
<file path=[Content_Types].xml><?xml version="1.0" encoding="utf-8"?>
<Types xmlns="http://schemas.openxmlformats.org/package/2006/content-types">
  <Default Extension="jpeg" ContentType="image/jpeg"/>
  <Default Extension="JPG" ContentType="image/.jpg"/>
  <Default Extension="vml" ContentType="application/vnd.openxmlformats-officedocument.vmlDrawing"/>
  <Default Extension="xls" ContentType="application/vnd.ms-excel"/>
  <Default Extension="png" ContentType="image/png"/>
  <Default Extension="wdp" ContentType="image/vnd.ms-photo"/>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4"/>
  </p:notesMasterIdLst>
  <p:sldIdLst>
    <p:sldId id="289" r:id="rId3"/>
    <p:sldId id="290" r:id="rId5"/>
    <p:sldId id="299" r:id="rId6"/>
    <p:sldId id="304" r:id="rId7"/>
    <p:sldId id="313" r:id="rId8"/>
    <p:sldId id="296" r:id="rId9"/>
    <p:sldId id="302" r:id="rId10"/>
    <p:sldId id="310" r:id="rId11"/>
    <p:sldId id="291" r:id="rId12"/>
    <p:sldId id="319" r:id="rId13"/>
    <p:sldId id="295" r:id="rId14"/>
    <p:sldId id="305" r:id="rId15"/>
    <p:sldId id="301" r:id="rId16"/>
    <p:sldId id="308" r:id="rId17"/>
    <p:sldId id="292" r:id="rId18"/>
    <p:sldId id="311" r:id="rId19"/>
    <p:sldId id="303" r:id="rId20"/>
    <p:sldId id="298" r:id="rId21"/>
    <p:sldId id="293" r:id="rId22"/>
    <p:sldId id="297" r:id="rId23"/>
    <p:sldId id="315" r:id="rId24"/>
    <p:sldId id="318" r:id="rId25"/>
  </p:sldIdLst>
  <p:sldSz cx="9144000" cy="5143500" type="screen16x9"/>
  <p:notesSz cx="6858000" cy="9144000"/>
  <p:defaultTextStyle>
    <a:defPPr>
      <a:defRPr lang="zh-CN"/>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BA692C"/>
    <a:srgbClr val="55375F"/>
    <a:srgbClr val="442C4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620"/>
    <p:restoredTop sz="55054" autoAdjust="0"/>
  </p:normalViewPr>
  <p:slideViewPr>
    <p:cSldViewPr snapToGrid="0">
      <p:cViewPr>
        <p:scale>
          <a:sx n="98" d="100"/>
          <a:sy n="98" d="100"/>
        </p:scale>
        <p:origin x="576" y="342"/>
      </p:cViewPr>
      <p:guideLst/>
    </p:cSldViewPr>
  </p:slideViewPr>
  <p:notesTextViewPr>
    <p:cViewPr>
      <p:scale>
        <a:sx n="1" d="1"/>
        <a:sy n="1" d="1"/>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8" Type="http://schemas.openxmlformats.org/officeDocument/2006/relationships/slide" Target="slides/slide5.xml"/><Relationship Id="rId7" Type="http://schemas.openxmlformats.org/officeDocument/2006/relationships/slide" Target="slides/slide4.xml"/><Relationship Id="rId6" Type="http://schemas.openxmlformats.org/officeDocument/2006/relationships/slide" Target="slides/slide3.xml"/><Relationship Id="rId5" Type="http://schemas.openxmlformats.org/officeDocument/2006/relationships/slide" Target="slides/slide2.xml"/><Relationship Id="rId4" Type="http://schemas.openxmlformats.org/officeDocument/2006/relationships/notesMaster" Target="notesMasters/notesMaster1.xml"/><Relationship Id="rId3" Type="http://schemas.openxmlformats.org/officeDocument/2006/relationships/slide" Target="slides/slide1.xml"/><Relationship Id="rId28" Type="http://schemas.openxmlformats.org/officeDocument/2006/relationships/tableStyles" Target="tableStyles.xml"/><Relationship Id="rId27" Type="http://schemas.openxmlformats.org/officeDocument/2006/relationships/viewProps" Target="viewProps.xml"/><Relationship Id="rId26" Type="http://schemas.openxmlformats.org/officeDocument/2006/relationships/presProps" Target="presProps.xml"/><Relationship Id="rId25" Type="http://schemas.openxmlformats.org/officeDocument/2006/relationships/slide" Target="slides/slide22.xml"/><Relationship Id="rId24" Type="http://schemas.openxmlformats.org/officeDocument/2006/relationships/slide" Target="slides/slide21.xml"/><Relationship Id="rId23" Type="http://schemas.openxmlformats.org/officeDocument/2006/relationships/slide" Target="slides/slide20.xml"/><Relationship Id="rId22" Type="http://schemas.openxmlformats.org/officeDocument/2006/relationships/slide" Target="slides/slide19.xml"/><Relationship Id="rId21" Type="http://schemas.openxmlformats.org/officeDocument/2006/relationships/slide" Target="slides/slide18.xml"/><Relationship Id="rId20" Type="http://schemas.openxmlformats.org/officeDocument/2006/relationships/slide" Target="slides/slide17.xml"/><Relationship Id="rId2" Type="http://schemas.openxmlformats.org/officeDocument/2006/relationships/theme" Target="theme/theme1.xml"/><Relationship Id="rId19" Type="http://schemas.openxmlformats.org/officeDocument/2006/relationships/slide" Target="slides/slide16.xml"/><Relationship Id="rId18" Type="http://schemas.openxmlformats.org/officeDocument/2006/relationships/slide" Target="slides/slide15.xml"/><Relationship Id="rId17" Type="http://schemas.openxmlformats.org/officeDocument/2006/relationships/slide" Target="slides/slide14.xml"/><Relationship Id="rId16" Type="http://schemas.openxmlformats.org/officeDocument/2006/relationships/slide" Target="slides/slide13.xml"/><Relationship Id="rId15" Type="http://schemas.openxmlformats.org/officeDocument/2006/relationships/slide" Target="slides/slide12.xml"/><Relationship Id="rId14" Type="http://schemas.openxmlformats.org/officeDocument/2006/relationships/slide" Target="slides/slide11.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drawings/_rels/vmlDrawing1.v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image" Target="../media/image13.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4E8BE76-29C8-41AB-8544-889D89FA4F96}"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smtClean="0"/>
              <a:t>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93AD677-048F-409F-AACD-0A0B5EF61C8C}"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9.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5.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9.xml"/></Relationships>
</file>

<file path=ppt/notesSlides/_rels/notesSlide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2.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幻灯片图像占位符 1"/>
          <p:cNvSpPr>
            <a:spLocks noGrp="1" noRot="1" noChangeAspect="1" noTextEdit="1"/>
          </p:cNvSpPr>
          <p:nvPr>
            <p:ph type="sldImg"/>
          </p:nvPr>
        </p:nvSpPr>
        <p:spPr bwMode="auto">
          <a:xfrm>
            <a:off x="381000" y="685800"/>
            <a:ext cx="6096000" cy="3429000"/>
          </a:xfrm>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12291"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eaLnBrk="1" hangingPunct="1">
              <a:spcBef>
                <a:spcPct val="0"/>
              </a:spcBef>
            </a:pPr>
            <a:endParaRPr lang="zh-CN" altLang="en-US" dirty="0" smtClean="0"/>
          </a:p>
        </p:txBody>
      </p:sp>
      <p:sp>
        <p:nvSpPr>
          <p:cNvPr id="12292"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300">
                <a:solidFill>
                  <a:schemeClr val="tx1"/>
                </a:solidFill>
                <a:latin typeface="方正正黑简体" panose="02000000000000000000" pitchFamily="2" charset="-122"/>
                <a:ea typeface="方正正黑简体" panose="02000000000000000000" pitchFamily="2" charset="-122"/>
              </a:defRPr>
            </a:lvl1pPr>
            <a:lvl2pPr marL="742950" indent="-285750">
              <a:defRPr sz="1300">
                <a:solidFill>
                  <a:schemeClr val="tx1"/>
                </a:solidFill>
                <a:latin typeface="方正正黑简体" panose="02000000000000000000" pitchFamily="2" charset="-122"/>
                <a:ea typeface="方正正黑简体" panose="02000000000000000000" pitchFamily="2" charset="-122"/>
              </a:defRPr>
            </a:lvl2pPr>
            <a:lvl3pPr marL="1143000" indent="-228600">
              <a:defRPr sz="1300">
                <a:solidFill>
                  <a:schemeClr val="tx1"/>
                </a:solidFill>
                <a:latin typeface="方正正黑简体" panose="02000000000000000000" pitchFamily="2" charset="-122"/>
                <a:ea typeface="方正正黑简体" panose="02000000000000000000" pitchFamily="2" charset="-122"/>
              </a:defRPr>
            </a:lvl3pPr>
            <a:lvl4pPr marL="1600200" indent="-228600">
              <a:defRPr sz="1300">
                <a:solidFill>
                  <a:schemeClr val="tx1"/>
                </a:solidFill>
                <a:latin typeface="方正正黑简体" panose="02000000000000000000" pitchFamily="2" charset="-122"/>
                <a:ea typeface="方正正黑简体" panose="02000000000000000000" pitchFamily="2" charset="-122"/>
              </a:defRPr>
            </a:lvl4pPr>
            <a:lvl5pPr marL="2057400" indent="-228600">
              <a:defRPr sz="1300">
                <a:solidFill>
                  <a:schemeClr val="tx1"/>
                </a:solidFill>
                <a:latin typeface="方正正黑简体" panose="02000000000000000000" pitchFamily="2" charset="-122"/>
                <a:ea typeface="方正正黑简体" panose="02000000000000000000" pitchFamily="2" charset="-122"/>
              </a:defRPr>
            </a:lvl5pPr>
            <a:lvl6pPr marL="2514600" indent="-228600" defTabSz="685800" eaLnBrk="0" fontAlgn="base" hangingPunct="0">
              <a:spcBef>
                <a:spcPct val="0"/>
              </a:spcBef>
              <a:spcAft>
                <a:spcPct val="0"/>
              </a:spcAft>
              <a:defRPr sz="1300">
                <a:solidFill>
                  <a:schemeClr val="tx1"/>
                </a:solidFill>
                <a:latin typeface="方正正黑简体" panose="02000000000000000000" pitchFamily="2" charset="-122"/>
                <a:ea typeface="方正正黑简体" panose="02000000000000000000" pitchFamily="2" charset="-122"/>
              </a:defRPr>
            </a:lvl6pPr>
            <a:lvl7pPr marL="2971800" indent="-228600" defTabSz="685800" eaLnBrk="0" fontAlgn="base" hangingPunct="0">
              <a:spcBef>
                <a:spcPct val="0"/>
              </a:spcBef>
              <a:spcAft>
                <a:spcPct val="0"/>
              </a:spcAft>
              <a:defRPr sz="1300">
                <a:solidFill>
                  <a:schemeClr val="tx1"/>
                </a:solidFill>
                <a:latin typeface="方正正黑简体" panose="02000000000000000000" pitchFamily="2" charset="-122"/>
                <a:ea typeface="方正正黑简体" panose="02000000000000000000" pitchFamily="2" charset="-122"/>
              </a:defRPr>
            </a:lvl7pPr>
            <a:lvl8pPr marL="3429000" indent="-228600" defTabSz="685800" eaLnBrk="0" fontAlgn="base" hangingPunct="0">
              <a:spcBef>
                <a:spcPct val="0"/>
              </a:spcBef>
              <a:spcAft>
                <a:spcPct val="0"/>
              </a:spcAft>
              <a:defRPr sz="1300">
                <a:solidFill>
                  <a:schemeClr val="tx1"/>
                </a:solidFill>
                <a:latin typeface="方正正黑简体" panose="02000000000000000000" pitchFamily="2" charset="-122"/>
                <a:ea typeface="方正正黑简体" panose="02000000000000000000" pitchFamily="2" charset="-122"/>
              </a:defRPr>
            </a:lvl8pPr>
            <a:lvl9pPr marL="3886200" indent="-228600" defTabSz="685800" eaLnBrk="0" fontAlgn="base" hangingPunct="0">
              <a:spcBef>
                <a:spcPct val="0"/>
              </a:spcBef>
              <a:spcAft>
                <a:spcPct val="0"/>
              </a:spcAft>
              <a:defRPr sz="1300">
                <a:solidFill>
                  <a:schemeClr val="tx1"/>
                </a:solidFill>
                <a:latin typeface="方正正黑简体" panose="02000000000000000000" pitchFamily="2" charset="-122"/>
                <a:ea typeface="方正正黑简体" panose="02000000000000000000" pitchFamily="2" charset="-122"/>
              </a:defRPr>
            </a:lvl9pPr>
          </a:lstStyle>
          <a:p>
            <a:fld id="{8E734D7E-DDC1-43BA-BA84-4A1CFE3D3418}" type="slidenum">
              <a:rPr lang="zh-CN" altLang="en-US" sz="1200">
                <a:latin typeface="Calibri" panose="020F0502020204030204" pitchFamily="34" charset="0"/>
                <a:ea typeface="宋体" panose="02010600030101010101" pitchFamily="2" charset="-122"/>
              </a:rPr>
            </a:fld>
            <a:endParaRPr lang="zh-CN" altLang="en-US" sz="1200">
              <a:latin typeface="Calibri" panose="020F0502020204030204" pitchFamily="34" charset="0"/>
              <a:ea typeface="宋体" panose="02010600030101010101" pitchFamily="2" charset="-122"/>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幻灯片图像占位符 1"/>
          <p:cNvSpPr>
            <a:spLocks noGrp="1" noRot="1" noChangeAspect="1" noTextEdit="1"/>
          </p:cNvSpPr>
          <p:nvPr>
            <p:ph type="sldImg"/>
          </p:nvPr>
        </p:nvSpPr>
        <p:spPr bwMode="auto">
          <a:xfrm>
            <a:off x="381000" y="685800"/>
            <a:ext cx="6096000" cy="3429000"/>
          </a:xfrm>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12291"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eaLnBrk="1" hangingPunct="1">
              <a:spcBef>
                <a:spcPct val="0"/>
              </a:spcBef>
            </a:pPr>
            <a:endParaRPr lang="zh-CN" altLang="en-US" smtClean="0"/>
          </a:p>
        </p:txBody>
      </p:sp>
      <p:sp>
        <p:nvSpPr>
          <p:cNvPr id="12292"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300">
                <a:solidFill>
                  <a:schemeClr val="tx1"/>
                </a:solidFill>
                <a:latin typeface="方正正黑简体" panose="02000000000000000000" pitchFamily="2" charset="-122"/>
                <a:ea typeface="方正正黑简体" panose="02000000000000000000" pitchFamily="2" charset="-122"/>
              </a:defRPr>
            </a:lvl1pPr>
            <a:lvl2pPr marL="742950" indent="-285750">
              <a:defRPr sz="1300">
                <a:solidFill>
                  <a:schemeClr val="tx1"/>
                </a:solidFill>
                <a:latin typeface="方正正黑简体" panose="02000000000000000000" pitchFamily="2" charset="-122"/>
                <a:ea typeface="方正正黑简体" panose="02000000000000000000" pitchFamily="2" charset="-122"/>
              </a:defRPr>
            </a:lvl2pPr>
            <a:lvl3pPr marL="1143000" indent="-228600">
              <a:defRPr sz="1300">
                <a:solidFill>
                  <a:schemeClr val="tx1"/>
                </a:solidFill>
                <a:latin typeface="方正正黑简体" panose="02000000000000000000" pitchFamily="2" charset="-122"/>
                <a:ea typeface="方正正黑简体" panose="02000000000000000000" pitchFamily="2" charset="-122"/>
              </a:defRPr>
            </a:lvl3pPr>
            <a:lvl4pPr marL="1600200" indent="-228600">
              <a:defRPr sz="1300">
                <a:solidFill>
                  <a:schemeClr val="tx1"/>
                </a:solidFill>
                <a:latin typeface="方正正黑简体" panose="02000000000000000000" pitchFamily="2" charset="-122"/>
                <a:ea typeface="方正正黑简体" panose="02000000000000000000" pitchFamily="2" charset="-122"/>
              </a:defRPr>
            </a:lvl4pPr>
            <a:lvl5pPr marL="2057400" indent="-228600">
              <a:defRPr sz="1300">
                <a:solidFill>
                  <a:schemeClr val="tx1"/>
                </a:solidFill>
                <a:latin typeface="方正正黑简体" panose="02000000000000000000" pitchFamily="2" charset="-122"/>
                <a:ea typeface="方正正黑简体" panose="02000000000000000000" pitchFamily="2" charset="-122"/>
              </a:defRPr>
            </a:lvl5pPr>
            <a:lvl6pPr marL="2514600" indent="-228600" defTabSz="685800" eaLnBrk="0" fontAlgn="base" hangingPunct="0">
              <a:spcBef>
                <a:spcPct val="0"/>
              </a:spcBef>
              <a:spcAft>
                <a:spcPct val="0"/>
              </a:spcAft>
              <a:defRPr sz="1300">
                <a:solidFill>
                  <a:schemeClr val="tx1"/>
                </a:solidFill>
                <a:latin typeface="方正正黑简体" panose="02000000000000000000" pitchFamily="2" charset="-122"/>
                <a:ea typeface="方正正黑简体" panose="02000000000000000000" pitchFamily="2" charset="-122"/>
              </a:defRPr>
            </a:lvl6pPr>
            <a:lvl7pPr marL="2971800" indent="-228600" defTabSz="685800" eaLnBrk="0" fontAlgn="base" hangingPunct="0">
              <a:spcBef>
                <a:spcPct val="0"/>
              </a:spcBef>
              <a:spcAft>
                <a:spcPct val="0"/>
              </a:spcAft>
              <a:defRPr sz="1300">
                <a:solidFill>
                  <a:schemeClr val="tx1"/>
                </a:solidFill>
                <a:latin typeface="方正正黑简体" panose="02000000000000000000" pitchFamily="2" charset="-122"/>
                <a:ea typeface="方正正黑简体" panose="02000000000000000000" pitchFamily="2" charset="-122"/>
              </a:defRPr>
            </a:lvl7pPr>
            <a:lvl8pPr marL="3429000" indent="-228600" defTabSz="685800" eaLnBrk="0" fontAlgn="base" hangingPunct="0">
              <a:spcBef>
                <a:spcPct val="0"/>
              </a:spcBef>
              <a:spcAft>
                <a:spcPct val="0"/>
              </a:spcAft>
              <a:defRPr sz="1300">
                <a:solidFill>
                  <a:schemeClr val="tx1"/>
                </a:solidFill>
                <a:latin typeface="方正正黑简体" panose="02000000000000000000" pitchFamily="2" charset="-122"/>
                <a:ea typeface="方正正黑简体" panose="02000000000000000000" pitchFamily="2" charset="-122"/>
              </a:defRPr>
            </a:lvl8pPr>
            <a:lvl9pPr marL="3886200" indent="-228600" defTabSz="685800" eaLnBrk="0" fontAlgn="base" hangingPunct="0">
              <a:spcBef>
                <a:spcPct val="0"/>
              </a:spcBef>
              <a:spcAft>
                <a:spcPct val="0"/>
              </a:spcAft>
              <a:defRPr sz="1300">
                <a:solidFill>
                  <a:schemeClr val="tx1"/>
                </a:solidFill>
                <a:latin typeface="方正正黑简体" panose="02000000000000000000" pitchFamily="2" charset="-122"/>
                <a:ea typeface="方正正黑简体" panose="02000000000000000000" pitchFamily="2" charset="-122"/>
              </a:defRPr>
            </a:lvl9pPr>
          </a:lstStyle>
          <a:p>
            <a:fld id="{8E734D7E-DDC1-43BA-BA84-4A1CFE3D3418}" type="slidenum">
              <a:rPr lang="zh-CN" altLang="en-US" sz="1200">
                <a:latin typeface="Calibri" panose="020F0502020204030204" pitchFamily="34" charset="0"/>
                <a:ea typeface="宋体" panose="02010600030101010101" pitchFamily="2" charset="-122"/>
              </a:rPr>
            </a:fld>
            <a:endParaRPr lang="zh-CN" altLang="en-US" sz="1200">
              <a:latin typeface="Calibri" panose="020F0502020204030204" pitchFamily="34" charset="0"/>
              <a:ea typeface="宋体" panose="02010600030101010101" pitchFamily="2" charset="-122"/>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幻灯片图像占位符 1"/>
          <p:cNvSpPr>
            <a:spLocks noGrp="1" noRot="1" noChangeAspect="1" noTextEdit="1"/>
          </p:cNvSpPr>
          <p:nvPr>
            <p:ph type="sldImg"/>
          </p:nvPr>
        </p:nvSpPr>
        <p:spPr bwMode="auto">
          <a:xfrm>
            <a:off x="381000" y="685800"/>
            <a:ext cx="6096000" cy="3429000"/>
          </a:xfrm>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12291"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eaLnBrk="1" hangingPunct="1">
              <a:spcBef>
                <a:spcPct val="0"/>
              </a:spcBef>
            </a:pPr>
            <a:endParaRPr lang="zh-CN" altLang="en-US" smtClean="0"/>
          </a:p>
        </p:txBody>
      </p:sp>
      <p:sp>
        <p:nvSpPr>
          <p:cNvPr id="12292"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300">
                <a:solidFill>
                  <a:schemeClr val="tx1"/>
                </a:solidFill>
                <a:latin typeface="方正正黑简体" panose="02000000000000000000" pitchFamily="2" charset="-122"/>
                <a:ea typeface="方正正黑简体" panose="02000000000000000000" pitchFamily="2" charset="-122"/>
              </a:defRPr>
            </a:lvl1pPr>
            <a:lvl2pPr marL="742950" indent="-285750">
              <a:defRPr sz="1300">
                <a:solidFill>
                  <a:schemeClr val="tx1"/>
                </a:solidFill>
                <a:latin typeface="方正正黑简体" panose="02000000000000000000" pitchFamily="2" charset="-122"/>
                <a:ea typeface="方正正黑简体" panose="02000000000000000000" pitchFamily="2" charset="-122"/>
              </a:defRPr>
            </a:lvl2pPr>
            <a:lvl3pPr marL="1143000" indent="-228600">
              <a:defRPr sz="1300">
                <a:solidFill>
                  <a:schemeClr val="tx1"/>
                </a:solidFill>
                <a:latin typeface="方正正黑简体" panose="02000000000000000000" pitchFamily="2" charset="-122"/>
                <a:ea typeface="方正正黑简体" panose="02000000000000000000" pitchFamily="2" charset="-122"/>
              </a:defRPr>
            </a:lvl3pPr>
            <a:lvl4pPr marL="1600200" indent="-228600">
              <a:defRPr sz="1300">
                <a:solidFill>
                  <a:schemeClr val="tx1"/>
                </a:solidFill>
                <a:latin typeface="方正正黑简体" panose="02000000000000000000" pitchFamily="2" charset="-122"/>
                <a:ea typeface="方正正黑简体" panose="02000000000000000000" pitchFamily="2" charset="-122"/>
              </a:defRPr>
            </a:lvl4pPr>
            <a:lvl5pPr marL="2057400" indent="-228600">
              <a:defRPr sz="1300">
                <a:solidFill>
                  <a:schemeClr val="tx1"/>
                </a:solidFill>
                <a:latin typeface="方正正黑简体" panose="02000000000000000000" pitchFamily="2" charset="-122"/>
                <a:ea typeface="方正正黑简体" panose="02000000000000000000" pitchFamily="2" charset="-122"/>
              </a:defRPr>
            </a:lvl5pPr>
            <a:lvl6pPr marL="2514600" indent="-228600" defTabSz="685800" eaLnBrk="0" fontAlgn="base" hangingPunct="0">
              <a:spcBef>
                <a:spcPct val="0"/>
              </a:spcBef>
              <a:spcAft>
                <a:spcPct val="0"/>
              </a:spcAft>
              <a:defRPr sz="1300">
                <a:solidFill>
                  <a:schemeClr val="tx1"/>
                </a:solidFill>
                <a:latin typeface="方正正黑简体" panose="02000000000000000000" pitchFamily="2" charset="-122"/>
                <a:ea typeface="方正正黑简体" panose="02000000000000000000" pitchFamily="2" charset="-122"/>
              </a:defRPr>
            </a:lvl6pPr>
            <a:lvl7pPr marL="2971800" indent="-228600" defTabSz="685800" eaLnBrk="0" fontAlgn="base" hangingPunct="0">
              <a:spcBef>
                <a:spcPct val="0"/>
              </a:spcBef>
              <a:spcAft>
                <a:spcPct val="0"/>
              </a:spcAft>
              <a:defRPr sz="1300">
                <a:solidFill>
                  <a:schemeClr val="tx1"/>
                </a:solidFill>
                <a:latin typeface="方正正黑简体" panose="02000000000000000000" pitchFamily="2" charset="-122"/>
                <a:ea typeface="方正正黑简体" panose="02000000000000000000" pitchFamily="2" charset="-122"/>
              </a:defRPr>
            </a:lvl7pPr>
            <a:lvl8pPr marL="3429000" indent="-228600" defTabSz="685800" eaLnBrk="0" fontAlgn="base" hangingPunct="0">
              <a:spcBef>
                <a:spcPct val="0"/>
              </a:spcBef>
              <a:spcAft>
                <a:spcPct val="0"/>
              </a:spcAft>
              <a:defRPr sz="1300">
                <a:solidFill>
                  <a:schemeClr val="tx1"/>
                </a:solidFill>
                <a:latin typeface="方正正黑简体" panose="02000000000000000000" pitchFamily="2" charset="-122"/>
                <a:ea typeface="方正正黑简体" panose="02000000000000000000" pitchFamily="2" charset="-122"/>
              </a:defRPr>
            </a:lvl8pPr>
            <a:lvl9pPr marL="3886200" indent="-228600" defTabSz="685800" eaLnBrk="0" fontAlgn="base" hangingPunct="0">
              <a:spcBef>
                <a:spcPct val="0"/>
              </a:spcBef>
              <a:spcAft>
                <a:spcPct val="0"/>
              </a:spcAft>
              <a:defRPr sz="1300">
                <a:solidFill>
                  <a:schemeClr val="tx1"/>
                </a:solidFill>
                <a:latin typeface="方正正黑简体" panose="02000000000000000000" pitchFamily="2" charset="-122"/>
                <a:ea typeface="方正正黑简体" panose="02000000000000000000" pitchFamily="2" charset="-122"/>
              </a:defRPr>
            </a:lvl9pPr>
          </a:lstStyle>
          <a:p>
            <a:fld id="{8E734D7E-DDC1-43BA-BA84-4A1CFE3D3418}" type="slidenum">
              <a:rPr lang="zh-CN" altLang="en-US" sz="1200">
                <a:latin typeface="Calibri" panose="020F0502020204030204" pitchFamily="34" charset="0"/>
                <a:ea typeface="宋体" panose="02010600030101010101" pitchFamily="2" charset="-122"/>
              </a:rPr>
            </a:fld>
            <a:endParaRPr lang="zh-CN" altLang="en-US" sz="1200">
              <a:latin typeface="Calibri" panose="020F0502020204030204" pitchFamily="34" charset="0"/>
              <a:ea typeface="宋体" panose="02010600030101010101" pitchFamily="2" charset="-122"/>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幻灯片图像占位符 1"/>
          <p:cNvSpPr>
            <a:spLocks noGrp="1" noRot="1" noChangeAspect="1" noTextEdit="1"/>
          </p:cNvSpPr>
          <p:nvPr>
            <p:ph type="sldImg"/>
          </p:nvPr>
        </p:nvSpPr>
        <p:spPr bwMode="auto">
          <a:xfrm>
            <a:off x="381000" y="685800"/>
            <a:ext cx="6096000" cy="3429000"/>
          </a:xfrm>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12291"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eaLnBrk="1" hangingPunct="1">
              <a:spcBef>
                <a:spcPct val="0"/>
              </a:spcBef>
            </a:pPr>
            <a:endParaRPr lang="zh-CN" altLang="en-US" smtClean="0"/>
          </a:p>
        </p:txBody>
      </p:sp>
      <p:sp>
        <p:nvSpPr>
          <p:cNvPr id="12292"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300">
                <a:solidFill>
                  <a:schemeClr val="tx1"/>
                </a:solidFill>
                <a:latin typeface="方正正黑简体" panose="02000000000000000000" pitchFamily="2" charset="-122"/>
                <a:ea typeface="方正正黑简体" panose="02000000000000000000" pitchFamily="2" charset="-122"/>
              </a:defRPr>
            </a:lvl1pPr>
            <a:lvl2pPr marL="742950" indent="-285750">
              <a:defRPr sz="1300">
                <a:solidFill>
                  <a:schemeClr val="tx1"/>
                </a:solidFill>
                <a:latin typeface="方正正黑简体" panose="02000000000000000000" pitchFamily="2" charset="-122"/>
                <a:ea typeface="方正正黑简体" panose="02000000000000000000" pitchFamily="2" charset="-122"/>
              </a:defRPr>
            </a:lvl2pPr>
            <a:lvl3pPr marL="1143000" indent="-228600">
              <a:defRPr sz="1300">
                <a:solidFill>
                  <a:schemeClr val="tx1"/>
                </a:solidFill>
                <a:latin typeface="方正正黑简体" panose="02000000000000000000" pitchFamily="2" charset="-122"/>
                <a:ea typeface="方正正黑简体" panose="02000000000000000000" pitchFamily="2" charset="-122"/>
              </a:defRPr>
            </a:lvl3pPr>
            <a:lvl4pPr marL="1600200" indent="-228600">
              <a:defRPr sz="1300">
                <a:solidFill>
                  <a:schemeClr val="tx1"/>
                </a:solidFill>
                <a:latin typeface="方正正黑简体" panose="02000000000000000000" pitchFamily="2" charset="-122"/>
                <a:ea typeface="方正正黑简体" panose="02000000000000000000" pitchFamily="2" charset="-122"/>
              </a:defRPr>
            </a:lvl4pPr>
            <a:lvl5pPr marL="2057400" indent="-228600">
              <a:defRPr sz="1300">
                <a:solidFill>
                  <a:schemeClr val="tx1"/>
                </a:solidFill>
                <a:latin typeface="方正正黑简体" panose="02000000000000000000" pitchFamily="2" charset="-122"/>
                <a:ea typeface="方正正黑简体" panose="02000000000000000000" pitchFamily="2" charset="-122"/>
              </a:defRPr>
            </a:lvl5pPr>
            <a:lvl6pPr marL="2514600" indent="-228600" defTabSz="685800" eaLnBrk="0" fontAlgn="base" hangingPunct="0">
              <a:spcBef>
                <a:spcPct val="0"/>
              </a:spcBef>
              <a:spcAft>
                <a:spcPct val="0"/>
              </a:spcAft>
              <a:defRPr sz="1300">
                <a:solidFill>
                  <a:schemeClr val="tx1"/>
                </a:solidFill>
                <a:latin typeface="方正正黑简体" panose="02000000000000000000" pitchFamily="2" charset="-122"/>
                <a:ea typeface="方正正黑简体" panose="02000000000000000000" pitchFamily="2" charset="-122"/>
              </a:defRPr>
            </a:lvl6pPr>
            <a:lvl7pPr marL="2971800" indent="-228600" defTabSz="685800" eaLnBrk="0" fontAlgn="base" hangingPunct="0">
              <a:spcBef>
                <a:spcPct val="0"/>
              </a:spcBef>
              <a:spcAft>
                <a:spcPct val="0"/>
              </a:spcAft>
              <a:defRPr sz="1300">
                <a:solidFill>
                  <a:schemeClr val="tx1"/>
                </a:solidFill>
                <a:latin typeface="方正正黑简体" panose="02000000000000000000" pitchFamily="2" charset="-122"/>
                <a:ea typeface="方正正黑简体" panose="02000000000000000000" pitchFamily="2" charset="-122"/>
              </a:defRPr>
            </a:lvl7pPr>
            <a:lvl8pPr marL="3429000" indent="-228600" defTabSz="685800" eaLnBrk="0" fontAlgn="base" hangingPunct="0">
              <a:spcBef>
                <a:spcPct val="0"/>
              </a:spcBef>
              <a:spcAft>
                <a:spcPct val="0"/>
              </a:spcAft>
              <a:defRPr sz="1300">
                <a:solidFill>
                  <a:schemeClr val="tx1"/>
                </a:solidFill>
                <a:latin typeface="方正正黑简体" panose="02000000000000000000" pitchFamily="2" charset="-122"/>
                <a:ea typeface="方正正黑简体" panose="02000000000000000000" pitchFamily="2" charset="-122"/>
              </a:defRPr>
            </a:lvl8pPr>
            <a:lvl9pPr marL="3886200" indent="-228600" defTabSz="685800" eaLnBrk="0" fontAlgn="base" hangingPunct="0">
              <a:spcBef>
                <a:spcPct val="0"/>
              </a:spcBef>
              <a:spcAft>
                <a:spcPct val="0"/>
              </a:spcAft>
              <a:defRPr sz="1300">
                <a:solidFill>
                  <a:schemeClr val="tx1"/>
                </a:solidFill>
                <a:latin typeface="方正正黑简体" panose="02000000000000000000" pitchFamily="2" charset="-122"/>
                <a:ea typeface="方正正黑简体" panose="02000000000000000000" pitchFamily="2" charset="-122"/>
              </a:defRPr>
            </a:lvl9pPr>
          </a:lstStyle>
          <a:p>
            <a:fld id="{8E734D7E-DDC1-43BA-BA84-4A1CFE3D3418}" type="slidenum">
              <a:rPr lang="zh-CN" altLang="en-US" sz="1200">
                <a:latin typeface="Calibri" panose="020F0502020204030204" pitchFamily="34" charset="0"/>
                <a:ea typeface="宋体" panose="02010600030101010101" pitchFamily="2" charset="-122"/>
              </a:rPr>
            </a:fld>
            <a:endParaRPr lang="zh-CN" altLang="en-US" sz="1200">
              <a:latin typeface="Calibri" panose="020F0502020204030204" pitchFamily="34" charset="0"/>
              <a:ea typeface="宋体" panose="02010600030101010101" pitchFamily="2" charset="-122"/>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幻灯片图像占位符 1"/>
          <p:cNvSpPr>
            <a:spLocks noGrp="1" noRot="1" noChangeAspect="1" noTextEdit="1"/>
          </p:cNvSpPr>
          <p:nvPr>
            <p:ph type="sldImg"/>
          </p:nvPr>
        </p:nvSpPr>
        <p:spPr bwMode="auto">
          <a:xfrm>
            <a:off x="381000" y="685800"/>
            <a:ext cx="6096000" cy="3429000"/>
          </a:xfrm>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12291"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eaLnBrk="1" hangingPunct="1">
              <a:spcBef>
                <a:spcPct val="0"/>
              </a:spcBef>
            </a:pPr>
            <a:endParaRPr lang="zh-CN" altLang="en-US" smtClean="0"/>
          </a:p>
        </p:txBody>
      </p:sp>
      <p:sp>
        <p:nvSpPr>
          <p:cNvPr id="12292"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300">
                <a:solidFill>
                  <a:schemeClr val="tx1"/>
                </a:solidFill>
                <a:latin typeface="方正正黑简体" panose="02000000000000000000" pitchFamily="2" charset="-122"/>
                <a:ea typeface="方正正黑简体" panose="02000000000000000000" pitchFamily="2" charset="-122"/>
              </a:defRPr>
            </a:lvl1pPr>
            <a:lvl2pPr marL="742950" indent="-285750">
              <a:defRPr sz="1300">
                <a:solidFill>
                  <a:schemeClr val="tx1"/>
                </a:solidFill>
                <a:latin typeface="方正正黑简体" panose="02000000000000000000" pitchFamily="2" charset="-122"/>
                <a:ea typeface="方正正黑简体" panose="02000000000000000000" pitchFamily="2" charset="-122"/>
              </a:defRPr>
            </a:lvl2pPr>
            <a:lvl3pPr marL="1143000" indent="-228600">
              <a:defRPr sz="1300">
                <a:solidFill>
                  <a:schemeClr val="tx1"/>
                </a:solidFill>
                <a:latin typeface="方正正黑简体" panose="02000000000000000000" pitchFamily="2" charset="-122"/>
                <a:ea typeface="方正正黑简体" panose="02000000000000000000" pitchFamily="2" charset="-122"/>
              </a:defRPr>
            </a:lvl3pPr>
            <a:lvl4pPr marL="1600200" indent="-228600">
              <a:defRPr sz="1300">
                <a:solidFill>
                  <a:schemeClr val="tx1"/>
                </a:solidFill>
                <a:latin typeface="方正正黑简体" panose="02000000000000000000" pitchFamily="2" charset="-122"/>
                <a:ea typeface="方正正黑简体" panose="02000000000000000000" pitchFamily="2" charset="-122"/>
              </a:defRPr>
            </a:lvl4pPr>
            <a:lvl5pPr marL="2057400" indent="-228600">
              <a:defRPr sz="1300">
                <a:solidFill>
                  <a:schemeClr val="tx1"/>
                </a:solidFill>
                <a:latin typeface="方正正黑简体" panose="02000000000000000000" pitchFamily="2" charset="-122"/>
                <a:ea typeface="方正正黑简体" panose="02000000000000000000" pitchFamily="2" charset="-122"/>
              </a:defRPr>
            </a:lvl5pPr>
            <a:lvl6pPr marL="2514600" indent="-228600" defTabSz="685800" eaLnBrk="0" fontAlgn="base" hangingPunct="0">
              <a:spcBef>
                <a:spcPct val="0"/>
              </a:spcBef>
              <a:spcAft>
                <a:spcPct val="0"/>
              </a:spcAft>
              <a:defRPr sz="1300">
                <a:solidFill>
                  <a:schemeClr val="tx1"/>
                </a:solidFill>
                <a:latin typeface="方正正黑简体" panose="02000000000000000000" pitchFamily="2" charset="-122"/>
                <a:ea typeface="方正正黑简体" panose="02000000000000000000" pitchFamily="2" charset="-122"/>
              </a:defRPr>
            </a:lvl6pPr>
            <a:lvl7pPr marL="2971800" indent="-228600" defTabSz="685800" eaLnBrk="0" fontAlgn="base" hangingPunct="0">
              <a:spcBef>
                <a:spcPct val="0"/>
              </a:spcBef>
              <a:spcAft>
                <a:spcPct val="0"/>
              </a:spcAft>
              <a:defRPr sz="1300">
                <a:solidFill>
                  <a:schemeClr val="tx1"/>
                </a:solidFill>
                <a:latin typeface="方正正黑简体" panose="02000000000000000000" pitchFamily="2" charset="-122"/>
                <a:ea typeface="方正正黑简体" panose="02000000000000000000" pitchFamily="2" charset="-122"/>
              </a:defRPr>
            </a:lvl7pPr>
            <a:lvl8pPr marL="3429000" indent="-228600" defTabSz="685800" eaLnBrk="0" fontAlgn="base" hangingPunct="0">
              <a:spcBef>
                <a:spcPct val="0"/>
              </a:spcBef>
              <a:spcAft>
                <a:spcPct val="0"/>
              </a:spcAft>
              <a:defRPr sz="1300">
                <a:solidFill>
                  <a:schemeClr val="tx1"/>
                </a:solidFill>
                <a:latin typeface="方正正黑简体" panose="02000000000000000000" pitchFamily="2" charset="-122"/>
                <a:ea typeface="方正正黑简体" panose="02000000000000000000" pitchFamily="2" charset="-122"/>
              </a:defRPr>
            </a:lvl8pPr>
            <a:lvl9pPr marL="3886200" indent="-228600" defTabSz="685800" eaLnBrk="0" fontAlgn="base" hangingPunct="0">
              <a:spcBef>
                <a:spcPct val="0"/>
              </a:spcBef>
              <a:spcAft>
                <a:spcPct val="0"/>
              </a:spcAft>
              <a:defRPr sz="1300">
                <a:solidFill>
                  <a:schemeClr val="tx1"/>
                </a:solidFill>
                <a:latin typeface="方正正黑简体" panose="02000000000000000000" pitchFamily="2" charset="-122"/>
                <a:ea typeface="方正正黑简体" panose="02000000000000000000" pitchFamily="2" charset="-122"/>
              </a:defRPr>
            </a:lvl9pPr>
          </a:lstStyle>
          <a:p>
            <a:fld id="{8E734D7E-DDC1-43BA-BA84-4A1CFE3D3418}" type="slidenum">
              <a:rPr lang="zh-CN" altLang="en-US" sz="1200">
                <a:latin typeface="Calibri" panose="020F0502020204030204" pitchFamily="34" charset="0"/>
                <a:ea typeface="宋体" panose="02010600030101010101" pitchFamily="2" charset="-122"/>
              </a:rPr>
            </a:fld>
            <a:endParaRPr lang="zh-CN" altLang="en-US" sz="1200">
              <a:latin typeface="Calibri" panose="020F0502020204030204" pitchFamily="34" charset="0"/>
              <a:ea typeface="宋体" panose="02010600030101010101" pitchFamily="2" charset="-122"/>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幻灯片图像占位符 1"/>
          <p:cNvSpPr>
            <a:spLocks noGrp="1" noRot="1" noChangeAspect="1" noTextEdit="1"/>
          </p:cNvSpPr>
          <p:nvPr>
            <p:ph type="sldImg"/>
          </p:nvPr>
        </p:nvSpPr>
        <p:spPr bwMode="auto">
          <a:xfrm>
            <a:off x="381000" y="685800"/>
            <a:ext cx="6096000" cy="3429000"/>
          </a:xfrm>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12291"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eaLnBrk="1" hangingPunct="1">
              <a:spcBef>
                <a:spcPct val="0"/>
              </a:spcBef>
            </a:pPr>
            <a:endParaRPr lang="zh-CN" altLang="en-US" smtClean="0"/>
          </a:p>
        </p:txBody>
      </p:sp>
      <p:sp>
        <p:nvSpPr>
          <p:cNvPr id="12292"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300">
                <a:solidFill>
                  <a:schemeClr val="tx1"/>
                </a:solidFill>
                <a:latin typeface="方正正黑简体" panose="02000000000000000000" pitchFamily="2" charset="-122"/>
                <a:ea typeface="方正正黑简体" panose="02000000000000000000" pitchFamily="2" charset="-122"/>
              </a:defRPr>
            </a:lvl1pPr>
            <a:lvl2pPr marL="742950" indent="-285750">
              <a:defRPr sz="1300">
                <a:solidFill>
                  <a:schemeClr val="tx1"/>
                </a:solidFill>
                <a:latin typeface="方正正黑简体" panose="02000000000000000000" pitchFamily="2" charset="-122"/>
                <a:ea typeface="方正正黑简体" panose="02000000000000000000" pitchFamily="2" charset="-122"/>
              </a:defRPr>
            </a:lvl2pPr>
            <a:lvl3pPr marL="1143000" indent="-228600">
              <a:defRPr sz="1300">
                <a:solidFill>
                  <a:schemeClr val="tx1"/>
                </a:solidFill>
                <a:latin typeface="方正正黑简体" panose="02000000000000000000" pitchFamily="2" charset="-122"/>
                <a:ea typeface="方正正黑简体" panose="02000000000000000000" pitchFamily="2" charset="-122"/>
              </a:defRPr>
            </a:lvl3pPr>
            <a:lvl4pPr marL="1600200" indent="-228600">
              <a:defRPr sz="1300">
                <a:solidFill>
                  <a:schemeClr val="tx1"/>
                </a:solidFill>
                <a:latin typeface="方正正黑简体" panose="02000000000000000000" pitchFamily="2" charset="-122"/>
                <a:ea typeface="方正正黑简体" panose="02000000000000000000" pitchFamily="2" charset="-122"/>
              </a:defRPr>
            </a:lvl4pPr>
            <a:lvl5pPr marL="2057400" indent="-228600">
              <a:defRPr sz="1300">
                <a:solidFill>
                  <a:schemeClr val="tx1"/>
                </a:solidFill>
                <a:latin typeface="方正正黑简体" panose="02000000000000000000" pitchFamily="2" charset="-122"/>
                <a:ea typeface="方正正黑简体" panose="02000000000000000000" pitchFamily="2" charset="-122"/>
              </a:defRPr>
            </a:lvl5pPr>
            <a:lvl6pPr marL="2514600" indent="-228600" defTabSz="685800" eaLnBrk="0" fontAlgn="base" hangingPunct="0">
              <a:spcBef>
                <a:spcPct val="0"/>
              </a:spcBef>
              <a:spcAft>
                <a:spcPct val="0"/>
              </a:spcAft>
              <a:defRPr sz="1300">
                <a:solidFill>
                  <a:schemeClr val="tx1"/>
                </a:solidFill>
                <a:latin typeface="方正正黑简体" panose="02000000000000000000" pitchFamily="2" charset="-122"/>
                <a:ea typeface="方正正黑简体" panose="02000000000000000000" pitchFamily="2" charset="-122"/>
              </a:defRPr>
            </a:lvl6pPr>
            <a:lvl7pPr marL="2971800" indent="-228600" defTabSz="685800" eaLnBrk="0" fontAlgn="base" hangingPunct="0">
              <a:spcBef>
                <a:spcPct val="0"/>
              </a:spcBef>
              <a:spcAft>
                <a:spcPct val="0"/>
              </a:spcAft>
              <a:defRPr sz="1300">
                <a:solidFill>
                  <a:schemeClr val="tx1"/>
                </a:solidFill>
                <a:latin typeface="方正正黑简体" panose="02000000000000000000" pitchFamily="2" charset="-122"/>
                <a:ea typeface="方正正黑简体" panose="02000000000000000000" pitchFamily="2" charset="-122"/>
              </a:defRPr>
            </a:lvl7pPr>
            <a:lvl8pPr marL="3429000" indent="-228600" defTabSz="685800" eaLnBrk="0" fontAlgn="base" hangingPunct="0">
              <a:spcBef>
                <a:spcPct val="0"/>
              </a:spcBef>
              <a:spcAft>
                <a:spcPct val="0"/>
              </a:spcAft>
              <a:defRPr sz="1300">
                <a:solidFill>
                  <a:schemeClr val="tx1"/>
                </a:solidFill>
                <a:latin typeface="方正正黑简体" panose="02000000000000000000" pitchFamily="2" charset="-122"/>
                <a:ea typeface="方正正黑简体" panose="02000000000000000000" pitchFamily="2" charset="-122"/>
              </a:defRPr>
            </a:lvl8pPr>
            <a:lvl9pPr marL="3886200" indent="-228600" defTabSz="685800" eaLnBrk="0" fontAlgn="base" hangingPunct="0">
              <a:spcBef>
                <a:spcPct val="0"/>
              </a:spcBef>
              <a:spcAft>
                <a:spcPct val="0"/>
              </a:spcAft>
              <a:defRPr sz="1300">
                <a:solidFill>
                  <a:schemeClr val="tx1"/>
                </a:solidFill>
                <a:latin typeface="方正正黑简体" panose="02000000000000000000" pitchFamily="2" charset="-122"/>
                <a:ea typeface="方正正黑简体" panose="02000000000000000000" pitchFamily="2" charset="-122"/>
              </a:defRPr>
            </a:lvl9pPr>
          </a:lstStyle>
          <a:p>
            <a:fld id="{8E734D7E-DDC1-43BA-BA84-4A1CFE3D3418}" type="slidenum">
              <a:rPr lang="zh-CN" altLang="en-US" sz="1200">
                <a:latin typeface="Calibri" panose="020F0502020204030204" pitchFamily="34" charset="0"/>
                <a:ea typeface="宋体" panose="02010600030101010101" pitchFamily="2" charset="-122"/>
              </a:rPr>
            </a:fld>
            <a:endParaRPr lang="zh-CN" altLang="en-US" sz="1200">
              <a:latin typeface="Calibri" panose="020F0502020204030204" pitchFamily="34" charset="0"/>
              <a:ea typeface="宋体" panose="02010600030101010101" pitchFamily="2" charset="-122"/>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841772"/>
            <a:ext cx="6858000" cy="1790700"/>
          </a:xfrm>
        </p:spPr>
        <p:txBody>
          <a:bodyPr anchor="b"/>
          <a:lstStyle>
            <a:lvl1pPr algn="ctr">
              <a:defRPr sz="4500"/>
            </a:lvl1pPr>
          </a:lstStyle>
          <a:p>
            <a:r>
              <a:rPr lang="zh-CN" altLang="en-US" smtClean="0"/>
              <a:t>单击此处编辑母版标题样式</a:t>
            </a:r>
            <a:endParaRPr lang="en-US" dirty="0"/>
          </a:p>
        </p:txBody>
      </p:sp>
      <p:sp>
        <p:nvSpPr>
          <p:cNvPr id="3" name="Subtitle 2"/>
          <p:cNvSpPr>
            <a:spLocks noGrp="1"/>
          </p:cNvSpPr>
          <p:nvPr>
            <p:ph type="subTitle" idx="1" hasCustomPrompt="1"/>
          </p:nvPr>
        </p:nvSpPr>
        <p:spPr>
          <a:xfrm>
            <a:off x="1143000" y="2701528"/>
            <a:ext cx="6858000" cy="124182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zh-CN" altLang="en-US" smtClean="0"/>
              <a:t>单击以编辑母版副标题样式</a:t>
            </a:r>
            <a:endParaRPr lang="en-US" dirty="0"/>
          </a:p>
        </p:txBody>
      </p:sp>
      <p:sp>
        <p:nvSpPr>
          <p:cNvPr id="4" name="Date Placeholder 3"/>
          <p:cNvSpPr>
            <a:spLocks noGrp="1"/>
          </p:cNvSpPr>
          <p:nvPr>
            <p:ph type="dt" sz="half" idx="10"/>
          </p:nvPr>
        </p:nvSpPr>
        <p:spPr/>
        <p:txBody>
          <a:bodyPr/>
          <a:lstStyle/>
          <a:p>
            <a:fld id="{ACA37975-6AF7-4301-9DC5-87C074AA59D1}" type="datetimeFigureOut">
              <a:rPr lang="zh-CN" altLang="en-US" smtClean="0"/>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D27987A4-0198-42B4-AAAE-EDBADA4485AB}" type="slidenum">
              <a:rPr lang="zh-CN" altLang="en-US" smtClean="0"/>
            </a:fld>
            <a:endParaRPr lang="zh-CN" altLang="en-US"/>
          </a:p>
        </p:txBody>
      </p:sp>
    </p:spTree>
  </p:cSld>
  <p:clrMapOvr>
    <a:masterClrMapping/>
  </p:clrMapOvr>
  <p:transition spd="slow" advClick="0" advTm="3000">
    <p:comb/>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smtClean="0"/>
              <a:t>单击此处编辑母版标题样式</a:t>
            </a:r>
            <a:endParaRPr lang="en-US" dirty="0"/>
          </a:p>
        </p:txBody>
      </p:sp>
      <p:sp>
        <p:nvSpPr>
          <p:cNvPr id="3" name="Vertical Text Placeholder 2"/>
          <p:cNvSpPr>
            <a:spLocks noGrp="1"/>
          </p:cNvSpPr>
          <p:nvPr>
            <p:ph type="body" orient="vert" idx="1" hasCustomPrompt="1"/>
          </p:nvPr>
        </p:nvSpPr>
        <p:spPr/>
        <p:txBody>
          <a:bodyPr vert="eaVert"/>
          <a:lstStyle/>
          <a:p>
            <a:pPr lvl="0"/>
            <a:r>
              <a:rPr lang="zh-CN" altLang="en-US" smtClean="0"/>
              <a:t>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en-US" dirty="0"/>
          </a:p>
        </p:txBody>
      </p:sp>
      <p:sp>
        <p:nvSpPr>
          <p:cNvPr id="4" name="Date Placeholder 3"/>
          <p:cNvSpPr>
            <a:spLocks noGrp="1"/>
          </p:cNvSpPr>
          <p:nvPr>
            <p:ph type="dt" sz="half" idx="10"/>
          </p:nvPr>
        </p:nvSpPr>
        <p:spPr/>
        <p:txBody>
          <a:bodyPr/>
          <a:lstStyle/>
          <a:p>
            <a:fld id="{ACA37975-6AF7-4301-9DC5-87C074AA59D1}" type="datetimeFigureOut">
              <a:rPr lang="zh-CN" altLang="en-US" smtClean="0"/>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D27987A4-0198-42B4-AAAE-EDBADA4485AB}" type="slidenum">
              <a:rPr lang="zh-CN" altLang="en-US" smtClean="0"/>
            </a:fld>
            <a:endParaRPr lang="zh-CN" altLang="en-US"/>
          </a:p>
        </p:txBody>
      </p:sp>
    </p:spTree>
  </p:cSld>
  <p:clrMapOvr>
    <a:masterClrMapping/>
  </p:clrMapOvr>
  <p:transition spd="slow" advClick="0" advTm="3000">
    <p:comb/>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273844"/>
            <a:ext cx="1971675" cy="4358879"/>
          </a:xfrm>
        </p:spPr>
        <p:txBody>
          <a:bodyPr vert="eaVert"/>
          <a:lstStyle/>
          <a:p>
            <a:r>
              <a:rPr lang="zh-CN" altLang="en-US" smtClean="0"/>
              <a:t>单击此处编辑母版标题样式</a:t>
            </a:r>
            <a:endParaRPr lang="en-US" dirty="0"/>
          </a:p>
        </p:txBody>
      </p:sp>
      <p:sp>
        <p:nvSpPr>
          <p:cNvPr id="3" name="Vertical Text Placeholder 2"/>
          <p:cNvSpPr>
            <a:spLocks noGrp="1"/>
          </p:cNvSpPr>
          <p:nvPr>
            <p:ph type="body" orient="vert" idx="1" hasCustomPrompt="1"/>
          </p:nvPr>
        </p:nvSpPr>
        <p:spPr>
          <a:xfrm>
            <a:off x="628650" y="273844"/>
            <a:ext cx="5800725" cy="4358879"/>
          </a:xfrm>
        </p:spPr>
        <p:txBody>
          <a:bodyPr vert="eaVert"/>
          <a:lstStyle/>
          <a:p>
            <a:pPr lvl="0"/>
            <a:r>
              <a:rPr lang="zh-CN" altLang="en-US" smtClean="0"/>
              <a:t>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en-US" dirty="0"/>
          </a:p>
        </p:txBody>
      </p:sp>
      <p:sp>
        <p:nvSpPr>
          <p:cNvPr id="4" name="Date Placeholder 3"/>
          <p:cNvSpPr>
            <a:spLocks noGrp="1"/>
          </p:cNvSpPr>
          <p:nvPr>
            <p:ph type="dt" sz="half" idx="10"/>
          </p:nvPr>
        </p:nvSpPr>
        <p:spPr/>
        <p:txBody>
          <a:bodyPr/>
          <a:lstStyle/>
          <a:p>
            <a:fld id="{ACA37975-6AF7-4301-9DC5-87C074AA59D1}" type="datetimeFigureOut">
              <a:rPr lang="zh-CN" altLang="en-US" smtClean="0"/>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D27987A4-0198-42B4-AAAE-EDBADA4485AB}" type="slidenum">
              <a:rPr lang="zh-CN" altLang="en-US" smtClean="0"/>
            </a:fld>
            <a:endParaRPr lang="zh-CN" altLang="en-US"/>
          </a:p>
        </p:txBody>
      </p:sp>
    </p:spTree>
  </p:cSld>
  <p:clrMapOvr>
    <a:masterClrMapping/>
  </p:clrMapOvr>
  <p:transition spd="slow" advClick="0" advTm="3000">
    <p:comb/>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节标题">
    <p:spTree>
      <p:nvGrpSpPr>
        <p:cNvPr id="1" name=""/>
        <p:cNvGrpSpPr/>
        <p:nvPr/>
      </p:nvGrpSpPr>
      <p:grpSpPr>
        <a:xfrm>
          <a:off x="0" y="0"/>
          <a:ext cx="0" cy="0"/>
          <a:chOff x="0" y="0"/>
          <a:chExt cx="0" cy="0"/>
        </a:xfrm>
      </p:grpSpPr>
    </p:spTree>
  </p:cSld>
  <p:clrMapOvr>
    <a:masterClrMapping/>
  </p:clrMapOvr>
  <p:transition spd="slow" advClick="0" advTm="3000">
    <p:comb/>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smtClean="0"/>
              <a:t>单击此处编辑母版标题样式</a:t>
            </a:r>
            <a:endParaRPr lang="en-US" dirty="0"/>
          </a:p>
        </p:txBody>
      </p:sp>
      <p:sp>
        <p:nvSpPr>
          <p:cNvPr id="3" name="Content Placeholder 2"/>
          <p:cNvSpPr>
            <a:spLocks noGrp="1"/>
          </p:cNvSpPr>
          <p:nvPr>
            <p:ph idx="1" hasCustomPrompt="1"/>
          </p:nvPr>
        </p:nvSpPr>
        <p:spPr/>
        <p:txBody>
          <a:bodyPr/>
          <a:lstStyle/>
          <a:p>
            <a:pPr lvl="0"/>
            <a:r>
              <a:rPr lang="zh-CN" altLang="en-US" smtClean="0"/>
              <a:t>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en-US" dirty="0"/>
          </a:p>
        </p:txBody>
      </p:sp>
      <p:sp>
        <p:nvSpPr>
          <p:cNvPr id="4" name="Date Placeholder 3"/>
          <p:cNvSpPr>
            <a:spLocks noGrp="1"/>
          </p:cNvSpPr>
          <p:nvPr>
            <p:ph type="dt" sz="half" idx="10"/>
          </p:nvPr>
        </p:nvSpPr>
        <p:spPr/>
        <p:txBody>
          <a:bodyPr/>
          <a:lstStyle/>
          <a:p>
            <a:fld id="{ACA37975-6AF7-4301-9DC5-87C074AA59D1}" type="datetimeFigureOut">
              <a:rPr lang="zh-CN" altLang="en-US" smtClean="0"/>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D27987A4-0198-42B4-AAAE-EDBADA4485AB}" type="slidenum">
              <a:rPr lang="zh-CN" altLang="en-US" smtClean="0"/>
            </a:fld>
            <a:endParaRPr lang="zh-CN" altLang="en-US"/>
          </a:p>
        </p:txBody>
      </p:sp>
    </p:spTree>
  </p:cSld>
  <p:clrMapOvr>
    <a:masterClrMapping/>
  </p:clrMapOvr>
  <p:transition spd="slow" advClick="0" advTm="3000">
    <p:comb/>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节标题">
    <p:spTree>
      <p:nvGrpSpPr>
        <p:cNvPr id="1" name=""/>
        <p:cNvGrpSpPr/>
        <p:nvPr/>
      </p:nvGrpSpPr>
      <p:grpSpPr>
        <a:xfrm>
          <a:off x="0" y="0"/>
          <a:ext cx="0" cy="0"/>
          <a:chOff x="0" y="0"/>
          <a:chExt cx="0" cy="0"/>
        </a:xfrm>
      </p:grpSpPr>
      <p:pic>
        <p:nvPicPr>
          <p:cNvPr id="7" name="图片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354" y="0"/>
            <a:ext cx="9141291" cy="5143500"/>
          </a:xfrm>
          <a:prstGeom prst="rect">
            <a:avLst/>
          </a:prstGeom>
        </p:spPr>
      </p:pic>
    </p:spTree>
  </p:cSld>
  <p:clrMapOvr>
    <a:masterClrMapping/>
  </p:clrMapOvr>
  <p:transition spd="slow" advClick="0" advTm="3000">
    <p:comb/>
  </p:transition>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smtClean="0"/>
              <a:t>单击此处编辑母版标题样式</a:t>
            </a:r>
            <a:endParaRPr lang="en-US" dirty="0"/>
          </a:p>
        </p:txBody>
      </p:sp>
      <p:sp>
        <p:nvSpPr>
          <p:cNvPr id="3" name="Content Placeholder 2"/>
          <p:cNvSpPr>
            <a:spLocks noGrp="1"/>
          </p:cNvSpPr>
          <p:nvPr>
            <p:ph sz="half" idx="1" hasCustomPrompt="1"/>
          </p:nvPr>
        </p:nvSpPr>
        <p:spPr>
          <a:xfrm>
            <a:off x="628650" y="1369219"/>
            <a:ext cx="3886200" cy="3263504"/>
          </a:xfrm>
        </p:spPr>
        <p:txBody>
          <a:bodyPr/>
          <a:lstStyle/>
          <a:p>
            <a:pPr lvl="0"/>
            <a:r>
              <a:rPr lang="zh-CN" altLang="en-US" smtClean="0"/>
              <a:t>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en-US" dirty="0"/>
          </a:p>
        </p:txBody>
      </p:sp>
      <p:sp>
        <p:nvSpPr>
          <p:cNvPr id="4" name="Content Placeholder 3"/>
          <p:cNvSpPr>
            <a:spLocks noGrp="1"/>
          </p:cNvSpPr>
          <p:nvPr>
            <p:ph sz="half" idx="2" hasCustomPrompt="1"/>
          </p:nvPr>
        </p:nvSpPr>
        <p:spPr>
          <a:xfrm>
            <a:off x="4629150" y="1369219"/>
            <a:ext cx="3886200" cy="3263504"/>
          </a:xfrm>
        </p:spPr>
        <p:txBody>
          <a:bodyPr/>
          <a:lstStyle/>
          <a:p>
            <a:pPr lvl="0"/>
            <a:r>
              <a:rPr lang="zh-CN" altLang="en-US" smtClean="0"/>
              <a:t>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en-US" dirty="0"/>
          </a:p>
        </p:txBody>
      </p:sp>
      <p:sp>
        <p:nvSpPr>
          <p:cNvPr id="5" name="Date Placeholder 4"/>
          <p:cNvSpPr>
            <a:spLocks noGrp="1"/>
          </p:cNvSpPr>
          <p:nvPr>
            <p:ph type="dt" sz="half" idx="10"/>
          </p:nvPr>
        </p:nvSpPr>
        <p:spPr/>
        <p:txBody>
          <a:bodyPr/>
          <a:lstStyle/>
          <a:p>
            <a:fld id="{ACA37975-6AF7-4301-9DC5-87C074AA59D1}" type="datetimeFigureOut">
              <a:rPr lang="zh-CN" altLang="en-US" smtClean="0"/>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D27987A4-0198-42B4-AAAE-EDBADA4485AB}" type="slidenum">
              <a:rPr lang="zh-CN" altLang="en-US" smtClean="0"/>
            </a:fld>
            <a:endParaRPr lang="zh-CN" altLang="en-US"/>
          </a:p>
        </p:txBody>
      </p:sp>
    </p:spTree>
  </p:cSld>
  <p:clrMapOvr>
    <a:masterClrMapping/>
  </p:clrMapOvr>
  <p:transition spd="slow" advClick="0" advTm="3000">
    <p:comb/>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Title 1"/>
          <p:cNvSpPr>
            <a:spLocks noGrp="1"/>
          </p:cNvSpPr>
          <p:nvPr>
            <p:ph type="title"/>
          </p:nvPr>
        </p:nvSpPr>
        <p:spPr>
          <a:xfrm>
            <a:off x="629841" y="273844"/>
            <a:ext cx="7886700" cy="994172"/>
          </a:xfrm>
        </p:spPr>
        <p:txBody>
          <a:bodyPr/>
          <a:lstStyle/>
          <a:p>
            <a:r>
              <a:rPr lang="zh-CN" altLang="en-US" smtClean="0"/>
              <a:t>单击此处编辑母版标题样式</a:t>
            </a:r>
            <a:endParaRPr lang="en-US" dirty="0"/>
          </a:p>
        </p:txBody>
      </p:sp>
      <p:sp>
        <p:nvSpPr>
          <p:cNvPr id="3" name="Text Placeholder 2"/>
          <p:cNvSpPr>
            <a:spLocks noGrp="1"/>
          </p:cNvSpPr>
          <p:nvPr>
            <p:ph type="body" idx="1" hasCustomPrompt="1"/>
          </p:nvPr>
        </p:nvSpPr>
        <p:spPr>
          <a:xfrm>
            <a:off x="629842" y="1260872"/>
            <a:ext cx="3868340"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zh-CN" altLang="en-US" smtClean="0"/>
              <a:t>编辑母版文本样式</a:t>
            </a:r>
            <a:endParaRPr lang="zh-CN" altLang="en-US" smtClean="0"/>
          </a:p>
        </p:txBody>
      </p:sp>
      <p:sp>
        <p:nvSpPr>
          <p:cNvPr id="4" name="Content Placeholder 3"/>
          <p:cNvSpPr>
            <a:spLocks noGrp="1"/>
          </p:cNvSpPr>
          <p:nvPr>
            <p:ph sz="half" idx="2" hasCustomPrompt="1"/>
          </p:nvPr>
        </p:nvSpPr>
        <p:spPr>
          <a:xfrm>
            <a:off x="629842" y="1878806"/>
            <a:ext cx="3868340" cy="2763441"/>
          </a:xfrm>
        </p:spPr>
        <p:txBody>
          <a:bodyPr/>
          <a:lstStyle/>
          <a:p>
            <a:pPr lvl="0"/>
            <a:r>
              <a:rPr lang="zh-CN" altLang="en-US" smtClean="0"/>
              <a:t>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en-US" dirty="0"/>
          </a:p>
        </p:txBody>
      </p:sp>
      <p:sp>
        <p:nvSpPr>
          <p:cNvPr id="5" name="Text Placeholder 4"/>
          <p:cNvSpPr>
            <a:spLocks noGrp="1"/>
          </p:cNvSpPr>
          <p:nvPr>
            <p:ph type="body" sz="quarter" idx="3" hasCustomPrompt="1"/>
          </p:nvPr>
        </p:nvSpPr>
        <p:spPr>
          <a:xfrm>
            <a:off x="4629150" y="1260872"/>
            <a:ext cx="3887391"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zh-CN" altLang="en-US" smtClean="0"/>
              <a:t>编辑母版文本样式</a:t>
            </a:r>
            <a:endParaRPr lang="zh-CN" altLang="en-US" smtClean="0"/>
          </a:p>
        </p:txBody>
      </p:sp>
      <p:sp>
        <p:nvSpPr>
          <p:cNvPr id="6" name="Content Placeholder 5"/>
          <p:cNvSpPr>
            <a:spLocks noGrp="1"/>
          </p:cNvSpPr>
          <p:nvPr>
            <p:ph sz="quarter" idx="4" hasCustomPrompt="1"/>
          </p:nvPr>
        </p:nvSpPr>
        <p:spPr>
          <a:xfrm>
            <a:off x="4629150" y="1878806"/>
            <a:ext cx="3887391" cy="2763441"/>
          </a:xfrm>
        </p:spPr>
        <p:txBody>
          <a:bodyPr/>
          <a:lstStyle/>
          <a:p>
            <a:pPr lvl="0"/>
            <a:r>
              <a:rPr lang="zh-CN" altLang="en-US" smtClean="0"/>
              <a:t>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en-US" dirty="0"/>
          </a:p>
        </p:txBody>
      </p:sp>
      <p:sp>
        <p:nvSpPr>
          <p:cNvPr id="7" name="Date Placeholder 6"/>
          <p:cNvSpPr>
            <a:spLocks noGrp="1"/>
          </p:cNvSpPr>
          <p:nvPr>
            <p:ph type="dt" sz="half" idx="10"/>
          </p:nvPr>
        </p:nvSpPr>
        <p:spPr/>
        <p:txBody>
          <a:bodyPr/>
          <a:lstStyle/>
          <a:p>
            <a:fld id="{ACA37975-6AF7-4301-9DC5-87C074AA59D1}" type="datetimeFigureOut">
              <a:rPr lang="zh-CN" altLang="en-US" smtClean="0"/>
            </a:fld>
            <a:endParaRPr lang="zh-CN" altLang="en-US"/>
          </a:p>
        </p:txBody>
      </p:sp>
      <p:sp>
        <p:nvSpPr>
          <p:cNvPr id="8" name="Footer Placeholder 7"/>
          <p:cNvSpPr>
            <a:spLocks noGrp="1"/>
          </p:cNvSpPr>
          <p:nvPr>
            <p:ph type="ftr" sz="quarter" idx="11"/>
          </p:nvPr>
        </p:nvSpPr>
        <p:spPr/>
        <p:txBody>
          <a:bodyPr/>
          <a:lstStyle/>
          <a:p>
            <a:endParaRPr lang="zh-CN" altLang="en-US"/>
          </a:p>
        </p:txBody>
      </p:sp>
      <p:sp>
        <p:nvSpPr>
          <p:cNvPr id="9" name="Slide Number Placeholder 8"/>
          <p:cNvSpPr>
            <a:spLocks noGrp="1"/>
          </p:cNvSpPr>
          <p:nvPr>
            <p:ph type="sldNum" sz="quarter" idx="12"/>
          </p:nvPr>
        </p:nvSpPr>
        <p:spPr/>
        <p:txBody>
          <a:bodyPr/>
          <a:lstStyle/>
          <a:p>
            <a:fld id="{D27987A4-0198-42B4-AAAE-EDBADA4485AB}" type="slidenum">
              <a:rPr lang="zh-CN" altLang="en-US" smtClean="0"/>
            </a:fld>
            <a:endParaRPr lang="zh-CN" altLang="en-US"/>
          </a:p>
        </p:txBody>
      </p:sp>
    </p:spTree>
  </p:cSld>
  <p:clrMapOvr>
    <a:masterClrMapping/>
  </p:clrMapOvr>
  <p:transition spd="slow" advClick="0" advTm="3000">
    <p:comb/>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smtClean="0"/>
              <a:t>单击此处编辑母版标题样式</a:t>
            </a:r>
            <a:endParaRPr lang="en-US" dirty="0"/>
          </a:p>
        </p:txBody>
      </p:sp>
      <p:sp>
        <p:nvSpPr>
          <p:cNvPr id="3" name="Date Placeholder 2"/>
          <p:cNvSpPr>
            <a:spLocks noGrp="1"/>
          </p:cNvSpPr>
          <p:nvPr>
            <p:ph type="dt" sz="half" idx="10"/>
          </p:nvPr>
        </p:nvSpPr>
        <p:spPr/>
        <p:txBody>
          <a:bodyPr/>
          <a:lstStyle/>
          <a:p>
            <a:fld id="{ACA37975-6AF7-4301-9DC5-87C074AA59D1}" type="datetimeFigureOut">
              <a:rPr lang="zh-CN" altLang="en-US" smtClean="0"/>
            </a:fld>
            <a:endParaRPr lang="zh-CN" altLang="en-US"/>
          </a:p>
        </p:txBody>
      </p:sp>
      <p:sp>
        <p:nvSpPr>
          <p:cNvPr id="4" name="Footer Placeholder 3"/>
          <p:cNvSpPr>
            <a:spLocks noGrp="1"/>
          </p:cNvSpPr>
          <p:nvPr>
            <p:ph type="ftr" sz="quarter" idx="11"/>
          </p:nvPr>
        </p:nvSpPr>
        <p:spPr/>
        <p:txBody>
          <a:bodyPr/>
          <a:lstStyle/>
          <a:p>
            <a:endParaRPr lang="zh-CN" altLang="en-US"/>
          </a:p>
        </p:txBody>
      </p:sp>
      <p:sp>
        <p:nvSpPr>
          <p:cNvPr id="5" name="Slide Number Placeholder 4"/>
          <p:cNvSpPr>
            <a:spLocks noGrp="1"/>
          </p:cNvSpPr>
          <p:nvPr>
            <p:ph type="sldNum" sz="quarter" idx="12"/>
          </p:nvPr>
        </p:nvSpPr>
        <p:spPr/>
        <p:txBody>
          <a:bodyPr/>
          <a:lstStyle/>
          <a:p>
            <a:fld id="{D27987A4-0198-42B4-AAAE-EDBADA4485AB}" type="slidenum">
              <a:rPr lang="zh-CN" altLang="en-US" smtClean="0"/>
            </a:fld>
            <a:endParaRPr lang="zh-CN" altLang="en-US"/>
          </a:p>
        </p:txBody>
      </p:sp>
    </p:spTree>
  </p:cSld>
  <p:clrMapOvr>
    <a:masterClrMapping/>
  </p:clrMapOvr>
  <p:transition spd="slow" advClick="0" advTm="3000">
    <p:comb/>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CA37975-6AF7-4301-9DC5-87C074AA59D1}" type="datetimeFigureOut">
              <a:rPr lang="zh-CN" altLang="en-US" smtClean="0"/>
            </a:fld>
            <a:endParaRPr lang="zh-CN" altLang="en-US"/>
          </a:p>
        </p:txBody>
      </p:sp>
      <p:sp>
        <p:nvSpPr>
          <p:cNvPr id="3" name="Footer Placeholder 2"/>
          <p:cNvSpPr>
            <a:spLocks noGrp="1"/>
          </p:cNvSpPr>
          <p:nvPr>
            <p:ph type="ftr" sz="quarter" idx="11"/>
          </p:nvPr>
        </p:nvSpPr>
        <p:spPr/>
        <p:txBody>
          <a:bodyPr/>
          <a:lstStyle/>
          <a:p>
            <a:endParaRPr lang="zh-CN" altLang="en-US"/>
          </a:p>
        </p:txBody>
      </p:sp>
      <p:sp>
        <p:nvSpPr>
          <p:cNvPr id="4" name="Slide Number Placeholder 3"/>
          <p:cNvSpPr>
            <a:spLocks noGrp="1"/>
          </p:cNvSpPr>
          <p:nvPr>
            <p:ph type="sldNum" sz="quarter" idx="12"/>
          </p:nvPr>
        </p:nvSpPr>
        <p:spPr/>
        <p:txBody>
          <a:bodyPr/>
          <a:lstStyle/>
          <a:p>
            <a:fld id="{D27987A4-0198-42B4-AAAE-EDBADA4485AB}" type="slidenum">
              <a:rPr lang="zh-CN" altLang="en-US" smtClean="0"/>
            </a:fld>
            <a:endParaRPr lang="zh-CN" altLang="en-US"/>
          </a:p>
        </p:txBody>
      </p:sp>
    </p:spTree>
  </p:cSld>
  <p:clrMapOvr>
    <a:masterClrMapping/>
  </p:clrMapOvr>
  <p:transition spd="slow" advClick="0" advTm="3000">
    <p:comb/>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p:spPr>
        <p:txBody>
          <a:bodyPr anchor="b"/>
          <a:lstStyle>
            <a:lvl1pPr>
              <a:defRPr sz="2400"/>
            </a:lvl1pPr>
          </a:lstStyle>
          <a:p>
            <a:r>
              <a:rPr lang="zh-CN" altLang="en-US" smtClean="0"/>
              <a:t>单击此处编辑母版标题样式</a:t>
            </a:r>
            <a:endParaRPr lang="en-US" dirty="0"/>
          </a:p>
        </p:txBody>
      </p:sp>
      <p:sp>
        <p:nvSpPr>
          <p:cNvPr id="3" name="Content Placeholder 2"/>
          <p:cNvSpPr>
            <a:spLocks noGrp="1"/>
          </p:cNvSpPr>
          <p:nvPr>
            <p:ph idx="1" hasCustomPrompt="1"/>
          </p:nvPr>
        </p:nvSpPr>
        <p:spPr>
          <a:xfrm>
            <a:off x="3887391" y="740569"/>
            <a:ext cx="4629150" cy="3655219"/>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zh-CN" altLang="en-US" smtClean="0"/>
              <a:t>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en-US" dirty="0"/>
          </a:p>
        </p:txBody>
      </p:sp>
      <p:sp>
        <p:nvSpPr>
          <p:cNvPr id="4" name="Text Placeholder 3"/>
          <p:cNvSpPr>
            <a:spLocks noGrp="1"/>
          </p:cNvSpPr>
          <p:nvPr>
            <p:ph type="body" sz="half" idx="2" hasCustomPrompt="1"/>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zh-CN" altLang="en-US" smtClean="0"/>
              <a:t>编辑母版文本样式</a:t>
            </a:r>
            <a:endParaRPr lang="zh-CN" altLang="en-US" smtClean="0"/>
          </a:p>
        </p:txBody>
      </p:sp>
      <p:sp>
        <p:nvSpPr>
          <p:cNvPr id="5" name="Date Placeholder 4"/>
          <p:cNvSpPr>
            <a:spLocks noGrp="1"/>
          </p:cNvSpPr>
          <p:nvPr>
            <p:ph type="dt" sz="half" idx="10"/>
          </p:nvPr>
        </p:nvSpPr>
        <p:spPr/>
        <p:txBody>
          <a:bodyPr/>
          <a:lstStyle/>
          <a:p>
            <a:fld id="{ACA37975-6AF7-4301-9DC5-87C074AA59D1}" type="datetimeFigureOut">
              <a:rPr lang="zh-CN" altLang="en-US" smtClean="0"/>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D27987A4-0198-42B4-AAAE-EDBADA4485AB}" type="slidenum">
              <a:rPr lang="zh-CN" altLang="en-US" smtClean="0"/>
            </a:fld>
            <a:endParaRPr lang="zh-CN" altLang="en-US"/>
          </a:p>
        </p:txBody>
      </p:sp>
    </p:spTree>
  </p:cSld>
  <p:clrMapOvr>
    <a:masterClrMapping/>
  </p:clrMapOvr>
  <p:transition spd="slow" advClick="0" advTm="3000">
    <p:comb/>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p:spPr>
        <p:txBody>
          <a:bodyPr anchor="b"/>
          <a:lstStyle>
            <a:lvl1pPr>
              <a:defRPr sz="2400"/>
            </a:lvl1pPr>
          </a:lstStyle>
          <a:p>
            <a:r>
              <a:rPr lang="zh-CN" altLang="en-US" smtClean="0"/>
              <a:t>单击此处编辑母版标题样式</a:t>
            </a:r>
            <a:endParaRPr lang="en-US" dirty="0"/>
          </a:p>
        </p:txBody>
      </p:sp>
      <p:sp>
        <p:nvSpPr>
          <p:cNvPr id="3" name="Picture Placeholder 2"/>
          <p:cNvSpPr>
            <a:spLocks noGrp="1" noChangeAspect="1"/>
          </p:cNvSpPr>
          <p:nvPr>
            <p:ph type="pic" idx="1"/>
          </p:nvPr>
        </p:nvSpPr>
        <p:spPr>
          <a:xfrm>
            <a:off x="3887391" y="740569"/>
            <a:ext cx="4629150" cy="3655219"/>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zh-CN" altLang="en-US" smtClean="0"/>
              <a:t>单击图标添加图片</a:t>
            </a:r>
            <a:endParaRPr lang="en-US" dirty="0"/>
          </a:p>
        </p:txBody>
      </p:sp>
      <p:sp>
        <p:nvSpPr>
          <p:cNvPr id="4" name="Text Placeholder 3"/>
          <p:cNvSpPr>
            <a:spLocks noGrp="1"/>
          </p:cNvSpPr>
          <p:nvPr>
            <p:ph type="body" sz="half" idx="2" hasCustomPrompt="1"/>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zh-CN" altLang="en-US" smtClean="0"/>
              <a:t>编辑母版文本样式</a:t>
            </a:r>
            <a:endParaRPr lang="zh-CN" altLang="en-US" smtClean="0"/>
          </a:p>
        </p:txBody>
      </p:sp>
      <p:sp>
        <p:nvSpPr>
          <p:cNvPr id="5" name="Date Placeholder 4"/>
          <p:cNvSpPr>
            <a:spLocks noGrp="1"/>
          </p:cNvSpPr>
          <p:nvPr>
            <p:ph type="dt" sz="half" idx="10"/>
          </p:nvPr>
        </p:nvSpPr>
        <p:spPr/>
        <p:txBody>
          <a:bodyPr/>
          <a:lstStyle/>
          <a:p>
            <a:fld id="{ACA37975-6AF7-4301-9DC5-87C074AA59D1}" type="datetimeFigureOut">
              <a:rPr lang="zh-CN" altLang="en-US" smtClean="0"/>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D27987A4-0198-42B4-AAAE-EDBADA4485AB}" type="slidenum">
              <a:rPr lang="zh-CN" altLang="en-US" smtClean="0"/>
            </a:fld>
            <a:endParaRPr lang="zh-CN" altLang="en-US"/>
          </a:p>
        </p:txBody>
      </p:sp>
    </p:spTree>
  </p:cSld>
  <p:clrMapOvr>
    <a:masterClrMapping/>
  </p:clrMapOvr>
  <p:transition spd="slow" advClick="0" advTm="3000">
    <p:comb/>
  </p:transition>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3" Type="http://schemas.openxmlformats.org/officeDocument/2006/relationships/theme" Target="../theme/theme1.xml"/><Relationship Id="rId12" Type="http://schemas.openxmlformats.org/officeDocument/2006/relationships/slideLayout" Target="../slideLayouts/slideLayout12.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273844"/>
            <a:ext cx="7886700" cy="994172"/>
          </a:xfrm>
          <a:prstGeom prst="rect">
            <a:avLst/>
          </a:prstGeom>
        </p:spPr>
        <p:txBody>
          <a:bodyPr vert="horz" lIns="91440" tIns="45720" rIns="91440" bIns="45720" rtlCol="0" anchor="ctr">
            <a:normAutofit/>
          </a:bodyPr>
          <a:lstStyle/>
          <a:p>
            <a:r>
              <a:rPr lang="zh-CN" altLang="en-US" smtClean="0"/>
              <a:t>单击此处编辑母版标题样式</a:t>
            </a:r>
            <a:endParaRPr lang="en-US" dirty="0"/>
          </a:p>
        </p:txBody>
      </p:sp>
      <p:sp>
        <p:nvSpPr>
          <p:cNvPr id="3" name="Text Placeholder 2"/>
          <p:cNvSpPr>
            <a:spLocks noGrp="1"/>
          </p:cNvSpPr>
          <p:nvPr>
            <p:ph type="body" idx="1"/>
          </p:nvPr>
        </p:nvSpPr>
        <p:spPr>
          <a:xfrm>
            <a:off x="628650" y="1369219"/>
            <a:ext cx="7886700" cy="3263504"/>
          </a:xfrm>
          <a:prstGeom prst="rect">
            <a:avLst/>
          </a:prstGeom>
        </p:spPr>
        <p:txBody>
          <a:bodyPr vert="horz" lIns="91440" tIns="45720" rIns="91440" bIns="45720" rtlCol="0">
            <a:normAutofit/>
          </a:bodyPr>
          <a:lstStyle/>
          <a:p>
            <a:pPr lvl="0"/>
            <a:r>
              <a:rPr lang="zh-CN" altLang="en-US" smtClean="0"/>
              <a:t>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en-US" dirty="0"/>
          </a:p>
        </p:txBody>
      </p:sp>
      <p:sp>
        <p:nvSpPr>
          <p:cNvPr id="4" name="Date Placeholder 3"/>
          <p:cNvSpPr>
            <a:spLocks noGrp="1"/>
          </p:cNvSpPr>
          <p:nvPr>
            <p:ph type="dt" sz="half" idx="2"/>
          </p:nvPr>
        </p:nvSpPr>
        <p:spPr>
          <a:xfrm>
            <a:off x="628650" y="4767263"/>
            <a:ext cx="2057400" cy="273844"/>
          </a:xfrm>
          <a:prstGeom prst="rect">
            <a:avLst/>
          </a:prstGeom>
        </p:spPr>
        <p:txBody>
          <a:bodyPr vert="horz" lIns="91440" tIns="45720" rIns="91440" bIns="45720" rtlCol="0" anchor="ctr"/>
          <a:lstStyle>
            <a:lvl1pPr algn="l">
              <a:defRPr sz="900">
                <a:solidFill>
                  <a:schemeClr val="tx1">
                    <a:tint val="75000"/>
                  </a:schemeClr>
                </a:solidFill>
              </a:defRPr>
            </a:lvl1pPr>
          </a:lstStyle>
          <a:p>
            <a:fld id="{ACA37975-6AF7-4301-9DC5-87C074AA59D1}" type="datetimeFigureOut">
              <a:rPr lang="zh-CN" altLang="en-US" smtClean="0"/>
            </a:fld>
            <a:endParaRPr lang="zh-CN" altLang="en-US"/>
          </a:p>
        </p:txBody>
      </p:sp>
      <p:sp>
        <p:nvSpPr>
          <p:cNvPr id="5" name="Footer Placeholder 4"/>
          <p:cNvSpPr>
            <a:spLocks noGrp="1"/>
          </p:cNvSpPr>
          <p:nvPr>
            <p:ph type="ftr" sz="quarter" idx="3"/>
          </p:nvPr>
        </p:nvSpPr>
        <p:spPr>
          <a:xfrm>
            <a:off x="3028950" y="4767263"/>
            <a:ext cx="3086100" cy="273844"/>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zh-CN" altLang="en-US"/>
          </a:p>
        </p:txBody>
      </p:sp>
      <p:sp>
        <p:nvSpPr>
          <p:cNvPr id="6" name="Slide Number Placeholder 5"/>
          <p:cNvSpPr>
            <a:spLocks noGrp="1"/>
          </p:cNvSpPr>
          <p:nvPr>
            <p:ph type="sldNum" sz="quarter" idx="4"/>
          </p:nvPr>
        </p:nvSpPr>
        <p:spPr>
          <a:xfrm>
            <a:off x="6457950" y="4767263"/>
            <a:ext cx="2057400" cy="273844"/>
          </a:xfrm>
          <a:prstGeom prst="rect">
            <a:avLst/>
          </a:prstGeom>
        </p:spPr>
        <p:txBody>
          <a:bodyPr vert="horz" lIns="91440" tIns="45720" rIns="91440" bIns="45720" rtlCol="0" anchor="ctr"/>
          <a:lstStyle>
            <a:lvl1pPr algn="r">
              <a:defRPr sz="900">
                <a:solidFill>
                  <a:schemeClr val="tx1">
                    <a:tint val="75000"/>
                  </a:schemeClr>
                </a:solidFill>
              </a:defRPr>
            </a:lvl1pPr>
          </a:lstStyle>
          <a:p>
            <a:fld id="{D27987A4-0198-42B4-AAAE-EDBADA4485AB}" type="slidenum">
              <a:rPr lang="zh-CN" altLang="en-US" smtClean="0"/>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ransition spd="slow" advClick="0" advTm="3000">
    <p:comb/>
  </p:transition>
  <p:timing>
    <p:tnLst>
      <p:par>
        <p:cTn id="1" dur="indefinite" restart="never" nodeType="tmRoot"/>
      </p:par>
    </p:tnLst>
  </p:timing>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7.xml"/><Relationship Id="rId1" Type="http://schemas.openxmlformats.org/officeDocument/2006/relationships/image" Target="../media/image2.jpeg"/></Relationships>
</file>

<file path=ppt/slides/_rels/slide10.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microsoft.com/office/2007/relationships/hdphoto" Target="../media/image10.wdp"/><Relationship Id="rId1" Type="http://schemas.openxmlformats.org/officeDocument/2006/relationships/image" Target="../media/image9.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8" Type="http://schemas.openxmlformats.org/officeDocument/2006/relationships/notesSlide" Target="../notesSlides/notesSlide4.xml"/><Relationship Id="rId7" Type="http://schemas.openxmlformats.org/officeDocument/2006/relationships/slideLayout" Target="../slideLayouts/slideLayout7.xml"/><Relationship Id="rId6" Type="http://schemas.openxmlformats.org/officeDocument/2006/relationships/tags" Target="../tags/tag12.xml"/><Relationship Id="rId5" Type="http://schemas.openxmlformats.org/officeDocument/2006/relationships/tags" Target="../tags/tag11.xml"/><Relationship Id="rId4" Type="http://schemas.openxmlformats.org/officeDocument/2006/relationships/image" Target="../media/image11.png"/><Relationship Id="rId3" Type="http://schemas.openxmlformats.org/officeDocument/2006/relationships/tags" Target="../tags/tag10.xml"/><Relationship Id="rId2" Type="http://schemas.openxmlformats.org/officeDocument/2006/relationships/tags" Target="../tags/tag9.xml"/><Relationship Id="rId1" Type="http://schemas.openxmlformats.org/officeDocument/2006/relationships/image" Target="../media/image2.jpe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slideLayout" Target="../slideLayouts/slideLayout3.xml"/><Relationship Id="rId1" Type="http://schemas.openxmlformats.org/officeDocument/2006/relationships/image" Target="../media/image12.png"/></Relationships>
</file>

<file path=ppt/slides/_rels/slide18.xml.rels><?xml version="1.0" encoding="UTF-8" standalone="yes"?>
<Relationships xmlns="http://schemas.openxmlformats.org/package/2006/relationships"><Relationship Id="rId8" Type="http://schemas.openxmlformats.org/officeDocument/2006/relationships/vmlDrawing" Target="../drawings/vmlDrawing1.vml"/><Relationship Id="rId7" Type="http://schemas.openxmlformats.org/officeDocument/2006/relationships/slideLayout" Target="../slideLayouts/slideLayout3.xml"/><Relationship Id="rId6" Type="http://schemas.openxmlformats.org/officeDocument/2006/relationships/image" Target="../media/image15.png"/><Relationship Id="rId5" Type="http://schemas.openxmlformats.org/officeDocument/2006/relationships/oleObject" Target="../embeddings/Workbook3.xls"/><Relationship Id="rId4" Type="http://schemas.openxmlformats.org/officeDocument/2006/relationships/image" Target="../media/image14.png"/><Relationship Id="rId3" Type="http://schemas.openxmlformats.org/officeDocument/2006/relationships/oleObject" Target="../embeddings/Workbook2.xls"/><Relationship Id="rId2" Type="http://schemas.openxmlformats.org/officeDocument/2006/relationships/image" Target="../media/image13.png"/><Relationship Id="rId1" Type="http://schemas.openxmlformats.org/officeDocument/2006/relationships/oleObject" Target="../embeddings/Workbook1.xls"/></Relationships>
</file>

<file path=ppt/slides/_rels/slide19.xml.rels><?xml version="1.0" encoding="UTF-8" standalone="yes"?>
<Relationships xmlns="http://schemas.openxmlformats.org/package/2006/relationships"><Relationship Id="rId7" Type="http://schemas.openxmlformats.org/officeDocument/2006/relationships/notesSlide" Target="../notesSlides/notesSlide5.xml"/><Relationship Id="rId6" Type="http://schemas.openxmlformats.org/officeDocument/2006/relationships/slideLayout" Target="../slideLayouts/slideLayout7.xml"/><Relationship Id="rId5" Type="http://schemas.openxmlformats.org/officeDocument/2006/relationships/tags" Target="../tags/tag16.xml"/><Relationship Id="rId4" Type="http://schemas.openxmlformats.org/officeDocument/2006/relationships/tags" Target="../tags/tag15.xml"/><Relationship Id="rId3" Type="http://schemas.openxmlformats.org/officeDocument/2006/relationships/tags" Target="../tags/tag14.xml"/><Relationship Id="rId2" Type="http://schemas.openxmlformats.org/officeDocument/2006/relationships/tags" Target="../tags/tag13.xml"/><Relationship Id="rId1" Type="http://schemas.openxmlformats.org/officeDocument/2006/relationships/image" Target="../media/image2.jpeg"/></Relationships>
</file>

<file path=ppt/slides/_rels/slide2.xml.rels><?xml version="1.0" encoding="UTF-8" standalone="yes"?>
<Relationships xmlns="http://schemas.openxmlformats.org/package/2006/relationships"><Relationship Id="rId7" Type="http://schemas.openxmlformats.org/officeDocument/2006/relationships/notesSlide" Target="../notesSlides/notesSlide2.xml"/><Relationship Id="rId6" Type="http://schemas.openxmlformats.org/officeDocument/2006/relationships/slideLayout" Target="../slideLayouts/slideLayout7.xml"/><Relationship Id="rId5" Type="http://schemas.openxmlformats.org/officeDocument/2006/relationships/tags" Target="../tags/tag4.xml"/><Relationship Id="rId4" Type="http://schemas.openxmlformats.org/officeDocument/2006/relationships/tags" Target="../tags/tag3.xml"/><Relationship Id="rId3" Type="http://schemas.openxmlformats.org/officeDocument/2006/relationships/tags" Target="../tags/tag2.xml"/><Relationship Id="rId2" Type="http://schemas.openxmlformats.org/officeDocument/2006/relationships/tags" Target="../tags/tag1.xml"/><Relationship Id="rId1" Type="http://schemas.openxmlformats.org/officeDocument/2006/relationships/image" Target="../media/image2.jpe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7.xml"/><Relationship Id="rId1" Type="http://schemas.openxmlformats.org/officeDocument/2006/relationships/image" Target="../media/image2.jpe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slideLayout" Target="../slideLayouts/slideLayout3.xml"/><Relationship Id="rId1" Type="http://schemas.openxmlformats.org/officeDocument/2006/relationships/image" Target="../media/image3.png"/></Relationships>
</file>

<file path=ppt/slides/_rels/slide5.xml.rels><?xml version="1.0" encoding="UTF-8" standalone="yes"?>
<Relationships xmlns="http://schemas.openxmlformats.org/package/2006/relationships"><Relationship Id="rId5" Type="http://schemas.openxmlformats.org/officeDocument/2006/relationships/slideLayout" Target="../slideLayouts/slideLayout3.xml"/><Relationship Id="rId4" Type="http://schemas.openxmlformats.org/officeDocument/2006/relationships/image" Target="../media/image3.png"/><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image" Target="../media/image4.png"/></Relationships>
</file>

<file path=ppt/slides/_rels/slide6.xml.rels><?xml version="1.0" encoding="UTF-8" standalone="yes"?>
<Relationships xmlns="http://schemas.openxmlformats.org/package/2006/relationships"><Relationship Id="rId2" Type="http://schemas.openxmlformats.org/officeDocument/2006/relationships/slideLayout" Target="../slideLayouts/slideLayout3.xml"/><Relationship Id="rId1" Type="http://schemas.openxmlformats.org/officeDocument/2006/relationships/image" Target="../media/image7.png"/></Relationships>
</file>

<file path=ppt/slides/_rels/slide7.xml.rels><?xml version="1.0" encoding="UTF-8" standalone="yes"?>
<Relationships xmlns="http://schemas.openxmlformats.org/package/2006/relationships"><Relationship Id="rId2" Type="http://schemas.openxmlformats.org/officeDocument/2006/relationships/slideLayout" Target="../slideLayouts/slideLayout3.xml"/><Relationship Id="rId1" Type="http://schemas.openxmlformats.org/officeDocument/2006/relationships/image" Target="../media/image8.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7" Type="http://schemas.openxmlformats.org/officeDocument/2006/relationships/notesSlide" Target="../notesSlides/notesSlide3.xml"/><Relationship Id="rId6" Type="http://schemas.openxmlformats.org/officeDocument/2006/relationships/slideLayout" Target="../slideLayouts/slideLayout7.xml"/><Relationship Id="rId5" Type="http://schemas.openxmlformats.org/officeDocument/2006/relationships/tags" Target="../tags/tag8.xml"/><Relationship Id="rId4" Type="http://schemas.openxmlformats.org/officeDocument/2006/relationships/tags" Target="../tags/tag7.xml"/><Relationship Id="rId3" Type="http://schemas.openxmlformats.org/officeDocument/2006/relationships/tags" Target="../tags/tag6.xml"/><Relationship Id="rId2" Type="http://schemas.openxmlformats.org/officeDocument/2006/relationships/tags" Target="../tags/tag5.xml"/><Relationship Id="rId1" Type="http://schemas.openxmlformats.org/officeDocument/2006/relationships/image" Target="../media/image2.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2709" y="0"/>
            <a:ext cx="9141291" cy="5143500"/>
          </a:xfrm>
          <a:prstGeom prst="rect">
            <a:avLst/>
          </a:prstGeom>
        </p:spPr>
      </p:pic>
      <p:sp>
        <p:nvSpPr>
          <p:cNvPr id="3" name="文本框 2"/>
          <p:cNvSpPr txBox="1"/>
          <p:nvPr/>
        </p:nvSpPr>
        <p:spPr>
          <a:xfrm>
            <a:off x="166147" y="2279362"/>
            <a:ext cx="6724918" cy="584775"/>
          </a:xfrm>
          <a:prstGeom prst="rect">
            <a:avLst/>
          </a:prstGeom>
          <a:noFill/>
        </p:spPr>
        <p:txBody>
          <a:bodyPr wrap="none" rtlCol="0">
            <a:spAutoFit/>
          </a:bodyPr>
          <a:lstStyle/>
          <a:p>
            <a:r>
              <a:rPr lang="zh-CN" altLang="en-US" sz="3200" b="1" dirty="0" smtClean="0">
                <a:solidFill>
                  <a:srgbClr val="FFC000"/>
                </a:solidFill>
                <a:latin typeface="微软雅黑" panose="020B0503020204020204" pitchFamily="34" charset="-122"/>
                <a:ea typeface="微软雅黑" panose="020B0503020204020204" pitchFamily="34" charset="-122"/>
              </a:rPr>
              <a:t>现代</a:t>
            </a:r>
            <a:r>
              <a:rPr lang="zh-CN" altLang="en-US" sz="3200" b="1" dirty="0" smtClean="0">
                <a:solidFill>
                  <a:srgbClr val="FFC000"/>
                </a:solidFill>
                <a:latin typeface="微软雅黑" panose="020B0503020204020204" pitchFamily="34" charset="-122"/>
                <a:ea typeface="微软雅黑" panose="020B0503020204020204" pitchFamily="34" charset="-122"/>
              </a:rPr>
              <a:t>艺术风格社团招新宣传</a:t>
            </a:r>
            <a:r>
              <a:rPr lang="en-US" altLang="zh-CN" sz="3200" b="1" dirty="0" smtClean="0">
                <a:solidFill>
                  <a:srgbClr val="FFC000"/>
                </a:solidFill>
                <a:latin typeface="微软雅黑" panose="020B0503020204020204" pitchFamily="34" charset="-122"/>
                <a:ea typeface="微软雅黑" panose="020B0503020204020204" pitchFamily="34" charset="-122"/>
              </a:rPr>
              <a:t>PPT</a:t>
            </a:r>
            <a:r>
              <a:rPr lang="zh-CN" altLang="en-US" sz="3200" b="1" dirty="0" smtClean="0">
                <a:solidFill>
                  <a:srgbClr val="FFC000"/>
                </a:solidFill>
                <a:latin typeface="微软雅黑" panose="020B0503020204020204" pitchFamily="34" charset="-122"/>
                <a:ea typeface="微软雅黑" panose="020B0503020204020204" pitchFamily="34" charset="-122"/>
              </a:rPr>
              <a:t>模板</a:t>
            </a:r>
            <a:endParaRPr lang="zh-CN" altLang="en-US" sz="3200" b="1" dirty="0">
              <a:solidFill>
                <a:srgbClr val="FFC000"/>
              </a:solidFill>
              <a:latin typeface="微软雅黑" panose="020B0503020204020204" pitchFamily="34" charset="-122"/>
              <a:ea typeface="微软雅黑" panose="020B0503020204020204" pitchFamily="34" charset="-122"/>
            </a:endParaRPr>
          </a:p>
        </p:txBody>
      </p:sp>
      <p:sp>
        <p:nvSpPr>
          <p:cNvPr id="5" name="文本框 4"/>
          <p:cNvSpPr txBox="1"/>
          <p:nvPr/>
        </p:nvSpPr>
        <p:spPr>
          <a:xfrm>
            <a:off x="1097326" y="3058048"/>
            <a:ext cx="3206750" cy="306705"/>
          </a:xfrm>
          <a:prstGeom prst="rect">
            <a:avLst/>
          </a:prstGeom>
          <a:noFill/>
        </p:spPr>
        <p:txBody>
          <a:bodyPr wrap="none" rtlCol="0">
            <a:spAutoFit/>
          </a:bodyPr>
          <a:lstStyle/>
          <a:p>
            <a:r>
              <a:rPr lang="zh-CN" altLang="en-US" sz="1400" dirty="0">
                <a:solidFill>
                  <a:srgbClr val="FFC000"/>
                </a:solidFill>
                <a:latin typeface="微软雅黑" panose="020B0503020204020204" pitchFamily="34" charset="-122"/>
                <a:ea typeface="微软雅黑" panose="020B0503020204020204" pitchFamily="34" charset="-122"/>
              </a:rPr>
              <a:t>汇报人</a:t>
            </a:r>
            <a:r>
              <a:rPr lang="zh-CN" altLang="en-US" sz="1400" dirty="0" smtClean="0">
                <a:solidFill>
                  <a:srgbClr val="FFC000"/>
                </a:solidFill>
                <a:latin typeface="微软雅黑" panose="020B0503020204020204" pitchFamily="34" charset="-122"/>
                <a:ea typeface="微软雅黑" panose="020B0503020204020204" pitchFamily="34" charset="-122"/>
              </a:rPr>
              <a:t>：</a:t>
            </a:r>
            <a:r>
              <a:rPr lang="en-US" altLang="zh-CN" sz="1400" dirty="0">
                <a:solidFill>
                  <a:srgbClr val="FFC000"/>
                </a:solidFill>
                <a:latin typeface="微软雅黑" panose="020B0503020204020204" pitchFamily="34" charset="-122"/>
                <a:ea typeface="微软雅黑" panose="020B0503020204020204" pitchFamily="34" charset="-122"/>
              </a:rPr>
              <a:t>XXX</a:t>
            </a:r>
            <a:r>
              <a:rPr lang="zh-CN" altLang="en-US" sz="1400" dirty="0" smtClean="0">
                <a:solidFill>
                  <a:srgbClr val="FFC000"/>
                </a:solidFill>
                <a:latin typeface="微软雅黑" panose="020B0503020204020204" pitchFamily="34" charset="-122"/>
                <a:ea typeface="微软雅黑" panose="020B0503020204020204" pitchFamily="34" charset="-122"/>
              </a:rPr>
              <a:t>    汇报时间： </a:t>
            </a:r>
            <a:r>
              <a:rPr lang="en-US" altLang="zh-CN" sz="1400" dirty="0" smtClean="0">
                <a:solidFill>
                  <a:srgbClr val="FFC000"/>
                </a:solidFill>
                <a:latin typeface="微软雅黑" panose="020B0503020204020204" pitchFamily="34" charset="-122"/>
                <a:ea typeface="微软雅黑" panose="020B0503020204020204" pitchFamily="34" charset="-122"/>
              </a:rPr>
              <a:t>XX</a:t>
            </a:r>
            <a:r>
              <a:rPr lang="zh-CN" altLang="en-US" sz="1400" dirty="0" smtClean="0">
                <a:solidFill>
                  <a:srgbClr val="FFC000"/>
                </a:solidFill>
                <a:latin typeface="微软雅黑" panose="020B0503020204020204" pitchFamily="34" charset="-122"/>
                <a:ea typeface="微软雅黑" panose="020B0503020204020204" pitchFamily="34" charset="-122"/>
              </a:rPr>
              <a:t>年</a:t>
            </a:r>
            <a:r>
              <a:rPr lang="en-US" altLang="zh-CN" sz="1400" dirty="0" smtClean="0">
                <a:solidFill>
                  <a:srgbClr val="FFC000"/>
                </a:solidFill>
                <a:latin typeface="微软雅黑" panose="020B0503020204020204" pitchFamily="34" charset="-122"/>
                <a:ea typeface="微软雅黑" panose="020B0503020204020204" pitchFamily="34" charset="-122"/>
              </a:rPr>
              <a:t>XX</a:t>
            </a:r>
            <a:r>
              <a:rPr lang="zh-CN" altLang="en-US" sz="1400" dirty="0" smtClean="0">
                <a:solidFill>
                  <a:srgbClr val="FFC000"/>
                </a:solidFill>
                <a:latin typeface="微软雅黑" panose="020B0503020204020204" pitchFamily="34" charset="-122"/>
                <a:ea typeface="微软雅黑" panose="020B0503020204020204" pitchFamily="34" charset="-122"/>
              </a:rPr>
              <a:t>月</a:t>
            </a:r>
            <a:endParaRPr lang="zh-CN" altLang="en-US" sz="1400" dirty="0">
              <a:solidFill>
                <a:srgbClr val="FFC000"/>
              </a:solidFill>
              <a:latin typeface="微软雅黑" panose="020B0503020204020204" pitchFamily="34" charset="-122"/>
              <a:ea typeface="微软雅黑" panose="020B0503020204020204" pitchFamily="34" charset="-122"/>
            </a:endParaRPr>
          </a:p>
        </p:txBody>
      </p:sp>
    </p:spTree>
  </p:cSld>
  <p:clrMapOvr>
    <a:masterClrMapping/>
  </p:clrMapOvr>
  <p:transition spd="slow" advClick="0" advTm="3000">
    <p:comb/>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0" presetClass="entr" presetSubtype="0" decel="10000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250" fill="hold"/>
                                        <p:tgtEl>
                                          <p:spTgt spid="2"/>
                                        </p:tgtEl>
                                        <p:attrNameLst>
                                          <p:attrName>ppt_w</p:attrName>
                                        </p:attrNameLst>
                                      </p:cBhvr>
                                      <p:tavLst>
                                        <p:tav tm="0">
                                          <p:val>
                                            <p:strVal val="#ppt_w+.3"/>
                                          </p:val>
                                        </p:tav>
                                        <p:tav tm="100000">
                                          <p:val>
                                            <p:strVal val="#ppt_w"/>
                                          </p:val>
                                        </p:tav>
                                      </p:tavLst>
                                    </p:anim>
                                    <p:anim calcmode="lin" valueType="num">
                                      <p:cBhvr>
                                        <p:cTn id="8" dur="1250" fill="hold"/>
                                        <p:tgtEl>
                                          <p:spTgt spid="2"/>
                                        </p:tgtEl>
                                        <p:attrNameLst>
                                          <p:attrName>ppt_h</p:attrName>
                                        </p:attrNameLst>
                                      </p:cBhvr>
                                      <p:tavLst>
                                        <p:tav tm="0">
                                          <p:val>
                                            <p:strVal val="#ppt_h"/>
                                          </p:val>
                                        </p:tav>
                                        <p:tav tm="100000">
                                          <p:val>
                                            <p:strVal val="#ppt_h"/>
                                          </p:val>
                                        </p:tav>
                                      </p:tavLst>
                                    </p:anim>
                                    <p:animEffect transition="in" filter="fade">
                                      <p:cBhvr>
                                        <p:cTn id="9" dur="1250"/>
                                        <p:tgtEl>
                                          <p:spTgt spid="2"/>
                                        </p:tgtEl>
                                      </p:cBhvr>
                                    </p:animEffect>
                                  </p:childTnLst>
                                </p:cTn>
                              </p:par>
                            </p:childTnLst>
                          </p:cTn>
                        </p:par>
                        <p:par>
                          <p:cTn id="10" fill="hold">
                            <p:stCondLst>
                              <p:cond delay="1500"/>
                            </p:stCondLst>
                            <p:childTnLst>
                              <p:par>
                                <p:cTn id="11" presetID="12" presetClass="entr" presetSubtype="4" fill="hold" grpId="0" nodeType="afterEffect">
                                  <p:stCondLst>
                                    <p:cond delay="0"/>
                                  </p:stCondLst>
                                  <p:iterate type="lt">
                                    <p:tmPct val="14000"/>
                                  </p:iterate>
                                  <p:childTnLst>
                                    <p:set>
                                      <p:cBhvr>
                                        <p:cTn id="12" dur="1" fill="hold">
                                          <p:stCondLst>
                                            <p:cond delay="0"/>
                                          </p:stCondLst>
                                        </p:cTn>
                                        <p:tgtEl>
                                          <p:spTgt spid="3"/>
                                        </p:tgtEl>
                                        <p:attrNameLst>
                                          <p:attrName>style.visibility</p:attrName>
                                        </p:attrNameLst>
                                      </p:cBhvr>
                                      <p:to>
                                        <p:strVal val="visible"/>
                                      </p:to>
                                    </p:set>
                                    <p:anim calcmode="lin" valueType="num">
                                      <p:cBhvr additive="base">
                                        <p:cTn id="13" dur="500"/>
                                        <p:tgtEl>
                                          <p:spTgt spid="3"/>
                                        </p:tgtEl>
                                        <p:attrNameLst>
                                          <p:attrName>ppt_y</p:attrName>
                                        </p:attrNameLst>
                                      </p:cBhvr>
                                      <p:tavLst>
                                        <p:tav tm="0">
                                          <p:val>
                                            <p:strVal val="#ppt_y+#ppt_h*1.125000"/>
                                          </p:val>
                                        </p:tav>
                                        <p:tav tm="100000">
                                          <p:val>
                                            <p:strVal val="#ppt_y"/>
                                          </p:val>
                                        </p:tav>
                                      </p:tavLst>
                                    </p:anim>
                                    <p:animEffect transition="in" filter="wipe(up)">
                                      <p:cBhvr>
                                        <p:cTn id="14" dur="500"/>
                                        <p:tgtEl>
                                          <p:spTgt spid="3"/>
                                        </p:tgtEl>
                                      </p:cBhvr>
                                    </p:animEffect>
                                  </p:childTnLst>
                                </p:cTn>
                              </p:par>
                            </p:childTnLst>
                          </p:cTn>
                        </p:par>
                        <p:par>
                          <p:cTn id="15" fill="hold">
                            <p:stCondLst>
                              <p:cond delay="1620"/>
                            </p:stCondLst>
                            <p:childTnLst>
                              <p:par>
                                <p:cTn id="16" presetID="16" presetClass="entr" presetSubtype="21" fill="hold" grpId="0" nodeType="afterEffect">
                                  <p:stCondLst>
                                    <p:cond delay="0"/>
                                  </p:stCondLst>
                                  <p:childTnLst>
                                    <p:set>
                                      <p:cBhvr>
                                        <p:cTn id="17" dur="1" fill="hold">
                                          <p:stCondLst>
                                            <p:cond delay="0"/>
                                          </p:stCondLst>
                                        </p:cTn>
                                        <p:tgtEl>
                                          <p:spTgt spid="5"/>
                                        </p:tgtEl>
                                        <p:attrNameLst>
                                          <p:attrName>style.visibility</p:attrName>
                                        </p:attrNameLst>
                                      </p:cBhvr>
                                      <p:to>
                                        <p:strVal val="visible"/>
                                      </p:to>
                                    </p:set>
                                    <p:animEffect transition="in" filter="barn(inVertical)">
                                      <p:cBhvr>
                                        <p:cTn id="18"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https://timgsa.baidu.com/timg?image&amp;quality=80&amp;size=b9999_10000&amp;sec=1495622081419&amp;di=72b86b7aa065254eccdafaf2c9f2275d&amp;imgtype=0&amp;src=http%3A%2F%2Fpic.58pic.com%2F58pic%2F15%2F29%2F06%2F51358PICHvh_1024.jpg"/>
          <p:cNvPicPr>
            <a:picLocks noChangeAspect="1" noChangeArrowheads="1"/>
          </p:cNvPicPr>
          <p:nvPr/>
        </p:nvPicPr>
        <p:blipFill rotWithShape="1">
          <a:blip r:embed="rId1">
            <a:extLst>
              <a:ext uri="{BEBA8EAE-BF5A-486C-A8C5-ECC9F3942E4B}">
                <a14:imgProps xmlns:a14="http://schemas.microsoft.com/office/drawing/2010/main">
                  <a14:imgLayer r:embed="rId2">
                    <a14:imgEffect>
                      <a14:artisticBlur/>
                    </a14:imgEffect>
                  </a14:imgLayer>
                </a14:imgProps>
              </a:ext>
              <a:ext uri="{28A0092B-C50C-407E-A947-70E740481C1C}">
                <a14:useLocalDpi xmlns:a14="http://schemas.microsoft.com/office/drawing/2010/main" val="0"/>
              </a:ext>
            </a:extLst>
          </a:blip>
          <a:srcRect t="5464"/>
          <a:stretch>
            <a:fillRect/>
          </a:stretch>
        </p:blipFill>
        <p:spPr bwMode="auto">
          <a:xfrm>
            <a:off x="0" y="-53579"/>
            <a:ext cx="9144000" cy="5197079"/>
          </a:xfrm>
          <a:prstGeom prst="rect">
            <a:avLst/>
          </a:prstGeom>
          <a:noFill/>
          <a:extLst>
            <a:ext uri="{909E8E84-426E-40DD-AFC4-6F175D3DCCD1}">
              <a14:hiddenFill xmlns:a14="http://schemas.microsoft.com/office/drawing/2010/main">
                <a:solidFill>
                  <a:srgbClr val="FFFFFF"/>
                </a:solidFill>
              </a14:hiddenFill>
            </a:ext>
          </a:extLst>
        </p:spPr>
      </p:pic>
      <p:grpSp>
        <p:nvGrpSpPr>
          <p:cNvPr id="10" name="组合 9"/>
          <p:cNvGrpSpPr/>
          <p:nvPr/>
        </p:nvGrpSpPr>
        <p:grpSpPr>
          <a:xfrm>
            <a:off x="3518581" y="1768044"/>
            <a:ext cx="1906905" cy="1906905"/>
            <a:chOff x="3518581" y="1768044"/>
            <a:chExt cx="1906905" cy="1906905"/>
          </a:xfrm>
        </p:grpSpPr>
        <p:grpSp>
          <p:nvGrpSpPr>
            <p:cNvPr id="7" name="组合 6"/>
            <p:cNvGrpSpPr/>
            <p:nvPr/>
          </p:nvGrpSpPr>
          <p:grpSpPr>
            <a:xfrm>
              <a:off x="3518581" y="1768044"/>
              <a:ext cx="1906905" cy="1906905"/>
              <a:chOff x="7510" y="4261"/>
              <a:chExt cx="4004" cy="4004"/>
            </a:xfrm>
          </p:grpSpPr>
          <p:sp>
            <p:nvSpPr>
              <p:cNvPr id="5" name="圆角矩形 4"/>
              <p:cNvSpPr/>
              <p:nvPr/>
            </p:nvSpPr>
            <p:spPr>
              <a:xfrm>
                <a:off x="7510" y="4261"/>
                <a:ext cx="4005" cy="4005"/>
              </a:xfrm>
              <a:prstGeom prst="round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p>
            </p:txBody>
          </p:sp>
          <p:sp>
            <p:nvSpPr>
              <p:cNvPr id="6" name="圆角矩形 5"/>
              <p:cNvSpPr/>
              <p:nvPr/>
            </p:nvSpPr>
            <p:spPr>
              <a:xfrm>
                <a:off x="7801" y="4552"/>
                <a:ext cx="3422" cy="3422"/>
              </a:xfrm>
              <a:prstGeom prst="roundRect">
                <a:avLst/>
              </a:prstGeom>
              <a:noFill/>
              <a:ln w="12700" cmpd="sng">
                <a:solidFill>
                  <a:schemeClr val="bg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p>
            </p:txBody>
          </p:sp>
        </p:grpSp>
        <p:sp>
          <p:nvSpPr>
            <p:cNvPr id="8" name="文本框 7"/>
            <p:cNvSpPr txBox="1"/>
            <p:nvPr/>
          </p:nvSpPr>
          <p:spPr>
            <a:xfrm>
              <a:off x="3776232" y="2059777"/>
              <a:ext cx="1391603" cy="1323439"/>
            </a:xfrm>
            <a:prstGeom prst="rect">
              <a:avLst/>
            </a:prstGeom>
            <a:noFill/>
          </p:spPr>
          <p:txBody>
            <a:bodyPr wrap="square" rtlCol="0">
              <a:spAutoFit/>
            </a:bodyPr>
            <a:lstStyle/>
            <a:p>
              <a:pPr algn="ctr"/>
              <a:r>
                <a:rPr lang="zh-CN" altLang="en-US" sz="4000" dirty="0" smtClean="0">
                  <a:solidFill>
                    <a:schemeClr val="bg1"/>
                  </a:solidFill>
                  <a:latin typeface="锐字工房洪荒之光中黑简1.0" panose="02010600030101010101" charset="-122"/>
                  <a:ea typeface="锐字工房洪荒之光中黑简1.0" panose="02010600030101010101" charset="-122"/>
                </a:rPr>
                <a:t>添加文字</a:t>
              </a:r>
              <a:endParaRPr lang="en-US" altLang="zh-CN" sz="4000" dirty="0">
                <a:solidFill>
                  <a:schemeClr val="bg1"/>
                </a:solidFill>
                <a:latin typeface="锐字工房洪荒之光中黑简1.0" panose="02010600030101010101" charset="-122"/>
                <a:ea typeface="锐字工房洪荒之光中黑简1.0" panose="02010600030101010101" charset="-122"/>
              </a:endParaRPr>
            </a:p>
          </p:txBody>
        </p:sp>
      </p:grpSp>
      <p:sp>
        <p:nvSpPr>
          <p:cNvPr id="9" name="文本框 8"/>
          <p:cNvSpPr txBox="1"/>
          <p:nvPr/>
        </p:nvSpPr>
        <p:spPr>
          <a:xfrm>
            <a:off x="2270329" y="3817325"/>
            <a:ext cx="4403407" cy="738664"/>
          </a:xfrm>
          <a:prstGeom prst="rect">
            <a:avLst/>
          </a:prstGeom>
          <a:noFill/>
        </p:spPr>
        <p:txBody>
          <a:bodyPr wrap="square" rtlCol="0">
            <a:spAutoFit/>
          </a:bodyPr>
          <a:lstStyle/>
          <a:p>
            <a:pPr algn="ctr"/>
            <a:r>
              <a:rPr lang="zh-CN" altLang="en-US" sz="2700" b="1" dirty="0">
                <a:solidFill>
                  <a:schemeClr val="bg1"/>
                </a:solidFill>
                <a:latin typeface="微软雅黑" panose="020B0503020204020204" pitchFamily="34" charset="-122"/>
                <a:ea typeface="微软雅黑" panose="020B0503020204020204" pitchFamily="34" charset="-122"/>
              </a:rPr>
              <a:t>点击此处</a:t>
            </a:r>
            <a:r>
              <a:rPr lang="zh-CN" altLang="en-US" sz="2700" b="1" dirty="0" smtClean="0">
                <a:solidFill>
                  <a:schemeClr val="bg1"/>
                </a:solidFill>
                <a:latin typeface="微软雅黑" panose="020B0503020204020204" pitchFamily="34" charset="-122"/>
                <a:ea typeface="微软雅黑" panose="020B0503020204020204" pitchFamily="34" charset="-122"/>
              </a:rPr>
              <a:t>添加您的文字内容</a:t>
            </a:r>
            <a:r>
              <a:rPr lang="zh-CN" altLang="en-US" sz="1500" b="1" spc="225" dirty="0" smtClean="0">
                <a:solidFill>
                  <a:schemeClr val="bg1"/>
                </a:solidFill>
                <a:latin typeface="微软雅黑" panose="020B0503020204020204" pitchFamily="34" charset="-122"/>
                <a:ea typeface="微软雅黑" panose="020B0503020204020204" pitchFamily="34" charset="-122"/>
              </a:rPr>
              <a:t>Click </a:t>
            </a:r>
            <a:r>
              <a:rPr lang="zh-CN" altLang="en-US" sz="1500" b="1" spc="225" dirty="0">
                <a:solidFill>
                  <a:schemeClr val="bg1"/>
                </a:solidFill>
                <a:latin typeface="微软雅黑" panose="020B0503020204020204" pitchFamily="34" charset="-122"/>
                <a:ea typeface="微软雅黑" panose="020B0503020204020204" pitchFamily="34" charset="-122"/>
              </a:rPr>
              <a:t>here to add section title</a:t>
            </a:r>
            <a:endParaRPr lang="zh-CN" altLang="en-US" sz="1500" b="1" spc="225" dirty="0">
              <a:solidFill>
                <a:schemeClr val="bg1"/>
              </a:solidFill>
              <a:latin typeface="微软雅黑" panose="020B0503020204020204" pitchFamily="34" charset="-122"/>
              <a:ea typeface="微软雅黑" panose="020B0503020204020204" pitchFamily="34" charset="-122"/>
            </a:endParaRPr>
          </a:p>
        </p:txBody>
      </p:sp>
    </p:spTree>
  </p:cSld>
  <p:clrMapOvr>
    <a:masterClrMapping/>
  </p:clrMapOvr>
  <p:transition spd="slow" advClick="0" advTm="3000">
    <p:comb/>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2050"/>
                                        </p:tgtEl>
                                        <p:attrNameLst>
                                          <p:attrName>style.visibility</p:attrName>
                                        </p:attrNameLst>
                                      </p:cBhvr>
                                      <p:to>
                                        <p:strVal val="visible"/>
                                      </p:to>
                                    </p:set>
                                    <p:animEffect transition="in" filter="fade">
                                      <p:cBhvr>
                                        <p:cTn id="7" dur="500"/>
                                        <p:tgtEl>
                                          <p:spTgt spid="2050"/>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750" fill="hold"/>
                                        <p:tgtEl>
                                          <p:spTgt spid="10"/>
                                        </p:tgtEl>
                                        <p:attrNameLst>
                                          <p:attrName>ppt_w</p:attrName>
                                        </p:attrNameLst>
                                      </p:cBhvr>
                                      <p:tavLst>
                                        <p:tav tm="0">
                                          <p:val>
                                            <p:fltVal val="0"/>
                                          </p:val>
                                        </p:tav>
                                        <p:tav tm="100000">
                                          <p:val>
                                            <p:strVal val="#ppt_w"/>
                                          </p:val>
                                        </p:tav>
                                      </p:tavLst>
                                    </p:anim>
                                    <p:anim calcmode="lin" valueType="num">
                                      <p:cBhvr>
                                        <p:cTn id="12" dur="750" fill="hold"/>
                                        <p:tgtEl>
                                          <p:spTgt spid="10"/>
                                        </p:tgtEl>
                                        <p:attrNameLst>
                                          <p:attrName>ppt_h</p:attrName>
                                        </p:attrNameLst>
                                      </p:cBhvr>
                                      <p:tavLst>
                                        <p:tav tm="0">
                                          <p:val>
                                            <p:fltVal val="0"/>
                                          </p:val>
                                        </p:tav>
                                        <p:tav tm="100000">
                                          <p:val>
                                            <p:strVal val="#ppt_h"/>
                                          </p:val>
                                        </p:tav>
                                      </p:tavLst>
                                    </p:anim>
                                    <p:animEffect transition="in" filter="fade">
                                      <p:cBhvr>
                                        <p:cTn id="13" dur="750"/>
                                        <p:tgtEl>
                                          <p:spTgt spid="10"/>
                                        </p:tgtEl>
                                      </p:cBhvr>
                                    </p:animEffect>
                                  </p:childTnLst>
                                </p:cTn>
                              </p:par>
                            </p:childTnLst>
                          </p:cTn>
                        </p:par>
                        <p:par>
                          <p:cTn id="14" fill="hold">
                            <p:stCondLst>
                              <p:cond delay="1500"/>
                            </p:stCondLst>
                            <p:childTnLst>
                              <p:par>
                                <p:cTn id="15" presetID="16" presetClass="entr" presetSubtype="21" fill="hold" grpId="0" nodeType="after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barn(inVertical)">
                                      <p:cBhvr>
                                        <p:cTn id="17" dur="75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 name="组合 12"/>
          <p:cNvGrpSpPr/>
          <p:nvPr/>
        </p:nvGrpSpPr>
        <p:grpSpPr>
          <a:xfrm>
            <a:off x="644366" y="1199583"/>
            <a:ext cx="1664018" cy="1664018"/>
            <a:chOff x="2024" y="4208"/>
            <a:chExt cx="3494" cy="3494"/>
          </a:xfrm>
        </p:grpSpPr>
        <p:sp>
          <p:nvSpPr>
            <p:cNvPr id="9" name="圆角矩形 8"/>
            <p:cNvSpPr/>
            <p:nvPr/>
          </p:nvSpPr>
          <p:spPr>
            <a:xfrm>
              <a:off x="2024" y="4208"/>
              <a:ext cx="3495" cy="3495"/>
            </a:xfrm>
            <a:prstGeom prst="roundRect">
              <a:avLst/>
            </a:prstGeom>
            <a:noFill/>
            <a:ln w="25400" cap="flat" cmpd="sng" algn="ctr">
              <a:solidFill>
                <a:srgbClr val="FFC000"/>
              </a:solidFill>
              <a:prstDash val="solid"/>
            </a:ln>
            <a:effectLst/>
          </p:spPr>
          <p:style>
            <a:lnRef idx="2">
              <a:srgbClr val="4F81BD">
                <a:shade val="50000"/>
              </a:srgbClr>
            </a:lnRef>
            <a:fillRef idx="1">
              <a:srgbClr val="4F81BD"/>
            </a:fillRef>
            <a:effectRef idx="0">
              <a:srgbClr val="4F81BD"/>
            </a:effectRef>
            <a:fontRef idx="minor">
              <a:sysClr val="window" lastClr="FFFFFF"/>
            </a:fontRef>
          </p:style>
          <p:txBody>
            <a:bodyPr rtlCol="0" anchor="ctr"/>
            <a:lstStyle/>
            <a:p>
              <a:pPr algn="ctr">
                <a:defRPr/>
              </a:pPr>
              <a:endParaRPr lang="zh-CN" altLang="en-US">
                <a:solidFill>
                  <a:prstClr val="white"/>
                </a:solidFill>
              </a:endParaRPr>
            </a:p>
          </p:txBody>
        </p:sp>
        <p:sp>
          <p:nvSpPr>
            <p:cNvPr id="16396" name="Freeform 802"/>
            <p:cNvSpPr>
              <a:spLocks noEditPoints="1"/>
            </p:cNvSpPr>
            <p:nvPr/>
          </p:nvSpPr>
          <p:spPr>
            <a:xfrm>
              <a:off x="3211" y="5422"/>
              <a:ext cx="1119" cy="1173"/>
            </a:xfrm>
            <a:custGeom>
              <a:avLst/>
              <a:gdLst>
                <a:gd name="txL" fmla="*/ 0 w 274"/>
                <a:gd name="txT" fmla="*/ 0 h 288"/>
                <a:gd name="txR" fmla="*/ 274 w 274"/>
                <a:gd name="txB" fmla="*/ 288 h 288"/>
              </a:gdLst>
              <a:ahLst/>
              <a:cxnLst>
                <a:cxn ang="0">
                  <a:pos x="426398" y="216587"/>
                </a:cxn>
                <a:cxn ang="0">
                  <a:pos x="495055" y="167855"/>
                </a:cxn>
                <a:cxn ang="0">
                  <a:pos x="451692" y="92049"/>
                </a:cxn>
                <a:cxn ang="0">
                  <a:pos x="372195" y="126342"/>
                </a:cxn>
                <a:cxn ang="0">
                  <a:pos x="299924" y="84830"/>
                </a:cxn>
                <a:cxn ang="0">
                  <a:pos x="290890" y="0"/>
                </a:cxn>
                <a:cxn ang="0">
                  <a:pos x="204165" y="0"/>
                </a:cxn>
                <a:cxn ang="0">
                  <a:pos x="195131" y="84830"/>
                </a:cxn>
                <a:cxn ang="0">
                  <a:pos x="121054" y="126342"/>
                </a:cxn>
                <a:cxn ang="0">
                  <a:pos x="43362" y="92049"/>
                </a:cxn>
                <a:cxn ang="0">
                  <a:pos x="0" y="167855"/>
                </a:cxn>
                <a:cxn ang="0">
                  <a:pos x="68657" y="216587"/>
                </a:cxn>
                <a:cxn ang="0">
                  <a:pos x="68657" y="303221"/>
                </a:cxn>
                <a:cxn ang="0">
                  <a:pos x="0" y="351953"/>
                </a:cxn>
                <a:cxn ang="0">
                  <a:pos x="43362" y="427759"/>
                </a:cxn>
                <a:cxn ang="0">
                  <a:pos x="122860" y="393466"/>
                </a:cxn>
                <a:cxn ang="0">
                  <a:pos x="195131" y="434978"/>
                </a:cxn>
                <a:cxn ang="0">
                  <a:pos x="204165" y="519808"/>
                </a:cxn>
                <a:cxn ang="0">
                  <a:pos x="290890" y="519808"/>
                </a:cxn>
                <a:cxn ang="0">
                  <a:pos x="299924" y="434978"/>
                </a:cxn>
                <a:cxn ang="0">
                  <a:pos x="372195" y="393466"/>
                </a:cxn>
                <a:cxn ang="0">
                  <a:pos x="451692" y="427759"/>
                </a:cxn>
                <a:cxn ang="0">
                  <a:pos x="495055" y="351953"/>
                </a:cxn>
                <a:cxn ang="0">
                  <a:pos x="426398" y="303221"/>
                </a:cxn>
                <a:cxn ang="0">
                  <a:pos x="426398" y="216587"/>
                </a:cxn>
                <a:cxn ang="0">
                  <a:pos x="285470" y="324880"/>
                </a:cxn>
                <a:cxn ang="0">
                  <a:pos x="209585" y="324880"/>
                </a:cxn>
                <a:cxn ang="0">
                  <a:pos x="173450" y="259904"/>
                </a:cxn>
                <a:cxn ang="0">
                  <a:pos x="209585" y="194928"/>
                </a:cxn>
                <a:cxn ang="0">
                  <a:pos x="285470" y="194928"/>
                </a:cxn>
                <a:cxn ang="0">
                  <a:pos x="323412" y="259904"/>
                </a:cxn>
                <a:cxn ang="0">
                  <a:pos x="285470" y="324880"/>
                </a:cxn>
              </a:cxnLst>
              <a:rect l="txL" t="txT" r="txR" b="txB"/>
              <a:pathLst>
                <a:path w="274" h="288">
                  <a:moveTo>
                    <a:pt x="236" y="120"/>
                  </a:moveTo>
                  <a:cubicBezTo>
                    <a:pt x="274" y="93"/>
                    <a:pt x="274" y="93"/>
                    <a:pt x="274" y="93"/>
                  </a:cubicBezTo>
                  <a:cubicBezTo>
                    <a:pt x="250" y="51"/>
                    <a:pt x="250" y="51"/>
                    <a:pt x="250" y="51"/>
                  </a:cubicBezTo>
                  <a:cubicBezTo>
                    <a:pt x="206" y="70"/>
                    <a:pt x="206" y="70"/>
                    <a:pt x="206" y="70"/>
                  </a:cubicBezTo>
                  <a:cubicBezTo>
                    <a:pt x="166" y="47"/>
                    <a:pt x="166" y="47"/>
                    <a:pt x="166" y="47"/>
                  </a:cubicBezTo>
                  <a:cubicBezTo>
                    <a:pt x="161" y="0"/>
                    <a:pt x="161" y="0"/>
                    <a:pt x="161" y="0"/>
                  </a:cubicBezTo>
                  <a:cubicBezTo>
                    <a:pt x="113" y="0"/>
                    <a:pt x="113" y="0"/>
                    <a:pt x="113" y="0"/>
                  </a:cubicBezTo>
                  <a:cubicBezTo>
                    <a:pt x="108" y="47"/>
                    <a:pt x="108" y="47"/>
                    <a:pt x="108" y="47"/>
                  </a:cubicBezTo>
                  <a:cubicBezTo>
                    <a:pt x="67" y="70"/>
                    <a:pt x="67" y="70"/>
                    <a:pt x="67" y="70"/>
                  </a:cubicBezTo>
                  <a:cubicBezTo>
                    <a:pt x="24" y="51"/>
                    <a:pt x="24" y="51"/>
                    <a:pt x="24" y="51"/>
                  </a:cubicBezTo>
                  <a:cubicBezTo>
                    <a:pt x="0" y="93"/>
                    <a:pt x="0" y="93"/>
                    <a:pt x="0" y="93"/>
                  </a:cubicBezTo>
                  <a:cubicBezTo>
                    <a:pt x="38" y="120"/>
                    <a:pt x="38" y="120"/>
                    <a:pt x="38" y="120"/>
                  </a:cubicBezTo>
                  <a:cubicBezTo>
                    <a:pt x="38" y="168"/>
                    <a:pt x="38" y="168"/>
                    <a:pt x="38" y="168"/>
                  </a:cubicBezTo>
                  <a:cubicBezTo>
                    <a:pt x="18" y="182"/>
                    <a:pt x="0" y="195"/>
                    <a:pt x="0" y="195"/>
                  </a:cubicBezTo>
                  <a:cubicBezTo>
                    <a:pt x="24" y="237"/>
                    <a:pt x="24" y="237"/>
                    <a:pt x="24" y="237"/>
                  </a:cubicBezTo>
                  <a:cubicBezTo>
                    <a:pt x="68" y="218"/>
                    <a:pt x="68" y="218"/>
                    <a:pt x="68" y="218"/>
                  </a:cubicBezTo>
                  <a:cubicBezTo>
                    <a:pt x="108" y="241"/>
                    <a:pt x="108" y="241"/>
                    <a:pt x="108" y="241"/>
                  </a:cubicBezTo>
                  <a:cubicBezTo>
                    <a:pt x="113" y="288"/>
                    <a:pt x="113" y="288"/>
                    <a:pt x="113" y="288"/>
                  </a:cubicBezTo>
                  <a:cubicBezTo>
                    <a:pt x="161" y="288"/>
                    <a:pt x="161" y="288"/>
                    <a:pt x="161" y="288"/>
                  </a:cubicBezTo>
                  <a:cubicBezTo>
                    <a:pt x="161" y="288"/>
                    <a:pt x="163" y="266"/>
                    <a:pt x="166" y="241"/>
                  </a:cubicBezTo>
                  <a:cubicBezTo>
                    <a:pt x="206" y="218"/>
                    <a:pt x="206" y="218"/>
                    <a:pt x="206" y="218"/>
                  </a:cubicBezTo>
                  <a:cubicBezTo>
                    <a:pt x="250" y="237"/>
                    <a:pt x="250" y="237"/>
                    <a:pt x="250" y="237"/>
                  </a:cubicBezTo>
                  <a:cubicBezTo>
                    <a:pt x="274" y="195"/>
                    <a:pt x="274" y="195"/>
                    <a:pt x="274" y="195"/>
                  </a:cubicBezTo>
                  <a:cubicBezTo>
                    <a:pt x="274" y="195"/>
                    <a:pt x="256" y="182"/>
                    <a:pt x="236" y="168"/>
                  </a:cubicBezTo>
                  <a:lnTo>
                    <a:pt x="236" y="120"/>
                  </a:lnTo>
                  <a:close/>
                  <a:moveTo>
                    <a:pt x="158" y="180"/>
                  </a:moveTo>
                  <a:cubicBezTo>
                    <a:pt x="116" y="180"/>
                    <a:pt x="116" y="180"/>
                    <a:pt x="116" y="180"/>
                  </a:cubicBezTo>
                  <a:cubicBezTo>
                    <a:pt x="96" y="144"/>
                    <a:pt x="96" y="144"/>
                    <a:pt x="96" y="144"/>
                  </a:cubicBezTo>
                  <a:cubicBezTo>
                    <a:pt x="116" y="108"/>
                    <a:pt x="116" y="108"/>
                    <a:pt x="116" y="108"/>
                  </a:cubicBezTo>
                  <a:cubicBezTo>
                    <a:pt x="158" y="108"/>
                    <a:pt x="158" y="108"/>
                    <a:pt x="158" y="108"/>
                  </a:cubicBezTo>
                  <a:cubicBezTo>
                    <a:pt x="179" y="144"/>
                    <a:pt x="179" y="144"/>
                    <a:pt x="179" y="144"/>
                  </a:cubicBezTo>
                  <a:lnTo>
                    <a:pt x="158" y="180"/>
                  </a:lnTo>
                  <a:close/>
                </a:path>
              </a:pathLst>
            </a:custGeom>
            <a:solidFill>
              <a:sysClr val="window" lastClr="FFFFFF"/>
            </a:solidFill>
            <a:ln w="9525">
              <a:noFill/>
            </a:ln>
          </p:spPr>
          <p:txBody>
            <a:bodyPr/>
            <a:lstStyle/>
            <a:p>
              <a:pPr lvl="0"/>
              <a:endParaRPr lang="zh-CN" altLang="en-US" sz="1015" dirty="0">
                <a:solidFill>
                  <a:srgbClr val="000000"/>
                </a:solidFill>
                <a:latin typeface="Calibri" panose="020F0502020204030204" pitchFamily="34" charset="0"/>
                <a:ea typeface="宋体" panose="02010600030101010101" pitchFamily="2" charset="-122"/>
              </a:endParaRPr>
            </a:p>
          </p:txBody>
        </p:sp>
      </p:grpSp>
      <p:sp>
        <p:nvSpPr>
          <p:cNvPr id="38" name="TextBox 65"/>
          <p:cNvSpPr txBox="1"/>
          <p:nvPr/>
        </p:nvSpPr>
        <p:spPr>
          <a:xfrm>
            <a:off x="736282" y="3037908"/>
            <a:ext cx="1481138" cy="969496"/>
          </a:xfrm>
          <a:prstGeom prst="rect">
            <a:avLst/>
          </a:prstGeom>
          <a:noFill/>
        </p:spPr>
        <p:txBody>
          <a:bodyPr wrap="square" rtlCol="0">
            <a:spAutoFit/>
          </a:bodyPr>
          <a:lstStyle/>
          <a:p>
            <a:pPr algn="ctr"/>
            <a:r>
              <a:rPr lang="zh-CN" altLang="en-US" sz="1200" b="1" dirty="0" smtClean="0">
                <a:solidFill>
                  <a:schemeClr val="bg1"/>
                </a:solidFill>
                <a:ea typeface="Arial Unicode MS" panose="020B0604020202020204" charset="-122"/>
              </a:rPr>
              <a:t>点击输入标题</a:t>
            </a:r>
            <a:br>
              <a:rPr lang="en-US" sz="1200" b="1" dirty="0">
                <a:solidFill>
                  <a:schemeClr val="bg1"/>
                </a:solidFill>
                <a:ea typeface="Arial Unicode MS" panose="020B0604020202020204" charset="-122"/>
              </a:rPr>
            </a:br>
            <a:r>
              <a:rPr lang="en-US" sz="900" dirty="0">
                <a:solidFill>
                  <a:schemeClr val="bg1"/>
                </a:solidFill>
                <a:ea typeface="Arial Unicode MS" panose="020B0604020202020204" charset="-122"/>
              </a:rPr>
              <a:t>There are many variations of Lorem Ipsum available, but the majority have suffered  There are many variations of Lorem</a:t>
            </a:r>
            <a:endParaRPr lang="en-US" sz="900" dirty="0">
              <a:solidFill>
                <a:schemeClr val="bg1"/>
              </a:solidFill>
              <a:ea typeface="Arial Unicode MS" panose="020B0604020202020204" charset="-122"/>
            </a:endParaRPr>
          </a:p>
        </p:txBody>
      </p:sp>
      <p:grpSp>
        <p:nvGrpSpPr>
          <p:cNvPr id="2" name="组合 1"/>
          <p:cNvGrpSpPr/>
          <p:nvPr/>
        </p:nvGrpSpPr>
        <p:grpSpPr>
          <a:xfrm>
            <a:off x="2667476" y="1224824"/>
            <a:ext cx="1664970" cy="2782580"/>
            <a:chOff x="2667476" y="1224824"/>
            <a:chExt cx="1664970" cy="2782580"/>
          </a:xfrm>
        </p:grpSpPr>
        <p:grpSp>
          <p:nvGrpSpPr>
            <p:cNvPr id="14" name="组合 13"/>
            <p:cNvGrpSpPr/>
            <p:nvPr/>
          </p:nvGrpSpPr>
          <p:grpSpPr>
            <a:xfrm>
              <a:off x="2667476" y="1224824"/>
              <a:ext cx="1664970" cy="1664018"/>
              <a:chOff x="5886" y="4209"/>
              <a:chExt cx="3496" cy="3494"/>
            </a:xfrm>
          </p:grpSpPr>
          <p:sp>
            <p:nvSpPr>
              <p:cNvPr id="10" name="圆角矩形 9"/>
              <p:cNvSpPr/>
              <p:nvPr/>
            </p:nvSpPr>
            <p:spPr>
              <a:xfrm>
                <a:off x="5886" y="4209"/>
                <a:ext cx="3497" cy="3494"/>
              </a:xfrm>
              <a:prstGeom prst="roundRect">
                <a:avLst/>
              </a:prstGeom>
              <a:solidFill>
                <a:srgbClr val="FFC000"/>
              </a:solidFill>
              <a:ln w="25400" cap="flat" cmpd="sng" algn="ctr">
                <a:noFill/>
                <a:prstDash val="solid"/>
              </a:ln>
              <a:effectLst/>
            </p:spPr>
            <p:style>
              <a:lnRef idx="2">
                <a:srgbClr val="4F81BD">
                  <a:shade val="50000"/>
                </a:srgbClr>
              </a:lnRef>
              <a:fillRef idx="1">
                <a:srgbClr val="4F81BD"/>
              </a:fillRef>
              <a:effectRef idx="0">
                <a:srgbClr val="4F81BD"/>
              </a:effectRef>
              <a:fontRef idx="minor">
                <a:sysClr val="window" lastClr="FFFFFF"/>
              </a:fontRef>
            </p:style>
            <p:txBody>
              <a:bodyPr rtlCol="0" anchor="ctr"/>
              <a:lstStyle/>
              <a:p>
                <a:pPr algn="ctr">
                  <a:defRPr/>
                </a:pPr>
                <a:endParaRPr lang="zh-CN" altLang="en-US">
                  <a:solidFill>
                    <a:prstClr val="white"/>
                  </a:solidFill>
                </a:endParaRPr>
              </a:p>
            </p:txBody>
          </p:sp>
          <p:grpSp>
            <p:nvGrpSpPr>
              <p:cNvPr id="6" name="组合 15"/>
              <p:cNvGrpSpPr/>
              <p:nvPr/>
            </p:nvGrpSpPr>
            <p:grpSpPr>
              <a:xfrm>
                <a:off x="6930" y="5425"/>
                <a:ext cx="1207" cy="1034"/>
                <a:chOff x="8931824" y="4622801"/>
                <a:chExt cx="333375" cy="285750"/>
              </a:xfrm>
              <a:solidFill>
                <a:sysClr val="window" lastClr="FFFFFF"/>
              </a:solidFill>
            </p:grpSpPr>
            <p:sp>
              <p:nvSpPr>
                <p:cNvPr id="17" name="Freeform 890"/>
                <p:cNvSpPr>
                  <a:spLocks noEditPoints="1"/>
                </p:cNvSpPr>
                <p:nvPr/>
              </p:nvSpPr>
              <p:spPr bwMode="auto">
                <a:xfrm>
                  <a:off x="8931824" y="4622801"/>
                  <a:ext cx="333375" cy="285750"/>
                </a:xfrm>
                <a:custGeom>
                  <a:avLst/>
                  <a:gdLst>
                    <a:gd name="T0" fmla="*/ 278 w 288"/>
                    <a:gd name="T1" fmla="*/ 0 h 246"/>
                    <a:gd name="T2" fmla="*/ 52 w 288"/>
                    <a:gd name="T3" fmla="*/ 0 h 246"/>
                    <a:gd name="T4" fmla="*/ 42 w 288"/>
                    <a:gd name="T5" fmla="*/ 10 h 246"/>
                    <a:gd name="T6" fmla="*/ 42 w 288"/>
                    <a:gd name="T7" fmla="*/ 43 h 246"/>
                    <a:gd name="T8" fmla="*/ 10 w 288"/>
                    <a:gd name="T9" fmla="*/ 43 h 246"/>
                    <a:gd name="T10" fmla="*/ 0 w 288"/>
                    <a:gd name="T11" fmla="*/ 53 h 246"/>
                    <a:gd name="T12" fmla="*/ 0 w 288"/>
                    <a:gd name="T13" fmla="*/ 219 h 246"/>
                    <a:gd name="T14" fmla="*/ 27 w 288"/>
                    <a:gd name="T15" fmla="*/ 246 h 246"/>
                    <a:gd name="T16" fmla="*/ 52 w 288"/>
                    <a:gd name="T17" fmla="*/ 246 h 246"/>
                    <a:gd name="T18" fmla="*/ 241 w 288"/>
                    <a:gd name="T19" fmla="*/ 246 h 246"/>
                    <a:gd name="T20" fmla="*/ 278 w 288"/>
                    <a:gd name="T21" fmla="*/ 246 h 246"/>
                    <a:gd name="T22" fmla="*/ 288 w 288"/>
                    <a:gd name="T23" fmla="*/ 236 h 246"/>
                    <a:gd name="T24" fmla="*/ 288 w 288"/>
                    <a:gd name="T25" fmla="*/ 10 h 246"/>
                    <a:gd name="T26" fmla="*/ 278 w 288"/>
                    <a:gd name="T27" fmla="*/ 0 h 246"/>
                    <a:gd name="T28" fmla="*/ 271 w 288"/>
                    <a:gd name="T29" fmla="*/ 229 h 246"/>
                    <a:gd name="T30" fmla="*/ 241 w 288"/>
                    <a:gd name="T31" fmla="*/ 229 h 246"/>
                    <a:gd name="T32" fmla="*/ 52 w 288"/>
                    <a:gd name="T33" fmla="*/ 229 h 246"/>
                    <a:gd name="T34" fmla="*/ 27 w 288"/>
                    <a:gd name="T35" fmla="*/ 229 h 246"/>
                    <a:gd name="T36" fmla="*/ 17 w 288"/>
                    <a:gd name="T37" fmla="*/ 219 h 246"/>
                    <a:gd name="T38" fmla="*/ 17 w 288"/>
                    <a:gd name="T39" fmla="*/ 60 h 246"/>
                    <a:gd name="T40" fmla="*/ 42 w 288"/>
                    <a:gd name="T41" fmla="*/ 60 h 246"/>
                    <a:gd name="T42" fmla="*/ 42 w 288"/>
                    <a:gd name="T43" fmla="*/ 214 h 246"/>
                    <a:gd name="T44" fmla="*/ 59 w 288"/>
                    <a:gd name="T45" fmla="*/ 214 h 246"/>
                    <a:gd name="T46" fmla="*/ 59 w 288"/>
                    <a:gd name="T47" fmla="*/ 60 h 246"/>
                    <a:gd name="T48" fmla="*/ 59 w 288"/>
                    <a:gd name="T49" fmla="*/ 60 h 246"/>
                    <a:gd name="T50" fmla="*/ 59 w 288"/>
                    <a:gd name="T51" fmla="*/ 43 h 246"/>
                    <a:gd name="T52" fmla="*/ 59 w 288"/>
                    <a:gd name="T53" fmla="*/ 17 h 246"/>
                    <a:gd name="T54" fmla="*/ 271 w 288"/>
                    <a:gd name="T55" fmla="*/ 17 h 246"/>
                    <a:gd name="T56" fmla="*/ 271 w 288"/>
                    <a:gd name="T57" fmla="*/ 229 h 2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88" h="246">
                      <a:moveTo>
                        <a:pt x="278" y="0"/>
                      </a:moveTo>
                      <a:cubicBezTo>
                        <a:pt x="52" y="0"/>
                        <a:pt x="52" y="0"/>
                        <a:pt x="52" y="0"/>
                      </a:cubicBezTo>
                      <a:cubicBezTo>
                        <a:pt x="44" y="0"/>
                        <a:pt x="42" y="2"/>
                        <a:pt x="42" y="10"/>
                      </a:cubicBezTo>
                      <a:cubicBezTo>
                        <a:pt x="42" y="43"/>
                        <a:pt x="42" y="43"/>
                        <a:pt x="42" y="43"/>
                      </a:cubicBezTo>
                      <a:cubicBezTo>
                        <a:pt x="10" y="43"/>
                        <a:pt x="10" y="43"/>
                        <a:pt x="10" y="43"/>
                      </a:cubicBezTo>
                      <a:cubicBezTo>
                        <a:pt x="2" y="43"/>
                        <a:pt x="0" y="45"/>
                        <a:pt x="0" y="53"/>
                      </a:cubicBezTo>
                      <a:cubicBezTo>
                        <a:pt x="0" y="219"/>
                        <a:pt x="0" y="219"/>
                        <a:pt x="0" y="219"/>
                      </a:cubicBezTo>
                      <a:cubicBezTo>
                        <a:pt x="0" y="231"/>
                        <a:pt x="14" y="246"/>
                        <a:pt x="27" y="246"/>
                      </a:cubicBezTo>
                      <a:cubicBezTo>
                        <a:pt x="52" y="246"/>
                        <a:pt x="52" y="246"/>
                        <a:pt x="52" y="246"/>
                      </a:cubicBezTo>
                      <a:cubicBezTo>
                        <a:pt x="241" y="246"/>
                        <a:pt x="241" y="246"/>
                        <a:pt x="241" y="246"/>
                      </a:cubicBezTo>
                      <a:cubicBezTo>
                        <a:pt x="278" y="246"/>
                        <a:pt x="278" y="246"/>
                        <a:pt x="278" y="246"/>
                      </a:cubicBezTo>
                      <a:cubicBezTo>
                        <a:pt x="286" y="246"/>
                        <a:pt x="288" y="244"/>
                        <a:pt x="288" y="236"/>
                      </a:cubicBezTo>
                      <a:cubicBezTo>
                        <a:pt x="288" y="10"/>
                        <a:pt x="288" y="10"/>
                        <a:pt x="288" y="10"/>
                      </a:cubicBezTo>
                      <a:cubicBezTo>
                        <a:pt x="288" y="2"/>
                        <a:pt x="286" y="0"/>
                        <a:pt x="278" y="0"/>
                      </a:cubicBezTo>
                      <a:close/>
                      <a:moveTo>
                        <a:pt x="271" y="229"/>
                      </a:moveTo>
                      <a:cubicBezTo>
                        <a:pt x="241" y="229"/>
                        <a:pt x="241" y="229"/>
                        <a:pt x="241" y="229"/>
                      </a:cubicBezTo>
                      <a:cubicBezTo>
                        <a:pt x="52" y="229"/>
                        <a:pt x="52" y="229"/>
                        <a:pt x="52" y="229"/>
                      </a:cubicBezTo>
                      <a:cubicBezTo>
                        <a:pt x="27" y="229"/>
                        <a:pt x="27" y="229"/>
                        <a:pt x="27" y="229"/>
                      </a:cubicBezTo>
                      <a:cubicBezTo>
                        <a:pt x="24" y="229"/>
                        <a:pt x="17" y="222"/>
                        <a:pt x="17" y="219"/>
                      </a:cubicBezTo>
                      <a:cubicBezTo>
                        <a:pt x="17" y="60"/>
                        <a:pt x="17" y="60"/>
                        <a:pt x="17" y="60"/>
                      </a:cubicBezTo>
                      <a:cubicBezTo>
                        <a:pt x="42" y="60"/>
                        <a:pt x="42" y="60"/>
                        <a:pt x="42" y="60"/>
                      </a:cubicBezTo>
                      <a:cubicBezTo>
                        <a:pt x="42" y="214"/>
                        <a:pt x="42" y="214"/>
                        <a:pt x="42" y="214"/>
                      </a:cubicBezTo>
                      <a:cubicBezTo>
                        <a:pt x="59" y="214"/>
                        <a:pt x="59" y="214"/>
                        <a:pt x="59" y="214"/>
                      </a:cubicBezTo>
                      <a:cubicBezTo>
                        <a:pt x="59" y="60"/>
                        <a:pt x="59" y="60"/>
                        <a:pt x="59" y="60"/>
                      </a:cubicBezTo>
                      <a:cubicBezTo>
                        <a:pt x="59" y="60"/>
                        <a:pt x="59" y="60"/>
                        <a:pt x="59" y="60"/>
                      </a:cubicBezTo>
                      <a:cubicBezTo>
                        <a:pt x="59" y="43"/>
                        <a:pt x="59" y="43"/>
                        <a:pt x="59" y="43"/>
                      </a:cubicBezTo>
                      <a:cubicBezTo>
                        <a:pt x="59" y="17"/>
                        <a:pt x="59" y="17"/>
                        <a:pt x="59" y="17"/>
                      </a:cubicBezTo>
                      <a:cubicBezTo>
                        <a:pt x="271" y="17"/>
                        <a:pt x="271" y="17"/>
                        <a:pt x="271" y="17"/>
                      </a:cubicBezTo>
                      <a:lnTo>
                        <a:pt x="271" y="229"/>
                      </a:lnTo>
                      <a:close/>
                    </a:path>
                  </a:pathLst>
                </a:custGeom>
                <a:grpFill/>
                <a:ln>
                  <a:noFill/>
                </a:ln>
              </p:spPr>
              <p:txBody>
                <a:bodyPr vert="horz" wrap="square" lIns="68580" tIns="34290" rIns="68580" bIns="34290" numCol="1" anchor="t" anchorCtr="0" compatLnSpc="1"/>
                <a:lstStyle/>
                <a:p>
                  <a:pPr>
                    <a:defRPr/>
                  </a:pPr>
                  <a:endParaRPr lang="zh-CN" altLang="en-US">
                    <a:solidFill>
                      <a:prstClr val="black"/>
                    </a:solidFill>
                  </a:endParaRPr>
                </a:p>
              </p:txBody>
            </p:sp>
            <p:sp>
              <p:nvSpPr>
                <p:cNvPr id="18" name="Rectangle 891"/>
                <p:cNvSpPr>
                  <a:spLocks noChangeArrowheads="1"/>
                </p:cNvSpPr>
                <p:nvPr/>
              </p:nvSpPr>
              <p:spPr bwMode="auto">
                <a:xfrm>
                  <a:off x="9031288" y="4668838"/>
                  <a:ext cx="88900" cy="88900"/>
                </a:xfrm>
                <a:prstGeom prst="rect">
                  <a:avLst/>
                </a:prstGeom>
                <a:grpFill/>
                <a:ln>
                  <a:noFill/>
                </a:ln>
              </p:spPr>
              <p:txBody>
                <a:bodyPr vert="horz" wrap="square" lIns="68580" tIns="34290" rIns="68580" bIns="34290" numCol="1" anchor="t" anchorCtr="0" compatLnSpc="1"/>
                <a:lstStyle/>
                <a:p>
                  <a:pPr>
                    <a:defRPr/>
                  </a:pPr>
                  <a:endParaRPr lang="zh-CN" altLang="en-US">
                    <a:solidFill>
                      <a:prstClr val="black"/>
                    </a:solidFill>
                  </a:endParaRPr>
                </a:p>
              </p:txBody>
            </p:sp>
            <p:sp>
              <p:nvSpPr>
                <p:cNvPr id="19" name="Rectangle 892"/>
                <p:cNvSpPr>
                  <a:spLocks noChangeArrowheads="1"/>
                </p:cNvSpPr>
                <p:nvPr/>
              </p:nvSpPr>
              <p:spPr bwMode="auto">
                <a:xfrm>
                  <a:off x="9148763" y="4681538"/>
                  <a:ext cx="73025" cy="14288"/>
                </a:xfrm>
                <a:prstGeom prst="rect">
                  <a:avLst/>
                </a:prstGeom>
                <a:grpFill/>
                <a:ln>
                  <a:noFill/>
                </a:ln>
              </p:spPr>
              <p:txBody>
                <a:bodyPr vert="horz" wrap="square" lIns="68580" tIns="34290" rIns="68580" bIns="34290" numCol="1" anchor="t" anchorCtr="0" compatLnSpc="1"/>
                <a:lstStyle/>
                <a:p>
                  <a:pPr>
                    <a:defRPr/>
                  </a:pPr>
                  <a:endParaRPr lang="zh-CN" altLang="en-US">
                    <a:solidFill>
                      <a:prstClr val="black"/>
                    </a:solidFill>
                  </a:endParaRPr>
                </a:p>
              </p:txBody>
            </p:sp>
            <p:sp>
              <p:nvSpPr>
                <p:cNvPr id="20" name="Rectangle 893"/>
                <p:cNvSpPr>
                  <a:spLocks noChangeArrowheads="1"/>
                </p:cNvSpPr>
                <p:nvPr/>
              </p:nvSpPr>
              <p:spPr bwMode="auto">
                <a:xfrm>
                  <a:off x="9148763" y="4725988"/>
                  <a:ext cx="73025" cy="15875"/>
                </a:xfrm>
                <a:prstGeom prst="rect">
                  <a:avLst/>
                </a:prstGeom>
                <a:grpFill/>
                <a:ln>
                  <a:noFill/>
                </a:ln>
              </p:spPr>
              <p:txBody>
                <a:bodyPr vert="horz" wrap="square" lIns="68580" tIns="34290" rIns="68580" bIns="34290" numCol="1" anchor="t" anchorCtr="0" compatLnSpc="1"/>
                <a:lstStyle/>
                <a:p>
                  <a:pPr>
                    <a:defRPr/>
                  </a:pPr>
                  <a:endParaRPr lang="zh-CN" altLang="en-US">
                    <a:solidFill>
                      <a:prstClr val="black"/>
                    </a:solidFill>
                  </a:endParaRPr>
                </a:p>
              </p:txBody>
            </p:sp>
            <p:sp>
              <p:nvSpPr>
                <p:cNvPr id="21" name="Rectangle 894"/>
                <p:cNvSpPr>
                  <a:spLocks noChangeArrowheads="1"/>
                </p:cNvSpPr>
                <p:nvPr/>
              </p:nvSpPr>
              <p:spPr bwMode="auto">
                <a:xfrm>
                  <a:off x="9031288" y="4787901"/>
                  <a:ext cx="190500" cy="14288"/>
                </a:xfrm>
                <a:prstGeom prst="rect">
                  <a:avLst/>
                </a:prstGeom>
                <a:grpFill/>
                <a:ln>
                  <a:noFill/>
                </a:ln>
              </p:spPr>
              <p:txBody>
                <a:bodyPr vert="horz" wrap="square" lIns="68580" tIns="34290" rIns="68580" bIns="34290" numCol="1" anchor="t" anchorCtr="0" compatLnSpc="1"/>
                <a:lstStyle/>
                <a:p>
                  <a:pPr>
                    <a:defRPr/>
                  </a:pPr>
                  <a:endParaRPr lang="zh-CN" altLang="en-US">
                    <a:solidFill>
                      <a:prstClr val="black"/>
                    </a:solidFill>
                  </a:endParaRPr>
                </a:p>
              </p:txBody>
            </p:sp>
            <p:sp>
              <p:nvSpPr>
                <p:cNvPr id="22" name="Rectangle 895"/>
                <p:cNvSpPr>
                  <a:spLocks noChangeArrowheads="1"/>
                </p:cNvSpPr>
                <p:nvPr/>
              </p:nvSpPr>
              <p:spPr bwMode="auto">
                <a:xfrm>
                  <a:off x="9031288" y="4833938"/>
                  <a:ext cx="190500" cy="15875"/>
                </a:xfrm>
                <a:prstGeom prst="rect">
                  <a:avLst/>
                </a:prstGeom>
                <a:grpFill/>
                <a:ln>
                  <a:noFill/>
                </a:ln>
              </p:spPr>
              <p:txBody>
                <a:bodyPr vert="horz" wrap="square" lIns="68580" tIns="34290" rIns="68580" bIns="34290" numCol="1" anchor="t" anchorCtr="0" compatLnSpc="1"/>
                <a:lstStyle/>
                <a:p>
                  <a:pPr>
                    <a:defRPr/>
                  </a:pPr>
                  <a:endParaRPr lang="zh-CN" altLang="en-US">
                    <a:solidFill>
                      <a:prstClr val="black"/>
                    </a:solidFill>
                  </a:endParaRPr>
                </a:p>
              </p:txBody>
            </p:sp>
          </p:grpSp>
        </p:grpSp>
        <p:sp>
          <p:nvSpPr>
            <p:cNvPr id="39" name="TextBox 65"/>
            <p:cNvSpPr txBox="1"/>
            <p:nvPr/>
          </p:nvSpPr>
          <p:spPr>
            <a:xfrm>
              <a:off x="2759392" y="3037908"/>
              <a:ext cx="1481138" cy="969496"/>
            </a:xfrm>
            <a:prstGeom prst="rect">
              <a:avLst/>
            </a:prstGeom>
            <a:noFill/>
          </p:spPr>
          <p:txBody>
            <a:bodyPr wrap="square" rtlCol="0">
              <a:spAutoFit/>
            </a:bodyPr>
            <a:lstStyle/>
            <a:p>
              <a:pPr algn="ctr"/>
              <a:r>
                <a:rPr lang="zh-CN" altLang="en-US" sz="1200" b="1" dirty="0" smtClean="0">
                  <a:solidFill>
                    <a:srgbClr val="FFC000"/>
                  </a:solidFill>
                  <a:ea typeface="Arial Unicode MS" panose="020B0604020202020204" charset="-122"/>
                </a:rPr>
                <a:t>点击输入标题</a:t>
              </a:r>
              <a:br>
                <a:rPr lang="en-US" sz="1200" b="1" dirty="0">
                  <a:solidFill>
                    <a:srgbClr val="FFC000"/>
                  </a:solidFill>
                  <a:ea typeface="Arial Unicode MS" panose="020B0604020202020204" charset="-122"/>
                </a:rPr>
              </a:br>
              <a:r>
                <a:rPr lang="en-US" sz="900" dirty="0">
                  <a:solidFill>
                    <a:srgbClr val="FFC000"/>
                  </a:solidFill>
                  <a:ea typeface="Arial Unicode MS" panose="020B0604020202020204" charset="-122"/>
                </a:rPr>
                <a:t>There are many variations of Lorem Ipsum available, but the majority have suffered  There are many variations of Lorem</a:t>
              </a:r>
              <a:endParaRPr lang="en-US" sz="900" dirty="0">
                <a:solidFill>
                  <a:srgbClr val="FFC000"/>
                </a:solidFill>
                <a:ea typeface="Arial Unicode MS" panose="020B0604020202020204" charset="-122"/>
              </a:endParaRPr>
            </a:p>
          </p:txBody>
        </p:sp>
      </p:grpSp>
      <p:grpSp>
        <p:nvGrpSpPr>
          <p:cNvPr id="3" name="组合 2"/>
          <p:cNvGrpSpPr/>
          <p:nvPr/>
        </p:nvGrpSpPr>
        <p:grpSpPr>
          <a:xfrm>
            <a:off x="4692015" y="1226253"/>
            <a:ext cx="1664018" cy="2781151"/>
            <a:chOff x="4692015" y="1226253"/>
            <a:chExt cx="1664018" cy="2781151"/>
          </a:xfrm>
        </p:grpSpPr>
        <p:grpSp>
          <p:nvGrpSpPr>
            <p:cNvPr id="15" name="组合 14"/>
            <p:cNvGrpSpPr/>
            <p:nvPr/>
          </p:nvGrpSpPr>
          <p:grpSpPr>
            <a:xfrm>
              <a:off x="4692015" y="1226253"/>
              <a:ext cx="1664018" cy="1664018"/>
              <a:chOff x="9852" y="4209"/>
              <a:chExt cx="3494" cy="3494"/>
            </a:xfrm>
          </p:grpSpPr>
          <p:sp>
            <p:nvSpPr>
              <p:cNvPr id="11" name="圆角矩形 10"/>
              <p:cNvSpPr/>
              <p:nvPr/>
            </p:nvSpPr>
            <p:spPr>
              <a:xfrm>
                <a:off x="9852" y="4209"/>
                <a:ext cx="3495" cy="3495"/>
              </a:xfrm>
              <a:prstGeom prst="roundRect">
                <a:avLst/>
              </a:prstGeom>
              <a:noFill/>
              <a:ln w="25400" cap="flat" cmpd="sng" algn="ctr">
                <a:solidFill>
                  <a:srgbClr val="FFC000"/>
                </a:solidFill>
                <a:prstDash val="solid"/>
              </a:ln>
              <a:effectLst/>
            </p:spPr>
            <p:style>
              <a:lnRef idx="2">
                <a:srgbClr val="4F81BD">
                  <a:shade val="50000"/>
                </a:srgbClr>
              </a:lnRef>
              <a:fillRef idx="1">
                <a:srgbClr val="4F81BD"/>
              </a:fillRef>
              <a:effectRef idx="0">
                <a:srgbClr val="4F81BD"/>
              </a:effectRef>
              <a:fontRef idx="minor">
                <a:sysClr val="window" lastClr="FFFFFF"/>
              </a:fontRef>
            </p:style>
            <p:txBody>
              <a:bodyPr rtlCol="0" anchor="ctr"/>
              <a:lstStyle/>
              <a:p>
                <a:pPr algn="ctr">
                  <a:defRPr/>
                </a:pPr>
                <a:endParaRPr lang="zh-CN" altLang="en-US">
                  <a:solidFill>
                    <a:prstClr val="white"/>
                  </a:solidFill>
                </a:endParaRPr>
              </a:p>
            </p:txBody>
          </p:sp>
          <p:grpSp>
            <p:nvGrpSpPr>
              <p:cNvPr id="8" name="组合 32"/>
              <p:cNvGrpSpPr/>
              <p:nvPr/>
            </p:nvGrpSpPr>
            <p:grpSpPr>
              <a:xfrm>
                <a:off x="10941" y="5497"/>
                <a:ext cx="1316" cy="1007"/>
                <a:chOff x="4260851" y="2633664"/>
                <a:chExt cx="331788" cy="254000"/>
              </a:xfrm>
              <a:solidFill>
                <a:sysClr val="window" lastClr="FFFFFF"/>
              </a:solidFill>
            </p:grpSpPr>
            <p:sp>
              <p:nvSpPr>
                <p:cNvPr id="30" name="Freeform 819"/>
                <p:cNvSpPr>
                  <a:spLocks noEditPoints="1"/>
                </p:cNvSpPr>
                <p:nvPr/>
              </p:nvSpPr>
              <p:spPr bwMode="auto">
                <a:xfrm>
                  <a:off x="4297364" y="2633664"/>
                  <a:ext cx="260350" cy="174625"/>
                </a:xfrm>
                <a:custGeom>
                  <a:avLst/>
                  <a:gdLst>
                    <a:gd name="T0" fmla="*/ 225 w 225"/>
                    <a:gd name="T1" fmla="*/ 13 h 150"/>
                    <a:gd name="T2" fmla="*/ 212 w 225"/>
                    <a:gd name="T3" fmla="*/ 0 h 150"/>
                    <a:gd name="T4" fmla="*/ 13 w 225"/>
                    <a:gd name="T5" fmla="*/ 0 h 150"/>
                    <a:gd name="T6" fmla="*/ 0 w 225"/>
                    <a:gd name="T7" fmla="*/ 13 h 150"/>
                    <a:gd name="T8" fmla="*/ 0 w 225"/>
                    <a:gd name="T9" fmla="*/ 150 h 150"/>
                    <a:gd name="T10" fmla="*/ 225 w 225"/>
                    <a:gd name="T11" fmla="*/ 150 h 150"/>
                    <a:gd name="T12" fmla="*/ 225 w 225"/>
                    <a:gd name="T13" fmla="*/ 13 h 150"/>
                    <a:gd name="T14" fmla="*/ 207 w 225"/>
                    <a:gd name="T15" fmla="*/ 132 h 150"/>
                    <a:gd name="T16" fmla="*/ 18 w 225"/>
                    <a:gd name="T17" fmla="*/ 132 h 150"/>
                    <a:gd name="T18" fmla="*/ 18 w 225"/>
                    <a:gd name="T19" fmla="*/ 19 h 150"/>
                    <a:gd name="T20" fmla="*/ 207 w 225"/>
                    <a:gd name="T21" fmla="*/ 19 h 150"/>
                    <a:gd name="T22" fmla="*/ 207 w 225"/>
                    <a:gd name="T23" fmla="*/ 132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25" h="150">
                      <a:moveTo>
                        <a:pt x="225" y="13"/>
                      </a:moveTo>
                      <a:cubicBezTo>
                        <a:pt x="225" y="4"/>
                        <a:pt x="221" y="0"/>
                        <a:pt x="212" y="0"/>
                      </a:cubicBezTo>
                      <a:cubicBezTo>
                        <a:pt x="13" y="0"/>
                        <a:pt x="13" y="0"/>
                        <a:pt x="13" y="0"/>
                      </a:cubicBezTo>
                      <a:cubicBezTo>
                        <a:pt x="4" y="0"/>
                        <a:pt x="0" y="4"/>
                        <a:pt x="0" y="13"/>
                      </a:cubicBezTo>
                      <a:cubicBezTo>
                        <a:pt x="0" y="150"/>
                        <a:pt x="0" y="150"/>
                        <a:pt x="0" y="150"/>
                      </a:cubicBezTo>
                      <a:cubicBezTo>
                        <a:pt x="225" y="150"/>
                        <a:pt x="225" y="150"/>
                        <a:pt x="225" y="150"/>
                      </a:cubicBezTo>
                      <a:lnTo>
                        <a:pt x="225" y="13"/>
                      </a:lnTo>
                      <a:close/>
                      <a:moveTo>
                        <a:pt x="207" y="132"/>
                      </a:moveTo>
                      <a:cubicBezTo>
                        <a:pt x="18" y="132"/>
                        <a:pt x="18" y="132"/>
                        <a:pt x="18" y="132"/>
                      </a:cubicBezTo>
                      <a:cubicBezTo>
                        <a:pt x="18" y="19"/>
                        <a:pt x="18" y="19"/>
                        <a:pt x="18" y="19"/>
                      </a:cubicBezTo>
                      <a:cubicBezTo>
                        <a:pt x="207" y="19"/>
                        <a:pt x="207" y="19"/>
                        <a:pt x="207" y="19"/>
                      </a:cubicBezTo>
                      <a:lnTo>
                        <a:pt x="207" y="132"/>
                      </a:lnTo>
                      <a:close/>
                    </a:path>
                  </a:pathLst>
                </a:custGeom>
                <a:grpFill/>
                <a:ln>
                  <a:noFill/>
                </a:ln>
              </p:spPr>
              <p:txBody>
                <a:bodyPr vert="horz" wrap="square" lIns="68580" tIns="34290" rIns="68580" bIns="34290" numCol="1" anchor="t" anchorCtr="0" compatLnSpc="1"/>
                <a:lstStyle/>
                <a:p>
                  <a:pPr>
                    <a:defRPr/>
                  </a:pPr>
                  <a:endParaRPr lang="zh-CN" altLang="en-US">
                    <a:solidFill>
                      <a:prstClr val="black"/>
                    </a:solidFill>
                  </a:endParaRPr>
                </a:p>
              </p:txBody>
            </p:sp>
            <p:sp>
              <p:nvSpPr>
                <p:cNvPr id="31" name="Freeform 820"/>
                <p:cNvSpPr>
                  <a:spLocks noEditPoints="1"/>
                </p:cNvSpPr>
                <p:nvPr/>
              </p:nvSpPr>
              <p:spPr bwMode="auto">
                <a:xfrm>
                  <a:off x="4260851" y="2822576"/>
                  <a:ext cx="331788" cy="38100"/>
                </a:xfrm>
                <a:custGeom>
                  <a:avLst/>
                  <a:gdLst>
                    <a:gd name="T0" fmla="*/ 187 w 209"/>
                    <a:gd name="T1" fmla="*/ 0 h 24"/>
                    <a:gd name="T2" fmla="*/ 23 w 209"/>
                    <a:gd name="T3" fmla="*/ 0 h 24"/>
                    <a:gd name="T4" fmla="*/ 0 w 209"/>
                    <a:gd name="T5" fmla="*/ 24 h 24"/>
                    <a:gd name="T6" fmla="*/ 209 w 209"/>
                    <a:gd name="T7" fmla="*/ 24 h 24"/>
                    <a:gd name="T8" fmla="*/ 187 w 209"/>
                    <a:gd name="T9" fmla="*/ 0 h 24"/>
                    <a:gd name="T10" fmla="*/ 80 w 209"/>
                    <a:gd name="T11" fmla="*/ 17 h 24"/>
                    <a:gd name="T12" fmla="*/ 89 w 209"/>
                    <a:gd name="T13" fmla="*/ 8 h 24"/>
                    <a:gd name="T14" fmla="*/ 121 w 209"/>
                    <a:gd name="T15" fmla="*/ 8 h 24"/>
                    <a:gd name="T16" fmla="*/ 129 w 209"/>
                    <a:gd name="T17" fmla="*/ 17 h 24"/>
                    <a:gd name="T18" fmla="*/ 80 w 209"/>
                    <a:gd name="T19" fmla="*/ 17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09" h="24">
                      <a:moveTo>
                        <a:pt x="187" y="0"/>
                      </a:moveTo>
                      <a:lnTo>
                        <a:pt x="23" y="0"/>
                      </a:lnTo>
                      <a:lnTo>
                        <a:pt x="0" y="24"/>
                      </a:lnTo>
                      <a:lnTo>
                        <a:pt x="209" y="24"/>
                      </a:lnTo>
                      <a:lnTo>
                        <a:pt x="187" y="0"/>
                      </a:lnTo>
                      <a:close/>
                      <a:moveTo>
                        <a:pt x="80" y="17"/>
                      </a:moveTo>
                      <a:lnTo>
                        <a:pt x="89" y="8"/>
                      </a:lnTo>
                      <a:lnTo>
                        <a:pt x="121" y="8"/>
                      </a:lnTo>
                      <a:lnTo>
                        <a:pt x="129" y="17"/>
                      </a:lnTo>
                      <a:lnTo>
                        <a:pt x="80" y="17"/>
                      </a:lnTo>
                      <a:close/>
                    </a:path>
                  </a:pathLst>
                </a:custGeom>
                <a:grpFill/>
                <a:ln>
                  <a:noFill/>
                </a:ln>
              </p:spPr>
              <p:txBody>
                <a:bodyPr vert="horz" wrap="square" lIns="68580" tIns="34290" rIns="68580" bIns="34290" numCol="1" anchor="t" anchorCtr="0" compatLnSpc="1"/>
                <a:lstStyle/>
                <a:p>
                  <a:pPr>
                    <a:defRPr/>
                  </a:pPr>
                  <a:endParaRPr lang="zh-CN" altLang="en-US">
                    <a:solidFill>
                      <a:prstClr val="black"/>
                    </a:solidFill>
                  </a:endParaRPr>
                </a:p>
              </p:txBody>
            </p:sp>
            <p:sp>
              <p:nvSpPr>
                <p:cNvPr id="32" name="Freeform 821"/>
                <p:cNvSpPr/>
                <p:nvPr/>
              </p:nvSpPr>
              <p:spPr bwMode="auto">
                <a:xfrm>
                  <a:off x="4260851" y="2874964"/>
                  <a:ext cx="331788" cy="12700"/>
                </a:xfrm>
                <a:custGeom>
                  <a:avLst/>
                  <a:gdLst>
                    <a:gd name="T0" fmla="*/ 9 w 286"/>
                    <a:gd name="T1" fmla="*/ 12 h 12"/>
                    <a:gd name="T2" fmla="*/ 277 w 286"/>
                    <a:gd name="T3" fmla="*/ 12 h 12"/>
                    <a:gd name="T4" fmla="*/ 286 w 286"/>
                    <a:gd name="T5" fmla="*/ 0 h 12"/>
                    <a:gd name="T6" fmla="*/ 0 w 286"/>
                    <a:gd name="T7" fmla="*/ 0 h 12"/>
                    <a:gd name="T8" fmla="*/ 9 w 286"/>
                    <a:gd name="T9" fmla="*/ 12 h 12"/>
                  </a:gdLst>
                  <a:ahLst/>
                  <a:cxnLst>
                    <a:cxn ang="0">
                      <a:pos x="T0" y="T1"/>
                    </a:cxn>
                    <a:cxn ang="0">
                      <a:pos x="T2" y="T3"/>
                    </a:cxn>
                    <a:cxn ang="0">
                      <a:pos x="T4" y="T5"/>
                    </a:cxn>
                    <a:cxn ang="0">
                      <a:pos x="T6" y="T7"/>
                    </a:cxn>
                    <a:cxn ang="0">
                      <a:pos x="T8" y="T9"/>
                    </a:cxn>
                  </a:cxnLst>
                  <a:rect l="0" t="0" r="r" b="b"/>
                  <a:pathLst>
                    <a:path w="286" h="12">
                      <a:moveTo>
                        <a:pt x="9" y="12"/>
                      </a:moveTo>
                      <a:cubicBezTo>
                        <a:pt x="20" y="12"/>
                        <a:pt x="269" y="12"/>
                        <a:pt x="277" y="12"/>
                      </a:cubicBezTo>
                      <a:cubicBezTo>
                        <a:pt x="286" y="12"/>
                        <a:pt x="286" y="0"/>
                        <a:pt x="286" y="0"/>
                      </a:cubicBezTo>
                      <a:cubicBezTo>
                        <a:pt x="0" y="0"/>
                        <a:pt x="0" y="0"/>
                        <a:pt x="0" y="0"/>
                      </a:cubicBezTo>
                      <a:cubicBezTo>
                        <a:pt x="0" y="0"/>
                        <a:pt x="0" y="12"/>
                        <a:pt x="9" y="12"/>
                      </a:cubicBezTo>
                      <a:close/>
                    </a:path>
                  </a:pathLst>
                </a:custGeom>
                <a:grpFill/>
                <a:ln>
                  <a:noFill/>
                </a:ln>
              </p:spPr>
              <p:txBody>
                <a:bodyPr vert="horz" wrap="square" lIns="68580" tIns="34290" rIns="68580" bIns="34290" numCol="1" anchor="t" anchorCtr="0" compatLnSpc="1"/>
                <a:lstStyle/>
                <a:p>
                  <a:pPr>
                    <a:defRPr/>
                  </a:pPr>
                  <a:endParaRPr lang="zh-CN" altLang="en-US">
                    <a:solidFill>
                      <a:prstClr val="black"/>
                    </a:solidFill>
                  </a:endParaRPr>
                </a:p>
              </p:txBody>
            </p:sp>
          </p:grpSp>
        </p:grpSp>
        <p:sp>
          <p:nvSpPr>
            <p:cNvPr id="40" name="TextBox 65"/>
            <p:cNvSpPr txBox="1"/>
            <p:nvPr/>
          </p:nvSpPr>
          <p:spPr>
            <a:xfrm>
              <a:off x="4785360" y="3037908"/>
              <a:ext cx="1481138" cy="969496"/>
            </a:xfrm>
            <a:prstGeom prst="rect">
              <a:avLst/>
            </a:prstGeom>
            <a:noFill/>
          </p:spPr>
          <p:txBody>
            <a:bodyPr wrap="square" rtlCol="0">
              <a:spAutoFit/>
            </a:bodyPr>
            <a:lstStyle/>
            <a:p>
              <a:pPr algn="ctr"/>
              <a:r>
                <a:rPr lang="zh-CN" altLang="en-US" sz="1200" b="1" dirty="0" smtClean="0">
                  <a:solidFill>
                    <a:schemeClr val="bg1"/>
                  </a:solidFill>
                  <a:ea typeface="Arial Unicode MS" panose="020B0604020202020204" charset="-122"/>
                </a:rPr>
                <a:t>点击输入标题</a:t>
              </a:r>
              <a:br>
                <a:rPr lang="en-US" sz="1200" b="1" dirty="0">
                  <a:solidFill>
                    <a:schemeClr val="bg1"/>
                  </a:solidFill>
                  <a:ea typeface="Arial Unicode MS" panose="020B0604020202020204" charset="-122"/>
                </a:rPr>
              </a:br>
              <a:r>
                <a:rPr lang="en-US" sz="900" dirty="0">
                  <a:solidFill>
                    <a:schemeClr val="bg1"/>
                  </a:solidFill>
                  <a:ea typeface="Arial Unicode MS" panose="020B0604020202020204" charset="-122"/>
                </a:rPr>
                <a:t>There are many variations of Lorem Ipsum available, but the majority have suffered  There are many variations of Lorem</a:t>
              </a:r>
              <a:endParaRPr lang="en-US" sz="900" dirty="0">
                <a:solidFill>
                  <a:schemeClr val="bg1"/>
                </a:solidFill>
                <a:ea typeface="Arial Unicode MS" panose="020B0604020202020204" charset="-122"/>
              </a:endParaRPr>
            </a:p>
          </p:txBody>
        </p:sp>
      </p:grpSp>
      <p:grpSp>
        <p:nvGrpSpPr>
          <p:cNvPr id="4" name="组合 3"/>
          <p:cNvGrpSpPr/>
          <p:nvPr/>
        </p:nvGrpSpPr>
        <p:grpSpPr>
          <a:xfrm>
            <a:off x="6778943" y="1225300"/>
            <a:ext cx="1664970" cy="2782104"/>
            <a:chOff x="6778943" y="1225300"/>
            <a:chExt cx="1664970" cy="2782104"/>
          </a:xfrm>
        </p:grpSpPr>
        <p:grpSp>
          <p:nvGrpSpPr>
            <p:cNvPr id="16" name="组合 15"/>
            <p:cNvGrpSpPr/>
            <p:nvPr/>
          </p:nvGrpSpPr>
          <p:grpSpPr>
            <a:xfrm>
              <a:off x="6778943" y="1225300"/>
              <a:ext cx="1664970" cy="1664018"/>
              <a:chOff x="13714" y="4209"/>
              <a:chExt cx="3496" cy="3494"/>
            </a:xfrm>
          </p:grpSpPr>
          <p:sp>
            <p:nvSpPr>
              <p:cNvPr id="12" name="圆角矩形 11"/>
              <p:cNvSpPr/>
              <p:nvPr/>
            </p:nvSpPr>
            <p:spPr>
              <a:xfrm>
                <a:off x="13714" y="4209"/>
                <a:ext cx="3497" cy="3494"/>
              </a:xfrm>
              <a:prstGeom prst="roundRect">
                <a:avLst/>
              </a:prstGeom>
              <a:solidFill>
                <a:srgbClr val="FFC000"/>
              </a:solidFill>
              <a:ln w="25400" cap="flat" cmpd="sng" algn="ctr">
                <a:noFill/>
                <a:prstDash val="solid"/>
              </a:ln>
              <a:effectLst/>
            </p:spPr>
            <p:style>
              <a:lnRef idx="2">
                <a:srgbClr val="4F81BD">
                  <a:shade val="50000"/>
                </a:srgbClr>
              </a:lnRef>
              <a:fillRef idx="1">
                <a:srgbClr val="4F81BD"/>
              </a:fillRef>
              <a:effectRef idx="0">
                <a:srgbClr val="4F81BD"/>
              </a:effectRef>
              <a:fontRef idx="minor">
                <a:sysClr val="window" lastClr="FFFFFF"/>
              </a:fontRef>
            </p:style>
            <p:txBody>
              <a:bodyPr rtlCol="0" anchor="ctr"/>
              <a:lstStyle/>
              <a:p>
                <a:pPr algn="ctr">
                  <a:defRPr/>
                </a:pPr>
                <a:endParaRPr lang="zh-CN" altLang="en-US">
                  <a:solidFill>
                    <a:prstClr val="white"/>
                  </a:solidFill>
                </a:endParaRPr>
              </a:p>
            </p:txBody>
          </p:sp>
          <p:grpSp>
            <p:nvGrpSpPr>
              <p:cNvPr id="7" name="组合 22"/>
              <p:cNvGrpSpPr/>
              <p:nvPr/>
            </p:nvGrpSpPr>
            <p:grpSpPr>
              <a:xfrm>
                <a:off x="14922" y="5411"/>
                <a:ext cx="1017" cy="1111"/>
                <a:chOff x="930276" y="5935664"/>
                <a:chExt cx="306388" cy="334963"/>
              </a:xfrm>
              <a:solidFill>
                <a:sysClr val="window" lastClr="FFFFFF"/>
              </a:solidFill>
            </p:grpSpPr>
            <p:sp>
              <p:nvSpPr>
                <p:cNvPr id="24" name="Freeform 665"/>
                <p:cNvSpPr/>
                <p:nvPr/>
              </p:nvSpPr>
              <p:spPr bwMode="auto">
                <a:xfrm>
                  <a:off x="930276" y="5935664"/>
                  <a:ext cx="306388" cy="236538"/>
                </a:xfrm>
                <a:custGeom>
                  <a:avLst/>
                  <a:gdLst>
                    <a:gd name="T0" fmla="*/ 179 w 193"/>
                    <a:gd name="T1" fmla="*/ 54 h 149"/>
                    <a:gd name="T2" fmla="*/ 193 w 193"/>
                    <a:gd name="T3" fmla="*/ 0 h 149"/>
                    <a:gd name="T4" fmla="*/ 138 w 193"/>
                    <a:gd name="T5" fmla="*/ 13 h 149"/>
                    <a:gd name="T6" fmla="*/ 152 w 193"/>
                    <a:gd name="T7" fmla="*/ 27 h 149"/>
                    <a:gd name="T8" fmla="*/ 99 w 193"/>
                    <a:gd name="T9" fmla="*/ 79 h 149"/>
                    <a:gd name="T10" fmla="*/ 77 w 193"/>
                    <a:gd name="T11" fmla="*/ 57 h 149"/>
                    <a:gd name="T12" fmla="*/ 0 w 193"/>
                    <a:gd name="T13" fmla="*/ 134 h 149"/>
                    <a:gd name="T14" fmla="*/ 15 w 193"/>
                    <a:gd name="T15" fmla="*/ 149 h 149"/>
                    <a:gd name="T16" fmla="*/ 15 w 193"/>
                    <a:gd name="T17" fmla="*/ 149 h 149"/>
                    <a:gd name="T18" fmla="*/ 77 w 193"/>
                    <a:gd name="T19" fmla="*/ 87 h 149"/>
                    <a:gd name="T20" fmla="*/ 99 w 193"/>
                    <a:gd name="T21" fmla="*/ 108 h 149"/>
                    <a:gd name="T22" fmla="*/ 167 w 193"/>
                    <a:gd name="T23" fmla="*/ 41 h 149"/>
                    <a:gd name="T24" fmla="*/ 179 w 193"/>
                    <a:gd name="T25" fmla="*/ 54 h 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93" h="149">
                      <a:moveTo>
                        <a:pt x="179" y="54"/>
                      </a:moveTo>
                      <a:lnTo>
                        <a:pt x="193" y="0"/>
                      </a:lnTo>
                      <a:lnTo>
                        <a:pt x="138" y="13"/>
                      </a:lnTo>
                      <a:lnTo>
                        <a:pt x="152" y="27"/>
                      </a:lnTo>
                      <a:lnTo>
                        <a:pt x="99" y="79"/>
                      </a:lnTo>
                      <a:lnTo>
                        <a:pt x="77" y="57"/>
                      </a:lnTo>
                      <a:lnTo>
                        <a:pt x="0" y="134"/>
                      </a:lnTo>
                      <a:lnTo>
                        <a:pt x="15" y="149"/>
                      </a:lnTo>
                      <a:lnTo>
                        <a:pt x="15" y="149"/>
                      </a:lnTo>
                      <a:lnTo>
                        <a:pt x="77" y="87"/>
                      </a:lnTo>
                      <a:lnTo>
                        <a:pt x="99" y="108"/>
                      </a:lnTo>
                      <a:lnTo>
                        <a:pt x="167" y="41"/>
                      </a:lnTo>
                      <a:lnTo>
                        <a:pt x="179" y="54"/>
                      </a:lnTo>
                      <a:close/>
                    </a:path>
                  </a:pathLst>
                </a:custGeom>
                <a:grpFill/>
                <a:ln>
                  <a:noFill/>
                </a:ln>
              </p:spPr>
              <p:txBody>
                <a:bodyPr vert="horz" wrap="square" lIns="68580" tIns="34290" rIns="68580" bIns="34290" numCol="1" anchor="t" anchorCtr="0" compatLnSpc="1"/>
                <a:lstStyle/>
                <a:p>
                  <a:pPr>
                    <a:defRPr/>
                  </a:pPr>
                  <a:endParaRPr lang="zh-CN" altLang="en-US">
                    <a:solidFill>
                      <a:prstClr val="black"/>
                    </a:solidFill>
                  </a:endParaRPr>
                </a:p>
              </p:txBody>
            </p:sp>
            <p:sp>
              <p:nvSpPr>
                <p:cNvPr id="25" name="Rectangle 666"/>
                <p:cNvSpPr>
                  <a:spLocks noChangeArrowheads="1"/>
                </p:cNvSpPr>
                <p:nvPr/>
              </p:nvSpPr>
              <p:spPr bwMode="auto">
                <a:xfrm>
                  <a:off x="957264" y="6189664"/>
                  <a:ext cx="44450" cy="80963"/>
                </a:xfrm>
                <a:prstGeom prst="rect">
                  <a:avLst/>
                </a:prstGeom>
                <a:grpFill/>
                <a:ln>
                  <a:noFill/>
                </a:ln>
              </p:spPr>
              <p:txBody>
                <a:bodyPr vert="horz" wrap="square" lIns="68580" tIns="34290" rIns="68580" bIns="34290" numCol="1" anchor="t" anchorCtr="0" compatLnSpc="1"/>
                <a:lstStyle/>
                <a:p>
                  <a:pPr>
                    <a:defRPr/>
                  </a:pPr>
                  <a:endParaRPr lang="zh-CN" altLang="en-US">
                    <a:solidFill>
                      <a:prstClr val="black"/>
                    </a:solidFill>
                  </a:endParaRPr>
                </a:p>
              </p:txBody>
            </p:sp>
            <p:sp>
              <p:nvSpPr>
                <p:cNvPr id="26" name="Rectangle 667"/>
                <p:cNvSpPr>
                  <a:spLocks noChangeArrowheads="1"/>
                </p:cNvSpPr>
                <p:nvPr/>
              </p:nvSpPr>
              <p:spPr bwMode="auto">
                <a:xfrm>
                  <a:off x="1030289" y="6149976"/>
                  <a:ext cx="44450" cy="120650"/>
                </a:xfrm>
                <a:prstGeom prst="rect">
                  <a:avLst/>
                </a:prstGeom>
                <a:grpFill/>
                <a:ln>
                  <a:noFill/>
                </a:ln>
              </p:spPr>
              <p:txBody>
                <a:bodyPr vert="horz" wrap="square" lIns="68580" tIns="34290" rIns="68580" bIns="34290" numCol="1" anchor="t" anchorCtr="0" compatLnSpc="1"/>
                <a:lstStyle/>
                <a:p>
                  <a:pPr>
                    <a:defRPr/>
                  </a:pPr>
                  <a:endParaRPr lang="zh-CN" altLang="en-US">
                    <a:solidFill>
                      <a:prstClr val="black"/>
                    </a:solidFill>
                  </a:endParaRPr>
                </a:p>
              </p:txBody>
            </p:sp>
            <p:sp>
              <p:nvSpPr>
                <p:cNvPr id="27" name="Rectangle 668"/>
                <p:cNvSpPr>
                  <a:spLocks noChangeArrowheads="1"/>
                </p:cNvSpPr>
                <p:nvPr/>
              </p:nvSpPr>
              <p:spPr bwMode="auto">
                <a:xfrm>
                  <a:off x="1104901" y="6110289"/>
                  <a:ext cx="44450" cy="160338"/>
                </a:xfrm>
                <a:prstGeom prst="rect">
                  <a:avLst/>
                </a:prstGeom>
                <a:grpFill/>
                <a:ln>
                  <a:noFill/>
                </a:ln>
              </p:spPr>
              <p:txBody>
                <a:bodyPr vert="horz" wrap="square" lIns="68580" tIns="34290" rIns="68580" bIns="34290" numCol="1" anchor="t" anchorCtr="0" compatLnSpc="1"/>
                <a:lstStyle/>
                <a:p>
                  <a:pPr>
                    <a:defRPr/>
                  </a:pPr>
                  <a:endParaRPr lang="zh-CN" altLang="en-US">
                    <a:solidFill>
                      <a:prstClr val="black"/>
                    </a:solidFill>
                  </a:endParaRPr>
                </a:p>
              </p:txBody>
            </p:sp>
            <p:sp>
              <p:nvSpPr>
                <p:cNvPr id="28" name="Rectangle 669"/>
                <p:cNvSpPr>
                  <a:spLocks noChangeArrowheads="1"/>
                </p:cNvSpPr>
                <p:nvPr/>
              </p:nvSpPr>
              <p:spPr bwMode="auto">
                <a:xfrm>
                  <a:off x="1177926" y="6070601"/>
                  <a:ext cx="44450" cy="200025"/>
                </a:xfrm>
                <a:prstGeom prst="rect">
                  <a:avLst/>
                </a:prstGeom>
                <a:grpFill/>
                <a:ln>
                  <a:noFill/>
                </a:ln>
              </p:spPr>
              <p:txBody>
                <a:bodyPr vert="horz" wrap="square" lIns="68580" tIns="34290" rIns="68580" bIns="34290" numCol="1" anchor="t" anchorCtr="0" compatLnSpc="1"/>
                <a:lstStyle/>
                <a:p>
                  <a:pPr>
                    <a:defRPr/>
                  </a:pPr>
                  <a:endParaRPr lang="zh-CN" altLang="en-US">
                    <a:solidFill>
                      <a:prstClr val="black"/>
                    </a:solidFill>
                  </a:endParaRPr>
                </a:p>
              </p:txBody>
            </p:sp>
          </p:grpSp>
        </p:grpSp>
        <p:sp>
          <p:nvSpPr>
            <p:cNvPr id="41" name="TextBox 65"/>
            <p:cNvSpPr txBox="1"/>
            <p:nvPr/>
          </p:nvSpPr>
          <p:spPr>
            <a:xfrm>
              <a:off x="6871335" y="3037908"/>
              <a:ext cx="1481138" cy="969496"/>
            </a:xfrm>
            <a:prstGeom prst="rect">
              <a:avLst/>
            </a:prstGeom>
            <a:noFill/>
          </p:spPr>
          <p:txBody>
            <a:bodyPr wrap="square" rtlCol="0">
              <a:spAutoFit/>
            </a:bodyPr>
            <a:lstStyle/>
            <a:p>
              <a:pPr algn="ctr"/>
              <a:r>
                <a:rPr lang="zh-CN" altLang="en-US" sz="1200" b="1" dirty="0" smtClean="0">
                  <a:solidFill>
                    <a:srgbClr val="FFC000"/>
                  </a:solidFill>
                  <a:ea typeface="Arial Unicode MS" panose="020B0604020202020204" charset="-122"/>
                </a:rPr>
                <a:t>点击输入标题</a:t>
              </a:r>
              <a:br>
                <a:rPr lang="en-US" sz="1200" b="1" dirty="0">
                  <a:solidFill>
                    <a:srgbClr val="FFC000"/>
                  </a:solidFill>
                  <a:ea typeface="Arial Unicode MS" panose="020B0604020202020204" charset="-122"/>
                </a:rPr>
              </a:br>
              <a:r>
                <a:rPr lang="en-US" sz="900" dirty="0">
                  <a:solidFill>
                    <a:srgbClr val="FFC000"/>
                  </a:solidFill>
                  <a:ea typeface="Arial Unicode MS" panose="020B0604020202020204" charset="-122"/>
                </a:rPr>
                <a:t>There are many variations of Lorem Ipsum available, but the majority have suffered  There are many variations of Lorem</a:t>
              </a:r>
              <a:endParaRPr lang="en-US" sz="900" dirty="0">
                <a:solidFill>
                  <a:srgbClr val="FFC000"/>
                </a:solidFill>
                <a:ea typeface="Arial Unicode MS" panose="020B0604020202020204" charset="-122"/>
              </a:endParaRPr>
            </a:p>
          </p:txBody>
        </p:sp>
      </p:grpSp>
    </p:spTree>
  </p:cSld>
  <p:clrMapOvr>
    <a:masterClrMapping/>
  </p:clrMapOvr>
  <p:transition spd="slow" advClick="0" advTm="3000">
    <p:comb/>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0" fill="hold" nodeType="after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p:cTn id="7" dur="500" fill="hold"/>
                                        <p:tgtEl>
                                          <p:spTgt spid="13"/>
                                        </p:tgtEl>
                                        <p:attrNameLst>
                                          <p:attrName>ppt_w</p:attrName>
                                        </p:attrNameLst>
                                      </p:cBhvr>
                                      <p:tavLst>
                                        <p:tav tm="0">
                                          <p:val>
                                            <p:fltVal val="0"/>
                                          </p:val>
                                        </p:tav>
                                        <p:tav tm="100000">
                                          <p:val>
                                            <p:strVal val="#ppt_w"/>
                                          </p:val>
                                        </p:tav>
                                      </p:tavLst>
                                    </p:anim>
                                    <p:anim calcmode="lin" valueType="num">
                                      <p:cBhvr>
                                        <p:cTn id="8" dur="500" fill="hold"/>
                                        <p:tgtEl>
                                          <p:spTgt spid="13"/>
                                        </p:tgtEl>
                                        <p:attrNameLst>
                                          <p:attrName>ppt_h</p:attrName>
                                        </p:attrNameLst>
                                      </p:cBhvr>
                                      <p:tavLst>
                                        <p:tav tm="0">
                                          <p:val>
                                            <p:strVal val="#ppt_h"/>
                                          </p:val>
                                        </p:tav>
                                        <p:tav tm="100000">
                                          <p:val>
                                            <p:strVal val="#ppt_h"/>
                                          </p:val>
                                        </p:tav>
                                      </p:tavLst>
                                    </p:anim>
                                  </p:childTnLst>
                                </p:cTn>
                              </p:par>
                            </p:childTnLst>
                          </p:cTn>
                        </p:par>
                        <p:par>
                          <p:cTn id="9" fill="hold">
                            <p:stCondLst>
                              <p:cond delay="500"/>
                            </p:stCondLst>
                            <p:childTnLst>
                              <p:par>
                                <p:cTn id="10" presetID="17" presetClass="entr" presetSubtype="10" fill="hold" grpId="0" nodeType="afterEffect">
                                  <p:stCondLst>
                                    <p:cond delay="0"/>
                                  </p:stCondLst>
                                  <p:childTnLst>
                                    <p:set>
                                      <p:cBhvr>
                                        <p:cTn id="11" dur="1" fill="hold">
                                          <p:stCondLst>
                                            <p:cond delay="0"/>
                                          </p:stCondLst>
                                        </p:cTn>
                                        <p:tgtEl>
                                          <p:spTgt spid="38"/>
                                        </p:tgtEl>
                                        <p:attrNameLst>
                                          <p:attrName>style.visibility</p:attrName>
                                        </p:attrNameLst>
                                      </p:cBhvr>
                                      <p:to>
                                        <p:strVal val="visible"/>
                                      </p:to>
                                    </p:set>
                                    <p:anim calcmode="lin" valueType="num">
                                      <p:cBhvr>
                                        <p:cTn id="12" dur="500" fill="hold"/>
                                        <p:tgtEl>
                                          <p:spTgt spid="38"/>
                                        </p:tgtEl>
                                        <p:attrNameLst>
                                          <p:attrName>ppt_w</p:attrName>
                                        </p:attrNameLst>
                                      </p:cBhvr>
                                      <p:tavLst>
                                        <p:tav tm="0">
                                          <p:val>
                                            <p:fltVal val="0"/>
                                          </p:val>
                                        </p:tav>
                                        <p:tav tm="100000">
                                          <p:val>
                                            <p:strVal val="#ppt_w"/>
                                          </p:val>
                                        </p:tav>
                                      </p:tavLst>
                                    </p:anim>
                                    <p:anim calcmode="lin" valueType="num">
                                      <p:cBhvr>
                                        <p:cTn id="13" dur="500" fill="hold"/>
                                        <p:tgtEl>
                                          <p:spTgt spid="38"/>
                                        </p:tgtEl>
                                        <p:attrNameLst>
                                          <p:attrName>ppt_h</p:attrName>
                                        </p:attrNameLst>
                                      </p:cBhvr>
                                      <p:tavLst>
                                        <p:tav tm="0">
                                          <p:val>
                                            <p:strVal val="#ppt_h"/>
                                          </p:val>
                                        </p:tav>
                                        <p:tav tm="100000">
                                          <p:val>
                                            <p:strVal val="#ppt_h"/>
                                          </p:val>
                                        </p:tav>
                                      </p:tavLst>
                                    </p:anim>
                                  </p:childTnLst>
                                </p:cTn>
                              </p:par>
                            </p:childTnLst>
                          </p:cTn>
                        </p:par>
                        <p:par>
                          <p:cTn id="14" fill="hold">
                            <p:stCondLst>
                              <p:cond delay="1000"/>
                            </p:stCondLst>
                            <p:childTnLst>
                              <p:par>
                                <p:cTn id="15" presetID="17" presetClass="entr" presetSubtype="10" fill="hold" nodeType="after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p:cTn id="17" dur="500" fill="hold"/>
                                        <p:tgtEl>
                                          <p:spTgt spid="2"/>
                                        </p:tgtEl>
                                        <p:attrNameLst>
                                          <p:attrName>ppt_w</p:attrName>
                                        </p:attrNameLst>
                                      </p:cBhvr>
                                      <p:tavLst>
                                        <p:tav tm="0">
                                          <p:val>
                                            <p:fltVal val="0"/>
                                          </p:val>
                                        </p:tav>
                                        <p:tav tm="100000">
                                          <p:val>
                                            <p:strVal val="#ppt_w"/>
                                          </p:val>
                                        </p:tav>
                                      </p:tavLst>
                                    </p:anim>
                                    <p:anim calcmode="lin" valueType="num">
                                      <p:cBhvr>
                                        <p:cTn id="18" dur="500" fill="hold"/>
                                        <p:tgtEl>
                                          <p:spTgt spid="2"/>
                                        </p:tgtEl>
                                        <p:attrNameLst>
                                          <p:attrName>ppt_h</p:attrName>
                                        </p:attrNameLst>
                                      </p:cBhvr>
                                      <p:tavLst>
                                        <p:tav tm="0">
                                          <p:val>
                                            <p:strVal val="#ppt_h"/>
                                          </p:val>
                                        </p:tav>
                                        <p:tav tm="100000">
                                          <p:val>
                                            <p:strVal val="#ppt_h"/>
                                          </p:val>
                                        </p:tav>
                                      </p:tavLst>
                                    </p:anim>
                                  </p:childTnLst>
                                </p:cTn>
                              </p:par>
                            </p:childTnLst>
                          </p:cTn>
                        </p:par>
                        <p:par>
                          <p:cTn id="19" fill="hold">
                            <p:stCondLst>
                              <p:cond delay="1500"/>
                            </p:stCondLst>
                            <p:childTnLst>
                              <p:par>
                                <p:cTn id="20" presetID="17" presetClass="entr" presetSubtype="10" fill="hold"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500" fill="hold"/>
                                        <p:tgtEl>
                                          <p:spTgt spid="3"/>
                                        </p:tgtEl>
                                        <p:attrNameLst>
                                          <p:attrName>ppt_w</p:attrName>
                                        </p:attrNameLst>
                                      </p:cBhvr>
                                      <p:tavLst>
                                        <p:tav tm="0">
                                          <p:val>
                                            <p:fltVal val="0"/>
                                          </p:val>
                                        </p:tav>
                                        <p:tav tm="100000">
                                          <p:val>
                                            <p:strVal val="#ppt_w"/>
                                          </p:val>
                                        </p:tav>
                                      </p:tavLst>
                                    </p:anim>
                                    <p:anim calcmode="lin" valueType="num">
                                      <p:cBhvr>
                                        <p:cTn id="23" dur="500" fill="hold"/>
                                        <p:tgtEl>
                                          <p:spTgt spid="3"/>
                                        </p:tgtEl>
                                        <p:attrNameLst>
                                          <p:attrName>ppt_h</p:attrName>
                                        </p:attrNameLst>
                                      </p:cBhvr>
                                      <p:tavLst>
                                        <p:tav tm="0">
                                          <p:val>
                                            <p:strVal val="#ppt_h"/>
                                          </p:val>
                                        </p:tav>
                                        <p:tav tm="100000">
                                          <p:val>
                                            <p:strVal val="#ppt_h"/>
                                          </p:val>
                                        </p:tav>
                                      </p:tavLst>
                                    </p:anim>
                                  </p:childTnLst>
                                </p:cTn>
                              </p:par>
                            </p:childTnLst>
                          </p:cTn>
                        </p:par>
                        <p:par>
                          <p:cTn id="24" fill="hold">
                            <p:stCondLst>
                              <p:cond delay="2000"/>
                            </p:stCondLst>
                            <p:childTnLst>
                              <p:par>
                                <p:cTn id="25" presetID="17" presetClass="entr" presetSubtype="10" fill="hold" nodeType="afterEffect">
                                  <p:stCondLst>
                                    <p:cond delay="0"/>
                                  </p:stCondLst>
                                  <p:childTnLst>
                                    <p:set>
                                      <p:cBhvr>
                                        <p:cTn id="26" dur="1" fill="hold">
                                          <p:stCondLst>
                                            <p:cond delay="0"/>
                                          </p:stCondLst>
                                        </p:cTn>
                                        <p:tgtEl>
                                          <p:spTgt spid="4"/>
                                        </p:tgtEl>
                                        <p:attrNameLst>
                                          <p:attrName>style.visibility</p:attrName>
                                        </p:attrNameLst>
                                      </p:cBhvr>
                                      <p:to>
                                        <p:strVal val="visible"/>
                                      </p:to>
                                    </p:set>
                                    <p:anim calcmode="lin" valueType="num">
                                      <p:cBhvr>
                                        <p:cTn id="27" dur="500" fill="hold"/>
                                        <p:tgtEl>
                                          <p:spTgt spid="4"/>
                                        </p:tgtEl>
                                        <p:attrNameLst>
                                          <p:attrName>ppt_w</p:attrName>
                                        </p:attrNameLst>
                                      </p:cBhvr>
                                      <p:tavLst>
                                        <p:tav tm="0">
                                          <p:val>
                                            <p:fltVal val="0"/>
                                          </p:val>
                                        </p:tav>
                                        <p:tav tm="100000">
                                          <p:val>
                                            <p:strVal val="#ppt_w"/>
                                          </p:val>
                                        </p:tav>
                                      </p:tavLst>
                                    </p:anim>
                                    <p:anim calcmode="lin" valueType="num">
                                      <p:cBhvr>
                                        <p:cTn id="28" dur="500" fill="hold"/>
                                        <p:tgtEl>
                                          <p:spTgt spid="4"/>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8"/>
          <p:cNvSpPr txBox="1"/>
          <p:nvPr/>
        </p:nvSpPr>
        <p:spPr>
          <a:xfrm>
            <a:off x="3365221" y="429079"/>
            <a:ext cx="2262158" cy="507831"/>
          </a:xfrm>
          <a:prstGeom prst="rect">
            <a:avLst/>
          </a:prstGeom>
          <a:noFill/>
        </p:spPr>
        <p:txBody>
          <a:bodyPr wrap="none" rtlCol="0">
            <a:spAutoFit/>
          </a:bodyPr>
          <a:lstStyle/>
          <a:p>
            <a:pPr algn="ctr"/>
            <a:r>
              <a:rPr lang="zh-CN" altLang="en-US" sz="2700" dirty="0" smtClean="0">
                <a:solidFill>
                  <a:schemeClr val="bg1"/>
                </a:solidFill>
              </a:rPr>
              <a:t>点击输入标题</a:t>
            </a:r>
            <a:endParaRPr lang="en-US" sz="2700" dirty="0">
              <a:solidFill>
                <a:schemeClr val="bg1"/>
              </a:solidFill>
            </a:endParaRPr>
          </a:p>
        </p:txBody>
      </p:sp>
      <p:sp>
        <p:nvSpPr>
          <p:cNvPr id="12" name="TextBox 9"/>
          <p:cNvSpPr txBox="1"/>
          <p:nvPr/>
        </p:nvSpPr>
        <p:spPr>
          <a:xfrm>
            <a:off x="2191726" y="913901"/>
            <a:ext cx="4609148" cy="253841"/>
          </a:xfrm>
          <a:prstGeom prst="rect">
            <a:avLst/>
          </a:prstGeom>
          <a:noFill/>
        </p:spPr>
        <p:txBody>
          <a:bodyPr wrap="none" rtlCol="0">
            <a:spAutoFit/>
          </a:bodyPr>
          <a:lstStyle/>
          <a:p>
            <a:pPr algn="ctr"/>
            <a:r>
              <a:rPr lang="en-US" sz="1050">
                <a:solidFill>
                  <a:schemeClr val="bg1"/>
                </a:solidFill>
                <a:ea typeface="Open Sans" panose="020B0606030504020204" pitchFamily="34" charset="0"/>
                <a:cs typeface="Open Sans" panose="020B0606030504020204" pitchFamily="34" charset="0"/>
              </a:rPr>
              <a:t>Raw denim typewriter Carles irony. Helvetica farers Blue Bottle, distery vero you.</a:t>
            </a:r>
            <a:endParaRPr lang="en-US" sz="1050">
              <a:solidFill>
                <a:schemeClr val="bg1"/>
              </a:solidFill>
              <a:ea typeface="Open Sans" panose="020B0606030504020204" pitchFamily="34" charset="0"/>
              <a:cs typeface="Open Sans" panose="020B0606030504020204" pitchFamily="34" charset="0"/>
            </a:endParaRPr>
          </a:p>
        </p:txBody>
      </p:sp>
      <p:sp>
        <p:nvSpPr>
          <p:cNvPr id="13" name="Rectangle 2"/>
          <p:cNvSpPr/>
          <p:nvPr/>
        </p:nvSpPr>
        <p:spPr>
          <a:xfrm>
            <a:off x="4261984" y="1363958"/>
            <a:ext cx="492443" cy="461486"/>
          </a:xfrm>
          <a:prstGeom prst="rect">
            <a:avLst/>
          </a:prstGeom>
        </p:spPr>
        <p:txBody>
          <a:bodyPr wrap="none">
            <a:spAutoFit/>
          </a:bodyPr>
          <a:lstStyle/>
          <a:p>
            <a:r>
              <a:rPr lang="en-US" sz="2400">
                <a:solidFill>
                  <a:schemeClr val="bg1"/>
                </a:solidFill>
                <a:latin typeface="FontAwesome" pitchFamily="2" charset="0"/>
                <a:cs typeface="+mn-lt"/>
              </a:rPr>
              <a:t></a:t>
            </a:r>
            <a:endParaRPr lang="en-US" sz="2400">
              <a:solidFill>
                <a:schemeClr val="bg1"/>
              </a:solidFill>
              <a:latin typeface="FontAwesome" pitchFamily="2" charset="0"/>
              <a:cs typeface="+mn-lt"/>
            </a:endParaRPr>
          </a:p>
        </p:txBody>
      </p:sp>
      <p:grpSp>
        <p:nvGrpSpPr>
          <p:cNvPr id="2" name="组合 1"/>
          <p:cNvGrpSpPr/>
          <p:nvPr/>
        </p:nvGrpSpPr>
        <p:grpSpPr>
          <a:xfrm>
            <a:off x="1114448" y="1349194"/>
            <a:ext cx="3147061" cy="1157288"/>
            <a:chOff x="1114448" y="1349194"/>
            <a:chExt cx="3147061" cy="1157288"/>
          </a:xfrm>
        </p:grpSpPr>
        <p:sp>
          <p:nvSpPr>
            <p:cNvPr id="21" name="TextBox 20"/>
            <p:cNvSpPr txBox="1"/>
            <p:nvPr/>
          </p:nvSpPr>
          <p:spPr>
            <a:xfrm>
              <a:off x="1114448" y="1583033"/>
              <a:ext cx="3052286" cy="923449"/>
            </a:xfrm>
            <a:prstGeom prst="rect">
              <a:avLst/>
            </a:prstGeom>
            <a:solidFill>
              <a:srgbClr val="FFC000"/>
            </a:solidFill>
            <a:ln w="6350">
              <a:noFill/>
            </a:ln>
          </p:spPr>
          <p:txBody>
            <a:bodyPr wrap="square" rtlCol="0">
              <a:spAutoFit/>
            </a:bodyPr>
            <a:lstStyle/>
            <a:p>
              <a:pPr algn="r"/>
              <a:r>
                <a:rPr lang="en-US" sz="900" dirty="0" err="1">
                  <a:ea typeface="Open Sans" panose="020B0606030504020204" pitchFamily="34" charset="0"/>
                  <a:cs typeface="Open Sans" panose="020B0606030504020204" pitchFamily="34" charset="0"/>
                </a:rPr>
                <a:t>Vestibulum</a:t>
              </a:r>
              <a:r>
                <a:rPr lang="en-US" sz="900" dirty="0">
                  <a:ea typeface="Open Sans" panose="020B0606030504020204" pitchFamily="34" charset="0"/>
                  <a:cs typeface="Open Sans" panose="020B0606030504020204" pitchFamily="34" charset="0"/>
                </a:rPr>
                <a:t> </a:t>
              </a:r>
              <a:r>
                <a:rPr lang="en-US" sz="900" dirty="0" err="1">
                  <a:ea typeface="Open Sans" panose="020B0606030504020204" pitchFamily="34" charset="0"/>
                  <a:cs typeface="Open Sans" panose="020B0606030504020204" pitchFamily="34" charset="0"/>
                </a:rPr>
                <a:t>sodales</a:t>
              </a:r>
              <a:r>
                <a:rPr lang="en-US" sz="900" dirty="0">
                  <a:ea typeface="Open Sans" panose="020B0606030504020204" pitchFamily="34" charset="0"/>
                  <a:cs typeface="Open Sans" panose="020B0606030504020204" pitchFamily="34" charset="0"/>
                </a:rPr>
                <a:t> ante a </a:t>
              </a:r>
              <a:r>
                <a:rPr lang="en-US" sz="900" dirty="0" err="1">
                  <a:ea typeface="Open Sans" panose="020B0606030504020204" pitchFamily="34" charset="0"/>
                  <a:cs typeface="Open Sans" panose="020B0606030504020204" pitchFamily="34" charset="0"/>
                </a:rPr>
                <a:t>purus</a:t>
              </a:r>
              <a:r>
                <a:rPr lang="en-US" sz="900" dirty="0">
                  <a:ea typeface="Open Sans" panose="020B0606030504020204" pitchFamily="34" charset="0"/>
                  <a:cs typeface="Open Sans" panose="020B0606030504020204" pitchFamily="34" charset="0"/>
                </a:rPr>
                <a:t> </a:t>
              </a:r>
              <a:r>
                <a:rPr lang="en-US" sz="900" dirty="0" err="1">
                  <a:ea typeface="Open Sans" panose="020B0606030504020204" pitchFamily="34" charset="0"/>
                  <a:cs typeface="Open Sans" panose="020B0606030504020204" pitchFamily="34" charset="0"/>
                </a:rPr>
                <a:t>volutpat</a:t>
              </a:r>
              <a:r>
                <a:rPr lang="en-US" sz="900" dirty="0">
                  <a:ea typeface="Open Sans" panose="020B0606030504020204" pitchFamily="34" charset="0"/>
                  <a:cs typeface="Open Sans" panose="020B0606030504020204" pitchFamily="34" charset="0"/>
                </a:rPr>
                <a:t> </a:t>
              </a:r>
              <a:r>
                <a:rPr lang="en-US" sz="900" dirty="0" err="1">
                  <a:ea typeface="Open Sans" panose="020B0606030504020204" pitchFamily="34" charset="0"/>
                  <a:cs typeface="Open Sans" panose="020B0606030504020204" pitchFamily="34" charset="0"/>
                </a:rPr>
                <a:t>euismod</a:t>
              </a:r>
              <a:r>
                <a:rPr lang="en-US" sz="900" dirty="0">
                  <a:ea typeface="Open Sans" panose="020B0606030504020204" pitchFamily="34" charset="0"/>
                  <a:cs typeface="Open Sans" panose="020B0606030504020204" pitchFamily="34" charset="0"/>
                </a:rPr>
                <a:t>. </a:t>
              </a:r>
              <a:r>
                <a:rPr lang="en-US" sz="900" dirty="0" err="1">
                  <a:ea typeface="Open Sans" panose="020B0606030504020204" pitchFamily="34" charset="0"/>
                  <a:cs typeface="Open Sans" panose="020B0606030504020204" pitchFamily="34" charset="0"/>
                </a:rPr>
                <a:t>Proin</a:t>
              </a:r>
              <a:r>
                <a:rPr lang="en-US" sz="900" dirty="0">
                  <a:ea typeface="Open Sans" panose="020B0606030504020204" pitchFamily="34" charset="0"/>
                  <a:cs typeface="Open Sans" panose="020B0606030504020204" pitchFamily="34" charset="0"/>
                </a:rPr>
                <a:t> </a:t>
              </a:r>
              <a:r>
                <a:rPr lang="en-US" sz="900" dirty="0" err="1">
                  <a:ea typeface="Open Sans" panose="020B0606030504020204" pitchFamily="34" charset="0"/>
                  <a:cs typeface="Open Sans" panose="020B0606030504020204" pitchFamily="34" charset="0"/>
                </a:rPr>
                <a:t>sodales</a:t>
              </a:r>
              <a:r>
                <a:rPr lang="en-US" sz="900" dirty="0">
                  <a:ea typeface="Open Sans" panose="020B0606030504020204" pitchFamily="34" charset="0"/>
                  <a:cs typeface="Open Sans" panose="020B0606030504020204" pitchFamily="34" charset="0"/>
                </a:rPr>
                <a:t> quam </a:t>
              </a:r>
              <a:r>
                <a:rPr lang="en-US" sz="900" dirty="0" err="1">
                  <a:ea typeface="Open Sans" panose="020B0606030504020204" pitchFamily="34" charset="0"/>
                  <a:cs typeface="Open Sans" panose="020B0606030504020204" pitchFamily="34" charset="0"/>
                </a:rPr>
                <a:t>nec</a:t>
              </a:r>
              <a:r>
                <a:rPr lang="en-US" sz="900" dirty="0">
                  <a:ea typeface="Open Sans" panose="020B0606030504020204" pitchFamily="34" charset="0"/>
                  <a:cs typeface="Open Sans" panose="020B0606030504020204" pitchFamily="34" charset="0"/>
                </a:rPr>
                <a:t> ante </a:t>
              </a:r>
              <a:r>
                <a:rPr lang="en-US" sz="900" dirty="0" err="1">
                  <a:ea typeface="Open Sans" panose="020B0606030504020204" pitchFamily="34" charset="0"/>
                  <a:cs typeface="Open Sans" panose="020B0606030504020204" pitchFamily="34" charset="0"/>
                </a:rPr>
                <a:t>sollicitudin</a:t>
              </a:r>
              <a:r>
                <a:rPr lang="en-US" sz="900" dirty="0">
                  <a:ea typeface="Open Sans" panose="020B0606030504020204" pitchFamily="34" charset="0"/>
                  <a:cs typeface="Open Sans" panose="020B0606030504020204" pitchFamily="34" charset="0"/>
                </a:rPr>
                <a:t> </a:t>
              </a:r>
              <a:r>
                <a:rPr lang="en-US" sz="900" dirty="0" err="1">
                  <a:ea typeface="Open Sans" panose="020B0606030504020204" pitchFamily="34" charset="0"/>
                  <a:cs typeface="Open Sans" panose="020B0606030504020204" pitchFamily="34" charset="0"/>
                </a:rPr>
                <a:t>lacinia</a:t>
              </a:r>
              <a:r>
                <a:rPr lang="en-US" sz="900" dirty="0">
                  <a:ea typeface="Open Sans" panose="020B0606030504020204" pitchFamily="34" charset="0"/>
                  <a:cs typeface="Open Sans" panose="020B0606030504020204" pitchFamily="34" charset="0"/>
                </a:rPr>
                <a:t>. </a:t>
              </a:r>
              <a:r>
                <a:rPr lang="en-US" sz="900" dirty="0" err="1">
                  <a:ea typeface="Open Sans" panose="020B0606030504020204" pitchFamily="34" charset="0"/>
                  <a:cs typeface="Open Sans" panose="020B0606030504020204" pitchFamily="34" charset="0"/>
                </a:rPr>
                <a:t>Ut</a:t>
              </a:r>
              <a:r>
                <a:rPr lang="en-US" sz="900" dirty="0">
                  <a:ea typeface="Open Sans" panose="020B0606030504020204" pitchFamily="34" charset="0"/>
                  <a:cs typeface="Open Sans" panose="020B0606030504020204" pitchFamily="34" charset="0"/>
                </a:rPr>
                <a:t> </a:t>
              </a:r>
              <a:r>
                <a:rPr lang="en-US" sz="900" dirty="0" err="1">
                  <a:ea typeface="Open Sans" panose="020B0606030504020204" pitchFamily="34" charset="0"/>
                  <a:cs typeface="Open Sans" panose="020B0606030504020204" pitchFamily="34" charset="0"/>
                </a:rPr>
                <a:t>egestas</a:t>
              </a:r>
              <a:r>
                <a:rPr lang="en-US" sz="900" dirty="0">
                  <a:ea typeface="Open Sans" panose="020B0606030504020204" pitchFamily="34" charset="0"/>
                  <a:cs typeface="Open Sans" panose="020B0606030504020204" pitchFamily="34" charset="0"/>
                </a:rPr>
                <a:t> </a:t>
              </a:r>
              <a:r>
                <a:rPr lang="en-US" sz="900" dirty="0" err="1">
                  <a:ea typeface="Open Sans" panose="020B0606030504020204" pitchFamily="34" charset="0"/>
                  <a:cs typeface="Open Sans" panose="020B0606030504020204" pitchFamily="34" charset="0"/>
                </a:rPr>
                <a:t>bibendum</a:t>
              </a:r>
              <a:r>
                <a:rPr lang="en-US" sz="900" dirty="0">
                  <a:ea typeface="Open Sans" panose="020B0606030504020204" pitchFamily="34" charset="0"/>
                  <a:cs typeface="Open Sans" panose="020B0606030504020204" pitchFamily="34" charset="0"/>
                </a:rPr>
                <a:t> </a:t>
              </a:r>
              <a:r>
                <a:rPr lang="en-US" sz="900" dirty="0" err="1">
                  <a:ea typeface="Open Sans" panose="020B0606030504020204" pitchFamily="34" charset="0"/>
                  <a:cs typeface="Open Sans" panose="020B0606030504020204" pitchFamily="34" charset="0"/>
                </a:rPr>
                <a:t>tempor</a:t>
              </a:r>
              <a:r>
                <a:rPr lang="en-US" sz="900" dirty="0">
                  <a:ea typeface="Open Sans" panose="020B0606030504020204" pitchFamily="34" charset="0"/>
                  <a:cs typeface="Open Sans" panose="020B0606030504020204" pitchFamily="34" charset="0"/>
                </a:rPr>
                <a:t>. </a:t>
              </a:r>
              <a:r>
                <a:rPr lang="en-US" sz="900" dirty="0" err="1">
                  <a:ea typeface="Open Sans" panose="020B0606030504020204" pitchFamily="34" charset="0"/>
                  <a:cs typeface="Open Sans" panose="020B0606030504020204" pitchFamily="34" charset="0"/>
                </a:rPr>
                <a:t>Morbi</a:t>
              </a:r>
              <a:r>
                <a:rPr lang="en-US" sz="900" dirty="0">
                  <a:ea typeface="Open Sans" panose="020B0606030504020204" pitchFamily="34" charset="0"/>
                  <a:cs typeface="Open Sans" panose="020B0606030504020204" pitchFamily="34" charset="0"/>
                </a:rPr>
                <a:t> non </a:t>
              </a:r>
              <a:r>
                <a:rPr lang="en-US" sz="900" dirty="0" err="1">
                  <a:ea typeface="Open Sans" panose="020B0606030504020204" pitchFamily="34" charset="0"/>
                  <a:cs typeface="Open Sans" panose="020B0606030504020204" pitchFamily="34" charset="0"/>
                </a:rPr>
                <a:t>nibh</a:t>
              </a:r>
              <a:r>
                <a:rPr lang="en-US" sz="900" dirty="0">
                  <a:ea typeface="Open Sans" panose="020B0606030504020204" pitchFamily="34" charset="0"/>
                  <a:cs typeface="Open Sans" panose="020B0606030504020204" pitchFamily="34" charset="0"/>
                </a:rPr>
                <a:t> sit </a:t>
              </a:r>
              <a:r>
                <a:rPr lang="en-US" sz="900" dirty="0" err="1">
                  <a:ea typeface="Open Sans" panose="020B0606030504020204" pitchFamily="34" charset="0"/>
                  <a:cs typeface="Open Sans" panose="020B0606030504020204" pitchFamily="34" charset="0"/>
                </a:rPr>
                <a:t>amet</a:t>
              </a:r>
              <a:r>
                <a:rPr lang="en-US" sz="900" dirty="0">
                  <a:ea typeface="Open Sans" panose="020B0606030504020204" pitchFamily="34" charset="0"/>
                  <a:cs typeface="Open Sans" panose="020B0606030504020204" pitchFamily="34" charset="0"/>
                </a:rPr>
                <a:t> ligula </a:t>
              </a:r>
              <a:r>
                <a:rPr lang="en-US" sz="900" dirty="0" err="1">
                  <a:ea typeface="Open Sans" panose="020B0606030504020204" pitchFamily="34" charset="0"/>
                  <a:cs typeface="Open Sans" panose="020B0606030504020204" pitchFamily="34" charset="0"/>
                </a:rPr>
                <a:t>blandit</a:t>
              </a:r>
              <a:r>
                <a:rPr lang="en-US" sz="900" dirty="0">
                  <a:ea typeface="Open Sans" panose="020B0606030504020204" pitchFamily="34" charset="0"/>
                  <a:cs typeface="Open Sans" panose="020B0606030504020204" pitchFamily="34" charset="0"/>
                </a:rPr>
                <a:t> </a:t>
              </a:r>
              <a:r>
                <a:rPr lang="en-US" sz="900" dirty="0" err="1">
                  <a:ea typeface="Open Sans" panose="020B0606030504020204" pitchFamily="34" charset="0"/>
                  <a:cs typeface="Open Sans" panose="020B0606030504020204" pitchFamily="34" charset="0"/>
                </a:rPr>
                <a:t>ullamcorper</a:t>
              </a:r>
              <a:r>
                <a:rPr lang="en-US" sz="900" dirty="0">
                  <a:ea typeface="Open Sans" panose="020B0606030504020204" pitchFamily="34" charset="0"/>
                  <a:cs typeface="Open Sans" panose="020B0606030504020204" pitchFamily="34" charset="0"/>
                </a:rPr>
                <a:t> in </a:t>
              </a:r>
              <a:r>
                <a:rPr lang="en-US" sz="900" dirty="0" err="1">
                  <a:ea typeface="Open Sans" panose="020B0606030504020204" pitchFamily="34" charset="0"/>
                  <a:cs typeface="Open Sans" panose="020B0606030504020204" pitchFamily="34" charset="0"/>
                </a:rPr>
                <a:t>nec</a:t>
              </a:r>
              <a:r>
                <a:rPr lang="en-US" sz="900" dirty="0">
                  <a:ea typeface="Open Sans" panose="020B0606030504020204" pitchFamily="34" charset="0"/>
                  <a:cs typeface="Open Sans" panose="020B0606030504020204" pitchFamily="34" charset="0"/>
                </a:rPr>
                <a:t> </a:t>
              </a:r>
              <a:r>
                <a:rPr lang="en-US" sz="900" dirty="0" err="1">
                  <a:ea typeface="Open Sans" panose="020B0606030504020204" pitchFamily="34" charset="0"/>
                  <a:cs typeface="Open Sans" panose="020B0606030504020204" pitchFamily="34" charset="0"/>
                </a:rPr>
                <a:t>risus</a:t>
              </a:r>
              <a:r>
                <a:rPr lang="en-US" sz="900" dirty="0">
                  <a:ea typeface="Open Sans" panose="020B0606030504020204" pitchFamily="34" charset="0"/>
                  <a:cs typeface="Open Sans" panose="020B0606030504020204" pitchFamily="34" charset="0"/>
                </a:rPr>
                <a:t>. </a:t>
              </a:r>
              <a:r>
                <a:rPr lang="en-US" sz="900" dirty="0" err="1">
                  <a:ea typeface="Open Sans" panose="020B0606030504020204" pitchFamily="34" charset="0"/>
                  <a:cs typeface="Open Sans" panose="020B0606030504020204" pitchFamily="34" charset="0"/>
                </a:rPr>
                <a:t>Pellentesque</a:t>
              </a:r>
              <a:r>
                <a:rPr lang="en-US" sz="900" dirty="0">
                  <a:ea typeface="Open Sans" panose="020B0606030504020204" pitchFamily="34" charset="0"/>
                  <a:cs typeface="Open Sans" panose="020B0606030504020204" pitchFamily="34" charset="0"/>
                </a:rPr>
                <a:t> </a:t>
              </a:r>
              <a:r>
                <a:rPr lang="en-US" sz="900" dirty="0" err="1">
                  <a:ea typeface="Open Sans" panose="020B0606030504020204" pitchFamily="34" charset="0"/>
                  <a:cs typeface="Open Sans" panose="020B0606030504020204" pitchFamily="34" charset="0"/>
                </a:rPr>
                <a:t>fringilla</a:t>
              </a:r>
              <a:r>
                <a:rPr lang="en-US" sz="900" dirty="0">
                  <a:ea typeface="Open Sans" panose="020B0606030504020204" pitchFamily="34" charset="0"/>
                  <a:cs typeface="Open Sans" panose="020B0606030504020204" pitchFamily="34" charset="0"/>
                </a:rPr>
                <a:t> </a:t>
              </a:r>
              <a:r>
                <a:rPr lang="en-US" sz="900" dirty="0" err="1">
                  <a:ea typeface="Open Sans" panose="020B0606030504020204" pitchFamily="34" charset="0"/>
                  <a:cs typeface="Open Sans" panose="020B0606030504020204" pitchFamily="34" charset="0"/>
                </a:rPr>
                <a:t>diam</a:t>
              </a:r>
              <a:r>
                <a:rPr lang="en-US" sz="900" dirty="0">
                  <a:ea typeface="Open Sans" panose="020B0606030504020204" pitchFamily="34" charset="0"/>
                  <a:cs typeface="Open Sans" panose="020B0606030504020204" pitchFamily="34" charset="0"/>
                </a:rPr>
                <a:t> </a:t>
              </a:r>
              <a:r>
                <a:rPr lang="en-US" sz="900" dirty="0" err="1">
                  <a:ea typeface="Open Sans" panose="020B0606030504020204" pitchFamily="34" charset="0"/>
                  <a:cs typeface="Open Sans" panose="020B0606030504020204" pitchFamily="34" charset="0"/>
                </a:rPr>
                <a:t>faucibus</a:t>
              </a:r>
              <a:r>
                <a:rPr lang="en-US" sz="900" dirty="0">
                  <a:ea typeface="Open Sans" panose="020B0606030504020204" pitchFamily="34" charset="0"/>
                  <a:cs typeface="Open Sans" panose="020B0606030504020204" pitchFamily="34" charset="0"/>
                </a:rPr>
                <a:t> </a:t>
              </a:r>
              <a:r>
                <a:rPr lang="en-US" sz="900" dirty="0" err="1">
                  <a:ea typeface="Open Sans" panose="020B0606030504020204" pitchFamily="34" charset="0"/>
                  <a:cs typeface="Open Sans" panose="020B0606030504020204" pitchFamily="34" charset="0"/>
                </a:rPr>
                <a:t>tortor</a:t>
              </a:r>
              <a:r>
                <a:rPr lang="en-US" sz="900" dirty="0">
                  <a:ea typeface="Open Sans" panose="020B0606030504020204" pitchFamily="34" charset="0"/>
                  <a:cs typeface="Open Sans" panose="020B0606030504020204" pitchFamily="34" charset="0"/>
                </a:rPr>
                <a:t> </a:t>
              </a:r>
              <a:r>
                <a:rPr lang="en-US" sz="900" dirty="0" err="1">
                  <a:ea typeface="Open Sans" panose="020B0606030504020204" pitchFamily="34" charset="0"/>
                  <a:cs typeface="Open Sans" panose="020B0606030504020204" pitchFamily="34" charset="0"/>
                </a:rPr>
                <a:t>bibendum</a:t>
              </a:r>
              <a:r>
                <a:rPr lang="en-US" sz="900" dirty="0">
                  <a:ea typeface="Open Sans" panose="020B0606030504020204" pitchFamily="34" charset="0"/>
                  <a:cs typeface="Open Sans" panose="020B0606030504020204" pitchFamily="34" charset="0"/>
                </a:rPr>
                <a:t> </a:t>
              </a:r>
              <a:r>
                <a:rPr lang="en-US" sz="900" dirty="0" err="1">
                  <a:ea typeface="Open Sans" panose="020B0606030504020204" pitchFamily="34" charset="0"/>
                  <a:cs typeface="Open Sans" panose="020B0606030504020204" pitchFamily="34" charset="0"/>
                </a:rPr>
                <a:t>vulputate</a:t>
              </a:r>
              <a:r>
                <a:rPr lang="en-US" sz="900" dirty="0">
                  <a:ea typeface="Open Sans" panose="020B0606030504020204" pitchFamily="34" charset="0"/>
                  <a:cs typeface="Open Sans" panose="020B0606030504020204" pitchFamily="34" charset="0"/>
                </a:rPr>
                <a:t>. </a:t>
              </a:r>
              <a:r>
                <a:rPr lang="en-US" sz="900" dirty="0" err="1">
                  <a:ea typeface="Open Sans" panose="020B0606030504020204" pitchFamily="34" charset="0"/>
                  <a:cs typeface="Open Sans" panose="020B0606030504020204" pitchFamily="34" charset="0"/>
                </a:rPr>
                <a:t>Etiam</a:t>
              </a:r>
              <a:r>
                <a:rPr lang="en-US" sz="900" dirty="0">
                  <a:ea typeface="Open Sans" panose="020B0606030504020204" pitchFamily="34" charset="0"/>
                  <a:cs typeface="Open Sans" panose="020B0606030504020204" pitchFamily="34" charset="0"/>
                </a:rPr>
                <a:t> </a:t>
              </a:r>
              <a:r>
                <a:rPr lang="en-US" sz="900" dirty="0" err="1">
                  <a:ea typeface="Open Sans" panose="020B0606030504020204" pitchFamily="34" charset="0"/>
                  <a:cs typeface="Open Sans" panose="020B0606030504020204" pitchFamily="34" charset="0"/>
                </a:rPr>
                <a:t>turpis</a:t>
              </a:r>
              <a:r>
                <a:rPr lang="en-US" sz="900" dirty="0">
                  <a:ea typeface="Open Sans" panose="020B0606030504020204" pitchFamily="34" charset="0"/>
                  <a:cs typeface="Open Sans" panose="020B0606030504020204" pitchFamily="34" charset="0"/>
                </a:rPr>
                <a:t> </a:t>
              </a:r>
              <a:r>
                <a:rPr lang="en-US" sz="900" dirty="0" err="1">
                  <a:ea typeface="Open Sans" panose="020B0606030504020204" pitchFamily="34" charset="0"/>
                  <a:cs typeface="Open Sans" panose="020B0606030504020204" pitchFamily="34" charset="0"/>
                </a:rPr>
                <a:t>urna</a:t>
              </a:r>
              <a:r>
                <a:rPr lang="en-US" sz="900" dirty="0">
                  <a:ea typeface="Open Sans" panose="020B0606030504020204" pitchFamily="34" charset="0"/>
                  <a:cs typeface="Open Sans" panose="020B0606030504020204" pitchFamily="34" charset="0"/>
                </a:rPr>
                <a:t>, </a:t>
              </a:r>
              <a:r>
                <a:rPr lang="en-US" sz="900" dirty="0" err="1">
                  <a:ea typeface="Open Sans" panose="020B0606030504020204" pitchFamily="34" charset="0"/>
                  <a:cs typeface="Open Sans" panose="020B0606030504020204" pitchFamily="34" charset="0"/>
                </a:rPr>
                <a:t>rhoncus</a:t>
              </a:r>
              <a:r>
                <a:rPr lang="en-US" sz="900" dirty="0">
                  <a:ea typeface="Open Sans" panose="020B0606030504020204" pitchFamily="34" charset="0"/>
                  <a:cs typeface="Open Sans" panose="020B0606030504020204" pitchFamily="34" charset="0"/>
                </a:rPr>
                <a:t> et </a:t>
              </a:r>
              <a:r>
                <a:rPr lang="en-US" sz="900" dirty="0" err="1">
                  <a:ea typeface="Open Sans" panose="020B0606030504020204" pitchFamily="34" charset="0"/>
                  <a:cs typeface="Open Sans" panose="020B0606030504020204" pitchFamily="34" charset="0"/>
                </a:rPr>
                <a:t>mattis</a:t>
              </a:r>
              <a:r>
                <a:rPr lang="en-US" sz="900" dirty="0">
                  <a:ea typeface="Open Sans" panose="020B0606030504020204" pitchFamily="34" charset="0"/>
                  <a:cs typeface="Open Sans" panose="020B0606030504020204" pitchFamily="34" charset="0"/>
                </a:rPr>
                <a:t> </a:t>
              </a:r>
              <a:r>
                <a:rPr lang="en-US" sz="900" dirty="0" err="1">
                  <a:ea typeface="Open Sans" panose="020B0606030504020204" pitchFamily="34" charset="0"/>
                  <a:cs typeface="Open Sans" panose="020B0606030504020204" pitchFamily="34" charset="0"/>
                </a:rPr>
                <a:t>ut</a:t>
              </a:r>
              <a:r>
                <a:rPr lang="en-US" sz="900" dirty="0">
                  <a:ea typeface="Open Sans" panose="020B0606030504020204" pitchFamily="34" charset="0"/>
                  <a:cs typeface="Open Sans" panose="020B0606030504020204" pitchFamily="34" charset="0"/>
                </a:rPr>
                <a:t>, </a:t>
              </a:r>
              <a:r>
                <a:rPr lang="en-US" sz="900" dirty="0" err="1">
                  <a:ea typeface="Open Sans" panose="020B0606030504020204" pitchFamily="34" charset="0"/>
                  <a:cs typeface="Open Sans" panose="020B0606030504020204" pitchFamily="34" charset="0"/>
                </a:rPr>
                <a:t>dapibus</a:t>
              </a:r>
              <a:r>
                <a:rPr lang="en-US" sz="900" dirty="0">
                  <a:ea typeface="Open Sans" panose="020B0606030504020204" pitchFamily="34" charset="0"/>
                  <a:cs typeface="Open Sans" panose="020B0606030504020204" pitchFamily="34" charset="0"/>
                </a:rPr>
                <a:t> </a:t>
              </a:r>
              <a:r>
                <a:rPr lang="en-US" sz="900" dirty="0" err="1">
                  <a:ea typeface="Open Sans" panose="020B0606030504020204" pitchFamily="34" charset="0"/>
                  <a:cs typeface="Open Sans" panose="020B0606030504020204" pitchFamily="34" charset="0"/>
                </a:rPr>
                <a:t>eu</a:t>
              </a:r>
              <a:r>
                <a:rPr lang="en-US" sz="900" dirty="0">
                  <a:ea typeface="Open Sans" panose="020B0606030504020204" pitchFamily="34" charset="0"/>
                  <a:cs typeface="Open Sans" panose="020B0606030504020204" pitchFamily="34" charset="0"/>
                </a:rPr>
                <a:t> </a:t>
              </a:r>
              <a:r>
                <a:rPr lang="en-US" sz="900" dirty="0" err="1">
                  <a:ea typeface="Open Sans" panose="020B0606030504020204" pitchFamily="34" charset="0"/>
                  <a:cs typeface="Open Sans" panose="020B0606030504020204" pitchFamily="34" charset="0"/>
                </a:rPr>
                <a:t>nunc</a:t>
              </a:r>
              <a:r>
                <a:rPr lang="en-US" sz="900" dirty="0">
                  <a:ea typeface="Open Sans" panose="020B0606030504020204" pitchFamily="34" charset="0"/>
                  <a:cs typeface="Open Sans" panose="020B0606030504020204" pitchFamily="34" charset="0"/>
                </a:rPr>
                <a:t>. </a:t>
              </a:r>
              <a:endParaRPr lang="en-US" sz="900" dirty="0">
                <a:ea typeface="Open Sans" panose="020B0606030504020204" pitchFamily="34" charset="0"/>
                <a:cs typeface="Open Sans" panose="020B0606030504020204" pitchFamily="34" charset="0"/>
              </a:endParaRPr>
            </a:p>
          </p:txBody>
        </p:sp>
        <p:sp>
          <p:nvSpPr>
            <p:cNvPr id="24" name="TextBox 23"/>
            <p:cNvSpPr txBox="1"/>
            <p:nvPr/>
          </p:nvSpPr>
          <p:spPr>
            <a:xfrm>
              <a:off x="3268929" y="1349194"/>
              <a:ext cx="992580" cy="253916"/>
            </a:xfrm>
            <a:prstGeom prst="rect">
              <a:avLst/>
            </a:prstGeom>
            <a:noFill/>
          </p:spPr>
          <p:txBody>
            <a:bodyPr wrap="none" rtlCol="0">
              <a:spAutoFit/>
            </a:bodyPr>
            <a:lstStyle/>
            <a:p>
              <a:pPr algn="r"/>
              <a:r>
                <a:rPr lang="zh-CN" altLang="en-US" sz="1050" dirty="0" smtClean="0">
                  <a:solidFill>
                    <a:schemeClr val="bg1"/>
                  </a:solidFill>
                  <a:ea typeface="Open Sans" panose="020B0606030504020204" pitchFamily="34" charset="0"/>
                  <a:cs typeface="Open Sans" panose="020B0606030504020204" pitchFamily="34" charset="0"/>
                </a:rPr>
                <a:t>点击输入标题</a:t>
              </a:r>
              <a:endParaRPr lang="en-US" sz="1050" dirty="0">
                <a:solidFill>
                  <a:schemeClr val="bg1"/>
                </a:solidFill>
                <a:ea typeface="Open Sans" panose="020B0606030504020204" pitchFamily="34" charset="0"/>
                <a:cs typeface="Open Sans" panose="020B0606030504020204" pitchFamily="34" charset="0"/>
              </a:endParaRPr>
            </a:p>
          </p:txBody>
        </p:sp>
      </p:grpSp>
      <p:grpSp>
        <p:nvGrpSpPr>
          <p:cNvPr id="3" name="组合 2"/>
          <p:cNvGrpSpPr/>
          <p:nvPr/>
        </p:nvGrpSpPr>
        <p:grpSpPr>
          <a:xfrm>
            <a:off x="4744426" y="2236448"/>
            <a:ext cx="3132772" cy="1159668"/>
            <a:chOff x="4744426" y="2236448"/>
            <a:chExt cx="3132772" cy="1159668"/>
          </a:xfrm>
        </p:grpSpPr>
        <p:sp>
          <p:nvSpPr>
            <p:cNvPr id="22" name="TextBox 21"/>
            <p:cNvSpPr txBox="1"/>
            <p:nvPr/>
          </p:nvSpPr>
          <p:spPr>
            <a:xfrm>
              <a:off x="4824912" y="2472667"/>
              <a:ext cx="3052286" cy="923449"/>
            </a:xfrm>
            <a:prstGeom prst="rect">
              <a:avLst/>
            </a:prstGeom>
            <a:solidFill>
              <a:srgbClr val="FFC000"/>
            </a:solidFill>
            <a:ln w="6350">
              <a:noFill/>
            </a:ln>
          </p:spPr>
          <p:txBody>
            <a:bodyPr wrap="square" rtlCol="0">
              <a:spAutoFit/>
            </a:bodyPr>
            <a:lstStyle/>
            <a:p>
              <a:r>
                <a:rPr lang="en-US" sz="900" dirty="0" err="1">
                  <a:ea typeface="Open Sans" panose="020B0606030504020204" pitchFamily="34" charset="0"/>
                  <a:cs typeface="Open Sans" panose="020B0606030504020204" pitchFamily="34" charset="0"/>
                </a:rPr>
                <a:t>Vestibulum</a:t>
              </a:r>
              <a:r>
                <a:rPr lang="en-US" sz="900" dirty="0">
                  <a:ea typeface="Open Sans" panose="020B0606030504020204" pitchFamily="34" charset="0"/>
                  <a:cs typeface="Open Sans" panose="020B0606030504020204" pitchFamily="34" charset="0"/>
                </a:rPr>
                <a:t> </a:t>
              </a:r>
              <a:r>
                <a:rPr lang="en-US" sz="900" dirty="0" err="1">
                  <a:ea typeface="Open Sans" panose="020B0606030504020204" pitchFamily="34" charset="0"/>
                  <a:cs typeface="Open Sans" panose="020B0606030504020204" pitchFamily="34" charset="0"/>
                </a:rPr>
                <a:t>sodales</a:t>
              </a:r>
              <a:r>
                <a:rPr lang="en-US" sz="900" dirty="0">
                  <a:ea typeface="Open Sans" panose="020B0606030504020204" pitchFamily="34" charset="0"/>
                  <a:cs typeface="Open Sans" panose="020B0606030504020204" pitchFamily="34" charset="0"/>
                </a:rPr>
                <a:t> ante a </a:t>
              </a:r>
              <a:r>
                <a:rPr lang="en-US" sz="900" dirty="0" err="1">
                  <a:ea typeface="Open Sans" panose="020B0606030504020204" pitchFamily="34" charset="0"/>
                  <a:cs typeface="Open Sans" panose="020B0606030504020204" pitchFamily="34" charset="0"/>
                </a:rPr>
                <a:t>purus</a:t>
              </a:r>
              <a:r>
                <a:rPr lang="en-US" sz="900" dirty="0">
                  <a:ea typeface="Open Sans" panose="020B0606030504020204" pitchFamily="34" charset="0"/>
                  <a:cs typeface="Open Sans" panose="020B0606030504020204" pitchFamily="34" charset="0"/>
                </a:rPr>
                <a:t> </a:t>
              </a:r>
              <a:r>
                <a:rPr lang="en-US" sz="900" dirty="0" err="1">
                  <a:ea typeface="Open Sans" panose="020B0606030504020204" pitchFamily="34" charset="0"/>
                  <a:cs typeface="Open Sans" panose="020B0606030504020204" pitchFamily="34" charset="0"/>
                </a:rPr>
                <a:t>volutpat</a:t>
              </a:r>
              <a:r>
                <a:rPr lang="en-US" sz="900" dirty="0">
                  <a:ea typeface="Open Sans" panose="020B0606030504020204" pitchFamily="34" charset="0"/>
                  <a:cs typeface="Open Sans" panose="020B0606030504020204" pitchFamily="34" charset="0"/>
                </a:rPr>
                <a:t> </a:t>
              </a:r>
              <a:r>
                <a:rPr lang="en-US" sz="900" dirty="0" err="1">
                  <a:ea typeface="Open Sans" panose="020B0606030504020204" pitchFamily="34" charset="0"/>
                  <a:cs typeface="Open Sans" panose="020B0606030504020204" pitchFamily="34" charset="0"/>
                </a:rPr>
                <a:t>euismod</a:t>
              </a:r>
              <a:r>
                <a:rPr lang="en-US" sz="900" dirty="0">
                  <a:ea typeface="Open Sans" panose="020B0606030504020204" pitchFamily="34" charset="0"/>
                  <a:cs typeface="Open Sans" panose="020B0606030504020204" pitchFamily="34" charset="0"/>
                </a:rPr>
                <a:t>. </a:t>
              </a:r>
              <a:r>
                <a:rPr lang="en-US" sz="900" dirty="0" err="1">
                  <a:ea typeface="Open Sans" panose="020B0606030504020204" pitchFamily="34" charset="0"/>
                  <a:cs typeface="Open Sans" panose="020B0606030504020204" pitchFamily="34" charset="0"/>
                </a:rPr>
                <a:t>Proin</a:t>
              </a:r>
              <a:r>
                <a:rPr lang="en-US" sz="900" dirty="0">
                  <a:ea typeface="Open Sans" panose="020B0606030504020204" pitchFamily="34" charset="0"/>
                  <a:cs typeface="Open Sans" panose="020B0606030504020204" pitchFamily="34" charset="0"/>
                </a:rPr>
                <a:t> </a:t>
              </a:r>
              <a:r>
                <a:rPr lang="en-US" sz="900" dirty="0" err="1">
                  <a:ea typeface="Open Sans" panose="020B0606030504020204" pitchFamily="34" charset="0"/>
                  <a:cs typeface="Open Sans" panose="020B0606030504020204" pitchFamily="34" charset="0"/>
                </a:rPr>
                <a:t>sodales</a:t>
              </a:r>
              <a:r>
                <a:rPr lang="en-US" sz="900" dirty="0">
                  <a:ea typeface="Open Sans" panose="020B0606030504020204" pitchFamily="34" charset="0"/>
                  <a:cs typeface="Open Sans" panose="020B0606030504020204" pitchFamily="34" charset="0"/>
                </a:rPr>
                <a:t> quam </a:t>
              </a:r>
              <a:r>
                <a:rPr lang="en-US" sz="900" dirty="0" err="1">
                  <a:ea typeface="Open Sans" panose="020B0606030504020204" pitchFamily="34" charset="0"/>
                  <a:cs typeface="Open Sans" panose="020B0606030504020204" pitchFamily="34" charset="0"/>
                </a:rPr>
                <a:t>nec</a:t>
              </a:r>
              <a:r>
                <a:rPr lang="en-US" sz="900" dirty="0">
                  <a:ea typeface="Open Sans" panose="020B0606030504020204" pitchFamily="34" charset="0"/>
                  <a:cs typeface="Open Sans" panose="020B0606030504020204" pitchFamily="34" charset="0"/>
                </a:rPr>
                <a:t> ante </a:t>
              </a:r>
              <a:r>
                <a:rPr lang="en-US" sz="900" dirty="0" err="1">
                  <a:ea typeface="Open Sans" panose="020B0606030504020204" pitchFamily="34" charset="0"/>
                  <a:cs typeface="Open Sans" panose="020B0606030504020204" pitchFamily="34" charset="0"/>
                </a:rPr>
                <a:t>sollicitudin</a:t>
              </a:r>
              <a:r>
                <a:rPr lang="en-US" sz="900" dirty="0">
                  <a:ea typeface="Open Sans" panose="020B0606030504020204" pitchFamily="34" charset="0"/>
                  <a:cs typeface="Open Sans" panose="020B0606030504020204" pitchFamily="34" charset="0"/>
                </a:rPr>
                <a:t> </a:t>
              </a:r>
              <a:r>
                <a:rPr lang="en-US" sz="900" dirty="0" err="1">
                  <a:ea typeface="Open Sans" panose="020B0606030504020204" pitchFamily="34" charset="0"/>
                  <a:cs typeface="Open Sans" panose="020B0606030504020204" pitchFamily="34" charset="0"/>
                </a:rPr>
                <a:t>lacinia</a:t>
              </a:r>
              <a:r>
                <a:rPr lang="en-US" sz="900" dirty="0">
                  <a:ea typeface="Open Sans" panose="020B0606030504020204" pitchFamily="34" charset="0"/>
                  <a:cs typeface="Open Sans" panose="020B0606030504020204" pitchFamily="34" charset="0"/>
                </a:rPr>
                <a:t>. </a:t>
              </a:r>
              <a:r>
                <a:rPr lang="en-US" sz="900" dirty="0" err="1">
                  <a:ea typeface="Open Sans" panose="020B0606030504020204" pitchFamily="34" charset="0"/>
                  <a:cs typeface="Open Sans" panose="020B0606030504020204" pitchFamily="34" charset="0"/>
                </a:rPr>
                <a:t>Ut</a:t>
              </a:r>
              <a:r>
                <a:rPr lang="en-US" sz="900" dirty="0">
                  <a:ea typeface="Open Sans" panose="020B0606030504020204" pitchFamily="34" charset="0"/>
                  <a:cs typeface="Open Sans" panose="020B0606030504020204" pitchFamily="34" charset="0"/>
                </a:rPr>
                <a:t> </a:t>
              </a:r>
              <a:r>
                <a:rPr lang="en-US" sz="900" dirty="0" err="1">
                  <a:ea typeface="Open Sans" panose="020B0606030504020204" pitchFamily="34" charset="0"/>
                  <a:cs typeface="Open Sans" panose="020B0606030504020204" pitchFamily="34" charset="0"/>
                </a:rPr>
                <a:t>egestas</a:t>
              </a:r>
              <a:r>
                <a:rPr lang="en-US" sz="900" dirty="0">
                  <a:ea typeface="Open Sans" panose="020B0606030504020204" pitchFamily="34" charset="0"/>
                  <a:cs typeface="Open Sans" panose="020B0606030504020204" pitchFamily="34" charset="0"/>
                </a:rPr>
                <a:t> </a:t>
              </a:r>
              <a:r>
                <a:rPr lang="en-US" sz="900" dirty="0" err="1">
                  <a:ea typeface="Open Sans" panose="020B0606030504020204" pitchFamily="34" charset="0"/>
                  <a:cs typeface="Open Sans" panose="020B0606030504020204" pitchFamily="34" charset="0"/>
                </a:rPr>
                <a:t>bibendum</a:t>
              </a:r>
              <a:r>
                <a:rPr lang="en-US" sz="900" dirty="0">
                  <a:ea typeface="Open Sans" panose="020B0606030504020204" pitchFamily="34" charset="0"/>
                  <a:cs typeface="Open Sans" panose="020B0606030504020204" pitchFamily="34" charset="0"/>
                </a:rPr>
                <a:t> </a:t>
              </a:r>
              <a:r>
                <a:rPr lang="en-US" sz="900" dirty="0" err="1">
                  <a:ea typeface="Open Sans" panose="020B0606030504020204" pitchFamily="34" charset="0"/>
                  <a:cs typeface="Open Sans" panose="020B0606030504020204" pitchFamily="34" charset="0"/>
                </a:rPr>
                <a:t>tempor</a:t>
              </a:r>
              <a:r>
                <a:rPr lang="en-US" sz="900" dirty="0">
                  <a:ea typeface="Open Sans" panose="020B0606030504020204" pitchFamily="34" charset="0"/>
                  <a:cs typeface="Open Sans" panose="020B0606030504020204" pitchFamily="34" charset="0"/>
                </a:rPr>
                <a:t>. </a:t>
              </a:r>
              <a:r>
                <a:rPr lang="en-US" sz="900" dirty="0" err="1">
                  <a:ea typeface="Open Sans" panose="020B0606030504020204" pitchFamily="34" charset="0"/>
                  <a:cs typeface="Open Sans" panose="020B0606030504020204" pitchFamily="34" charset="0"/>
                </a:rPr>
                <a:t>Morbi</a:t>
              </a:r>
              <a:r>
                <a:rPr lang="en-US" sz="900" dirty="0">
                  <a:ea typeface="Open Sans" panose="020B0606030504020204" pitchFamily="34" charset="0"/>
                  <a:cs typeface="Open Sans" panose="020B0606030504020204" pitchFamily="34" charset="0"/>
                </a:rPr>
                <a:t> non </a:t>
              </a:r>
              <a:r>
                <a:rPr lang="en-US" sz="900" dirty="0" err="1">
                  <a:ea typeface="Open Sans" panose="020B0606030504020204" pitchFamily="34" charset="0"/>
                  <a:cs typeface="Open Sans" panose="020B0606030504020204" pitchFamily="34" charset="0"/>
                </a:rPr>
                <a:t>nibh</a:t>
              </a:r>
              <a:r>
                <a:rPr lang="en-US" sz="900" dirty="0">
                  <a:ea typeface="Open Sans" panose="020B0606030504020204" pitchFamily="34" charset="0"/>
                  <a:cs typeface="Open Sans" panose="020B0606030504020204" pitchFamily="34" charset="0"/>
                </a:rPr>
                <a:t> sit </a:t>
              </a:r>
              <a:r>
                <a:rPr lang="en-US" sz="900" dirty="0" err="1">
                  <a:ea typeface="Open Sans" panose="020B0606030504020204" pitchFamily="34" charset="0"/>
                  <a:cs typeface="Open Sans" panose="020B0606030504020204" pitchFamily="34" charset="0"/>
                </a:rPr>
                <a:t>amet</a:t>
              </a:r>
              <a:r>
                <a:rPr lang="en-US" sz="900" dirty="0">
                  <a:ea typeface="Open Sans" panose="020B0606030504020204" pitchFamily="34" charset="0"/>
                  <a:cs typeface="Open Sans" panose="020B0606030504020204" pitchFamily="34" charset="0"/>
                </a:rPr>
                <a:t> ligula </a:t>
              </a:r>
              <a:r>
                <a:rPr lang="en-US" sz="900" dirty="0" err="1">
                  <a:ea typeface="Open Sans" panose="020B0606030504020204" pitchFamily="34" charset="0"/>
                  <a:cs typeface="Open Sans" panose="020B0606030504020204" pitchFamily="34" charset="0"/>
                </a:rPr>
                <a:t>blandit</a:t>
              </a:r>
              <a:r>
                <a:rPr lang="en-US" sz="900" dirty="0">
                  <a:ea typeface="Open Sans" panose="020B0606030504020204" pitchFamily="34" charset="0"/>
                  <a:cs typeface="Open Sans" panose="020B0606030504020204" pitchFamily="34" charset="0"/>
                </a:rPr>
                <a:t> </a:t>
              </a:r>
              <a:r>
                <a:rPr lang="en-US" sz="900" dirty="0" err="1">
                  <a:ea typeface="Open Sans" panose="020B0606030504020204" pitchFamily="34" charset="0"/>
                  <a:cs typeface="Open Sans" panose="020B0606030504020204" pitchFamily="34" charset="0"/>
                </a:rPr>
                <a:t>ullamcorper</a:t>
              </a:r>
              <a:r>
                <a:rPr lang="en-US" sz="900" dirty="0">
                  <a:ea typeface="Open Sans" panose="020B0606030504020204" pitchFamily="34" charset="0"/>
                  <a:cs typeface="Open Sans" panose="020B0606030504020204" pitchFamily="34" charset="0"/>
                </a:rPr>
                <a:t> in </a:t>
              </a:r>
              <a:r>
                <a:rPr lang="en-US" sz="900" dirty="0" err="1">
                  <a:ea typeface="Open Sans" panose="020B0606030504020204" pitchFamily="34" charset="0"/>
                  <a:cs typeface="Open Sans" panose="020B0606030504020204" pitchFamily="34" charset="0"/>
                </a:rPr>
                <a:t>nec</a:t>
              </a:r>
              <a:r>
                <a:rPr lang="en-US" sz="900" dirty="0">
                  <a:ea typeface="Open Sans" panose="020B0606030504020204" pitchFamily="34" charset="0"/>
                  <a:cs typeface="Open Sans" panose="020B0606030504020204" pitchFamily="34" charset="0"/>
                </a:rPr>
                <a:t> </a:t>
              </a:r>
              <a:r>
                <a:rPr lang="en-US" sz="900" dirty="0" err="1">
                  <a:ea typeface="Open Sans" panose="020B0606030504020204" pitchFamily="34" charset="0"/>
                  <a:cs typeface="Open Sans" panose="020B0606030504020204" pitchFamily="34" charset="0"/>
                </a:rPr>
                <a:t>risus</a:t>
              </a:r>
              <a:r>
                <a:rPr lang="en-US" sz="900" dirty="0">
                  <a:ea typeface="Open Sans" panose="020B0606030504020204" pitchFamily="34" charset="0"/>
                  <a:cs typeface="Open Sans" panose="020B0606030504020204" pitchFamily="34" charset="0"/>
                </a:rPr>
                <a:t>. </a:t>
              </a:r>
              <a:r>
                <a:rPr lang="en-US" sz="900" dirty="0" err="1">
                  <a:ea typeface="Open Sans" panose="020B0606030504020204" pitchFamily="34" charset="0"/>
                  <a:cs typeface="Open Sans" panose="020B0606030504020204" pitchFamily="34" charset="0"/>
                </a:rPr>
                <a:t>Pellentesque</a:t>
              </a:r>
              <a:r>
                <a:rPr lang="en-US" sz="900" dirty="0">
                  <a:ea typeface="Open Sans" panose="020B0606030504020204" pitchFamily="34" charset="0"/>
                  <a:cs typeface="Open Sans" panose="020B0606030504020204" pitchFamily="34" charset="0"/>
                </a:rPr>
                <a:t> </a:t>
              </a:r>
              <a:r>
                <a:rPr lang="en-US" sz="900" dirty="0" err="1">
                  <a:ea typeface="Open Sans" panose="020B0606030504020204" pitchFamily="34" charset="0"/>
                  <a:cs typeface="Open Sans" panose="020B0606030504020204" pitchFamily="34" charset="0"/>
                </a:rPr>
                <a:t>fringilla</a:t>
              </a:r>
              <a:r>
                <a:rPr lang="en-US" sz="900" dirty="0">
                  <a:ea typeface="Open Sans" panose="020B0606030504020204" pitchFamily="34" charset="0"/>
                  <a:cs typeface="Open Sans" panose="020B0606030504020204" pitchFamily="34" charset="0"/>
                </a:rPr>
                <a:t> </a:t>
              </a:r>
              <a:r>
                <a:rPr lang="en-US" sz="900" dirty="0" err="1">
                  <a:ea typeface="Open Sans" panose="020B0606030504020204" pitchFamily="34" charset="0"/>
                  <a:cs typeface="Open Sans" panose="020B0606030504020204" pitchFamily="34" charset="0"/>
                </a:rPr>
                <a:t>diam</a:t>
              </a:r>
              <a:r>
                <a:rPr lang="en-US" sz="900" dirty="0">
                  <a:ea typeface="Open Sans" panose="020B0606030504020204" pitchFamily="34" charset="0"/>
                  <a:cs typeface="Open Sans" panose="020B0606030504020204" pitchFamily="34" charset="0"/>
                </a:rPr>
                <a:t> </a:t>
              </a:r>
              <a:r>
                <a:rPr lang="en-US" sz="900" dirty="0" err="1">
                  <a:ea typeface="Open Sans" panose="020B0606030504020204" pitchFamily="34" charset="0"/>
                  <a:cs typeface="Open Sans" panose="020B0606030504020204" pitchFamily="34" charset="0"/>
                </a:rPr>
                <a:t>faucibus</a:t>
              </a:r>
              <a:r>
                <a:rPr lang="en-US" sz="900" dirty="0">
                  <a:ea typeface="Open Sans" panose="020B0606030504020204" pitchFamily="34" charset="0"/>
                  <a:cs typeface="Open Sans" panose="020B0606030504020204" pitchFamily="34" charset="0"/>
                </a:rPr>
                <a:t> </a:t>
              </a:r>
              <a:r>
                <a:rPr lang="en-US" sz="900" dirty="0" err="1">
                  <a:ea typeface="Open Sans" panose="020B0606030504020204" pitchFamily="34" charset="0"/>
                  <a:cs typeface="Open Sans" panose="020B0606030504020204" pitchFamily="34" charset="0"/>
                </a:rPr>
                <a:t>tortor</a:t>
              </a:r>
              <a:r>
                <a:rPr lang="en-US" sz="900" dirty="0">
                  <a:ea typeface="Open Sans" panose="020B0606030504020204" pitchFamily="34" charset="0"/>
                  <a:cs typeface="Open Sans" panose="020B0606030504020204" pitchFamily="34" charset="0"/>
                </a:rPr>
                <a:t> </a:t>
              </a:r>
              <a:r>
                <a:rPr lang="en-US" sz="900" dirty="0" err="1">
                  <a:ea typeface="Open Sans" panose="020B0606030504020204" pitchFamily="34" charset="0"/>
                  <a:cs typeface="Open Sans" panose="020B0606030504020204" pitchFamily="34" charset="0"/>
                </a:rPr>
                <a:t>bibendum</a:t>
              </a:r>
              <a:r>
                <a:rPr lang="en-US" sz="900" dirty="0">
                  <a:ea typeface="Open Sans" panose="020B0606030504020204" pitchFamily="34" charset="0"/>
                  <a:cs typeface="Open Sans" panose="020B0606030504020204" pitchFamily="34" charset="0"/>
                </a:rPr>
                <a:t> </a:t>
              </a:r>
              <a:r>
                <a:rPr lang="en-US" sz="900" dirty="0" err="1">
                  <a:ea typeface="Open Sans" panose="020B0606030504020204" pitchFamily="34" charset="0"/>
                  <a:cs typeface="Open Sans" panose="020B0606030504020204" pitchFamily="34" charset="0"/>
                </a:rPr>
                <a:t>vulputate</a:t>
              </a:r>
              <a:r>
                <a:rPr lang="en-US" sz="900" dirty="0">
                  <a:ea typeface="Open Sans" panose="020B0606030504020204" pitchFamily="34" charset="0"/>
                  <a:cs typeface="Open Sans" panose="020B0606030504020204" pitchFamily="34" charset="0"/>
                </a:rPr>
                <a:t>. </a:t>
              </a:r>
              <a:r>
                <a:rPr lang="en-US" sz="900" dirty="0" err="1">
                  <a:ea typeface="Open Sans" panose="020B0606030504020204" pitchFamily="34" charset="0"/>
                  <a:cs typeface="Open Sans" panose="020B0606030504020204" pitchFamily="34" charset="0"/>
                </a:rPr>
                <a:t>Etiam</a:t>
              </a:r>
              <a:r>
                <a:rPr lang="en-US" sz="900" dirty="0">
                  <a:ea typeface="Open Sans" panose="020B0606030504020204" pitchFamily="34" charset="0"/>
                  <a:cs typeface="Open Sans" panose="020B0606030504020204" pitchFamily="34" charset="0"/>
                </a:rPr>
                <a:t> </a:t>
              </a:r>
              <a:r>
                <a:rPr lang="en-US" sz="900" dirty="0" err="1">
                  <a:ea typeface="Open Sans" panose="020B0606030504020204" pitchFamily="34" charset="0"/>
                  <a:cs typeface="Open Sans" panose="020B0606030504020204" pitchFamily="34" charset="0"/>
                </a:rPr>
                <a:t>turpis</a:t>
              </a:r>
              <a:r>
                <a:rPr lang="en-US" sz="900" dirty="0">
                  <a:ea typeface="Open Sans" panose="020B0606030504020204" pitchFamily="34" charset="0"/>
                  <a:cs typeface="Open Sans" panose="020B0606030504020204" pitchFamily="34" charset="0"/>
                </a:rPr>
                <a:t> </a:t>
              </a:r>
              <a:r>
                <a:rPr lang="en-US" sz="900" dirty="0" err="1">
                  <a:ea typeface="Open Sans" panose="020B0606030504020204" pitchFamily="34" charset="0"/>
                  <a:cs typeface="Open Sans" panose="020B0606030504020204" pitchFamily="34" charset="0"/>
                </a:rPr>
                <a:t>urna</a:t>
              </a:r>
              <a:r>
                <a:rPr lang="en-US" sz="900" dirty="0">
                  <a:ea typeface="Open Sans" panose="020B0606030504020204" pitchFamily="34" charset="0"/>
                  <a:cs typeface="Open Sans" panose="020B0606030504020204" pitchFamily="34" charset="0"/>
                </a:rPr>
                <a:t>, </a:t>
              </a:r>
              <a:r>
                <a:rPr lang="en-US" sz="900" dirty="0" err="1">
                  <a:ea typeface="Open Sans" panose="020B0606030504020204" pitchFamily="34" charset="0"/>
                  <a:cs typeface="Open Sans" panose="020B0606030504020204" pitchFamily="34" charset="0"/>
                </a:rPr>
                <a:t>rhoncus</a:t>
              </a:r>
              <a:r>
                <a:rPr lang="en-US" sz="900" dirty="0">
                  <a:ea typeface="Open Sans" panose="020B0606030504020204" pitchFamily="34" charset="0"/>
                  <a:cs typeface="Open Sans" panose="020B0606030504020204" pitchFamily="34" charset="0"/>
                </a:rPr>
                <a:t> et </a:t>
              </a:r>
              <a:r>
                <a:rPr lang="en-US" sz="900" dirty="0" err="1">
                  <a:ea typeface="Open Sans" panose="020B0606030504020204" pitchFamily="34" charset="0"/>
                  <a:cs typeface="Open Sans" panose="020B0606030504020204" pitchFamily="34" charset="0"/>
                </a:rPr>
                <a:t>mattis</a:t>
              </a:r>
              <a:r>
                <a:rPr lang="en-US" sz="900" dirty="0">
                  <a:ea typeface="Open Sans" panose="020B0606030504020204" pitchFamily="34" charset="0"/>
                  <a:cs typeface="Open Sans" panose="020B0606030504020204" pitchFamily="34" charset="0"/>
                </a:rPr>
                <a:t> </a:t>
              </a:r>
              <a:r>
                <a:rPr lang="en-US" sz="900" dirty="0" err="1">
                  <a:ea typeface="Open Sans" panose="020B0606030504020204" pitchFamily="34" charset="0"/>
                  <a:cs typeface="Open Sans" panose="020B0606030504020204" pitchFamily="34" charset="0"/>
                </a:rPr>
                <a:t>ut</a:t>
              </a:r>
              <a:r>
                <a:rPr lang="en-US" sz="900" dirty="0">
                  <a:ea typeface="Open Sans" panose="020B0606030504020204" pitchFamily="34" charset="0"/>
                  <a:cs typeface="Open Sans" panose="020B0606030504020204" pitchFamily="34" charset="0"/>
                </a:rPr>
                <a:t>, </a:t>
              </a:r>
              <a:r>
                <a:rPr lang="en-US" sz="900" dirty="0" err="1">
                  <a:ea typeface="Open Sans" panose="020B0606030504020204" pitchFamily="34" charset="0"/>
                  <a:cs typeface="Open Sans" panose="020B0606030504020204" pitchFamily="34" charset="0"/>
                </a:rPr>
                <a:t>dapibus</a:t>
              </a:r>
              <a:r>
                <a:rPr lang="en-US" sz="900" dirty="0">
                  <a:ea typeface="Open Sans" panose="020B0606030504020204" pitchFamily="34" charset="0"/>
                  <a:cs typeface="Open Sans" panose="020B0606030504020204" pitchFamily="34" charset="0"/>
                </a:rPr>
                <a:t> </a:t>
              </a:r>
              <a:r>
                <a:rPr lang="en-US" sz="900" dirty="0" err="1">
                  <a:ea typeface="Open Sans" panose="020B0606030504020204" pitchFamily="34" charset="0"/>
                  <a:cs typeface="Open Sans" panose="020B0606030504020204" pitchFamily="34" charset="0"/>
                </a:rPr>
                <a:t>eu</a:t>
              </a:r>
              <a:r>
                <a:rPr lang="en-US" sz="900" dirty="0">
                  <a:ea typeface="Open Sans" panose="020B0606030504020204" pitchFamily="34" charset="0"/>
                  <a:cs typeface="Open Sans" panose="020B0606030504020204" pitchFamily="34" charset="0"/>
                </a:rPr>
                <a:t> </a:t>
              </a:r>
              <a:r>
                <a:rPr lang="en-US" sz="900" dirty="0" err="1">
                  <a:ea typeface="Open Sans" panose="020B0606030504020204" pitchFamily="34" charset="0"/>
                  <a:cs typeface="Open Sans" panose="020B0606030504020204" pitchFamily="34" charset="0"/>
                </a:rPr>
                <a:t>nunc</a:t>
              </a:r>
              <a:r>
                <a:rPr lang="en-US" sz="900" dirty="0">
                  <a:ea typeface="Open Sans" panose="020B0606030504020204" pitchFamily="34" charset="0"/>
                  <a:cs typeface="Open Sans" panose="020B0606030504020204" pitchFamily="34" charset="0"/>
                </a:rPr>
                <a:t>. </a:t>
              </a:r>
              <a:endParaRPr lang="en-US" sz="900" dirty="0">
                <a:ea typeface="Open Sans" panose="020B0606030504020204" pitchFamily="34" charset="0"/>
                <a:cs typeface="Open Sans" panose="020B0606030504020204" pitchFamily="34" charset="0"/>
              </a:endParaRPr>
            </a:p>
          </p:txBody>
        </p:sp>
        <p:sp>
          <p:nvSpPr>
            <p:cNvPr id="18" name="TextBox 16"/>
            <p:cNvSpPr txBox="1"/>
            <p:nvPr/>
          </p:nvSpPr>
          <p:spPr>
            <a:xfrm>
              <a:off x="4744426" y="2236448"/>
              <a:ext cx="992579" cy="253916"/>
            </a:xfrm>
            <a:prstGeom prst="rect">
              <a:avLst/>
            </a:prstGeom>
            <a:noFill/>
          </p:spPr>
          <p:txBody>
            <a:bodyPr wrap="none" rtlCol="0">
              <a:spAutoFit/>
            </a:bodyPr>
            <a:lstStyle/>
            <a:p>
              <a:r>
                <a:rPr lang="zh-CN" altLang="en-US" sz="1050" dirty="0" smtClean="0">
                  <a:solidFill>
                    <a:schemeClr val="bg1"/>
                  </a:solidFill>
                  <a:ea typeface="Open Sans" panose="020B0606030504020204" pitchFamily="34" charset="0"/>
                  <a:cs typeface="Open Sans" panose="020B0606030504020204" pitchFamily="34" charset="0"/>
                </a:rPr>
                <a:t>点击输入标题</a:t>
              </a:r>
              <a:endParaRPr lang="en-US" sz="1050" dirty="0">
                <a:solidFill>
                  <a:schemeClr val="bg1"/>
                </a:solidFill>
                <a:ea typeface="Open Sans" panose="020B0606030504020204" pitchFamily="34" charset="0"/>
                <a:cs typeface="Open Sans" panose="020B0606030504020204" pitchFamily="34" charset="0"/>
              </a:endParaRPr>
            </a:p>
          </p:txBody>
        </p:sp>
      </p:grpSp>
      <p:grpSp>
        <p:nvGrpSpPr>
          <p:cNvPr id="4" name="组合 3"/>
          <p:cNvGrpSpPr/>
          <p:nvPr/>
        </p:nvGrpSpPr>
        <p:grpSpPr>
          <a:xfrm>
            <a:off x="1114448" y="3180851"/>
            <a:ext cx="3147537" cy="1154430"/>
            <a:chOff x="1114448" y="3180851"/>
            <a:chExt cx="3147537" cy="1154430"/>
          </a:xfrm>
        </p:grpSpPr>
        <p:sp>
          <p:nvSpPr>
            <p:cNvPr id="17" name="TextBox 22"/>
            <p:cNvSpPr txBox="1"/>
            <p:nvPr/>
          </p:nvSpPr>
          <p:spPr>
            <a:xfrm>
              <a:off x="1114448" y="3411832"/>
              <a:ext cx="3052286" cy="923449"/>
            </a:xfrm>
            <a:prstGeom prst="rect">
              <a:avLst/>
            </a:prstGeom>
            <a:solidFill>
              <a:srgbClr val="FFC000"/>
            </a:solidFill>
            <a:ln w="6350">
              <a:noFill/>
            </a:ln>
          </p:spPr>
          <p:txBody>
            <a:bodyPr wrap="square" rtlCol="0">
              <a:spAutoFit/>
            </a:bodyPr>
            <a:lstStyle/>
            <a:p>
              <a:pPr algn="r"/>
              <a:r>
                <a:rPr lang="en-US" sz="900">
                  <a:ea typeface="Open Sans" panose="020B0606030504020204" pitchFamily="34" charset="0"/>
                  <a:cs typeface="Open Sans" panose="020B0606030504020204" pitchFamily="34" charset="0"/>
                </a:rPr>
                <a:t>Vestibulum sodales ante a purus volutpat euismod. Proin sodales quam nec ante sollicitudin lacinia. Ut egestas bibendum tempor. Morbi non nibh sit amet ligula blandit ullamcorper in nec risus. Pellentesque fringilla diam faucibus tortor bibendum vulputate. Etiam turpis urna, rhoncus et mattis ut, dapibus eu nunc. </a:t>
              </a:r>
              <a:endParaRPr lang="en-US" sz="900">
                <a:ea typeface="Open Sans" panose="020B0606030504020204" pitchFamily="34" charset="0"/>
                <a:cs typeface="Open Sans" panose="020B0606030504020204" pitchFamily="34" charset="0"/>
              </a:endParaRPr>
            </a:p>
          </p:txBody>
        </p:sp>
        <p:sp>
          <p:nvSpPr>
            <p:cNvPr id="19" name="TextBox 17"/>
            <p:cNvSpPr txBox="1"/>
            <p:nvPr/>
          </p:nvSpPr>
          <p:spPr>
            <a:xfrm>
              <a:off x="3269406" y="3180851"/>
              <a:ext cx="992579" cy="253916"/>
            </a:xfrm>
            <a:prstGeom prst="rect">
              <a:avLst/>
            </a:prstGeom>
            <a:noFill/>
          </p:spPr>
          <p:txBody>
            <a:bodyPr wrap="none" rtlCol="0">
              <a:spAutoFit/>
            </a:bodyPr>
            <a:lstStyle/>
            <a:p>
              <a:pPr algn="r"/>
              <a:r>
                <a:rPr lang="zh-CN" altLang="en-US" sz="1050" dirty="0" smtClean="0">
                  <a:solidFill>
                    <a:schemeClr val="bg1"/>
                  </a:solidFill>
                  <a:ea typeface="Open Sans" panose="020B0606030504020204" pitchFamily="34" charset="0"/>
                  <a:cs typeface="Open Sans" panose="020B0606030504020204" pitchFamily="34" charset="0"/>
                </a:rPr>
                <a:t>点击输入标题</a:t>
              </a:r>
              <a:endParaRPr lang="en-US" sz="1050" dirty="0">
                <a:solidFill>
                  <a:schemeClr val="bg1"/>
                </a:solidFill>
                <a:ea typeface="Open Sans" panose="020B0606030504020204" pitchFamily="34" charset="0"/>
                <a:cs typeface="Open Sans" panose="020B0606030504020204" pitchFamily="34" charset="0"/>
              </a:endParaRPr>
            </a:p>
          </p:txBody>
        </p:sp>
      </p:grpSp>
    </p:spTree>
  </p:cSld>
  <p:clrMapOvr>
    <a:masterClrMapping/>
  </p:clrMapOvr>
  <p:transition spd="slow" advClick="0" advTm="3000">
    <p:comb/>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fade">
                                      <p:cBhvr>
                                        <p:cTn id="12" dur="1000"/>
                                        <p:tgtEl>
                                          <p:spTgt spid="12"/>
                                        </p:tgtEl>
                                      </p:cBhvr>
                                    </p:animEffect>
                                    <p:anim calcmode="lin" valueType="num">
                                      <p:cBhvr>
                                        <p:cTn id="13" dur="1000" fill="hold"/>
                                        <p:tgtEl>
                                          <p:spTgt spid="12"/>
                                        </p:tgtEl>
                                        <p:attrNameLst>
                                          <p:attrName>ppt_x</p:attrName>
                                        </p:attrNameLst>
                                      </p:cBhvr>
                                      <p:tavLst>
                                        <p:tav tm="0">
                                          <p:val>
                                            <p:strVal val="#ppt_x"/>
                                          </p:val>
                                        </p:tav>
                                        <p:tav tm="100000">
                                          <p:val>
                                            <p:strVal val="#ppt_x"/>
                                          </p:val>
                                        </p:tav>
                                      </p:tavLst>
                                    </p:anim>
                                    <p:anim calcmode="lin" valueType="num">
                                      <p:cBhvr>
                                        <p:cTn id="14" dur="1000" fill="hold"/>
                                        <p:tgtEl>
                                          <p:spTgt spid="12"/>
                                        </p:tgtEl>
                                        <p:attrNameLst>
                                          <p:attrName>ppt_y</p:attrName>
                                        </p:attrNameLst>
                                      </p:cBhvr>
                                      <p:tavLst>
                                        <p:tav tm="0">
                                          <p:val>
                                            <p:strVal val="#ppt_y+.1"/>
                                          </p:val>
                                        </p:tav>
                                        <p:tav tm="100000">
                                          <p:val>
                                            <p:strVal val="#ppt_y"/>
                                          </p:val>
                                        </p:tav>
                                      </p:tavLst>
                                    </p:anim>
                                  </p:childTnLst>
                                </p:cTn>
                              </p:par>
                            </p:childTnLst>
                          </p:cTn>
                        </p:par>
                        <p:par>
                          <p:cTn id="15" fill="hold">
                            <p:stCondLst>
                              <p:cond delay="1000"/>
                            </p:stCondLst>
                            <p:childTnLst>
                              <p:par>
                                <p:cTn id="16" presetID="22" presetClass="entr" presetSubtype="2" fill="hold" nodeType="afterEffect">
                                  <p:stCondLst>
                                    <p:cond delay="0"/>
                                  </p:stCondLst>
                                  <p:childTnLst>
                                    <p:set>
                                      <p:cBhvr>
                                        <p:cTn id="17" dur="1" fill="hold">
                                          <p:stCondLst>
                                            <p:cond delay="0"/>
                                          </p:stCondLst>
                                        </p:cTn>
                                        <p:tgtEl>
                                          <p:spTgt spid="2"/>
                                        </p:tgtEl>
                                        <p:attrNameLst>
                                          <p:attrName>style.visibility</p:attrName>
                                        </p:attrNameLst>
                                      </p:cBhvr>
                                      <p:to>
                                        <p:strVal val="visible"/>
                                      </p:to>
                                    </p:set>
                                    <p:animEffect transition="in" filter="wipe(right)">
                                      <p:cBhvr>
                                        <p:cTn id="18" dur="500"/>
                                        <p:tgtEl>
                                          <p:spTgt spid="2"/>
                                        </p:tgtEl>
                                      </p:cBhvr>
                                    </p:animEffect>
                                  </p:childTnLst>
                                </p:cTn>
                              </p:par>
                            </p:childTnLst>
                          </p:cTn>
                        </p:par>
                        <p:par>
                          <p:cTn id="19" fill="hold">
                            <p:stCondLst>
                              <p:cond delay="1500"/>
                            </p:stCondLst>
                            <p:childTnLst>
                              <p:par>
                                <p:cTn id="20" presetID="22" presetClass="entr" presetSubtype="8" fill="hold" nodeType="afterEffect">
                                  <p:stCondLst>
                                    <p:cond delay="0"/>
                                  </p:stCondLst>
                                  <p:childTnLst>
                                    <p:set>
                                      <p:cBhvr>
                                        <p:cTn id="21" dur="1" fill="hold">
                                          <p:stCondLst>
                                            <p:cond delay="0"/>
                                          </p:stCondLst>
                                        </p:cTn>
                                        <p:tgtEl>
                                          <p:spTgt spid="3"/>
                                        </p:tgtEl>
                                        <p:attrNameLst>
                                          <p:attrName>style.visibility</p:attrName>
                                        </p:attrNameLst>
                                      </p:cBhvr>
                                      <p:to>
                                        <p:strVal val="visible"/>
                                      </p:to>
                                    </p:set>
                                    <p:animEffect transition="in" filter="wipe(left)">
                                      <p:cBhvr>
                                        <p:cTn id="22" dur="500"/>
                                        <p:tgtEl>
                                          <p:spTgt spid="3"/>
                                        </p:tgtEl>
                                      </p:cBhvr>
                                    </p:animEffect>
                                  </p:childTnLst>
                                </p:cTn>
                              </p:par>
                            </p:childTnLst>
                          </p:cTn>
                        </p:par>
                        <p:par>
                          <p:cTn id="23" fill="hold">
                            <p:stCondLst>
                              <p:cond delay="2000"/>
                            </p:stCondLst>
                            <p:childTnLst>
                              <p:par>
                                <p:cTn id="24" presetID="22" presetClass="entr" presetSubtype="2" fill="hold" nodeType="afterEffect">
                                  <p:stCondLst>
                                    <p:cond delay="0"/>
                                  </p:stCondLst>
                                  <p:childTnLst>
                                    <p:set>
                                      <p:cBhvr>
                                        <p:cTn id="25" dur="1" fill="hold">
                                          <p:stCondLst>
                                            <p:cond delay="0"/>
                                          </p:stCondLst>
                                        </p:cTn>
                                        <p:tgtEl>
                                          <p:spTgt spid="4"/>
                                        </p:tgtEl>
                                        <p:attrNameLst>
                                          <p:attrName>style.visibility</p:attrName>
                                        </p:attrNameLst>
                                      </p:cBhvr>
                                      <p:to>
                                        <p:strVal val="visible"/>
                                      </p:to>
                                    </p:set>
                                    <p:animEffect transition="in" filter="wipe(right)">
                                      <p:cBhvr>
                                        <p:cTn id="26"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12"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86" name="矩形 77"/>
          <p:cNvSpPr/>
          <p:nvPr/>
        </p:nvSpPr>
        <p:spPr>
          <a:xfrm>
            <a:off x="903921" y="3971926"/>
            <a:ext cx="7417595" cy="507831"/>
          </a:xfrm>
          <a:prstGeom prst="rect">
            <a:avLst/>
          </a:prstGeom>
          <a:noFill/>
          <a:ln w="9525">
            <a:noFill/>
          </a:ln>
        </p:spPr>
        <p:txBody>
          <a:bodyPr wrap="square">
            <a:spAutoFit/>
          </a:bodyPr>
          <a:lstStyle/>
          <a:p>
            <a:pPr lvl="0" algn="just" eaLnBrk="1" hangingPunct="1"/>
            <a:r>
              <a:rPr lang="en-US" altLang="zh-CN" sz="900" dirty="0">
                <a:solidFill>
                  <a:schemeClr val="bg1"/>
                </a:solidFill>
                <a:sym typeface="+mn-ea"/>
              </a:rPr>
              <a:t>Fully operational by the Chinese best PPT design company </a:t>
            </a:r>
            <a:r>
              <a:rPr lang="en-US" altLang="zh-CN" sz="900" dirty="0" err="1">
                <a:solidFill>
                  <a:schemeClr val="bg1"/>
                </a:solidFill>
                <a:sym typeface="+mn-ea"/>
              </a:rPr>
              <a:t>Rui</a:t>
            </a:r>
            <a:r>
              <a:rPr lang="en-US" altLang="zh-CN" sz="900" dirty="0">
                <a:solidFill>
                  <a:schemeClr val="bg1"/>
                </a:solidFill>
                <a:sym typeface="+mn-ea"/>
              </a:rPr>
              <a:t> </a:t>
            </a:r>
            <a:r>
              <a:rPr lang="en-US" altLang="zh-CN" sz="900" dirty="0" err="1">
                <a:solidFill>
                  <a:schemeClr val="bg1"/>
                </a:solidFill>
                <a:sym typeface="+mn-ea"/>
              </a:rPr>
              <a:t>Pu</a:t>
            </a:r>
            <a:r>
              <a:rPr lang="en-US" altLang="zh-CN" sz="900" dirty="0">
                <a:solidFill>
                  <a:schemeClr val="bg1"/>
                </a:solidFill>
                <a:sym typeface="+mn-ea"/>
              </a:rPr>
              <a:t>. 7 years of professional experience in the design PPT presentations of the seller for precise qualification audits to ensure that the professional; the seller for technical training and guidance to enhance the professionalism and quality of work</a:t>
            </a:r>
            <a:endParaRPr lang="en-US" altLang="zh-CN" sz="1050" dirty="0">
              <a:solidFill>
                <a:srgbClr val="01C3E3"/>
              </a:solidFill>
              <a:latin typeface="微软雅黑" panose="020B0503020204020204" pitchFamily="34" charset="-122"/>
              <a:ea typeface="微软雅黑" panose="020B0503020204020204" pitchFamily="34" charset="-122"/>
            </a:endParaRPr>
          </a:p>
        </p:txBody>
      </p:sp>
      <p:grpSp>
        <p:nvGrpSpPr>
          <p:cNvPr id="2" name="组合 1"/>
          <p:cNvGrpSpPr/>
          <p:nvPr/>
        </p:nvGrpSpPr>
        <p:grpSpPr>
          <a:xfrm>
            <a:off x="659607" y="1137286"/>
            <a:ext cx="8010525" cy="2360771"/>
            <a:chOff x="659607" y="1137286"/>
            <a:chExt cx="8010525" cy="2360771"/>
          </a:xfrm>
        </p:grpSpPr>
        <p:sp>
          <p:nvSpPr>
            <p:cNvPr id="15" name="Oval 15"/>
            <p:cNvSpPr/>
            <p:nvPr/>
          </p:nvSpPr>
          <p:spPr>
            <a:xfrm>
              <a:off x="3616167" y="1202532"/>
              <a:ext cx="1078706" cy="1078706"/>
            </a:xfrm>
            <a:prstGeom prst="ellipse">
              <a:avLst/>
            </a:prstGeom>
            <a:noFill/>
            <a:ln w="38100" cmpd="sng">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id-ID" sz="1800">
                <a:solidFill>
                  <a:prstClr val="white"/>
                </a:solidFill>
              </a:endParaRPr>
            </a:p>
          </p:txBody>
        </p:sp>
        <p:sp>
          <p:nvSpPr>
            <p:cNvPr id="16" name="Oval 16"/>
            <p:cNvSpPr/>
            <p:nvPr/>
          </p:nvSpPr>
          <p:spPr>
            <a:xfrm>
              <a:off x="1692117" y="1202532"/>
              <a:ext cx="1078706" cy="1078706"/>
            </a:xfrm>
            <a:prstGeom prst="ellipse">
              <a:avLst/>
            </a:prstGeom>
            <a:noFill/>
            <a:ln w="38100" cmpd="sng">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id-ID" sz="1800">
                <a:solidFill>
                  <a:prstClr val="white"/>
                </a:solidFill>
              </a:endParaRPr>
            </a:p>
          </p:txBody>
        </p:sp>
        <p:sp>
          <p:nvSpPr>
            <p:cNvPr id="17" name="Oval 17"/>
            <p:cNvSpPr/>
            <p:nvPr/>
          </p:nvSpPr>
          <p:spPr>
            <a:xfrm>
              <a:off x="725329" y="2347913"/>
              <a:ext cx="1078706" cy="1078706"/>
            </a:xfrm>
            <a:prstGeom prst="ellipse">
              <a:avLst/>
            </a:prstGeom>
            <a:noFill/>
            <a:ln w="38100" cmpd="sng">
              <a:solidFill>
                <a:srgbClr val="FFC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id-ID" sz="1800">
                <a:solidFill>
                  <a:prstClr val="white"/>
                </a:solidFill>
              </a:endParaRPr>
            </a:p>
          </p:txBody>
        </p:sp>
        <p:sp>
          <p:nvSpPr>
            <p:cNvPr id="5" name="Oval 18"/>
            <p:cNvSpPr/>
            <p:nvPr/>
          </p:nvSpPr>
          <p:spPr>
            <a:xfrm>
              <a:off x="2636044" y="2347913"/>
              <a:ext cx="1078706" cy="1078706"/>
            </a:xfrm>
            <a:prstGeom prst="ellipse">
              <a:avLst/>
            </a:prstGeom>
            <a:noFill/>
            <a:ln w="38100" cmpd="sng">
              <a:solidFill>
                <a:srgbClr val="FFC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id-ID" sz="1800">
                <a:solidFill>
                  <a:prstClr val="white"/>
                </a:solidFill>
              </a:endParaRPr>
            </a:p>
          </p:txBody>
        </p:sp>
        <p:sp>
          <p:nvSpPr>
            <p:cNvPr id="6" name="Oval 19"/>
            <p:cNvSpPr/>
            <p:nvPr/>
          </p:nvSpPr>
          <p:spPr>
            <a:xfrm>
              <a:off x="7521417" y="1202532"/>
              <a:ext cx="1078706" cy="1078706"/>
            </a:xfrm>
            <a:prstGeom prst="ellipse">
              <a:avLst/>
            </a:prstGeom>
            <a:noFill/>
            <a:ln w="38100" cmpd="sng">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id-ID" sz="1800">
                <a:solidFill>
                  <a:prstClr val="white"/>
                </a:solidFill>
              </a:endParaRPr>
            </a:p>
          </p:txBody>
        </p:sp>
        <p:sp>
          <p:nvSpPr>
            <p:cNvPr id="20" name="Oval 20"/>
            <p:cNvSpPr/>
            <p:nvPr/>
          </p:nvSpPr>
          <p:spPr>
            <a:xfrm>
              <a:off x="4579144" y="2347913"/>
              <a:ext cx="1078706" cy="1078706"/>
            </a:xfrm>
            <a:prstGeom prst="ellipse">
              <a:avLst/>
            </a:prstGeom>
            <a:noFill/>
            <a:ln w="38100" cmpd="sng">
              <a:solidFill>
                <a:srgbClr val="FFC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id-ID" sz="1800">
                <a:solidFill>
                  <a:prstClr val="white"/>
                </a:solidFill>
              </a:endParaRPr>
            </a:p>
          </p:txBody>
        </p:sp>
        <p:sp>
          <p:nvSpPr>
            <p:cNvPr id="21" name="Oval 21"/>
            <p:cNvSpPr/>
            <p:nvPr/>
          </p:nvSpPr>
          <p:spPr>
            <a:xfrm>
              <a:off x="6554629" y="2340769"/>
              <a:ext cx="1078706" cy="1078706"/>
            </a:xfrm>
            <a:prstGeom prst="ellipse">
              <a:avLst/>
            </a:prstGeom>
            <a:noFill/>
            <a:ln w="38100" cmpd="sng">
              <a:solidFill>
                <a:srgbClr val="FFC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id-ID" sz="1800">
                <a:solidFill>
                  <a:prstClr val="white"/>
                </a:solidFill>
              </a:endParaRPr>
            </a:p>
          </p:txBody>
        </p:sp>
        <p:sp>
          <p:nvSpPr>
            <p:cNvPr id="22" name="Oval 22"/>
            <p:cNvSpPr/>
            <p:nvPr/>
          </p:nvSpPr>
          <p:spPr>
            <a:xfrm>
              <a:off x="5572125" y="1202532"/>
              <a:ext cx="1077754" cy="1078706"/>
            </a:xfrm>
            <a:prstGeom prst="ellipse">
              <a:avLst/>
            </a:prstGeom>
            <a:noFill/>
            <a:ln w="38100" cmpd="sng">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id-ID" sz="1800">
                <a:solidFill>
                  <a:prstClr val="white"/>
                </a:solidFill>
              </a:endParaRPr>
            </a:p>
          </p:txBody>
        </p:sp>
        <p:sp>
          <p:nvSpPr>
            <p:cNvPr id="10255" name="Freeform 5"/>
            <p:cNvSpPr>
              <a:spLocks noEditPoints="1"/>
            </p:cNvSpPr>
            <p:nvPr/>
          </p:nvSpPr>
          <p:spPr>
            <a:xfrm>
              <a:off x="3912394" y="1500188"/>
              <a:ext cx="487204" cy="342900"/>
            </a:xfrm>
            <a:custGeom>
              <a:avLst/>
              <a:gdLst>
                <a:gd name="txL" fmla="*/ 0 w 219"/>
                <a:gd name="txT" fmla="*/ 0 h 154"/>
                <a:gd name="txR" fmla="*/ 219 w 219"/>
                <a:gd name="txB" fmla="*/ 154 h 154"/>
              </a:gdLst>
              <a:ahLst/>
              <a:cxnLst>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0"/>
                </a:cxn>
                <a:cxn ang="0">
                  <a:pos x="2147483647" y="0"/>
                </a:cxn>
                <a:cxn ang="0">
                  <a:pos x="0" y="2147483647"/>
                </a:cxn>
                <a:cxn ang="0">
                  <a:pos x="0" y="2147483647"/>
                </a:cxn>
                <a:cxn ang="0">
                  <a:pos x="0"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0"/>
                </a:cxn>
                <a:cxn ang="0">
                  <a:pos x="2147483647" y="0"/>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0" y="2147483647"/>
                </a:cxn>
                <a:cxn ang="0">
                  <a:pos x="0" y="2147483647"/>
                </a:cxn>
                <a:cxn ang="0">
                  <a:pos x="0" y="2147483647"/>
                </a:cxn>
                <a:cxn ang="0">
                  <a:pos x="2147483647" y="2147483647"/>
                </a:cxn>
                <a:cxn ang="0">
                  <a:pos x="2147483647" y="2147483647"/>
                </a:cxn>
                <a:cxn ang="0">
                  <a:pos x="2147483647" y="2147483647"/>
                </a:cxn>
                <a:cxn ang="0">
                  <a:pos x="2147483647" y="2147483647"/>
                </a:cxn>
                <a:cxn ang="0">
                  <a:pos x="2147483647" y="2147483647"/>
                </a:cxn>
              </a:cxnLst>
              <a:rect l="txL" t="txT" r="txR" b="txB"/>
              <a:pathLst>
                <a:path w="219" h="154">
                  <a:moveTo>
                    <a:pt x="218" y="117"/>
                  </a:moveTo>
                  <a:cubicBezTo>
                    <a:pt x="219" y="117"/>
                    <a:pt x="219" y="117"/>
                    <a:pt x="219" y="118"/>
                  </a:cubicBezTo>
                  <a:cubicBezTo>
                    <a:pt x="219" y="119"/>
                    <a:pt x="219" y="119"/>
                    <a:pt x="218" y="119"/>
                  </a:cubicBezTo>
                  <a:cubicBezTo>
                    <a:pt x="174" y="153"/>
                    <a:pt x="174" y="153"/>
                    <a:pt x="174" y="153"/>
                  </a:cubicBezTo>
                  <a:cubicBezTo>
                    <a:pt x="174" y="154"/>
                    <a:pt x="173" y="154"/>
                    <a:pt x="172" y="153"/>
                  </a:cubicBezTo>
                  <a:cubicBezTo>
                    <a:pt x="171" y="153"/>
                    <a:pt x="171" y="152"/>
                    <a:pt x="171" y="151"/>
                  </a:cubicBezTo>
                  <a:cubicBezTo>
                    <a:pt x="179" y="133"/>
                    <a:pt x="179" y="133"/>
                    <a:pt x="179" y="133"/>
                  </a:cubicBezTo>
                  <a:cubicBezTo>
                    <a:pt x="145" y="131"/>
                    <a:pt x="126" y="119"/>
                    <a:pt x="113" y="106"/>
                  </a:cubicBezTo>
                  <a:cubicBezTo>
                    <a:pt x="118" y="100"/>
                    <a:pt x="122" y="94"/>
                    <a:pt x="126" y="89"/>
                  </a:cubicBezTo>
                  <a:cubicBezTo>
                    <a:pt x="128" y="86"/>
                    <a:pt x="130" y="84"/>
                    <a:pt x="131" y="82"/>
                  </a:cubicBezTo>
                  <a:cubicBezTo>
                    <a:pt x="141" y="93"/>
                    <a:pt x="154" y="102"/>
                    <a:pt x="179" y="103"/>
                  </a:cubicBezTo>
                  <a:cubicBezTo>
                    <a:pt x="171" y="85"/>
                    <a:pt x="171" y="85"/>
                    <a:pt x="171" y="85"/>
                  </a:cubicBezTo>
                  <a:cubicBezTo>
                    <a:pt x="171" y="84"/>
                    <a:pt x="171" y="83"/>
                    <a:pt x="172" y="83"/>
                  </a:cubicBezTo>
                  <a:cubicBezTo>
                    <a:pt x="172" y="82"/>
                    <a:pt x="173" y="82"/>
                    <a:pt x="173" y="82"/>
                  </a:cubicBezTo>
                  <a:cubicBezTo>
                    <a:pt x="173" y="82"/>
                    <a:pt x="174" y="82"/>
                    <a:pt x="174" y="83"/>
                  </a:cubicBezTo>
                  <a:lnTo>
                    <a:pt x="218" y="117"/>
                  </a:lnTo>
                  <a:close/>
                  <a:moveTo>
                    <a:pt x="45" y="71"/>
                  </a:moveTo>
                  <a:cubicBezTo>
                    <a:pt x="45" y="71"/>
                    <a:pt x="45" y="71"/>
                    <a:pt x="46" y="71"/>
                  </a:cubicBezTo>
                  <a:cubicBezTo>
                    <a:pt x="46" y="71"/>
                    <a:pt x="46" y="71"/>
                    <a:pt x="47" y="71"/>
                  </a:cubicBezTo>
                  <a:cubicBezTo>
                    <a:pt x="47" y="70"/>
                    <a:pt x="48" y="69"/>
                    <a:pt x="47" y="69"/>
                  </a:cubicBezTo>
                  <a:cubicBezTo>
                    <a:pt x="40" y="50"/>
                    <a:pt x="40" y="50"/>
                    <a:pt x="40" y="50"/>
                  </a:cubicBezTo>
                  <a:cubicBezTo>
                    <a:pt x="65" y="52"/>
                    <a:pt x="77" y="61"/>
                    <a:pt x="87" y="72"/>
                  </a:cubicBezTo>
                  <a:cubicBezTo>
                    <a:pt x="89" y="70"/>
                    <a:pt x="91" y="68"/>
                    <a:pt x="93" y="65"/>
                  </a:cubicBezTo>
                  <a:cubicBezTo>
                    <a:pt x="96" y="60"/>
                    <a:pt x="101" y="54"/>
                    <a:pt x="106" y="49"/>
                  </a:cubicBezTo>
                  <a:cubicBezTo>
                    <a:pt x="92" y="35"/>
                    <a:pt x="73" y="23"/>
                    <a:pt x="40" y="21"/>
                  </a:cubicBezTo>
                  <a:cubicBezTo>
                    <a:pt x="47" y="2"/>
                    <a:pt x="47" y="2"/>
                    <a:pt x="47" y="2"/>
                  </a:cubicBezTo>
                  <a:cubicBezTo>
                    <a:pt x="48" y="1"/>
                    <a:pt x="47" y="1"/>
                    <a:pt x="47" y="0"/>
                  </a:cubicBezTo>
                  <a:cubicBezTo>
                    <a:pt x="46" y="0"/>
                    <a:pt x="45" y="0"/>
                    <a:pt x="45" y="0"/>
                  </a:cubicBezTo>
                  <a:cubicBezTo>
                    <a:pt x="0" y="34"/>
                    <a:pt x="0" y="34"/>
                    <a:pt x="0" y="34"/>
                  </a:cubicBezTo>
                  <a:cubicBezTo>
                    <a:pt x="0" y="34"/>
                    <a:pt x="0" y="35"/>
                    <a:pt x="0" y="35"/>
                  </a:cubicBezTo>
                  <a:cubicBezTo>
                    <a:pt x="0" y="36"/>
                    <a:pt x="0" y="36"/>
                    <a:pt x="0" y="37"/>
                  </a:cubicBezTo>
                  <a:lnTo>
                    <a:pt x="45" y="71"/>
                  </a:lnTo>
                  <a:close/>
                  <a:moveTo>
                    <a:pt x="121" y="86"/>
                  </a:moveTo>
                  <a:cubicBezTo>
                    <a:pt x="134" y="67"/>
                    <a:pt x="145" y="53"/>
                    <a:pt x="179" y="50"/>
                  </a:cubicBezTo>
                  <a:cubicBezTo>
                    <a:pt x="171" y="69"/>
                    <a:pt x="171" y="69"/>
                    <a:pt x="171" y="69"/>
                  </a:cubicBezTo>
                  <a:cubicBezTo>
                    <a:pt x="171" y="69"/>
                    <a:pt x="171" y="70"/>
                    <a:pt x="172" y="71"/>
                  </a:cubicBezTo>
                  <a:cubicBezTo>
                    <a:pt x="172" y="71"/>
                    <a:pt x="173" y="71"/>
                    <a:pt x="173" y="71"/>
                  </a:cubicBezTo>
                  <a:cubicBezTo>
                    <a:pt x="173" y="71"/>
                    <a:pt x="174" y="71"/>
                    <a:pt x="174" y="71"/>
                  </a:cubicBezTo>
                  <a:cubicBezTo>
                    <a:pt x="218" y="37"/>
                    <a:pt x="218" y="37"/>
                    <a:pt x="218" y="37"/>
                  </a:cubicBezTo>
                  <a:cubicBezTo>
                    <a:pt x="219" y="36"/>
                    <a:pt x="219" y="36"/>
                    <a:pt x="219" y="35"/>
                  </a:cubicBezTo>
                  <a:cubicBezTo>
                    <a:pt x="219" y="35"/>
                    <a:pt x="219" y="34"/>
                    <a:pt x="218" y="34"/>
                  </a:cubicBezTo>
                  <a:cubicBezTo>
                    <a:pt x="174" y="0"/>
                    <a:pt x="174" y="0"/>
                    <a:pt x="174" y="0"/>
                  </a:cubicBezTo>
                  <a:cubicBezTo>
                    <a:pt x="174" y="0"/>
                    <a:pt x="173" y="0"/>
                    <a:pt x="172" y="0"/>
                  </a:cubicBezTo>
                  <a:cubicBezTo>
                    <a:pt x="171" y="1"/>
                    <a:pt x="171" y="1"/>
                    <a:pt x="171" y="2"/>
                  </a:cubicBezTo>
                  <a:cubicBezTo>
                    <a:pt x="179" y="21"/>
                    <a:pt x="179" y="21"/>
                    <a:pt x="179" y="21"/>
                  </a:cubicBezTo>
                  <a:cubicBezTo>
                    <a:pt x="130" y="23"/>
                    <a:pt x="112" y="48"/>
                    <a:pt x="97" y="69"/>
                  </a:cubicBezTo>
                  <a:cubicBezTo>
                    <a:pt x="84" y="87"/>
                    <a:pt x="74" y="101"/>
                    <a:pt x="40" y="103"/>
                  </a:cubicBezTo>
                  <a:cubicBezTo>
                    <a:pt x="47" y="85"/>
                    <a:pt x="47" y="85"/>
                    <a:pt x="47" y="85"/>
                  </a:cubicBezTo>
                  <a:cubicBezTo>
                    <a:pt x="48" y="84"/>
                    <a:pt x="47" y="83"/>
                    <a:pt x="47" y="83"/>
                  </a:cubicBezTo>
                  <a:cubicBezTo>
                    <a:pt x="46" y="82"/>
                    <a:pt x="46" y="82"/>
                    <a:pt x="46" y="82"/>
                  </a:cubicBezTo>
                  <a:cubicBezTo>
                    <a:pt x="45" y="82"/>
                    <a:pt x="45" y="82"/>
                    <a:pt x="45" y="83"/>
                  </a:cubicBezTo>
                  <a:cubicBezTo>
                    <a:pt x="0" y="117"/>
                    <a:pt x="0" y="117"/>
                    <a:pt x="0" y="117"/>
                  </a:cubicBezTo>
                  <a:cubicBezTo>
                    <a:pt x="0" y="117"/>
                    <a:pt x="0" y="117"/>
                    <a:pt x="0" y="118"/>
                  </a:cubicBezTo>
                  <a:cubicBezTo>
                    <a:pt x="0" y="119"/>
                    <a:pt x="0" y="119"/>
                    <a:pt x="0" y="119"/>
                  </a:cubicBezTo>
                  <a:cubicBezTo>
                    <a:pt x="45" y="153"/>
                    <a:pt x="45" y="153"/>
                    <a:pt x="45" y="153"/>
                  </a:cubicBezTo>
                  <a:cubicBezTo>
                    <a:pt x="45" y="154"/>
                    <a:pt x="46" y="154"/>
                    <a:pt x="47" y="153"/>
                  </a:cubicBezTo>
                  <a:cubicBezTo>
                    <a:pt x="47" y="153"/>
                    <a:pt x="48" y="152"/>
                    <a:pt x="47" y="151"/>
                  </a:cubicBezTo>
                  <a:cubicBezTo>
                    <a:pt x="40" y="133"/>
                    <a:pt x="40" y="133"/>
                    <a:pt x="40" y="133"/>
                  </a:cubicBezTo>
                  <a:cubicBezTo>
                    <a:pt x="89" y="131"/>
                    <a:pt x="107" y="106"/>
                    <a:pt x="121" y="86"/>
                  </a:cubicBezTo>
                </a:path>
              </a:pathLst>
            </a:custGeom>
            <a:solidFill>
              <a:schemeClr val="bg1"/>
            </a:solidFill>
            <a:ln w="9525">
              <a:noFill/>
            </a:ln>
          </p:spPr>
          <p:txBody>
            <a:bodyPr/>
            <a:lstStyle/>
            <a:p>
              <a:endParaRPr lang="zh-CN" altLang="en-US" sz="1015"/>
            </a:p>
          </p:txBody>
        </p:sp>
        <p:sp>
          <p:nvSpPr>
            <p:cNvPr id="10257" name="TextBox 25"/>
            <p:cNvSpPr txBox="1"/>
            <p:nvPr/>
          </p:nvSpPr>
          <p:spPr>
            <a:xfrm>
              <a:off x="1772602" y="1912144"/>
              <a:ext cx="881063" cy="369332"/>
            </a:xfrm>
            <a:prstGeom prst="rect">
              <a:avLst/>
            </a:prstGeom>
            <a:noFill/>
            <a:ln w="9525">
              <a:noFill/>
            </a:ln>
          </p:spPr>
          <p:txBody>
            <a:bodyPr>
              <a:spAutoFit/>
            </a:bodyPr>
            <a:lstStyle/>
            <a:p>
              <a:pPr lvl="0" algn="ctr" eaLnBrk="1" hangingPunct="1"/>
              <a:r>
                <a:rPr lang="en-US" altLang="zh-CN" sz="900" b="1" spc="150" dirty="0">
                  <a:solidFill>
                    <a:schemeClr val="bg1"/>
                  </a:solidFill>
                  <a:sym typeface="+mn-ea"/>
                </a:rPr>
                <a:t> </a:t>
              </a:r>
              <a:r>
                <a:rPr lang="zh-CN" altLang="en-US" sz="900" b="1" spc="150" dirty="0" smtClean="0">
                  <a:solidFill>
                    <a:schemeClr val="bg1"/>
                  </a:solidFill>
                  <a:sym typeface="+mn-ea"/>
                </a:rPr>
                <a:t>点击输入标题</a:t>
              </a:r>
              <a:endParaRPr lang="en-US" altLang="zh-CN" sz="900" b="1" dirty="0">
                <a:solidFill>
                  <a:srgbClr val="FFFFFF"/>
                </a:solidFill>
                <a:latin typeface="微软雅黑" panose="020B0503020204020204" pitchFamily="34" charset="-122"/>
                <a:ea typeface="微软雅黑" panose="020B0503020204020204" pitchFamily="34" charset="-122"/>
              </a:endParaRPr>
            </a:p>
          </p:txBody>
        </p:sp>
        <p:grpSp>
          <p:nvGrpSpPr>
            <p:cNvPr id="14" name="Group 33"/>
            <p:cNvGrpSpPr/>
            <p:nvPr/>
          </p:nvGrpSpPr>
          <p:grpSpPr>
            <a:xfrm>
              <a:off x="2010728" y="1426369"/>
              <a:ext cx="531019" cy="440055"/>
              <a:chOff x="6350" y="0"/>
              <a:chExt cx="733775" cy="608013"/>
            </a:xfrm>
            <a:solidFill>
              <a:schemeClr val="bg1"/>
            </a:solidFill>
          </p:grpSpPr>
          <p:sp>
            <p:nvSpPr>
              <p:cNvPr id="24" name="Freeform 9"/>
              <p:cNvSpPr/>
              <p:nvPr/>
            </p:nvSpPr>
            <p:spPr bwMode="auto">
              <a:xfrm>
                <a:off x="132112" y="309563"/>
                <a:ext cx="307975" cy="290513"/>
              </a:xfrm>
              <a:custGeom>
                <a:avLst/>
                <a:gdLst>
                  <a:gd name="T0" fmla="*/ 194 w 194"/>
                  <a:gd name="T1" fmla="*/ 0 h 183"/>
                  <a:gd name="T2" fmla="*/ 0 w 194"/>
                  <a:gd name="T3" fmla="*/ 0 h 183"/>
                  <a:gd name="T4" fmla="*/ 0 w 194"/>
                  <a:gd name="T5" fmla="*/ 31 h 183"/>
                  <a:gd name="T6" fmla="*/ 19 w 194"/>
                  <a:gd name="T7" fmla="*/ 31 h 183"/>
                  <a:gd name="T8" fmla="*/ 19 w 194"/>
                  <a:gd name="T9" fmla="*/ 183 h 183"/>
                  <a:gd name="T10" fmla="*/ 161 w 194"/>
                  <a:gd name="T11" fmla="*/ 183 h 183"/>
                  <a:gd name="T12" fmla="*/ 161 w 194"/>
                  <a:gd name="T13" fmla="*/ 31 h 183"/>
                  <a:gd name="T14" fmla="*/ 194 w 194"/>
                  <a:gd name="T15" fmla="*/ 31 h 183"/>
                  <a:gd name="T16" fmla="*/ 194 w 194"/>
                  <a:gd name="T17" fmla="*/ 0 h 1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4" h="183">
                    <a:moveTo>
                      <a:pt x="194" y="0"/>
                    </a:moveTo>
                    <a:lnTo>
                      <a:pt x="0" y="0"/>
                    </a:lnTo>
                    <a:lnTo>
                      <a:pt x="0" y="31"/>
                    </a:lnTo>
                    <a:lnTo>
                      <a:pt x="19" y="31"/>
                    </a:lnTo>
                    <a:lnTo>
                      <a:pt x="19" y="183"/>
                    </a:lnTo>
                    <a:lnTo>
                      <a:pt x="161" y="183"/>
                    </a:lnTo>
                    <a:lnTo>
                      <a:pt x="161" y="31"/>
                    </a:lnTo>
                    <a:lnTo>
                      <a:pt x="194" y="31"/>
                    </a:lnTo>
                    <a:lnTo>
                      <a:pt x="194" y="0"/>
                    </a:lnTo>
                    <a:close/>
                  </a:path>
                </a:pathLst>
              </a:custGeom>
              <a:grpFill/>
              <a:ln>
                <a:noFill/>
              </a:ln>
            </p:spPr>
            <p:txBody>
              <a:bodyPr lIns="91440" tIns="45720" rIns="91440" bIns="45720"/>
              <a:lstStyle/>
              <a:p>
                <a:pPr>
                  <a:defRPr/>
                </a:pPr>
                <a:endParaRPr lang="id-ID" sz="1800">
                  <a:solidFill>
                    <a:prstClr val="black"/>
                  </a:solidFill>
                </a:endParaRPr>
              </a:p>
            </p:txBody>
          </p:sp>
          <p:sp>
            <p:nvSpPr>
              <p:cNvPr id="25" name="Oval 10"/>
              <p:cNvSpPr>
                <a:spLocks noChangeArrowheads="1"/>
              </p:cNvSpPr>
              <p:nvPr/>
            </p:nvSpPr>
            <p:spPr bwMode="auto">
              <a:xfrm>
                <a:off x="44450" y="0"/>
                <a:ext cx="111125" cy="107950"/>
              </a:xfrm>
              <a:prstGeom prst="ellipse">
                <a:avLst/>
              </a:prstGeom>
              <a:grpFill/>
              <a:ln>
                <a:noFill/>
              </a:ln>
            </p:spPr>
            <p:txBody>
              <a:bodyPr lIns="91440" tIns="45720" rIns="91440" bIns="45720"/>
              <a:lstStyle/>
              <a:p>
                <a:pPr>
                  <a:defRPr/>
                </a:pPr>
                <a:endParaRPr lang="id-ID" sz="1800">
                  <a:solidFill>
                    <a:prstClr val="black"/>
                  </a:solidFill>
                </a:endParaRPr>
              </a:p>
            </p:txBody>
          </p:sp>
          <p:sp>
            <p:nvSpPr>
              <p:cNvPr id="38" name="Freeform 11"/>
              <p:cNvSpPr/>
              <p:nvPr/>
            </p:nvSpPr>
            <p:spPr bwMode="auto">
              <a:xfrm>
                <a:off x="535337" y="252413"/>
                <a:ext cx="204788" cy="352425"/>
              </a:xfrm>
              <a:custGeom>
                <a:avLst/>
                <a:gdLst>
                  <a:gd name="T0" fmla="*/ 50 w 54"/>
                  <a:gd name="T1" fmla="*/ 0 h 92"/>
                  <a:gd name="T2" fmla="*/ 49 w 54"/>
                  <a:gd name="T3" fmla="*/ 1 h 92"/>
                  <a:gd name="T4" fmla="*/ 29 w 54"/>
                  <a:gd name="T5" fmla="*/ 47 h 92"/>
                  <a:gd name="T6" fmla="*/ 25 w 54"/>
                  <a:gd name="T7" fmla="*/ 47 h 92"/>
                  <a:gd name="T8" fmla="*/ 1 w 54"/>
                  <a:gd name="T9" fmla="*/ 56 h 92"/>
                  <a:gd name="T10" fmla="*/ 0 w 54"/>
                  <a:gd name="T11" fmla="*/ 57 h 92"/>
                  <a:gd name="T12" fmla="*/ 3 w 54"/>
                  <a:gd name="T13" fmla="*/ 61 h 92"/>
                  <a:gd name="T14" fmla="*/ 4 w 54"/>
                  <a:gd name="T15" fmla="*/ 61 h 92"/>
                  <a:gd name="T16" fmla="*/ 17 w 54"/>
                  <a:gd name="T17" fmla="*/ 54 h 92"/>
                  <a:gd name="T18" fmla="*/ 17 w 54"/>
                  <a:gd name="T19" fmla="*/ 81 h 92"/>
                  <a:gd name="T20" fmla="*/ 9 w 54"/>
                  <a:gd name="T21" fmla="*/ 85 h 92"/>
                  <a:gd name="T22" fmla="*/ 11 w 54"/>
                  <a:gd name="T23" fmla="*/ 90 h 92"/>
                  <a:gd name="T24" fmla="*/ 19 w 54"/>
                  <a:gd name="T25" fmla="*/ 86 h 92"/>
                  <a:gd name="T26" fmla="*/ 27 w 54"/>
                  <a:gd name="T27" fmla="*/ 92 h 92"/>
                  <a:gd name="T28" fmla="*/ 30 w 54"/>
                  <a:gd name="T29" fmla="*/ 87 h 92"/>
                  <a:gd name="T30" fmla="*/ 22 w 54"/>
                  <a:gd name="T31" fmla="*/ 81 h 92"/>
                  <a:gd name="T32" fmla="*/ 22 w 54"/>
                  <a:gd name="T33" fmla="*/ 53 h 92"/>
                  <a:gd name="T34" fmla="*/ 25 w 54"/>
                  <a:gd name="T35" fmla="*/ 52 h 92"/>
                  <a:gd name="T36" fmla="*/ 30 w 54"/>
                  <a:gd name="T37" fmla="*/ 53 h 92"/>
                  <a:gd name="T38" fmla="*/ 32 w 54"/>
                  <a:gd name="T39" fmla="*/ 54 h 92"/>
                  <a:gd name="T40" fmla="*/ 33 w 54"/>
                  <a:gd name="T41" fmla="*/ 51 h 92"/>
                  <a:gd name="T42" fmla="*/ 53 w 54"/>
                  <a:gd name="T43" fmla="*/ 5 h 92"/>
                  <a:gd name="T44" fmla="*/ 54 w 54"/>
                  <a:gd name="T45" fmla="*/ 5 h 92"/>
                  <a:gd name="T46" fmla="*/ 50 w 54"/>
                  <a:gd name="T47" fmla="*/ 0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54" h="92">
                    <a:moveTo>
                      <a:pt x="50" y="0"/>
                    </a:moveTo>
                    <a:cubicBezTo>
                      <a:pt x="49" y="1"/>
                      <a:pt x="49" y="1"/>
                      <a:pt x="49" y="1"/>
                    </a:cubicBezTo>
                    <a:cubicBezTo>
                      <a:pt x="41" y="8"/>
                      <a:pt x="32" y="37"/>
                      <a:pt x="29" y="47"/>
                    </a:cubicBezTo>
                    <a:cubicBezTo>
                      <a:pt x="27" y="47"/>
                      <a:pt x="26" y="47"/>
                      <a:pt x="25" y="47"/>
                    </a:cubicBezTo>
                    <a:cubicBezTo>
                      <a:pt x="13" y="47"/>
                      <a:pt x="1" y="56"/>
                      <a:pt x="1" y="56"/>
                    </a:cubicBezTo>
                    <a:cubicBezTo>
                      <a:pt x="0" y="57"/>
                      <a:pt x="0" y="57"/>
                      <a:pt x="0" y="57"/>
                    </a:cubicBezTo>
                    <a:cubicBezTo>
                      <a:pt x="3" y="61"/>
                      <a:pt x="3" y="61"/>
                      <a:pt x="3" y="61"/>
                    </a:cubicBezTo>
                    <a:cubicBezTo>
                      <a:pt x="4" y="61"/>
                      <a:pt x="4" y="61"/>
                      <a:pt x="4" y="61"/>
                    </a:cubicBezTo>
                    <a:cubicBezTo>
                      <a:pt x="4" y="61"/>
                      <a:pt x="10" y="56"/>
                      <a:pt x="17" y="54"/>
                    </a:cubicBezTo>
                    <a:cubicBezTo>
                      <a:pt x="17" y="81"/>
                      <a:pt x="17" y="81"/>
                      <a:pt x="17" y="81"/>
                    </a:cubicBezTo>
                    <a:cubicBezTo>
                      <a:pt x="9" y="85"/>
                      <a:pt x="9" y="85"/>
                      <a:pt x="9" y="85"/>
                    </a:cubicBezTo>
                    <a:cubicBezTo>
                      <a:pt x="11" y="90"/>
                      <a:pt x="11" y="90"/>
                      <a:pt x="11" y="90"/>
                    </a:cubicBezTo>
                    <a:cubicBezTo>
                      <a:pt x="19" y="86"/>
                      <a:pt x="19" y="86"/>
                      <a:pt x="19" y="86"/>
                    </a:cubicBezTo>
                    <a:cubicBezTo>
                      <a:pt x="27" y="92"/>
                      <a:pt x="27" y="92"/>
                      <a:pt x="27" y="92"/>
                    </a:cubicBezTo>
                    <a:cubicBezTo>
                      <a:pt x="30" y="87"/>
                      <a:pt x="30" y="87"/>
                      <a:pt x="30" y="87"/>
                    </a:cubicBezTo>
                    <a:cubicBezTo>
                      <a:pt x="22" y="81"/>
                      <a:pt x="22" y="81"/>
                      <a:pt x="22" y="81"/>
                    </a:cubicBezTo>
                    <a:cubicBezTo>
                      <a:pt x="22" y="53"/>
                      <a:pt x="22" y="53"/>
                      <a:pt x="22" y="53"/>
                    </a:cubicBezTo>
                    <a:cubicBezTo>
                      <a:pt x="23" y="53"/>
                      <a:pt x="24" y="52"/>
                      <a:pt x="25" y="52"/>
                    </a:cubicBezTo>
                    <a:cubicBezTo>
                      <a:pt x="27" y="52"/>
                      <a:pt x="28" y="53"/>
                      <a:pt x="30" y="53"/>
                    </a:cubicBezTo>
                    <a:cubicBezTo>
                      <a:pt x="32" y="54"/>
                      <a:pt x="32" y="54"/>
                      <a:pt x="32" y="54"/>
                    </a:cubicBezTo>
                    <a:cubicBezTo>
                      <a:pt x="33" y="51"/>
                      <a:pt x="33" y="51"/>
                      <a:pt x="33" y="51"/>
                    </a:cubicBezTo>
                    <a:cubicBezTo>
                      <a:pt x="37" y="36"/>
                      <a:pt x="47" y="11"/>
                      <a:pt x="53" y="5"/>
                    </a:cubicBezTo>
                    <a:cubicBezTo>
                      <a:pt x="54" y="5"/>
                      <a:pt x="54" y="5"/>
                      <a:pt x="54" y="5"/>
                    </a:cubicBezTo>
                    <a:lnTo>
                      <a:pt x="50" y="0"/>
                    </a:lnTo>
                    <a:close/>
                  </a:path>
                </a:pathLst>
              </a:custGeom>
              <a:grpFill/>
              <a:ln>
                <a:noFill/>
              </a:ln>
            </p:spPr>
            <p:txBody>
              <a:bodyPr lIns="91440" tIns="45720" rIns="91440" bIns="45720"/>
              <a:lstStyle/>
              <a:p>
                <a:pPr>
                  <a:defRPr/>
                </a:pPr>
                <a:endParaRPr lang="id-ID" sz="1800">
                  <a:solidFill>
                    <a:prstClr val="black"/>
                  </a:solidFill>
                </a:endParaRPr>
              </a:p>
            </p:txBody>
          </p:sp>
          <p:sp>
            <p:nvSpPr>
              <p:cNvPr id="41" name="Freeform 12"/>
              <p:cNvSpPr/>
              <p:nvPr/>
            </p:nvSpPr>
            <p:spPr bwMode="auto">
              <a:xfrm>
                <a:off x="6350" y="114300"/>
                <a:ext cx="244475" cy="485775"/>
              </a:xfrm>
              <a:custGeom>
                <a:avLst/>
                <a:gdLst>
                  <a:gd name="T0" fmla="*/ 48 w 64"/>
                  <a:gd name="T1" fmla="*/ 27 h 127"/>
                  <a:gd name="T2" fmla="*/ 28 w 64"/>
                  <a:gd name="T3" fmla="*/ 28 h 127"/>
                  <a:gd name="T4" fmla="*/ 30 w 64"/>
                  <a:gd name="T5" fmla="*/ 18 h 127"/>
                  <a:gd name="T6" fmla="*/ 19 w 64"/>
                  <a:gd name="T7" fmla="*/ 1 h 127"/>
                  <a:gd name="T8" fmla="*/ 7 w 64"/>
                  <a:gd name="T9" fmla="*/ 4 h 127"/>
                  <a:gd name="T10" fmla="*/ 5 w 64"/>
                  <a:gd name="T11" fmla="*/ 5 h 127"/>
                  <a:gd name="T12" fmla="*/ 0 w 64"/>
                  <a:gd name="T13" fmla="*/ 35 h 127"/>
                  <a:gd name="T14" fmla="*/ 6 w 64"/>
                  <a:gd name="T15" fmla="*/ 74 h 127"/>
                  <a:gd name="T16" fmla="*/ 6 w 64"/>
                  <a:gd name="T17" fmla="*/ 118 h 127"/>
                  <a:gd name="T18" fmla="*/ 20 w 64"/>
                  <a:gd name="T19" fmla="*/ 118 h 127"/>
                  <a:gd name="T20" fmla="*/ 20 w 64"/>
                  <a:gd name="T21" fmla="*/ 72 h 127"/>
                  <a:gd name="T22" fmla="*/ 23 w 64"/>
                  <a:gd name="T23" fmla="*/ 72 h 127"/>
                  <a:gd name="T24" fmla="*/ 24 w 64"/>
                  <a:gd name="T25" fmla="*/ 66 h 127"/>
                  <a:gd name="T26" fmla="*/ 25 w 64"/>
                  <a:gd name="T27" fmla="*/ 44 h 127"/>
                  <a:gd name="T28" fmla="*/ 56 w 64"/>
                  <a:gd name="T29" fmla="*/ 40 h 127"/>
                  <a:gd name="T30" fmla="*/ 48 w 64"/>
                  <a:gd name="T31" fmla="*/ 27 h 1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4" h="127">
                    <a:moveTo>
                      <a:pt x="48" y="27"/>
                    </a:moveTo>
                    <a:cubicBezTo>
                      <a:pt x="40" y="31"/>
                      <a:pt x="34" y="31"/>
                      <a:pt x="28" y="28"/>
                    </a:cubicBezTo>
                    <a:cubicBezTo>
                      <a:pt x="29" y="25"/>
                      <a:pt x="29" y="21"/>
                      <a:pt x="30" y="18"/>
                    </a:cubicBezTo>
                    <a:cubicBezTo>
                      <a:pt x="33" y="10"/>
                      <a:pt x="26" y="2"/>
                      <a:pt x="19" y="1"/>
                    </a:cubicBezTo>
                    <a:cubicBezTo>
                      <a:pt x="14" y="0"/>
                      <a:pt x="10" y="1"/>
                      <a:pt x="7" y="4"/>
                    </a:cubicBezTo>
                    <a:cubicBezTo>
                      <a:pt x="6" y="4"/>
                      <a:pt x="5" y="5"/>
                      <a:pt x="5" y="5"/>
                    </a:cubicBezTo>
                    <a:cubicBezTo>
                      <a:pt x="2" y="16"/>
                      <a:pt x="0" y="35"/>
                      <a:pt x="0" y="35"/>
                    </a:cubicBezTo>
                    <a:cubicBezTo>
                      <a:pt x="0" y="65"/>
                      <a:pt x="3" y="73"/>
                      <a:pt x="6" y="74"/>
                    </a:cubicBezTo>
                    <a:cubicBezTo>
                      <a:pt x="6" y="118"/>
                      <a:pt x="6" y="118"/>
                      <a:pt x="6" y="118"/>
                    </a:cubicBezTo>
                    <a:cubicBezTo>
                      <a:pt x="6" y="127"/>
                      <a:pt x="20" y="127"/>
                      <a:pt x="20" y="118"/>
                    </a:cubicBezTo>
                    <a:cubicBezTo>
                      <a:pt x="20" y="72"/>
                      <a:pt x="20" y="72"/>
                      <a:pt x="20" y="72"/>
                    </a:cubicBezTo>
                    <a:cubicBezTo>
                      <a:pt x="23" y="72"/>
                      <a:pt x="23" y="72"/>
                      <a:pt x="23" y="72"/>
                    </a:cubicBezTo>
                    <a:cubicBezTo>
                      <a:pt x="23" y="70"/>
                      <a:pt x="24" y="68"/>
                      <a:pt x="24" y="66"/>
                    </a:cubicBezTo>
                    <a:cubicBezTo>
                      <a:pt x="24" y="58"/>
                      <a:pt x="25" y="51"/>
                      <a:pt x="25" y="44"/>
                    </a:cubicBezTo>
                    <a:cubicBezTo>
                      <a:pt x="35" y="47"/>
                      <a:pt x="45" y="46"/>
                      <a:pt x="56" y="40"/>
                    </a:cubicBezTo>
                    <a:cubicBezTo>
                      <a:pt x="64" y="36"/>
                      <a:pt x="57" y="23"/>
                      <a:pt x="48" y="27"/>
                    </a:cubicBezTo>
                  </a:path>
                </a:pathLst>
              </a:custGeom>
              <a:grpFill/>
              <a:ln>
                <a:noFill/>
              </a:ln>
            </p:spPr>
            <p:txBody>
              <a:bodyPr lIns="91440" tIns="45720" rIns="91440" bIns="45720"/>
              <a:lstStyle/>
              <a:p>
                <a:pPr>
                  <a:defRPr/>
                </a:pPr>
                <a:endParaRPr lang="id-ID" sz="1800">
                  <a:solidFill>
                    <a:prstClr val="black"/>
                  </a:solidFill>
                </a:endParaRPr>
              </a:p>
            </p:txBody>
          </p:sp>
          <p:sp>
            <p:nvSpPr>
              <p:cNvPr id="43" name="Freeform 13"/>
              <p:cNvSpPr/>
              <p:nvPr/>
            </p:nvSpPr>
            <p:spPr bwMode="auto">
              <a:xfrm>
                <a:off x="330549" y="80963"/>
                <a:ext cx="406400" cy="527050"/>
              </a:xfrm>
              <a:custGeom>
                <a:avLst/>
                <a:gdLst>
                  <a:gd name="T0" fmla="*/ 84 w 107"/>
                  <a:gd name="T1" fmla="*/ 76 h 138"/>
                  <a:gd name="T2" fmla="*/ 95 w 107"/>
                  <a:gd name="T3" fmla="*/ 48 h 138"/>
                  <a:gd name="T4" fmla="*/ 74 w 107"/>
                  <a:gd name="T5" fmla="*/ 28 h 138"/>
                  <a:gd name="T6" fmla="*/ 70 w 107"/>
                  <a:gd name="T7" fmla="*/ 33 h 138"/>
                  <a:gd name="T8" fmla="*/ 38 w 107"/>
                  <a:gd name="T9" fmla="*/ 27 h 138"/>
                  <a:gd name="T10" fmla="*/ 32 w 107"/>
                  <a:gd name="T11" fmla="*/ 28 h 138"/>
                  <a:gd name="T12" fmla="*/ 2 w 107"/>
                  <a:gd name="T13" fmla="*/ 0 h 138"/>
                  <a:gd name="T14" fmla="*/ 0 w 107"/>
                  <a:gd name="T15" fmla="*/ 3 h 138"/>
                  <a:gd name="T16" fmla="*/ 29 w 107"/>
                  <a:gd name="T17" fmla="*/ 31 h 138"/>
                  <a:gd name="T18" fmla="*/ 34 w 107"/>
                  <a:gd name="T19" fmla="*/ 42 h 138"/>
                  <a:gd name="T20" fmla="*/ 62 w 107"/>
                  <a:gd name="T21" fmla="*/ 48 h 138"/>
                  <a:gd name="T22" fmla="*/ 55 w 107"/>
                  <a:gd name="T23" fmla="*/ 75 h 138"/>
                  <a:gd name="T24" fmla="*/ 20 w 107"/>
                  <a:gd name="T25" fmla="*/ 126 h 138"/>
                  <a:gd name="T26" fmla="*/ 38 w 107"/>
                  <a:gd name="T27" fmla="*/ 126 h 138"/>
                  <a:gd name="T28" fmla="*/ 70 w 107"/>
                  <a:gd name="T29" fmla="*/ 90 h 138"/>
                  <a:gd name="T30" fmla="*/ 84 w 107"/>
                  <a:gd name="T31" fmla="*/ 76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07" h="138">
                    <a:moveTo>
                      <a:pt x="84" y="76"/>
                    </a:moveTo>
                    <a:cubicBezTo>
                      <a:pt x="84" y="66"/>
                      <a:pt x="87" y="56"/>
                      <a:pt x="95" y="48"/>
                    </a:cubicBezTo>
                    <a:cubicBezTo>
                      <a:pt x="107" y="35"/>
                      <a:pt x="87" y="15"/>
                      <a:pt x="74" y="28"/>
                    </a:cubicBezTo>
                    <a:cubicBezTo>
                      <a:pt x="73" y="30"/>
                      <a:pt x="71" y="32"/>
                      <a:pt x="70" y="33"/>
                    </a:cubicBezTo>
                    <a:cubicBezTo>
                      <a:pt x="59" y="32"/>
                      <a:pt x="48" y="31"/>
                      <a:pt x="38" y="27"/>
                    </a:cubicBezTo>
                    <a:cubicBezTo>
                      <a:pt x="35" y="26"/>
                      <a:pt x="33" y="27"/>
                      <a:pt x="32" y="28"/>
                    </a:cubicBezTo>
                    <a:cubicBezTo>
                      <a:pt x="2" y="0"/>
                      <a:pt x="2" y="0"/>
                      <a:pt x="2" y="0"/>
                    </a:cubicBezTo>
                    <a:cubicBezTo>
                      <a:pt x="0" y="3"/>
                      <a:pt x="0" y="3"/>
                      <a:pt x="0" y="3"/>
                    </a:cubicBezTo>
                    <a:cubicBezTo>
                      <a:pt x="29" y="31"/>
                      <a:pt x="29" y="31"/>
                      <a:pt x="29" y="31"/>
                    </a:cubicBezTo>
                    <a:cubicBezTo>
                      <a:pt x="27" y="35"/>
                      <a:pt x="28" y="40"/>
                      <a:pt x="34" y="42"/>
                    </a:cubicBezTo>
                    <a:cubicBezTo>
                      <a:pt x="43" y="45"/>
                      <a:pt x="52" y="47"/>
                      <a:pt x="62" y="48"/>
                    </a:cubicBezTo>
                    <a:cubicBezTo>
                      <a:pt x="58" y="56"/>
                      <a:pt x="56" y="65"/>
                      <a:pt x="55" y="75"/>
                    </a:cubicBezTo>
                    <a:cubicBezTo>
                      <a:pt x="34" y="83"/>
                      <a:pt x="23" y="102"/>
                      <a:pt x="20" y="126"/>
                    </a:cubicBezTo>
                    <a:cubicBezTo>
                      <a:pt x="18" y="138"/>
                      <a:pt x="37" y="138"/>
                      <a:pt x="38" y="126"/>
                    </a:cubicBezTo>
                    <a:cubicBezTo>
                      <a:pt x="41" y="107"/>
                      <a:pt x="52" y="94"/>
                      <a:pt x="70" y="90"/>
                    </a:cubicBezTo>
                    <a:cubicBezTo>
                      <a:pt x="78" y="90"/>
                      <a:pt x="83" y="84"/>
                      <a:pt x="84" y="76"/>
                    </a:cubicBezTo>
                  </a:path>
                </a:pathLst>
              </a:custGeom>
              <a:grpFill/>
              <a:ln>
                <a:noFill/>
              </a:ln>
            </p:spPr>
            <p:txBody>
              <a:bodyPr lIns="91440" tIns="45720" rIns="91440" bIns="45720"/>
              <a:lstStyle/>
              <a:p>
                <a:pPr>
                  <a:defRPr/>
                </a:pPr>
                <a:endParaRPr lang="id-ID" sz="1800">
                  <a:solidFill>
                    <a:prstClr val="black"/>
                  </a:solidFill>
                </a:endParaRPr>
              </a:p>
            </p:txBody>
          </p:sp>
          <p:sp>
            <p:nvSpPr>
              <p:cNvPr id="45" name="Oval 14"/>
              <p:cNvSpPr>
                <a:spLocks noChangeArrowheads="1"/>
              </p:cNvSpPr>
              <p:nvPr/>
            </p:nvSpPr>
            <p:spPr bwMode="auto">
              <a:xfrm>
                <a:off x="595662" y="53975"/>
                <a:ext cx="111125" cy="111125"/>
              </a:xfrm>
              <a:prstGeom prst="ellipse">
                <a:avLst/>
              </a:prstGeom>
              <a:grpFill/>
              <a:ln>
                <a:noFill/>
              </a:ln>
            </p:spPr>
            <p:txBody>
              <a:bodyPr lIns="91440" tIns="45720" rIns="91440" bIns="45720"/>
              <a:lstStyle/>
              <a:p>
                <a:pPr>
                  <a:defRPr/>
                </a:pPr>
                <a:endParaRPr lang="id-ID" sz="1800">
                  <a:solidFill>
                    <a:prstClr val="black"/>
                  </a:solidFill>
                </a:endParaRPr>
              </a:p>
            </p:txBody>
          </p:sp>
        </p:grpSp>
        <p:grpSp>
          <p:nvGrpSpPr>
            <p:cNvPr id="26" name="Group 41"/>
            <p:cNvGrpSpPr/>
            <p:nvPr/>
          </p:nvGrpSpPr>
          <p:grpSpPr>
            <a:xfrm>
              <a:off x="1035367" y="2572702"/>
              <a:ext cx="463868" cy="461963"/>
              <a:chOff x="6350" y="-3175"/>
              <a:chExt cx="717550" cy="714376"/>
            </a:xfrm>
            <a:solidFill>
              <a:srgbClr val="FFC000"/>
            </a:solidFill>
          </p:grpSpPr>
          <p:sp>
            <p:nvSpPr>
              <p:cNvPr id="50" name="Freeform 18"/>
              <p:cNvSpPr/>
              <p:nvPr/>
            </p:nvSpPr>
            <p:spPr bwMode="auto">
              <a:xfrm>
                <a:off x="438150" y="430213"/>
                <a:ext cx="285750" cy="280988"/>
              </a:xfrm>
              <a:custGeom>
                <a:avLst/>
                <a:gdLst>
                  <a:gd name="T0" fmla="*/ 68 w 75"/>
                  <a:gd name="T1" fmla="*/ 42 h 74"/>
                  <a:gd name="T2" fmla="*/ 25 w 75"/>
                  <a:gd name="T3" fmla="*/ 0 h 74"/>
                  <a:gd name="T4" fmla="*/ 0 w 75"/>
                  <a:gd name="T5" fmla="*/ 24 h 74"/>
                  <a:gd name="T6" fmla="*/ 43 w 75"/>
                  <a:gd name="T7" fmla="*/ 67 h 74"/>
                  <a:gd name="T8" fmla="*/ 68 w 75"/>
                  <a:gd name="T9" fmla="*/ 67 h 74"/>
                  <a:gd name="T10" fmla="*/ 68 w 75"/>
                  <a:gd name="T11" fmla="*/ 42 h 74"/>
                </a:gdLst>
                <a:ahLst/>
                <a:cxnLst>
                  <a:cxn ang="0">
                    <a:pos x="T0" y="T1"/>
                  </a:cxn>
                  <a:cxn ang="0">
                    <a:pos x="T2" y="T3"/>
                  </a:cxn>
                  <a:cxn ang="0">
                    <a:pos x="T4" y="T5"/>
                  </a:cxn>
                  <a:cxn ang="0">
                    <a:pos x="T6" y="T7"/>
                  </a:cxn>
                  <a:cxn ang="0">
                    <a:pos x="T8" y="T9"/>
                  </a:cxn>
                  <a:cxn ang="0">
                    <a:pos x="T10" y="T11"/>
                  </a:cxn>
                </a:cxnLst>
                <a:rect l="0" t="0" r="r" b="b"/>
                <a:pathLst>
                  <a:path w="75" h="74">
                    <a:moveTo>
                      <a:pt x="68" y="42"/>
                    </a:moveTo>
                    <a:cubicBezTo>
                      <a:pt x="25" y="0"/>
                      <a:pt x="25" y="0"/>
                      <a:pt x="25" y="0"/>
                    </a:cubicBezTo>
                    <a:cubicBezTo>
                      <a:pt x="19" y="10"/>
                      <a:pt x="10" y="18"/>
                      <a:pt x="0" y="24"/>
                    </a:cubicBezTo>
                    <a:cubicBezTo>
                      <a:pt x="43" y="67"/>
                      <a:pt x="43" y="67"/>
                      <a:pt x="43" y="67"/>
                    </a:cubicBezTo>
                    <a:cubicBezTo>
                      <a:pt x="50" y="74"/>
                      <a:pt x="61" y="74"/>
                      <a:pt x="68" y="67"/>
                    </a:cubicBezTo>
                    <a:cubicBezTo>
                      <a:pt x="75" y="60"/>
                      <a:pt x="75" y="49"/>
                      <a:pt x="68" y="42"/>
                    </a:cubicBezTo>
                  </a:path>
                </a:pathLst>
              </a:custGeom>
              <a:grpFill/>
              <a:ln w="9525">
                <a:noFill/>
                <a:round/>
              </a:ln>
            </p:spPr>
            <p:txBody>
              <a:bodyPr lIns="91440" tIns="45720" rIns="91440" bIns="45720"/>
              <a:lstStyle/>
              <a:p>
                <a:pPr>
                  <a:defRPr/>
                </a:pPr>
                <a:endParaRPr lang="id-ID" sz="1800">
                  <a:solidFill>
                    <a:prstClr val="black"/>
                  </a:solidFill>
                </a:endParaRPr>
              </a:p>
            </p:txBody>
          </p:sp>
          <p:sp>
            <p:nvSpPr>
              <p:cNvPr id="51" name="Freeform 19"/>
              <p:cNvSpPr>
                <a:spLocks noEditPoints="1"/>
              </p:cNvSpPr>
              <p:nvPr/>
            </p:nvSpPr>
            <p:spPr bwMode="auto">
              <a:xfrm>
                <a:off x="6350" y="-3175"/>
                <a:ext cx="530225" cy="531813"/>
              </a:xfrm>
              <a:custGeom>
                <a:avLst/>
                <a:gdLst>
                  <a:gd name="T0" fmla="*/ 139 w 139"/>
                  <a:gd name="T1" fmla="*/ 70 h 140"/>
                  <a:gd name="T2" fmla="*/ 70 w 139"/>
                  <a:gd name="T3" fmla="*/ 0 h 140"/>
                  <a:gd name="T4" fmla="*/ 0 w 139"/>
                  <a:gd name="T5" fmla="*/ 70 h 140"/>
                  <a:gd name="T6" fmla="*/ 70 w 139"/>
                  <a:gd name="T7" fmla="*/ 140 h 140"/>
                  <a:gd name="T8" fmla="*/ 139 w 139"/>
                  <a:gd name="T9" fmla="*/ 70 h 140"/>
                  <a:gd name="T10" fmla="*/ 70 w 139"/>
                  <a:gd name="T11" fmla="*/ 122 h 140"/>
                  <a:gd name="T12" fmla="*/ 17 w 139"/>
                  <a:gd name="T13" fmla="*/ 70 h 140"/>
                  <a:gd name="T14" fmla="*/ 70 w 139"/>
                  <a:gd name="T15" fmla="*/ 17 h 140"/>
                  <a:gd name="T16" fmla="*/ 122 w 139"/>
                  <a:gd name="T17" fmla="*/ 70 h 140"/>
                  <a:gd name="T18" fmla="*/ 70 w 139"/>
                  <a:gd name="T19" fmla="*/ 122 h 1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39" h="140">
                    <a:moveTo>
                      <a:pt x="139" y="70"/>
                    </a:moveTo>
                    <a:cubicBezTo>
                      <a:pt x="139" y="31"/>
                      <a:pt x="108" y="0"/>
                      <a:pt x="70" y="0"/>
                    </a:cubicBezTo>
                    <a:cubicBezTo>
                      <a:pt x="31" y="0"/>
                      <a:pt x="0" y="31"/>
                      <a:pt x="0" y="70"/>
                    </a:cubicBezTo>
                    <a:cubicBezTo>
                      <a:pt x="0" y="108"/>
                      <a:pt x="31" y="140"/>
                      <a:pt x="70" y="140"/>
                    </a:cubicBezTo>
                    <a:cubicBezTo>
                      <a:pt x="108" y="140"/>
                      <a:pt x="139" y="108"/>
                      <a:pt x="139" y="70"/>
                    </a:cubicBezTo>
                    <a:moveTo>
                      <a:pt x="70" y="122"/>
                    </a:moveTo>
                    <a:cubicBezTo>
                      <a:pt x="41" y="122"/>
                      <a:pt x="17" y="99"/>
                      <a:pt x="17" y="70"/>
                    </a:cubicBezTo>
                    <a:cubicBezTo>
                      <a:pt x="17" y="41"/>
                      <a:pt x="41" y="17"/>
                      <a:pt x="70" y="17"/>
                    </a:cubicBezTo>
                    <a:cubicBezTo>
                      <a:pt x="98" y="17"/>
                      <a:pt x="122" y="41"/>
                      <a:pt x="122" y="70"/>
                    </a:cubicBezTo>
                    <a:cubicBezTo>
                      <a:pt x="122" y="99"/>
                      <a:pt x="98" y="122"/>
                      <a:pt x="70" y="122"/>
                    </a:cubicBezTo>
                  </a:path>
                </a:pathLst>
              </a:custGeom>
              <a:grpFill/>
              <a:ln w="9525">
                <a:noFill/>
                <a:round/>
              </a:ln>
            </p:spPr>
            <p:txBody>
              <a:bodyPr lIns="91440" tIns="45720" rIns="91440" bIns="45720"/>
              <a:lstStyle/>
              <a:p>
                <a:pPr>
                  <a:defRPr/>
                </a:pPr>
                <a:endParaRPr lang="id-ID" sz="1800">
                  <a:solidFill>
                    <a:prstClr val="black"/>
                  </a:solidFill>
                </a:endParaRPr>
              </a:p>
            </p:txBody>
          </p:sp>
          <p:sp>
            <p:nvSpPr>
              <p:cNvPr id="52" name="Freeform 20"/>
              <p:cNvSpPr/>
              <p:nvPr/>
            </p:nvSpPr>
            <p:spPr bwMode="auto">
              <a:xfrm>
                <a:off x="117475" y="106363"/>
                <a:ext cx="157163" cy="155575"/>
              </a:xfrm>
              <a:custGeom>
                <a:avLst/>
                <a:gdLst>
                  <a:gd name="T0" fmla="*/ 0 w 41"/>
                  <a:gd name="T1" fmla="*/ 41 h 41"/>
                  <a:gd name="T2" fmla="*/ 12 w 41"/>
                  <a:gd name="T3" fmla="*/ 41 h 41"/>
                  <a:gd name="T4" fmla="*/ 41 w 41"/>
                  <a:gd name="T5" fmla="*/ 12 h 41"/>
                  <a:gd name="T6" fmla="*/ 41 w 41"/>
                  <a:gd name="T7" fmla="*/ 0 h 41"/>
                  <a:gd name="T8" fmla="*/ 0 w 41"/>
                  <a:gd name="T9" fmla="*/ 41 h 41"/>
                </a:gdLst>
                <a:ahLst/>
                <a:cxnLst>
                  <a:cxn ang="0">
                    <a:pos x="T0" y="T1"/>
                  </a:cxn>
                  <a:cxn ang="0">
                    <a:pos x="T2" y="T3"/>
                  </a:cxn>
                  <a:cxn ang="0">
                    <a:pos x="T4" y="T5"/>
                  </a:cxn>
                  <a:cxn ang="0">
                    <a:pos x="T6" y="T7"/>
                  </a:cxn>
                  <a:cxn ang="0">
                    <a:pos x="T8" y="T9"/>
                  </a:cxn>
                </a:cxnLst>
                <a:rect l="0" t="0" r="r" b="b"/>
                <a:pathLst>
                  <a:path w="41" h="41">
                    <a:moveTo>
                      <a:pt x="0" y="41"/>
                    </a:moveTo>
                    <a:cubicBezTo>
                      <a:pt x="12" y="41"/>
                      <a:pt x="12" y="41"/>
                      <a:pt x="12" y="41"/>
                    </a:cubicBezTo>
                    <a:cubicBezTo>
                      <a:pt x="12" y="25"/>
                      <a:pt x="25" y="12"/>
                      <a:pt x="41" y="12"/>
                    </a:cubicBezTo>
                    <a:cubicBezTo>
                      <a:pt x="41" y="0"/>
                      <a:pt x="41" y="0"/>
                      <a:pt x="41" y="0"/>
                    </a:cubicBezTo>
                    <a:cubicBezTo>
                      <a:pt x="18" y="0"/>
                      <a:pt x="0" y="18"/>
                      <a:pt x="0" y="41"/>
                    </a:cubicBezTo>
                  </a:path>
                </a:pathLst>
              </a:custGeom>
              <a:grpFill/>
              <a:ln w="9525">
                <a:noFill/>
                <a:round/>
              </a:ln>
            </p:spPr>
            <p:txBody>
              <a:bodyPr lIns="91440" tIns="45720" rIns="91440" bIns="45720"/>
              <a:lstStyle/>
              <a:p>
                <a:pPr>
                  <a:defRPr/>
                </a:pPr>
                <a:endParaRPr lang="id-ID" sz="1800">
                  <a:solidFill>
                    <a:prstClr val="black"/>
                  </a:solidFill>
                </a:endParaRPr>
              </a:p>
            </p:txBody>
          </p:sp>
        </p:grpSp>
        <p:sp>
          <p:nvSpPr>
            <p:cNvPr id="10266" name="Freeform 24"/>
            <p:cNvSpPr>
              <a:spLocks noEditPoints="1"/>
            </p:cNvSpPr>
            <p:nvPr/>
          </p:nvSpPr>
          <p:spPr>
            <a:xfrm>
              <a:off x="2976563" y="2601754"/>
              <a:ext cx="411004" cy="411956"/>
            </a:xfrm>
            <a:custGeom>
              <a:avLst/>
              <a:gdLst>
                <a:gd name="txL" fmla="*/ 0 w 190"/>
                <a:gd name="txT" fmla="*/ 0 h 190"/>
                <a:gd name="txR" fmla="*/ 190 w 190"/>
                <a:gd name="txB" fmla="*/ 190 h 190"/>
              </a:gdLst>
              <a:ahLst/>
              <a:cxnLst>
                <a:cxn ang="0">
                  <a:pos x="2147483647" y="0"/>
                </a:cxn>
                <a:cxn ang="0">
                  <a:pos x="2147483647" y="0"/>
                </a:cxn>
                <a:cxn ang="0">
                  <a:pos x="0" y="2147483647"/>
                </a:cxn>
                <a:cxn ang="0">
                  <a:pos x="0" y="2147483647"/>
                </a:cxn>
                <a:cxn ang="0">
                  <a:pos x="2147483647" y="2147483647"/>
                </a:cxn>
                <a:cxn ang="0">
                  <a:pos x="2147483647" y="2147483647"/>
                </a:cxn>
                <a:cxn ang="0">
                  <a:pos x="2147483647" y="2147483647"/>
                </a:cxn>
                <a:cxn ang="0">
                  <a:pos x="2147483647" y="2147483647"/>
                </a:cxn>
                <a:cxn ang="0">
                  <a:pos x="2147483647" y="0"/>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Lst>
              <a:rect l="txL" t="txT" r="txR" b="txB"/>
              <a:pathLst>
                <a:path w="190" h="190">
                  <a:moveTo>
                    <a:pt x="178" y="0"/>
                  </a:moveTo>
                  <a:cubicBezTo>
                    <a:pt x="12" y="0"/>
                    <a:pt x="12" y="0"/>
                    <a:pt x="12" y="0"/>
                  </a:cubicBezTo>
                  <a:cubicBezTo>
                    <a:pt x="5" y="0"/>
                    <a:pt x="0" y="5"/>
                    <a:pt x="0" y="11"/>
                  </a:cubicBezTo>
                  <a:cubicBezTo>
                    <a:pt x="0" y="178"/>
                    <a:pt x="0" y="178"/>
                    <a:pt x="0" y="178"/>
                  </a:cubicBezTo>
                  <a:cubicBezTo>
                    <a:pt x="0" y="184"/>
                    <a:pt x="5" y="190"/>
                    <a:pt x="12" y="190"/>
                  </a:cubicBezTo>
                  <a:cubicBezTo>
                    <a:pt x="178" y="190"/>
                    <a:pt x="178" y="190"/>
                    <a:pt x="178" y="190"/>
                  </a:cubicBezTo>
                  <a:cubicBezTo>
                    <a:pt x="185" y="190"/>
                    <a:pt x="190" y="184"/>
                    <a:pt x="190" y="178"/>
                  </a:cubicBezTo>
                  <a:cubicBezTo>
                    <a:pt x="190" y="11"/>
                    <a:pt x="190" y="11"/>
                    <a:pt x="190" y="11"/>
                  </a:cubicBezTo>
                  <a:cubicBezTo>
                    <a:pt x="190" y="5"/>
                    <a:pt x="185" y="0"/>
                    <a:pt x="178" y="0"/>
                  </a:cubicBezTo>
                  <a:moveTo>
                    <a:pt x="36" y="178"/>
                  </a:moveTo>
                  <a:cubicBezTo>
                    <a:pt x="12" y="178"/>
                    <a:pt x="12" y="178"/>
                    <a:pt x="12" y="178"/>
                  </a:cubicBezTo>
                  <a:cubicBezTo>
                    <a:pt x="12" y="154"/>
                    <a:pt x="12" y="154"/>
                    <a:pt x="12" y="154"/>
                  </a:cubicBezTo>
                  <a:cubicBezTo>
                    <a:pt x="36" y="154"/>
                    <a:pt x="36" y="154"/>
                    <a:pt x="36" y="154"/>
                  </a:cubicBezTo>
                  <a:lnTo>
                    <a:pt x="36" y="178"/>
                  </a:lnTo>
                  <a:close/>
                  <a:moveTo>
                    <a:pt x="36" y="130"/>
                  </a:moveTo>
                  <a:cubicBezTo>
                    <a:pt x="12" y="130"/>
                    <a:pt x="12" y="130"/>
                    <a:pt x="12" y="130"/>
                  </a:cubicBezTo>
                  <a:cubicBezTo>
                    <a:pt x="12" y="106"/>
                    <a:pt x="12" y="106"/>
                    <a:pt x="12" y="106"/>
                  </a:cubicBezTo>
                  <a:cubicBezTo>
                    <a:pt x="36" y="106"/>
                    <a:pt x="36" y="106"/>
                    <a:pt x="36" y="106"/>
                  </a:cubicBezTo>
                  <a:lnTo>
                    <a:pt x="36" y="130"/>
                  </a:lnTo>
                  <a:close/>
                  <a:moveTo>
                    <a:pt x="36" y="83"/>
                  </a:moveTo>
                  <a:cubicBezTo>
                    <a:pt x="12" y="83"/>
                    <a:pt x="12" y="83"/>
                    <a:pt x="12" y="83"/>
                  </a:cubicBezTo>
                  <a:cubicBezTo>
                    <a:pt x="12" y="59"/>
                    <a:pt x="12" y="59"/>
                    <a:pt x="12" y="59"/>
                  </a:cubicBezTo>
                  <a:cubicBezTo>
                    <a:pt x="36" y="59"/>
                    <a:pt x="36" y="59"/>
                    <a:pt x="36" y="59"/>
                  </a:cubicBezTo>
                  <a:lnTo>
                    <a:pt x="36" y="83"/>
                  </a:lnTo>
                  <a:close/>
                  <a:moveTo>
                    <a:pt x="36" y="35"/>
                  </a:moveTo>
                  <a:cubicBezTo>
                    <a:pt x="12" y="35"/>
                    <a:pt x="12" y="35"/>
                    <a:pt x="12" y="35"/>
                  </a:cubicBezTo>
                  <a:cubicBezTo>
                    <a:pt x="12" y="11"/>
                    <a:pt x="12" y="11"/>
                    <a:pt x="12" y="11"/>
                  </a:cubicBezTo>
                  <a:cubicBezTo>
                    <a:pt x="36" y="11"/>
                    <a:pt x="36" y="11"/>
                    <a:pt x="36" y="11"/>
                  </a:cubicBezTo>
                  <a:lnTo>
                    <a:pt x="36" y="35"/>
                  </a:lnTo>
                  <a:close/>
                  <a:moveTo>
                    <a:pt x="143" y="178"/>
                  </a:moveTo>
                  <a:cubicBezTo>
                    <a:pt x="48" y="178"/>
                    <a:pt x="48" y="178"/>
                    <a:pt x="48" y="178"/>
                  </a:cubicBezTo>
                  <a:cubicBezTo>
                    <a:pt x="48" y="118"/>
                    <a:pt x="48" y="118"/>
                    <a:pt x="48" y="118"/>
                  </a:cubicBezTo>
                  <a:cubicBezTo>
                    <a:pt x="143" y="118"/>
                    <a:pt x="143" y="118"/>
                    <a:pt x="143" y="118"/>
                  </a:cubicBezTo>
                  <a:lnTo>
                    <a:pt x="143" y="178"/>
                  </a:lnTo>
                  <a:close/>
                  <a:moveTo>
                    <a:pt x="143" y="106"/>
                  </a:moveTo>
                  <a:cubicBezTo>
                    <a:pt x="48" y="106"/>
                    <a:pt x="48" y="106"/>
                    <a:pt x="48" y="106"/>
                  </a:cubicBezTo>
                  <a:cubicBezTo>
                    <a:pt x="48" y="11"/>
                    <a:pt x="48" y="11"/>
                    <a:pt x="48" y="11"/>
                  </a:cubicBezTo>
                  <a:cubicBezTo>
                    <a:pt x="143" y="11"/>
                    <a:pt x="143" y="11"/>
                    <a:pt x="143" y="11"/>
                  </a:cubicBezTo>
                  <a:lnTo>
                    <a:pt x="143" y="106"/>
                  </a:lnTo>
                  <a:close/>
                  <a:moveTo>
                    <a:pt x="178" y="178"/>
                  </a:moveTo>
                  <a:cubicBezTo>
                    <a:pt x="154" y="178"/>
                    <a:pt x="154" y="178"/>
                    <a:pt x="154" y="178"/>
                  </a:cubicBezTo>
                  <a:cubicBezTo>
                    <a:pt x="154" y="154"/>
                    <a:pt x="154" y="154"/>
                    <a:pt x="154" y="154"/>
                  </a:cubicBezTo>
                  <a:cubicBezTo>
                    <a:pt x="178" y="154"/>
                    <a:pt x="178" y="154"/>
                    <a:pt x="178" y="154"/>
                  </a:cubicBezTo>
                  <a:lnTo>
                    <a:pt x="178" y="178"/>
                  </a:lnTo>
                  <a:close/>
                  <a:moveTo>
                    <a:pt x="178" y="130"/>
                  </a:moveTo>
                  <a:cubicBezTo>
                    <a:pt x="154" y="130"/>
                    <a:pt x="154" y="130"/>
                    <a:pt x="154" y="130"/>
                  </a:cubicBezTo>
                  <a:cubicBezTo>
                    <a:pt x="154" y="106"/>
                    <a:pt x="154" y="106"/>
                    <a:pt x="154" y="106"/>
                  </a:cubicBezTo>
                  <a:cubicBezTo>
                    <a:pt x="178" y="106"/>
                    <a:pt x="178" y="106"/>
                    <a:pt x="178" y="106"/>
                  </a:cubicBezTo>
                  <a:lnTo>
                    <a:pt x="178" y="130"/>
                  </a:lnTo>
                  <a:close/>
                  <a:moveTo>
                    <a:pt x="178" y="83"/>
                  </a:moveTo>
                  <a:cubicBezTo>
                    <a:pt x="154" y="83"/>
                    <a:pt x="154" y="83"/>
                    <a:pt x="154" y="83"/>
                  </a:cubicBezTo>
                  <a:cubicBezTo>
                    <a:pt x="154" y="59"/>
                    <a:pt x="154" y="59"/>
                    <a:pt x="154" y="59"/>
                  </a:cubicBezTo>
                  <a:cubicBezTo>
                    <a:pt x="178" y="59"/>
                    <a:pt x="178" y="59"/>
                    <a:pt x="178" y="59"/>
                  </a:cubicBezTo>
                  <a:lnTo>
                    <a:pt x="178" y="83"/>
                  </a:lnTo>
                  <a:close/>
                  <a:moveTo>
                    <a:pt x="178" y="35"/>
                  </a:moveTo>
                  <a:cubicBezTo>
                    <a:pt x="154" y="35"/>
                    <a:pt x="154" y="35"/>
                    <a:pt x="154" y="35"/>
                  </a:cubicBezTo>
                  <a:cubicBezTo>
                    <a:pt x="154" y="11"/>
                    <a:pt x="154" y="11"/>
                    <a:pt x="154" y="11"/>
                  </a:cubicBezTo>
                  <a:cubicBezTo>
                    <a:pt x="178" y="11"/>
                    <a:pt x="178" y="11"/>
                    <a:pt x="178" y="11"/>
                  </a:cubicBezTo>
                  <a:lnTo>
                    <a:pt x="178" y="35"/>
                  </a:lnTo>
                  <a:close/>
                </a:path>
              </a:pathLst>
            </a:custGeom>
            <a:solidFill>
              <a:srgbClr val="FFC000"/>
            </a:solidFill>
            <a:ln w="9525" cap="flat" cmpd="sng">
              <a:noFill/>
              <a:prstDash val="solid"/>
              <a:round/>
              <a:headEnd type="none" w="med" len="med"/>
              <a:tailEnd type="none" w="med" len="med"/>
            </a:ln>
          </p:spPr>
          <p:txBody>
            <a:bodyPr/>
            <a:lstStyle/>
            <a:p>
              <a:endParaRPr lang="zh-CN" altLang="en-US" sz="1015"/>
            </a:p>
          </p:txBody>
        </p:sp>
        <p:grpSp>
          <p:nvGrpSpPr>
            <p:cNvPr id="27" name="Group 46"/>
            <p:cNvGrpSpPr/>
            <p:nvPr/>
          </p:nvGrpSpPr>
          <p:grpSpPr>
            <a:xfrm>
              <a:off x="5904548" y="1451134"/>
              <a:ext cx="445770" cy="434340"/>
              <a:chOff x="3532018" y="-211904"/>
              <a:chExt cx="801688" cy="781051"/>
            </a:xfrm>
            <a:solidFill>
              <a:schemeClr val="bg1"/>
            </a:solidFill>
          </p:grpSpPr>
          <p:sp>
            <p:nvSpPr>
              <p:cNvPr id="55" name="Freeform 28"/>
              <p:cNvSpPr/>
              <p:nvPr/>
            </p:nvSpPr>
            <p:spPr bwMode="auto">
              <a:xfrm>
                <a:off x="3532018" y="-149991"/>
                <a:ext cx="719138" cy="719138"/>
              </a:xfrm>
              <a:custGeom>
                <a:avLst/>
                <a:gdLst>
                  <a:gd name="T0" fmla="*/ 94 w 189"/>
                  <a:gd name="T1" fmla="*/ 95 h 189"/>
                  <a:gd name="T2" fmla="*/ 189 w 189"/>
                  <a:gd name="T3" fmla="*/ 95 h 189"/>
                  <a:gd name="T4" fmla="*/ 94 w 189"/>
                  <a:gd name="T5" fmla="*/ 189 h 189"/>
                  <a:gd name="T6" fmla="*/ 0 w 189"/>
                  <a:gd name="T7" fmla="*/ 95 h 189"/>
                  <a:gd name="T8" fmla="*/ 94 w 189"/>
                  <a:gd name="T9" fmla="*/ 0 h 189"/>
                  <a:gd name="T10" fmla="*/ 94 w 189"/>
                  <a:gd name="T11" fmla="*/ 95 h 189"/>
                </a:gdLst>
                <a:ahLst/>
                <a:cxnLst>
                  <a:cxn ang="0">
                    <a:pos x="T0" y="T1"/>
                  </a:cxn>
                  <a:cxn ang="0">
                    <a:pos x="T2" y="T3"/>
                  </a:cxn>
                  <a:cxn ang="0">
                    <a:pos x="T4" y="T5"/>
                  </a:cxn>
                  <a:cxn ang="0">
                    <a:pos x="T6" y="T7"/>
                  </a:cxn>
                  <a:cxn ang="0">
                    <a:pos x="T8" y="T9"/>
                  </a:cxn>
                  <a:cxn ang="0">
                    <a:pos x="T10" y="T11"/>
                  </a:cxn>
                </a:cxnLst>
                <a:rect l="0" t="0" r="r" b="b"/>
                <a:pathLst>
                  <a:path w="189" h="189">
                    <a:moveTo>
                      <a:pt x="94" y="95"/>
                    </a:moveTo>
                    <a:cubicBezTo>
                      <a:pt x="189" y="95"/>
                      <a:pt x="189" y="95"/>
                      <a:pt x="189" y="95"/>
                    </a:cubicBezTo>
                    <a:cubicBezTo>
                      <a:pt x="189" y="147"/>
                      <a:pt x="147" y="189"/>
                      <a:pt x="94" y="189"/>
                    </a:cubicBezTo>
                    <a:cubicBezTo>
                      <a:pt x="42" y="189"/>
                      <a:pt x="0" y="147"/>
                      <a:pt x="0" y="95"/>
                    </a:cubicBezTo>
                    <a:cubicBezTo>
                      <a:pt x="0" y="42"/>
                      <a:pt x="42" y="0"/>
                      <a:pt x="94" y="0"/>
                    </a:cubicBezTo>
                    <a:lnTo>
                      <a:pt x="94" y="95"/>
                    </a:lnTo>
                    <a:close/>
                  </a:path>
                </a:pathLst>
              </a:custGeom>
              <a:grpFill/>
              <a:ln>
                <a:noFill/>
              </a:ln>
            </p:spPr>
            <p:txBody>
              <a:bodyPr lIns="91440" tIns="45720" rIns="91440" bIns="45720"/>
              <a:lstStyle/>
              <a:p>
                <a:pPr>
                  <a:defRPr/>
                </a:pPr>
                <a:endParaRPr lang="id-ID" sz="1800">
                  <a:solidFill>
                    <a:prstClr val="black"/>
                  </a:solidFill>
                </a:endParaRPr>
              </a:p>
            </p:txBody>
          </p:sp>
          <p:sp>
            <p:nvSpPr>
              <p:cNvPr id="56" name="Freeform 29"/>
              <p:cNvSpPr/>
              <p:nvPr/>
            </p:nvSpPr>
            <p:spPr bwMode="auto">
              <a:xfrm>
                <a:off x="3973343" y="-211904"/>
                <a:ext cx="360363" cy="361950"/>
              </a:xfrm>
              <a:custGeom>
                <a:avLst/>
                <a:gdLst>
                  <a:gd name="T0" fmla="*/ 0 w 95"/>
                  <a:gd name="T1" fmla="*/ 95 h 95"/>
                  <a:gd name="T2" fmla="*/ 95 w 95"/>
                  <a:gd name="T3" fmla="*/ 95 h 95"/>
                  <a:gd name="T4" fmla="*/ 0 w 95"/>
                  <a:gd name="T5" fmla="*/ 0 h 95"/>
                  <a:gd name="T6" fmla="*/ 0 w 95"/>
                  <a:gd name="T7" fmla="*/ 95 h 95"/>
                </a:gdLst>
                <a:ahLst/>
                <a:cxnLst>
                  <a:cxn ang="0">
                    <a:pos x="T0" y="T1"/>
                  </a:cxn>
                  <a:cxn ang="0">
                    <a:pos x="T2" y="T3"/>
                  </a:cxn>
                  <a:cxn ang="0">
                    <a:pos x="T4" y="T5"/>
                  </a:cxn>
                  <a:cxn ang="0">
                    <a:pos x="T6" y="T7"/>
                  </a:cxn>
                </a:cxnLst>
                <a:rect l="0" t="0" r="r" b="b"/>
                <a:pathLst>
                  <a:path w="95" h="95">
                    <a:moveTo>
                      <a:pt x="0" y="95"/>
                    </a:moveTo>
                    <a:cubicBezTo>
                      <a:pt x="95" y="95"/>
                      <a:pt x="95" y="95"/>
                      <a:pt x="95" y="95"/>
                    </a:cubicBezTo>
                    <a:cubicBezTo>
                      <a:pt x="95" y="42"/>
                      <a:pt x="52" y="0"/>
                      <a:pt x="0" y="0"/>
                    </a:cubicBezTo>
                    <a:lnTo>
                      <a:pt x="0" y="95"/>
                    </a:lnTo>
                    <a:close/>
                  </a:path>
                </a:pathLst>
              </a:custGeom>
              <a:grpFill/>
              <a:ln>
                <a:noFill/>
              </a:ln>
            </p:spPr>
            <p:txBody>
              <a:bodyPr lIns="91440" tIns="45720" rIns="91440" bIns="45720"/>
              <a:lstStyle/>
              <a:p>
                <a:pPr>
                  <a:defRPr/>
                </a:pPr>
                <a:endParaRPr lang="id-ID" sz="1800">
                  <a:solidFill>
                    <a:prstClr val="black"/>
                  </a:solidFill>
                </a:endParaRPr>
              </a:p>
            </p:txBody>
          </p:sp>
        </p:grpSp>
        <p:sp>
          <p:nvSpPr>
            <p:cNvPr id="10268" name="Freeform 33"/>
            <p:cNvSpPr>
              <a:spLocks noEditPoints="1"/>
            </p:cNvSpPr>
            <p:nvPr/>
          </p:nvSpPr>
          <p:spPr>
            <a:xfrm>
              <a:off x="6841331" y="2585085"/>
              <a:ext cx="533400" cy="473869"/>
            </a:xfrm>
            <a:custGeom>
              <a:avLst/>
              <a:gdLst>
                <a:gd name="txL" fmla="*/ 0 w 214"/>
                <a:gd name="txT" fmla="*/ 0 h 189"/>
                <a:gd name="txR" fmla="*/ 214 w 214"/>
                <a:gd name="txB" fmla="*/ 189 h 189"/>
              </a:gdLst>
              <a:ahLst/>
              <a:cxnLst>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Lst>
              <a:rect l="txL" t="txT" r="txR" b="txB"/>
              <a:pathLst>
                <a:path w="214" h="189">
                  <a:moveTo>
                    <a:pt x="211" y="26"/>
                  </a:moveTo>
                  <a:cubicBezTo>
                    <a:pt x="193" y="7"/>
                    <a:pt x="193" y="7"/>
                    <a:pt x="193" y="7"/>
                  </a:cubicBezTo>
                  <a:cubicBezTo>
                    <a:pt x="190" y="5"/>
                    <a:pt x="186" y="5"/>
                    <a:pt x="183" y="7"/>
                  </a:cubicBezTo>
                  <a:cubicBezTo>
                    <a:pt x="182" y="9"/>
                    <a:pt x="181" y="11"/>
                    <a:pt x="181" y="13"/>
                  </a:cubicBezTo>
                  <a:cubicBezTo>
                    <a:pt x="180" y="13"/>
                    <a:pt x="179" y="13"/>
                    <a:pt x="177" y="14"/>
                  </a:cubicBezTo>
                  <a:cubicBezTo>
                    <a:pt x="177" y="14"/>
                    <a:pt x="177" y="14"/>
                    <a:pt x="177" y="14"/>
                  </a:cubicBezTo>
                  <a:cubicBezTo>
                    <a:pt x="129" y="63"/>
                    <a:pt x="129" y="63"/>
                    <a:pt x="129" y="63"/>
                  </a:cubicBezTo>
                  <a:cubicBezTo>
                    <a:pt x="129" y="67"/>
                    <a:pt x="128" y="72"/>
                    <a:pt x="126" y="75"/>
                  </a:cubicBezTo>
                  <a:cubicBezTo>
                    <a:pt x="131" y="80"/>
                    <a:pt x="131" y="80"/>
                    <a:pt x="131" y="80"/>
                  </a:cubicBezTo>
                  <a:cubicBezTo>
                    <a:pt x="131" y="80"/>
                    <a:pt x="131" y="80"/>
                    <a:pt x="131" y="80"/>
                  </a:cubicBezTo>
                  <a:cubicBezTo>
                    <a:pt x="131" y="81"/>
                    <a:pt x="131" y="81"/>
                    <a:pt x="131" y="81"/>
                  </a:cubicBezTo>
                  <a:cubicBezTo>
                    <a:pt x="121" y="92"/>
                    <a:pt x="121" y="92"/>
                    <a:pt x="121" y="92"/>
                  </a:cubicBezTo>
                  <a:cubicBezTo>
                    <a:pt x="85" y="56"/>
                    <a:pt x="85" y="56"/>
                    <a:pt x="85" y="56"/>
                  </a:cubicBezTo>
                  <a:cubicBezTo>
                    <a:pt x="89" y="42"/>
                    <a:pt x="86" y="26"/>
                    <a:pt x="74" y="15"/>
                  </a:cubicBezTo>
                  <a:cubicBezTo>
                    <a:pt x="63" y="4"/>
                    <a:pt x="48" y="0"/>
                    <a:pt x="34" y="4"/>
                  </a:cubicBezTo>
                  <a:cubicBezTo>
                    <a:pt x="57" y="28"/>
                    <a:pt x="57" y="28"/>
                    <a:pt x="57" y="28"/>
                  </a:cubicBezTo>
                  <a:cubicBezTo>
                    <a:pt x="51" y="52"/>
                    <a:pt x="51" y="52"/>
                    <a:pt x="51" y="52"/>
                  </a:cubicBezTo>
                  <a:cubicBezTo>
                    <a:pt x="28" y="58"/>
                    <a:pt x="28" y="58"/>
                    <a:pt x="28" y="58"/>
                  </a:cubicBezTo>
                  <a:cubicBezTo>
                    <a:pt x="4" y="34"/>
                    <a:pt x="4" y="34"/>
                    <a:pt x="4" y="34"/>
                  </a:cubicBezTo>
                  <a:cubicBezTo>
                    <a:pt x="0" y="48"/>
                    <a:pt x="4" y="64"/>
                    <a:pt x="15" y="75"/>
                  </a:cubicBezTo>
                  <a:cubicBezTo>
                    <a:pt x="26" y="86"/>
                    <a:pt x="43" y="90"/>
                    <a:pt x="58" y="85"/>
                  </a:cubicBezTo>
                  <a:cubicBezTo>
                    <a:pt x="58" y="85"/>
                    <a:pt x="58" y="85"/>
                    <a:pt x="58" y="85"/>
                  </a:cubicBezTo>
                  <a:cubicBezTo>
                    <a:pt x="92" y="120"/>
                    <a:pt x="92" y="120"/>
                    <a:pt x="92" y="120"/>
                  </a:cubicBezTo>
                  <a:cubicBezTo>
                    <a:pt x="60" y="153"/>
                    <a:pt x="60" y="153"/>
                    <a:pt x="60" y="153"/>
                  </a:cubicBezTo>
                  <a:cubicBezTo>
                    <a:pt x="58" y="151"/>
                    <a:pt x="58" y="151"/>
                    <a:pt x="58" y="151"/>
                  </a:cubicBezTo>
                  <a:cubicBezTo>
                    <a:pt x="49" y="158"/>
                    <a:pt x="49" y="158"/>
                    <a:pt x="49" y="158"/>
                  </a:cubicBezTo>
                  <a:cubicBezTo>
                    <a:pt x="33" y="183"/>
                    <a:pt x="33" y="183"/>
                    <a:pt x="33" y="183"/>
                  </a:cubicBezTo>
                  <a:cubicBezTo>
                    <a:pt x="37" y="187"/>
                    <a:pt x="37" y="187"/>
                    <a:pt x="37" y="187"/>
                  </a:cubicBezTo>
                  <a:cubicBezTo>
                    <a:pt x="61" y="171"/>
                    <a:pt x="61" y="171"/>
                    <a:pt x="61" y="171"/>
                  </a:cubicBezTo>
                  <a:cubicBezTo>
                    <a:pt x="69" y="162"/>
                    <a:pt x="69" y="162"/>
                    <a:pt x="69" y="162"/>
                  </a:cubicBezTo>
                  <a:cubicBezTo>
                    <a:pt x="67" y="160"/>
                    <a:pt x="67" y="160"/>
                    <a:pt x="67" y="160"/>
                  </a:cubicBezTo>
                  <a:cubicBezTo>
                    <a:pt x="100" y="127"/>
                    <a:pt x="100" y="127"/>
                    <a:pt x="100" y="127"/>
                  </a:cubicBezTo>
                  <a:cubicBezTo>
                    <a:pt x="156" y="184"/>
                    <a:pt x="156" y="184"/>
                    <a:pt x="156" y="184"/>
                  </a:cubicBezTo>
                  <a:cubicBezTo>
                    <a:pt x="160" y="188"/>
                    <a:pt x="165" y="189"/>
                    <a:pt x="170" y="189"/>
                  </a:cubicBezTo>
                  <a:cubicBezTo>
                    <a:pt x="175" y="189"/>
                    <a:pt x="180" y="188"/>
                    <a:pt x="184" y="184"/>
                  </a:cubicBezTo>
                  <a:cubicBezTo>
                    <a:pt x="192" y="176"/>
                    <a:pt x="192" y="163"/>
                    <a:pt x="184" y="155"/>
                  </a:cubicBezTo>
                  <a:cubicBezTo>
                    <a:pt x="128" y="99"/>
                    <a:pt x="128" y="99"/>
                    <a:pt x="128" y="99"/>
                  </a:cubicBezTo>
                  <a:cubicBezTo>
                    <a:pt x="139" y="89"/>
                    <a:pt x="139" y="89"/>
                    <a:pt x="139" y="89"/>
                  </a:cubicBezTo>
                  <a:cubicBezTo>
                    <a:pt x="143" y="93"/>
                    <a:pt x="143" y="93"/>
                    <a:pt x="143" y="93"/>
                  </a:cubicBezTo>
                  <a:cubicBezTo>
                    <a:pt x="147" y="91"/>
                    <a:pt x="151" y="90"/>
                    <a:pt x="156" y="90"/>
                  </a:cubicBezTo>
                  <a:cubicBezTo>
                    <a:pt x="204" y="42"/>
                    <a:pt x="204" y="42"/>
                    <a:pt x="204" y="42"/>
                  </a:cubicBezTo>
                  <a:cubicBezTo>
                    <a:pt x="205" y="41"/>
                    <a:pt x="205" y="41"/>
                    <a:pt x="205" y="41"/>
                  </a:cubicBezTo>
                  <a:cubicBezTo>
                    <a:pt x="204" y="41"/>
                    <a:pt x="204" y="41"/>
                    <a:pt x="204" y="41"/>
                  </a:cubicBezTo>
                  <a:cubicBezTo>
                    <a:pt x="205" y="40"/>
                    <a:pt x="206" y="39"/>
                    <a:pt x="206" y="37"/>
                  </a:cubicBezTo>
                  <a:cubicBezTo>
                    <a:pt x="208" y="38"/>
                    <a:pt x="210" y="37"/>
                    <a:pt x="211" y="36"/>
                  </a:cubicBezTo>
                  <a:cubicBezTo>
                    <a:pt x="214" y="33"/>
                    <a:pt x="214" y="29"/>
                    <a:pt x="211" y="26"/>
                  </a:cubicBezTo>
                  <a:moveTo>
                    <a:pt x="172" y="165"/>
                  </a:moveTo>
                  <a:cubicBezTo>
                    <a:pt x="176" y="165"/>
                    <a:pt x="180" y="168"/>
                    <a:pt x="180" y="173"/>
                  </a:cubicBezTo>
                  <a:cubicBezTo>
                    <a:pt x="180" y="177"/>
                    <a:pt x="176" y="180"/>
                    <a:pt x="172" y="180"/>
                  </a:cubicBezTo>
                  <a:cubicBezTo>
                    <a:pt x="168" y="180"/>
                    <a:pt x="164" y="177"/>
                    <a:pt x="164" y="173"/>
                  </a:cubicBezTo>
                  <a:cubicBezTo>
                    <a:pt x="164" y="168"/>
                    <a:pt x="168" y="165"/>
                    <a:pt x="172" y="165"/>
                  </a:cubicBezTo>
                  <a:moveTo>
                    <a:pt x="145" y="66"/>
                  </a:moveTo>
                  <a:cubicBezTo>
                    <a:pt x="142" y="62"/>
                    <a:pt x="142" y="62"/>
                    <a:pt x="142" y="62"/>
                  </a:cubicBezTo>
                  <a:cubicBezTo>
                    <a:pt x="178" y="26"/>
                    <a:pt x="178" y="26"/>
                    <a:pt x="178" y="26"/>
                  </a:cubicBezTo>
                  <a:cubicBezTo>
                    <a:pt x="181" y="29"/>
                    <a:pt x="181" y="29"/>
                    <a:pt x="181" y="29"/>
                  </a:cubicBezTo>
                  <a:lnTo>
                    <a:pt x="145" y="66"/>
                  </a:lnTo>
                  <a:close/>
                  <a:moveTo>
                    <a:pt x="156" y="77"/>
                  </a:moveTo>
                  <a:cubicBezTo>
                    <a:pt x="153" y="74"/>
                    <a:pt x="153" y="74"/>
                    <a:pt x="153" y="74"/>
                  </a:cubicBezTo>
                  <a:cubicBezTo>
                    <a:pt x="189" y="38"/>
                    <a:pt x="189" y="38"/>
                    <a:pt x="189" y="38"/>
                  </a:cubicBezTo>
                  <a:cubicBezTo>
                    <a:pt x="193" y="41"/>
                    <a:pt x="193" y="41"/>
                    <a:pt x="193" y="41"/>
                  </a:cubicBezTo>
                  <a:lnTo>
                    <a:pt x="156" y="77"/>
                  </a:lnTo>
                  <a:close/>
                </a:path>
              </a:pathLst>
            </a:custGeom>
            <a:solidFill>
              <a:srgbClr val="FFC000"/>
            </a:solidFill>
            <a:ln w="9525" cap="flat" cmpd="sng">
              <a:noFill/>
              <a:prstDash val="solid"/>
              <a:round/>
              <a:headEnd type="none" w="med" len="med"/>
              <a:tailEnd type="none" w="med" len="med"/>
            </a:ln>
          </p:spPr>
          <p:txBody>
            <a:bodyPr/>
            <a:lstStyle/>
            <a:p>
              <a:endParaRPr lang="zh-CN" altLang="en-US" sz="1015"/>
            </a:p>
          </p:txBody>
        </p:sp>
        <p:grpSp>
          <p:nvGrpSpPr>
            <p:cNvPr id="30" name="Group 50"/>
            <p:cNvGrpSpPr/>
            <p:nvPr/>
          </p:nvGrpSpPr>
          <p:grpSpPr>
            <a:xfrm>
              <a:off x="4888230" y="2596992"/>
              <a:ext cx="489585" cy="458629"/>
              <a:chOff x="4763" y="0"/>
              <a:chExt cx="957262" cy="896938"/>
            </a:xfrm>
            <a:solidFill>
              <a:srgbClr val="FFC000"/>
            </a:solidFill>
          </p:grpSpPr>
          <p:sp>
            <p:nvSpPr>
              <p:cNvPr id="59" name="Freeform 37"/>
              <p:cNvSpPr>
                <a:spLocks noEditPoints="1"/>
              </p:cNvSpPr>
              <p:nvPr/>
            </p:nvSpPr>
            <p:spPr bwMode="auto">
              <a:xfrm>
                <a:off x="244475" y="596900"/>
                <a:ext cx="477837" cy="300038"/>
              </a:xfrm>
              <a:custGeom>
                <a:avLst/>
                <a:gdLst>
                  <a:gd name="T0" fmla="*/ 0 w 301"/>
                  <a:gd name="T1" fmla="*/ 76 h 189"/>
                  <a:gd name="T2" fmla="*/ 0 w 301"/>
                  <a:gd name="T3" fmla="*/ 189 h 189"/>
                  <a:gd name="T4" fmla="*/ 301 w 301"/>
                  <a:gd name="T5" fmla="*/ 189 h 189"/>
                  <a:gd name="T6" fmla="*/ 301 w 301"/>
                  <a:gd name="T7" fmla="*/ 76 h 189"/>
                  <a:gd name="T8" fmla="*/ 301 w 301"/>
                  <a:gd name="T9" fmla="*/ 0 h 189"/>
                  <a:gd name="T10" fmla="*/ 0 w 301"/>
                  <a:gd name="T11" fmla="*/ 0 h 189"/>
                  <a:gd name="T12" fmla="*/ 0 w 301"/>
                  <a:gd name="T13" fmla="*/ 76 h 189"/>
                  <a:gd name="T14" fmla="*/ 38 w 301"/>
                  <a:gd name="T15" fmla="*/ 38 h 189"/>
                  <a:gd name="T16" fmla="*/ 263 w 301"/>
                  <a:gd name="T17" fmla="*/ 38 h 189"/>
                  <a:gd name="T18" fmla="*/ 263 w 301"/>
                  <a:gd name="T19" fmla="*/ 76 h 189"/>
                  <a:gd name="T20" fmla="*/ 38 w 301"/>
                  <a:gd name="T21" fmla="*/ 76 h 189"/>
                  <a:gd name="T22" fmla="*/ 38 w 301"/>
                  <a:gd name="T23" fmla="*/ 38 h 189"/>
                  <a:gd name="T24" fmla="*/ 38 w 301"/>
                  <a:gd name="T25" fmla="*/ 114 h 189"/>
                  <a:gd name="T26" fmla="*/ 263 w 301"/>
                  <a:gd name="T27" fmla="*/ 114 h 189"/>
                  <a:gd name="T28" fmla="*/ 263 w 301"/>
                  <a:gd name="T29" fmla="*/ 150 h 189"/>
                  <a:gd name="T30" fmla="*/ 38 w 301"/>
                  <a:gd name="T31" fmla="*/ 150 h 189"/>
                  <a:gd name="T32" fmla="*/ 38 w 301"/>
                  <a:gd name="T33" fmla="*/ 114 h 1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01" h="189">
                    <a:moveTo>
                      <a:pt x="0" y="76"/>
                    </a:moveTo>
                    <a:lnTo>
                      <a:pt x="0" y="189"/>
                    </a:lnTo>
                    <a:lnTo>
                      <a:pt x="301" y="189"/>
                    </a:lnTo>
                    <a:lnTo>
                      <a:pt x="301" y="76"/>
                    </a:lnTo>
                    <a:lnTo>
                      <a:pt x="301" y="0"/>
                    </a:lnTo>
                    <a:lnTo>
                      <a:pt x="0" y="0"/>
                    </a:lnTo>
                    <a:lnTo>
                      <a:pt x="0" y="76"/>
                    </a:lnTo>
                    <a:close/>
                    <a:moveTo>
                      <a:pt x="38" y="38"/>
                    </a:moveTo>
                    <a:lnTo>
                      <a:pt x="263" y="38"/>
                    </a:lnTo>
                    <a:lnTo>
                      <a:pt x="263" y="76"/>
                    </a:lnTo>
                    <a:lnTo>
                      <a:pt x="38" y="76"/>
                    </a:lnTo>
                    <a:lnTo>
                      <a:pt x="38" y="38"/>
                    </a:lnTo>
                    <a:close/>
                    <a:moveTo>
                      <a:pt x="38" y="114"/>
                    </a:moveTo>
                    <a:lnTo>
                      <a:pt x="263" y="114"/>
                    </a:lnTo>
                    <a:lnTo>
                      <a:pt x="263" y="150"/>
                    </a:lnTo>
                    <a:lnTo>
                      <a:pt x="38" y="150"/>
                    </a:lnTo>
                    <a:lnTo>
                      <a:pt x="38" y="114"/>
                    </a:lnTo>
                    <a:close/>
                  </a:path>
                </a:pathLst>
              </a:custGeom>
              <a:grpFill/>
              <a:ln>
                <a:noFill/>
              </a:ln>
            </p:spPr>
            <p:txBody>
              <a:bodyPr lIns="91440" tIns="45720" rIns="91440" bIns="45720"/>
              <a:lstStyle/>
              <a:p>
                <a:pPr>
                  <a:defRPr/>
                </a:pPr>
                <a:endParaRPr lang="id-ID" sz="1800">
                  <a:solidFill>
                    <a:prstClr val="black"/>
                  </a:solidFill>
                </a:endParaRPr>
              </a:p>
            </p:txBody>
          </p:sp>
          <p:sp>
            <p:nvSpPr>
              <p:cNvPr id="60" name="Freeform 38"/>
              <p:cNvSpPr/>
              <p:nvPr/>
            </p:nvSpPr>
            <p:spPr bwMode="auto">
              <a:xfrm>
                <a:off x="244475" y="0"/>
                <a:ext cx="477837" cy="300038"/>
              </a:xfrm>
              <a:custGeom>
                <a:avLst/>
                <a:gdLst>
                  <a:gd name="T0" fmla="*/ 301 w 301"/>
                  <a:gd name="T1" fmla="*/ 112 h 189"/>
                  <a:gd name="T2" fmla="*/ 301 w 301"/>
                  <a:gd name="T3" fmla="*/ 0 h 189"/>
                  <a:gd name="T4" fmla="*/ 0 w 301"/>
                  <a:gd name="T5" fmla="*/ 0 h 189"/>
                  <a:gd name="T6" fmla="*/ 0 w 301"/>
                  <a:gd name="T7" fmla="*/ 112 h 189"/>
                  <a:gd name="T8" fmla="*/ 0 w 301"/>
                  <a:gd name="T9" fmla="*/ 189 h 189"/>
                  <a:gd name="T10" fmla="*/ 301 w 301"/>
                  <a:gd name="T11" fmla="*/ 189 h 189"/>
                  <a:gd name="T12" fmla="*/ 301 w 301"/>
                  <a:gd name="T13" fmla="*/ 112 h 189"/>
                </a:gdLst>
                <a:ahLst/>
                <a:cxnLst>
                  <a:cxn ang="0">
                    <a:pos x="T0" y="T1"/>
                  </a:cxn>
                  <a:cxn ang="0">
                    <a:pos x="T2" y="T3"/>
                  </a:cxn>
                  <a:cxn ang="0">
                    <a:pos x="T4" y="T5"/>
                  </a:cxn>
                  <a:cxn ang="0">
                    <a:pos x="T6" y="T7"/>
                  </a:cxn>
                  <a:cxn ang="0">
                    <a:pos x="T8" y="T9"/>
                  </a:cxn>
                  <a:cxn ang="0">
                    <a:pos x="T10" y="T11"/>
                  </a:cxn>
                  <a:cxn ang="0">
                    <a:pos x="T12" y="T13"/>
                  </a:cxn>
                </a:cxnLst>
                <a:rect l="0" t="0" r="r" b="b"/>
                <a:pathLst>
                  <a:path w="301" h="189">
                    <a:moveTo>
                      <a:pt x="301" y="112"/>
                    </a:moveTo>
                    <a:lnTo>
                      <a:pt x="301" y="0"/>
                    </a:lnTo>
                    <a:lnTo>
                      <a:pt x="0" y="0"/>
                    </a:lnTo>
                    <a:lnTo>
                      <a:pt x="0" y="112"/>
                    </a:lnTo>
                    <a:lnTo>
                      <a:pt x="0" y="189"/>
                    </a:lnTo>
                    <a:lnTo>
                      <a:pt x="301" y="189"/>
                    </a:lnTo>
                    <a:lnTo>
                      <a:pt x="301" y="112"/>
                    </a:lnTo>
                    <a:close/>
                  </a:path>
                </a:pathLst>
              </a:custGeom>
              <a:grpFill/>
              <a:ln>
                <a:noFill/>
              </a:ln>
            </p:spPr>
            <p:txBody>
              <a:bodyPr lIns="91440" tIns="45720" rIns="91440" bIns="45720"/>
              <a:lstStyle/>
              <a:p>
                <a:pPr>
                  <a:defRPr/>
                </a:pPr>
                <a:endParaRPr lang="id-ID" sz="1800">
                  <a:solidFill>
                    <a:prstClr val="black"/>
                  </a:solidFill>
                </a:endParaRPr>
              </a:p>
            </p:txBody>
          </p:sp>
          <p:sp>
            <p:nvSpPr>
              <p:cNvPr id="61" name="Freeform 39"/>
              <p:cNvSpPr/>
              <p:nvPr/>
            </p:nvSpPr>
            <p:spPr bwMode="auto">
              <a:xfrm>
                <a:off x="4763" y="177800"/>
                <a:ext cx="957262" cy="539750"/>
              </a:xfrm>
              <a:custGeom>
                <a:avLst/>
                <a:gdLst>
                  <a:gd name="T0" fmla="*/ 220 w 252"/>
                  <a:gd name="T1" fmla="*/ 0 h 142"/>
                  <a:gd name="T2" fmla="*/ 205 w 252"/>
                  <a:gd name="T3" fmla="*/ 0 h 142"/>
                  <a:gd name="T4" fmla="*/ 205 w 252"/>
                  <a:gd name="T5" fmla="*/ 32 h 142"/>
                  <a:gd name="T6" fmla="*/ 205 w 252"/>
                  <a:gd name="T7" fmla="*/ 48 h 142"/>
                  <a:gd name="T8" fmla="*/ 47 w 252"/>
                  <a:gd name="T9" fmla="*/ 48 h 142"/>
                  <a:gd name="T10" fmla="*/ 47 w 252"/>
                  <a:gd name="T11" fmla="*/ 32 h 142"/>
                  <a:gd name="T12" fmla="*/ 47 w 252"/>
                  <a:gd name="T13" fmla="*/ 0 h 142"/>
                  <a:gd name="T14" fmla="*/ 32 w 252"/>
                  <a:gd name="T15" fmla="*/ 0 h 142"/>
                  <a:gd name="T16" fmla="*/ 0 w 252"/>
                  <a:gd name="T17" fmla="*/ 32 h 142"/>
                  <a:gd name="T18" fmla="*/ 0 w 252"/>
                  <a:gd name="T19" fmla="*/ 110 h 142"/>
                  <a:gd name="T20" fmla="*/ 32 w 252"/>
                  <a:gd name="T21" fmla="*/ 142 h 142"/>
                  <a:gd name="T22" fmla="*/ 47 w 252"/>
                  <a:gd name="T23" fmla="*/ 142 h 142"/>
                  <a:gd name="T24" fmla="*/ 47 w 252"/>
                  <a:gd name="T25" fmla="*/ 110 h 142"/>
                  <a:gd name="T26" fmla="*/ 47 w 252"/>
                  <a:gd name="T27" fmla="*/ 95 h 142"/>
                  <a:gd name="T28" fmla="*/ 205 w 252"/>
                  <a:gd name="T29" fmla="*/ 95 h 142"/>
                  <a:gd name="T30" fmla="*/ 205 w 252"/>
                  <a:gd name="T31" fmla="*/ 110 h 142"/>
                  <a:gd name="T32" fmla="*/ 205 w 252"/>
                  <a:gd name="T33" fmla="*/ 142 h 142"/>
                  <a:gd name="T34" fmla="*/ 220 w 252"/>
                  <a:gd name="T35" fmla="*/ 142 h 142"/>
                  <a:gd name="T36" fmla="*/ 252 w 252"/>
                  <a:gd name="T37" fmla="*/ 110 h 142"/>
                  <a:gd name="T38" fmla="*/ 252 w 252"/>
                  <a:gd name="T39" fmla="*/ 32 h 142"/>
                  <a:gd name="T40" fmla="*/ 220 w 252"/>
                  <a:gd name="T41" fmla="*/ 0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52" h="142">
                    <a:moveTo>
                      <a:pt x="220" y="0"/>
                    </a:moveTo>
                    <a:cubicBezTo>
                      <a:pt x="205" y="0"/>
                      <a:pt x="205" y="0"/>
                      <a:pt x="205" y="0"/>
                    </a:cubicBezTo>
                    <a:cubicBezTo>
                      <a:pt x="205" y="32"/>
                      <a:pt x="205" y="32"/>
                      <a:pt x="205" y="32"/>
                    </a:cubicBezTo>
                    <a:cubicBezTo>
                      <a:pt x="205" y="48"/>
                      <a:pt x="205" y="48"/>
                      <a:pt x="205" y="48"/>
                    </a:cubicBezTo>
                    <a:cubicBezTo>
                      <a:pt x="47" y="48"/>
                      <a:pt x="47" y="48"/>
                      <a:pt x="47" y="48"/>
                    </a:cubicBezTo>
                    <a:cubicBezTo>
                      <a:pt x="47" y="32"/>
                      <a:pt x="47" y="32"/>
                      <a:pt x="47" y="32"/>
                    </a:cubicBezTo>
                    <a:cubicBezTo>
                      <a:pt x="47" y="0"/>
                      <a:pt x="47" y="0"/>
                      <a:pt x="47" y="0"/>
                    </a:cubicBezTo>
                    <a:cubicBezTo>
                      <a:pt x="32" y="0"/>
                      <a:pt x="32" y="0"/>
                      <a:pt x="32" y="0"/>
                    </a:cubicBezTo>
                    <a:cubicBezTo>
                      <a:pt x="16" y="0"/>
                      <a:pt x="0" y="16"/>
                      <a:pt x="0" y="32"/>
                    </a:cubicBezTo>
                    <a:cubicBezTo>
                      <a:pt x="0" y="110"/>
                      <a:pt x="0" y="110"/>
                      <a:pt x="0" y="110"/>
                    </a:cubicBezTo>
                    <a:cubicBezTo>
                      <a:pt x="0" y="126"/>
                      <a:pt x="16" y="142"/>
                      <a:pt x="32" y="142"/>
                    </a:cubicBezTo>
                    <a:cubicBezTo>
                      <a:pt x="47" y="142"/>
                      <a:pt x="47" y="142"/>
                      <a:pt x="47" y="142"/>
                    </a:cubicBezTo>
                    <a:cubicBezTo>
                      <a:pt x="47" y="110"/>
                      <a:pt x="47" y="110"/>
                      <a:pt x="47" y="110"/>
                    </a:cubicBezTo>
                    <a:cubicBezTo>
                      <a:pt x="47" y="95"/>
                      <a:pt x="47" y="95"/>
                      <a:pt x="47" y="95"/>
                    </a:cubicBezTo>
                    <a:cubicBezTo>
                      <a:pt x="205" y="95"/>
                      <a:pt x="205" y="95"/>
                      <a:pt x="205" y="95"/>
                    </a:cubicBezTo>
                    <a:cubicBezTo>
                      <a:pt x="205" y="110"/>
                      <a:pt x="205" y="110"/>
                      <a:pt x="205" y="110"/>
                    </a:cubicBezTo>
                    <a:cubicBezTo>
                      <a:pt x="205" y="142"/>
                      <a:pt x="205" y="142"/>
                      <a:pt x="205" y="142"/>
                    </a:cubicBezTo>
                    <a:cubicBezTo>
                      <a:pt x="220" y="142"/>
                      <a:pt x="220" y="142"/>
                      <a:pt x="220" y="142"/>
                    </a:cubicBezTo>
                    <a:cubicBezTo>
                      <a:pt x="236" y="142"/>
                      <a:pt x="252" y="126"/>
                      <a:pt x="252" y="110"/>
                    </a:cubicBezTo>
                    <a:cubicBezTo>
                      <a:pt x="252" y="32"/>
                      <a:pt x="252" y="32"/>
                      <a:pt x="252" y="32"/>
                    </a:cubicBezTo>
                    <a:cubicBezTo>
                      <a:pt x="252" y="16"/>
                      <a:pt x="236" y="0"/>
                      <a:pt x="220" y="0"/>
                    </a:cubicBezTo>
                  </a:path>
                </a:pathLst>
              </a:custGeom>
              <a:grpFill/>
              <a:ln>
                <a:noFill/>
              </a:ln>
            </p:spPr>
            <p:txBody>
              <a:bodyPr lIns="91440" tIns="45720" rIns="91440" bIns="45720"/>
              <a:lstStyle/>
              <a:p>
                <a:pPr>
                  <a:defRPr/>
                </a:pPr>
                <a:endParaRPr lang="id-ID" sz="1800">
                  <a:solidFill>
                    <a:prstClr val="black"/>
                  </a:solidFill>
                </a:endParaRPr>
              </a:p>
            </p:txBody>
          </p:sp>
        </p:grpSp>
        <p:sp>
          <p:nvSpPr>
            <p:cNvPr id="10270" name="Freeform 43"/>
            <p:cNvSpPr>
              <a:spLocks noEditPoints="1"/>
            </p:cNvSpPr>
            <p:nvPr/>
          </p:nvSpPr>
          <p:spPr>
            <a:xfrm>
              <a:off x="7780973" y="1513523"/>
              <a:ext cx="540544" cy="339090"/>
            </a:xfrm>
            <a:custGeom>
              <a:avLst/>
              <a:gdLst>
                <a:gd name="txL" fmla="*/ 0 w 260"/>
                <a:gd name="txT" fmla="*/ 0 h 162"/>
                <a:gd name="txR" fmla="*/ 260 w 260"/>
                <a:gd name="txB" fmla="*/ 162 h 162"/>
              </a:gdLst>
              <a:ahLst/>
              <a:cxnLst>
                <a:cxn ang="0">
                  <a:pos x="2147483647" y="2147483647"/>
                </a:cxn>
                <a:cxn ang="0">
                  <a:pos x="2147483647" y="0"/>
                </a:cxn>
                <a:cxn ang="0">
                  <a:pos x="2147483647" y="2147483647"/>
                </a:cxn>
                <a:cxn ang="0">
                  <a:pos x="2147483647" y="2147483647"/>
                </a:cxn>
                <a:cxn ang="0">
                  <a:pos x="2147483647" y="2147483647"/>
                </a:cxn>
                <a:cxn ang="0">
                  <a:pos x="0"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Lst>
              <a:rect l="txL" t="txT" r="txR" b="txB"/>
              <a:pathLst>
                <a:path w="260" h="162">
                  <a:moveTo>
                    <a:pt x="211" y="65"/>
                  </a:moveTo>
                  <a:cubicBezTo>
                    <a:pt x="211" y="29"/>
                    <a:pt x="182" y="0"/>
                    <a:pt x="146" y="0"/>
                  </a:cubicBezTo>
                  <a:cubicBezTo>
                    <a:pt x="122" y="0"/>
                    <a:pt x="101" y="13"/>
                    <a:pt x="90" y="33"/>
                  </a:cubicBezTo>
                  <a:cubicBezTo>
                    <a:pt x="87" y="33"/>
                    <a:pt x="84" y="32"/>
                    <a:pt x="81" y="32"/>
                  </a:cubicBezTo>
                  <a:cubicBezTo>
                    <a:pt x="59" y="32"/>
                    <a:pt x="41" y="47"/>
                    <a:pt x="35" y="67"/>
                  </a:cubicBezTo>
                  <a:cubicBezTo>
                    <a:pt x="15" y="73"/>
                    <a:pt x="0" y="92"/>
                    <a:pt x="0" y="114"/>
                  </a:cubicBezTo>
                  <a:cubicBezTo>
                    <a:pt x="0" y="140"/>
                    <a:pt x="22" y="162"/>
                    <a:pt x="49" y="162"/>
                  </a:cubicBezTo>
                  <a:cubicBezTo>
                    <a:pt x="211" y="162"/>
                    <a:pt x="211" y="162"/>
                    <a:pt x="211" y="162"/>
                  </a:cubicBezTo>
                  <a:cubicBezTo>
                    <a:pt x="238" y="162"/>
                    <a:pt x="260" y="140"/>
                    <a:pt x="260" y="114"/>
                  </a:cubicBezTo>
                  <a:cubicBezTo>
                    <a:pt x="260" y="87"/>
                    <a:pt x="238" y="65"/>
                    <a:pt x="211" y="65"/>
                  </a:cubicBezTo>
                  <a:moveTo>
                    <a:pt x="130" y="146"/>
                  </a:moveTo>
                  <a:cubicBezTo>
                    <a:pt x="81" y="81"/>
                    <a:pt x="81" y="81"/>
                    <a:pt x="81" y="81"/>
                  </a:cubicBezTo>
                  <a:cubicBezTo>
                    <a:pt x="114" y="81"/>
                    <a:pt x="114" y="81"/>
                    <a:pt x="114" y="81"/>
                  </a:cubicBezTo>
                  <a:cubicBezTo>
                    <a:pt x="114" y="32"/>
                    <a:pt x="114" y="32"/>
                    <a:pt x="114" y="32"/>
                  </a:cubicBezTo>
                  <a:cubicBezTo>
                    <a:pt x="146" y="32"/>
                    <a:pt x="146" y="32"/>
                    <a:pt x="146" y="32"/>
                  </a:cubicBezTo>
                  <a:cubicBezTo>
                    <a:pt x="146" y="81"/>
                    <a:pt x="146" y="81"/>
                    <a:pt x="146" y="81"/>
                  </a:cubicBezTo>
                  <a:cubicBezTo>
                    <a:pt x="179" y="81"/>
                    <a:pt x="179" y="81"/>
                    <a:pt x="179" y="81"/>
                  </a:cubicBezTo>
                  <a:lnTo>
                    <a:pt x="130" y="146"/>
                  </a:lnTo>
                  <a:close/>
                </a:path>
              </a:pathLst>
            </a:custGeom>
            <a:solidFill>
              <a:schemeClr val="bg1"/>
            </a:solidFill>
            <a:ln w="9525">
              <a:noFill/>
            </a:ln>
          </p:spPr>
          <p:txBody>
            <a:bodyPr/>
            <a:lstStyle/>
            <a:p>
              <a:endParaRPr lang="zh-CN" altLang="en-US" sz="1015"/>
            </a:p>
          </p:txBody>
        </p:sp>
        <p:cxnSp>
          <p:nvCxnSpPr>
            <p:cNvPr id="10271" name="Elbow Connector 56"/>
            <p:cNvCxnSpPr>
              <a:cxnSpLocks noChangeAspect="1"/>
            </p:cNvCxnSpPr>
            <p:nvPr/>
          </p:nvCxnSpPr>
          <p:spPr>
            <a:xfrm rot="10800000" flipV="1">
              <a:off x="1269207" y="1745456"/>
              <a:ext cx="363379" cy="546735"/>
            </a:xfrm>
            <a:prstGeom prst="bentConnector2">
              <a:avLst/>
            </a:prstGeom>
            <a:ln w="127000" cap="flat" cmpd="sng">
              <a:solidFill>
                <a:srgbClr val="FFC000"/>
              </a:solidFill>
              <a:prstDash val="solid"/>
              <a:miter/>
              <a:headEnd type="none" w="med" len="med"/>
              <a:tailEnd type="none" w="med" len="med"/>
            </a:ln>
          </p:spPr>
        </p:cxnSp>
        <p:cxnSp>
          <p:nvCxnSpPr>
            <p:cNvPr id="10272" name="Elbow Connector 57"/>
            <p:cNvCxnSpPr>
              <a:cxnSpLocks noChangeAspect="1"/>
            </p:cNvCxnSpPr>
            <p:nvPr/>
          </p:nvCxnSpPr>
          <p:spPr>
            <a:xfrm rot="10800000" flipV="1">
              <a:off x="3189922" y="1731169"/>
              <a:ext cx="362903" cy="547688"/>
            </a:xfrm>
            <a:prstGeom prst="bentConnector2">
              <a:avLst/>
            </a:prstGeom>
            <a:ln w="127000" cap="flat" cmpd="sng">
              <a:solidFill>
                <a:srgbClr val="FFC000"/>
              </a:solidFill>
              <a:prstDash val="solid"/>
              <a:miter/>
              <a:headEnd type="none" w="med" len="med"/>
              <a:tailEnd type="none" w="med" len="med"/>
            </a:ln>
          </p:spPr>
        </p:cxnSp>
        <p:cxnSp>
          <p:nvCxnSpPr>
            <p:cNvPr id="65" name="Elbow Connector 58"/>
            <p:cNvCxnSpPr>
              <a:cxnSpLocks noChangeAspect="1"/>
            </p:cNvCxnSpPr>
            <p:nvPr/>
          </p:nvCxnSpPr>
          <p:spPr>
            <a:xfrm rot="16200000" flipV="1">
              <a:off x="2095024" y="2450783"/>
              <a:ext cx="538163" cy="363379"/>
            </a:xfrm>
            <a:prstGeom prst="bentConnector3">
              <a:avLst>
                <a:gd name="adj1" fmla="val 1739"/>
              </a:avLst>
            </a:prstGeom>
            <a:ln w="127000" cmpd="sng">
              <a:solidFill>
                <a:schemeClr val="bg1"/>
              </a:solidFill>
              <a:prstDash val="solid"/>
            </a:ln>
          </p:spPr>
          <p:style>
            <a:lnRef idx="1">
              <a:schemeClr val="accent1"/>
            </a:lnRef>
            <a:fillRef idx="0">
              <a:schemeClr val="accent1"/>
            </a:fillRef>
            <a:effectRef idx="0">
              <a:schemeClr val="accent1"/>
            </a:effectRef>
            <a:fontRef idx="minor">
              <a:schemeClr val="tx1"/>
            </a:fontRef>
          </p:style>
        </p:cxnSp>
        <p:cxnSp>
          <p:nvCxnSpPr>
            <p:cNvPr id="10274" name="Elbow Connector 59"/>
            <p:cNvCxnSpPr>
              <a:cxnSpLocks noChangeAspect="1"/>
            </p:cNvCxnSpPr>
            <p:nvPr/>
          </p:nvCxnSpPr>
          <p:spPr>
            <a:xfrm rot="10800000" flipV="1">
              <a:off x="5129213" y="1731169"/>
              <a:ext cx="363379" cy="547688"/>
            </a:xfrm>
            <a:prstGeom prst="bentConnector2">
              <a:avLst/>
            </a:prstGeom>
            <a:ln w="127000" cap="flat" cmpd="sng">
              <a:solidFill>
                <a:srgbClr val="FFC000"/>
              </a:solidFill>
              <a:prstDash val="solid"/>
              <a:miter/>
              <a:headEnd type="none" w="med" len="med"/>
              <a:tailEnd type="none" w="med" len="med"/>
            </a:ln>
          </p:spPr>
        </p:cxnSp>
        <p:cxnSp>
          <p:nvCxnSpPr>
            <p:cNvPr id="67" name="Elbow Connector 60"/>
            <p:cNvCxnSpPr>
              <a:cxnSpLocks noChangeAspect="1"/>
            </p:cNvCxnSpPr>
            <p:nvPr/>
          </p:nvCxnSpPr>
          <p:spPr>
            <a:xfrm rot="16200000" flipV="1">
              <a:off x="4040981" y="2450307"/>
              <a:ext cx="538163" cy="364331"/>
            </a:xfrm>
            <a:prstGeom prst="bentConnector3">
              <a:avLst>
                <a:gd name="adj1" fmla="val 1739"/>
              </a:avLst>
            </a:prstGeom>
            <a:ln w="127000" cmpd="sng">
              <a:solidFill>
                <a:schemeClr val="bg1"/>
              </a:solidFill>
              <a:prstDash val="solid"/>
            </a:ln>
          </p:spPr>
          <p:style>
            <a:lnRef idx="1">
              <a:schemeClr val="accent1"/>
            </a:lnRef>
            <a:fillRef idx="0">
              <a:schemeClr val="accent1"/>
            </a:fillRef>
            <a:effectRef idx="0">
              <a:schemeClr val="accent1"/>
            </a:effectRef>
            <a:fontRef idx="minor">
              <a:schemeClr val="tx1"/>
            </a:fontRef>
          </p:style>
        </p:cxnSp>
        <p:cxnSp>
          <p:nvCxnSpPr>
            <p:cNvPr id="10276" name="Elbow Connector 61"/>
            <p:cNvCxnSpPr>
              <a:cxnSpLocks noChangeAspect="1"/>
            </p:cNvCxnSpPr>
            <p:nvPr/>
          </p:nvCxnSpPr>
          <p:spPr>
            <a:xfrm rot="10800000" flipV="1">
              <a:off x="7077075" y="1720692"/>
              <a:ext cx="363379" cy="546259"/>
            </a:xfrm>
            <a:prstGeom prst="bentConnector2">
              <a:avLst/>
            </a:prstGeom>
            <a:ln w="127000" cap="flat" cmpd="sng">
              <a:solidFill>
                <a:srgbClr val="FFC000"/>
              </a:solidFill>
              <a:prstDash val="solid"/>
              <a:miter/>
              <a:headEnd type="none" w="med" len="med"/>
              <a:tailEnd type="none" w="med" len="med"/>
            </a:ln>
          </p:spPr>
        </p:cxnSp>
        <p:cxnSp>
          <p:nvCxnSpPr>
            <p:cNvPr id="69" name="Elbow Connector 62"/>
            <p:cNvCxnSpPr>
              <a:cxnSpLocks noChangeAspect="1"/>
            </p:cNvCxnSpPr>
            <p:nvPr/>
          </p:nvCxnSpPr>
          <p:spPr>
            <a:xfrm rot="16200000" flipV="1">
              <a:off x="6019324" y="2453164"/>
              <a:ext cx="537210" cy="364331"/>
            </a:xfrm>
            <a:prstGeom prst="bentConnector3">
              <a:avLst>
                <a:gd name="adj1" fmla="val 1739"/>
              </a:avLst>
            </a:prstGeom>
            <a:ln w="127000" cmpd="sng">
              <a:solidFill>
                <a:schemeClr val="bg1"/>
              </a:solidFill>
              <a:prstDash val="solid"/>
            </a:ln>
          </p:spPr>
          <p:style>
            <a:lnRef idx="1">
              <a:schemeClr val="accent1"/>
            </a:lnRef>
            <a:fillRef idx="0">
              <a:schemeClr val="accent1"/>
            </a:fillRef>
            <a:effectRef idx="0">
              <a:schemeClr val="accent1"/>
            </a:effectRef>
            <a:fontRef idx="minor">
              <a:schemeClr val="tx1"/>
            </a:fontRef>
          </p:style>
        </p:cxnSp>
        <p:sp>
          <p:nvSpPr>
            <p:cNvPr id="70" name="Oval 65"/>
            <p:cNvSpPr/>
            <p:nvPr/>
          </p:nvSpPr>
          <p:spPr>
            <a:xfrm>
              <a:off x="3551872" y="1137286"/>
              <a:ext cx="1214438" cy="1215866"/>
            </a:xfrm>
            <a:prstGeom prst="ellipse">
              <a:avLst/>
            </a:prstGeom>
            <a:noFill/>
            <a:ln w="63500" cmpd="sng">
              <a:solidFill>
                <a:schemeClr val="bg1"/>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id-ID" sz="1800">
                <a:solidFill>
                  <a:prstClr val="white"/>
                </a:solidFill>
              </a:endParaRPr>
            </a:p>
          </p:txBody>
        </p:sp>
        <p:sp>
          <p:nvSpPr>
            <p:cNvPr id="71" name="Oval 66"/>
            <p:cNvSpPr/>
            <p:nvPr/>
          </p:nvSpPr>
          <p:spPr>
            <a:xfrm>
              <a:off x="1626394" y="1137286"/>
              <a:ext cx="1215866" cy="1215866"/>
            </a:xfrm>
            <a:prstGeom prst="ellipse">
              <a:avLst/>
            </a:prstGeom>
            <a:noFill/>
            <a:ln w="63500" cmpd="sng">
              <a:solidFill>
                <a:schemeClr val="bg1"/>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id-ID" sz="1800">
                <a:solidFill>
                  <a:prstClr val="white"/>
                </a:solidFill>
              </a:endParaRPr>
            </a:p>
          </p:txBody>
        </p:sp>
        <p:sp>
          <p:nvSpPr>
            <p:cNvPr id="72" name="Oval 67"/>
            <p:cNvSpPr/>
            <p:nvPr/>
          </p:nvSpPr>
          <p:spPr>
            <a:xfrm>
              <a:off x="659607" y="2283619"/>
              <a:ext cx="1215866" cy="1214438"/>
            </a:xfrm>
            <a:prstGeom prst="ellipse">
              <a:avLst/>
            </a:prstGeom>
            <a:noFill/>
            <a:ln w="63500" cmpd="sng">
              <a:solidFill>
                <a:srgbClr val="FFC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id-ID" sz="1800">
                <a:solidFill>
                  <a:prstClr val="white"/>
                </a:solidFill>
              </a:endParaRPr>
            </a:p>
          </p:txBody>
        </p:sp>
        <p:sp>
          <p:nvSpPr>
            <p:cNvPr id="73" name="Oval 68"/>
            <p:cNvSpPr/>
            <p:nvPr/>
          </p:nvSpPr>
          <p:spPr>
            <a:xfrm>
              <a:off x="2571750" y="2283619"/>
              <a:ext cx="1214438" cy="1214438"/>
            </a:xfrm>
            <a:prstGeom prst="ellipse">
              <a:avLst/>
            </a:prstGeom>
            <a:noFill/>
            <a:ln w="63500" cmpd="sng">
              <a:solidFill>
                <a:srgbClr val="FFC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id-ID" sz="1800">
                <a:solidFill>
                  <a:prstClr val="white"/>
                </a:solidFill>
              </a:endParaRPr>
            </a:p>
          </p:txBody>
        </p:sp>
        <p:sp>
          <p:nvSpPr>
            <p:cNvPr id="74" name="Oval 69"/>
            <p:cNvSpPr/>
            <p:nvPr/>
          </p:nvSpPr>
          <p:spPr>
            <a:xfrm>
              <a:off x="7455694" y="1137286"/>
              <a:ext cx="1214438" cy="1215866"/>
            </a:xfrm>
            <a:prstGeom prst="ellipse">
              <a:avLst/>
            </a:prstGeom>
            <a:noFill/>
            <a:ln w="63500" cmpd="sng">
              <a:solidFill>
                <a:schemeClr val="bg1"/>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id-ID" sz="1800">
                <a:solidFill>
                  <a:prstClr val="white"/>
                </a:solidFill>
              </a:endParaRPr>
            </a:p>
          </p:txBody>
        </p:sp>
        <p:sp>
          <p:nvSpPr>
            <p:cNvPr id="75" name="Oval 70"/>
            <p:cNvSpPr/>
            <p:nvPr/>
          </p:nvSpPr>
          <p:spPr>
            <a:xfrm>
              <a:off x="4513898" y="2283619"/>
              <a:ext cx="1215866" cy="1214438"/>
            </a:xfrm>
            <a:prstGeom prst="ellipse">
              <a:avLst/>
            </a:prstGeom>
            <a:noFill/>
            <a:ln w="63500" cmpd="sng">
              <a:solidFill>
                <a:srgbClr val="FFC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id-ID" sz="1800">
                <a:solidFill>
                  <a:prstClr val="white"/>
                </a:solidFill>
              </a:endParaRPr>
            </a:p>
          </p:txBody>
        </p:sp>
        <p:sp>
          <p:nvSpPr>
            <p:cNvPr id="76" name="Oval 71"/>
            <p:cNvSpPr/>
            <p:nvPr/>
          </p:nvSpPr>
          <p:spPr>
            <a:xfrm>
              <a:off x="6490335" y="2276475"/>
              <a:ext cx="1214438" cy="1214438"/>
            </a:xfrm>
            <a:prstGeom prst="ellipse">
              <a:avLst/>
            </a:prstGeom>
            <a:noFill/>
            <a:ln w="63500" cmpd="sng">
              <a:solidFill>
                <a:srgbClr val="FFC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id-ID" sz="1800">
                <a:solidFill>
                  <a:prstClr val="white"/>
                </a:solidFill>
              </a:endParaRPr>
            </a:p>
          </p:txBody>
        </p:sp>
        <p:sp>
          <p:nvSpPr>
            <p:cNvPr id="77" name="Oval 72"/>
            <p:cNvSpPr/>
            <p:nvPr/>
          </p:nvSpPr>
          <p:spPr>
            <a:xfrm>
              <a:off x="5506879" y="1137286"/>
              <a:ext cx="1214438" cy="1215866"/>
            </a:xfrm>
            <a:prstGeom prst="ellipse">
              <a:avLst/>
            </a:prstGeom>
            <a:noFill/>
            <a:ln w="63500" cmpd="sng">
              <a:solidFill>
                <a:schemeClr val="bg1"/>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id-ID" sz="1800">
                <a:solidFill>
                  <a:prstClr val="white"/>
                </a:solidFill>
              </a:endParaRPr>
            </a:p>
          </p:txBody>
        </p:sp>
        <p:sp>
          <p:nvSpPr>
            <p:cNvPr id="32" name="TextBox 25"/>
            <p:cNvSpPr txBox="1"/>
            <p:nvPr/>
          </p:nvSpPr>
          <p:spPr>
            <a:xfrm>
              <a:off x="3718560" y="1897221"/>
              <a:ext cx="881063" cy="369332"/>
            </a:xfrm>
            <a:prstGeom prst="rect">
              <a:avLst/>
            </a:prstGeom>
            <a:noFill/>
            <a:ln w="9525">
              <a:noFill/>
            </a:ln>
          </p:spPr>
          <p:txBody>
            <a:bodyPr>
              <a:spAutoFit/>
            </a:bodyPr>
            <a:lstStyle/>
            <a:p>
              <a:pPr lvl="0" algn="ctr" eaLnBrk="1" hangingPunct="1"/>
              <a:r>
                <a:rPr lang="en-US" altLang="zh-CN" sz="900" b="1" spc="150" dirty="0">
                  <a:solidFill>
                    <a:schemeClr val="bg1"/>
                  </a:solidFill>
                  <a:sym typeface="+mn-ea"/>
                </a:rPr>
                <a:t> </a:t>
              </a:r>
              <a:r>
                <a:rPr lang="zh-CN" altLang="en-US" sz="900" b="1" spc="150" dirty="0" smtClean="0">
                  <a:solidFill>
                    <a:schemeClr val="bg1"/>
                  </a:solidFill>
                  <a:sym typeface="+mn-ea"/>
                </a:rPr>
                <a:t>点击输入标题</a:t>
              </a:r>
              <a:endParaRPr lang="en-US" altLang="zh-CN" sz="900" b="1" dirty="0">
                <a:solidFill>
                  <a:srgbClr val="FFFFFF"/>
                </a:solidFill>
                <a:latin typeface="微软雅黑" panose="020B0503020204020204" pitchFamily="34" charset="-122"/>
                <a:ea typeface="微软雅黑" panose="020B0503020204020204" pitchFamily="34" charset="-122"/>
              </a:endParaRPr>
            </a:p>
          </p:txBody>
        </p:sp>
        <p:sp>
          <p:nvSpPr>
            <p:cNvPr id="39" name="TextBox 25"/>
            <p:cNvSpPr txBox="1"/>
            <p:nvPr/>
          </p:nvSpPr>
          <p:spPr>
            <a:xfrm>
              <a:off x="5657691" y="1922939"/>
              <a:ext cx="881063" cy="369332"/>
            </a:xfrm>
            <a:prstGeom prst="rect">
              <a:avLst/>
            </a:prstGeom>
            <a:noFill/>
            <a:ln w="9525">
              <a:noFill/>
            </a:ln>
          </p:spPr>
          <p:txBody>
            <a:bodyPr>
              <a:spAutoFit/>
            </a:bodyPr>
            <a:lstStyle/>
            <a:p>
              <a:pPr lvl="0" algn="ctr" eaLnBrk="1" hangingPunct="1"/>
              <a:r>
                <a:rPr lang="en-US" altLang="zh-CN" sz="900" b="1" spc="150" dirty="0">
                  <a:solidFill>
                    <a:schemeClr val="bg1"/>
                  </a:solidFill>
                  <a:sym typeface="+mn-ea"/>
                </a:rPr>
                <a:t> </a:t>
              </a:r>
              <a:r>
                <a:rPr lang="zh-CN" altLang="en-US" sz="900" b="1" spc="150" dirty="0" smtClean="0">
                  <a:solidFill>
                    <a:schemeClr val="bg1"/>
                  </a:solidFill>
                  <a:sym typeface="+mn-ea"/>
                </a:rPr>
                <a:t>点击输入标题</a:t>
              </a:r>
              <a:endParaRPr lang="en-US" altLang="zh-CN" sz="900" b="1" dirty="0">
                <a:solidFill>
                  <a:srgbClr val="FFFFFF"/>
                </a:solidFill>
                <a:latin typeface="微软雅黑" panose="020B0503020204020204" pitchFamily="34" charset="-122"/>
                <a:ea typeface="微软雅黑" panose="020B0503020204020204" pitchFamily="34" charset="-122"/>
              </a:endParaRPr>
            </a:p>
          </p:txBody>
        </p:sp>
        <p:sp>
          <p:nvSpPr>
            <p:cNvPr id="40" name="TextBox 25"/>
            <p:cNvSpPr txBox="1"/>
            <p:nvPr/>
          </p:nvSpPr>
          <p:spPr>
            <a:xfrm>
              <a:off x="7622540" y="1922939"/>
              <a:ext cx="881063" cy="369332"/>
            </a:xfrm>
            <a:prstGeom prst="rect">
              <a:avLst/>
            </a:prstGeom>
            <a:noFill/>
            <a:ln w="9525">
              <a:noFill/>
            </a:ln>
          </p:spPr>
          <p:txBody>
            <a:bodyPr>
              <a:spAutoFit/>
            </a:bodyPr>
            <a:lstStyle/>
            <a:p>
              <a:pPr lvl="0" algn="ctr" eaLnBrk="1" hangingPunct="1"/>
              <a:r>
                <a:rPr lang="en-US" altLang="zh-CN" sz="900" b="1" spc="150" dirty="0">
                  <a:solidFill>
                    <a:schemeClr val="bg1"/>
                  </a:solidFill>
                  <a:sym typeface="+mn-ea"/>
                </a:rPr>
                <a:t> </a:t>
              </a:r>
              <a:r>
                <a:rPr lang="zh-CN" altLang="en-US" sz="900" b="1" spc="150" dirty="0" smtClean="0">
                  <a:solidFill>
                    <a:schemeClr val="bg1"/>
                  </a:solidFill>
                  <a:sym typeface="+mn-ea"/>
                </a:rPr>
                <a:t>点击输入标题</a:t>
              </a:r>
              <a:endParaRPr lang="en-US" altLang="zh-CN" sz="900" b="1" dirty="0">
                <a:solidFill>
                  <a:srgbClr val="FFFFFF"/>
                </a:solidFill>
                <a:latin typeface="微软雅黑" panose="020B0503020204020204" pitchFamily="34" charset="-122"/>
                <a:ea typeface="微软雅黑" panose="020B0503020204020204" pitchFamily="34" charset="-122"/>
              </a:endParaRPr>
            </a:p>
          </p:txBody>
        </p:sp>
        <p:sp>
          <p:nvSpPr>
            <p:cNvPr id="42" name="TextBox 25"/>
            <p:cNvSpPr txBox="1"/>
            <p:nvPr/>
          </p:nvSpPr>
          <p:spPr>
            <a:xfrm>
              <a:off x="811054" y="3058954"/>
              <a:ext cx="881063" cy="369332"/>
            </a:xfrm>
            <a:prstGeom prst="rect">
              <a:avLst/>
            </a:prstGeom>
            <a:noFill/>
            <a:ln w="9525">
              <a:noFill/>
            </a:ln>
          </p:spPr>
          <p:txBody>
            <a:bodyPr>
              <a:spAutoFit/>
            </a:bodyPr>
            <a:lstStyle/>
            <a:p>
              <a:pPr lvl="0" algn="ctr" eaLnBrk="1" hangingPunct="1"/>
              <a:r>
                <a:rPr lang="en-US" altLang="zh-CN" sz="900" b="1" spc="150" dirty="0">
                  <a:solidFill>
                    <a:srgbClr val="FFC000"/>
                  </a:solidFill>
                  <a:sym typeface="+mn-ea"/>
                </a:rPr>
                <a:t> </a:t>
              </a:r>
              <a:r>
                <a:rPr lang="zh-CN" altLang="en-US" sz="900" b="1" spc="150" dirty="0" smtClean="0">
                  <a:solidFill>
                    <a:srgbClr val="FFC000"/>
                  </a:solidFill>
                  <a:sym typeface="+mn-ea"/>
                </a:rPr>
                <a:t>点击输入标题</a:t>
              </a:r>
              <a:endParaRPr lang="en-US" altLang="zh-CN" sz="900" b="1" spc="150" dirty="0">
                <a:solidFill>
                  <a:srgbClr val="FFC000"/>
                </a:solidFill>
                <a:latin typeface="微软雅黑" panose="020B0503020204020204" pitchFamily="34" charset="-122"/>
                <a:ea typeface="微软雅黑" panose="020B0503020204020204" pitchFamily="34" charset="-122"/>
                <a:sym typeface="+mn-ea"/>
              </a:endParaRPr>
            </a:p>
          </p:txBody>
        </p:sp>
        <p:sp>
          <p:nvSpPr>
            <p:cNvPr id="44" name="TextBox 25"/>
            <p:cNvSpPr txBox="1"/>
            <p:nvPr/>
          </p:nvSpPr>
          <p:spPr>
            <a:xfrm>
              <a:off x="2734627" y="3058954"/>
              <a:ext cx="881063" cy="369332"/>
            </a:xfrm>
            <a:prstGeom prst="rect">
              <a:avLst/>
            </a:prstGeom>
            <a:noFill/>
            <a:ln w="9525">
              <a:noFill/>
            </a:ln>
          </p:spPr>
          <p:txBody>
            <a:bodyPr>
              <a:spAutoFit/>
            </a:bodyPr>
            <a:lstStyle/>
            <a:p>
              <a:pPr lvl="0" algn="ctr" eaLnBrk="1" hangingPunct="1"/>
              <a:r>
                <a:rPr lang="en-US" altLang="zh-CN" sz="900" b="1" spc="150" dirty="0">
                  <a:solidFill>
                    <a:srgbClr val="FFC000"/>
                  </a:solidFill>
                  <a:sym typeface="+mn-ea"/>
                </a:rPr>
                <a:t> </a:t>
              </a:r>
              <a:r>
                <a:rPr lang="zh-CN" altLang="en-US" sz="900" b="1" spc="150" dirty="0" smtClean="0">
                  <a:solidFill>
                    <a:srgbClr val="FFC000"/>
                  </a:solidFill>
                  <a:sym typeface="+mn-ea"/>
                </a:rPr>
                <a:t>点击输入标题</a:t>
              </a:r>
              <a:endParaRPr lang="en-US" altLang="zh-CN" sz="900" b="1" spc="150" dirty="0">
                <a:solidFill>
                  <a:srgbClr val="FFC000"/>
                </a:solidFill>
                <a:latin typeface="微软雅黑" panose="020B0503020204020204" pitchFamily="34" charset="-122"/>
                <a:ea typeface="微软雅黑" panose="020B0503020204020204" pitchFamily="34" charset="-122"/>
                <a:sym typeface="+mn-ea"/>
              </a:endParaRPr>
            </a:p>
          </p:txBody>
        </p:sp>
        <p:sp>
          <p:nvSpPr>
            <p:cNvPr id="46" name="TextBox 25"/>
            <p:cNvSpPr txBox="1"/>
            <p:nvPr/>
          </p:nvSpPr>
          <p:spPr>
            <a:xfrm>
              <a:off x="4677727" y="3058954"/>
              <a:ext cx="881063" cy="369332"/>
            </a:xfrm>
            <a:prstGeom prst="rect">
              <a:avLst/>
            </a:prstGeom>
            <a:noFill/>
            <a:ln w="9525">
              <a:noFill/>
            </a:ln>
          </p:spPr>
          <p:txBody>
            <a:bodyPr>
              <a:spAutoFit/>
            </a:bodyPr>
            <a:lstStyle/>
            <a:p>
              <a:pPr lvl="0" algn="ctr" eaLnBrk="1" hangingPunct="1"/>
              <a:r>
                <a:rPr lang="en-US" altLang="zh-CN" sz="900" b="1" spc="150" dirty="0">
                  <a:solidFill>
                    <a:srgbClr val="FFC000"/>
                  </a:solidFill>
                  <a:sym typeface="+mn-ea"/>
                </a:rPr>
                <a:t> </a:t>
              </a:r>
              <a:r>
                <a:rPr lang="zh-CN" altLang="en-US" sz="900" b="1" spc="150" dirty="0" smtClean="0">
                  <a:solidFill>
                    <a:srgbClr val="FFC000"/>
                  </a:solidFill>
                  <a:sym typeface="+mn-ea"/>
                </a:rPr>
                <a:t>点击输入标题</a:t>
              </a:r>
              <a:endParaRPr lang="en-US" altLang="zh-CN" sz="900" b="1" spc="150" dirty="0">
                <a:solidFill>
                  <a:srgbClr val="FFC000"/>
                </a:solidFill>
                <a:latin typeface="微软雅黑" panose="020B0503020204020204" pitchFamily="34" charset="-122"/>
                <a:ea typeface="微软雅黑" panose="020B0503020204020204" pitchFamily="34" charset="-122"/>
                <a:sym typeface="+mn-ea"/>
              </a:endParaRPr>
            </a:p>
          </p:txBody>
        </p:sp>
        <p:sp>
          <p:nvSpPr>
            <p:cNvPr id="47" name="TextBox 25"/>
            <p:cNvSpPr txBox="1"/>
            <p:nvPr/>
          </p:nvSpPr>
          <p:spPr>
            <a:xfrm>
              <a:off x="6640354" y="3058954"/>
              <a:ext cx="881063" cy="369332"/>
            </a:xfrm>
            <a:prstGeom prst="rect">
              <a:avLst/>
            </a:prstGeom>
            <a:noFill/>
            <a:ln w="9525">
              <a:noFill/>
            </a:ln>
          </p:spPr>
          <p:txBody>
            <a:bodyPr>
              <a:spAutoFit/>
            </a:bodyPr>
            <a:lstStyle/>
            <a:p>
              <a:pPr lvl="0" algn="ctr" eaLnBrk="1" hangingPunct="1"/>
              <a:r>
                <a:rPr lang="en-US" altLang="zh-CN" sz="900" b="1" spc="150" dirty="0">
                  <a:solidFill>
                    <a:srgbClr val="FFC000"/>
                  </a:solidFill>
                  <a:sym typeface="+mn-ea"/>
                </a:rPr>
                <a:t> </a:t>
              </a:r>
              <a:r>
                <a:rPr lang="zh-CN" altLang="en-US" sz="900" b="1" spc="150" dirty="0" smtClean="0">
                  <a:solidFill>
                    <a:srgbClr val="FFC000"/>
                  </a:solidFill>
                  <a:sym typeface="+mn-ea"/>
                </a:rPr>
                <a:t>点击输入标题</a:t>
              </a:r>
              <a:endParaRPr lang="en-US" altLang="zh-CN" sz="900" b="1" spc="150" dirty="0">
                <a:solidFill>
                  <a:srgbClr val="FFC000"/>
                </a:solidFill>
                <a:latin typeface="微软雅黑" panose="020B0503020204020204" pitchFamily="34" charset="-122"/>
                <a:ea typeface="微软雅黑" panose="020B0503020204020204" pitchFamily="34" charset="-122"/>
                <a:sym typeface="+mn-ea"/>
              </a:endParaRPr>
            </a:p>
          </p:txBody>
        </p:sp>
      </p:grpSp>
    </p:spTree>
  </p:cSld>
  <p:clrMapOvr>
    <a:masterClrMapping/>
  </p:clrMapOvr>
  <p:transition spd="slow" advClick="0" advTm="3000">
    <p:comb/>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1000"/>
                                        <p:tgtEl>
                                          <p:spTgt spid="2"/>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10286"/>
                                        </p:tgtEl>
                                        <p:attrNameLst>
                                          <p:attrName>style.visibility</p:attrName>
                                        </p:attrNameLst>
                                      </p:cBhvr>
                                      <p:to>
                                        <p:strVal val="visible"/>
                                      </p:to>
                                    </p:set>
                                    <p:animEffect transition="in" filter="wipe(left)">
                                      <p:cBhvr>
                                        <p:cTn id="11" dur="500"/>
                                        <p:tgtEl>
                                          <p:spTgt spid="1028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86"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2670856" y="1266371"/>
            <a:ext cx="3924300" cy="2740819"/>
            <a:chOff x="2728913" y="1600200"/>
            <a:chExt cx="3924300" cy="2740819"/>
          </a:xfrm>
        </p:grpSpPr>
        <p:sp>
          <p:nvSpPr>
            <p:cNvPr id="34825" name="单波形 834"/>
            <p:cNvSpPr/>
            <p:nvPr/>
          </p:nvSpPr>
          <p:spPr>
            <a:xfrm>
              <a:off x="2728913" y="1600200"/>
              <a:ext cx="1921669" cy="1428750"/>
            </a:xfrm>
            <a:prstGeom prst="wave">
              <a:avLst>
                <a:gd name="adj1" fmla="val 6931"/>
                <a:gd name="adj2" fmla="val 0"/>
              </a:avLst>
            </a:prstGeom>
            <a:solidFill>
              <a:srgbClr val="FFC000"/>
            </a:solidFill>
            <a:ln w="9525">
              <a:noFill/>
            </a:ln>
          </p:spPr>
          <p:txBody>
            <a:bodyPr anchor="ctr"/>
            <a:lstStyle/>
            <a:p>
              <a:pPr lvl="0" algn="ctr" eaLnBrk="1" hangingPunct="1"/>
              <a:r>
                <a:rPr lang="zh-CN" altLang="en-US" sz="6600" b="1" dirty="0">
                  <a:solidFill>
                    <a:srgbClr val="FFFFFF"/>
                  </a:solidFill>
                  <a:ea typeface="微软雅黑" panose="020B0503020204020204" pitchFamily="34" charset="-122"/>
                </a:rPr>
                <a:t>s</a:t>
              </a:r>
              <a:endParaRPr lang="zh-CN" altLang="en-US" sz="6600" b="1" dirty="0">
                <a:solidFill>
                  <a:srgbClr val="FFFFFF"/>
                </a:solidFill>
                <a:ea typeface="微软雅黑" panose="020B0503020204020204" pitchFamily="34" charset="-122"/>
              </a:endParaRPr>
            </a:p>
          </p:txBody>
        </p:sp>
        <p:sp>
          <p:nvSpPr>
            <p:cNvPr id="34826" name="单波形 834"/>
            <p:cNvSpPr/>
            <p:nvPr/>
          </p:nvSpPr>
          <p:spPr>
            <a:xfrm>
              <a:off x="4724400" y="1600200"/>
              <a:ext cx="1924050" cy="1428750"/>
            </a:xfrm>
            <a:prstGeom prst="wave">
              <a:avLst>
                <a:gd name="adj1" fmla="val 6931"/>
                <a:gd name="adj2" fmla="val 0"/>
              </a:avLst>
            </a:prstGeom>
            <a:solidFill>
              <a:srgbClr val="FFFFFF"/>
            </a:solidFill>
            <a:ln w="9525">
              <a:noFill/>
            </a:ln>
          </p:spPr>
          <p:txBody>
            <a:bodyPr anchor="ctr"/>
            <a:lstStyle/>
            <a:p>
              <a:pPr lvl="0" algn="ctr" eaLnBrk="1" hangingPunct="1"/>
              <a:r>
                <a:rPr lang="zh-CN" altLang="en-US" sz="6600" b="1" dirty="0">
                  <a:ea typeface="微软雅黑" panose="020B0503020204020204" pitchFamily="34" charset="-122"/>
                </a:rPr>
                <a:t>w</a:t>
              </a:r>
              <a:endParaRPr lang="zh-CN" altLang="en-US" sz="6600" b="1" dirty="0">
                <a:ea typeface="微软雅黑" panose="020B0503020204020204" pitchFamily="34" charset="-122"/>
              </a:endParaRPr>
            </a:p>
          </p:txBody>
        </p:sp>
        <p:sp>
          <p:nvSpPr>
            <p:cNvPr id="34827" name="单波形 834"/>
            <p:cNvSpPr/>
            <p:nvPr/>
          </p:nvSpPr>
          <p:spPr>
            <a:xfrm>
              <a:off x="2728913" y="2912269"/>
              <a:ext cx="1921669" cy="1428750"/>
            </a:xfrm>
            <a:prstGeom prst="wave">
              <a:avLst>
                <a:gd name="adj1" fmla="val 6931"/>
                <a:gd name="adj2" fmla="val 0"/>
              </a:avLst>
            </a:prstGeom>
            <a:solidFill>
              <a:srgbClr val="FFFFFF"/>
            </a:solidFill>
            <a:ln w="9525">
              <a:noFill/>
            </a:ln>
          </p:spPr>
          <p:txBody>
            <a:bodyPr anchor="ctr"/>
            <a:lstStyle/>
            <a:p>
              <a:pPr lvl="0" algn="ctr" eaLnBrk="1" hangingPunct="1"/>
              <a:r>
                <a:rPr lang="zh-CN" altLang="en-US" sz="6600" b="1" dirty="0">
                  <a:ea typeface="微软雅黑" panose="020B0503020204020204" pitchFamily="34" charset="-122"/>
                </a:rPr>
                <a:t>o</a:t>
              </a:r>
              <a:endParaRPr lang="zh-CN" altLang="en-US" sz="6600" b="1" dirty="0">
                <a:ea typeface="微软雅黑" panose="020B0503020204020204" pitchFamily="34" charset="-122"/>
              </a:endParaRPr>
            </a:p>
          </p:txBody>
        </p:sp>
        <p:sp>
          <p:nvSpPr>
            <p:cNvPr id="34828" name="单波形 834"/>
            <p:cNvSpPr/>
            <p:nvPr/>
          </p:nvSpPr>
          <p:spPr>
            <a:xfrm>
              <a:off x="4729163" y="2912269"/>
              <a:ext cx="1924050" cy="1428750"/>
            </a:xfrm>
            <a:prstGeom prst="wave">
              <a:avLst>
                <a:gd name="adj1" fmla="val 6931"/>
                <a:gd name="adj2" fmla="val 0"/>
              </a:avLst>
            </a:prstGeom>
            <a:solidFill>
              <a:srgbClr val="FFC000"/>
            </a:solidFill>
            <a:ln w="9525">
              <a:noFill/>
            </a:ln>
          </p:spPr>
          <p:txBody>
            <a:bodyPr anchor="ctr"/>
            <a:lstStyle/>
            <a:p>
              <a:pPr lvl="0" algn="ctr" eaLnBrk="1" hangingPunct="1"/>
              <a:r>
                <a:rPr lang="zh-CN" altLang="en-US" sz="6600" b="1" dirty="0">
                  <a:solidFill>
                    <a:srgbClr val="FFFFFF"/>
                  </a:solidFill>
                  <a:ea typeface="微软雅黑" panose="020B0503020204020204" pitchFamily="34" charset="-122"/>
                </a:rPr>
                <a:t>t</a:t>
              </a:r>
              <a:endParaRPr lang="zh-CN" altLang="en-US" sz="6600" b="1" dirty="0">
                <a:solidFill>
                  <a:srgbClr val="FFFFFF"/>
                </a:solidFill>
                <a:ea typeface="微软雅黑" panose="020B0503020204020204" pitchFamily="34" charset="-122"/>
              </a:endParaRPr>
            </a:p>
          </p:txBody>
        </p:sp>
      </p:grpSp>
      <p:grpSp>
        <p:nvGrpSpPr>
          <p:cNvPr id="3" name="组合 2"/>
          <p:cNvGrpSpPr/>
          <p:nvPr/>
        </p:nvGrpSpPr>
        <p:grpSpPr>
          <a:xfrm>
            <a:off x="584881" y="1378290"/>
            <a:ext cx="2009775" cy="1013460"/>
            <a:chOff x="584881" y="1378290"/>
            <a:chExt cx="2009775" cy="1013460"/>
          </a:xfrm>
        </p:grpSpPr>
        <p:sp>
          <p:nvSpPr>
            <p:cNvPr id="34829" name="Text Box 13"/>
            <p:cNvSpPr txBox="1"/>
            <p:nvPr/>
          </p:nvSpPr>
          <p:spPr>
            <a:xfrm>
              <a:off x="605560" y="1378290"/>
              <a:ext cx="992579" cy="253916"/>
            </a:xfrm>
            <a:prstGeom prst="rect">
              <a:avLst/>
            </a:prstGeom>
            <a:solidFill>
              <a:srgbClr val="FFC000"/>
            </a:solidFill>
            <a:ln w="9525">
              <a:noFill/>
            </a:ln>
          </p:spPr>
          <p:txBody>
            <a:bodyPr wrap="none">
              <a:spAutoFit/>
            </a:bodyPr>
            <a:lstStyle/>
            <a:p>
              <a:pPr lvl="0" algn="ctr" eaLnBrk="1" hangingPunct="1"/>
              <a:r>
                <a:rPr lang="zh-CN" altLang="en-US" sz="1050" b="1" dirty="0" smtClean="0">
                  <a:ea typeface="微软雅黑" panose="020B0503020204020204" pitchFamily="34" charset="-122"/>
                </a:rPr>
                <a:t>点击输入标题</a:t>
              </a:r>
              <a:endParaRPr lang="zh-CN" altLang="zh-CN" sz="1050" b="1" dirty="0">
                <a:ea typeface="微软雅黑" panose="020B0503020204020204" pitchFamily="34" charset="-122"/>
              </a:endParaRPr>
            </a:p>
          </p:txBody>
        </p:sp>
        <p:sp>
          <p:nvSpPr>
            <p:cNvPr id="34830" name="Text Box 14"/>
            <p:cNvSpPr txBox="1"/>
            <p:nvPr/>
          </p:nvSpPr>
          <p:spPr>
            <a:xfrm>
              <a:off x="584881" y="1606890"/>
              <a:ext cx="2009775" cy="784860"/>
            </a:xfrm>
            <a:prstGeom prst="rect">
              <a:avLst/>
            </a:prstGeom>
            <a:noFill/>
            <a:ln w="9525">
              <a:noFill/>
            </a:ln>
          </p:spPr>
          <p:txBody>
            <a:bodyPr>
              <a:spAutoFit/>
            </a:bodyPr>
            <a:lstStyle/>
            <a:p>
              <a:pPr lvl="0" eaLnBrk="1" hangingPunct="1"/>
              <a:r>
                <a:rPr lang="zh-CN" altLang="zh-CN" sz="750" dirty="0">
                  <a:solidFill>
                    <a:srgbClr val="FFFFFF"/>
                  </a:solidFill>
                  <a:latin typeface="微软雅黑" panose="020B0503020204020204" pitchFamily="34" charset="-122"/>
                  <a:ea typeface="微软雅黑" panose="020B0503020204020204" pitchFamily="34" charset="-122"/>
                </a:rPr>
                <a:t>Here you can enter the relevant text you,for to the participants to explain your product or service.Here you can enter the relevant text you,for to the participants to explain your product or service.</a:t>
              </a:r>
              <a:endParaRPr lang="zh-CN" altLang="zh-CN" sz="750" dirty="0">
                <a:solidFill>
                  <a:srgbClr val="FFFFFF"/>
                </a:solidFill>
                <a:latin typeface="微软雅黑" panose="020B0503020204020204" pitchFamily="34" charset="-122"/>
                <a:ea typeface="微软雅黑" panose="020B0503020204020204" pitchFamily="34" charset="-122"/>
              </a:endParaRPr>
            </a:p>
          </p:txBody>
        </p:sp>
      </p:grpSp>
      <p:grpSp>
        <p:nvGrpSpPr>
          <p:cNvPr id="4" name="组合 3"/>
          <p:cNvGrpSpPr/>
          <p:nvPr/>
        </p:nvGrpSpPr>
        <p:grpSpPr>
          <a:xfrm>
            <a:off x="584881" y="2768940"/>
            <a:ext cx="2009775" cy="1013460"/>
            <a:chOff x="584881" y="2768940"/>
            <a:chExt cx="2009775" cy="1013460"/>
          </a:xfrm>
        </p:grpSpPr>
        <p:sp>
          <p:nvSpPr>
            <p:cNvPr id="34831" name="Text Box 15"/>
            <p:cNvSpPr txBox="1"/>
            <p:nvPr/>
          </p:nvSpPr>
          <p:spPr>
            <a:xfrm>
              <a:off x="716050" y="2768940"/>
              <a:ext cx="992579" cy="253916"/>
            </a:xfrm>
            <a:prstGeom prst="rect">
              <a:avLst/>
            </a:prstGeom>
            <a:solidFill>
              <a:srgbClr val="FFFFFF"/>
            </a:solidFill>
            <a:ln w="9525">
              <a:noFill/>
            </a:ln>
          </p:spPr>
          <p:txBody>
            <a:bodyPr wrap="none">
              <a:spAutoFit/>
            </a:bodyPr>
            <a:lstStyle/>
            <a:p>
              <a:pPr lvl="0" algn="ctr" eaLnBrk="1" hangingPunct="1"/>
              <a:r>
                <a:rPr lang="zh-CN" altLang="en-US" sz="1050" b="1" dirty="0" smtClean="0">
                  <a:ea typeface="微软雅黑" panose="020B0503020204020204" pitchFamily="34" charset="-122"/>
                </a:rPr>
                <a:t>点击输入标题</a:t>
              </a:r>
              <a:endParaRPr lang="zh-CN" altLang="zh-CN" sz="1050" b="1" dirty="0">
                <a:ea typeface="微软雅黑" panose="020B0503020204020204" pitchFamily="34" charset="-122"/>
              </a:endParaRPr>
            </a:p>
          </p:txBody>
        </p:sp>
        <p:sp>
          <p:nvSpPr>
            <p:cNvPr id="34832" name="Text Box 16"/>
            <p:cNvSpPr txBox="1"/>
            <p:nvPr/>
          </p:nvSpPr>
          <p:spPr>
            <a:xfrm>
              <a:off x="584881" y="2997540"/>
              <a:ext cx="2009775" cy="784860"/>
            </a:xfrm>
            <a:prstGeom prst="rect">
              <a:avLst/>
            </a:prstGeom>
            <a:noFill/>
            <a:ln w="9525">
              <a:noFill/>
            </a:ln>
          </p:spPr>
          <p:txBody>
            <a:bodyPr>
              <a:spAutoFit/>
            </a:bodyPr>
            <a:lstStyle/>
            <a:p>
              <a:pPr lvl="0" eaLnBrk="1" hangingPunct="1"/>
              <a:r>
                <a:rPr lang="zh-CN" altLang="zh-CN" sz="750" dirty="0">
                  <a:solidFill>
                    <a:srgbClr val="FFFFFF"/>
                  </a:solidFill>
                  <a:latin typeface="微软雅黑" panose="020B0503020204020204" pitchFamily="34" charset="-122"/>
                  <a:ea typeface="微软雅黑" panose="020B0503020204020204" pitchFamily="34" charset="-122"/>
                </a:rPr>
                <a:t>Here you can enter the relevant text you,for to the participants to explain your product or service.Here you can enter the relevant text you,for to the participants to explain your product or service.</a:t>
              </a:r>
              <a:endParaRPr lang="zh-CN" altLang="zh-CN" sz="750" dirty="0">
                <a:solidFill>
                  <a:srgbClr val="FFFFFF"/>
                </a:solidFill>
                <a:latin typeface="微软雅黑" panose="020B0503020204020204" pitchFamily="34" charset="-122"/>
                <a:ea typeface="微软雅黑" panose="020B0503020204020204" pitchFamily="34" charset="-122"/>
              </a:endParaRPr>
            </a:p>
          </p:txBody>
        </p:sp>
      </p:grpSp>
      <p:grpSp>
        <p:nvGrpSpPr>
          <p:cNvPr id="6" name="组合 5"/>
          <p:cNvGrpSpPr/>
          <p:nvPr/>
        </p:nvGrpSpPr>
        <p:grpSpPr>
          <a:xfrm>
            <a:off x="6771369" y="2768940"/>
            <a:ext cx="2009775" cy="1013460"/>
            <a:chOff x="6771369" y="2768940"/>
            <a:chExt cx="2009775" cy="1013460"/>
          </a:xfrm>
        </p:grpSpPr>
        <p:sp>
          <p:nvSpPr>
            <p:cNvPr id="34833" name="Text Box 17"/>
            <p:cNvSpPr txBox="1"/>
            <p:nvPr/>
          </p:nvSpPr>
          <p:spPr>
            <a:xfrm>
              <a:off x="6902538" y="2768940"/>
              <a:ext cx="992579" cy="253916"/>
            </a:xfrm>
            <a:prstGeom prst="rect">
              <a:avLst/>
            </a:prstGeom>
            <a:solidFill>
              <a:srgbClr val="FFC000"/>
            </a:solidFill>
            <a:ln w="9525">
              <a:noFill/>
            </a:ln>
          </p:spPr>
          <p:txBody>
            <a:bodyPr wrap="none">
              <a:spAutoFit/>
            </a:bodyPr>
            <a:lstStyle/>
            <a:p>
              <a:pPr lvl="0" algn="ctr" eaLnBrk="1" hangingPunct="1"/>
              <a:r>
                <a:rPr lang="zh-CN" altLang="en-US" sz="1050" b="1" dirty="0" smtClean="0">
                  <a:ea typeface="微软雅黑" panose="020B0503020204020204" pitchFamily="34" charset="-122"/>
                </a:rPr>
                <a:t>点击输入标题</a:t>
              </a:r>
              <a:endParaRPr lang="zh-CN" altLang="zh-CN" sz="1050" b="1" dirty="0">
                <a:ea typeface="微软雅黑" panose="020B0503020204020204" pitchFamily="34" charset="-122"/>
              </a:endParaRPr>
            </a:p>
          </p:txBody>
        </p:sp>
        <p:sp>
          <p:nvSpPr>
            <p:cNvPr id="34834" name="Text Box 18"/>
            <p:cNvSpPr txBox="1"/>
            <p:nvPr/>
          </p:nvSpPr>
          <p:spPr>
            <a:xfrm>
              <a:off x="6771369" y="2997540"/>
              <a:ext cx="2009775" cy="784860"/>
            </a:xfrm>
            <a:prstGeom prst="rect">
              <a:avLst/>
            </a:prstGeom>
            <a:noFill/>
            <a:ln w="9525">
              <a:noFill/>
            </a:ln>
          </p:spPr>
          <p:txBody>
            <a:bodyPr>
              <a:spAutoFit/>
            </a:bodyPr>
            <a:lstStyle/>
            <a:p>
              <a:pPr lvl="0" eaLnBrk="1" hangingPunct="1"/>
              <a:r>
                <a:rPr lang="zh-CN" altLang="zh-CN" sz="750" dirty="0">
                  <a:solidFill>
                    <a:srgbClr val="FFFFFF"/>
                  </a:solidFill>
                  <a:latin typeface="微软雅黑" panose="020B0503020204020204" pitchFamily="34" charset="-122"/>
                  <a:ea typeface="微软雅黑" panose="020B0503020204020204" pitchFamily="34" charset="-122"/>
                </a:rPr>
                <a:t>Here you can enter the relevant text you,for to the participants to explain your product or service.Here you can enter the relevant text you,for to the participants to explain your product or service.</a:t>
              </a:r>
              <a:endParaRPr lang="zh-CN" altLang="zh-CN" sz="750" dirty="0">
                <a:solidFill>
                  <a:srgbClr val="FFFFFF"/>
                </a:solidFill>
                <a:latin typeface="微软雅黑" panose="020B0503020204020204" pitchFamily="34" charset="-122"/>
                <a:ea typeface="微软雅黑" panose="020B0503020204020204" pitchFamily="34" charset="-122"/>
              </a:endParaRPr>
            </a:p>
          </p:txBody>
        </p:sp>
      </p:grpSp>
      <p:grpSp>
        <p:nvGrpSpPr>
          <p:cNvPr id="5" name="组合 4"/>
          <p:cNvGrpSpPr/>
          <p:nvPr/>
        </p:nvGrpSpPr>
        <p:grpSpPr>
          <a:xfrm>
            <a:off x="6771369" y="1273515"/>
            <a:ext cx="2009775" cy="1013460"/>
            <a:chOff x="6771369" y="1273515"/>
            <a:chExt cx="2009775" cy="1013460"/>
          </a:xfrm>
        </p:grpSpPr>
        <p:sp>
          <p:nvSpPr>
            <p:cNvPr id="34835" name="Text Box 19"/>
            <p:cNvSpPr txBox="1"/>
            <p:nvPr/>
          </p:nvSpPr>
          <p:spPr>
            <a:xfrm>
              <a:off x="6902538" y="1273515"/>
              <a:ext cx="992579" cy="253916"/>
            </a:xfrm>
            <a:prstGeom prst="rect">
              <a:avLst/>
            </a:prstGeom>
            <a:solidFill>
              <a:srgbClr val="FFFFFF"/>
            </a:solidFill>
            <a:ln w="9525">
              <a:noFill/>
            </a:ln>
          </p:spPr>
          <p:txBody>
            <a:bodyPr wrap="none">
              <a:spAutoFit/>
            </a:bodyPr>
            <a:lstStyle/>
            <a:p>
              <a:pPr lvl="0" algn="ctr" eaLnBrk="1" hangingPunct="1"/>
              <a:r>
                <a:rPr lang="zh-CN" altLang="en-US" sz="1050" b="1" dirty="0" smtClean="0">
                  <a:ea typeface="微软雅黑" panose="020B0503020204020204" pitchFamily="34" charset="-122"/>
                </a:rPr>
                <a:t>点击输入标题</a:t>
              </a:r>
              <a:endParaRPr lang="zh-CN" altLang="zh-CN" sz="1050" b="1" dirty="0">
                <a:ea typeface="微软雅黑" panose="020B0503020204020204" pitchFamily="34" charset="-122"/>
              </a:endParaRPr>
            </a:p>
          </p:txBody>
        </p:sp>
        <p:sp>
          <p:nvSpPr>
            <p:cNvPr id="34836" name="Text Box 20"/>
            <p:cNvSpPr txBox="1"/>
            <p:nvPr/>
          </p:nvSpPr>
          <p:spPr>
            <a:xfrm>
              <a:off x="6771369" y="1502115"/>
              <a:ext cx="2009775" cy="784860"/>
            </a:xfrm>
            <a:prstGeom prst="rect">
              <a:avLst/>
            </a:prstGeom>
            <a:noFill/>
            <a:ln w="9525">
              <a:noFill/>
            </a:ln>
          </p:spPr>
          <p:txBody>
            <a:bodyPr>
              <a:spAutoFit/>
            </a:bodyPr>
            <a:lstStyle/>
            <a:p>
              <a:pPr lvl="0" eaLnBrk="1" hangingPunct="1"/>
              <a:r>
                <a:rPr lang="zh-CN" altLang="zh-CN" sz="750" dirty="0">
                  <a:solidFill>
                    <a:srgbClr val="FFFFFF"/>
                  </a:solidFill>
                  <a:latin typeface="微软雅黑" panose="020B0503020204020204" pitchFamily="34" charset="-122"/>
                  <a:ea typeface="微软雅黑" panose="020B0503020204020204" pitchFamily="34" charset="-122"/>
                </a:rPr>
                <a:t>Here you can enter the relevant text you,for to the participants to explain your product or service.Here you can enter the relevant text you,for to the participants to explain your product or service.</a:t>
              </a:r>
              <a:endParaRPr lang="zh-CN" altLang="zh-CN" sz="750" dirty="0">
                <a:solidFill>
                  <a:srgbClr val="FFFFFF"/>
                </a:solidFill>
                <a:latin typeface="微软雅黑" panose="020B0503020204020204" pitchFamily="34" charset="-122"/>
                <a:ea typeface="微软雅黑" panose="020B0503020204020204" pitchFamily="34" charset="-122"/>
              </a:endParaRPr>
            </a:p>
          </p:txBody>
        </p:sp>
      </p:grpSp>
    </p:spTree>
  </p:cSld>
  <p:clrMapOvr>
    <a:masterClrMapping/>
  </p:clrMapOvr>
  <p:transition spd="slow" advClick="0" advTm="3000">
    <p:comb/>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0" presetClass="entr" presetSubtype="0" decel="10000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strVal val="#ppt_w+.3"/>
                                          </p:val>
                                        </p:tav>
                                        <p:tav tm="100000">
                                          <p:val>
                                            <p:strVal val="#ppt_w"/>
                                          </p:val>
                                        </p:tav>
                                      </p:tavLst>
                                    </p:anim>
                                    <p:anim calcmode="lin" valueType="num">
                                      <p:cBhvr>
                                        <p:cTn id="8" dur="1000" fill="hold"/>
                                        <p:tgtEl>
                                          <p:spTgt spid="2"/>
                                        </p:tgtEl>
                                        <p:attrNameLst>
                                          <p:attrName>ppt_h</p:attrName>
                                        </p:attrNameLst>
                                      </p:cBhvr>
                                      <p:tavLst>
                                        <p:tav tm="0">
                                          <p:val>
                                            <p:strVal val="#ppt_h"/>
                                          </p:val>
                                        </p:tav>
                                        <p:tav tm="100000">
                                          <p:val>
                                            <p:strVal val="#ppt_h"/>
                                          </p:val>
                                        </p:tav>
                                      </p:tavLst>
                                    </p:anim>
                                    <p:animEffect transition="in" filter="fade">
                                      <p:cBhvr>
                                        <p:cTn id="9" dur="1000"/>
                                        <p:tgtEl>
                                          <p:spTgt spid="2"/>
                                        </p:tgtEl>
                                      </p:cBhvr>
                                    </p:animEffect>
                                  </p:childTnLst>
                                </p:cTn>
                              </p:par>
                            </p:childTnLst>
                          </p:cTn>
                        </p:par>
                        <p:par>
                          <p:cTn id="10" fill="hold">
                            <p:stCondLst>
                              <p:cond delay="1000"/>
                            </p:stCondLst>
                            <p:childTnLst>
                              <p:par>
                                <p:cTn id="11" presetID="10" presetClass="entr" presetSubtype="0" fill="hold" nodeType="after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fade">
                                      <p:cBhvr>
                                        <p:cTn id="13" dur="500"/>
                                        <p:tgtEl>
                                          <p:spTgt spid="3"/>
                                        </p:tgtEl>
                                      </p:cBhvr>
                                    </p:animEffect>
                                  </p:childTnLst>
                                </p:cTn>
                              </p:par>
                            </p:childTnLst>
                          </p:cTn>
                        </p:par>
                        <p:par>
                          <p:cTn id="14" fill="hold">
                            <p:stCondLst>
                              <p:cond delay="1500"/>
                            </p:stCondLst>
                            <p:childTnLst>
                              <p:par>
                                <p:cTn id="15" presetID="10" presetClass="entr" presetSubtype="0" fill="hold" nodeType="after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500"/>
                                        <p:tgtEl>
                                          <p:spTgt spid="4"/>
                                        </p:tgtEl>
                                      </p:cBhvr>
                                    </p:animEffect>
                                  </p:childTnLst>
                                </p:cTn>
                              </p:par>
                            </p:childTnLst>
                          </p:cTn>
                        </p:par>
                        <p:par>
                          <p:cTn id="18" fill="hold">
                            <p:stCondLst>
                              <p:cond delay="2000"/>
                            </p:stCondLst>
                            <p:childTnLst>
                              <p:par>
                                <p:cTn id="19" presetID="10" presetClass="entr" presetSubtype="0" fill="hold" nodeType="afterEffect">
                                  <p:stCondLst>
                                    <p:cond delay="0"/>
                                  </p:stCondLst>
                                  <p:childTnLst>
                                    <p:set>
                                      <p:cBhvr>
                                        <p:cTn id="20" dur="1" fill="hold">
                                          <p:stCondLst>
                                            <p:cond delay="0"/>
                                          </p:stCondLst>
                                        </p:cTn>
                                        <p:tgtEl>
                                          <p:spTgt spid="5"/>
                                        </p:tgtEl>
                                        <p:attrNameLst>
                                          <p:attrName>style.visibility</p:attrName>
                                        </p:attrNameLst>
                                      </p:cBhvr>
                                      <p:to>
                                        <p:strVal val="visible"/>
                                      </p:to>
                                    </p:set>
                                    <p:animEffect transition="in" filter="fade">
                                      <p:cBhvr>
                                        <p:cTn id="21" dur="500"/>
                                        <p:tgtEl>
                                          <p:spTgt spid="5"/>
                                        </p:tgtEl>
                                      </p:cBhvr>
                                    </p:animEffect>
                                  </p:childTnLst>
                                </p:cTn>
                              </p:par>
                            </p:childTnLst>
                          </p:cTn>
                        </p:par>
                        <p:par>
                          <p:cTn id="22" fill="hold">
                            <p:stCondLst>
                              <p:cond delay="2500"/>
                            </p:stCondLst>
                            <p:childTnLst>
                              <p:par>
                                <p:cTn id="23" presetID="10" presetClass="entr" presetSubtype="0" fill="hold" nodeType="afterEffect">
                                  <p:stCondLst>
                                    <p:cond delay="0"/>
                                  </p:stCondLst>
                                  <p:childTnLst>
                                    <p:set>
                                      <p:cBhvr>
                                        <p:cTn id="24" dur="1" fill="hold">
                                          <p:stCondLst>
                                            <p:cond delay="0"/>
                                          </p:stCondLst>
                                        </p:cTn>
                                        <p:tgtEl>
                                          <p:spTgt spid="6"/>
                                        </p:tgtEl>
                                        <p:attrNameLst>
                                          <p:attrName>style.visibility</p:attrName>
                                        </p:attrNameLst>
                                      </p:cBhvr>
                                      <p:to>
                                        <p:strVal val="visible"/>
                                      </p:to>
                                    </p:set>
                                    <p:animEffect transition="in" filter="fade">
                                      <p:cBhvr>
                                        <p:cTn id="25"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1354" y="0"/>
            <a:ext cx="9141291" cy="5143500"/>
          </a:xfrm>
          <a:prstGeom prst="rect">
            <a:avLst/>
          </a:prstGeom>
        </p:spPr>
      </p:pic>
      <p:grpSp>
        <p:nvGrpSpPr>
          <p:cNvPr id="11" name="组合 10"/>
          <p:cNvGrpSpPr/>
          <p:nvPr/>
        </p:nvGrpSpPr>
        <p:grpSpPr>
          <a:xfrm>
            <a:off x="608634" y="1642747"/>
            <a:ext cx="4345130" cy="1325238"/>
            <a:chOff x="390920" y="1665506"/>
            <a:chExt cx="4975710" cy="1517561"/>
          </a:xfrm>
        </p:grpSpPr>
        <p:sp>
          <p:nvSpPr>
            <p:cNvPr id="6" name="任意多边形 5"/>
            <p:cNvSpPr/>
            <p:nvPr>
              <p:custDataLst>
                <p:tags r:id="rId2"/>
              </p:custDataLst>
            </p:nvPr>
          </p:nvSpPr>
          <p:spPr bwMode="auto">
            <a:xfrm>
              <a:off x="390920" y="1879415"/>
              <a:ext cx="4975710" cy="1303652"/>
            </a:xfrm>
            <a:custGeom>
              <a:avLst/>
              <a:gdLst>
                <a:gd name="connsiteX0" fmla="*/ 3326681 w 6634280"/>
                <a:gd name="connsiteY0" fmla="*/ 1342526 h 1738203"/>
                <a:gd name="connsiteX1" fmla="*/ 3324688 w 6634280"/>
                <a:gd name="connsiteY1" fmla="*/ 1342739 h 1738203"/>
                <a:gd name="connsiteX2" fmla="*/ 3327475 w 6634280"/>
                <a:gd name="connsiteY2" fmla="*/ 1344906 h 1738203"/>
                <a:gd name="connsiteX3" fmla="*/ 3526967 w 6634280"/>
                <a:gd name="connsiteY3" fmla="*/ 1321134 h 1738203"/>
                <a:gd name="connsiteX4" fmla="*/ 3519137 w 6634280"/>
                <a:gd name="connsiteY4" fmla="*/ 1321970 h 1738203"/>
                <a:gd name="connsiteX5" fmla="*/ 3523747 w 6634280"/>
                <a:gd name="connsiteY5" fmla="*/ 1325428 h 1738203"/>
                <a:gd name="connsiteX6" fmla="*/ 3523088 w 6634280"/>
                <a:gd name="connsiteY6" fmla="*/ 1326307 h 1738203"/>
                <a:gd name="connsiteX7" fmla="*/ 3517596 w 6634280"/>
                <a:gd name="connsiteY7" fmla="*/ 1340036 h 1738203"/>
                <a:gd name="connsiteX8" fmla="*/ 3536818 w 6634280"/>
                <a:gd name="connsiteY8" fmla="*/ 1337290 h 1738203"/>
                <a:gd name="connsiteX9" fmla="*/ 3529679 w 6634280"/>
                <a:gd name="connsiteY9" fmla="*/ 1330151 h 1738203"/>
                <a:gd name="connsiteX10" fmla="*/ 3528580 w 6634280"/>
                <a:gd name="connsiteY10" fmla="*/ 1331799 h 1738203"/>
                <a:gd name="connsiteX11" fmla="*/ 3529129 w 6634280"/>
                <a:gd name="connsiteY11" fmla="*/ 1329602 h 1738203"/>
                <a:gd name="connsiteX12" fmla="*/ 3528580 w 6634280"/>
                <a:gd name="connsiteY12" fmla="*/ 1329053 h 1738203"/>
                <a:gd name="connsiteX13" fmla="*/ 3523747 w 6634280"/>
                <a:gd name="connsiteY13" fmla="*/ 1325428 h 1738203"/>
                <a:gd name="connsiteX14" fmla="*/ 3599976 w 6634280"/>
                <a:gd name="connsiteY14" fmla="*/ 1298847 h 1738203"/>
                <a:gd name="connsiteX15" fmla="*/ 3575262 w 6634280"/>
                <a:gd name="connsiteY15" fmla="*/ 1301593 h 1738203"/>
                <a:gd name="connsiteX16" fmla="*/ 3574250 w 6634280"/>
                <a:gd name="connsiteY16" fmla="*/ 1301882 h 1738203"/>
                <a:gd name="connsiteX17" fmla="*/ 3577576 w 6634280"/>
                <a:gd name="connsiteY17" fmla="*/ 1302436 h 1738203"/>
                <a:gd name="connsiteX18" fmla="*/ 3603861 w 6634280"/>
                <a:gd name="connsiteY18" fmla="*/ 1299304 h 1738203"/>
                <a:gd name="connsiteX19" fmla="*/ 3767126 w 6634280"/>
                <a:gd name="connsiteY19" fmla="*/ 1295483 h 1738203"/>
                <a:gd name="connsiteX20" fmla="*/ 3755086 w 6634280"/>
                <a:gd name="connsiteY20" fmla="*/ 1296769 h 1738203"/>
                <a:gd name="connsiteX21" fmla="*/ 3764735 w 6634280"/>
                <a:gd name="connsiteY21" fmla="*/ 1301593 h 1738203"/>
                <a:gd name="connsiteX22" fmla="*/ 3765911 w 6634280"/>
                <a:gd name="connsiteY22" fmla="*/ 1302769 h 1738203"/>
                <a:gd name="connsiteX23" fmla="*/ 5384650 w 6634280"/>
                <a:gd name="connsiteY23" fmla="*/ 1258502 h 1738203"/>
                <a:gd name="connsiteX24" fmla="*/ 5387607 w 6634280"/>
                <a:gd name="connsiteY24" fmla="*/ 1265895 h 1738203"/>
                <a:gd name="connsiteX25" fmla="*/ 5393099 w 6634280"/>
                <a:gd name="connsiteY25" fmla="*/ 1268641 h 1738203"/>
                <a:gd name="connsiteX26" fmla="*/ 5398590 w 6634280"/>
                <a:gd name="connsiteY26" fmla="*/ 1271387 h 1738203"/>
                <a:gd name="connsiteX27" fmla="*/ 5404082 w 6634280"/>
                <a:gd name="connsiteY27" fmla="*/ 1274132 h 1738203"/>
                <a:gd name="connsiteX28" fmla="*/ 5409574 w 6634280"/>
                <a:gd name="connsiteY28" fmla="*/ 1279624 h 1738203"/>
                <a:gd name="connsiteX29" fmla="*/ 5412320 w 6634280"/>
                <a:gd name="connsiteY29" fmla="*/ 1287862 h 1738203"/>
                <a:gd name="connsiteX30" fmla="*/ 5412320 w 6634280"/>
                <a:gd name="connsiteY30" fmla="*/ 1296100 h 1738203"/>
                <a:gd name="connsiteX31" fmla="*/ 5409574 w 6634280"/>
                <a:gd name="connsiteY31" fmla="*/ 1298846 h 1738203"/>
                <a:gd name="connsiteX32" fmla="*/ 5404082 w 6634280"/>
                <a:gd name="connsiteY32" fmla="*/ 1307084 h 1738203"/>
                <a:gd name="connsiteX33" fmla="*/ 5401336 w 6634280"/>
                <a:gd name="connsiteY33" fmla="*/ 1309830 h 1738203"/>
                <a:gd name="connsiteX34" fmla="*/ 5395844 w 6634280"/>
                <a:gd name="connsiteY34" fmla="*/ 1309830 h 1738203"/>
                <a:gd name="connsiteX35" fmla="*/ 5393099 w 6634280"/>
                <a:gd name="connsiteY35" fmla="*/ 1309830 h 1738203"/>
                <a:gd name="connsiteX36" fmla="*/ 5382115 w 6634280"/>
                <a:gd name="connsiteY36" fmla="*/ 1307084 h 1738203"/>
                <a:gd name="connsiteX37" fmla="*/ 5373877 w 6634280"/>
                <a:gd name="connsiteY37" fmla="*/ 1298846 h 1738203"/>
                <a:gd name="connsiteX38" fmla="*/ 5373877 w 6634280"/>
                <a:gd name="connsiteY38" fmla="*/ 1287862 h 1738203"/>
                <a:gd name="connsiteX39" fmla="*/ 5376623 w 6634280"/>
                <a:gd name="connsiteY39" fmla="*/ 1282370 h 1738203"/>
                <a:gd name="connsiteX40" fmla="*/ 5379369 w 6634280"/>
                <a:gd name="connsiteY40" fmla="*/ 1276878 h 1738203"/>
                <a:gd name="connsiteX41" fmla="*/ 5382115 w 6634280"/>
                <a:gd name="connsiteY41" fmla="*/ 1268641 h 1738203"/>
                <a:gd name="connsiteX42" fmla="*/ 5382548 w 6634280"/>
                <a:gd name="connsiteY42" fmla="*/ 1232220 h 1738203"/>
                <a:gd name="connsiteX43" fmla="*/ 5384861 w 6634280"/>
                <a:gd name="connsiteY43" fmla="*/ 1257657 h 1738203"/>
                <a:gd name="connsiteX44" fmla="*/ 5384650 w 6634280"/>
                <a:gd name="connsiteY44" fmla="*/ 1258502 h 1738203"/>
                <a:gd name="connsiteX45" fmla="*/ 5382115 w 6634280"/>
                <a:gd name="connsiteY45" fmla="*/ 1252165 h 1738203"/>
                <a:gd name="connsiteX46" fmla="*/ 5382115 w 6634280"/>
                <a:gd name="connsiteY46" fmla="*/ 1235689 h 1738203"/>
                <a:gd name="connsiteX47" fmla="*/ 4338643 w 6634280"/>
                <a:gd name="connsiteY47" fmla="*/ 1216468 h 1738203"/>
                <a:gd name="connsiteX48" fmla="*/ 4338643 w 6634280"/>
                <a:gd name="connsiteY48" fmla="*/ 1219214 h 1738203"/>
                <a:gd name="connsiteX49" fmla="*/ 4338643 w 6634280"/>
                <a:gd name="connsiteY49" fmla="*/ 1221960 h 1738203"/>
                <a:gd name="connsiteX50" fmla="*/ 4344135 w 6634280"/>
                <a:gd name="connsiteY50" fmla="*/ 1219214 h 1738203"/>
                <a:gd name="connsiteX51" fmla="*/ 4344135 w 6634280"/>
                <a:gd name="connsiteY51" fmla="*/ 1216468 h 1738203"/>
                <a:gd name="connsiteX52" fmla="*/ 4300199 w 6634280"/>
                <a:gd name="connsiteY52" fmla="*/ 1213722 h 1738203"/>
                <a:gd name="connsiteX53" fmla="*/ 4298827 w 6634280"/>
                <a:gd name="connsiteY53" fmla="*/ 1215095 h 1738203"/>
                <a:gd name="connsiteX54" fmla="*/ 4300199 w 6634280"/>
                <a:gd name="connsiteY54" fmla="*/ 1216467 h 1738203"/>
                <a:gd name="connsiteX55" fmla="*/ 4297453 w 6634280"/>
                <a:gd name="connsiteY55" fmla="*/ 1219213 h 1738203"/>
                <a:gd name="connsiteX56" fmla="*/ 4297449 w 6634280"/>
                <a:gd name="connsiteY56" fmla="*/ 1219214 h 1738203"/>
                <a:gd name="connsiteX57" fmla="*/ 4300199 w 6634280"/>
                <a:gd name="connsiteY57" fmla="*/ 1219214 h 1738203"/>
                <a:gd name="connsiteX58" fmla="*/ 4305691 w 6634280"/>
                <a:gd name="connsiteY58" fmla="*/ 1221960 h 1738203"/>
                <a:gd name="connsiteX59" fmla="*/ 4308437 w 6634280"/>
                <a:gd name="connsiteY59" fmla="*/ 1224706 h 1738203"/>
                <a:gd name="connsiteX60" fmla="*/ 4311183 w 6634280"/>
                <a:gd name="connsiteY60" fmla="*/ 1221960 h 1738203"/>
                <a:gd name="connsiteX61" fmla="*/ 4308437 w 6634280"/>
                <a:gd name="connsiteY61" fmla="*/ 1221960 h 1738203"/>
                <a:gd name="connsiteX62" fmla="*/ 4308437 w 6634280"/>
                <a:gd name="connsiteY62" fmla="*/ 1219214 h 1738203"/>
                <a:gd name="connsiteX63" fmla="*/ 4308437 w 6634280"/>
                <a:gd name="connsiteY63" fmla="*/ 1216468 h 1738203"/>
                <a:gd name="connsiteX64" fmla="*/ 4302945 w 6634280"/>
                <a:gd name="connsiteY64" fmla="*/ 1216468 h 1738203"/>
                <a:gd name="connsiteX65" fmla="*/ 4492418 w 6634280"/>
                <a:gd name="connsiteY65" fmla="*/ 1210976 h 1738203"/>
                <a:gd name="connsiteX66" fmla="*/ 4492418 w 6634280"/>
                <a:gd name="connsiteY66" fmla="*/ 1213722 h 1738203"/>
                <a:gd name="connsiteX67" fmla="*/ 4497910 w 6634280"/>
                <a:gd name="connsiteY67" fmla="*/ 1213722 h 1738203"/>
                <a:gd name="connsiteX68" fmla="*/ 4497910 w 6634280"/>
                <a:gd name="connsiteY68" fmla="*/ 1210976 h 1738203"/>
                <a:gd name="connsiteX69" fmla="*/ 4434752 w 6634280"/>
                <a:gd name="connsiteY69" fmla="*/ 1199992 h 1738203"/>
                <a:gd name="connsiteX70" fmla="*/ 4429260 w 6634280"/>
                <a:gd name="connsiteY70" fmla="*/ 1202738 h 1738203"/>
                <a:gd name="connsiteX71" fmla="*/ 4429260 w 6634280"/>
                <a:gd name="connsiteY71" fmla="*/ 1208230 h 1738203"/>
                <a:gd name="connsiteX72" fmla="*/ 4434752 w 6634280"/>
                <a:gd name="connsiteY72" fmla="*/ 1208230 h 1738203"/>
                <a:gd name="connsiteX73" fmla="*/ 4404547 w 6634280"/>
                <a:gd name="connsiteY73" fmla="*/ 1194500 h 1738203"/>
                <a:gd name="connsiteX74" fmla="*/ 4401801 w 6634280"/>
                <a:gd name="connsiteY74" fmla="*/ 1197246 h 1738203"/>
                <a:gd name="connsiteX75" fmla="*/ 4401801 w 6634280"/>
                <a:gd name="connsiteY75" fmla="*/ 1199992 h 1738203"/>
                <a:gd name="connsiteX76" fmla="*/ 4404547 w 6634280"/>
                <a:gd name="connsiteY76" fmla="*/ 1199992 h 1738203"/>
                <a:gd name="connsiteX77" fmla="*/ 4412784 w 6634280"/>
                <a:gd name="connsiteY77" fmla="*/ 1199992 h 1738203"/>
                <a:gd name="connsiteX78" fmla="*/ 4412784 w 6634280"/>
                <a:gd name="connsiteY78" fmla="*/ 1194500 h 1738203"/>
                <a:gd name="connsiteX79" fmla="*/ 6049387 w 6634280"/>
                <a:gd name="connsiteY79" fmla="*/ 1158802 h 1738203"/>
                <a:gd name="connsiteX80" fmla="*/ 6054021 w 6634280"/>
                <a:gd name="connsiteY80" fmla="*/ 1160347 h 1738203"/>
                <a:gd name="connsiteX81" fmla="*/ 6054879 w 6634280"/>
                <a:gd name="connsiteY81" fmla="*/ 1161548 h 1738203"/>
                <a:gd name="connsiteX82" fmla="*/ 5062413 w 6634280"/>
                <a:gd name="connsiteY82" fmla="*/ 1157634 h 1738203"/>
                <a:gd name="connsiteX83" fmla="*/ 5057771 w 6634280"/>
                <a:gd name="connsiteY83" fmla="*/ 1158125 h 1738203"/>
                <a:gd name="connsiteX84" fmla="*/ 5066327 w 6634280"/>
                <a:gd name="connsiteY84" fmla="*/ 1161548 h 1738203"/>
                <a:gd name="connsiteX85" fmla="*/ 4945951 w 6634280"/>
                <a:gd name="connsiteY85" fmla="*/ 1148115 h 1738203"/>
                <a:gd name="connsiteX86" fmla="*/ 4904314 w 6634280"/>
                <a:gd name="connsiteY86" fmla="*/ 1150564 h 1738203"/>
                <a:gd name="connsiteX87" fmla="*/ 4912552 w 6634280"/>
                <a:gd name="connsiteY87" fmla="*/ 1156056 h 1738203"/>
                <a:gd name="connsiteX88" fmla="*/ 4923536 w 6634280"/>
                <a:gd name="connsiteY88" fmla="*/ 1161548 h 1738203"/>
                <a:gd name="connsiteX89" fmla="*/ 4934520 w 6634280"/>
                <a:gd name="connsiteY89" fmla="*/ 1161548 h 1738203"/>
                <a:gd name="connsiteX90" fmla="*/ 4945504 w 6634280"/>
                <a:gd name="connsiteY90" fmla="*/ 1158802 h 1738203"/>
                <a:gd name="connsiteX91" fmla="*/ 4958813 w 6634280"/>
                <a:gd name="connsiteY91" fmla="*/ 1155845 h 1738203"/>
                <a:gd name="connsiteX92" fmla="*/ 4953742 w 6634280"/>
                <a:gd name="connsiteY92" fmla="*/ 1153310 h 1738203"/>
                <a:gd name="connsiteX93" fmla="*/ 5014153 w 6634280"/>
                <a:gd name="connsiteY93" fmla="*/ 1139581 h 1738203"/>
                <a:gd name="connsiteX94" fmla="*/ 5010164 w 6634280"/>
                <a:gd name="connsiteY94" fmla="*/ 1140578 h 1738203"/>
                <a:gd name="connsiteX95" fmla="*/ 5019988 w 6634280"/>
                <a:gd name="connsiteY95" fmla="*/ 1139923 h 1738203"/>
                <a:gd name="connsiteX96" fmla="*/ 5019645 w 6634280"/>
                <a:gd name="connsiteY96" fmla="*/ 1139581 h 1738203"/>
                <a:gd name="connsiteX97" fmla="*/ 4907060 w 6634280"/>
                <a:gd name="connsiteY97" fmla="*/ 1136835 h 1738203"/>
                <a:gd name="connsiteX98" fmla="*/ 4909806 w 6634280"/>
                <a:gd name="connsiteY98" fmla="*/ 1142327 h 1738203"/>
                <a:gd name="connsiteX99" fmla="*/ 4912552 w 6634280"/>
                <a:gd name="connsiteY99" fmla="*/ 1142327 h 1738203"/>
                <a:gd name="connsiteX100" fmla="*/ 4915298 w 6634280"/>
                <a:gd name="connsiteY100" fmla="*/ 1139581 h 1738203"/>
                <a:gd name="connsiteX101" fmla="*/ 4915298 w 6634280"/>
                <a:gd name="connsiteY101" fmla="*/ 1136835 h 1738203"/>
                <a:gd name="connsiteX102" fmla="*/ 5176166 w 6634280"/>
                <a:gd name="connsiteY102" fmla="*/ 1131343 h 1738203"/>
                <a:gd name="connsiteX103" fmla="*/ 5176166 w 6634280"/>
                <a:gd name="connsiteY103" fmla="*/ 1136835 h 1738203"/>
                <a:gd name="connsiteX104" fmla="*/ 5177645 w 6634280"/>
                <a:gd name="connsiteY104" fmla="*/ 1139791 h 1738203"/>
                <a:gd name="connsiteX105" fmla="*/ 5178912 w 6634280"/>
                <a:gd name="connsiteY105" fmla="*/ 1139580 h 1738203"/>
                <a:gd name="connsiteX106" fmla="*/ 5189896 w 6634280"/>
                <a:gd name="connsiteY106" fmla="*/ 1136834 h 1738203"/>
                <a:gd name="connsiteX107" fmla="*/ 5189896 w 6634280"/>
                <a:gd name="connsiteY107" fmla="*/ 1134089 h 1738203"/>
                <a:gd name="connsiteX108" fmla="*/ 5187150 w 6634280"/>
                <a:gd name="connsiteY108" fmla="*/ 1134089 h 1738203"/>
                <a:gd name="connsiteX109" fmla="*/ 5181658 w 6634280"/>
                <a:gd name="connsiteY109" fmla="*/ 1131343 h 1738203"/>
                <a:gd name="connsiteX110" fmla="*/ 5178912 w 6634280"/>
                <a:gd name="connsiteY110" fmla="*/ 1131343 h 1738203"/>
                <a:gd name="connsiteX111" fmla="*/ 6075474 w 6634280"/>
                <a:gd name="connsiteY111" fmla="*/ 1129969 h 1738203"/>
                <a:gd name="connsiteX112" fmla="*/ 6076847 w 6634280"/>
                <a:gd name="connsiteY112" fmla="*/ 1131342 h 1738203"/>
                <a:gd name="connsiteX113" fmla="*/ 6079593 w 6634280"/>
                <a:gd name="connsiteY113" fmla="*/ 1136834 h 1738203"/>
                <a:gd name="connsiteX114" fmla="*/ 6079593 w 6634280"/>
                <a:gd name="connsiteY114" fmla="*/ 1142326 h 1738203"/>
                <a:gd name="connsiteX115" fmla="*/ 6076847 w 6634280"/>
                <a:gd name="connsiteY115" fmla="*/ 1134088 h 1738203"/>
                <a:gd name="connsiteX116" fmla="*/ 5104771 w 6634280"/>
                <a:gd name="connsiteY116" fmla="*/ 1128597 h 1738203"/>
                <a:gd name="connsiteX117" fmla="*/ 5104771 w 6634280"/>
                <a:gd name="connsiteY117" fmla="*/ 1130884 h 1738203"/>
                <a:gd name="connsiteX118" fmla="*/ 5115753 w 6634280"/>
                <a:gd name="connsiteY118" fmla="*/ 1129969 h 1738203"/>
                <a:gd name="connsiteX119" fmla="*/ 5113009 w 6634280"/>
                <a:gd name="connsiteY119" fmla="*/ 1128597 h 1738203"/>
                <a:gd name="connsiteX120" fmla="*/ 5093787 w 6634280"/>
                <a:gd name="connsiteY120" fmla="*/ 1128597 h 1738203"/>
                <a:gd name="connsiteX121" fmla="*/ 5092011 w 6634280"/>
                <a:gd name="connsiteY121" fmla="*/ 1132149 h 1738203"/>
                <a:gd name="connsiteX122" fmla="*/ 5096807 w 6634280"/>
                <a:gd name="connsiteY122" fmla="*/ 1131617 h 1738203"/>
                <a:gd name="connsiteX123" fmla="*/ 5140468 w 6634280"/>
                <a:gd name="connsiteY123" fmla="*/ 1123105 h 1738203"/>
                <a:gd name="connsiteX124" fmla="*/ 5137723 w 6634280"/>
                <a:gd name="connsiteY124" fmla="*/ 1128596 h 1738203"/>
                <a:gd name="connsiteX125" fmla="*/ 5145961 w 6634280"/>
                <a:gd name="connsiteY125" fmla="*/ 1131342 h 1738203"/>
                <a:gd name="connsiteX126" fmla="*/ 5151452 w 6634280"/>
                <a:gd name="connsiteY126" fmla="*/ 1136833 h 1738203"/>
                <a:gd name="connsiteX127" fmla="*/ 5151452 w 6634280"/>
                <a:gd name="connsiteY127" fmla="*/ 1128597 h 1738203"/>
                <a:gd name="connsiteX128" fmla="*/ 5145960 w 6634280"/>
                <a:gd name="connsiteY128" fmla="*/ 1125851 h 1738203"/>
                <a:gd name="connsiteX129" fmla="*/ 5121247 w 6634280"/>
                <a:gd name="connsiteY129" fmla="*/ 1123105 h 1738203"/>
                <a:gd name="connsiteX130" fmla="*/ 5121247 w 6634280"/>
                <a:gd name="connsiteY130" fmla="*/ 1128597 h 1738203"/>
                <a:gd name="connsiteX131" fmla="*/ 5120249 w 6634280"/>
                <a:gd name="connsiteY131" fmla="*/ 1129594 h 1738203"/>
                <a:gd name="connsiteX132" fmla="*/ 5128465 w 6634280"/>
                <a:gd name="connsiteY132" fmla="*/ 1128910 h 1738203"/>
                <a:gd name="connsiteX133" fmla="*/ 5129485 w 6634280"/>
                <a:gd name="connsiteY133" fmla="*/ 1125851 h 1738203"/>
                <a:gd name="connsiteX134" fmla="*/ 5126739 w 6634280"/>
                <a:gd name="connsiteY134" fmla="*/ 1125851 h 1738203"/>
                <a:gd name="connsiteX135" fmla="*/ 5123993 w 6634280"/>
                <a:gd name="connsiteY135" fmla="*/ 1125851 h 1738203"/>
                <a:gd name="connsiteX136" fmla="*/ 6046642 w 6634280"/>
                <a:gd name="connsiteY136" fmla="*/ 1120359 h 1738203"/>
                <a:gd name="connsiteX137" fmla="*/ 6047557 w 6634280"/>
                <a:gd name="connsiteY137" fmla="*/ 1120359 h 1738203"/>
                <a:gd name="connsiteX138" fmla="*/ 6046642 w 6634280"/>
                <a:gd name="connsiteY138" fmla="*/ 1123104 h 1738203"/>
                <a:gd name="connsiteX139" fmla="*/ 6043896 w 6634280"/>
                <a:gd name="connsiteY139" fmla="*/ 1134088 h 1738203"/>
                <a:gd name="connsiteX140" fmla="*/ 6079593 w 6634280"/>
                <a:gd name="connsiteY140" fmla="*/ 1142326 h 1738203"/>
                <a:gd name="connsiteX141" fmla="*/ 6076847 w 6634280"/>
                <a:gd name="connsiteY141" fmla="*/ 1150564 h 1738203"/>
                <a:gd name="connsiteX142" fmla="*/ 6071355 w 6634280"/>
                <a:gd name="connsiteY142" fmla="*/ 1156056 h 1738203"/>
                <a:gd name="connsiteX143" fmla="*/ 6065863 w 6634280"/>
                <a:gd name="connsiteY143" fmla="*/ 1161548 h 1738203"/>
                <a:gd name="connsiteX144" fmla="*/ 6057625 w 6634280"/>
                <a:gd name="connsiteY144" fmla="*/ 1161548 h 1738203"/>
                <a:gd name="connsiteX145" fmla="*/ 6054021 w 6634280"/>
                <a:gd name="connsiteY145" fmla="*/ 1160347 h 1738203"/>
                <a:gd name="connsiteX146" fmla="*/ 6041150 w 6634280"/>
                <a:gd name="connsiteY146" fmla="*/ 1142326 h 1738203"/>
                <a:gd name="connsiteX147" fmla="*/ 6043896 w 6634280"/>
                <a:gd name="connsiteY147" fmla="*/ 1153310 h 1738203"/>
                <a:gd name="connsiteX148" fmla="*/ 6049387 w 6634280"/>
                <a:gd name="connsiteY148" fmla="*/ 1158802 h 1738203"/>
                <a:gd name="connsiteX149" fmla="*/ 6041150 w 6634280"/>
                <a:gd name="connsiteY149" fmla="*/ 1156056 h 1738203"/>
                <a:gd name="connsiteX150" fmla="*/ 6035658 w 6634280"/>
                <a:gd name="connsiteY150" fmla="*/ 1147818 h 1738203"/>
                <a:gd name="connsiteX151" fmla="*/ 6032912 w 6634280"/>
                <a:gd name="connsiteY151" fmla="*/ 1142326 h 1738203"/>
                <a:gd name="connsiteX152" fmla="*/ 6035658 w 6634280"/>
                <a:gd name="connsiteY152" fmla="*/ 1134088 h 1738203"/>
                <a:gd name="connsiteX153" fmla="*/ 6041150 w 6634280"/>
                <a:gd name="connsiteY153" fmla="*/ 1125850 h 1738203"/>
                <a:gd name="connsiteX154" fmla="*/ 5318957 w 6634280"/>
                <a:gd name="connsiteY154" fmla="*/ 1117613 h 1738203"/>
                <a:gd name="connsiteX155" fmla="*/ 5324449 w 6634280"/>
                <a:gd name="connsiteY155" fmla="*/ 1117613 h 1738203"/>
                <a:gd name="connsiteX156" fmla="*/ 5329941 w 6634280"/>
                <a:gd name="connsiteY156" fmla="*/ 1117613 h 1738203"/>
                <a:gd name="connsiteX157" fmla="*/ 5338179 w 6634280"/>
                <a:gd name="connsiteY157" fmla="*/ 1120359 h 1738203"/>
                <a:gd name="connsiteX158" fmla="*/ 5354655 w 6634280"/>
                <a:gd name="connsiteY158" fmla="*/ 1128597 h 1738203"/>
                <a:gd name="connsiteX159" fmla="*/ 5294243 w 6634280"/>
                <a:gd name="connsiteY159" fmla="*/ 1134089 h 1738203"/>
                <a:gd name="connsiteX160" fmla="*/ 5318957 w 6634280"/>
                <a:gd name="connsiteY160" fmla="*/ 1120359 h 1738203"/>
                <a:gd name="connsiteX161" fmla="*/ 4901568 w 6634280"/>
                <a:gd name="connsiteY161" fmla="*/ 1117613 h 1738203"/>
                <a:gd name="connsiteX162" fmla="*/ 4885093 w 6634280"/>
                <a:gd name="connsiteY162" fmla="*/ 1120359 h 1738203"/>
                <a:gd name="connsiteX163" fmla="*/ 4868617 w 6634280"/>
                <a:gd name="connsiteY163" fmla="*/ 1123105 h 1738203"/>
                <a:gd name="connsiteX164" fmla="*/ 4835665 w 6634280"/>
                <a:gd name="connsiteY164" fmla="*/ 1136835 h 1738203"/>
                <a:gd name="connsiteX165" fmla="*/ 4805459 w 6634280"/>
                <a:gd name="connsiteY165" fmla="*/ 1150564 h 1738203"/>
                <a:gd name="connsiteX166" fmla="*/ 4799967 w 6634280"/>
                <a:gd name="connsiteY166" fmla="*/ 1147819 h 1738203"/>
                <a:gd name="connsiteX167" fmla="*/ 4794475 w 6634280"/>
                <a:gd name="connsiteY167" fmla="*/ 1145073 h 1738203"/>
                <a:gd name="connsiteX168" fmla="*/ 4788983 w 6634280"/>
                <a:gd name="connsiteY168" fmla="*/ 1145073 h 1738203"/>
                <a:gd name="connsiteX169" fmla="*/ 4780745 w 6634280"/>
                <a:gd name="connsiteY169" fmla="*/ 1153310 h 1738203"/>
                <a:gd name="connsiteX170" fmla="*/ 4775253 w 6634280"/>
                <a:gd name="connsiteY170" fmla="*/ 1158802 h 1738203"/>
                <a:gd name="connsiteX171" fmla="*/ 4775253 w 6634280"/>
                <a:gd name="connsiteY171" fmla="*/ 1167040 h 1738203"/>
                <a:gd name="connsiteX172" fmla="*/ 4777999 w 6634280"/>
                <a:gd name="connsiteY172" fmla="*/ 1172532 h 1738203"/>
                <a:gd name="connsiteX173" fmla="*/ 4783491 w 6634280"/>
                <a:gd name="connsiteY173" fmla="*/ 1172532 h 1738203"/>
                <a:gd name="connsiteX174" fmla="*/ 4791729 w 6634280"/>
                <a:gd name="connsiteY174" fmla="*/ 1175278 h 1738203"/>
                <a:gd name="connsiteX175" fmla="*/ 4805459 w 6634280"/>
                <a:gd name="connsiteY175" fmla="*/ 1175278 h 1738203"/>
                <a:gd name="connsiteX176" fmla="*/ 4816443 w 6634280"/>
                <a:gd name="connsiteY176" fmla="*/ 1175278 h 1738203"/>
                <a:gd name="connsiteX177" fmla="*/ 4810951 w 6634280"/>
                <a:gd name="connsiteY177" fmla="*/ 1167040 h 1738203"/>
                <a:gd name="connsiteX178" fmla="*/ 4810951 w 6634280"/>
                <a:gd name="connsiteY178" fmla="*/ 1161548 h 1738203"/>
                <a:gd name="connsiteX179" fmla="*/ 4810951 w 6634280"/>
                <a:gd name="connsiteY179" fmla="*/ 1158802 h 1738203"/>
                <a:gd name="connsiteX180" fmla="*/ 4827427 w 6634280"/>
                <a:gd name="connsiteY180" fmla="*/ 1156056 h 1738203"/>
                <a:gd name="connsiteX181" fmla="*/ 4841157 w 6634280"/>
                <a:gd name="connsiteY181" fmla="*/ 1153310 h 1738203"/>
                <a:gd name="connsiteX182" fmla="*/ 4852141 w 6634280"/>
                <a:gd name="connsiteY182" fmla="*/ 1150564 h 1738203"/>
                <a:gd name="connsiteX183" fmla="*/ 4863125 w 6634280"/>
                <a:gd name="connsiteY183" fmla="*/ 1147819 h 1738203"/>
                <a:gd name="connsiteX184" fmla="*/ 4865871 w 6634280"/>
                <a:gd name="connsiteY184" fmla="*/ 1147819 h 1738203"/>
                <a:gd name="connsiteX185" fmla="*/ 4865871 w 6634280"/>
                <a:gd name="connsiteY185" fmla="*/ 1150564 h 1738203"/>
                <a:gd name="connsiteX186" fmla="*/ 4868617 w 6634280"/>
                <a:gd name="connsiteY186" fmla="*/ 1150564 h 1738203"/>
                <a:gd name="connsiteX187" fmla="*/ 4876855 w 6634280"/>
                <a:gd name="connsiteY187" fmla="*/ 1156056 h 1738203"/>
                <a:gd name="connsiteX188" fmla="*/ 4879601 w 6634280"/>
                <a:gd name="connsiteY188" fmla="*/ 1156056 h 1738203"/>
                <a:gd name="connsiteX189" fmla="*/ 4885093 w 6634280"/>
                <a:gd name="connsiteY189" fmla="*/ 1156056 h 1738203"/>
                <a:gd name="connsiteX190" fmla="*/ 4893330 w 6634280"/>
                <a:gd name="connsiteY190" fmla="*/ 1147819 h 1738203"/>
                <a:gd name="connsiteX191" fmla="*/ 4904314 w 6634280"/>
                <a:gd name="connsiteY191" fmla="*/ 1134089 h 1738203"/>
                <a:gd name="connsiteX192" fmla="*/ 4909806 w 6634280"/>
                <a:gd name="connsiteY192" fmla="*/ 1128597 h 1738203"/>
                <a:gd name="connsiteX193" fmla="*/ 4918044 w 6634280"/>
                <a:gd name="connsiteY193" fmla="*/ 1123105 h 1738203"/>
                <a:gd name="connsiteX194" fmla="*/ 4926282 w 6634280"/>
                <a:gd name="connsiteY194" fmla="*/ 1123105 h 1738203"/>
                <a:gd name="connsiteX195" fmla="*/ 4918044 w 6634280"/>
                <a:gd name="connsiteY195" fmla="*/ 1120359 h 1738203"/>
                <a:gd name="connsiteX196" fmla="*/ 5011407 w 6634280"/>
                <a:gd name="connsiteY196" fmla="*/ 1103883 h 1738203"/>
                <a:gd name="connsiteX197" fmla="*/ 5008661 w 6634280"/>
                <a:gd name="connsiteY197" fmla="*/ 1106629 h 1738203"/>
                <a:gd name="connsiteX198" fmla="*/ 5011407 w 6634280"/>
                <a:gd name="connsiteY198" fmla="*/ 1109375 h 1738203"/>
                <a:gd name="connsiteX199" fmla="*/ 5011407 w 6634280"/>
                <a:gd name="connsiteY199" fmla="*/ 1112121 h 1738203"/>
                <a:gd name="connsiteX200" fmla="*/ 5014153 w 6634280"/>
                <a:gd name="connsiteY200" fmla="*/ 1109375 h 1738203"/>
                <a:gd name="connsiteX201" fmla="*/ 5016899 w 6634280"/>
                <a:gd name="connsiteY201" fmla="*/ 1109375 h 1738203"/>
                <a:gd name="connsiteX202" fmla="*/ 5016899 w 6634280"/>
                <a:gd name="connsiteY202" fmla="*/ 1106629 h 1738203"/>
                <a:gd name="connsiteX203" fmla="*/ 5016899 w 6634280"/>
                <a:gd name="connsiteY203" fmla="*/ 1103883 h 1738203"/>
                <a:gd name="connsiteX204" fmla="*/ 5052597 w 6634280"/>
                <a:gd name="connsiteY204" fmla="*/ 1095645 h 1738203"/>
                <a:gd name="connsiteX205" fmla="*/ 5049851 w 6634280"/>
                <a:gd name="connsiteY205" fmla="*/ 1098391 h 1738203"/>
                <a:gd name="connsiteX206" fmla="*/ 5055343 w 6634280"/>
                <a:gd name="connsiteY206" fmla="*/ 1101137 h 1738203"/>
                <a:gd name="connsiteX207" fmla="*/ 5060835 w 6634280"/>
                <a:gd name="connsiteY207" fmla="*/ 1101137 h 1738203"/>
                <a:gd name="connsiteX208" fmla="*/ 5060835 w 6634280"/>
                <a:gd name="connsiteY208" fmla="*/ 1098391 h 1738203"/>
                <a:gd name="connsiteX209" fmla="*/ 5063581 w 6634280"/>
                <a:gd name="connsiteY209" fmla="*/ 1098391 h 1738203"/>
                <a:gd name="connsiteX210" fmla="*/ 5063581 w 6634280"/>
                <a:gd name="connsiteY210" fmla="*/ 1095645 h 1738203"/>
                <a:gd name="connsiteX211" fmla="*/ 5058089 w 6634280"/>
                <a:gd name="connsiteY211" fmla="*/ 1098391 h 1738203"/>
                <a:gd name="connsiteX212" fmla="*/ 5058089 w 6634280"/>
                <a:gd name="connsiteY212" fmla="*/ 1095645 h 1738203"/>
                <a:gd name="connsiteX213" fmla="*/ 5151452 w 6634280"/>
                <a:gd name="connsiteY213" fmla="*/ 1094272 h 1738203"/>
                <a:gd name="connsiteX214" fmla="*/ 5151452 w 6634280"/>
                <a:gd name="connsiteY214" fmla="*/ 1095645 h 1738203"/>
                <a:gd name="connsiteX215" fmla="*/ 5148706 w 6634280"/>
                <a:gd name="connsiteY215" fmla="*/ 1095645 h 1738203"/>
                <a:gd name="connsiteX216" fmla="*/ 2746 w 6634280"/>
                <a:gd name="connsiteY216" fmla="*/ 1092899 h 1738203"/>
                <a:gd name="connsiteX217" fmla="*/ 10984 w 6634280"/>
                <a:gd name="connsiteY217" fmla="*/ 1092899 h 1738203"/>
                <a:gd name="connsiteX218" fmla="*/ 21968 w 6634280"/>
                <a:gd name="connsiteY218" fmla="*/ 1092899 h 1738203"/>
                <a:gd name="connsiteX219" fmla="*/ 0 w 6634280"/>
                <a:gd name="connsiteY219" fmla="*/ 1095645 h 1738203"/>
                <a:gd name="connsiteX220" fmla="*/ 5398590 w 6634280"/>
                <a:gd name="connsiteY220" fmla="*/ 1092899 h 1738203"/>
                <a:gd name="connsiteX221" fmla="*/ 5398590 w 6634280"/>
                <a:gd name="connsiteY221" fmla="*/ 1095645 h 1738203"/>
                <a:gd name="connsiteX222" fmla="*/ 5401336 w 6634280"/>
                <a:gd name="connsiteY222" fmla="*/ 1095645 h 1738203"/>
                <a:gd name="connsiteX223" fmla="*/ 5601793 w 6634280"/>
                <a:gd name="connsiteY223" fmla="*/ 1090153 h 1738203"/>
                <a:gd name="connsiteX224" fmla="*/ 5640236 w 6634280"/>
                <a:gd name="connsiteY224" fmla="*/ 1090153 h 1738203"/>
                <a:gd name="connsiteX225" fmla="*/ 5670442 w 6634280"/>
                <a:gd name="connsiteY225" fmla="*/ 1095645 h 1738203"/>
                <a:gd name="connsiteX226" fmla="*/ 5535889 w 6634280"/>
                <a:gd name="connsiteY226" fmla="*/ 1109375 h 1738203"/>
                <a:gd name="connsiteX227" fmla="*/ 5549619 w 6634280"/>
                <a:gd name="connsiteY227" fmla="*/ 1101137 h 1738203"/>
                <a:gd name="connsiteX228" fmla="*/ 5566095 w 6634280"/>
                <a:gd name="connsiteY228" fmla="*/ 1095645 h 1738203"/>
                <a:gd name="connsiteX229" fmla="*/ 5582571 w 6634280"/>
                <a:gd name="connsiteY229" fmla="*/ 1092899 h 1738203"/>
                <a:gd name="connsiteX230" fmla="*/ 5848573 w 6634280"/>
                <a:gd name="connsiteY230" fmla="*/ 1088123 h 1738203"/>
                <a:gd name="connsiteX231" fmla="*/ 5846185 w 6634280"/>
                <a:gd name="connsiteY231" fmla="*/ 1092899 h 1738203"/>
                <a:gd name="connsiteX232" fmla="*/ 5845636 w 6634280"/>
                <a:gd name="connsiteY232" fmla="*/ 1093997 h 1738203"/>
                <a:gd name="connsiteX233" fmla="*/ 5840693 w 6634280"/>
                <a:gd name="connsiteY233" fmla="*/ 1095645 h 1738203"/>
                <a:gd name="connsiteX234" fmla="*/ 5843439 w 6634280"/>
                <a:gd name="connsiteY234" fmla="*/ 1098391 h 1738203"/>
                <a:gd name="connsiteX235" fmla="*/ 5845636 w 6634280"/>
                <a:gd name="connsiteY235" fmla="*/ 1093997 h 1738203"/>
                <a:gd name="connsiteX236" fmla="*/ 5860112 w 6634280"/>
                <a:gd name="connsiteY236" fmla="*/ 1089172 h 1738203"/>
                <a:gd name="connsiteX237" fmla="*/ 5703394 w 6634280"/>
                <a:gd name="connsiteY237" fmla="*/ 1084661 h 1738203"/>
                <a:gd name="connsiteX238" fmla="*/ 5711632 w 6634280"/>
                <a:gd name="connsiteY238" fmla="*/ 1087407 h 1738203"/>
                <a:gd name="connsiteX239" fmla="*/ 5722616 w 6634280"/>
                <a:gd name="connsiteY239" fmla="*/ 1090153 h 1738203"/>
                <a:gd name="connsiteX240" fmla="*/ 5689664 w 6634280"/>
                <a:gd name="connsiteY240" fmla="*/ 1092899 h 1738203"/>
                <a:gd name="connsiteX241" fmla="*/ 5695156 w 6634280"/>
                <a:gd name="connsiteY241" fmla="*/ 1087407 h 1738203"/>
                <a:gd name="connsiteX242" fmla="*/ 5261291 w 6634280"/>
                <a:gd name="connsiteY242" fmla="*/ 1081915 h 1738203"/>
                <a:gd name="connsiteX243" fmla="*/ 5264037 w 6634280"/>
                <a:gd name="connsiteY243" fmla="*/ 1084661 h 1738203"/>
                <a:gd name="connsiteX244" fmla="*/ 5261291 w 6634280"/>
                <a:gd name="connsiteY244" fmla="*/ 1087407 h 1738203"/>
                <a:gd name="connsiteX245" fmla="*/ 5091041 w 6634280"/>
                <a:gd name="connsiteY245" fmla="*/ 1079169 h 1738203"/>
                <a:gd name="connsiteX246" fmla="*/ 5091041 w 6634280"/>
                <a:gd name="connsiteY246" fmla="*/ 1084661 h 1738203"/>
                <a:gd name="connsiteX247" fmla="*/ 5096533 w 6634280"/>
                <a:gd name="connsiteY247" fmla="*/ 1084661 h 1738203"/>
                <a:gd name="connsiteX248" fmla="*/ 5096533 w 6634280"/>
                <a:gd name="connsiteY248" fmla="*/ 1079169 h 1738203"/>
                <a:gd name="connsiteX249" fmla="*/ 5093787 w 6634280"/>
                <a:gd name="connsiteY249" fmla="*/ 1079169 h 1738203"/>
                <a:gd name="connsiteX250" fmla="*/ 5132230 w 6634280"/>
                <a:gd name="connsiteY250" fmla="*/ 1068185 h 1738203"/>
                <a:gd name="connsiteX251" fmla="*/ 5129485 w 6634280"/>
                <a:gd name="connsiteY251" fmla="*/ 1070931 h 1738203"/>
                <a:gd name="connsiteX252" fmla="*/ 5129485 w 6634280"/>
                <a:gd name="connsiteY252" fmla="*/ 1073677 h 1738203"/>
                <a:gd name="connsiteX253" fmla="*/ 5126739 w 6634280"/>
                <a:gd name="connsiteY253" fmla="*/ 1079169 h 1738203"/>
                <a:gd name="connsiteX254" fmla="*/ 5126739 w 6634280"/>
                <a:gd name="connsiteY254" fmla="*/ 1076423 h 1738203"/>
                <a:gd name="connsiteX255" fmla="*/ 5121247 w 6634280"/>
                <a:gd name="connsiteY255" fmla="*/ 1076423 h 1738203"/>
                <a:gd name="connsiteX256" fmla="*/ 5121247 w 6634280"/>
                <a:gd name="connsiteY256" fmla="*/ 1081915 h 1738203"/>
                <a:gd name="connsiteX257" fmla="*/ 5118501 w 6634280"/>
                <a:gd name="connsiteY257" fmla="*/ 1081915 h 1738203"/>
                <a:gd name="connsiteX258" fmla="*/ 5115755 w 6634280"/>
                <a:gd name="connsiteY258" fmla="*/ 1084661 h 1738203"/>
                <a:gd name="connsiteX259" fmla="*/ 5113009 w 6634280"/>
                <a:gd name="connsiteY259" fmla="*/ 1084661 h 1738203"/>
                <a:gd name="connsiteX260" fmla="*/ 5113009 w 6634280"/>
                <a:gd name="connsiteY260" fmla="*/ 1087407 h 1738203"/>
                <a:gd name="connsiteX261" fmla="*/ 5115755 w 6634280"/>
                <a:gd name="connsiteY261" fmla="*/ 1090153 h 1738203"/>
                <a:gd name="connsiteX262" fmla="*/ 5118501 w 6634280"/>
                <a:gd name="connsiteY262" fmla="*/ 1095645 h 1738203"/>
                <a:gd name="connsiteX263" fmla="*/ 5110263 w 6634280"/>
                <a:gd name="connsiteY263" fmla="*/ 1092899 h 1738203"/>
                <a:gd name="connsiteX264" fmla="*/ 5104771 w 6634280"/>
                <a:gd name="connsiteY264" fmla="*/ 1090153 h 1738203"/>
                <a:gd name="connsiteX265" fmla="*/ 5102025 w 6634280"/>
                <a:gd name="connsiteY265" fmla="*/ 1092899 h 1738203"/>
                <a:gd name="connsiteX266" fmla="*/ 5102025 w 6634280"/>
                <a:gd name="connsiteY266" fmla="*/ 1103883 h 1738203"/>
                <a:gd name="connsiteX267" fmla="*/ 5102025 w 6634280"/>
                <a:gd name="connsiteY267" fmla="*/ 1112121 h 1738203"/>
                <a:gd name="connsiteX268" fmla="*/ 5099279 w 6634280"/>
                <a:gd name="connsiteY268" fmla="*/ 1112121 h 1738203"/>
                <a:gd name="connsiteX269" fmla="*/ 5099279 w 6634280"/>
                <a:gd name="connsiteY269" fmla="*/ 1114867 h 1738203"/>
                <a:gd name="connsiteX270" fmla="*/ 5096533 w 6634280"/>
                <a:gd name="connsiteY270" fmla="*/ 1112121 h 1738203"/>
                <a:gd name="connsiteX271" fmla="*/ 5096533 w 6634280"/>
                <a:gd name="connsiteY271" fmla="*/ 1103883 h 1738203"/>
                <a:gd name="connsiteX272" fmla="*/ 5099279 w 6634280"/>
                <a:gd name="connsiteY272" fmla="*/ 1095645 h 1738203"/>
                <a:gd name="connsiteX273" fmla="*/ 5088295 w 6634280"/>
                <a:gd name="connsiteY273" fmla="*/ 1095645 h 1738203"/>
                <a:gd name="connsiteX274" fmla="*/ 5080057 w 6634280"/>
                <a:gd name="connsiteY274" fmla="*/ 1095645 h 1738203"/>
                <a:gd name="connsiteX275" fmla="*/ 5071819 w 6634280"/>
                <a:gd name="connsiteY275" fmla="*/ 1101137 h 1738203"/>
                <a:gd name="connsiteX276" fmla="*/ 5063581 w 6634280"/>
                <a:gd name="connsiteY276" fmla="*/ 1103883 h 1738203"/>
                <a:gd name="connsiteX277" fmla="*/ 5069073 w 6634280"/>
                <a:gd name="connsiteY277" fmla="*/ 1109375 h 1738203"/>
                <a:gd name="connsiteX278" fmla="*/ 5074565 w 6634280"/>
                <a:gd name="connsiteY278" fmla="*/ 1114867 h 1738203"/>
                <a:gd name="connsiteX279" fmla="*/ 5074565 w 6634280"/>
                <a:gd name="connsiteY279" fmla="*/ 1112121 h 1738203"/>
                <a:gd name="connsiteX280" fmla="*/ 5074565 w 6634280"/>
                <a:gd name="connsiteY280" fmla="*/ 1109375 h 1738203"/>
                <a:gd name="connsiteX281" fmla="*/ 5082803 w 6634280"/>
                <a:gd name="connsiteY281" fmla="*/ 1106629 h 1738203"/>
                <a:gd name="connsiteX282" fmla="*/ 5091041 w 6634280"/>
                <a:gd name="connsiteY282" fmla="*/ 1106629 h 1738203"/>
                <a:gd name="connsiteX283" fmla="*/ 5093787 w 6634280"/>
                <a:gd name="connsiteY283" fmla="*/ 1109375 h 1738203"/>
                <a:gd name="connsiteX284" fmla="*/ 5093787 w 6634280"/>
                <a:gd name="connsiteY284" fmla="*/ 1112121 h 1738203"/>
                <a:gd name="connsiteX285" fmla="*/ 5088295 w 6634280"/>
                <a:gd name="connsiteY285" fmla="*/ 1112121 h 1738203"/>
                <a:gd name="connsiteX286" fmla="*/ 5082803 w 6634280"/>
                <a:gd name="connsiteY286" fmla="*/ 1114867 h 1738203"/>
                <a:gd name="connsiteX287" fmla="*/ 5082803 w 6634280"/>
                <a:gd name="connsiteY287" fmla="*/ 1117613 h 1738203"/>
                <a:gd name="connsiteX288" fmla="*/ 5049851 w 6634280"/>
                <a:gd name="connsiteY288" fmla="*/ 1112121 h 1738203"/>
                <a:gd name="connsiteX289" fmla="*/ 5033375 w 6634280"/>
                <a:gd name="connsiteY289" fmla="*/ 1112121 h 1738203"/>
                <a:gd name="connsiteX290" fmla="*/ 5025137 w 6634280"/>
                <a:gd name="connsiteY290" fmla="*/ 1114867 h 1738203"/>
                <a:gd name="connsiteX291" fmla="*/ 5016899 w 6634280"/>
                <a:gd name="connsiteY291" fmla="*/ 1120359 h 1738203"/>
                <a:gd name="connsiteX292" fmla="*/ 5025137 w 6634280"/>
                <a:gd name="connsiteY292" fmla="*/ 1123105 h 1738203"/>
                <a:gd name="connsiteX293" fmla="*/ 5030629 w 6634280"/>
                <a:gd name="connsiteY293" fmla="*/ 1125851 h 1738203"/>
                <a:gd name="connsiteX294" fmla="*/ 5033375 w 6634280"/>
                <a:gd name="connsiteY294" fmla="*/ 1134089 h 1738203"/>
                <a:gd name="connsiteX295" fmla="*/ 5034748 w 6634280"/>
                <a:gd name="connsiteY295" fmla="*/ 1139580 h 1738203"/>
                <a:gd name="connsiteX296" fmla="*/ 5038867 w 6634280"/>
                <a:gd name="connsiteY296" fmla="*/ 1139580 h 1738203"/>
                <a:gd name="connsiteX297" fmla="*/ 5036121 w 6634280"/>
                <a:gd name="connsiteY297" fmla="*/ 1145072 h 1738203"/>
                <a:gd name="connsiteX298" fmla="*/ 5036121 w 6634280"/>
                <a:gd name="connsiteY298" fmla="*/ 1145072 h 1738203"/>
                <a:gd name="connsiteX299" fmla="*/ 5036121 w 6634280"/>
                <a:gd name="connsiteY299" fmla="*/ 1145073 h 1738203"/>
                <a:gd name="connsiteX300" fmla="*/ 5042006 w 6634280"/>
                <a:gd name="connsiteY300" fmla="*/ 1141149 h 1738203"/>
                <a:gd name="connsiteX301" fmla="*/ 5038867 w 6634280"/>
                <a:gd name="connsiteY301" fmla="*/ 1139580 h 1738203"/>
                <a:gd name="connsiteX302" fmla="*/ 5049851 w 6634280"/>
                <a:gd name="connsiteY302" fmla="*/ 1131342 h 1738203"/>
                <a:gd name="connsiteX303" fmla="*/ 5063581 w 6634280"/>
                <a:gd name="connsiteY303" fmla="*/ 1128596 h 1738203"/>
                <a:gd name="connsiteX304" fmla="*/ 5069073 w 6634280"/>
                <a:gd name="connsiteY304" fmla="*/ 1131342 h 1738203"/>
                <a:gd name="connsiteX305" fmla="*/ 5069074 w 6634280"/>
                <a:gd name="connsiteY305" fmla="*/ 1131342 h 1738203"/>
                <a:gd name="connsiteX306" fmla="*/ 5088295 w 6634280"/>
                <a:gd name="connsiteY306" fmla="*/ 1128597 h 1738203"/>
                <a:gd name="connsiteX307" fmla="*/ 5104771 w 6634280"/>
                <a:gd name="connsiteY307" fmla="*/ 1125851 h 1738203"/>
                <a:gd name="connsiteX308" fmla="*/ 5110263 w 6634280"/>
                <a:gd name="connsiteY308" fmla="*/ 1123105 h 1738203"/>
                <a:gd name="connsiteX309" fmla="*/ 5118501 w 6634280"/>
                <a:gd name="connsiteY309" fmla="*/ 1117613 h 1738203"/>
                <a:gd name="connsiteX310" fmla="*/ 5126739 w 6634280"/>
                <a:gd name="connsiteY310" fmla="*/ 1112121 h 1738203"/>
                <a:gd name="connsiteX311" fmla="*/ 5107517 w 6634280"/>
                <a:gd name="connsiteY311" fmla="*/ 1117613 h 1738203"/>
                <a:gd name="connsiteX312" fmla="*/ 5104771 w 6634280"/>
                <a:gd name="connsiteY312" fmla="*/ 1112121 h 1738203"/>
                <a:gd name="connsiteX313" fmla="*/ 5118501 w 6634280"/>
                <a:gd name="connsiteY313" fmla="*/ 1112121 h 1738203"/>
                <a:gd name="connsiteX314" fmla="*/ 5118501 w 6634280"/>
                <a:gd name="connsiteY314" fmla="*/ 1103883 h 1738203"/>
                <a:gd name="connsiteX315" fmla="*/ 5118501 w 6634280"/>
                <a:gd name="connsiteY315" fmla="*/ 1101137 h 1738203"/>
                <a:gd name="connsiteX316" fmla="*/ 5118501 w 6634280"/>
                <a:gd name="connsiteY316" fmla="*/ 1095645 h 1738203"/>
                <a:gd name="connsiteX317" fmla="*/ 5123993 w 6634280"/>
                <a:gd name="connsiteY317" fmla="*/ 1095645 h 1738203"/>
                <a:gd name="connsiteX318" fmla="*/ 5126739 w 6634280"/>
                <a:gd name="connsiteY318" fmla="*/ 1098391 h 1738203"/>
                <a:gd name="connsiteX319" fmla="*/ 5132230 w 6634280"/>
                <a:gd name="connsiteY319" fmla="*/ 1098391 h 1738203"/>
                <a:gd name="connsiteX320" fmla="*/ 5134976 w 6634280"/>
                <a:gd name="connsiteY320" fmla="*/ 1095645 h 1738203"/>
                <a:gd name="connsiteX321" fmla="*/ 5134976 w 6634280"/>
                <a:gd name="connsiteY321" fmla="*/ 1092899 h 1738203"/>
                <a:gd name="connsiteX322" fmla="*/ 5129485 w 6634280"/>
                <a:gd name="connsiteY322" fmla="*/ 1092899 h 1738203"/>
                <a:gd name="connsiteX323" fmla="*/ 5129485 w 6634280"/>
                <a:gd name="connsiteY323" fmla="*/ 1087407 h 1738203"/>
                <a:gd name="connsiteX324" fmla="*/ 5134976 w 6634280"/>
                <a:gd name="connsiteY324" fmla="*/ 1087407 h 1738203"/>
                <a:gd name="connsiteX325" fmla="*/ 5137722 w 6634280"/>
                <a:gd name="connsiteY325" fmla="*/ 1087407 h 1738203"/>
                <a:gd name="connsiteX326" fmla="*/ 5140468 w 6634280"/>
                <a:gd name="connsiteY326" fmla="*/ 1087407 h 1738203"/>
                <a:gd name="connsiteX327" fmla="*/ 5143214 w 6634280"/>
                <a:gd name="connsiteY327" fmla="*/ 1087407 h 1738203"/>
                <a:gd name="connsiteX328" fmla="*/ 5145960 w 6634280"/>
                <a:gd name="connsiteY328" fmla="*/ 1084661 h 1738203"/>
                <a:gd name="connsiteX329" fmla="*/ 5143214 w 6634280"/>
                <a:gd name="connsiteY329" fmla="*/ 1081915 h 1738203"/>
                <a:gd name="connsiteX330" fmla="*/ 5143214 w 6634280"/>
                <a:gd name="connsiteY330" fmla="*/ 1079169 h 1738203"/>
                <a:gd name="connsiteX331" fmla="*/ 5143214 w 6634280"/>
                <a:gd name="connsiteY331" fmla="*/ 1073677 h 1738203"/>
                <a:gd name="connsiteX332" fmla="*/ 5137722 w 6634280"/>
                <a:gd name="connsiteY332" fmla="*/ 1070931 h 1738203"/>
                <a:gd name="connsiteX333" fmla="*/ 5266783 w 6634280"/>
                <a:gd name="connsiteY333" fmla="*/ 1065439 h 1738203"/>
                <a:gd name="connsiteX334" fmla="*/ 5266783 w 6634280"/>
                <a:gd name="connsiteY334" fmla="*/ 1070931 h 1738203"/>
                <a:gd name="connsiteX335" fmla="*/ 5269529 w 6634280"/>
                <a:gd name="connsiteY335" fmla="*/ 1073677 h 1738203"/>
                <a:gd name="connsiteX336" fmla="*/ 5272275 w 6634280"/>
                <a:gd name="connsiteY336" fmla="*/ 1076423 h 1738203"/>
                <a:gd name="connsiteX337" fmla="*/ 5272275 w 6634280"/>
                <a:gd name="connsiteY337" fmla="*/ 1081915 h 1738203"/>
                <a:gd name="connsiteX338" fmla="*/ 5280513 w 6634280"/>
                <a:gd name="connsiteY338" fmla="*/ 1081915 h 1738203"/>
                <a:gd name="connsiteX339" fmla="*/ 5280513 w 6634280"/>
                <a:gd name="connsiteY339" fmla="*/ 1076423 h 1738203"/>
                <a:gd name="connsiteX340" fmla="*/ 5277767 w 6634280"/>
                <a:gd name="connsiteY340" fmla="*/ 1073677 h 1738203"/>
                <a:gd name="connsiteX341" fmla="*/ 5275021 w 6634280"/>
                <a:gd name="connsiteY341" fmla="*/ 1070931 h 1738203"/>
                <a:gd name="connsiteX342" fmla="*/ 5275021 w 6634280"/>
                <a:gd name="connsiteY342" fmla="*/ 1065439 h 1738203"/>
                <a:gd name="connsiteX343" fmla="*/ 5206372 w 6634280"/>
                <a:gd name="connsiteY343" fmla="*/ 1065439 h 1738203"/>
                <a:gd name="connsiteX344" fmla="*/ 5200880 w 6634280"/>
                <a:gd name="connsiteY344" fmla="*/ 1068185 h 1738203"/>
                <a:gd name="connsiteX345" fmla="*/ 5198134 w 6634280"/>
                <a:gd name="connsiteY345" fmla="*/ 1070931 h 1738203"/>
                <a:gd name="connsiteX346" fmla="*/ 5198134 w 6634280"/>
                <a:gd name="connsiteY346" fmla="*/ 1076423 h 1738203"/>
                <a:gd name="connsiteX347" fmla="*/ 5203626 w 6634280"/>
                <a:gd name="connsiteY347" fmla="*/ 1081915 h 1738203"/>
                <a:gd name="connsiteX348" fmla="*/ 5209118 w 6634280"/>
                <a:gd name="connsiteY348" fmla="*/ 1084661 h 1738203"/>
                <a:gd name="connsiteX349" fmla="*/ 5214610 w 6634280"/>
                <a:gd name="connsiteY349" fmla="*/ 1084661 h 1738203"/>
                <a:gd name="connsiteX350" fmla="*/ 5217356 w 6634280"/>
                <a:gd name="connsiteY350" fmla="*/ 1084661 h 1738203"/>
                <a:gd name="connsiteX351" fmla="*/ 5217356 w 6634280"/>
                <a:gd name="connsiteY351" fmla="*/ 1068185 h 1738203"/>
                <a:gd name="connsiteX352" fmla="*/ 5209118 w 6634280"/>
                <a:gd name="connsiteY352" fmla="*/ 1068185 h 1738203"/>
                <a:gd name="connsiteX353" fmla="*/ 5069073 w 6634280"/>
                <a:gd name="connsiteY353" fmla="*/ 1059947 h 1738203"/>
                <a:gd name="connsiteX354" fmla="*/ 5069073 w 6634280"/>
                <a:gd name="connsiteY354" fmla="*/ 1062693 h 1738203"/>
                <a:gd name="connsiteX355" fmla="*/ 5071819 w 6634280"/>
                <a:gd name="connsiteY355" fmla="*/ 1065439 h 1738203"/>
                <a:gd name="connsiteX356" fmla="*/ 5077311 w 6634280"/>
                <a:gd name="connsiteY356" fmla="*/ 1068185 h 1738203"/>
                <a:gd name="connsiteX357" fmla="*/ 5080057 w 6634280"/>
                <a:gd name="connsiteY357" fmla="*/ 1065439 h 1738203"/>
                <a:gd name="connsiteX358" fmla="*/ 5080057 w 6634280"/>
                <a:gd name="connsiteY358" fmla="*/ 1062693 h 1738203"/>
                <a:gd name="connsiteX359" fmla="*/ 5077311 w 6634280"/>
                <a:gd name="connsiteY359" fmla="*/ 1059947 h 1738203"/>
                <a:gd name="connsiteX360" fmla="*/ 5071819 w 6634280"/>
                <a:gd name="connsiteY360" fmla="*/ 1059947 h 1738203"/>
                <a:gd name="connsiteX361" fmla="*/ 5390352 w 6634280"/>
                <a:gd name="connsiteY361" fmla="*/ 1057201 h 1738203"/>
                <a:gd name="connsiteX362" fmla="*/ 5382114 w 6634280"/>
                <a:gd name="connsiteY362" fmla="*/ 1059947 h 1738203"/>
                <a:gd name="connsiteX363" fmla="*/ 5384860 w 6634280"/>
                <a:gd name="connsiteY363" fmla="*/ 1070931 h 1738203"/>
                <a:gd name="connsiteX364" fmla="*/ 5387606 w 6634280"/>
                <a:gd name="connsiteY364" fmla="*/ 1076423 h 1738203"/>
                <a:gd name="connsiteX365" fmla="*/ 5387606 w 6634280"/>
                <a:gd name="connsiteY365" fmla="*/ 1084661 h 1738203"/>
                <a:gd name="connsiteX366" fmla="*/ 5401336 w 6634280"/>
                <a:gd name="connsiteY366" fmla="*/ 1087407 h 1738203"/>
                <a:gd name="connsiteX367" fmla="*/ 5415066 w 6634280"/>
                <a:gd name="connsiteY367" fmla="*/ 1084661 h 1738203"/>
                <a:gd name="connsiteX368" fmla="*/ 5415066 w 6634280"/>
                <a:gd name="connsiteY368" fmla="*/ 1073677 h 1738203"/>
                <a:gd name="connsiteX369" fmla="*/ 5412320 w 6634280"/>
                <a:gd name="connsiteY369" fmla="*/ 1073677 h 1738203"/>
                <a:gd name="connsiteX370" fmla="*/ 5409574 w 6634280"/>
                <a:gd name="connsiteY370" fmla="*/ 1070931 h 1738203"/>
                <a:gd name="connsiteX371" fmla="*/ 5412320 w 6634280"/>
                <a:gd name="connsiteY371" fmla="*/ 1062693 h 1738203"/>
                <a:gd name="connsiteX372" fmla="*/ 5406828 w 6634280"/>
                <a:gd name="connsiteY372" fmla="*/ 1059947 h 1738203"/>
                <a:gd name="connsiteX373" fmla="*/ 5404082 w 6634280"/>
                <a:gd name="connsiteY373" fmla="*/ 1057201 h 1738203"/>
                <a:gd name="connsiteX374" fmla="*/ 5302481 w 6634280"/>
                <a:gd name="connsiteY374" fmla="*/ 1057201 h 1738203"/>
                <a:gd name="connsiteX375" fmla="*/ 5296989 w 6634280"/>
                <a:gd name="connsiteY375" fmla="*/ 1059947 h 1738203"/>
                <a:gd name="connsiteX376" fmla="*/ 5296989 w 6634280"/>
                <a:gd name="connsiteY376" fmla="*/ 1065439 h 1738203"/>
                <a:gd name="connsiteX377" fmla="*/ 5302481 w 6634280"/>
                <a:gd name="connsiteY377" fmla="*/ 1062693 h 1738203"/>
                <a:gd name="connsiteX378" fmla="*/ 5220102 w 6634280"/>
                <a:gd name="connsiteY378" fmla="*/ 1057201 h 1738203"/>
                <a:gd name="connsiteX379" fmla="*/ 5217356 w 6634280"/>
                <a:gd name="connsiteY379" fmla="*/ 1059947 h 1738203"/>
                <a:gd name="connsiteX380" fmla="*/ 5217356 w 6634280"/>
                <a:gd name="connsiteY380" fmla="*/ 1065439 h 1738203"/>
                <a:gd name="connsiteX381" fmla="*/ 5222848 w 6634280"/>
                <a:gd name="connsiteY381" fmla="*/ 1065439 h 1738203"/>
                <a:gd name="connsiteX382" fmla="*/ 5222848 w 6634280"/>
                <a:gd name="connsiteY382" fmla="*/ 1059947 h 1738203"/>
                <a:gd name="connsiteX383" fmla="*/ 5225594 w 6634280"/>
                <a:gd name="connsiteY383" fmla="*/ 1059947 h 1738203"/>
                <a:gd name="connsiteX384" fmla="*/ 5225594 w 6634280"/>
                <a:gd name="connsiteY384" fmla="*/ 1057201 h 1738203"/>
                <a:gd name="connsiteX385" fmla="*/ 5222848 w 6634280"/>
                <a:gd name="connsiteY385" fmla="*/ 1057201 h 1738203"/>
                <a:gd name="connsiteX386" fmla="*/ 6050990 w 6634280"/>
                <a:gd name="connsiteY386" fmla="*/ 1055027 h 1738203"/>
                <a:gd name="connsiteX387" fmla="*/ 5826635 w 6634280"/>
                <a:gd name="connsiteY387" fmla="*/ 1077772 h 1738203"/>
                <a:gd name="connsiteX388" fmla="*/ 5846185 w 6634280"/>
                <a:gd name="connsiteY388" fmla="*/ 1079169 h 1738203"/>
                <a:gd name="connsiteX389" fmla="*/ 5881883 w 6634280"/>
                <a:gd name="connsiteY389" fmla="*/ 1076423 h 1738203"/>
                <a:gd name="connsiteX390" fmla="*/ 5917580 w 6634280"/>
                <a:gd name="connsiteY390" fmla="*/ 1070931 h 1738203"/>
                <a:gd name="connsiteX391" fmla="*/ 5956024 w 6634280"/>
                <a:gd name="connsiteY391" fmla="*/ 1065439 h 1738203"/>
                <a:gd name="connsiteX392" fmla="*/ 5983484 w 6634280"/>
                <a:gd name="connsiteY392" fmla="*/ 1062693 h 1738203"/>
                <a:gd name="connsiteX393" fmla="*/ 6008198 w 6634280"/>
                <a:gd name="connsiteY393" fmla="*/ 1062693 h 1738203"/>
                <a:gd name="connsiteX394" fmla="*/ 6032912 w 6634280"/>
                <a:gd name="connsiteY394" fmla="*/ 1059947 h 1738203"/>
                <a:gd name="connsiteX395" fmla="*/ 6046642 w 6634280"/>
                <a:gd name="connsiteY395" fmla="*/ 1057201 h 1738203"/>
                <a:gd name="connsiteX396" fmla="*/ 5209118 w 6634280"/>
                <a:gd name="connsiteY396" fmla="*/ 1051709 h 1738203"/>
                <a:gd name="connsiteX397" fmla="*/ 5206372 w 6634280"/>
                <a:gd name="connsiteY397" fmla="*/ 1054455 h 1738203"/>
                <a:gd name="connsiteX398" fmla="*/ 5200880 w 6634280"/>
                <a:gd name="connsiteY398" fmla="*/ 1054455 h 1738203"/>
                <a:gd name="connsiteX399" fmla="*/ 5195388 w 6634280"/>
                <a:gd name="connsiteY399" fmla="*/ 1057201 h 1738203"/>
                <a:gd name="connsiteX400" fmla="*/ 5192642 w 6634280"/>
                <a:gd name="connsiteY400" fmla="*/ 1062693 h 1738203"/>
                <a:gd name="connsiteX401" fmla="*/ 5209118 w 6634280"/>
                <a:gd name="connsiteY401" fmla="*/ 1062693 h 1738203"/>
                <a:gd name="connsiteX402" fmla="*/ 5211864 w 6634280"/>
                <a:gd name="connsiteY402" fmla="*/ 1059947 h 1738203"/>
                <a:gd name="connsiteX403" fmla="*/ 5211864 w 6634280"/>
                <a:gd name="connsiteY403" fmla="*/ 1057201 h 1738203"/>
                <a:gd name="connsiteX404" fmla="*/ 5187150 w 6634280"/>
                <a:gd name="connsiteY404" fmla="*/ 1051709 h 1738203"/>
                <a:gd name="connsiteX405" fmla="*/ 5187150 w 6634280"/>
                <a:gd name="connsiteY405" fmla="*/ 1057201 h 1738203"/>
                <a:gd name="connsiteX406" fmla="*/ 5192642 w 6634280"/>
                <a:gd name="connsiteY406" fmla="*/ 1057201 h 1738203"/>
                <a:gd name="connsiteX407" fmla="*/ 5192642 w 6634280"/>
                <a:gd name="connsiteY407" fmla="*/ 1051709 h 1738203"/>
                <a:gd name="connsiteX408" fmla="*/ 5118501 w 6634280"/>
                <a:gd name="connsiteY408" fmla="*/ 1051709 h 1738203"/>
                <a:gd name="connsiteX409" fmla="*/ 5121247 w 6634280"/>
                <a:gd name="connsiteY409" fmla="*/ 1057201 h 1738203"/>
                <a:gd name="connsiteX410" fmla="*/ 5126739 w 6634280"/>
                <a:gd name="connsiteY410" fmla="*/ 1057201 h 1738203"/>
                <a:gd name="connsiteX411" fmla="*/ 5123993 w 6634280"/>
                <a:gd name="connsiteY411" fmla="*/ 1051709 h 1738203"/>
                <a:gd name="connsiteX412" fmla="*/ 5480970 w 6634280"/>
                <a:gd name="connsiteY412" fmla="*/ 1048963 h 1738203"/>
                <a:gd name="connsiteX413" fmla="*/ 5478224 w 6634280"/>
                <a:gd name="connsiteY413" fmla="*/ 1051709 h 1738203"/>
                <a:gd name="connsiteX414" fmla="*/ 5478224 w 6634280"/>
                <a:gd name="connsiteY414" fmla="*/ 1054455 h 1738203"/>
                <a:gd name="connsiteX415" fmla="*/ 5480970 w 6634280"/>
                <a:gd name="connsiteY415" fmla="*/ 1057201 h 1738203"/>
                <a:gd name="connsiteX416" fmla="*/ 5483716 w 6634280"/>
                <a:gd name="connsiteY416" fmla="*/ 1057201 h 1738203"/>
                <a:gd name="connsiteX417" fmla="*/ 5486462 w 6634280"/>
                <a:gd name="connsiteY417" fmla="*/ 1057201 h 1738203"/>
                <a:gd name="connsiteX418" fmla="*/ 5486462 w 6634280"/>
                <a:gd name="connsiteY418" fmla="*/ 1051709 h 1738203"/>
                <a:gd name="connsiteX419" fmla="*/ 5486462 w 6634280"/>
                <a:gd name="connsiteY419" fmla="*/ 1048963 h 1738203"/>
                <a:gd name="connsiteX420" fmla="*/ 5091041 w 6634280"/>
                <a:gd name="connsiteY420" fmla="*/ 1043471 h 1738203"/>
                <a:gd name="connsiteX421" fmla="*/ 5088295 w 6634280"/>
                <a:gd name="connsiteY421" fmla="*/ 1046217 h 1738203"/>
                <a:gd name="connsiteX422" fmla="*/ 5088295 w 6634280"/>
                <a:gd name="connsiteY422" fmla="*/ 1054455 h 1738203"/>
                <a:gd name="connsiteX423" fmla="*/ 5093787 w 6634280"/>
                <a:gd name="connsiteY423" fmla="*/ 1054455 h 1738203"/>
                <a:gd name="connsiteX424" fmla="*/ 5096533 w 6634280"/>
                <a:gd name="connsiteY424" fmla="*/ 1057201 h 1738203"/>
                <a:gd name="connsiteX425" fmla="*/ 5099279 w 6634280"/>
                <a:gd name="connsiteY425" fmla="*/ 1057201 h 1738203"/>
                <a:gd name="connsiteX426" fmla="*/ 5099279 w 6634280"/>
                <a:gd name="connsiteY426" fmla="*/ 1046217 h 1738203"/>
                <a:gd name="connsiteX427" fmla="*/ 5096533 w 6634280"/>
                <a:gd name="connsiteY427" fmla="*/ 1046217 h 1738203"/>
                <a:gd name="connsiteX428" fmla="*/ 5093787 w 6634280"/>
                <a:gd name="connsiteY428" fmla="*/ 1046217 h 1738203"/>
                <a:gd name="connsiteX429" fmla="*/ 5093787 w 6634280"/>
                <a:gd name="connsiteY429" fmla="*/ 1043471 h 1738203"/>
                <a:gd name="connsiteX430" fmla="*/ 5264037 w 6634280"/>
                <a:gd name="connsiteY430" fmla="*/ 1040725 h 1738203"/>
                <a:gd name="connsiteX431" fmla="*/ 5261291 w 6634280"/>
                <a:gd name="connsiteY431" fmla="*/ 1048963 h 1738203"/>
                <a:gd name="connsiteX432" fmla="*/ 5261291 w 6634280"/>
                <a:gd name="connsiteY432" fmla="*/ 1057201 h 1738203"/>
                <a:gd name="connsiteX433" fmla="*/ 5266783 w 6634280"/>
                <a:gd name="connsiteY433" fmla="*/ 1057201 h 1738203"/>
                <a:gd name="connsiteX434" fmla="*/ 5266783 w 6634280"/>
                <a:gd name="connsiteY434" fmla="*/ 1054455 h 1738203"/>
                <a:gd name="connsiteX435" fmla="*/ 5272275 w 6634280"/>
                <a:gd name="connsiteY435" fmla="*/ 1054455 h 1738203"/>
                <a:gd name="connsiteX436" fmla="*/ 5272275 w 6634280"/>
                <a:gd name="connsiteY436" fmla="*/ 1043471 h 1738203"/>
                <a:gd name="connsiteX437" fmla="*/ 5269529 w 6634280"/>
                <a:gd name="connsiteY437" fmla="*/ 1040725 h 1738203"/>
                <a:gd name="connsiteX438" fmla="*/ 5250308 w 6634280"/>
                <a:gd name="connsiteY438" fmla="*/ 1040725 h 1738203"/>
                <a:gd name="connsiteX439" fmla="*/ 5250308 w 6634280"/>
                <a:gd name="connsiteY439" fmla="*/ 1043471 h 1738203"/>
                <a:gd name="connsiteX440" fmla="*/ 5253053 w 6634280"/>
                <a:gd name="connsiteY440" fmla="*/ 1043471 h 1738203"/>
                <a:gd name="connsiteX441" fmla="*/ 5253053 w 6634280"/>
                <a:gd name="connsiteY441" fmla="*/ 1046217 h 1738203"/>
                <a:gd name="connsiteX442" fmla="*/ 5253053 w 6634280"/>
                <a:gd name="connsiteY442" fmla="*/ 1048963 h 1738203"/>
                <a:gd name="connsiteX443" fmla="*/ 5258545 w 6634280"/>
                <a:gd name="connsiteY443" fmla="*/ 1048963 h 1738203"/>
                <a:gd name="connsiteX444" fmla="*/ 5258545 w 6634280"/>
                <a:gd name="connsiteY444" fmla="*/ 1043471 h 1738203"/>
                <a:gd name="connsiteX445" fmla="*/ 5258545 w 6634280"/>
                <a:gd name="connsiteY445" fmla="*/ 1040725 h 1738203"/>
                <a:gd name="connsiteX446" fmla="*/ 5255799 w 6634280"/>
                <a:gd name="connsiteY446" fmla="*/ 1040725 h 1738203"/>
                <a:gd name="connsiteX447" fmla="*/ 5253053 w 6634280"/>
                <a:gd name="connsiteY447" fmla="*/ 1040725 h 1738203"/>
                <a:gd name="connsiteX448" fmla="*/ 5071819 w 6634280"/>
                <a:gd name="connsiteY448" fmla="*/ 1040725 h 1738203"/>
                <a:gd name="connsiteX449" fmla="*/ 5069073 w 6634280"/>
                <a:gd name="connsiteY449" fmla="*/ 1043471 h 1738203"/>
                <a:gd name="connsiteX450" fmla="*/ 5066327 w 6634280"/>
                <a:gd name="connsiteY450" fmla="*/ 1043471 h 1738203"/>
                <a:gd name="connsiteX451" fmla="*/ 5063581 w 6634280"/>
                <a:gd name="connsiteY451" fmla="*/ 1043471 h 1738203"/>
                <a:gd name="connsiteX452" fmla="*/ 5066327 w 6634280"/>
                <a:gd name="connsiteY452" fmla="*/ 1048963 h 1738203"/>
                <a:gd name="connsiteX453" fmla="*/ 5066327 w 6634280"/>
                <a:gd name="connsiteY453" fmla="*/ 1054455 h 1738203"/>
                <a:gd name="connsiteX454" fmla="*/ 5074565 w 6634280"/>
                <a:gd name="connsiteY454" fmla="*/ 1054455 h 1738203"/>
                <a:gd name="connsiteX455" fmla="*/ 5074565 w 6634280"/>
                <a:gd name="connsiteY455" fmla="*/ 1048963 h 1738203"/>
                <a:gd name="connsiteX456" fmla="*/ 5074565 w 6634280"/>
                <a:gd name="connsiteY456" fmla="*/ 1046217 h 1738203"/>
                <a:gd name="connsiteX457" fmla="*/ 5579825 w 6634280"/>
                <a:gd name="connsiteY457" fmla="*/ 1037979 h 1738203"/>
                <a:gd name="connsiteX458" fmla="*/ 5579825 w 6634280"/>
                <a:gd name="connsiteY458" fmla="*/ 1040725 h 1738203"/>
                <a:gd name="connsiteX459" fmla="*/ 5582571 w 6634280"/>
                <a:gd name="connsiteY459" fmla="*/ 1046217 h 1738203"/>
                <a:gd name="connsiteX460" fmla="*/ 5588063 w 6634280"/>
                <a:gd name="connsiteY460" fmla="*/ 1046217 h 1738203"/>
                <a:gd name="connsiteX461" fmla="*/ 5593555 w 6634280"/>
                <a:gd name="connsiteY461" fmla="*/ 1043471 h 1738203"/>
                <a:gd name="connsiteX462" fmla="*/ 5588063 w 6634280"/>
                <a:gd name="connsiteY462" fmla="*/ 1040725 h 1738203"/>
                <a:gd name="connsiteX463" fmla="*/ 5198134 w 6634280"/>
                <a:gd name="connsiteY463" fmla="*/ 1037979 h 1738203"/>
                <a:gd name="connsiteX464" fmla="*/ 5195388 w 6634280"/>
                <a:gd name="connsiteY464" fmla="*/ 1040725 h 1738203"/>
                <a:gd name="connsiteX465" fmla="*/ 5198134 w 6634280"/>
                <a:gd name="connsiteY465" fmla="*/ 1046217 h 1738203"/>
                <a:gd name="connsiteX466" fmla="*/ 5203626 w 6634280"/>
                <a:gd name="connsiteY466" fmla="*/ 1046217 h 1738203"/>
                <a:gd name="connsiteX467" fmla="*/ 5209118 w 6634280"/>
                <a:gd name="connsiteY467" fmla="*/ 1043471 h 1738203"/>
                <a:gd name="connsiteX468" fmla="*/ 5214610 w 6634280"/>
                <a:gd name="connsiteY468" fmla="*/ 1040725 h 1738203"/>
                <a:gd name="connsiteX469" fmla="*/ 5203626 w 6634280"/>
                <a:gd name="connsiteY469" fmla="*/ 1037979 h 1738203"/>
                <a:gd name="connsiteX470" fmla="*/ 5129485 w 6634280"/>
                <a:gd name="connsiteY470" fmla="*/ 1037979 h 1738203"/>
                <a:gd name="connsiteX471" fmla="*/ 5126739 w 6634280"/>
                <a:gd name="connsiteY471" fmla="*/ 1040725 h 1738203"/>
                <a:gd name="connsiteX472" fmla="*/ 5123993 w 6634280"/>
                <a:gd name="connsiteY472" fmla="*/ 1046217 h 1738203"/>
                <a:gd name="connsiteX473" fmla="*/ 5126739 w 6634280"/>
                <a:gd name="connsiteY473" fmla="*/ 1048963 h 1738203"/>
                <a:gd name="connsiteX474" fmla="*/ 5132230 w 6634280"/>
                <a:gd name="connsiteY474" fmla="*/ 1048963 h 1738203"/>
                <a:gd name="connsiteX475" fmla="*/ 5137722 w 6634280"/>
                <a:gd name="connsiteY475" fmla="*/ 1043471 h 1738203"/>
                <a:gd name="connsiteX476" fmla="*/ 5145960 w 6634280"/>
                <a:gd name="connsiteY476" fmla="*/ 1040725 h 1738203"/>
                <a:gd name="connsiteX477" fmla="*/ 5145960 w 6634280"/>
                <a:gd name="connsiteY477" fmla="*/ 1046217 h 1738203"/>
                <a:gd name="connsiteX478" fmla="*/ 5143214 w 6634280"/>
                <a:gd name="connsiteY478" fmla="*/ 1051709 h 1738203"/>
                <a:gd name="connsiteX479" fmla="*/ 5140468 w 6634280"/>
                <a:gd name="connsiteY479" fmla="*/ 1057201 h 1738203"/>
                <a:gd name="connsiteX480" fmla="*/ 5143214 w 6634280"/>
                <a:gd name="connsiteY480" fmla="*/ 1057201 h 1738203"/>
                <a:gd name="connsiteX481" fmla="*/ 5148706 w 6634280"/>
                <a:gd name="connsiteY481" fmla="*/ 1062693 h 1738203"/>
                <a:gd name="connsiteX482" fmla="*/ 5143214 w 6634280"/>
                <a:gd name="connsiteY482" fmla="*/ 1065439 h 1738203"/>
                <a:gd name="connsiteX483" fmla="*/ 5143214 w 6634280"/>
                <a:gd name="connsiteY483" fmla="*/ 1070931 h 1738203"/>
                <a:gd name="connsiteX484" fmla="*/ 5145960 w 6634280"/>
                <a:gd name="connsiteY484" fmla="*/ 1070931 h 1738203"/>
                <a:gd name="connsiteX485" fmla="*/ 5148706 w 6634280"/>
                <a:gd name="connsiteY485" fmla="*/ 1073677 h 1738203"/>
                <a:gd name="connsiteX486" fmla="*/ 5151452 w 6634280"/>
                <a:gd name="connsiteY486" fmla="*/ 1076423 h 1738203"/>
                <a:gd name="connsiteX487" fmla="*/ 5148706 w 6634280"/>
                <a:gd name="connsiteY487" fmla="*/ 1076423 h 1738203"/>
                <a:gd name="connsiteX488" fmla="*/ 5151452 w 6634280"/>
                <a:gd name="connsiteY488" fmla="*/ 1079169 h 1738203"/>
                <a:gd name="connsiteX489" fmla="*/ 5151452 w 6634280"/>
                <a:gd name="connsiteY489" fmla="*/ 1084661 h 1738203"/>
                <a:gd name="connsiteX490" fmla="*/ 5154198 w 6634280"/>
                <a:gd name="connsiteY490" fmla="*/ 1084661 h 1738203"/>
                <a:gd name="connsiteX491" fmla="*/ 5156944 w 6634280"/>
                <a:gd name="connsiteY491" fmla="*/ 1081915 h 1738203"/>
                <a:gd name="connsiteX492" fmla="*/ 5159690 w 6634280"/>
                <a:gd name="connsiteY492" fmla="*/ 1084661 h 1738203"/>
                <a:gd name="connsiteX493" fmla="*/ 5176166 w 6634280"/>
                <a:gd name="connsiteY493" fmla="*/ 1084661 h 1738203"/>
                <a:gd name="connsiteX494" fmla="*/ 5176166 w 6634280"/>
                <a:gd name="connsiteY494" fmla="*/ 1081915 h 1738203"/>
                <a:gd name="connsiteX495" fmla="*/ 5178912 w 6634280"/>
                <a:gd name="connsiteY495" fmla="*/ 1076423 h 1738203"/>
                <a:gd name="connsiteX496" fmla="*/ 5181658 w 6634280"/>
                <a:gd name="connsiteY496" fmla="*/ 1076423 h 1738203"/>
                <a:gd name="connsiteX497" fmla="*/ 5187150 w 6634280"/>
                <a:gd name="connsiteY497" fmla="*/ 1076423 h 1738203"/>
                <a:gd name="connsiteX498" fmla="*/ 5187150 w 6634280"/>
                <a:gd name="connsiteY498" fmla="*/ 1070931 h 1738203"/>
                <a:gd name="connsiteX499" fmla="*/ 5187150 w 6634280"/>
                <a:gd name="connsiteY499" fmla="*/ 1068185 h 1738203"/>
                <a:gd name="connsiteX500" fmla="*/ 5187150 w 6634280"/>
                <a:gd name="connsiteY500" fmla="*/ 1065439 h 1738203"/>
                <a:gd name="connsiteX501" fmla="*/ 5181658 w 6634280"/>
                <a:gd name="connsiteY501" fmla="*/ 1065439 h 1738203"/>
                <a:gd name="connsiteX502" fmla="*/ 5178912 w 6634280"/>
                <a:gd name="connsiteY502" fmla="*/ 1065439 h 1738203"/>
                <a:gd name="connsiteX503" fmla="*/ 5167928 w 6634280"/>
                <a:gd name="connsiteY503" fmla="*/ 1062693 h 1738203"/>
                <a:gd name="connsiteX504" fmla="*/ 5167928 w 6634280"/>
                <a:gd name="connsiteY504" fmla="*/ 1065439 h 1738203"/>
                <a:gd name="connsiteX505" fmla="*/ 5165182 w 6634280"/>
                <a:gd name="connsiteY505" fmla="*/ 1068185 h 1738203"/>
                <a:gd name="connsiteX506" fmla="*/ 5159690 w 6634280"/>
                <a:gd name="connsiteY506" fmla="*/ 1068185 h 1738203"/>
                <a:gd name="connsiteX507" fmla="*/ 5156944 w 6634280"/>
                <a:gd name="connsiteY507" fmla="*/ 1068185 h 1738203"/>
                <a:gd name="connsiteX508" fmla="*/ 5154198 w 6634280"/>
                <a:gd name="connsiteY508" fmla="*/ 1065439 h 1738203"/>
                <a:gd name="connsiteX509" fmla="*/ 5154198 w 6634280"/>
                <a:gd name="connsiteY509" fmla="*/ 1062693 h 1738203"/>
                <a:gd name="connsiteX510" fmla="*/ 5154198 w 6634280"/>
                <a:gd name="connsiteY510" fmla="*/ 1059947 h 1738203"/>
                <a:gd name="connsiteX511" fmla="*/ 5159690 w 6634280"/>
                <a:gd name="connsiteY511" fmla="*/ 1059947 h 1738203"/>
                <a:gd name="connsiteX512" fmla="*/ 5165182 w 6634280"/>
                <a:gd name="connsiteY512" fmla="*/ 1062693 h 1738203"/>
                <a:gd name="connsiteX513" fmla="*/ 5170674 w 6634280"/>
                <a:gd name="connsiteY513" fmla="*/ 1057201 h 1738203"/>
                <a:gd name="connsiteX514" fmla="*/ 5173420 w 6634280"/>
                <a:gd name="connsiteY514" fmla="*/ 1057201 h 1738203"/>
                <a:gd name="connsiteX515" fmla="*/ 5176166 w 6634280"/>
                <a:gd name="connsiteY515" fmla="*/ 1057201 h 1738203"/>
                <a:gd name="connsiteX516" fmla="*/ 5178912 w 6634280"/>
                <a:gd name="connsiteY516" fmla="*/ 1054455 h 1738203"/>
                <a:gd name="connsiteX517" fmla="*/ 5178912 w 6634280"/>
                <a:gd name="connsiteY517" fmla="*/ 1046217 h 1738203"/>
                <a:gd name="connsiteX518" fmla="*/ 5173420 w 6634280"/>
                <a:gd name="connsiteY518" fmla="*/ 1046217 h 1738203"/>
                <a:gd name="connsiteX519" fmla="*/ 5170674 w 6634280"/>
                <a:gd name="connsiteY519" fmla="*/ 1048963 h 1738203"/>
                <a:gd name="connsiteX520" fmla="*/ 5167928 w 6634280"/>
                <a:gd name="connsiteY520" fmla="*/ 1046217 h 1738203"/>
                <a:gd name="connsiteX521" fmla="*/ 5165182 w 6634280"/>
                <a:gd name="connsiteY521" fmla="*/ 1043471 h 1738203"/>
                <a:gd name="connsiteX522" fmla="*/ 5165182 w 6634280"/>
                <a:gd name="connsiteY522" fmla="*/ 1040725 h 1738203"/>
                <a:gd name="connsiteX523" fmla="*/ 5159690 w 6634280"/>
                <a:gd name="connsiteY523" fmla="*/ 1040725 h 1738203"/>
                <a:gd name="connsiteX524" fmla="*/ 5156944 w 6634280"/>
                <a:gd name="connsiteY524" fmla="*/ 1043471 h 1738203"/>
                <a:gd name="connsiteX525" fmla="*/ 5154198 w 6634280"/>
                <a:gd name="connsiteY525" fmla="*/ 1040725 h 1738203"/>
                <a:gd name="connsiteX526" fmla="*/ 5151452 w 6634280"/>
                <a:gd name="connsiteY526" fmla="*/ 1040725 h 1738203"/>
                <a:gd name="connsiteX527" fmla="*/ 5145960 w 6634280"/>
                <a:gd name="connsiteY527" fmla="*/ 1037979 h 1738203"/>
                <a:gd name="connsiteX528" fmla="*/ 5143214 w 6634280"/>
                <a:gd name="connsiteY528" fmla="*/ 1037979 h 1738203"/>
                <a:gd name="connsiteX529" fmla="*/ 5140468 w 6634280"/>
                <a:gd name="connsiteY529" fmla="*/ 1040725 h 1738203"/>
                <a:gd name="connsiteX530" fmla="*/ 5137722 w 6634280"/>
                <a:gd name="connsiteY530" fmla="*/ 1040725 h 1738203"/>
                <a:gd name="connsiteX531" fmla="*/ 400913 w 6634280"/>
                <a:gd name="connsiteY531" fmla="*/ 1035234 h 1738203"/>
                <a:gd name="connsiteX532" fmla="*/ 409150 w 6634280"/>
                <a:gd name="connsiteY532" fmla="*/ 1035234 h 1738203"/>
                <a:gd name="connsiteX533" fmla="*/ 414642 w 6634280"/>
                <a:gd name="connsiteY533" fmla="*/ 1035234 h 1738203"/>
                <a:gd name="connsiteX534" fmla="*/ 417389 w 6634280"/>
                <a:gd name="connsiteY534" fmla="*/ 1037980 h 1738203"/>
                <a:gd name="connsiteX535" fmla="*/ 411897 w 6634280"/>
                <a:gd name="connsiteY535" fmla="*/ 1040726 h 1738203"/>
                <a:gd name="connsiteX536" fmla="*/ 409150 w 6634280"/>
                <a:gd name="connsiteY536" fmla="*/ 1043472 h 1738203"/>
                <a:gd name="connsiteX537" fmla="*/ 411897 w 6634280"/>
                <a:gd name="connsiteY537" fmla="*/ 1043472 h 1738203"/>
                <a:gd name="connsiteX538" fmla="*/ 414642 w 6634280"/>
                <a:gd name="connsiteY538" fmla="*/ 1046218 h 1738203"/>
                <a:gd name="connsiteX539" fmla="*/ 398167 w 6634280"/>
                <a:gd name="connsiteY539" fmla="*/ 1048964 h 1738203"/>
                <a:gd name="connsiteX540" fmla="*/ 398167 w 6634280"/>
                <a:gd name="connsiteY540" fmla="*/ 1046218 h 1738203"/>
                <a:gd name="connsiteX541" fmla="*/ 406404 w 6634280"/>
                <a:gd name="connsiteY541" fmla="*/ 1046218 h 1738203"/>
                <a:gd name="connsiteX542" fmla="*/ 406404 w 6634280"/>
                <a:gd name="connsiteY542" fmla="*/ 1040726 h 1738203"/>
                <a:gd name="connsiteX543" fmla="*/ 403658 w 6634280"/>
                <a:gd name="connsiteY543" fmla="*/ 1040726 h 1738203"/>
                <a:gd name="connsiteX544" fmla="*/ 403658 w 6634280"/>
                <a:gd name="connsiteY544" fmla="*/ 1037980 h 1738203"/>
                <a:gd name="connsiteX545" fmla="*/ 5110263 w 6634280"/>
                <a:gd name="connsiteY545" fmla="*/ 1032487 h 1738203"/>
                <a:gd name="connsiteX546" fmla="*/ 5110263 w 6634280"/>
                <a:gd name="connsiteY546" fmla="*/ 1043471 h 1738203"/>
                <a:gd name="connsiteX547" fmla="*/ 5118501 w 6634280"/>
                <a:gd name="connsiteY547" fmla="*/ 1043471 h 1738203"/>
                <a:gd name="connsiteX548" fmla="*/ 5123993 w 6634280"/>
                <a:gd name="connsiteY548" fmla="*/ 1037979 h 1738203"/>
                <a:gd name="connsiteX549" fmla="*/ 5118501 w 6634280"/>
                <a:gd name="connsiteY549" fmla="*/ 1032487 h 1738203"/>
                <a:gd name="connsiteX550" fmla="*/ 5286005 w 6634280"/>
                <a:gd name="connsiteY550" fmla="*/ 1029741 h 1738203"/>
                <a:gd name="connsiteX551" fmla="*/ 5286005 w 6634280"/>
                <a:gd name="connsiteY551" fmla="*/ 1032487 h 1738203"/>
                <a:gd name="connsiteX552" fmla="*/ 5286005 w 6634280"/>
                <a:gd name="connsiteY552" fmla="*/ 1035233 h 1738203"/>
                <a:gd name="connsiteX553" fmla="*/ 5291497 w 6634280"/>
                <a:gd name="connsiteY553" fmla="*/ 1037979 h 1738203"/>
                <a:gd name="connsiteX554" fmla="*/ 5294243 w 6634280"/>
                <a:gd name="connsiteY554" fmla="*/ 1035233 h 1738203"/>
                <a:gd name="connsiteX555" fmla="*/ 5294243 w 6634280"/>
                <a:gd name="connsiteY555" fmla="*/ 1032487 h 1738203"/>
                <a:gd name="connsiteX556" fmla="*/ 5291497 w 6634280"/>
                <a:gd name="connsiteY556" fmla="*/ 1029741 h 1738203"/>
                <a:gd name="connsiteX557" fmla="*/ 5288751 w 6634280"/>
                <a:gd name="connsiteY557" fmla="*/ 1029741 h 1738203"/>
                <a:gd name="connsiteX558" fmla="*/ 5181658 w 6634280"/>
                <a:gd name="connsiteY558" fmla="*/ 1026996 h 1738203"/>
                <a:gd name="connsiteX559" fmla="*/ 5181658 w 6634280"/>
                <a:gd name="connsiteY559" fmla="*/ 1032487 h 1738203"/>
                <a:gd name="connsiteX560" fmla="*/ 5187150 w 6634280"/>
                <a:gd name="connsiteY560" fmla="*/ 1032487 h 1738203"/>
                <a:gd name="connsiteX561" fmla="*/ 5187150 w 6634280"/>
                <a:gd name="connsiteY561" fmla="*/ 1026996 h 1738203"/>
                <a:gd name="connsiteX562" fmla="*/ 5140468 w 6634280"/>
                <a:gd name="connsiteY562" fmla="*/ 1026996 h 1738203"/>
                <a:gd name="connsiteX563" fmla="*/ 5137722 w 6634280"/>
                <a:gd name="connsiteY563" fmla="*/ 1029741 h 1738203"/>
                <a:gd name="connsiteX564" fmla="*/ 5134976 w 6634280"/>
                <a:gd name="connsiteY564" fmla="*/ 1029741 h 1738203"/>
                <a:gd name="connsiteX565" fmla="*/ 5134976 w 6634280"/>
                <a:gd name="connsiteY565" fmla="*/ 1032487 h 1738203"/>
                <a:gd name="connsiteX566" fmla="*/ 5137722 w 6634280"/>
                <a:gd name="connsiteY566" fmla="*/ 1032487 h 1738203"/>
                <a:gd name="connsiteX567" fmla="*/ 5145960 w 6634280"/>
                <a:gd name="connsiteY567" fmla="*/ 1032487 h 1738203"/>
                <a:gd name="connsiteX568" fmla="*/ 5145960 w 6634280"/>
                <a:gd name="connsiteY568" fmla="*/ 1029741 h 1738203"/>
                <a:gd name="connsiteX569" fmla="*/ 5148706 w 6634280"/>
                <a:gd name="connsiteY569" fmla="*/ 1029741 h 1738203"/>
                <a:gd name="connsiteX570" fmla="*/ 428372 w 6634280"/>
                <a:gd name="connsiteY570" fmla="*/ 1024250 h 1738203"/>
                <a:gd name="connsiteX571" fmla="*/ 428372 w 6634280"/>
                <a:gd name="connsiteY571" fmla="*/ 1029742 h 1738203"/>
                <a:gd name="connsiteX572" fmla="*/ 431118 w 6634280"/>
                <a:gd name="connsiteY572" fmla="*/ 1032488 h 1738203"/>
                <a:gd name="connsiteX573" fmla="*/ 431118 w 6634280"/>
                <a:gd name="connsiteY573" fmla="*/ 1024250 h 1738203"/>
                <a:gd name="connsiteX574" fmla="*/ 486038 w 6634280"/>
                <a:gd name="connsiteY574" fmla="*/ 1021504 h 1738203"/>
                <a:gd name="connsiteX575" fmla="*/ 486038 w 6634280"/>
                <a:gd name="connsiteY575" fmla="*/ 1026996 h 1738203"/>
                <a:gd name="connsiteX576" fmla="*/ 483292 w 6634280"/>
                <a:gd name="connsiteY576" fmla="*/ 1029742 h 1738203"/>
                <a:gd name="connsiteX577" fmla="*/ 483292 w 6634280"/>
                <a:gd name="connsiteY577" fmla="*/ 1032488 h 1738203"/>
                <a:gd name="connsiteX578" fmla="*/ 483292 w 6634280"/>
                <a:gd name="connsiteY578" fmla="*/ 1037980 h 1738203"/>
                <a:gd name="connsiteX579" fmla="*/ 488784 w 6634280"/>
                <a:gd name="connsiteY579" fmla="*/ 1035234 h 1738203"/>
                <a:gd name="connsiteX580" fmla="*/ 499768 w 6634280"/>
                <a:gd name="connsiteY580" fmla="*/ 1035234 h 1738203"/>
                <a:gd name="connsiteX581" fmla="*/ 499768 w 6634280"/>
                <a:gd name="connsiteY581" fmla="*/ 1029742 h 1738203"/>
                <a:gd name="connsiteX582" fmla="*/ 491530 w 6634280"/>
                <a:gd name="connsiteY582" fmla="*/ 1029742 h 1738203"/>
                <a:gd name="connsiteX583" fmla="*/ 491530 w 6634280"/>
                <a:gd name="connsiteY583" fmla="*/ 1026996 h 1738203"/>
                <a:gd name="connsiteX584" fmla="*/ 488784 w 6634280"/>
                <a:gd name="connsiteY584" fmla="*/ 1024250 h 1738203"/>
                <a:gd name="connsiteX585" fmla="*/ 491530 w 6634280"/>
                <a:gd name="connsiteY585" fmla="*/ 1024250 h 1738203"/>
                <a:gd name="connsiteX586" fmla="*/ 491530 w 6634280"/>
                <a:gd name="connsiteY586" fmla="*/ 1021504 h 1738203"/>
                <a:gd name="connsiteX587" fmla="*/ 5258545 w 6634280"/>
                <a:gd name="connsiteY587" fmla="*/ 1018758 h 1738203"/>
                <a:gd name="connsiteX588" fmla="*/ 5258545 w 6634280"/>
                <a:gd name="connsiteY588" fmla="*/ 1026996 h 1738203"/>
                <a:gd name="connsiteX589" fmla="*/ 5250308 w 6634280"/>
                <a:gd name="connsiteY589" fmla="*/ 1026996 h 1738203"/>
                <a:gd name="connsiteX590" fmla="*/ 5244816 w 6634280"/>
                <a:gd name="connsiteY590" fmla="*/ 1026996 h 1738203"/>
                <a:gd name="connsiteX591" fmla="*/ 5244816 w 6634280"/>
                <a:gd name="connsiteY591" fmla="*/ 1029741 h 1738203"/>
                <a:gd name="connsiteX592" fmla="*/ 5247562 w 6634280"/>
                <a:gd name="connsiteY592" fmla="*/ 1032487 h 1738203"/>
                <a:gd name="connsiteX593" fmla="*/ 5255799 w 6634280"/>
                <a:gd name="connsiteY593" fmla="*/ 1035233 h 1738203"/>
                <a:gd name="connsiteX594" fmla="*/ 5258545 w 6634280"/>
                <a:gd name="connsiteY594" fmla="*/ 1029741 h 1738203"/>
                <a:gd name="connsiteX595" fmla="*/ 5261291 w 6634280"/>
                <a:gd name="connsiteY595" fmla="*/ 1029741 h 1738203"/>
                <a:gd name="connsiteX596" fmla="*/ 5261291 w 6634280"/>
                <a:gd name="connsiteY596" fmla="*/ 1018758 h 1738203"/>
                <a:gd name="connsiteX597" fmla="*/ 5104771 w 6634280"/>
                <a:gd name="connsiteY597" fmla="*/ 1018758 h 1738203"/>
                <a:gd name="connsiteX598" fmla="*/ 5104771 w 6634280"/>
                <a:gd name="connsiteY598" fmla="*/ 1021504 h 1738203"/>
                <a:gd name="connsiteX599" fmla="*/ 5107517 w 6634280"/>
                <a:gd name="connsiteY599" fmla="*/ 1024250 h 1738203"/>
                <a:gd name="connsiteX600" fmla="*/ 5110263 w 6634280"/>
                <a:gd name="connsiteY600" fmla="*/ 1026996 h 1738203"/>
                <a:gd name="connsiteX601" fmla="*/ 5110263 w 6634280"/>
                <a:gd name="connsiteY601" fmla="*/ 1029741 h 1738203"/>
                <a:gd name="connsiteX602" fmla="*/ 5115755 w 6634280"/>
                <a:gd name="connsiteY602" fmla="*/ 1029741 h 1738203"/>
                <a:gd name="connsiteX603" fmla="*/ 5118501 w 6634280"/>
                <a:gd name="connsiteY603" fmla="*/ 1029741 h 1738203"/>
                <a:gd name="connsiteX604" fmla="*/ 5118501 w 6634280"/>
                <a:gd name="connsiteY604" fmla="*/ 1026996 h 1738203"/>
                <a:gd name="connsiteX605" fmla="*/ 5118501 w 6634280"/>
                <a:gd name="connsiteY605" fmla="*/ 1024250 h 1738203"/>
                <a:gd name="connsiteX606" fmla="*/ 5113009 w 6634280"/>
                <a:gd name="connsiteY606" fmla="*/ 1024250 h 1738203"/>
                <a:gd name="connsiteX607" fmla="*/ 5110263 w 6634280"/>
                <a:gd name="connsiteY607" fmla="*/ 1021504 h 1738203"/>
                <a:gd name="connsiteX608" fmla="*/ 5110263 w 6634280"/>
                <a:gd name="connsiteY608" fmla="*/ 1018758 h 1738203"/>
                <a:gd name="connsiteX609" fmla="*/ 475054 w 6634280"/>
                <a:gd name="connsiteY609" fmla="*/ 1016012 h 1738203"/>
                <a:gd name="connsiteX610" fmla="*/ 475054 w 6634280"/>
                <a:gd name="connsiteY610" fmla="*/ 1024250 h 1738203"/>
                <a:gd name="connsiteX611" fmla="*/ 477800 w 6634280"/>
                <a:gd name="connsiteY611" fmla="*/ 1021504 h 1738203"/>
                <a:gd name="connsiteX612" fmla="*/ 480546 w 6634280"/>
                <a:gd name="connsiteY612" fmla="*/ 1018758 h 1738203"/>
                <a:gd name="connsiteX613" fmla="*/ 477800 w 6634280"/>
                <a:gd name="connsiteY613" fmla="*/ 1016012 h 1738203"/>
                <a:gd name="connsiteX614" fmla="*/ 321279 w 6634280"/>
                <a:gd name="connsiteY614" fmla="*/ 1016012 h 1738203"/>
                <a:gd name="connsiteX615" fmla="*/ 321279 w 6634280"/>
                <a:gd name="connsiteY615" fmla="*/ 1021504 h 1738203"/>
                <a:gd name="connsiteX616" fmla="*/ 326771 w 6634280"/>
                <a:gd name="connsiteY616" fmla="*/ 1021504 h 1738203"/>
                <a:gd name="connsiteX617" fmla="*/ 326771 w 6634280"/>
                <a:gd name="connsiteY617" fmla="*/ 1016012 h 1738203"/>
                <a:gd name="connsiteX618" fmla="*/ 447594 w 6634280"/>
                <a:gd name="connsiteY618" fmla="*/ 1013266 h 1738203"/>
                <a:gd name="connsiteX619" fmla="*/ 444848 w 6634280"/>
                <a:gd name="connsiteY619" fmla="*/ 1016012 h 1738203"/>
                <a:gd name="connsiteX620" fmla="*/ 444848 w 6634280"/>
                <a:gd name="connsiteY620" fmla="*/ 1018758 h 1738203"/>
                <a:gd name="connsiteX621" fmla="*/ 442102 w 6634280"/>
                <a:gd name="connsiteY621" fmla="*/ 1021504 h 1738203"/>
                <a:gd name="connsiteX622" fmla="*/ 442102 w 6634280"/>
                <a:gd name="connsiteY622" fmla="*/ 1024250 h 1738203"/>
                <a:gd name="connsiteX623" fmla="*/ 444848 w 6634280"/>
                <a:gd name="connsiteY623" fmla="*/ 1026996 h 1738203"/>
                <a:gd name="connsiteX624" fmla="*/ 444848 w 6634280"/>
                <a:gd name="connsiteY624" fmla="*/ 1024250 h 1738203"/>
                <a:gd name="connsiteX625" fmla="*/ 447594 w 6634280"/>
                <a:gd name="connsiteY625" fmla="*/ 1024250 h 1738203"/>
                <a:gd name="connsiteX626" fmla="*/ 5140468 w 6634280"/>
                <a:gd name="connsiteY626" fmla="*/ 1013266 h 1738203"/>
                <a:gd name="connsiteX627" fmla="*/ 5140468 w 6634280"/>
                <a:gd name="connsiteY627" fmla="*/ 1016012 h 1738203"/>
                <a:gd name="connsiteX628" fmla="*/ 5143214 w 6634280"/>
                <a:gd name="connsiteY628" fmla="*/ 1016012 h 1738203"/>
                <a:gd name="connsiteX629" fmla="*/ 5145960 w 6634280"/>
                <a:gd name="connsiteY629" fmla="*/ 1013266 h 1738203"/>
                <a:gd name="connsiteX630" fmla="*/ 5118501 w 6634280"/>
                <a:gd name="connsiteY630" fmla="*/ 1013266 h 1738203"/>
                <a:gd name="connsiteX631" fmla="*/ 5121247 w 6634280"/>
                <a:gd name="connsiteY631" fmla="*/ 1016012 h 1738203"/>
                <a:gd name="connsiteX632" fmla="*/ 5126739 w 6634280"/>
                <a:gd name="connsiteY632" fmla="*/ 1016012 h 1738203"/>
                <a:gd name="connsiteX633" fmla="*/ 5126739 w 6634280"/>
                <a:gd name="connsiteY633" fmla="*/ 1013266 h 1738203"/>
                <a:gd name="connsiteX634" fmla="*/ 175743 w 6634280"/>
                <a:gd name="connsiteY634" fmla="*/ 1010520 h 1738203"/>
                <a:gd name="connsiteX635" fmla="*/ 178488 w 6634280"/>
                <a:gd name="connsiteY635" fmla="*/ 1016012 h 1738203"/>
                <a:gd name="connsiteX636" fmla="*/ 181234 w 6634280"/>
                <a:gd name="connsiteY636" fmla="*/ 1018758 h 1738203"/>
                <a:gd name="connsiteX637" fmla="*/ 183980 w 6634280"/>
                <a:gd name="connsiteY637" fmla="*/ 1016012 h 1738203"/>
                <a:gd name="connsiteX638" fmla="*/ 186726 w 6634280"/>
                <a:gd name="connsiteY638" fmla="*/ 1013266 h 1738203"/>
                <a:gd name="connsiteX639" fmla="*/ 181234 w 6634280"/>
                <a:gd name="connsiteY639" fmla="*/ 1010520 h 1738203"/>
                <a:gd name="connsiteX640" fmla="*/ 1062693 w 6634280"/>
                <a:gd name="connsiteY640" fmla="*/ 1010520 h 1738203"/>
                <a:gd name="connsiteX641" fmla="*/ 1065439 w 6634280"/>
                <a:gd name="connsiteY641" fmla="*/ 1015096 h 1738203"/>
                <a:gd name="connsiteX642" fmla="*/ 1065439 w 6634280"/>
                <a:gd name="connsiteY642" fmla="*/ 1018758 h 1738203"/>
                <a:gd name="connsiteX643" fmla="*/ 472308 w 6634280"/>
                <a:gd name="connsiteY643" fmla="*/ 1007774 h 1738203"/>
                <a:gd name="connsiteX644" fmla="*/ 472308 w 6634280"/>
                <a:gd name="connsiteY644" fmla="*/ 1010520 h 1738203"/>
                <a:gd name="connsiteX645" fmla="*/ 469562 w 6634280"/>
                <a:gd name="connsiteY645" fmla="*/ 1010520 h 1738203"/>
                <a:gd name="connsiteX646" fmla="*/ 469562 w 6634280"/>
                <a:gd name="connsiteY646" fmla="*/ 1016012 h 1738203"/>
                <a:gd name="connsiteX647" fmla="*/ 472308 w 6634280"/>
                <a:gd name="connsiteY647" fmla="*/ 1016012 h 1738203"/>
                <a:gd name="connsiteX648" fmla="*/ 475054 w 6634280"/>
                <a:gd name="connsiteY648" fmla="*/ 1010520 h 1738203"/>
                <a:gd name="connsiteX649" fmla="*/ 475054 w 6634280"/>
                <a:gd name="connsiteY649" fmla="*/ 1007774 h 1738203"/>
                <a:gd name="connsiteX650" fmla="*/ 5060835 w 6634280"/>
                <a:gd name="connsiteY650" fmla="*/ 1007774 h 1738203"/>
                <a:gd name="connsiteX651" fmla="*/ 5060835 w 6634280"/>
                <a:gd name="connsiteY651" fmla="*/ 1013266 h 1738203"/>
                <a:gd name="connsiteX652" fmla="*/ 5063581 w 6634280"/>
                <a:gd name="connsiteY652" fmla="*/ 1010520 h 1738203"/>
                <a:gd name="connsiteX653" fmla="*/ 5063581 w 6634280"/>
                <a:gd name="connsiteY653" fmla="*/ 1013266 h 1738203"/>
                <a:gd name="connsiteX654" fmla="*/ 5066327 w 6634280"/>
                <a:gd name="connsiteY654" fmla="*/ 1013266 h 1738203"/>
                <a:gd name="connsiteX655" fmla="*/ 5069073 w 6634280"/>
                <a:gd name="connsiteY655" fmla="*/ 1013266 h 1738203"/>
                <a:gd name="connsiteX656" fmla="*/ 5069073 w 6634280"/>
                <a:gd name="connsiteY656" fmla="*/ 1010520 h 1738203"/>
                <a:gd name="connsiteX657" fmla="*/ 5066327 w 6634280"/>
                <a:gd name="connsiteY657" fmla="*/ 1007774 h 1738203"/>
                <a:gd name="connsiteX658" fmla="*/ 5156944 w 6634280"/>
                <a:gd name="connsiteY658" fmla="*/ 1005028 h 1738203"/>
                <a:gd name="connsiteX659" fmla="*/ 5156944 w 6634280"/>
                <a:gd name="connsiteY659" fmla="*/ 1010520 h 1738203"/>
                <a:gd name="connsiteX660" fmla="*/ 5159690 w 6634280"/>
                <a:gd name="connsiteY660" fmla="*/ 1013266 h 1738203"/>
                <a:gd name="connsiteX661" fmla="*/ 5162436 w 6634280"/>
                <a:gd name="connsiteY661" fmla="*/ 1013266 h 1738203"/>
                <a:gd name="connsiteX662" fmla="*/ 5162436 w 6634280"/>
                <a:gd name="connsiteY662" fmla="*/ 1010520 h 1738203"/>
                <a:gd name="connsiteX663" fmla="*/ 5165182 w 6634280"/>
                <a:gd name="connsiteY663" fmla="*/ 1010520 h 1738203"/>
                <a:gd name="connsiteX664" fmla="*/ 5165182 w 6634280"/>
                <a:gd name="connsiteY664" fmla="*/ 1013266 h 1738203"/>
                <a:gd name="connsiteX665" fmla="*/ 5159690 w 6634280"/>
                <a:gd name="connsiteY665" fmla="*/ 1016012 h 1738203"/>
                <a:gd name="connsiteX666" fmla="*/ 5162436 w 6634280"/>
                <a:gd name="connsiteY666" fmla="*/ 1021504 h 1738203"/>
                <a:gd name="connsiteX667" fmla="*/ 5162436 w 6634280"/>
                <a:gd name="connsiteY667" fmla="*/ 1026996 h 1738203"/>
                <a:gd name="connsiteX668" fmla="*/ 5165182 w 6634280"/>
                <a:gd name="connsiteY668" fmla="*/ 1026996 h 1738203"/>
                <a:gd name="connsiteX669" fmla="*/ 5173420 w 6634280"/>
                <a:gd name="connsiteY669" fmla="*/ 1024250 h 1738203"/>
                <a:gd name="connsiteX670" fmla="*/ 5181658 w 6634280"/>
                <a:gd name="connsiteY670" fmla="*/ 1024250 h 1738203"/>
                <a:gd name="connsiteX671" fmla="*/ 5181658 w 6634280"/>
                <a:gd name="connsiteY671" fmla="*/ 1018758 h 1738203"/>
                <a:gd name="connsiteX672" fmla="*/ 5181658 w 6634280"/>
                <a:gd name="connsiteY672" fmla="*/ 1016012 h 1738203"/>
                <a:gd name="connsiteX673" fmla="*/ 5178912 w 6634280"/>
                <a:gd name="connsiteY673" fmla="*/ 1013266 h 1738203"/>
                <a:gd name="connsiteX674" fmla="*/ 5178912 w 6634280"/>
                <a:gd name="connsiteY674" fmla="*/ 1010520 h 1738203"/>
                <a:gd name="connsiteX675" fmla="*/ 5167928 w 6634280"/>
                <a:gd name="connsiteY675" fmla="*/ 1007774 h 1738203"/>
                <a:gd name="connsiteX676" fmla="*/ 505260 w 6634280"/>
                <a:gd name="connsiteY676" fmla="*/ 1002282 h 1738203"/>
                <a:gd name="connsiteX677" fmla="*/ 499768 w 6634280"/>
                <a:gd name="connsiteY677" fmla="*/ 1005028 h 1738203"/>
                <a:gd name="connsiteX678" fmla="*/ 497022 w 6634280"/>
                <a:gd name="connsiteY678" fmla="*/ 1005028 h 1738203"/>
                <a:gd name="connsiteX679" fmla="*/ 494276 w 6634280"/>
                <a:gd name="connsiteY679" fmla="*/ 1007774 h 1738203"/>
                <a:gd name="connsiteX680" fmla="*/ 497022 w 6634280"/>
                <a:gd name="connsiteY680" fmla="*/ 1007774 h 1738203"/>
                <a:gd name="connsiteX681" fmla="*/ 497022 w 6634280"/>
                <a:gd name="connsiteY681" fmla="*/ 1010520 h 1738203"/>
                <a:gd name="connsiteX682" fmla="*/ 499768 w 6634280"/>
                <a:gd name="connsiteY682" fmla="*/ 1010520 h 1738203"/>
                <a:gd name="connsiteX683" fmla="*/ 502514 w 6634280"/>
                <a:gd name="connsiteY683" fmla="*/ 1007774 h 1738203"/>
                <a:gd name="connsiteX684" fmla="*/ 505260 w 6634280"/>
                <a:gd name="connsiteY684" fmla="*/ 1007774 h 1738203"/>
                <a:gd name="connsiteX685" fmla="*/ 428372 w 6634280"/>
                <a:gd name="connsiteY685" fmla="*/ 1002282 h 1738203"/>
                <a:gd name="connsiteX686" fmla="*/ 422880 w 6634280"/>
                <a:gd name="connsiteY686" fmla="*/ 1007774 h 1738203"/>
                <a:gd name="connsiteX687" fmla="*/ 417389 w 6634280"/>
                <a:gd name="connsiteY687" fmla="*/ 1016012 h 1738203"/>
                <a:gd name="connsiteX688" fmla="*/ 420134 w 6634280"/>
                <a:gd name="connsiteY688" fmla="*/ 1016012 h 1738203"/>
                <a:gd name="connsiteX689" fmla="*/ 422880 w 6634280"/>
                <a:gd name="connsiteY689" fmla="*/ 1016012 h 1738203"/>
                <a:gd name="connsiteX690" fmla="*/ 425626 w 6634280"/>
                <a:gd name="connsiteY690" fmla="*/ 1018758 h 1738203"/>
                <a:gd name="connsiteX691" fmla="*/ 428372 w 6634280"/>
                <a:gd name="connsiteY691" fmla="*/ 1021504 h 1738203"/>
                <a:gd name="connsiteX692" fmla="*/ 431118 w 6634280"/>
                <a:gd name="connsiteY692" fmla="*/ 1018758 h 1738203"/>
                <a:gd name="connsiteX693" fmla="*/ 433864 w 6634280"/>
                <a:gd name="connsiteY693" fmla="*/ 1021504 h 1738203"/>
                <a:gd name="connsiteX694" fmla="*/ 433864 w 6634280"/>
                <a:gd name="connsiteY694" fmla="*/ 1016012 h 1738203"/>
                <a:gd name="connsiteX695" fmla="*/ 428372 w 6634280"/>
                <a:gd name="connsiteY695" fmla="*/ 1016012 h 1738203"/>
                <a:gd name="connsiteX696" fmla="*/ 425626 w 6634280"/>
                <a:gd name="connsiteY696" fmla="*/ 1013266 h 1738203"/>
                <a:gd name="connsiteX697" fmla="*/ 425626 w 6634280"/>
                <a:gd name="connsiteY697" fmla="*/ 1010520 h 1738203"/>
                <a:gd name="connsiteX698" fmla="*/ 428372 w 6634280"/>
                <a:gd name="connsiteY698" fmla="*/ 1007774 h 1738203"/>
                <a:gd name="connsiteX699" fmla="*/ 5233832 w 6634280"/>
                <a:gd name="connsiteY699" fmla="*/ 1002282 h 1738203"/>
                <a:gd name="connsiteX700" fmla="*/ 5233832 w 6634280"/>
                <a:gd name="connsiteY700" fmla="*/ 1005028 h 1738203"/>
                <a:gd name="connsiteX701" fmla="*/ 5231086 w 6634280"/>
                <a:gd name="connsiteY701" fmla="*/ 1007774 h 1738203"/>
                <a:gd name="connsiteX702" fmla="*/ 5231086 w 6634280"/>
                <a:gd name="connsiteY702" fmla="*/ 1010520 h 1738203"/>
                <a:gd name="connsiteX703" fmla="*/ 5236578 w 6634280"/>
                <a:gd name="connsiteY703" fmla="*/ 1007774 h 1738203"/>
                <a:gd name="connsiteX704" fmla="*/ 5239324 w 6634280"/>
                <a:gd name="connsiteY704" fmla="*/ 1007774 h 1738203"/>
                <a:gd name="connsiteX705" fmla="*/ 5244816 w 6634280"/>
                <a:gd name="connsiteY705" fmla="*/ 1007774 h 1738203"/>
                <a:gd name="connsiteX706" fmla="*/ 5244816 w 6634280"/>
                <a:gd name="connsiteY706" fmla="*/ 1002282 h 1738203"/>
                <a:gd name="connsiteX707" fmla="*/ 6326731 w 6634280"/>
                <a:gd name="connsiteY707" fmla="*/ 999536 h 1738203"/>
                <a:gd name="connsiteX708" fmla="*/ 6323985 w 6634280"/>
                <a:gd name="connsiteY708" fmla="*/ 1005028 h 1738203"/>
                <a:gd name="connsiteX709" fmla="*/ 6323985 w 6634280"/>
                <a:gd name="connsiteY709" fmla="*/ 1007774 h 1738203"/>
                <a:gd name="connsiteX710" fmla="*/ 6323985 w 6634280"/>
                <a:gd name="connsiteY710" fmla="*/ 1013266 h 1738203"/>
                <a:gd name="connsiteX711" fmla="*/ 6326731 w 6634280"/>
                <a:gd name="connsiteY711" fmla="*/ 1016012 h 1738203"/>
                <a:gd name="connsiteX712" fmla="*/ 6332223 w 6634280"/>
                <a:gd name="connsiteY712" fmla="*/ 1016012 h 1738203"/>
                <a:gd name="connsiteX713" fmla="*/ 6334969 w 6634280"/>
                <a:gd name="connsiteY713" fmla="*/ 1016012 h 1738203"/>
                <a:gd name="connsiteX714" fmla="*/ 6337715 w 6634280"/>
                <a:gd name="connsiteY714" fmla="*/ 1013266 h 1738203"/>
                <a:gd name="connsiteX715" fmla="*/ 6340461 w 6634280"/>
                <a:gd name="connsiteY715" fmla="*/ 1007774 h 1738203"/>
                <a:gd name="connsiteX716" fmla="*/ 6337715 w 6634280"/>
                <a:gd name="connsiteY716" fmla="*/ 1005028 h 1738203"/>
                <a:gd name="connsiteX717" fmla="*/ 6334969 w 6634280"/>
                <a:gd name="connsiteY717" fmla="*/ 1002282 h 1738203"/>
                <a:gd name="connsiteX718" fmla="*/ 5209118 w 6634280"/>
                <a:gd name="connsiteY718" fmla="*/ 999536 h 1738203"/>
                <a:gd name="connsiteX719" fmla="*/ 5206372 w 6634280"/>
                <a:gd name="connsiteY719" fmla="*/ 1005028 h 1738203"/>
                <a:gd name="connsiteX720" fmla="*/ 5206372 w 6634280"/>
                <a:gd name="connsiteY720" fmla="*/ 1010520 h 1738203"/>
                <a:gd name="connsiteX721" fmla="*/ 5214610 w 6634280"/>
                <a:gd name="connsiteY721" fmla="*/ 1010520 h 1738203"/>
                <a:gd name="connsiteX722" fmla="*/ 5220102 w 6634280"/>
                <a:gd name="connsiteY722" fmla="*/ 1007774 h 1738203"/>
                <a:gd name="connsiteX723" fmla="*/ 5220102 w 6634280"/>
                <a:gd name="connsiteY723" fmla="*/ 999536 h 1738203"/>
                <a:gd name="connsiteX724" fmla="*/ 5093787 w 6634280"/>
                <a:gd name="connsiteY724" fmla="*/ 999536 h 1738203"/>
                <a:gd name="connsiteX725" fmla="*/ 5091041 w 6634280"/>
                <a:gd name="connsiteY725" fmla="*/ 1002282 h 1738203"/>
                <a:gd name="connsiteX726" fmla="*/ 5099279 w 6634280"/>
                <a:gd name="connsiteY726" fmla="*/ 1002282 h 1738203"/>
                <a:gd name="connsiteX727" fmla="*/ 5102025 w 6634280"/>
                <a:gd name="connsiteY727" fmla="*/ 1002282 h 1738203"/>
                <a:gd name="connsiteX728" fmla="*/ 5102025 w 6634280"/>
                <a:gd name="connsiteY728" fmla="*/ 999536 h 1738203"/>
                <a:gd name="connsiteX729" fmla="*/ 5099279 w 6634280"/>
                <a:gd name="connsiteY729" fmla="*/ 999536 h 1738203"/>
                <a:gd name="connsiteX730" fmla="*/ 1079168 w 6634280"/>
                <a:gd name="connsiteY730" fmla="*/ 988552 h 1738203"/>
                <a:gd name="connsiteX731" fmla="*/ 1073676 w 6634280"/>
                <a:gd name="connsiteY731" fmla="*/ 991298 h 1738203"/>
                <a:gd name="connsiteX732" fmla="*/ 1068185 w 6634280"/>
                <a:gd name="connsiteY732" fmla="*/ 996790 h 1738203"/>
                <a:gd name="connsiteX733" fmla="*/ 1065439 w 6634280"/>
                <a:gd name="connsiteY733" fmla="*/ 1002282 h 1738203"/>
                <a:gd name="connsiteX734" fmla="*/ 1062693 w 6634280"/>
                <a:gd name="connsiteY734" fmla="*/ 1007774 h 1738203"/>
                <a:gd name="connsiteX735" fmla="*/ 1062693 w 6634280"/>
                <a:gd name="connsiteY735" fmla="*/ 1010520 h 1738203"/>
                <a:gd name="connsiteX736" fmla="*/ 1062693 w 6634280"/>
                <a:gd name="connsiteY736" fmla="*/ 1013266 h 1738203"/>
                <a:gd name="connsiteX737" fmla="*/ 1065439 w 6634280"/>
                <a:gd name="connsiteY737" fmla="*/ 1018758 h 1738203"/>
                <a:gd name="connsiteX738" fmla="*/ 1068185 w 6634280"/>
                <a:gd name="connsiteY738" fmla="*/ 1024249 h 1738203"/>
                <a:gd name="connsiteX739" fmla="*/ 1070931 w 6634280"/>
                <a:gd name="connsiteY739" fmla="*/ 1024249 h 1738203"/>
                <a:gd name="connsiteX740" fmla="*/ 1065439 w 6634280"/>
                <a:gd name="connsiteY740" fmla="*/ 1015096 h 1738203"/>
                <a:gd name="connsiteX741" fmla="*/ 1065439 w 6634280"/>
                <a:gd name="connsiteY741" fmla="*/ 1005028 h 1738203"/>
                <a:gd name="connsiteX742" fmla="*/ 1070931 w 6634280"/>
                <a:gd name="connsiteY742" fmla="*/ 994044 h 1738203"/>
                <a:gd name="connsiteX743" fmla="*/ 1077795 w 6634280"/>
                <a:gd name="connsiteY743" fmla="*/ 991298 h 1738203"/>
                <a:gd name="connsiteX744" fmla="*/ 1078253 w 6634280"/>
                <a:gd name="connsiteY744" fmla="*/ 990383 h 1738203"/>
                <a:gd name="connsiteX745" fmla="*/ 1070931 w 6634280"/>
                <a:gd name="connsiteY745" fmla="*/ 994044 h 1738203"/>
                <a:gd name="connsiteX746" fmla="*/ 1079168 w 6634280"/>
                <a:gd name="connsiteY746" fmla="*/ 988553 h 1738203"/>
                <a:gd name="connsiteX747" fmla="*/ 5329941 w 6634280"/>
                <a:gd name="connsiteY747" fmla="*/ 988552 h 1738203"/>
                <a:gd name="connsiteX748" fmla="*/ 5327195 w 6634280"/>
                <a:gd name="connsiteY748" fmla="*/ 991298 h 1738203"/>
                <a:gd name="connsiteX749" fmla="*/ 5327195 w 6634280"/>
                <a:gd name="connsiteY749" fmla="*/ 999536 h 1738203"/>
                <a:gd name="connsiteX750" fmla="*/ 5332687 w 6634280"/>
                <a:gd name="connsiteY750" fmla="*/ 999536 h 1738203"/>
                <a:gd name="connsiteX751" fmla="*/ 5332687 w 6634280"/>
                <a:gd name="connsiteY751" fmla="*/ 996790 h 1738203"/>
                <a:gd name="connsiteX752" fmla="*/ 5335433 w 6634280"/>
                <a:gd name="connsiteY752" fmla="*/ 994044 h 1738203"/>
                <a:gd name="connsiteX753" fmla="*/ 5343671 w 6634280"/>
                <a:gd name="connsiteY753" fmla="*/ 996790 h 1738203"/>
                <a:gd name="connsiteX754" fmla="*/ 5343671 w 6634280"/>
                <a:gd name="connsiteY754" fmla="*/ 991298 h 1738203"/>
                <a:gd name="connsiteX755" fmla="*/ 5338179 w 6634280"/>
                <a:gd name="connsiteY755" fmla="*/ 988552 h 1738203"/>
                <a:gd name="connsiteX756" fmla="*/ 5338179 w 6634280"/>
                <a:gd name="connsiteY756" fmla="*/ 991298 h 1738203"/>
                <a:gd name="connsiteX757" fmla="*/ 5338179 w 6634280"/>
                <a:gd name="connsiteY757" fmla="*/ 994044 h 1738203"/>
                <a:gd name="connsiteX758" fmla="*/ 5335433 w 6634280"/>
                <a:gd name="connsiteY758" fmla="*/ 994044 h 1738203"/>
                <a:gd name="connsiteX759" fmla="*/ 5332687 w 6634280"/>
                <a:gd name="connsiteY759" fmla="*/ 991298 h 1738203"/>
                <a:gd name="connsiteX760" fmla="*/ 5211864 w 6634280"/>
                <a:gd name="connsiteY760" fmla="*/ 985806 h 1738203"/>
                <a:gd name="connsiteX761" fmla="*/ 5211864 w 6634280"/>
                <a:gd name="connsiteY761" fmla="*/ 994044 h 1738203"/>
                <a:gd name="connsiteX762" fmla="*/ 5217356 w 6634280"/>
                <a:gd name="connsiteY762" fmla="*/ 991298 h 1738203"/>
                <a:gd name="connsiteX763" fmla="*/ 5220102 w 6634280"/>
                <a:gd name="connsiteY763" fmla="*/ 988552 h 1738203"/>
                <a:gd name="connsiteX764" fmla="*/ 5217356 w 6634280"/>
                <a:gd name="connsiteY764" fmla="*/ 985806 h 1738203"/>
                <a:gd name="connsiteX765" fmla="*/ 5091041 w 6634280"/>
                <a:gd name="connsiteY765" fmla="*/ 985806 h 1738203"/>
                <a:gd name="connsiteX766" fmla="*/ 5085549 w 6634280"/>
                <a:gd name="connsiteY766" fmla="*/ 988552 h 1738203"/>
                <a:gd name="connsiteX767" fmla="*/ 5077311 w 6634280"/>
                <a:gd name="connsiteY767" fmla="*/ 988552 h 1738203"/>
                <a:gd name="connsiteX768" fmla="*/ 5071819 w 6634280"/>
                <a:gd name="connsiteY768" fmla="*/ 988552 h 1738203"/>
                <a:gd name="connsiteX769" fmla="*/ 5066327 w 6634280"/>
                <a:gd name="connsiteY769" fmla="*/ 991298 h 1738203"/>
                <a:gd name="connsiteX770" fmla="*/ 5069073 w 6634280"/>
                <a:gd name="connsiteY770" fmla="*/ 996790 h 1738203"/>
                <a:gd name="connsiteX771" fmla="*/ 5071819 w 6634280"/>
                <a:gd name="connsiteY771" fmla="*/ 1002282 h 1738203"/>
                <a:gd name="connsiteX772" fmla="*/ 5080057 w 6634280"/>
                <a:gd name="connsiteY772" fmla="*/ 1005028 h 1738203"/>
                <a:gd name="connsiteX773" fmla="*/ 5088295 w 6634280"/>
                <a:gd name="connsiteY773" fmla="*/ 1013266 h 1738203"/>
                <a:gd name="connsiteX774" fmla="*/ 5082803 w 6634280"/>
                <a:gd name="connsiteY774" fmla="*/ 1013266 h 1738203"/>
                <a:gd name="connsiteX775" fmla="*/ 5082803 w 6634280"/>
                <a:gd name="connsiteY775" fmla="*/ 1016012 h 1738203"/>
                <a:gd name="connsiteX776" fmla="*/ 5085549 w 6634280"/>
                <a:gd name="connsiteY776" fmla="*/ 1021504 h 1738203"/>
                <a:gd name="connsiteX777" fmla="*/ 5077311 w 6634280"/>
                <a:gd name="connsiteY777" fmla="*/ 1032487 h 1738203"/>
                <a:gd name="connsiteX778" fmla="*/ 5080057 w 6634280"/>
                <a:gd name="connsiteY778" fmla="*/ 1035233 h 1738203"/>
                <a:gd name="connsiteX779" fmla="*/ 5085549 w 6634280"/>
                <a:gd name="connsiteY779" fmla="*/ 1035233 h 1738203"/>
                <a:gd name="connsiteX780" fmla="*/ 5082803 w 6634280"/>
                <a:gd name="connsiteY780" fmla="*/ 1037979 h 1738203"/>
                <a:gd name="connsiteX781" fmla="*/ 5080057 w 6634280"/>
                <a:gd name="connsiteY781" fmla="*/ 1040725 h 1738203"/>
                <a:gd name="connsiteX782" fmla="*/ 5082803 w 6634280"/>
                <a:gd name="connsiteY782" fmla="*/ 1043471 h 1738203"/>
                <a:gd name="connsiteX783" fmla="*/ 5085549 w 6634280"/>
                <a:gd name="connsiteY783" fmla="*/ 1043471 h 1738203"/>
                <a:gd name="connsiteX784" fmla="*/ 5085549 w 6634280"/>
                <a:gd name="connsiteY784" fmla="*/ 1040725 h 1738203"/>
                <a:gd name="connsiteX785" fmla="*/ 5088295 w 6634280"/>
                <a:gd name="connsiteY785" fmla="*/ 1040725 h 1738203"/>
                <a:gd name="connsiteX786" fmla="*/ 5088295 w 6634280"/>
                <a:gd name="connsiteY786" fmla="*/ 1035233 h 1738203"/>
                <a:gd name="connsiteX787" fmla="*/ 5091041 w 6634280"/>
                <a:gd name="connsiteY787" fmla="*/ 1032487 h 1738203"/>
                <a:gd name="connsiteX788" fmla="*/ 5102025 w 6634280"/>
                <a:gd name="connsiteY788" fmla="*/ 1032487 h 1738203"/>
                <a:gd name="connsiteX789" fmla="*/ 5102025 w 6634280"/>
                <a:gd name="connsiteY789" fmla="*/ 1029741 h 1738203"/>
                <a:gd name="connsiteX790" fmla="*/ 5104771 w 6634280"/>
                <a:gd name="connsiteY790" fmla="*/ 1029741 h 1738203"/>
                <a:gd name="connsiteX791" fmla="*/ 5102025 w 6634280"/>
                <a:gd name="connsiteY791" fmla="*/ 1024250 h 1738203"/>
                <a:gd name="connsiteX792" fmla="*/ 5099279 w 6634280"/>
                <a:gd name="connsiteY792" fmla="*/ 1021504 h 1738203"/>
                <a:gd name="connsiteX793" fmla="*/ 5096533 w 6634280"/>
                <a:gd name="connsiteY793" fmla="*/ 1021504 h 1738203"/>
                <a:gd name="connsiteX794" fmla="*/ 5093787 w 6634280"/>
                <a:gd name="connsiteY794" fmla="*/ 1018758 h 1738203"/>
                <a:gd name="connsiteX795" fmla="*/ 5093787 w 6634280"/>
                <a:gd name="connsiteY795" fmla="*/ 1013266 h 1738203"/>
                <a:gd name="connsiteX796" fmla="*/ 5091041 w 6634280"/>
                <a:gd name="connsiteY796" fmla="*/ 1010520 h 1738203"/>
                <a:gd name="connsiteX797" fmla="*/ 5088295 w 6634280"/>
                <a:gd name="connsiteY797" fmla="*/ 1010520 h 1738203"/>
                <a:gd name="connsiteX798" fmla="*/ 5088295 w 6634280"/>
                <a:gd name="connsiteY798" fmla="*/ 1002282 h 1738203"/>
                <a:gd name="connsiteX799" fmla="*/ 5091041 w 6634280"/>
                <a:gd name="connsiteY799" fmla="*/ 996790 h 1738203"/>
                <a:gd name="connsiteX800" fmla="*/ 5088295 w 6634280"/>
                <a:gd name="connsiteY800" fmla="*/ 994044 h 1738203"/>
                <a:gd name="connsiteX801" fmla="*/ 5088295 w 6634280"/>
                <a:gd name="connsiteY801" fmla="*/ 991298 h 1738203"/>
                <a:gd name="connsiteX802" fmla="*/ 5091041 w 6634280"/>
                <a:gd name="connsiteY802" fmla="*/ 991298 h 1738203"/>
                <a:gd name="connsiteX803" fmla="*/ 5091041 w 6634280"/>
                <a:gd name="connsiteY803" fmla="*/ 988552 h 1738203"/>
                <a:gd name="connsiteX804" fmla="*/ 1084661 w 6634280"/>
                <a:gd name="connsiteY804" fmla="*/ 983060 h 1738203"/>
                <a:gd name="connsiteX805" fmla="*/ 1090153 w 6634280"/>
                <a:gd name="connsiteY805" fmla="*/ 985806 h 1738203"/>
                <a:gd name="connsiteX806" fmla="*/ 1092898 w 6634280"/>
                <a:gd name="connsiteY806" fmla="*/ 985806 h 1738203"/>
                <a:gd name="connsiteX807" fmla="*/ 1095644 w 6634280"/>
                <a:gd name="connsiteY807" fmla="*/ 985806 h 1738203"/>
                <a:gd name="connsiteX808" fmla="*/ 1101136 w 6634280"/>
                <a:gd name="connsiteY808" fmla="*/ 988552 h 1738203"/>
                <a:gd name="connsiteX809" fmla="*/ 1101137 w 6634280"/>
                <a:gd name="connsiteY809" fmla="*/ 988552 h 1738203"/>
                <a:gd name="connsiteX810" fmla="*/ 1103882 w 6634280"/>
                <a:gd name="connsiteY810" fmla="*/ 991298 h 1738203"/>
                <a:gd name="connsiteX811" fmla="*/ 1102234 w 6634280"/>
                <a:gd name="connsiteY811" fmla="*/ 990748 h 1738203"/>
                <a:gd name="connsiteX812" fmla="*/ 1103882 w 6634280"/>
                <a:gd name="connsiteY812" fmla="*/ 994044 h 1738203"/>
                <a:gd name="connsiteX813" fmla="*/ 1103882 w 6634280"/>
                <a:gd name="connsiteY813" fmla="*/ 997340 h 1738203"/>
                <a:gd name="connsiteX814" fmla="*/ 1106628 w 6634280"/>
                <a:gd name="connsiteY814" fmla="*/ 999536 h 1738203"/>
                <a:gd name="connsiteX815" fmla="*/ 1103882 w 6634280"/>
                <a:gd name="connsiteY815" fmla="*/ 991298 h 1738203"/>
                <a:gd name="connsiteX816" fmla="*/ 1109374 w 6634280"/>
                <a:gd name="connsiteY816" fmla="*/ 996790 h 1738203"/>
                <a:gd name="connsiteX817" fmla="*/ 1114867 w 6634280"/>
                <a:gd name="connsiteY817" fmla="*/ 1005028 h 1738203"/>
                <a:gd name="connsiteX818" fmla="*/ 1114867 w 6634280"/>
                <a:gd name="connsiteY818" fmla="*/ 1016012 h 1738203"/>
                <a:gd name="connsiteX819" fmla="*/ 1112120 w 6634280"/>
                <a:gd name="connsiteY819" fmla="*/ 1024249 h 1738203"/>
                <a:gd name="connsiteX820" fmla="*/ 1103882 w 6634280"/>
                <a:gd name="connsiteY820" fmla="*/ 1035233 h 1738203"/>
                <a:gd name="connsiteX821" fmla="*/ 1106628 w 6634280"/>
                <a:gd name="connsiteY821" fmla="*/ 1026995 h 1738203"/>
                <a:gd name="connsiteX822" fmla="*/ 1092898 w 6634280"/>
                <a:gd name="connsiteY822" fmla="*/ 1037979 h 1738203"/>
                <a:gd name="connsiteX823" fmla="*/ 1103882 w 6634280"/>
                <a:gd name="connsiteY823" fmla="*/ 1035233 h 1738203"/>
                <a:gd name="connsiteX824" fmla="*/ 1095645 w 6634280"/>
                <a:gd name="connsiteY824" fmla="*/ 1037979 h 1738203"/>
                <a:gd name="connsiteX825" fmla="*/ 1090153 w 6634280"/>
                <a:gd name="connsiteY825" fmla="*/ 1040725 h 1738203"/>
                <a:gd name="connsiteX826" fmla="*/ 1081915 w 6634280"/>
                <a:gd name="connsiteY826" fmla="*/ 1043471 h 1738203"/>
                <a:gd name="connsiteX827" fmla="*/ 1076423 w 6634280"/>
                <a:gd name="connsiteY827" fmla="*/ 1040725 h 1738203"/>
                <a:gd name="connsiteX828" fmla="*/ 1065439 w 6634280"/>
                <a:gd name="connsiteY828" fmla="*/ 1040725 h 1738203"/>
                <a:gd name="connsiteX829" fmla="*/ 1057202 w 6634280"/>
                <a:gd name="connsiteY829" fmla="*/ 1032487 h 1738203"/>
                <a:gd name="connsiteX830" fmla="*/ 1048963 w 6634280"/>
                <a:gd name="connsiteY830" fmla="*/ 1024249 h 1738203"/>
                <a:gd name="connsiteX831" fmla="*/ 1048963 w 6634280"/>
                <a:gd name="connsiteY831" fmla="*/ 1013266 h 1738203"/>
                <a:gd name="connsiteX832" fmla="*/ 1048963 w 6634280"/>
                <a:gd name="connsiteY832" fmla="*/ 1002282 h 1738203"/>
                <a:gd name="connsiteX833" fmla="*/ 1057202 w 6634280"/>
                <a:gd name="connsiteY833" fmla="*/ 994044 h 1738203"/>
                <a:gd name="connsiteX834" fmla="*/ 1065439 w 6634280"/>
                <a:gd name="connsiteY834" fmla="*/ 985806 h 1738203"/>
                <a:gd name="connsiteX835" fmla="*/ 1073676 w 6634280"/>
                <a:gd name="connsiteY835" fmla="*/ 985806 h 1738203"/>
                <a:gd name="connsiteX836" fmla="*/ 5258545 w 6634280"/>
                <a:gd name="connsiteY836" fmla="*/ 983060 h 1738203"/>
                <a:gd name="connsiteX837" fmla="*/ 5258545 w 6634280"/>
                <a:gd name="connsiteY837" fmla="*/ 985806 h 1738203"/>
                <a:gd name="connsiteX838" fmla="*/ 5264037 w 6634280"/>
                <a:gd name="connsiteY838" fmla="*/ 988552 h 1738203"/>
                <a:gd name="connsiteX839" fmla="*/ 5264037 w 6634280"/>
                <a:gd name="connsiteY839" fmla="*/ 991298 h 1738203"/>
                <a:gd name="connsiteX840" fmla="*/ 5269529 w 6634280"/>
                <a:gd name="connsiteY840" fmla="*/ 991298 h 1738203"/>
                <a:gd name="connsiteX841" fmla="*/ 5269529 w 6634280"/>
                <a:gd name="connsiteY841" fmla="*/ 985806 h 1738203"/>
                <a:gd name="connsiteX842" fmla="*/ 5264037 w 6634280"/>
                <a:gd name="connsiteY842" fmla="*/ 985806 h 1738203"/>
                <a:gd name="connsiteX843" fmla="*/ 5162436 w 6634280"/>
                <a:gd name="connsiteY843" fmla="*/ 980314 h 1738203"/>
                <a:gd name="connsiteX844" fmla="*/ 5162436 w 6634280"/>
                <a:gd name="connsiteY844" fmla="*/ 985806 h 1738203"/>
                <a:gd name="connsiteX845" fmla="*/ 5165182 w 6634280"/>
                <a:gd name="connsiteY845" fmla="*/ 988552 h 1738203"/>
                <a:gd name="connsiteX846" fmla="*/ 5159690 w 6634280"/>
                <a:gd name="connsiteY846" fmla="*/ 988552 h 1738203"/>
                <a:gd name="connsiteX847" fmla="*/ 5162436 w 6634280"/>
                <a:gd name="connsiteY847" fmla="*/ 994044 h 1738203"/>
                <a:gd name="connsiteX848" fmla="*/ 5165182 w 6634280"/>
                <a:gd name="connsiteY848" fmla="*/ 996790 h 1738203"/>
                <a:gd name="connsiteX849" fmla="*/ 5167928 w 6634280"/>
                <a:gd name="connsiteY849" fmla="*/ 994044 h 1738203"/>
                <a:gd name="connsiteX850" fmla="*/ 5167928 w 6634280"/>
                <a:gd name="connsiteY850" fmla="*/ 991298 h 1738203"/>
                <a:gd name="connsiteX851" fmla="*/ 5167928 w 6634280"/>
                <a:gd name="connsiteY851" fmla="*/ 988552 h 1738203"/>
                <a:gd name="connsiteX852" fmla="*/ 5167928 w 6634280"/>
                <a:gd name="connsiteY852" fmla="*/ 985806 h 1738203"/>
                <a:gd name="connsiteX853" fmla="*/ 5170674 w 6634280"/>
                <a:gd name="connsiteY853" fmla="*/ 985806 h 1738203"/>
                <a:gd name="connsiteX854" fmla="*/ 5170674 w 6634280"/>
                <a:gd name="connsiteY854" fmla="*/ 983060 h 1738203"/>
                <a:gd name="connsiteX855" fmla="*/ 5167928 w 6634280"/>
                <a:gd name="connsiteY855" fmla="*/ 983060 h 1738203"/>
                <a:gd name="connsiteX856" fmla="*/ 5167928 w 6634280"/>
                <a:gd name="connsiteY856" fmla="*/ 980314 h 1738203"/>
                <a:gd name="connsiteX857" fmla="*/ 5165182 w 6634280"/>
                <a:gd name="connsiteY857" fmla="*/ 980314 h 1738203"/>
                <a:gd name="connsiteX858" fmla="*/ 5104771 w 6634280"/>
                <a:gd name="connsiteY858" fmla="*/ 977568 h 1738203"/>
                <a:gd name="connsiteX859" fmla="*/ 5107517 w 6634280"/>
                <a:gd name="connsiteY859" fmla="*/ 980314 h 1738203"/>
                <a:gd name="connsiteX860" fmla="*/ 5113009 w 6634280"/>
                <a:gd name="connsiteY860" fmla="*/ 983060 h 1738203"/>
                <a:gd name="connsiteX861" fmla="*/ 5107517 w 6634280"/>
                <a:gd name="connsiteY861" fmla="*/ 983060 h 1738203"/>
                <a:gd name="connsiteX862" fmla="*/ 5104771 w 6634280"/>
                <a:gd name="connsiteY862" fmla="*/ 985806 h 1738203"/>
                <a:gd name="connsiteX863" fmla="*/ 5104771 w 6634280"/>
                <a:gd name="connsiteY863" fmla="*/ 991298 h 1738203"/>
                <a:gd name="connsiteX864" fmla="*/ 5110263 w 6634280"/>
                <a:gd name="connsiteY864" fmla="*/ 994044 h 1738203"/>
                <a:gd name="connsiteX865" fmla="*/ 5115755 w 6634280"/>
                <a:gd name="connsiteY865" fmla="*/ 994044 h 1738203"/>
                <a:gd name="connsiteX866" fmla="*/ 5118501 w 6634280"/>
                <a:gd name="connsiteY866" fmla="*/ 991298 h 1738203"/>
                <a:gd name="connsiteX867" fmla="*/ 5121247 w 6634280"/>
                <a:gd name="connsiteY867" fmla="*/ 985806 h 1738203"/>
                <a:gd name="connsiteX868" fmla="*/ 5115755 w 6634280"/>
                <a:gd name="connsiteY868" fmla="*/ 983060 h 1738203"/>
                <a:gd name="connsiteX869" fmla="*/ 5113009 w 6634280"/>
                <a:gd name="connsiteY869" fmla="*/ 983060 h 1738203"/>
                <a:gd name="connsiteX870" fmla="*/ 5113009 w 6634280"/>
                <a:gd name="connsiteY870" fmla="*/ 977568 h 1738203"/>
                <a:gd name="connsiteX871" fmla="*/ 6615058 w 6634280"/>
                <a:gd name="connsiteY871" fmla="*/ 974822 h 1738203"/>
                <a:gd name="connsiteX872" fmla="*/ 6634280 w 6634280"/>
                <a:gd name="connsiteY872" fmla="*/ 994044 h 1738203"/>
                <a:gd name="connsiteX873" fmla="*/ 6436570 w 6634280"/>
                <a:gd name="connsiteY873" fmla="*/ 1016012 h 1738203"/>
                <a:gd name="connsiteX874" fmla="*/ 6447554 w 6634280"/>
                <a:gd name="connsiteY874" fmla="*/ 1007774 h 1738203"/>
                <a:gd name="connsiteX875" fmla="*/ 6458538 w 6634280"/>
                <a:gd name="connsiteY875" fmla="*/ 1002282 h 1738203"/>
                <a:gd name="connsiteX876" fmla="*/ 6475013 w 6634280"/>
                <a:gd name="connsiteY876" fmla="*/ 999536 h 1738203"/>
                <a:gd name="connsiteX877" fmla="*/ 6491489 w 6634280"/>
                <a:gd name="connsiteY877" fmla="*/ 1002282 h 1738203"/>
                <a:gd name="connsiteX878" fmla="*/ 6521695 w 6634280"/>
                <a:gd name="connsiteY878" fmla="*/ 1005028 h 1738203"/>
                <a:gd name="connsiteX879" fmla="*/ 6538171 w 6634280"/>
                <a:gd name="connsiteY879" fmla="*/ 1002282 h 1738203"/>
                <a:gd name="connsiteX880" fmla="*/ 6562885 w 6634280"/>
                <a:gd name="connsiteY880" fmla="*/ 994044 h 1738203"/>
                <a:gd name="connsiteX881" fmla="*/ 5137722 w 6634280"/>
                <a:gd name="connsiteY881" fmla="*/ 966584 h 1738203"/>
                <a:gd name="connsiteX882" fmla="*/ 5129485 w 6634280"/>
                <a:gd name="connsiteY882" fmla="*/ 969330 h 1738203"/>
                <a:gd name="connsiteX883" fmla="*/ 5126739 w 6634280"/>
                <a:gd name="connsiteY883" fmla="*/ 969330 h 1738203"/>
                <a:gd name="connsiteX884" fmla="*/ 5123993 w 6634280"/>
                <a:gd name="connsiteY884" fmla="*/ 972076 h 1738203"/>
                <a:gd name="connsiteX885" fmla="*/ 5129485 w 6634280"/>
                <a:gd name="connsiteY885" fmla="*/ 977568 h 1738203"/>
                <a:gd name="connsiteX886" fmla="*/ 5137722 w 6634280"/>
                <a:gd name="connsiteY886" fmla="*/ 974822 h 1738203"/>
                <a:gd name="connsiteX887" fmla="*/ 5102025 w 6634280"/>
                <a:gd name="connsiteY887" fmla="*/ 966584 h 1738203"/>
                <a:gd name="connsiteX888" fmla="*/ 5104771 w 6634280"/>
                <a:gd name="connsiteY888" fmla="*/ 972076 h 1738203"/>
                <a:gd name="connsiteX889" fmla="*/ 5107517 w 6634280"/>
                <a:gd name="connsiteY889" fmla="*/ 972076 h 1738203"/>
                <a:gd name="connsiteX890" fmla="*/ 5110263 w 6634280"/>
                <a:gd name="connsiteY890" fmla="*/ 969330 h 1738203"/>
                <a:gd name="connsiteX891" fmla="*/ 5110263 w 6634280"/>
                <a:gd name="connsiteY891" fmla="*/ 966584 h 1738203"/>
                <a:gd name="connsiteX892" fmla="*/ 1035233 w 6634280"/>
                <a:gd name="connsiteY892" fmla="*/ 966584 h 1738203"/>
                <a:gd name="connsiteX893" fmla="*/ 1035233 w 6634280"/>
                <a:gd name="connsiteY893" fmla="*/ 969330 h 1738203"/>
                <a:gd name="connsiteX894" fmla="*/ 1043472 w 6634280"/>
                <a:gd name="connsiteY894" fmla="*/ 969330 h 1738203"/>
                <a:gd name="connsiteX895" fmla="*/ 1048964 w 6634280"/>
                <a:gd name="connsiteY895" fmla="*/ 966584 h 1738203"/>
                <a:gd name="connsiteX896" fmla="*/ 5264037 w 6634280"/>
                <a:gd name="connsiteY896" fmla="*/ 963838 h 1738203"/>
                <a:gd name="connsiteX897" fmla="*/ 5264037 w 6634280"/>
                <a:gd name="connsiteY897" fmla="*/ 969330 h 1738203"/>
                <a:gd name="connsiteX898" fmla="*/ 5264037 w 6634280"/>
                <a:gd name="connsiteY898" fmla="*/ 972076 h 1738203"/>
                <a:gd name="connsiteX899" fmla="*/ 5258545 w 6634280"/>
                <a:gd name="connsiteY899" fmla="*/ 977568 h 1738203"/>
                <a:gd name="connsiteX900" fmla="*/ 5264037 w 6634280"/>
                <a:gd name="connsiteY900" fmla="*/ 980314 h 1738203"/>
                <a:gd name="connsiteX901" fmla="*/ 5269529 w 6634280"/>
                <a:gd name="connsiteY901" fmla="*/ 980314 h 1738203"/>
                <a:gd name="connsiteX902" fmla="*/ 5272275 w 6634280"/>
                <a:gd name="connsiteY902" fmla="*/ 972076 h 1738203"/>
                <a:gd name="connsiteX903" fmla="*/ 5269529 w 6634280"/>
                <a:gd name="connsiteY903" fmla="*/ 963838 h 1738203"/>
                <a:gd name="connsiteX904" fmla="*/ 5244816 w 6634280"/>
                <a:gd name="connsiteY904" fmla="*/ 961092 h 1738203"/>
                <a:gd name="connsiteX905" fmla="*/ 5242070 w 6634280"/>
                <a:gd name="connsiteY905" fmla="*/ 963838 h 1738203"/>
                <a:gd name="connsiteX906" fmla="*/ 5242070 w 6634280"/>
                <a:gd name="connsiteY906" fmla="*/ 966584 h 1738203"/>
                <a:gd name="connsiteX907" fmla="*/ 5244816 w 6634280"/>
                <a:gd name="connsiteY907" fmla="*/ 966584 h 1738203"/>
                <a:gd name="connsiteX908" fmla="*/ 5247562 w 6634280"/>
                <a:gd name="connsiteY908" fmla="*/ 966584 h 1738203"/>
                <a:gd name="connsiteX909" fmla="*/ 5250308 w 6634280"/>
                <a:gd name="connsiteY909" fmla="*/ 966584 h 1738203"/>
                <a:gd name="connsiteX910" fmla="*/ 5253053 w 6634280"/>
                <a:gd name="connsiteY910" fmla="*/ 966584 h 1738203"/>
                <a:gd name="connsiteX911" fmla="*/ 5253053 w 6634280"/>
                <a:gd name="connsiteY911" fmla="*/ 961092 h 1738203"/>
                <a:gd name="connsiteX912" fmla="*/ 1169785 w 6634280"/>
                <a:gd name="connsiteY912" fmla="*/ 961092 h 1738203"/>
                <a:gd name="connsiteX913" fmla="*/ 1175277 w 6634280"/>
                <a:gd name="connsiteY913" fmla="*/ 963838 h 1738203"/>
                <a:gd name="connsiteX914" fmla="*/ 1178023 w 6634280"/>
                <a:gd name="connsiteY914" fmla="*/ 969330 h 1738203"/>
                <a:gd name="connsiteX915" fmla="*/ 1178023 w 6634280"/>
                <a:gd name="connsiteY915" fmla="*/ 974822 h 1738203"/>
                <a:gd name="connsiteX916" fmla="*/ 1178023 w 6634280"/>
                <a:gd name="connsiteY916" fmla="*/ 980314 h 1738203"/>
                <a:gd name="connsiteX917" fmla="*/ 1175277 w 6634280"/>
                <a:gd name="connsiteY917" fmla="*/ 983060 h 1738203"/>
                <a:gd name="connsiteX918" fmla="*/ 1169785 w 6634280"/>
                <a:gd name="connsiteY918" fmla="*/ 983060 h 1738203"/>
                <a:gd name="connsiteX919" fmla="*/ 1167039 w 6634280"/>
                <a:gd name="connsiteY919" fmla="*/ 983060 h 1738203"/>
                <a:gd name="connsiteX920" fmla="*/ 1164293 w 6634280"/>
                <a:gd name="connsiteY920" fmla="*/ 980314 h 1738203"/>
                <a:gd name="connsiteX921" fmla="*/ 1161547 w 6634280"/>
                <a:gd name="connsiteY921" fmla="*/ 974822 h 1738203"/>
                <a:gd name="connsiteX922" fmla="*/ 1161547 w 6634280"/>
                <a:gd name="connsiteY922" fmla="*/ 969330 h 1738203"/>
                <a:gd name="connsiteX923" fmla="*/ 1164293 w 6634280"/>
                <a:gd name="connsiteY923" fmla="*/ 963838 h 1738203"/>
                <a:gd name="connsiteX924" fmla="*/ 6175702 w 6634280"/>
                <a:gd name="connsiteY924" fmla="*/ 955600 h 1738203"/>
                <a:gd name="connsiteX925" fmla="*/ 6167464 w 6634280"/>
                <a:gd name="connsiteY925" fmla="*/ 958346 h 1738203"/>
                <a:gd name="connsiteX926" fmla="*/ 6159226 w 6634280"/>
                <a:gd name="connsiteY926" fmla="*/ 961092 h 1738203"/>
                <a:gd name="connsiteX927" fmla="*/ 6148242 w 6634280"/>
                <a:gd name="connsiteY927" fmla="*/ 963838 h 1738203"/>
                <a:gd name="connsiteX928" fmla="*/ 6137258 w 6634280"/>
                <a:gd name="connsiteY928" fmla="*/ 963838 h 1738203"/>
                <a:gd name="connsiteX929" fmla="*/ 6137258 w 6634280"/>
                <a:gd name="connsiteY929" fmla="*/ 958346 h 1738203"/>
                <a:gd name="connsiteX930" fmla="*/ 6134512 w 6634280"/>
                <a:gd name="connsiteY930" fmla="*/ 958346 h 1738203"/>
                <a:gd name="connsiteX931" fmla="*/ 6129020 w 6634280"/>
                <a:gd name="connsiteY931" fmla="*/ 958346 h 1738203"/>
                <a:gd name="connsiteX932" fmla="*/ 6129020 w 6634280"/>
                <a:gd name="connsiteY932" fmla="*/ 963838 h 1738203"/>
                <a:gd name="connsiteX933" fmla="*/ 6137258 w 6634280"/>
                <a:gd name="connsiteY933" fmla="*/ 963838 h 1738203"/>
                <a:gd name="connsiteX934" fmla="*/ 6145496 w 6634280"/>
                <a:gd name="connsiteY934" fmla="*/ 966584 h 1738203"/>
                <a:gd name="connsiteX935" fmla="*/ 6159226 w 6634280"/>
                <a:gd name="connsiteY935" fmla="*/ 966584 h 1738203"/>
                <a:gd name="connsiteX936" fmla="*/ 6172956 w 6634280"/>
                <a:gd name="connsiteY936" fmla="*/ 963838 h 1738203"/>
                <a:gd name="connsiteX937" fmla="*/ 6175702 w 6634280"/>
                <a:gd name="connsiteY937" fmla="*/ 961092 h 1738203"/>
                <a:gd name="connsiteX938" fmla="*/ 5225594 w 6634280"/>
                <a:gd name="connsiteY938" fmla="*/ 955600 h 1738203"/>
                <a:gd name="connsiteX939" fmla="*/ 5225594 w 6634280"/>
                <a:gd name="connsiteY939" fmla="*/ 966584 h 1738203"/>
                <a:gd name="connsiteX940" fmla="*/ 5231086 w 6634280"/>
                <a:gd name="connsiteY940" fmla="*/ 963838 h 1738203"/>
                <a:gd name="connsiteX941" fmla="*/ 5233832 w 6634280"/>
                <a:gd name="connsiteY941" fmla="*/ 958346 h 1738203"/>
                <a:gd name="connsiteX942" fmla="*/ 5231086 w 6634280"/>
                <a:gd name="connsiteY942" fmla="*/ 958346 h 1738203"/>
                <a:gd name="connsiteX943" fmla="*/ 5082803 w 6634280"/>
                <a:gd name="connsiteY943" fmla="*/ 955600 h 1738203"/>
                <a:gd name="connsiteX944" fmla="*/ 5082803 w 6634280"/>
                <a:gd name="connsiteY944" fmla="*/ 961092 h 1738203"/>
                <a:gd name="connsiteX945" fmla="*/ 5088295 w 6634280"/>
                <a:gd name="connsiteY945" fmla="*/ 961092 h 1738203"/>
                <a:gd name="connsiteX946" fmla="*/ 5091041 w 6634280"/>
                <a:gd name="connsiteY946" fmla="*/ 955600 h 1738203"/>
                <a:gd name="connsiteX947" fmla="*/ 930887 w 6634280"/>
                <a:gd name="connsiteY947" fmla="*/ 955600 h 1738203"/>
                <a:gd name="connsiteX948" fmla="*/ 928141 w 6634280"/>
                <a:gd name="connsiteY948" fmla="*/ 958346 h 1738203"/>
                <a:gd name="connsiteX949" fmla="*/ 928141 w 6634280"/>
                <a:gd name="connsiteY949" fmla="*/ 963838 h 1738203"/>
                <a:gd name="connsiteX950" fmla="*/ 930887 w 6634280"/>
                <a:gd name="connsiteY950" fmla="*/ 963838 h 1738203"/>
                <a:gd name="connsiteX951" fmla="*/ 933632 w 6634280"/>
                <a:gd name="connsiteY951" fmla="*/ 963838 h 1738203"/>
                <a:gd name="connsiteX952" fmla="*/ 935005 w 6634280"/>
                <a:gd name="connsiteY952" fmla="*/ 965211 h 1738203"/>
                <a:gd name="connsiteX953" fmla="*/ 937857 w 6634280"/>
                <a:gd name="connsiteY953" fmla="*/ 965528 h 1738203"/>
                <a:gd name="connsiteX954" fmla="*/ 936378 w 6634280"/>
                <a:gd name="connsiteY954" fmla="*/ 961092 h 1738203"/>
                <a:gd name="connsiteX955" fmla="*/ 5354655 w 6634280"/>
                <a:gd name="connsiteY955" fmla="*/ 952854 h 1738203"/>
                <a:gd name="connsiteX956" fmla="*/ 5354655 w 6634280"/>
                <a:gd name="connsiteY956" fmla="*/ 955600 h 1738203"/>
                <a:gd name="connsiteX957" fmla="*/ 5357401 w 6634280"/>
                <a:gd name="connsiteY957" fmla="*/ 958346 h 1738203"/>
                <a:gd name="connsiteX958" fmla="*/ 5360147 w 6634280"/>
                <a:gd name="connsiteY958" fmla="*/ 955600 h 1738203"/>
                <a:gd name="connsiteX959" fmla="*/ 5360147 w 6634280"/>
                <a:gd name="connsiteY959" fmla="*/ 952854 h 1738203"/>
                <a:gd name="connsiteX960" fmla="*/ 5357401 w 6634280"/>
                <a:gd name="connsiteY960" fmla="*/ 952854 h 1738203"/>
                <a:gd name="connsiteX961" fmla="*/ 5178912 w 6634280"/>
                <a:gd name="connsiteY961" fmla="*/ 952854 h 1738203"/>
                <a:gd name="connsiteX962" fmla="*/ 5173420 w 6634280"/>
                <a:gd name="connsiteY962" fmla="*/ 958346 h 1738203"/>
                <a:gd name="connsiteX963" fmla="*/ 5167928 w 6634280"/>
                <a:gd name="connsiteY963" fmla="*/ 966584 h 1738203"/>
                <a:gd name="connsiteX964" fmla="*/ 5170674 w 6634280"/>
                <a:gd name="connsiteY964" fmla="*/ 966584 h 1738203"/>
                <a:gd name="connsiteX965" fmla="*/ 5173420 w 6634280"/>
                <a:gd name="connsiteY965" fmla="*/ 969330 h 1738203"/>
                <a:gd name="connsiteX966" fmla="*/ 5176166 w 6634280"/>
                <a:gd name="connsiteY966" fmla="*/ 972076 h 1738203"/>
                <a:gd name="connsiteX967" fmla="*/ 5181658 w 6634280"/>
                <a:gd name="connsiteY967" fmla="*/ 972076 h 1738203"/>
                <a:gd name="connsiteX968" fmla="*/ 5187150 w 6634280"/>
                <a:gd name="connsiteY968" fmla="*/ 974822 h 1738203"/>
                <a:gd name="connsiteX969" fmla="*/ 5187150 w 6634280"/>
                <a:gd name="connsiteY969" fmla="*/ 980314 h 1738203"/>
                <a:gd name="connsiteX970" fmla="*/ 5184404 w 6634280"/>
                <a:gd name="connsiteY970" fmla="*/ 980314 h 1738203"/>
                <a:gd name="connsiteX971" fmla="*/ 5176166 w 6634280"/>
                <a:gd name="connsiteY971" fmla="*/ 983060 h 1738203"/>
                <a:gd name="connsiteX972" fmla="*/ 5178912 w 6634280"/>
                <a:gd name="connsiteY972" fmla="*/ 994044 h 1738203"/>
                <a:gd name="connsiteX973" fmla="*/ 5187150 w 6634280"/>
                <a:gd name="connsiteY973" fmla="*/ 999536 h 1738203"/>
                <a:gd name="connsiteX974" fmla="*/ 5189896 w 6634280"/>
                <a:gd name="connsiteY974" fmla="*/ 996790 h 1738203"/>
                <a:gd name="connsiteX975" fmla="*/ 5192642 w 6634280"/>
                <a:gd name="connsiteY975" fmla="*/ 991298 h 1738203"/>
                <a:gd name="connsiteX976" fmla="*/ 5189896 w 6634280"/>
                <a:gd name="connsiteY976" fmla="*/ 985806 h 1738203"/>
                <a:gd name="connsiteX977" fmla="*/ 5187150 w 6634280"/>
                <a:gd name="connsiteY977" fmla="*/ 983060 h 1738203"/>
                <a:gd name="connsiteX978" fmla="*/ 5198134 w 6634280"/>
                <a:gd name="connsiteY978" fmla="*/ 983060 h 1738203"/>
                <a:gd name="connsiteX979" fmla="*/ 5200880 w 6634280"/>
                <a:gd name="connsiteY979" fmla="*/ 977568 h 1738203"/>
                <a:gd name="connsiteX980" fmla="*/ 5198134 w 6634280"/>
                <a:gd name="connsiteY980" fmla="*/ 974822 h 1738203"/>
                <a:gd name="connsiteX981" fmla="*/ 5195388 w 6634280"/>
                <a:gd name="connsiteY981" fmla="*/ 969330 h 1738203"/>
                <a:gd name="connsiteX982" fmla="*/ 5195388 w 6634280"/>
                <a:gd name="connsiteY982" fmla="*/ 963838 h 1738203"/>
                <a:gd name="connsiteX983" fmla="*/ 5187150 w 6634280"/>
                <a:gd name="connsiteY983" fmla="*/ 958346 h 1738203"/>
                <a:gd name="connsiteX984" fmla="*/ 5181658 w 6634280"/>
                <a:gd name="connsiteY984" fmla="*/ 955600 h 1738203"/>
                <a:gd name="connsiteX985" fmla="*/ 856745 w 6634280"/>
                <a:gd name="connsiteY985" fmla="*/ 950108 h 1738203"/>
                <a:gd name="connsiteX986" fmla="*/ 853999 w 6634280"/>
                <a:gd name="connsiteY986" fmla="*/ 952854 h 1738203"/>
                <a:gd name="connsiteX987" fmla="*/ 856745 w 6634280"/>
                <a:gd name="connsiteY987" fmla="*/ 952854 h 1738203"/>
                <a:gd name="connsiteX988" fmla="*/ 856745 w 6634280"/>
                <a:gd name="connsiteY988" fmla="*/ 955600 h 1738203"/>
                <a:gd name="connsiteX989" fmla="*/ 859491 w 6634280"/>
                <a:gd name="connsiteY989" fmla="*/ 955600 h 1738203"/>
                <a:gd name="connsiteX990" fmla="*/ 862237 w 6634280"/>
                <a:gd name="connsiteY990" fmla="*/ 952854 h 1738203"/>
                <a:gd name="connsiteX991" fmla="*/ 862237 w 6634280"/>
                <a:gd name="connsiteY991" fmla="*/ 950108 h 1738203"/>
                <a:gd name="connsiteX992" fmla="*/ 6238859 w 6634280"/>
                <a:gd name="connsiteY992" fmla="*/ 950108 h 1738203"/>
                <a:gd name="connsiteX993" fmla="*/ 6222384 w 6634280"/>
                <a:gd name="connsiteY993" fmla="*/ 955600 h 1738203"/>
                <a:gd name="connsiteX994" fmla="*/ 6216892 w 6634280"/>
                <a:gd name="connsiteY994" fmla="*/ 961092 h 1738203"/>
                <a:gd name="connsiteX995" fmla="*/ 6211400 w 6634280"/>
                <a:gd name="connsiteY995" fmla="*/ 963838 h 1738203"/>
                <a:gd name="connsiteX996" fmla="*/ 6238859 w 6634280"/>
                <a:gd name="connsiteY996" fmla="*/ 958346 h 1738203"/>
                <a:gd name="connsiteX997" fmla="*/ 6252589 w 6634280"/>
                <a:gd name="connsiteY997" fmla="*/ 958346 h 1738203"/>
                <a:gd name="connsiteX998" fmla="*/ 6269065 w 6634280"/>
                <a:gd name="connsiteY998" fmla="*/ 958346 h 1738203"/>
                <a:gd name="connsiteX999" fmla="*/ 6263573 w 6634280"/>
                <a:gd name="connsiteY999" fmla="*/ 952854 h 1738203"/>
                <a:gd name="connsiteX1000" fmla="*/ 6258081 w 6634280"/>
                <a:gd name="connsiteY1000" fmla="*/ 950108 h 1738203"/>
                <a:gd name="connsiteX1001" fmla="*/ 6249843 w 6634280"/>
                <a:gd name="connsiteY1001" fmla="*/ 950108 h 1738203"/>
                <a:gd name="connsiteX1002" fmla="*/ 5140468 w 6634280"/>
                <a:gd name="connsiteY1002" fmla="*/ 950108 h 1738203"/>
                <a:gd name="connsiteX1003" fmla="*/ 5140468 w 6634280"/>
                <a:gd name="connsiteY1003" fmla="*/ 955600 h 1738203"/>
                <a:gd name="connsiteX1004" fmla="*/ 5148706 w 6634280"/>
                <a:gd name="connsiteY1004" fmla="*/ 955600 h 1738203"/>
                <a:gd name="connsiteX1005" fmla="*/ 5148706 w 6634280"/>
                <a:gd name="connsiteY1005" fmla="*/ 952854 h 1738203"/>
                <a:gd name="connsiteX1006" fmla="*/ 5145960 w 6634280"/>
                <a:gd name="connsiteY1006" fmla="*/ 950108 h 1738203"/>
                <a:gd name="connsiteX1007" fmla="*/ 1062694 w 6634280"/>
                <a:gd name="connsiteY1007" fmla="*/ 947362 h 1738203"/>
                <a:gd name="connsiteX1008" fmla="*/ 1062694 w 6634280"/>
                <a:gd name="connsiteY1008" fmla="*/ 950108 h 1738203"/>
                <a:gd name="connsiteX1009" fmla="*/ 1062694 w 6634280"/>
                <a:gd name="connsiteY1009" fmla="*/ 952854 h 1738203"/>
                <a:gd name="connsiteX1010" fmla="*/ 1065439 w 6634280"/>
                <a:gd name="connsiteY1010" fmla="*/ 952854 h 1738203"/>
                <a:gd name="connsiteX1011" fmla="*/ 1068185 w 6634280"/>
                <a:gd name="connsiteY1011" fmla="*/ 952854 h 1738203"/>
                <a:gd name="connsiteX1012" fmla="*/ 1068185 w 6634280"/>
                <a:gd name="connsiteY1012" fmla="*/ 950108 h 1738203"/>
                <a:gd name="connsiteX1013" fmla="*/ 1065439 w 6634280"/>
                <a:gd name="connsiteY1013" fmla="*/ 950108 h 1738203"/>
                <a:gd name="connsiteX1014" fmla="*/ 1065439 w 6634280"/>
                <a:gd name="connsiteY1014" fmla="*/ 947362 h 1738203"/>
                <a:gd name="connsiteX1015" fmla="*/ 799080 w 6634280"/>
                <a:gd name="connsiteY1015" fmla="*/ 947362 h 1738203"/>
                <a:gd name="connsiteX1016" fmla="*/ 799080 w 6634280"/>
                <a:gd name="connsiteY1016" fmla="*/ 952854 h 1738203"/>
                <a:gd name="connsiteX1017" fmla="*/ 804571 w 6634280"/>
                <a:gd name="connsiteY1017" fmla="*/ 952854 h 1738203"/>
                <a:gd name="connsiteX1018" fmla="*/ 804571 w 6634280"/>
                <a:gd name="connsiteY1018" fmla="*/ 950108 h 1738203"/>
                <a:gd name="connsiteX1019" fmla="*/ 6065863 w 6634280"/>
                <a:gd name="connsiteY1019" fmla="*/ 947362 h 1738203"/>
                <a:gd name="connsiteX1020" fmla="*/ 6068609 w 6634280"/>
                <a:gd name="connsiteY1020" fmla="*/ 952854 h 1738203"/>
                <a:gd name="connsiteX1021" fmla="*/ 6068609 w 6634280"/>
                <a:gd name="connsiteY1021" fmla="*/ 958346 h 1738203"/>
                <a:gd name="connsiteX1022" fmla="*/ 6076847 w 6634280"/>
                <a:gd name="connsiteY1022" fmla="*/ 963838 h 1738203"/>
                <a:gd name="connsiteX1023" fmla="*/ 6082339 w 6634280"/>
                <a:gd name="connsiteY1023" fmla="*/ 969330 h 1738203"/>
                <a:gd name="connsiteX1024" fmla="*/ 6082339 w 6634280"/>
                <a:gd name="connsiteY1024" fmla="*/ 974822 h 1738203"/>
                <a:gd name="connsiteX1025" fmla="*/ 6082339 w 6634280"/>
                <a:gd name="connsiteY1025" fmla="*/ 983060 h 1738203"/>
                <a:gd name="connsiteX1026" fmla="*/ 6076847 w 6634280"/>
                <a:gd name="connsiteY1026" fmla="*/ 980314 h 1738203"/>
                <a:gd name="connsiteX1027" fmla="*/ 6068609 w 6634280"/>
                <a:gd name="connsiteY1027" fmla="*/ 980314 h 1738203"/>
                <a:gd name="connsiteX1028" fmla="*/ 6060371 w 6634280"/>
                <a:gd name="connsiteY1028" fmla="*/ 983060 h 1738203"/>
                <a:gd name="connsiteX1029" fmla="*/ 6054879 w 6634280"/>
                <a:gd name="connsiteY1029" fmla="*/ 988552 h 1738203"/>
                <a:gd name="connsiteX1030" fmla="*/ 6065863 w 6634280"/>
                <a:gd name="connsiteY1030" fmla="*/ 991298 h 1738203"/>
                <a:gd name="connsiteX1031" fmla="*/ 6074101 w 6634280"/>
                <a:gd name="connsiteY1031" fmla="*/ 999536 h 1738203"/>
                <a:gd name="connsiteX1032" fmla="*/ 6076847 w 6634280"/>
                <a:gd name="connsiteY1032" fmla="*/ 1007774 h 1738203"/>
                <a:gd name="connsiteX1033" fmla="*/ 6076847 w 6634280"/>
                <a:gd name="connsiteY1033" fmla="*/ 1018758 h 1738203"/>
                <a:gd name="connsiteX1034" fmla="*/ 6079593 w 6634280"/>
                <a:gd name="connsiteY1034" fmla="*/ 1029741 h 1738203"/>
                <a:gd name="connsiteX1035" fmla="*/ 6082339 w 6634280"/>
                <a:gd name="connsiteY1035" fmla="*/ 1037979 h 1738203"/>
                <a:gd name="connsiteX1036" fmla="*/ 6090577 w 6634280"/>
                <a:gd name="connsiteY1036" fmla="*/ 1043471 h 1738203"/>
                <a:gd name="connsiteX1037" fmla="*/ 6104306 w 6634280"/>
                <a:gd name="connsiteY1037" fmla="*/ 1043471 h 1738203"/>
                <a:gd name="connsiteX1038" fmla="*/ 6104306 w 6634280"/>
                <a:gd name="connsiteY1038" fmla="*/ 1037979 h 1738203"/>
                <a:gd name="connsiteX1039" fmla="*/ 6104306 w 6634280"/>
                <a:gd name="connsiteY1039" fmla="*/ 1035233 h 1738203"/>
                <a:gd name="connsiteX1040" fmla="*/ 6096069 w 6634280"/>
                <a:gd name="connsiteY1040" fmla="*/ 1032487 h 1738203"/>
                <a:gd name="connsiteX1041" fmla="*/ 6087831 w 6634280"/>
                <a:gd name="connsiteY1041" fmla="*/ 1032487 h 1738203"/>
                <a:gd name="connsiteX1042" fmla="*/ 6085085 w 6634280"/>
                <a:gd name="connsiteY1042" fmla="*/ 1029741 h 1738203"/>
                <a:gd name="connsiteX1043" fmla="*/ 6082339 w 6634280"/>
                <a:gd name="connsiteY1043" fmla="*/ 1026996 h 1738203"/>
                <a:gd name="connsiteX1044" fmla="*/ 6093323 w 6634280"/>
                <a:gd name="connsiteY1044" fmla="*/ 1024250 h 1738203"/>
                <a:gd name="connsiteX1045" fmla="*/ 6104306 w 6634280"/>
                <a:gd name="connsiteY1045" fmla="*/ 1024250 h 1738203"/>
                <a:gd name="connsiteX1046" fmla="*/ 6123528 w 6634280"/>
                <a:gd name="connsiteY1046" fmla="*/ 1029741 h 1738203"/>
                <a:gd name="connsiteX1047" fmla="*/ 6142750 w 6634280"/>
                <a:gd name="connsiteY1047" fmla="*/ 1037979 h 1738203"/>
                <a:gd name="connsiteX1048" fmla="*/ 6150988 w 6634280"/>
                <a:gd name="connsiteY1048" fmla="*/ 1040725 h 1738203"/>
                <a:gd name="connsiteX1049" fmla="*/ 6161972 w 6634280"/>
                <a:gd name="connsiteY1049" fmla="*/ 1040725 h 1738203"/>
                <a:gd name="connsiteX1050" fmla="*/ 6172956 w 6634280"/>
                <a:gd name="connsiteY1050" fmla="*/ 1035233 h 1738203"/>
                <a:gd name="connsiteX1051" fmla="*/ 6178448 w 6634280"/>
                <a:gd name="connsiteY1051" fmla="*/ 1029741 h 1738203"/>
                <a:gd name="connsiteX1052" fmla="*/ 6189432 w 6634280"/>
                <a:gd name="connsiteY1052" fmla="*/ 1026996 h 1738203"/>
                <a:gd name="connsiteX1053" fmla="*/ 6200416 w 6634280"/>
                <a:gd name="connsiteY1053" fmla="*/ 1024250 h 1738203"/>
                <a:gd name="connsiteX1054" fmla="*/ 6208654 w 6634280"/>
                <a:gd name="connsiteY1054" fmla="*/ 1018758 h 1738203"/>
                <a:gd name="connsiteX1055" fmla="*/ 6216892 w 6634280"/>
                <a:gd name="connsiteY1055" fmla="*/ 1016012 h 1738203"/>
                <a:gd name="connsiteX1056" fmla="*/ 6227875 w 6634280"/>
                <a:gd name="connsiteY1056" fmla="*/ 1010520 h 1738203"/>
                <a:gd name="connsiteX1057" fmla="*/ 6238859 w 6634280"/>
                <a:gd name="connsiteY1057" fmla="*/ 1010520 h 1738203"/>
                <a:gd name="connsiteX1058" fmla="*/ 6249843 w 6634280"/>
                <a:gd name="connsiteY1058" fmla="*/ 1013266 h 1738203"/>
                <a:gd name="connsiteX1059" fmla="*/ 6271811 w 6634280"/>
                <a:gd name="connsiteY1059" fmla="*/ 1016012 h 1738203"/>
                <a:gd name="connsiteX1060" fmla="*/ 6293779 w 6634280"/>
                <a:gd name="connsiteY1060" fmla="*/ 1018758 h 1738203"/>
                <a:gd name="connsiteX1061" fmla="*/ 6304763 w 6634280"/>
                <a:gd name="connsiteY1061" fmla="*/ 1018758 h 1738203"/>
                <a:gd name="connsiteX1062" fmla="*/ 6315747 w 6634280"/>
                <a:gd name="connsiteY1062" fmla="*/ 1013266 h 1738203"/>
                <a:gd name="connsiteX1063" fmla="*/ 6318493 w 6634280"/>
                <a:gd name="connsiteY1063" fmla="*/ 1013266 h 1738203"/>
                <a:gd name="connsiteX1064" fmla="*/ 6310255 w 6634280"/>
                <a:gd name="connsiteY1064" fmla="*/ 1005028 h 1738203"/>
                <a:gd name="connsiteX1065" fmla="*/ 6296525 w 6634280"/>
                <a:gd name="connsiteY1065" fmla="*/ 1002282 h 1738203"/>
                <a:gd name="connsiteX1066" fmla="*/ 6280049 w 6634280"/>
                <a:gd name="connsiteY1066" fmla="*/ 999536 h 1738203"/>
                <a:gd name="connsiteX1067" fmla="*/ 6260827 w 6634280"/>
                <a:gd name="connsiteY1067" fmla="*/ 999536 h 1738203"/>
                <a:gd name="connsiteX1068" fmla="*/ 6216892 w 6634280"/>
                <a:gd name="connsiteY1068" fmla="*/ 1005028 h 1738203"/>
                <a:gd name="connsiteX1069" fmla="*/ 6175702 w 6634280"/>
                <a:gd name="connsiteY1069" fmla="*/ 1010520 h 1738203"/>
                <a:gd name="connsiteX1070" fmla="*/ 6137258 w 6634280"/>
                <a:gd name="connsiteY1070" fmla="*/ 1013266 h 1738203"/>
                <a:gd name="connsiteX1071" fmla="*/ 6120782 w 6634280"/>
                <a:gd name="connsiteY1071" fmla="*/ 1013266 h 1738203"/>
                <a:gd name="connsiteX1072" fmla="*/ 6109798 w 6634280"/>
                <a:gd name="connsiteY1072" fmla="*/ 1007774 h 1738203"/>
                <a:gd name="connsiteX1073" fmla="*/ 6101561 w 6634280"/>
                <a:gd name="connsiteY1073" fmla="*/ 999536 h 1738203"/>
                <a:gd name="connsiteX1074" fmla="*/ 6096069 w 6634280"/>
                <a:gd name="connsiteY1074" fmla="*/ 991298 h 1738203"/>
                <a:gd name="connsiteX1075" fmla="*/ 6098815 w 6634280"/>
                <a:gd name="connsiteY1075" fmla="*/ 974822 h 1738203"/>
                <a:gd name="connsiteX1076" fmla="*/ 6107052 w 6634280"/>
                <a:gd name="connsiteY1076" fmla="*/ 955600 h 1738203"/>
                <a:gd name="connsiteX1077" fmla="*/ 6087831 w 6634280"/>
                <a:gd name="connsiteY1077" fmla="*/ 950108 h 1738203"/>
                <a:gd name="connsiteX1078" fmla="*/ 1048964 w 6634280"/>
                <a:gd name="connsiteY1078" fmla="*/ 944616 h 1738203"/>
                <a:gd name="connsiteX1079" fmla="*/ 1048964 w 6634280"/>
                <a:gd name="connsiteY1079" fmla="*/ 947362 h 1738203"/>
                <a:gd name="connsiteX1080" fmla="*/ 1048964 w 6634280"/>
                <a:gd name="connsiteY1080" fmla="*/ 950108 h 1738203"/>
                <a:gd name="connsiteX1081" fmla="*/ 1048964 w 6634280"/>
                <a:gd name="connsiteY1081" fmla="*/ 955600 h 1738203"/>
                <a:gd name="connsiteX1082" fmla="*/ 1051710 w 6634280"/>
                <a:gd name="connsiteY1082" fmla="*/ 955600 h 1738203"/>
                <a:gd name="connsiteX1083" fmla="*/ 1051710 w 6634280"/>
                <a:gd name="connsiteY1083" fmla="*/ 944616 h 1738203"/>
                <a:gd name="connsiteX1084" fmla="*/ 812809 w 6634280"/>
                <a:gd name="connsiteY1084" fmla="*/ 941870 h 1738203"/>
                <a:gd name="connsiteX1085" fmla="*/ 812809 w 6634280"/>
                <a:gd name="connsiteY1085" fmla="*/ 947362 h 1738203"/>
                <a:gd name="connsiteX1086" fmla="*/ 821047 w 6634280"/>
                <a:gd name="connsiteY1086" fmla="*/ 947362 h 1738203"/>
                <a:gd name="connsiteX1087" fmla="*/ 818301 w 6634280"/>
                <a:gd name="connsiteY1087" fmla="*/ 944616 h 1738203"/>
                <a:gd name="connsiteX1088" fmla="*/ 994043 w 6634280"/>
                <a:gd name="connsiteY1088" fmla="*/ 939124 h 1738203"/>
                <a:gd name="connsiteX1089" fmla="*/ 994043 w 6634280"/>
                <a:gd name="connsiteY1089" fmla="*/ 941870 h 1738203"/>
                <a:gd name="connsiteX1090" fmla="*/ 999536 w 6634280"/>
                <a:gd name="connsiteY1090" fmla="*/ 941870 h 1738203"/>
                <a:gd name="connsiteX1091" fmla="*/ 996790 w 6634280"/>
                <a:gd name="connsiteY1091" fmla="*/ 939124 h 1738203"/>
                <a:gd name="connsiteX1092" fmla="*/ 5195388 w 6634280"/>
                <a:gd name="connsiteY1092" fmla="*/ 939124 h 1738203"/>
                <a:gd name="connsiteX1093" fmla="*/ 5195388 w 6634280"/>
                <a:gd name="connsiteY1093" fmla="*/ 944616 h 1738203"/>
                <a:gd name="connsiteX1094" fmla="*/ 5200880 w 6634280"/>
                <a:gd name="connsiteY1094" fmla="*/ 944616 h 1738203"/>
                <a:gd name="connsiteX1095" fmla="*/ 5203626 w 6634280"/>
                <a:gd name="connsiteY1095" fmla="*/ 939124 h 1738203"/>
                <a:gd name="connsiteX1096" fmla="*/ 5280513 w 6634280"/>
                <a:gd name="connsiteY1096" fmla="*/ 936378 h 1738203"/>
                <a:gd name="connsiteX1097" fmla="*/ 5277767 w 6634280"/>
                <a:gd name="connsiteY1097" fmla="*/ 941870 h 1738203"/>
                <a:gd name="connsiteX1098" fmla="*/ 5275021 w 6634280"/>
                <a:gd name="connsiteY1098" fmla="*/ 944616 h 1738203"/>
                <a:gd name="connsiteX1099" fmla="*/ 5275021 w 6634280"/>
                <a:gd name="connsiteY1099" fmla="*/ 939124 h 1738203"/>
                <a:gd name="connsiteX1100" fmla="*/ 5272275 w 6634280"/>
                <a:gd name="connsiteY1100" fmla="*/ 939124 h 1738203"/>
                <a:gd name="connsiteX1101" fmla="*/ 5269529 w 6634280"/>
                <a:gd name="connsiteY1101" fmla="*/ 939124 h 1738203"/>
                <a:gd name="connsiteX1102" fmla="*/ 5269529 w 6634280"/>
                <a:gd name="connsiteY1102" fmla="*/ 944616 h 1738203"/>
                <a:gd name="connsiteX1103" fmla="*/ 5277767 w 6634280"/>
                <a:gd name="connsiteY1103" fmla="*/ 947362 h 1738203"/>
                <a:gd name="connsiteX1104" fmla="*/ 5283259 w 6634280"/>
                <a:gd name="connsiteY1104" fmla="*/ 952854 h 1738203"/>
                <a:gd name="connsiteX1105" fmla="*/ 5288751 w 6634280"/>
                <a:gd name="connsiteY1105" fmla="*/ 952854 h 1738203"/>
                <a:gd name="connsiteX1106" fmla="*/ 5294243 w 6634280"/>
                <a:gd name="connsiteY1106" fmla="*/ 950108 h 1738203"/>
                <a:gd name="connsiteX1107" fmla="*/ 5294243 w 6634280"/>
                <a:gd name="connsiteY1107" fmla="*/ 944616 h 1738203"/>
                <a:gd name="connsiteX1108" fmla="*/ 5291497 w 6634280"/>
                <a:gd name="connsiteY1108" fmla="*/ 939124 h 1738203"/>
                <a:gd name="connsiteX1109" fmla="*/ 5288751 w 6634280"/>
                <a:gd name="connsiteY1109" fmla="*/ 936378 h 1738203"/>
                <a:gd name="connsiteX1110" fmla="*/ 5178912 w 6634280"/>
                <a:gd name="connsiteY1110" fmla="*/ 936378 h 1738203"/>
                <a:gd name="connsiteX1111" fmla="*/ 5176166 w 6634280"/>
                <a:gd name="connsiteY1111" fmla="*/ 939124 h 1738203"/>
                <a:gd name="connsiteX1112" fmla="*/ 5178912 w 6634280"/>
                <a:gd name="connsiteY1112" fmla="*/ 941870 h 1738203"/>
                <a:gd name="connsiteX1113" fmla="*/ 5181658 w 6634280"/>
                <a:gd name="connsiteY1113" fmla="*/ 944616 h 1738203"/>
                <a:gd name="connsiteX1114" fmla="*/ 5184404 w 6634280"/>
                <a:gd name="connsiteY1114" fmla="*/ 944616 h 1738203"/>
                <a:gd name="connsiteX1115" fmla="*/ 5184404 w 6634280"/>
                <a:gd name="connsiteY1115" fmla="*/ 936378 h 1738203"/>
                <a:gd name="connsiteX1116" fmla="*/ 5181658 w 6634280"/>
                <a:gd name="connsiteY1116" fmla="*/ 936378 h 1738203"/>
                <a:gd name="connsiteX1117" fmla="*/ 1315322 w 6634280"/>
                <a:gd name="connsiteY1117" fmla="*/ 933632 h 1738203"/>
                <a:gd name="connsiteX1118" fmla="*/ 1315322 w 6634280"/>
                <a:gd name="connsiteY1118" fmla="*/ 941870 h 1738203"/>
                <a:gd name="connsiteX1119" fmla="*/ 1320814 w 6634280"/>
                <a:gd name="connsiteY1119" fmla="*/ 941870 h 1738203"/>
                <a:gd name="connsiteX1120" fmla="*/ 1318068 w 6634280"/>
                <a:gd name="connsiteY1120" fmla="*/ 939124 h 1738203"/>
                <a:gd name="connsiteX1121" fmla="*/ 1062694 w 6634280"/>
                <a:gd name="connsiteY1121" fmla="*/ 933632 h 1738203"/>
                <a:gd name="connsiteX1122" fmla="*/ 1062694 w 6634280"/>
                <a:gd name="connsiteY1122" fmla="*/ 939124 h 1738203"/>
                <a:gd name="connsiteX1123" fmla="*/ 1070932 w 6634280"/>
                <a:gd name="connsiteY1123" fmla="*/ 939124 h 1738203"/>
                <a:gd name="connsiteX1124" fmla="*/ 1073678 w 6634280"/>
                <a:gd name="connsiteY1124" fmla="*/ 939124 h 1738203"/>
                <a:gd name="connsiteX1125" fmla="*/ 1073678 w 6634280"/>
                <a:gd name="connsiteY1125" fmla="*/ 936378 h 1738203"/>
                <a:gd name="connsiteX1126" fmla="*/ 1068185 w 6634280"/>
                <a:gd name="connsiteY1126" fmla="*/ 933632 h 1738203"/>
                <a:gd name="connsiteX1127" fmla="*/ 1054456 w 6634280"/>
                <a:gd name="connsiteY1127" fmla="*/ 933632 h 1738203"/>
                <a:gd name="connsiteX1128" fmla="*/ 1054456 w 6634280"/>
                <a:gd name="connsiteY1128" fmla="*/ 936378 h 1738203"/>
                <a:gd name="connsiteX1129" fmla="*/ 1057202 w 6634280"/>
                <a:gd name="connsiteY1129" fmla="*/ 939124 h 1738203"/>
                <a:gd name="connsiteX1130" fmla="*/ 1057202 w 6634280"/>
                <a:gd name="connsiteY1130" fmla="*/ 941870 h 1738203"/>
                <a:gd name="connsiteX1131" fmla="*/ 1062694 w 6634280"/>
                <a:gd name="connsiteY1131" fmla="*/ 941870 h 1738203"/>
                <a:gd name="connsiteX1132" fmla="*/ 1059948 w 6634280"/>
                <a:gd name="connsiteY1132" fmla="*/ 936378 h 1738203"/>
                <a:gd name="connsiteX1133" fmla="*/ 5956024 w 6634280"/>
                <a:gd name="connsiteY1133" fmla="*/ 930886 h 1738203"/>
                <a:gd name="connsiteX1134" fmla="*/ 5942294 w 6634280"/>
                <a:gd name="connsiteY1134" fmla="*/ 944616 h 1738203"/>
                <a:gd name="connsiteX1135" fmla="*/ 5917580 w 6634280"/>
                <a:gd name="connsiteY1135" fmla="*/ 963838 h 1738203"/>
                <a:gd name="connsiteX1136" fmla="*/ 5909342 w 6634280"/>
                <a:gd name="connsiteY1136" fmla="*/ 969330 h 1738203"/>
                <a:gd name="connsiteX1137" fmla="*/ 5903850 w 6634280"/>
                <a:gd name="connsiteY1137" fmla="*/ 974822 h 1738203"/>
                <a:gd name="connsiteX1138" fmla="*/ 5898358 w 6634280"/>
                <a:gd name="connsiteY1138" fmla="*/ 983060 h 1738203"/>
                <a:gd name="connsiteX1139" fmla="*/ 5892866 w 6634280"/>
                <a:gd name="connsiteY1139" fmla="*/ 988552 h 1738203"/>
                <a:gd name="connsiteX1140" fmla="*/ 5887374 w 6634280"/>
                <a:gd name="connsiteY1140" fmla="*/ 991298 h 1738203"/>
                <a:gd name="connsiteX1141" fmla="*/ 5879136 w 6634280"/>
                <a:gd name="connsiteY1141" fmla="*/ 994044 h 1738203"/>
                <a:gd name="connsiteX1142" fmla="*/ 5873644 w 6634280"/>
                <a:gd name="connsiteY1142" fmla="*/ 996790 h 1738203"/>
                <a:gd name="connsiteX1143" fmla="*/ 5868152 w 6634280"/>
                <a:gd name="connsiteY1143" fmla="*/ 999536 h 1738203"/>
                <a:gd name="connsiteX1144" fmla="*/ 5859914 w 6634280"/>
                <a:gd name="connsiteY1144" fmla="*/ 1010520 h 1738203"/>
                <a:gd name="connsiteX1145" fmla="*/ 5857169 w 6634280"/>
                <a:gd name="connsiteY1145" fmla="*/ 1018758 h 1738203"/>
                <a:gd name="connsiteX1146" fmla="*/ 5851677 w 6634280"/>
                <a:gd name="connsiteY1146" fmla="*/ 1029741 h 1738203"/>
                <a:gd name="connsiteX1147" fmla="*/ 5846185 w 6634280"/>
                <a:gd name="connsiteY1147" fmla="*/ 1035233 h 1738203"/>
                <a:gd name="connsiteX1148" fmla="*/ 5835201 w 6634280"/>
                <a:gd name="connsiteY1148" fmla="*/ 1040725 h 1738203"/>
                <a:gd name="connsiteX1149" fmla="*/ 5821471 w 6634280"/>
                <a:gd name="connsiteY1149" fmla="*/ 1043471 h 1738203"/>
                <a:gd name="connsiteX1150" fmla="*/ 5796757 w 6634280"/>
                <a:gd name="connsiteY1150" fmla="*/ 1048963 h 1738203"/>
                <a:gd name="connsiteX1151" fmla="*/ 5788519 w 6634280"/>
                <a:gd name="connsiteY1151" fmla="*/ 1051709 h 1738203"/>
                <a:gd name="connsiteX1152" fmla="*/ 5785773 w 6634280"/>
                <a:gd name="connsiteY1152" fmla="*/ 1057201 h 1738203"/>
                <a:gd name="connsiteX1153" fmla="*/ 5788519 w 6634280"/>
                <a:gd name="connsiteY1153" fmla="*/ 1065439 h 1738203"/>
                <a:gd name="connsiteX1154" fmla="*/ 5799503 w 6634280"/>
                <a:gd name="connsiteY1154" fmla="*/ 1076423 h 1738203"/>
                <a:gd name="connsiteX1155" fmla="*/ 5796757 w 6634280"/>
                <a:gd name="connsiteY1155" fmla="*/ 1079169 h 1738203"/>
                <a:gd name="connsiteX1156" fmla="*/ 5799503 w 6634280"/>
                <a:gd name="connsiteY1156" fmla="*/ 1079169 h 1738203"/>
                <a:gd name="connsiteX1157" fmla="*/ 5799503 w 6634280"/>
                <a:gd name="connsiteY1157" fmla="*/ 1076423 h 1738203"/>
                <a:gd name="connsiteX1158" fmla="*/ 5804995 w 6634280"/>
                <a:gd name="connsiteY1158" fmla="*/ 1079169 h 1738203"/>
                <a:gd name="connsiteX1159" fmla="*/ 5810487 w 6634280"/>
                <a:gd name="connsiteY1159" fmla="*/ 1079169 h 1738203"/>
                <a:gd name="connsiteX1160" fmla="*/ 5812318 w 6634280"/>
                <a:gd name="connsiteY1160" fmla="*/ 1077949 h 1738203"/>
                <a:gd name="connsiteX1161" fmla="*/ 5807741 w 6634280"/>
                <a:gd name="connsiteY1161" fmla="*/ 1076423 h 1738203"/>
                <a:gd name="connsiteX1162" fmla="*/ 5813942 w 6634280"/>
                <a:gd name="connsiteY1162" fmla="*/ 1076866 h 1738203"/>
                <a:gd name="connsiteX1163" fmla="*/ 5818725 w 6634280"/>
                <a:gd name="connsiteY1163" fmla="*/ 1073677 h 1738203"/>
                <a:gd name="connsiteX1164" fmla="*/ 5826963 w 6634280"/>
                <a:gd name="connsiteY1164" fmla="*/ 1068185 h 1738203"/>
                <a:gd name="connsiteX1165" fmla="*/ 5835201 w 6634280"/>
                <a:gd name="connsiteY1165" fmla="*/ 1062693 h 1738203"/>
                <a:gd name="connsiteX1166" fmla="*/ 5835201 w 6634280"/>
                <a:gd name="connsiteY1166" fmla="*/ 1065439 h 1738203"/>
                <a:gd name="connsiteX1167" fmla="*/ 5837947 w 6634280"/>
                <a:gd name="connsiteY1167" fmla="*/ 1065439 h 1738203"/>
                <a:gd name="connsiteX1168" fmla="*/ 5837947 w 6634280"/>
                <a:gd name="connsiteY1168" fmla="*/ 1062693 h 1738203"/>
                <a:gd name="connsiteX1169" fmla="*/ 5843439 w 6634280"/>
                <a:gd name="connsiteY1169" fmla="*/ 1054455 h 1738203"/>
                <a:gd name="connsiteX1170" fmla="*/ 5846185 w 6634280"/>
                <a:gd name="connsiteY1170" fmla="*/ 1051709 h 1738203"/>
                <a:gd name="connsiteX1171" fmla="*/ 5851677 w 6634280"/>
                <a:gd name="connsiteY1171" fmla="*/ 1048963 h 1738203"/>
                <a:gd name="connsiteX1172" fmla="*/ 5857169 w 6634280"/>
                <a:gd name="connsiteY1172" fmla="*/ 1046217 h 1738203"/>
                <a:gd name="connsiteX1173" fmla="*/ 5890120 w 6634280"/>
                <a:gd name="connsiteY1173" fmla="*/ 1046217 h 1738203"/>
                <a:gd name="connsiteX1174" fmla="*/ 5906596 w 6634280"/>
                <a:gd name="connsiteY1174" fmla="*/ 1043471 h 1738203"/>
                <a:gd name="connsiteX1175" fmla="*/ 5923072 w 6634280"/>
                <a:gd name="connsiteY1175" fmla="*/ 1040725 h 1738203"/>
                <a:gd name="connsiteX1176" fmla="*/ 5953278 w 6634280"/>
                <a:gd name="connsiteY1176" fmla="*/ 1026996 h 1738203"/>
                <a:gd name="connsiteX1177" fmla="*/ 5983483 w 6634280"/>
                <a:gd name="connsiteY1177" fmla="*/ 1016012 h 1738203"/>
                <a:gd name="connsiteX1178" fmla="*/ 6008197 w 6634280"/>
                <a:gd name="connsiteY1178" fmla="*/ 1007774 h 1738203"/>
                <a:gd name="connsiteX1179" fmla="*/ 6016435 w 6634280"/>
                <a:gd name="connsiteY1179" fmla="*/ 1005028 h 1738203"/>
                <a:gd name="connsiteX1180" fmla="*/ 6024673 w 6634280"/>
                <a:gd name="connsiteY1180" fmla="*/ 1007774 h 1738203"/>
                <a:gd name="connsiteX1181" fmla="*/ 6038403 w 6634280"/>
                <a:gd name="connsiteY1181" fmla="*/ 1013266 h 1738203"/>
                <a:gd name="connsiteX1182" fmla="*/ 6052133 w 6634280"/>
                <a:gd name="connsiteY1182" fmla="*/ 1021504 h 1738203"/>
                <a:gd name="connsiteX1183" fmla="*/ 6065863 w 6634280"/>
                <a:gd name="connsiteY1183" fmla="*/ 1032487 h 1738203"/>
                <a:gd name="connsiteX1184" fmla="*/ 6065863 w 6634280"/>
                <a:gd name="connsiteY1184" fmla="*/ 1018758 h 1738203"/>
                <a:gd name="connsiteX1185" fmla="*/ 6063117 w 6634280"/>
                <a:gd name="connsiteY1185" fmla="*/ 1010520 h 1738203"/>
                <a:gd name="connsiteX1186" fmla="*/ 6054879 w 6634280"/>
                <a:gd name="connsiteY1186" fmla="*/ 1005028 h 1738203"/>
                <a:gd name="connsiteX1187" fmla="*/ 6043895 w 6634280"/>
                <a:gd name="connsiteY1187" fmla="*/ 999536 h 1738203"/>
                <a:gd name="connsiteX1188" fmla="*/ 6019181 w 6634280"/>
                <a:gd name="connsiteY1188" fmla="*/ 988552 h 1738203"/>
                <a:gd name="connsiteX1189" fmla="*/ 6010943 w 6634280"/>
                <a:gd name="connsiteY1189" fmla="*/ 983060 h 1738203"/>
                <a:gd name="connsiteX1190" fmla="*/ 6005451 w 6634280"/>
                <a:gd name="connsiteY1190" fmla="*/ 977568 h 1738203"/>
                <a:gd name="connsiteX1191" fmla="*/ 6005451 w 6634280"/>
                <a:gd name="connsiteY1191" fmla="*/ 972076 h 1738203"/>
                <a:gd name="connsiteX1192" fmla="*/ 6002705 w 6634280"/>
                <a:gd name="connsiteY1192" fmla="*/ 972076 h 1738203"/>
                <a:gd name="connsiteX1193" fmla="*/ 5991721 w 6634280"/>
                <a:gd name="connsiteY1193" fmla="*/ 969330 h 1738203"/>
                <a:gd name="connsiteX1194" fmla="*/ 5986229 w 6634280"/>
                <a:gd name="connsiteY1194" fmla="*/ 963838 h 1738203"/>
                <a:gd name="connsiteX1195" fmla="*/ 5980738 w 6634280"/>
                <a:gd name="connsiteY1195" fmla="*/ 958346 h 1738203"/>
                <a:gd name="connsiteX1196" fmla="*/ 5972500 w 6634280"/>
                <a:gd name="connsiteY1196" fmla="*/ 944616 h 1738203"/>
                <a:gd name="connsiteX1197" fmla="*/ 5967008 w 6634280"/>
                <a:gd name="connsiteY1197" fmla="*/ 933632 h 1738203"/>
                <a:gd name="connsiteX1198" fmla="*/ 5961516 w 6634280"/>
                <a:gd name="connsiteY1198" fmla="*/ 930886 h 1738203"/>
                <a:gd name="connsiteX1199" fmla="*/ 1340038 w 6634280"/>
                <a:gd name="connsiteY1199" fmla="*/ 928140 h 1738203"/>
                <a:gd name="connsiteX1200" fmla="*/ 1340038 w 6634280"/>
                <a:gd name="connsiteY1200" fmla="*/ 936378 h 1738203"/>
                <a:gd name="connsiteX1201" fmla="*/ 1345529 w 6634280"/>
                <a:gd name="connsiteY1201" fmla="*/ 936378 h 1738203"/>
                <a:gd name="connsiteX1202" fmla="*/ 1348275 w 6634280"/>
                <a:gd name="connsiteY1202" fmla="*/ 933632 h 1738203"/>
                <a:gd name="connsiteX1203" fmla="*/ 1345529 w 6634280"/>
                <a:gd name="connsiteY1203" fmla="*/ 930886 h 1738203"/>
                <a:gd name="connsiteX1204" fmla="*/ 6109798 w 6634280"/>
                <a:gd name="connsiteY1204" fmla="*/ 925394 h 1738203"/>
                <a:gd name="connsiteX1205" fmla="*/ 6109798 w 6634280"/>
                <a:gd name="connsiteY1205" fmla="*/ 930886 h 1738203"/>
                <a:gd name="connsiteX1206" fmla="*/ 6115290 w 6634280"/>
                <a:gd name="connsiteY1206" fmla="*/ 930886 h 1738203"/>
                <a:gd name="connsiteX1207" fmla="*/ 6118036 w 6634280"/>
                <a:gd name="connsiteY1207" fmla="*/ 925394 h 1738203"/>
                <a:gd name="connsiteX1208" fmla="*/ 5371131 w 6634280"/>
                <a:gd name="connsiteY1208" fmla="*/ 925394 h 1738203"/>
                <a:gd name="connsiteX1209" fmla="*/ 5371131 w 6634280"/>
                <a:gd name="connsiteY1209" fmla="*/ 928140 h 1738203"/>
                <a:gd name="connsiteX1210" fmla="*/ 5373876 w 6634280"/>
                <a:gd name="connsiteY1210" fmla="*/ 930886 h 1738203"/>
                <a:gd name="connsiteX1211" fmla="*/ 5376622 w 6634280"/>
                <a:gd name="connsiteY1211" fmla="*/ 933632 h 1738203"/>
                <a:gd name="connsiteX1212" fmla="*/ 5382114 w 6634280"/>
                <a:gd name="connsiteY1212" fmla="*/ 933632 h 1738203"/>
                <a:gd name="connsiteX1213" fmla="*/ 5382114 w 6634280"/>
                <a:gd name="connsiteY1213" fmla="*/ 930886 h 1738203"/>
                <a:gd name="connsiteX1214" fmla="*/ 5382114 w 6634280"/>
                <a:gd name="connsiteY1214" fmla="*/ 928140 h 1738203"/>
                <a:gd name="connsiteX1215" fmla="*/ 5379368 w 6634280"/>
                <a:gd name="connsiteY1215" fmla="*/ 925394 h 1738203"/>
                <a:gd name="connsiteX1216" fmla="*/ 5121247 w 6634280"/>
                <a:gd name="connsiteY1216" fmla="*/ 925394 h 1738203"/>
                <a:gd name="connsiteX1217" fmla="*/ 5118501 w 6634280"/>
                <a:gd name="connsiteY1217" fmla="*/ 928140 h 1738203"/>
                <a:gd name="connsiteX1218" fmla="*/ 5121247 w 6634280"/>
                <a:gd name="connsiteY1218" fmla="*/ 930886 h 1738203"/>
                <a:gd name="connsiteX1219" fmla="*/ 5123993 w 6634280"/>
                <a:gd name="connsiteY1219" fmla="*/ 930886 h 1738203"/>
                <a:gd name="connsiteX1220" fmla="*/ 5126739 w 6634280"/>
                <a:gd name="connsiteY1220" fmla="*/ 928140 h 1738203"/>
                <a:gd name="connsiteX1221" fmla="*/ 5123993 w 6634280"/>
                <a:gd name="connsiteY1221" fmla="*/ 925394 h 1738203"/>
                <a:gd name="connsiteX1222" fmla="*/ 966584 w 6634280"/>
                <a:gd name="connsiteY1222" fmla="*/ 919902 h 1738203"/>
                <a:gd name="connsiteX1223" fmla="*/ 966584 w 6634280"/>
                <a:gd name="connsiteY1223" fmla="*/ 922648 h 1738203"/>
                <a:gd name="connsiteX1224" fmla="*/ 963838 w 6634280"/>
                <a:gd name="connsiteY1224" fmla="*/ 922648 h 1738203"/>
                <a:gd name="connsiteX1225" fmla="*/ 963838 w 6634280"/>
                <a:gd name="connsiteY1225" fmla="*/ 925394 h 1738203"/>
                <a:gd name="connsiteX1226" fmla="*/ 969330 w 6634280"/>
                <a:gd name="connsiteY1226" fmla="*/ 925394 h 1738203"/>
                <a:gd name="connsiteX1227" fmla="*/ 972076 w 6634280"/>
                <a:gd name="connsiteY1227" fmla="*/ 925394 h 1738203"/>
                <a:gd name="connsiteX1228" fmla="*/ 974822 w 6634280"/>
                <a:gd name="connsiteY1228" fmla="*/ 925394 h 1738203"/>
                <a:gd name="connsiteX1229" fmla="*/ 974822 w 6634280"/>
                <a:gd name="connsiteY1229" fmla="*/ 922648 h 1738203"/>
                <a:gd name="connsiteX1230" fmla="*/ 972076 w 6634280"/>
                <a:gd name="connsiteY1230" fmla="*/ 922648 h 1738203"/>
                <a:gd name="connsiteX1231" fmla="*/ 6293779 w 6634280"/>
                <a:gd name="connsiteY1231" fmla="*/ 917156 h 1738203"/>
                <a:gd name="connsiteX1232" fmla="*/ 6293779 w 6634280"/>
                <a:gd name="connsiteY1232" fmla="*/ 925394 h 1738203"/>
                <a:gd name="connsiteX1233" fmla="*/ 6296525 w 6634280"/>
                <a:gd name="connsiteY1233" fmla="*/ 925394 h 1738203"/>
                <a:gd name="connsiteX1234" fmla="*/ 6296525 w 6634280"/>
                <a:gd name="connsiteY1234" fmla="*/ 919902 h 1738203"/>
                <a:gd name="connsiteX1235" fmla="*/ 5445272 w 6634280"/>
                <a:gd name="connsiteY1235" fmla="*/ 917156 h 1738203"/>
                <a:gd name="connsiteX1236" fmla="*/ 5445272 w 6634280"/>
                <a:gd name="connsiteY1236" fmla="*/ 922648 h 1738203"/>
                <a:gd name="connsiteX1237" fmla="*/ 5450764 w 6634280"/>
                <a:gd name="connsiteY1237" fmla="*/ 922648 h 1738203"/>
                <a:gd name="connsiteX1238" fmla="*/ 5453510 w 6634280"/>
                <a:gd name="connsiteY1238" fmla="*/ 925394 h 1738203"/>
                <a:gd name="connsiteX1239" fmla="*/ 5450764 w 6634280"/>
                <a:gd name="connsiteY1239" fmla="*/ 919902 h 1738203"/>
                <a:gd name="connsiteX1240" fmla="*/ 5239324 w 6634280"/>
                <a:gd name="connsiteY1240" fmla="*/ 917156 h 1738203"/>
                <a:gd name="connsiteX1241" fmla="*/ 5236578 w 6634280"/>
                <a:gd name="connsiteY1241" fmla="*/ 925394 h 1738203"/>
                <a:gd name="connsiteX1242" fmla="*/ 5236578 w 6634280"/>
                <a:gd name="connsiteY1242" fmla="*/ 930886 h 1738203"/>
                <a:gd name="connsiteX1243" fmla="*/ 5239324 w 6634280"/>
                <a:gd name="connsiteY1243" fmla="*/ 936378 h 1738203"/>
                <a:gd name="connsiteX1244" fmla="*/ 5244816 w 6634280"/>
                <a:gd name="connsiteY1244" fmla="*/ 939124 h 1738203"/>
                <a:gd name="connsiteX1245" fmla="*/ 5244816 w 6634280"/>
                <a:gd name="connsiteY1245" fmla="*/ 930886 h 1738203"/>
                <a:gd name="connsiteX1246" fmla="*/ 5242070 w 6634280"/>
                <a:gd name="connsiteY1246" fmla="*/ 925394 h 1738203"/>
                <a:gd name="connsiteX1247" fmla="*/ 5247562 w 6634280"/>
                <a:gd name="connsiteY1247" fmla="*/ 925394 h 1738203"/>
                <a:gd name="connsiteX1248" fmla="*/ 5247562 w 6634280"/>
                <a:gd name="connsiteY1248" fmla="*/ 917156 h 1738203"/>
                <a:gd name="connsiteX1249" fmla="*/ 5118501 w 6634280"/>
                <a:gd name="connsiteY1249" fmla="*/ 917156 h 1738203"/>
                <a:gd name="connsiteX1250" fmla="*/ 5118501 w 6634280"/>
                <a:gd name="connsiteY1250" fmla="*/ 919902 h 1738203"/>
                <a:gd name="connsiteX1251" fmla="*/ 5123993 w 6634280"/>
                <a:gd name="connsiteY1251" fmla="*/ 922648 h 1738203"/>
                <a:gd name="connsiteX1252" fmla="*/ 5123993 w 6634280"/>
                <a:gd name="connsiteY1252" fmla="*/ 917156 h 1738203"/>
                <a:gd name="connsiteX1253" fmla="*/ 5082803 w 6634280"/>
                <a:gd name="connsiteY1253" fmla="*/ 917156 h 1738203"/>
                <a:gd name="connsiteX1254" fmla="*/ 5085549 w 6634280"/>
                <a:gd name="connsiteY1254" fmla="*/ 922648 h 1738203"/>
                <a:gd name="connsiteX1255" fmla="*/ 5088295 w 6634280"/>
                <a:gd name="connsiteY1255" fmla="*/ 928140 h 1738203"/>
                <a:gd name="connsiteX1256" fmla="*/ 5091041 w 6634280"/>
                <a:gd name="connsiteY1256" fmla="*/ 930886 h 1738203"/>
                <a:gd name="connsiteX1257" fmla="*/ 5093787 w 6634280"/>
                <a:gd name="connsiteY1257" fmla="*/ 936378 h 1738203"/>
                <a:gd name="connsiteX1258" fmla="*/ 5091041 w 6634280"/>
                <a:gd name="connsiteY1258" fmla="*/ 939124 h 1738203"/>
                <a:gd name="connsiteX1259" fmla="*/ 5091041 w 6634280"/>
                <a:gd name="connsiteY1259" fmla="*/ 941870 h 1738203"/>
                <a:gd name="connsiteX1260" fmla="*/ 5093787 w 6634280"/>
                <a:gd name="connsiteY1260" fmla="*/ 947362 h 1738203"/>
                <a:gd name="connsiteX1261" fmla="*/ 5107517 w 6634280"/>
                <a:gd name="connsiteY1261" fmla="*/ 947362 h 1738203"/>
                <a:gd name="connsiteX1262" fmla="*/ 5110263 w 6634280"/>
                <a:gd name="connsiteY1262" fmla="*/ 955600 h 1738203"/>
                <a:gd name="connsiteX1263" fmla="*/ 5113009 w 6634280"/>
                <a:gd name="connsiteY1263" fmla="*/ 961092 h 1738203"/>
                <a:gd name="connsiteX1264" fmla="*/ 5118501 w 6634280"/>
                <a:gd name="connsiteY1264" fmla="*/ 961092 h 1738203"/>
                <a:gd name="connsiteX1265" fmla="*/ 5118501 w 6634280"/>
                <a:gd name="connsiteY1265" fmla="*/ 955600 h 1738203"/>
                <a:gd name="connsiteX1266" fmla="*/ 5118501 w 6634280"/>
                <a:gd name="connsiteY1266" fmla="*/ 952854 h 1738203"/>
                <a:gd name="connsiteX1267" fmla="*/ 5118501 w 6634280"/>
                <a:gd name="connsiteY1267" fmla="*/ 950108 h 1738203"/>
                <a:gd name="connsiteX1268" fmla="*/ 5118501 w 6634280"/>
                <a:gd name="connsiteY1268" fmla="*/ 944616 h 1738203"/>
                <a:gd name="connsiteX1269" fmla="*/ 5115755 w 6634280"/>
                <a:gd name="connsiteY1269" fmla="*/ 944616 h 1738203"/>
                <a:gd name="connsiteX1270" fmla="*/ 5113009 w 6634280"/>
                <a:gd name="connsiteY1270" fmla="*/ 944616 h 1738203"/>
                <a:gd name="connsiteX1271" fmla="*/ 5104771 w 6634280"/>
                <a:gd name="connsiteY1271" fmla="*/ 944616 h 1738203"/>
                <a:gd name="connsiteX1272" fmla="*/ 5104771 w 6634280"/>
                <a:gd name="connsiteY1272" fmla="*/ 941870 h 1738203"/>
                <a:gd name="connsiteX1273" fmla="*/ 5102025 w 6634280"/>
                <a:gd name="connsiteY1273" fmla="*/ 939124 h 1738203"/>
                <a:gd name="connsiteX1274" fmla="*/ 5102025 w 6634280"/>
                <a:gd name="connsiteY1274" fmla="*/ 936378 h 1738203"/>
                <a:gd name="connsiteX1275" fmla="*/ 5102025 w 6634280"/>
                <a:gd name="connsiteY1275" fmla="*/ 930886 h 1738203"/>
                <a:gd name="connsiteX1276" fmla="*/ 5102025 w 6634280"/>
                <a:gd name="connsiteY1276" fmla="*/ 928140 h 1738203"/>
                <a:gd name="connsiteX1277" fmla="*/ 5096533 w 6634280"/>
                <a:gd name="connsiteY1277" fmla="*/ 925394 h 1738203"/>
                <a:gd name="connsiteX1278" fmla="*/ 5091041 w 6634280"/>
                <a:gd name="connsiteY1278" fmla="*/ 922648 h 1738203"/>
                <a:gd name="connsiteX1279" fmla="*/ 1263149 w 6634280"/>
                <a:gd name="connsiteY1279" fmla="*/ 911664 h 1738203"/>
                <a:gd name="connsiteX1280" fmla="*/ 1263149 w 6634280"/>
                <a:gd name="connsiteY1280" fmla="*/ 917156 h 1738203"/>
                <a:gd name="connsiteX1281" fmla="*/ 1263149 w 6634280"/>
                <a:gd name="connsiteY1281" fmla="*/ 922648 h 1738203"/>
                <a:gd name="connsiteX1282" fmla="*/ 1271389 w 6634280"/>
                <a:gd name="connsiteY1282" fmla="*/ 925394 h 1738203"/>
                <a:gd name="connsiteX1283" fmla="*/ 1276880 w 6634280"/>
                <a:gd name="connsiteY1283" fmla="*/ 922648 h 1738203"/>
                <a:gd name="connsiteX1284" fmla="*/ 1279625 w 6634280"/>
                <a:gd name="connsiteY1284" fmla="*/ 922648 h 1738203"/>
                <a:gd name="connsiteX1285" fmla="*/ 1282371 w 6634280"/>
                <a:gd name="connsiteY1285" fmla="*/ 917156 h 1738203"/>
                <a:gd name="connsiteX1286" fmla="*/ 1279625 w 6634280"/>
                <a:gd name="connsiteY1286" fmla="*/ 917156 h 1738203"/>
                <a:gd name="connsiteX1287" fmla="*/ 1279625 w 6634280"/>
                <a:gd name="connsiteY1287" fmla="*/ 914410 h 1738203"/>
                <a:gd name="connsiteX1288" fmla="*/ 1279625 w 6634280"/>
                <a:gd name="connsiteY1288" fmla="*/ 911664 h 1738203"/>
                <a:gd name="connsiteX1289" fmla="*/ 5102025 w 6634280"/>
                <a:gd name="connsiteY1289" fmla="*/ 911664 h 1738203"/>
                <a:gd name="connsiteX1290" fmla="*/ 5102025 w 6634280"/>
                <a:gd name="connsiteY1290" fmla="*/ 917156 h 1738203"/>
                <a:gd name="connsiteX1291" fmla="*/ 5104771 w 6634280"/>
                <a:gd name="connsiteY1291" fmla="*/ 919902 h 1738203"/>
                <a:gd name="connsiteX1292" fmla="*/ 5115755 w 6634280"/>
                <a:gd name="connsiteY1292" fmla="*/ 922648 h 1738203"/>
                <a:gd name="connsiteX1293" fmla="*/ 5115755 w 6634280"/>
                <a:gd name="connsiteY1293" fmla="*/ 917156 h 1738203"/>
                <a:gd name="connsiteX1294" fmla="*/ 5110263 w 6634280"/>
                <a:gd name="connsiteY1294" fmla="*/ 917156 h 1738203"/>
                <a:gd name="connsiteX1295" fmla="*/ 5107517 w 6634280"/>
                <a:gd name="connsiteY1295" fmla="*/ 914410 h 1738203"/>
                <a:gd name="connsiteX1296" fmla="*/ 5104771 w 6634280"/>
                <a:gd name="connsiteY1296" fmla="*/ 911664 h 1738203"/>
                <a:gd name="connsiteX1297" fmla="*/ 6024673 w 6634280"/>
                <a:gd name="connsiteY1297" fmla="*/ 906172 h 1738203"/>
                <a:gd name="connsiteX1298" fmla="*/ 6024673 w 6634280"/>
                <a:gd name="connsiteY1298" fmla="*/ 908918 h 1738203"/>
                <a:gd name="connsiteX1299" fmla="*/ 6030165 w 6634280"/>
                <a:gd name="connsiteY1299" fmla="*/ 908918 h 1738203"/>
                <a:gd name="connsiteX1300" fmla="*/ 6032911 w 6634280"/>
                <a:gd name="connsiteY1300" fmla="*/ 908918 h 1738203"/>
                <a:gd name="connsiteX1301" fmla="*/ 6032911 w 6634280"/>
                <a:gd name="connsiteY1301" fmla="*/ 906172 h 1738203"/>
                <a:gd name="connsiteX1302" fmla="*/ 6030165 w 6634280"/>
                <a:gd name="connsiteY1302" fmla="*/ 906172 h 1738203"/>
                <a:gd name="connsiteX1303" fmla="*/ 6027419 w 6634280"/>
                <a:gd name="connsiteY1303" fmla="*/ 906172 h 1738203"/>
                <a:gd name="connsiteX1304" fmla="*/ 5708886 w 6634280"/>
                <a:gd name="connsiteY1304" fmla="*/ 906172 h 1738203"/>
                <a:gd name="connsiteX1305" fmla="*/ 5708886 w 6634280"/>
                <a:gd name="connsiteY1305" fmla="*/ 914410 h 1738203"/>
                <a:gd name="connsiteX1306" fmla="*/ 5714378 w 6634280"/>
                <a:gd name="connsiteY1306" fmla="*/ 914410 h 1738203"/>
                <a:gd name="connsiteX1307" fmla="*/ 5717124 w 6634280"/>
                <a:gd name="connsiteY1307" fmla="*/ 908918 h 1738203"/>
                <a:gd name="connsiteX1308" fmla="*/ 5714378 w 6634280"/>
                <a:gd name="connsiteY1308" fmla="*/ 908918 h 1738203"/>
                <a:gd name="connsiteX1309" fmla="*/ 5165182 w 6634280"/>
                <a:gd name="connsiteY1309" fmla="*/ 906172 h 1738203"/>
                <a:gd name="connsiteX1310" fmla="*/ 5162436 w 6634280"/>
                <a:gd name="connsiteY1310" fmla="*/ 908918 h 1738203"/>
                <a:gd name="connsiteX1311" fmla="*/ 5159690 w 6634280"/>
                <a:gd name="connsiteY1311" fmla="*/ 908918 h 1738203"/>
                <a:gd name="connsiteX1312" fmla="*/ 5159690 w 6634280"/>
                <a:gd name="connsiteY1312" fmla="*/ 917156 h 1738203"/>
                <a:gd name="connsiteX1313" fmla="*/ 5165182 w 6634280"/>
                <a:gd name="connsiteY1313" fmla="*/ 917156 h 1738203"/>
                <a:gd name="connsiteX1314" fmla="*/ 5167928 w 6634280"/>
                <a:gd name="connsiteY1314" fmla="*/ 911664 h 1738203"/>
                <a:gd name="connsiteX1315" fmla="*/ 810063 w 6634280"/>
                <a:gd name="connsiteY1315" fmla="*/ 906172 h 1738203"/>
                <a:gd name="connsiteX1316" fmla="*/ 807317 w 6634280"/>
                <a:gd name="connsiteY1316" fmla="*/ 911664 h 1738203"/>
                <a:gd name="connsiteX1317" fmla="*/ 804571 w 6634280"/>
                <a:gd name="connsiteY1317" fmla="*/ 914410 h 1738203"/>
                <a:gd name="connsiteX1318" fmla="*/ 801825 w 6634280"/>
                <a:gd name="connsiteY1318" fmla="*/ 917156 h 1738203"/>
                <a:gd name="connsiteX1319" fmla="*/ 799080 w 6634280"/>
                <a:gd name="connsiteY1319" fmla="*/ 919902 h 1738203"/>
                <a:gd name="connsiteX1320" fmla="*/ 804571 w 6634280"/>
                <a:gd name="connsiteY1320" fmla="*/ 919902 h 1738203"/>
                <a:gd name="connsiteX1321" fmla="*/ 807317 w 6634280"/>
                <a:gd name="connsiteY1321" fmla="*/ 917156 h 1738203"/>
                <a:gd name="connsiteX1322" fmla="*/ 810063 w 6634280"/>
                <a:gd name="connsiteY1322" fmla="*/ 914410 h 1738203"/>
                <a:gd name="connsiteX1323" fmla="*/ 812809 w 6634280"/>
                <a:gd name="connsiteY1323" fmla="*/ 914410 h 1738203"/>
                <a:gd name="connsiteX1324" fmla="*/ 812809 w 6634280"/>
                <a:gd name="connsiteY1324" fmla="*/ 908918 h 1738203"/>
                <a:gd name="connsiteX1325" fmla="*/ 5791265 w 6634280"/>
                <a:gd name="connsiteY1325" fmla="*/ 900680 h 1738203"/>
                <a:gd name="connsiteX1326" fmla="*/ 5791265 w 6634280"/>
                <a:gd name="connsiteY1326" fmla="*/ 903426 h 1738203"/>
                <a:gd name="connsiteX1327" fmla="*/ 5788519 w 6634280"/>
                <a:gd name="connsiteY1327" fmla="*/ 906172 h 1738203"/>
                <a:gd name="connsiteX1328" fmla="*/ 5791265 w 6634280"/>
                <a:gd name="connsiteY1328" fmla="*/ 906172 h 1738203"/>
                <a:gd name="connsiteX1329" fmla="*/ 5794011 w 6634280"/>
                <a:gd name="connsiteY1329" fmla="*/ 906172 h 1738203"/>
                <a:gd name="connsiteX1330" fmla="*/ 5796757 w 6634280"/>
                <a:gd name="connsiteY1330" fmla="*/ 903426 h 1738203"/>
                <a:gd name="connsiteX1331" fmla="*/ 5794011 w 6634280"/>
                <a:gd name="connsiteY1331" fmla="*/ 903426 h 1738203"/>
                <a:gd name="connsiteX1332" fmla="*/ 5794011 w 6634280"/>
                <a:gd name="connsiteY1332" fmla="*/ 900680 h 1738203"/>
                <a:gd name="connsiteX1333" fmla="*/ 903426 w 6634280"/>
                <a:gd name="connsiteY1333" fmla="*/ 900680 h 1738203"/>
                <a:gd name="connsiteX1334" fmla="*/ 895189 w 6634280"/>
                <a:gd name="connsiteY1334" fmla="*/ 903426 h 1738203"/>
                <a:gd name="connsiteX1335" fmla="*/ 895189 w 6634280"/>
                <a:gd name="connsiteY1335" fmla="*/ 911664 h 1738203"/>
                <a:gd name="connsiteX1336" fmla="*/ 903426 w 6634280"/>
                <a:gd name="connsiteY1336" fmla="*/ 911664 h 1738203"/>
                <a:gd name="connsiteX1337" fmla="*/ 903426 w 6634280"/>
                <a:gd name="connsiteY1337" fmla="*/ 908918 h 1738203"/>
                <a:gd name="connsiteX1338" fmla="*/ 908919 w 6634280"/>
                <a:gd name="connsiteY1338" fmla="*/ 906172 h 1738203"/>
                <a:gd name="connsiteX1339" fmla="*/ 911664 w 6634280"/>
                <a:gd name="connsiteY1339" fmla="*/ 906172 h 1738203"/>
                <a:gd name="connsiteX1340" fmla="*/ 911664 w 6634280"/>
                <a:gd name="connsiteY1340" fmla="*/ 903426 h 1738203"/>
                <a:gd name="connsiteX1341" fmla="*/ 1556969 w 6634280"/>
                <a:gd name="connsiteY1341" fmla="*/ 895188 h 1738203"/>
                <a:gd name="connsiteX1342" fmla="*/ 1565206 w 6634280"/>
                <a:gd name="connsiteY1342" fmla="*/ 897934 h 1738203"/>
                <a:gd name="connsiteX1343" fmla="*/ 1573445 w 6634280"/>
                <a:gd name="connsiteY1343" fmla="*/ 897934 h 1738203"/>
                <a:gd name="connsiteX1344" fmla="*/ 1573445 w 6634280"/>
                <a:gd name="connsiteY1344" fmla="*/ 914410 h 1738203"/>
                <a:gd name="connsiteX1345" fmla="*/ 1559715 w 6634280"/>
                <a:gd name="connsiteY1345" fmla="*/ 914410 h 1738203"/>
                <a:gd name="connsiteX1346" fmla="*/ 1562461 w 6634280"/>
                <a:gd name="connsiteY1346" fmla="*/ 903426 h 1738203"/>
                <a:gd name="connsiteX1347" fmla="*/ 1559715 w 6634280"/>
                <a:gd name="connsiteY1347" fmla="*/ 903426 h 1738203"/>
                <a:gd name="connsiteX1348" fmla="*/ 1556969 w 6634280"/>
                <a:gd name="connsiteY1348" fmla="*/ 900680 h 1738203"/>
                <a:gd name="connsiteX1349" fmla="*/ 1556969 w 6634280"/>
                <a:gd name="connsiteY1349" fmla="*/ 897934 h 1738203"/>
                <a:gd name="connsiteX1350" fmla="*/ 1419670 w 6634280"/>
                <a:gd name="connsiteY1350" fmla="*/ 892443 h 1738203"/>
                <a:gd name="connsiteX1351" fmla="*/ 1414179 w 6634280"/>
                <a:gd name="connsiteY1351" fmla="*/ 900680 h 1738203"/>
                <a:gd name="connsiteX1352" fmla="*/ 1419670 w 6634280"/>
                <a:gd name="connsiteY1352" fmla="*/ 903426 h 1738203"/>
                <a:gd name="connsiteX1353" fmla="*/ 1425162 w 6634280"/>
                <a:gd name="connsiteY1353" fmla="*/ 903426 h 1738203"/>
                <a:gd name="connsiteX1354" fmla="*/ 1433400 w 6634280"/>
                <a:gd name="connsiteY1354" fmla="*/ 897934 h 1738203"/>
                <a:gd name="connsiteX1355" fmla="*/ 1433400 w 6634280"/>
                <a:gd name="connsiteY1355" fmla="*/ 895188 h 1738203"/>
                <a:gd name="connsiteX1356" fmla="*/ 1427907 w 6634280"/>
                <a:gd name="connsiteY1356" fmla="*/ 892443 h 1738203"/>
                <a:gd name="connsiteX1357" fmla="*/ 5225594 w 6634280"/>
                <a:gd name="connsiteY1357" fmla="*/ 892442 h 1738203"/>
                <a:gd name="connsiteX1358" fmla="*/ 5225594 w 6634280"/>
                <a:gd name="connsiteY1358" fmla="*/ 895188 h 1738203"/>
                <a:gd name="connsiteX1359" fmla="*/ 5222848 w 6634280"/>
                <a:gd name="connsiteY1359" fmla="*/ 895188 h 1738203"/>
                <a:gd name="connsiteX1360" fmla="*/ 5222848 w 6634280"/>
                <a:gd name="connsiteY1360" fmla="*/ 900680 h 1738203"/>
                <a:gd name="connsiteX1361" fmla="*/ 5231086 w 6634280"/>
                <a:gd name="connsiteY1361" fmla="*/ 900680 h 1738203"/>
                <a:gd name="connsiteX1362" fmla="*/ 5239324 w 6634280"/>
                <a:gd name="connsiteY1362" fmla="*/ 900680 h 1738203"/>
                <a:gd name="connsiteX1363" fmla="*/ 5239324 w 6634280"/>
                <a:gd name="connsiteY1363" fmla="*/ 897934 h 1738203"/>
                <a:gd name="connsiteX1364" fmla="*/ 5242070 w 6634280"/>
                <a:gd name="connsiteY1364" fmla="*/ 895188 h 1738203"/>
                <a:gd name="connsiteX1365" fmla="*/ 5231086 w 6634280"/>
                <a:gd name="connsiteY1365" fmla="*/ 900680 h 1738203"/>
                <a:gd name="connsiteX1366" fmla="*/ 5231086 w 6634280"/>
                <a:gd name="connsiteY1366" fmla="*/ 895188 h 1738203"/>
                <a:gd name="connsiteX1367" fmla="*/ 5228340 w 6634280"/>
                <a:gd name="connsiteY1367" fmla="*/ 892442 h 1738203"/>
                <a:gd name="connsiteX1368" fmla="*/ 1046217 w 6634280"/>
                <a:gd name="connsiteY1368" fmla="*/ 889697 h 1738203"/>
                <a:gd name="connsiteX1369" fmla="*/ 1040725 w 6634280"/>
                <a:gd name="connsiteY1369" fmla="*/ 892443 h 1738203"/>
                <a:gd name="connsiteX1370" fmla="*/ 1035233 w 6634280"/>
                <a:gd name="connsiteY1370" fmla="*/ 895188 h 1738203"/>
                <a:gd name="connsiteX1371" fmla="*/ 1035233 w 6634280"/>
                <a:gd name="connsiteY1371" fmla="*/ 900680 h 1738203"/>
                <a:gd name="connsiteX1372" fmla="*/ 1032487 w 6634280"/>
                <a:gd name="connsiteY1372" fmla="*/ 903426 h 1738203"/>
                <a:gd name="connsiteX1373" fmla="*/ 1029742 w 6634280"/>
                <a:gd name="connsiteY1373" fmla="*/ 911664 h 1738203"/>
                <a:gd name="connsiteX1374" fmla="*/ 1035233 w 6634280"/>
                <a:gd name="connsiteY1374" fmla="*/ 903426 h 1738203"/>
                <a:gd name="connsiteX1375" fmla="*/ 1040725 w 6634280"/>
                <a:gd name="connsiteY1375" fmla="*/ 895188 h 1738203"/>
                <a:gd name="connsiteX1376" fmla="*/ 1043472 w 6634280"/>
                <a:gd name="connsiteY1376" fmla="*/ 895188 h 1738203"/>
                <a:gd name="connsiteX1377" fmla="*/ 1046217 w 6634280"/>
                <a:gd name="connsiteY1377" fmla="*/ 897934 h 1738203"/>
                <a:gd name="connsiteX1378" fmla="*/ 1048964 w 6634280"/>
                <a:gd name="connsiteY1378" fmla="*/ 897934 h 1738203"/>
                <a:gd name="connsiteX1379" fmla="*/ 1048964 w 6634280"/>
                <a:gd name="connsiteY1379" fmla="*/ 895188 h 1738203"/>
                <a:gd name="connsiteX1380" fmla="*/ 1046217 w 6634280"/>
                <a:gd name="connsiteY1380" fmla="*/ 895188 h 1738203"/>
                <a:gd name="connsiteX1381" fmla="*/ 1046217 w 6634280"/>
                <a:gd name="connsiteY1381" fmla="*/ 892443 h 1738203"/>
                <a:gd name="connsiteX1382" fmla="*/ 1002281 w 6634280"/>
                <a:gd name="connsiteY1382" fmla="*/ 889697 h 1738203"/>
                <a:gd name="connsiteX1383" fmla="*/ 1002281 w 6634280"/>
                <a:gd name="connsiteY1383" fmla="*/ 895188 h 1738203"/>
                <a:gd name="connsiteX1384" fmla="*/ 999536 w 6634280"/>
                <a:gd name="connsiteY1384" fmla="*/ 897934 h 1738203"/>
                <a:gd name="connsiteX1385" fmla="*/ 996790 w 6634280"/>
                <a:gd name="connsiteY1385" fmla="*/ 900680 h 1738203"/>
                <a:gd name="connsiteX1386" fmla="*/ 996790 w 6634280"/>
                <a:gd name="connsiteY1386" fmla="*/ 906172 h 1738203"/>
                <a:gd name="connsiteX1387" fmla="*/ 1002281 w 6634280"/>
                <a:gd name="connsiteY1387" fmla="*/ 906172 h 1738203"/>
                <a:gd name="connsiteX1388" fmla="*/ 1002281 w 6634280"/>
                <a:gd name="connsiteY1388" fmla="*/ 911664 h 1738203"/>
                <a:gd name="connsiteX1389" fmla="*/ 1005028 w 6634280"/>
                <a:gd name="connsiteY1389" fmla="*/ 908918 h 1738203"/>
                <a:gd name="connsiteX1390" fmla="*/ 1010520 w 6634280"/>
                <a:gd name="connsiteY1390" fmla="*/ 906172 h 1738203"/>
                <a:gd name="connsiteX1391" fmla="*/ 1013265 w 6634280"/>
                <a:gd name="connsiteY1391" fmla="*/ 903426 h 1738203"/>
                <a:gd name="connsiteX1392" fmla="*/ 1016011 w 6634280"/>
                <a:gd name="connsiteY1392" fmla="*/ 903426 h 1738203"/>
                <a:gd name="connsiteX1393" fmla="*/ 1016011 w 6634280"/>
                <a:gd name="connsiteY1393" fmla="*/ 895188 h 1738203"/>
                <a:gd name="connsiteX1394" fmla="*/ 1010520 w 6634280"/>
                <a:gd name="connsiteY1394" fmla="*/ 892443 h 1738203"/>
                <a:gd name="connsiteX1395" fmla="*/ 1007773 w 6634280"/>
                <a:gd name="connsiteY1395" fmla="*/ 889697 h 1738203"/>
                <a:gd name="connsiteX1396" fmla="*/ 5329941 w 6634280"/>
                <a:gd name="connsiteY1396" fmla="*/ 889696 h 1738203"/>
                <a:gd name="connsiteX1397" fmla="*/ 5329941 w 6634280"/>
                <a:gd name="connsiteY1397" fmla="*/ 895188 h 1738203"/>
                <a:gd name="connsiteX1398" fmla="*/ 5332687 w 6634280"/>
                <a:gd name="connsiteY1398" fmla="*/ 897934 h 1738203"/>
                <a:gd name="connsiteX1399" fmla="*/ 5335433 w 6634280"/>
                <a:gd name="connsiteY1399" fmla="*/ 897934 h 1738203"/>
                <a:gd name="connsiteX1400" fmla="*/ 5338179 w 6634280"/>
                <a:gd name="connsiteY1400" fmla="*/ 897934 h 1738203"/>
                <a:gd name="connsiteX1401" fmla="*/ 5338179 w 6634280"/>
                <a:gd name="connsiteY1401" fmla="*/ 895188 h 1738203"/>
                <a:gd name="connsiteX1402" fmla="*/ 5338179 w 6634280"/>
                <a:gd name="connsiteY1402" fmla="*/ 892442 h 1738203"/>
                <a:gd name="connsiteX1403" fmla="*/ 5335433 w 6634280"/>
                <a:gd name="connsiteY1403" fmla="*/ 889696 h 1738203"/>
                <a:gd name="connsiteX1404" fmla="*/ 5305227 w 6634280"/>
                <a:gd name="connsiteY1404" fmla="*/ 889696 h 1738203"/>
                <a:gd name="connsiteX1405" fmla="*/ 5305227 w 6634280"/>
                <a:gd name="connsiteY1405" fmla="*/ 892442 h 1738203"/>
                <a:gd name="connsiteX1406" fmla="*/ 5310719 w 6634280"/>
                <a:gd name="connsiteY1406" fmla="*/ 892442 h 1738203"/>
                <a:gd name="connsiteX1407" fmla="*/ 5310719 w 6634280"/>
                <a:gd name="connsiteY1407" fmla="*/ 889696 h 1738203"/>
                <a:gd name="connsiteX1408" fmla="*/ 983059 w 6634280"/>
                <a:gd name="connsiteY1408" fmla="*/ 884205 h 1738203"/>
                <a:gd name="connsiteX1409" fmla="*/ 983059 w 6634280"/>
                <a:gd name="connsiteY1409" fmla="*/ 889697 h 1738203"/>
                <a:gd name="connsiteX1410" fmla="*/ 991298 w 6634280"/>
                <a:gd name="connsiteY1410" fmla="*/ 892443 h 1738203"/>
                <a:gd name="connsiteX1411" fmla="*/ 994043 w 6634280"/>
                <a:gd name="connsiteY1411" fmla="*/ 892443 h 1738203"/>
                <a:gd name="connsiteX1412" fmla="*/ 996790 w 6634280"/>
                <a:gd name="connsiteY1412" fmla="*/ 892443 h 1738203"/>
                <a:gd name="connsiteX1413" fmla="*/ 996790 w 6634280"/>
                <a:gd name="connsiteY1413" fmla="*/ 889697 h 1738203"/>
                <a:gd name="connsiteX1414" fmla="*/ 996790 w 6634280"/>
                <a:gd name="connsiteY1414" fmla="*/ 886951 h 1738203"/>
                <a:gd name="connsiteX1415" fmla="*/ 994043 w 6634280"/>
                <a:gd name="connsiteY1415" fmla="*/ 884205 h 1738203"/>
                <a:gd name="connsiteX1416" fmla="*/ 988551 w 6634280"/>
                <a:gd name="connsiteY1416" fmla="*/ 886951 h 1738203"/>
                <a:gd name="connsiteX1417" fmla="*/ 5113009 w 6634280"/>
                <a:gd name="connsiteY1417" fmla="*/ 884204 h 1738203"/>
                <a:gd name="connsiteX1418" fmla="*/ 5113009 w 6634280"/>
                <a:gd name="connsiteY1418" fmla="*/ 886950 h 1738203"/>
                <a:gd name="connsiteX1419" fmla="*/ 5110263 w 6634280"/>
                <a:gd name="connsiteY1419" fmla="*/ 889696 h 1738203"/>
                <a:gd name="connsiteX1420" fmla="*/ 5107517 w 6634280"/>
                <a:gd name="connsiteY1420" fmla="*/ 889696 h 1738203"/>
                <a:gd name="connsiteX1421" fmla="*/ 5104771 w 6634280"/>
                <a:gd name="connsiteY1421" fmla="*/ 892442 h 1738203"/>
                <a:gd name="connsiteX1422" fmla="*/ 5113009 w 6634280"/>
                <a:gd name="connsiteY1422" fmla="*/ 892442 h 1738203"/>
                <a:gd name="connsiteX1423" fmla="*/ 5118501 w 6634280"/>
                <a:gd name="connsiteY1423" fmla="*/ 897934 h 1738203"/>
                <a:gd name="connsiteX1424" fmla="*/ 5123993 w 6634280"/>
                <a:gd name="connsiteY1424" fmla="*/ 895188 h 1738203"/>
                <a:gd name="connsiteX1425" fmla="*/ 5129485 w 6634280"/>
                <a:gd name="connsiteY1425" fmla="*/ 892442 h 1738203"/>
                <a:gd name="connsiteX1426" fmla="*/ 5143214 w 6634280"/>
                <a:gd name="connsiteY1426" fmla="*/ 889696 h 1738203"/>
                <a:gd name="connsiteX1427" fmla="*/ 5143214 w 6634280"/>
                <a:gd name="connsiteY1427" fmla="*/ 884204 h 1738203"/>
                <a:gd name="connsiteX1428" fmla="*/ 5132230 w 6634280"/>
                <a:gd name="connsiteY1428" fmla="*/ 884204 h 1738203"/>
                <a:gd name="connsiteX1429" fmla="*/ 5123993 w 6634280"/>
                <a:gd name="connsiteY1429" fmla="*/ 889696 h 1738203"/>
                <a:gd name="connsiteX1430" fmla="*/ 5121247 w 6634280"/>
                <a:gd name="connsiteY1430" fmla="*/ 884204 h 1738203"/>
                <a:gd name="connsiteX1431" fmla="*/ 5167928 w 6634280"/>
                <a:gd name="connsiteY1431" fmla="*/ 881458 h 1738203"/>
                <a:gd name="connsiteX1432" fmla="*/ 5170674 w 6634280"/>
                <a:gd name="connsiteY1432" fmla="*/ 884204 h 1738203"/>
                <a:gd name="connsiteX1433" fmla="*/ 5176166 w 6634280"/>
                <a:gd name="connsiteY1433" fmla="*/ 884204 h 1738203"/>
                <a:gd name="connsiteX1434" fmla="*/ 5176166 w 6634280"/>
                <a:gd name="connsiteY1434" fmla="*/ 881458 h 1738203"/>
                <a:gd name="connsiteX1435" fmla="*/ 1032487 w 6634280"/>
                <a:gd name="connsiteY1435" fmla="*/ 878713 h 1738203"/>
                <a:gd name="connsiteX1436" fmla="*/ 1032487 w 6634280"/>
                <a:gd name="connsiteY1436" fmla="*/ 884205 h 1738203"/>
                <a:gd name="connsiteX1437" fmla="*/ 1035233 w 6634280"/>
                <a:gd name="connsiteY1437" fmla="*/ 884205 h 1738203"/>
                <a:gd name="connsiteX1438" fmla="*/ 1035233 w 6634280"/>
                <a:gd name="connsiteY1438" fmla="*/ 878713 h 1738203"/>
                <a:gd name="connsiteX1439" fmla="*/ 952854 w 6634280"/>
                <a:gd name="connsiteY1439" fmla="*/ 878713 h 1738203"/>
                <a:gd name="connsiteX1440" fmla="*/ 950108 w 6634280"/>
                <a:gd name="connsiteY1440" fmla="*/ 884205 h 1738203"/>
                <a:gd name="connsiteX1441" fmla="*/ 950108 w 6634280"/>
                <a:gd name="connsiteY1441" fmla="*/ 886951 h 1738203"/>
                <a:gd name="connsiteX1442" fmla="*/ 952854 w 6634280"/>
                <a:gd name="connsiteY1442" fmla="*/ 892443 h 1738203"/>
                <a:gd name="connsiteX1443" fmla="*/ 955600 w 6634280"/>
                <a:gd name="connsiteY1443" fmla="*/ 895188 h 1738203"/>
                <a:gd name="connsiteX1444" fmla="*/ 958346 w 6634280"/>
                <a:gd name="connsiteY1444" fmla="*/ 895188 h 1738203"/>
                <a:gd name="connsiteX1445" fmla="*/ 961092 w 6634280"/>
                <a:gd name="connsiteY1445" fmla="*/ 892443 h 1738203"/>
                <a:gd name="connsiteX1446" fmla="*/ 961092 w 6634280"/>
                <a:gd name="connsiteY1446" fmla="*/ 889697 h 1738203"/>
                <a:gd name="connsiteX1447" fmla="*/ 955600 w 6634280"/>
                <a:gd name="connsiteY1447" fmla="*/ 886951 h 1738203"/>
                <a:gd name="connsiteX1448" fmla="*/ 950108 w 6634280"/>
                <a:gd name="connsiteY1448" fmla="*/ 886951 h 1738203"/>
                <a:gd name="connsiteX1449" fmla="*/ 952854 w 6634280"/>
                <a:gd name="connsiteY1449" fmla="*/ 884205 h 1738203"/>
                <a:gd name="connsiteX1450" fmla="*/ 5898358 w 6634280"/>
                <a:gd name="connsiteY1450" fmla="*/ 878712 h 1738203"/>
                <a:gd name="connsiteX1451" fmla="*/ 5901104 w 6634280"/>
                <a:gd name="connsiteY1451" fmla="*/ 881458 h 1738203"/>
                <a:gd name="connsiteX1452" fmla="*/ 5903850 w 6634280"/>
                <a:gd name="connsiteY1452" fmla="*/ 886950 h 1738203"/>
                <a:gd name="connsiteX1453" fmla="*/ 5906596 w 6634280"/>
                <a:gd name="connsiteY1453" fmla="*/ 884204 h 1738203"/>
                <a:gd name="connsiteX1454" fmla="*/ 5909342 w 6634280"/>
                <a:gd name="connsiteY1454" fmla="*/ 881458 h 1738203"/>
                <a:gd name="connsiteX1455" fmla="*/ 5903850 w 6634280"/>
                <a:gd name="connsiteY1455" fmla="*/ 881458 h 1738203"/>
                <a:gd name="connsiteX1456" fmla="*/ 5275021 w 6634280"/>
                <a:gd name="connsiteY1456" fmla="*/ 873220 h 1738203"/>
                <a:gd name="connsiteX1457" fmla="*/ 5272275 w 6634280"/>
                <a:gd name="connsiteY1457" fmla="*/ 878712 h 1738203"/>
                <a:gd name="connsiteX1458" fmla="*/ 5277767 w 6634280"/>
                <a:gd name="connsiteY1458" fmla="*/ 878712 h 1738203"/>
                <a:gd name="connsiteX1459" fmla="*/ 5277767 w 6634280"/>
                <a:gd name="connsiteY1459" fmla="*/ 873220 h 1738203"/>
                <a:gd name="connsiteX1460" fmla="*/ 930887 w 6634280"/>
                <a:gd name="connsiteY1460" fmla="*/ 870475 h 1738203"/>
                <a:gd name="connsiteX1461" fmla="*/ 928141 w 6634280"/>
                <a:gd name="connsiteY1461" fmla="*/ 873221 h 1738203"/>
                <a:gd name="connsiteX1462" fmla="*/ 928141 w 6634280"/>
                <a:gd name="connsiteY1462" fmla="*/ 878713 h 1738203"/>
                <a:gd name="connsiteX1463" fmla="*/ 930887 w 6634280"/>
                <a:gd name="connsiteY1463" fmla="*/ 878713 h 1738203"/>
                <a:gd name="connsiteX1464" fmla="*/ 933632 w 6634280"/>
                <a:gd name="connsiteY1464" fmla="*/ 881459 h 1738203"/>
                <a:gd name="connsiteX1465" fmla="*/ 936378 w 6634280"/>
                <a:gd name="connsiteY1465" fmla="*/ 884205 h 1738203"/>
                <a:gd name="connsiteX1466" fmla="*/ 936378 w 6634280"/>
                <a:gd name="connsiteY1466" fmla="*/ 875967 h 1738203"/>
                <a:gd name="connsiteX1467" fmla="*/ 5873644 w 6634280"/>
                <a:gd name="connsiteY1467" fmla="*/ 870475 h 1738203"/>
                <a:gd name="connsiteX1468" fmla="*/ 5873644 w 6634280"/>
                <a:gd name="connsiteY1468" fmla="*/ 878712 h 1738203"/>
                <a:gd name="connsiteX1469" fmla="*/ 5879136 w 6634280"/>
                <a:gd name="connsiteY1469" fmla="*/ 875966 h 1738203"/>
                <a:gd name="connsiteX1470" fmla="*/ 5879136 w 6634280"/>
                <a:gd name="connsiteY1470" fmla="*/ 870475 h 1738203"/>
                <a:gd name="connsiteX1471" fmla="*/ 5203626 w 6634280"/>
                <a:gd name="connsiteY1471" fmla="*/ 870475 h 1738203"/>
                <a:gd name="connsiteX1472" fmla="*/ 5206372 w 6634280"/>
                <a:gd name="connsiteY1472" fmla="*/ 875966 h 1738203"/>
                <a:gd name="connsiteX1473" fmla="*/ 5209118 w 6634280"/>
                <a:gd name="connsiteY1473" fmla="*/ 878712 h 1738203"/>
                <a:gd name="connsiteX1474" fmla="*/ 5211864 w 6634280"/>
                <a:gd name="connsiteY1474" fmla="*/ 878712 h 1738203"/>
                <a:gd name="connsiteX1475" fmla="*/ 5211864 w 6634280"/>
                <a:gd name="connsiteY1475" fmla="*/ 870475 h 1738203"/>
                <a:gd name="connsiteX1476" fmla="*/ 1013265 w 6634280"/>
                <a:gd name="connsiteY1476" fmla="*/ 867729 h 1738203"/>
                <a:gd name="connsiteX1477" fmla="*/ 1013265 w 6634280"/>
                <a:gd name="connsiteY1477" fmla="*/ 873221 h 1738203"/>
                <a:gd name="connsiteX1478" fmla="*/ 1024250 w 6634280"/>
                <a:gd name="connsiteY1478" fmla="*/ 873221 h 1738203"/>
                <a:gd name="connsiteX1479" fmla="*/ 1018758 w 6634280"/>
                <a:gd name="connsiteY1479" fmla="*/ 870475 h 1738203"/>
                <a:gd name="connsiteX1480" fmla="*/ 1414179 w 6634280"/>
                <a:gd name="connsiteY1480" fmla="*/ 864983 h 1738203"/>
                <a:gd name="connsiteX1481" fmla="*/ 1414179 w 6634280"/>
                <a:gd name="connsiteY1481" fmla="*/ 870475 h 1738203"/>
                <a:gd name="connsiteX1482" fmla="*/ 1416924 w 6634280"/>
                <a:gd name="connsiteY1482" fmla="*/ 870475 h 1738203"/>
                <a:gd name="connsiteX1483" fmla="*/ 1419670 w 6634280"/>
                <a:gd name="connsiteY1483" fmla="*/ 870475 h 1738203"/>
                <a:gd name="connsiteX1484" fmla="*/ 1419670 w 6634280"/>
                <a:gd name="connsiteY1484" fmla="*/ 873221 h 1738203"/>
                <a:gd name="connsiteX1485" fmla="*/ 1422416 w 6634280"/>
                <a:gd name="connsiteY1485" fmla="*/ 873221 h 1738203"/>
                <a:gd name="connsiteX1486" fmla="*/ 1422416 w 6634280"/>
                <a:gd name="connsiteY1486" fmla="*/ 867729 h 1738203"/>
                <a:gd name="connsiteX1487" fmla="*/ 1419670 w 6634280"/>
                <a:gd name="connsiteY1487" fmla="*/ 867729 h 1738203"/>
                <a:gd name="connsiteX1488" fmla="*/ 1416924 w 6634280"/>
                <a:gd name="connsiteY1488" fmla="*/ 864983 h 1738203"/>
                <a:gd name="connsiteX1489" fmla="*/ 5527651 w 6634280"/>
                <a:gd name="connsiteY1489" fmla="*/ 864983 h 1738203"/>
                <a:gd name="connsiteX1490" fmla="*/ 5522159 w 6634280"/>
                <a:gd name="connsiteY1490" fmla="*/ 867729 h 1738203"/>
                <a:gd name="connsiteX1491" fmla="*/ 5522159 w 6634280"/>
                <a:gd name="connsiteY1491" fmla="*/ 870475 h 1738203"/>
                <a:gd name="connsiteX1492" fmla="*/ 5527651 w 6634280"/>
                <a:gd name="connsiteY1492" fmla="*/ 870475 h 1738203"/>
                <a:gd name="connsiteX1493" fmla="*/ 5530397 w 6634280"/>
                <a:gd name="connsiteY1493" fmla="*/ 870475 h 1738203"/>
                <a:gd name="connsiteX1494" fmla="*/ 5530397 w 6634280"/>
                <a:gd name="connsiteY1494" fmla="*/ 867729 h 1738203"/>
                <a:gd name="connsiteX1495" fmla="*/ 1548731 w 6634280"/>
                <a:gd name="connsiteY1495" fmla="*/ 856745 h 1738203"/>
                <a:gd name="connsiteX1496" fmla="*/ 1548731 w 6634280"/>
                <a:gd name="connsiteY1496" fmla="*/ 862237 h 1738203"/>
                <a:gd name="connsiteX1497" fmla="*/ 1554223 w 6634280"/>
                <a:gd name="connsiteY1497" fmla="*/ 862237 h 1738203"/>
                <a:gd name="connsiteX1498" fmla="*/ 1554223 w 6634280"/>
                <a:gd name="connsiteY1498" fmla="*/ 859491 h 1738203"/>
                <a:gd name="connsiteX1499" fmla="*/ 1551477 w 6634280"/>
                <a:gd name="connsiteY1499" fmla="*/ 856745 h 1738203"/>
                <a:gd name="connsiteX1500" fmla="*/ 1114868 w 6634280"/>
                <a:gd name="connsiteY1500" fmla="*/ 856745 h 1738203"/>
                <a:gd name="connsiteX1501" fmla="*/ 1114868 w 6634280"/>
                <a:gd name="connsiteY1501" fmla="*/ 862237 h 1738203"/>
                <a:gd name="connsiteX1502" fmla="*/ 1120359 w 6634280"/>
                <a:gd name="connsiteY1502" fmla="*/ 862237 h 1738203"/>
                <a:gd name="connsiteX1503" fmla="*/ 1123105 w 6634280"/>
                <a:gd name="connsiteY1503" fmla="*/ 856745 h 1738203"/>
                <a:gd name="connsiteX1504" fmla="*/ 958346 w 6634280"/>
                <a:gd name="connsiteY1504" fmla="*/ 856745 h 1738203"/>
                <a:gd name="connsiteX1505" fmla="*/ 958346 w 6634280"/>
                <a:gd name="connsiteY1505" fmla="*/ 862237 h 1738203"/>
                <a:gd name="connsiteX1506" fmla="*/ 963838 w 6634280"/>
                <a:gd name="connsiteY1506" fmla="*/ 862237 h 1738203"/>
                <a:gd name="connsiteX1507" fmla="*/ 963838 w 6634280"/>
                <a:gd name="connsiteY1507" fmla="*/ 856745 h 1738203"/>
                <a:gd name="connsiteX1508" fmla="*/ 922648 w 6634280"/>
                <a:gd name="connsiteY1508" fmla="*/ 856745 h 1738203"/>
                <a:gd name="connsiteX1509" fmla="*/ 919902 w 6634280"/>
                <a:gd name="connsiteY1509" fmla="*/ 859491 h 1738203"/>
                <a:gd name="connsiteX1510" fmla="*/ 919902 w 6634280"/>
                <a:gd name="connsiteY1510" fmla="*/ 862237 h 1738203"/>
                <a:gd name="connsiteX1511" fmla="*/ 922648 w 6634280"/>
                <a:gd name="connsiteY1511" fmla="*/ 862237 h 1738203"/>
                <a:gd name="connsiteX1512" fmla="*/ 925395 w 6634280"/>
                <a:gd name="connsiteY1512" fmla="*/ 862237 h 1738203"/>
                <a:gd name="connsiteX1513" fmla="*/ 925395 w 6634280"/>
                <a:gd name="connsiteY1513" fmla="*/ 859491 h 1738203"/>
                <a:gd name="connsiteX1514" fmla="*/ 5615523 w 6634280"/>
                <a:gd name="connsiteY1514" fmla="*/ 853999 h 1738203"/>
                <a:gd name="connsiteX1515" fmla="*/ 5607285 w 6634280"/>
                <a:gd name="connsiteY1515" fmla="*/ 856745 h 1738203"/>
                <a:gd name="connsiteX1516" fmla="*/ 5604539 w 6634280"/>
                <a:gd name="connsiteY1516" fmla="*/ 862237 h 1738203"/>
                <a:gd name="connsiteX1517" fmla="*/ 5610031 w 6634280"/>
                <a:gd name="connsiteY1517" fmla="*/ 862237 h 1738203"/>
                <a:gd name="connsiteX1518" fmla="*/ 5615523 w 6634280"/>
                <a:gd name="connsiteY1518" fmla="*/ 867729 h 1738203"/>
                <a:gd name="connsiteX1519" fmla="*/ 5069073 w 6634280"/>
                <a:gd name="connsiteY1519" fmla="*/ 853999 h 1738203"/>
                <a:gd name="connsiteX1520" fmla="*/ 5069073 w 6634280"/>
                <a:gd name="connsiteY1520" fmla="*/ 859491 h 1738203"/>
                <a:gd name="connsiteX1521" fmla="*/ 5071819 w 6634280"/>
                <a:gd name="connsiteY1521" fmla="*/ 864983 h 1738203"/>
                <a:gd name="connsiteX1522" fmla="*/ 5077311 w 6634280"/>
                <a:gd name="connsiteY1522" fmla="*/ 867729 h 1738203"/>
                <a:gd name="connsiteX1523" fmla="*/ 5080057 w 6634280"/>
                <a:gd name="connsiteY1523" fmla="*/ 862237 h 1738203"/>
                <a:gd name="connsiteX1524" fmla="*/ 5080057 w 6634280"/>
                <a:gd name="connsiteY1524" fmla="*/ 853999 h 1738203"/>
                <a:gd name="connsiteX1525" fmla="*/ 895189 w 6634280"/>
                <a:gd name="connsiteY1525" fmla="*/ 851253 h 1738203"/>
                <a:gd name="connsiteX1526" fmla="*/ 895189 w 6634280"/>
                <a:gd name="connsiteY1526" fmla="*/ 859491 h 1738203"/>
                <a:gd name="connsiteX1527" fmla="*/ 895189 w 6634280"/>
                <a:gd name="connsiteY1527" fmla="*/ 862237 h 1738203"/>
                <a:gd name="connsiteX1528" fmla="*/ 895189 w 6634280"/>
                <a:gd name="connsiteY1528" fmla="*/ 864983 h 1738203"/>
                <a:gd name="connsiteX1529" fmla="*/ 900680 w 6634280"/>
                <a:gd name="connsiteY1529" fmla="*/ 859491 h 1738203"/>
                <a:gd name="connsiteX1530" fmla="*/ 911664 w 6634280"/>
                <a:gd name="connsiteY1530" fmla="*/ 859491 h 1738203"/>
                <a:gd name="connsiteX1531" fmla="*/ 911664 w 6634280"/>
                <a:gd name="connsiteY1531" fmla="*/ 856745 h 1738203"/>
                <a:gd name="connsiteX1532" fmla="*/ 908919 w 6634280"/>
                <a:gd name="connsiteY1532" fmla="*/ 856745 h 1738203"/>
                <a:gd name="connsiteX1533" fmla="*/ 908919 w 6634280"/>
                <a:gd name="connsiteY1533" fmla="*/ 853999 h 1738203"/>
                <a:gd name="connsiteX1534" fmla="*/ 908919 w 6634280"/>
                <a:gd name="connsiteY1534" fmla="*/ 851253 h 1738203"/>
                <a:gd name="connsiteX1535" fmla="*/ 719446 w 6634280"/>
                <a:gd name="connsiteY1535" fmla="*/ 851253 h 1738203"/>
                <a:gd name="connsiteX1536" fmla="*/ 722192 w 6634280"/>
                <a:gd name="connsiteY1536" fmla="*/ 853999 h 1738203"/>
                <a:gd name="connsiteX1537" fmla="*/ 722192 w 6634280"/>
                <a:gd name="connsiteY1537" fmla="*/ 856745 h 1738203"/>
                <a:gd name="connsiteX1538" fmla="*/ 724938 w 6634280"/>
                <a:gd name="connsiteY1538" fmla="*/ 856745 h 1738203"/>
                <a:gd name="connsiteX1539" fmla="*/ 724938 w 6634280"/>
                <a:gd name="connsiteY1539" fmla="*/ 851253 h 1738203"/>
                <a:gd name="connsiteX1540" fmla="*/ 722192 w 6634280"/>
                <a:gd name="connsiteY1540" fmla="*/ 851253 h 1738203"/>
                <a:gd name="connsiteX1541" fmla="*/ 5307973 w 6634280"/>
                <a:gd name="connsiteY1541" fmla="*/ 851253 h 1738203"/>
                <a:gd name="connsiteX1542" fmla="*/ 5307973 w 6634280"/>
                <a:gd name="connsiteY1542" fmla="*/ 856745 h 1738203"/>
                <a:gd name="connsiteX1543" fmla="*/ 5310719 w 6634280"/>
                <a:gd name="connsiteY1543" fmla="*/ 859491 h 1738203"/>
                <a:gd name="connsiteX1544" fmla="*/ 5316211 w 6634280"/>
                <a:gd name="connsiteY1544" fmla="*/ 859491 h 1738203"/>
                <a:gd name="connsiteX1545" fmla="*/ 5316211 w 6634280"/>
                <a:gd name="connsiteY1545" fmla="*/ 856745 h 1738203"/>
                <a:gd name="connsiteX1546" fmla="*/ 5316211 w 6634280"/>
                <a:gd name="connsiteY1546" fmla="*/ 853999 h 1738203"/>
                <a:gd name="connsiteX1547" fmla="*/ 5313465 w 6634280"/>
                <a:gd name="connsiteY1547" fmla="*/ 851253 h 1738203"/>
                <a:gd name="connsiteX1548" fmla="*/ 1449877 w 6634280"/>
                <a:gd name="connsiteY1548" fmla="*/ 848507 h 1738203"/>
                <a:gd name="connsiteX1549" fmla="*/ 1447130 w 6634280"/>
                <a:gd name="connsiteY1549" fmla="*/ 851253 h 1738203"/>
                <a:gd name="connsiteX1550" fmla="*/ 1447130 w 6634280"/>
                <a:gd name="connsiteY1550" fmla="*/ 856745 h 1738203"/>
                <a:gd name="connsiteX1551" fmla="*/ 1447130 w 6634280"/>
                <a:gd name="connsiteY1551" fmla="*/ 859491 h 1738203"/>
                <a:gd name="connsiteX1552" fmla="*/ 1452622 w 6634280"/>
                <a:gd name="connsiteY1552" fmla="*/ 864983 h 1738203"/>
                <a:gd name="connsiteX1553" fmla="*/ 1458113 w 6634280"/>
                <a:gd name="connsiteY1553" fmla="*/ 867729 h 1738203"/>
                <a:gd name="connsiteX1554" fmla="*/ 1458113 w 6634280"/>
                <a:gd name="connsiteY1554" fmla="*/ 870475 h 1738203"/>
                <a:gd name="connsiteX1555" fmla="*/ 1458113 w 6634280"/>
                <a:gd name="connsiteY1555" fmla="*/ 873221 h 1738203"/>
                <a:gd name="connsiteX1556" fmla="*/ 1471844 w 6634280"/>
                <a:gd name="connsiteY1556" fmla="*/ 873221 h 1738203"/>
                <a:gd name="connsiteX1557" fmla="*/ 1474589 w 6634280"/>
                <a:gd name="connsiteY1557" fmla="*/ 873221 h 1738203"/>
                <a:gd name="connsiteX1558" fmla="*/ 1480081 w 6634280"/>
                <a:gd name="connsiteY1558" fmla="*/ 870475 h 1738203"/>
                <a:gd name="connsiteX1559" fmla="*/ 1474589 w 6634280"/>
                <a:gd name="connsiteY1559" fmla="*/ 864983 h 1738203"/>
                <a:gd name="connsiteX1560" fmla="*/ 1474589 w 6634280"/>
                <a:gd name="connsiteY1560" fmla="*/ 856745 h 1738203"/>
                <a:gd name="connsiteX1561" fmla="*/ 1469098 w 6634280"/>
                <a:gd name="connsiteY1561" fmla="*/ 856745 h 1738203"/>
                <a:gd name="connsiteX1562" fmla="*/ 1466353 w 6634280"/>
                <a:gd name="connsiteY1562" fmla="*/ 853999 h 1738203"/>
                <a:gd name="connsiteX1563" fmla="*/ 1466353 w 6634280"/>
                <a:gd name="connsiteY1563" fmla="*/ 851253 h 1738203"/>
                <a:gd name="connsiteX1564" fmla="*/ 1455368 w 6634280"/>
                <a:gd name="connsiteY1564" fmla="*/ 848507 h 1738203"/>
                <a:gd name="connsiteX1565" fmla="*/ 1013265 w 6634280"/>
                <a:gd name="connsiteY1565" fmla="*/ 845761 h 1738203"/>
                <a:gd name="connsiteX1566" fmla="*/ 1013265 w 6634280"/>
                <a:gd name="connsiteY1566" fmla="*/ 851253 h 1738203"/>
                <a:gd name="connsiteX1567" fmla="*/ 1018758 w 6634280"/>
                <a:gd name="connsiteY1567" fmla="*/ 851253 h 1738203"/>
                <a:gd name="connsiteX1568" fmla="*/ 1018758 w 6634280"/>
                <a:gd name="connsiteY1568" fmla="*/ 845761 h 1738203"/>
                <a:gd name="connsiteX1569" fmla="*/ 1002281 w 6634280"/>
                <a:gd name="connsiteY1569" fmla="*/ 845761 h 1738203"/>
                <a:gd name="connsiteX1570" fmla="*/ 1002281 w 6634280"/>
                <a:gd name="connsiteY1570" fmla="*/ 851253 h 1738203"/>
                <a:gd name="connsiteX1571" fmla="*/ 1005028 w 6634280"/>
                <a:gd name="connsiteY1571" fmla="*/ 851253 h 1738203"/>
                <a:gd name="connsiteX1572" fmla="*/ 1005028 w 6634280"/>
                <a:gd name="connsiteY1572" fmla="*/ 845761 h 1738203"/>
                <a:gd name="connsiteX1573" fmla="*/ 969330 w 6634280"/>
                <a:gd name="connsiteY1573" fmla="*/ 845761 h 1738203"/>
                <a:gd name="connsiteX1574" fmla="*/ 969330 w 6634280"/>
                <a:gd name="connsiteY1574" fmla="*/ 848507 h 1738203"/>
                <a:gd name="connsiteX1575" fmla="*/ 974822 w 6634280"/>
                <a:gd name="connsiteY1575" fmla="*/ 851253 h 1738203"/>
                <a:gd name="connsiteX1576" fmla="*/ 977568 w 6634280"/>
                <a:gd name="connsiteY1576" fmla="*/ 848507 h 1738203"/>
                <a:gd name="connsiteX1577" fmla="*/ 977568 w 6634280"/>
                <a:gd name="connsiteY1577" fmla="*/ 845761 h 1738203"/>
                <a:gd name="connsiteX1578" fmla="*/ 972076 w 6634280"/>
                <a:gd name="connsiteY1578" fmla="*/ 845761 h 1738203"/>
                <a:gd name="connsiteX1579" fmla="*/ 939124 w 6634280"/>
                <a:gd name="connsiteY1579" fmla="*/ 845761 h 1738203"/>
                <a:gd name="connsiteX1580" fmla="*/ 930887 w 6634280"/>
                <a:gd name="connsiteY1580" fmla="*/ 848507 h 1738203"/>
                <a:gd name="connsiteX1581" fmla="*/ 928141 w 6634280"/>
                <a:gd name="connsiteY1581" fmla="*/ 851253 h 1738203"/>
                <a:gd name="connsiteX1582" fmla="*/ 928141 w 6634280"/>
                <a:gd name="connsiteY1582" fmla="*/ 856745 h 1738203"/>
                <a:gd name="connsiteX1583" fmla="*/ 930887 w 6634280"/>
                <a:gd name="connsiteY1583" fmla="*/ 853999 h 1738203"/>
                <a:gd name="connsiteX1584" fmla="*/ 933632 w 6634280"/>
                <a:gd name="connsiteY1584" fmla="*/ 851253 h 1738203"/>
                <a:gd name="connsiteX1585" fmla="*/ 936378 w 6634280"/>
                <a:gd name="connsiteY1585" fmla="*/ 851253 h 1738203"/>
                <a:gd name="connsiteX1586" fmla="*/ 936378 w 6634280"/>
                <a:gd name="connsiteY1586" fmla="*/ 856745 h 1738203"/>
                <a:gd name="connsiteX1587" fmla="*/ 939124 w 6634280"/>
                <a:gd name="connsiteY1587" fmla="*/ 856745 h 1738203"/>
                <a:gd name="connsiteX1588" fmla="*/ 1290611 w 6634280"/>
                <a:gd name="connsiteY1588" fmla="*/ 843015 h 1738203"/>
                <a:gd name="connsiteX1589" fmla="*/ 1290611 w 6634280"/>
                <a:gd name="connsiteY1589" fmla="*/ 845761 h 1738203"/>
                <a:gd name="connsiteX1590" fmla="*/ 1287865 w 6634280"/>
                <a:gd name="connsiteY1590" fmla="*/ 845761 h 1738203"/>
                <a:gd name="connsiteX1591" fmla="*/ 1287865 w 6634280"/>
                <a:gd name="connsiteY1591" fmla="*/ 848507 h 1738203"/>
                <a:gd name="connsiteX1592" fmla="*/ 1296101 w 6634280"/>
                <a:gd name="connsiteY1592" fmla="*/ 848507 h 1738203"/>
                <a:gd name="connsiteX1593" fmla="*/ 1296101 w 6634280"/>
                <a:gd name="connsiteY1593" fmla="*/ 843015 h 1738203"/>
                <a:gd name="connsiteX1594" fmla="*/ 1035233 w 6634280"/>
                <a:gd name="connsiteY1594" fmla="*/ 843015 h 1738203"/>
                <a:gd name="connsiteX1595" fmla="*/ 1040725 w 6634280"/>
                <a:gd name="connsiteY1595" fmla="*/ 845761 h 1738203"/>
                <a:gd name="connsiteX1596" fmla="*/ 1048964 w 6634280"/>
                <a:gd name="connsiteY1596" fmla="*/ 845761 h 1738203"/>
                <a:gd name="connsiteX1597" fmla="*/ 1054456 w 6634280"/>
                <a:gd name="connsiteY1597" fmla="*/ 843015 h 1738203"/>
                <a:gd name="connsiteX1598" fmla="*/ 1040725 w 6634280"/>
                <a:gd name="connsiteY1598" fmla="*/ 843015 h 1738203"/>
                <a:gd name="connsiteX1599" fmla="*/ 656289 w 6634280"/>
                <a:gd name="connsiteY1599" fmla="*/ 840269 h 1738203"/>
                <a:gd name="connsiteX1600" fmla="*/ 656289 w 6634280"/>
                <a:gd name="connsiteY1600" fmla="*/ 845761 h 1738203"/>
                <a:gd name="connsiteX1601" fmla="*/ 656289 w 6634280"/>
                <a:gd name="connsiteY1601" fmla="*/ 851253 h 1738203"/>
                <a:gd name="connsiteX1602" fmla="*/ 659035 w 6634280"/>
                <a:gd name="connsiteY1602" fmla="*/ 851253 h 1738203"/>
                <a:gd name="connsiteX1603" fmla="*/ 661780 w 6634280"/>
                <a:gd name="connsiteY1603" fmla="*/ 851253 h 1738203"/>
                <a:gd name="connsiteX1604" fmla="*/ 661780 w 6634280"/>
                <a:gd name="connsiteY1604" fmla="*/ 845761 h 1738203"/>
                <a:gd name="connsiteX1605" fmla="*/ 661780 w 6634280"/>
                <a:gd name="connsiteY1605" fmla="*/ 843015 h 1738203"/>
                <a:gd name="connsiteX1606" fmla="*/ 5091041 w 6634280"/>
                <a:gd name="connsiteY1606" fmla="*/ 837523 h 1738203"/>
                <a:gd name="connsiteX1607" fmla="*/ 5091041 w 6634280"/>
                <a:gd name="connsiteY1607" fmla="*/ 843015 h 1738203"/>
                <a:gd name="connsiteX1608" fmla="*/ 5093787 w 6634280"/>
                <a:gd name="connsiteY1608" fmla="*/ 845761 h 1738203"/>
                <a:gd name="connsiteX1609" fmla="*/ 5099279 w 6634280"/>
                <a:gd name="connsiteY1609" fmla="*/ 843015 h 1738203"/>
                <a:gd name="connsiteX1610" fmla="*/ 5099279 w 6634280"/>
                <a:gd name="connsiteY1610" fmla="*/ 840269 h 1738203"/>
                <a:gd name="connsiteX1611" fmla="*/ 5096533 w 6634280"/>
                <a:gd name="connsiteY1611" fmla="*/ 837523 h 1738203"/>
                <a:gd name="connsiteX1612" fmla="*/ 906173 w 6634280"/>
                <a:gd name="connsiteY1612" fmla="*/ 837523 h 1738203"/>
                <a:gd name="connsiteX1613" fmla="*/ 906173 w 6634280"/>
                <a:gd name="connsiteY1613" fmla="*/ 840269 h 1738203"/>
                <a:gd name="connsiteX1614" fmla="*/ 911664 w 6634280"/>
                <a:gd name="connsiteY1614" fmla="*/ 843015 h 1738203"/>
                <a:gd name="connsiteX1615" fmla="*/ 911664 w 6634280"/>
                <a:gd name="connsiteY1615" fmla="*/ 837523 h 1738203"/>
                <a:gd name="connsiteX1616" fmla="*/ 236154 w 6634280"/>
                <a:gd name="connsiteY1616" fmla="*/ 837523 h 1738203"/>
                <a:gd name="connsiteX1617" fmla="*/ 233408 w 6634280"/>
                <a:gd name="connsiteY1617" fmla="*/ 840269 h 1738203"/>
                <a:gd name="connsiteX1618" fmla="*/ 233408 w 6634280"/>
                <a:gd name="connsiteY1618" fmla="*/ 843015 h 1738203"/>
                <a:gd name="connsiteX1619" fmla="*/ 233408 w 6634280"/>
                <a:gd name="connsiteY1619" fmla="*/ 845761 h 1738203"/>
                <a:gd name="connsiteX1620" fmla="*/ 236154 w 6634280"/>
                <a:gd name="connsiteY1620" fmla="*/ 848507 h 1738203"/>
                <a:gd name="connsiteX1621" fmla="*/ 241646 w 6634280"/>
                <a:gd name="connsiteY1621" fmla="*/ 845761 h 1738203"/>
                <a:gd name="connsiteX1622" fmla="*/ 241646 w 6634280"/>
                <a:gd name="connsiteY1622" fmla="*/ 843015 h 1738203"/>
                <a:gd name="connsiteX1623" fmla="*/ 244392 w 6634280"/>
                <a:gd name="connsiteY1623" fmla="*/ 837523 h 1738203"/>
                <a:gd name="connsiteX1624" fmla="*/ 214186 w 6634280"/>
                <a:gd name="connsiteY1624" fmla="*/ 837523 h 1738203"/>
                <a:gd name="connsiteX1625" fmla="*/ 214186 w 6634280"/>
                <a:gd name="connsiteY1625" fmla="*/ 843015 h 1738203"/>
                <a:gd name="connsiteX1626" fmla="*/ 214186 w 6634280"/>
                <a:gd name="connsiteY1626" fmla="*/ 848507 h 1738203"/>
                <a:gd name="connsiteX1627" fmla="*/ 219678 w 6634280"/>
                <a:gd name="connsiteY1627" fmla="*/ 845761 h 1738203"/>
                <a:gd name="connsiteX1628" fmla="*/ 222424 w 6634280"/>
                <a:gd name="connsiteY1628" fmla="*/ 843015 h 1738203"/>
                <a:gd name="connsiteX1629" fmla="*/ 219678 w 6634280"/>
                <a:gd name="connsiteY1629" fmla="*/ 840269 h 1738203"/>
                <a:gd name="connsiteX1630" fmla="*/ 219678 w 6634280"/>
                <a:gd name="connsiteY1630" fmla="*/ 837523 h 1738203"/>
                <a:gd name="connsiteX1631" fmla="*/ 216932 w 6634280"/>
                <a:gd name="connsiteY1631" fmla="*/ 837523 h 1738203"/>
                <a:gd name="connsiteX1632" fmla="*/ 1518526 w 6634280"/>
                <a:gd name="connsiteY1632" fmla="*/ 834777 h 1738203"/>
                <a:gd name="connsiteX1633" fmla="*/ 1513033 w 6634280"/>
                <a:gd name="connsiteY1633" fmla="*/ 837523 h 1738203"/>
                <a:gd name="connsiteX1634" fmla="*/ 1507541 w 6634280"/>
                <a:gd name="connsiteY1634" fmla="*/ 840269 h 1738203"/>
                <a:gd name="connsiteX1635" fmla="*/ 1507541 w 6634280"/>
                <a:gd name="connsiteY1635" fmla="*/ 848507 h 1738203"/>
                <a:gd name="connsiteX1636" fmla="*/ 1504796 w 6634280"/>
                <a:gd name="connsiteY1636" fmla="*/ 856745 h 1738203"/>
                <a:gd name="connsiteX1637" fmla="*/ 1502050 w 6634280"/>
                <a:gd name="connsiteY1637" fmla="*/ 853999 h 1738203"/>
                <a:gd name="connsiteX1638" fmla="*/ 1496557 w 6634280"/>
                <a:gd name="connsiteY1638" fmla="*/ 856745 h 1738203"/>
                <a:gd name="connsiteX1639" fmla="*/ 1493811 w 6634280"/>
                <a:gd name="connsiteY1639" fmla="*/ 859491 h 1738203"/>
                <a:gd name="connsiteX1640" fmla="*/ 1491065 w 6634280"/>
                <a:gd name="connsiteY1640" fmla="*/ 864983 h 1738203"/>
                <a:gd name="connsiteX1641" fmla="*/ 1493811 w 6634280"/>
                <a:gd name="connsiteY1641" fmla="*/ 864983 h 1738203"/>
                <a:gd name="connsiteX1642" fmla="*/ 1496557 w 6634280"/>
                <a:gd name="connsiteY1642" fmla="*/ 864983 h 1738203"/>
                <a:gd name="connsiteX1643" fmla="*/ 1499304 w 6634280"/>
                <a:gd name="connsiteY1643" fmla="*/ 862237 h 1738203"/>
                <a:gd name="connsiteX1644" fmla="*/ 1504796 w 6634280"/>
                <a:gd name="connsiteY1644" fmla="*/ 862237 h 1738203"/>
                <a:gd name="connsiteX1645" fmla="*/ 1507541 w 6634280"/>
                <a:gd name="connsiteY1645" fmla="*/ 856745 h 1738203"/>
                <a:gd name="connsiteX1646" fmla="*/ 1515779 w 6634280"/>
                <a:gd name="connsiteY1646" fmla="*/ 856745 h 1738203"/>
                <a:gd name="connsiteX1647" fmla="*/ 1515779 w 6634280"/>
                <a:gd name="connsiteY1647" fmla="*/ 859491 h 1738203"/>
                <a:gd name="connsiteX1648" fmla="*/ 1518526 w 6634280"/>
                <a:gd name="connsiteY1648" fmla="*/ 862237 h 1738203"/>
                <a:gd name="connsiteX1649" fmla="*/ 1521272 w 6634280"/>
                <a:gd name="connsiteY1649" fmla="*/ 862237 h 1738203"/>
                <a:gd name="connsiteX1650" fmla="*/ 1521272 w 6634280"/>
                <a:gd name="connsiteY1650" fmla="*/ 864983 h 1738203"/>
                <a:gd name="connsiteX1651" fmla="*/ 1515779 w 6634280"/>
                <a:gd name="connsiteY1651" fmla="*/ 864983 h 1738203"/>
                <a:gd name="connsiteX1652" fmla="*/ 1513033 w 6634280"/>
                <a:gd name="connsiteY1652" fmla="*/ 864983 h 1738203"/>
                <a:gd name="connsiteX1653" fmla="*/ 1502050 w 6634280"/>
                <a:gd name="connsiteY1653" fmla="*/ 864983 h 1738203"/>
                <a:gd name="connsiteX1654" fmla="*/ 1499304 w 6634280"/>
                <a:gd name="connsiteY1654" fmla="*/ 873221 h 1738203"/>
                <a:gd name="connsiteX1655" fmla="*/ 1496557 w 6634280"/>
                <a:gd name="connsiteY1655" fmla="*/ 881459 h 1738203"/>
                <a:gd name="connsiteX1656" fmla="*/ 1502050 w 6634280"/>
                <a:gd name="connsiteY1656" fmla="*/ 884205 h 1738203"/>
                <a:gd name="connsiteX1657" fmla="*/ 1504796 w 6634280"/>
                <a:gd name="connsiteY1657" fmla="*/ 889697 h 1738203"/>
                <a:gd name="connsiteX1658" fmla="*/ 1507541 w 6634280"/>
                <a:gd name="connsiteY1658" fmla="*/ 889697 h 1738203"/>
                <a:gd name="connsiteX1659" fmla="*/ 1510287 w 6634280"/>
                <a:gd name="connsiteY1659" fmla="*/ 889697 h 1738203"/>
                <a:gd name="connsiteX1660" fmla="*/ 1515779 w 6634280"/>
                <a:gd name="connsiteY1660" fmla="*/ 889697 h 1738203"/>
                <a:gd name="connsiteX1661" fmla="*/ 1518526 w 6634280"/>
                <a:gd name="connsiteY1661" fmla="*/ 889697 h 1738203"/>
                <a:gd name="connsiteX1662" fmla="*/ 1521272 w 6634280"/>
                <a:gd name="connsiteY1662" fmla="*/ 884205 h 1738203"/>
                <a:gd name="connsiteX1663" fmla="*/ 1524017 w 6634280"/>
                <a:gd name="connsiteY1663" fmla="*/ 878713 h 1738203"/>
                <a:gd name="connsiteX1664" fmla="*/ 1526763 w 6634280"/>
                <a:gd name="connsiteY1664" fmla="*/ 873221 h 1738203"/>
                <a:gd name="connsiteX1665" fmla="*/ 1526763 w 6634280"/>
                <a:gd name="connsiteY1665" fmla="*/ 862237 h 1738203"/>
                <a:gd name="connsiteX1666" fmla="*/ 1532255 w 6634280"/>
                <a:gd name="connsiteY1666" fmla="*/ 862237 h 1738203"/>
                <a:gd name="connsiteX1667" fmla="*/ 1532255 w 6634280"/>
                <a:gd name="connsiteY1667" fmla="*/ 856745 h 1738203"/>
                <a:gd name="connsiteX1668" fmla="*/ 1535002 w 6634280"/>
                <a:gd name="connsiteY1668" fmla="*/ 853999 h 1738203"/>
                <a:gd name="connsiteX1669" fmla="*/ 1537748 w 6634280"/>
                <a:gd name="connsiteY1669" fmla="*/ 851253 h 1738203"/>
                <a:gd name="connsiteX1670" fmla="*/ 1535002 w 6634280"/>
                <a:gd name="connsiteY1670" fmla="*/ 845761 h 1738203"/>
                <a:gd name="connsiteX1671" fmla="*/ 1535002 w 6634280"/>
                <a:gd name="connsiteY1671" fmla="*/ 840269 h 1738203"/>
                <a:gd name="connsiteX1672" fmla="*/ 1016011 w 6634280"/>
                <a:gd name="connsiteY1672" fmla="*/ 832031 h 1738203"/>
                <a:gd name="connsiteX1673" fmla="*/ 1013265 w 6634280"/>
                <a:gd name="connsiteY1673" fmla="*/ 834777 h 1738203"/>
                <a:gd name="connsiteX1674" fmla="*/ 1010520 w 6634280"/>
                <a:gd name="connsiteY1674" fmla="*/ 834777 h 1738203"/>
                <a:gd name="connsiteX1675" fmla="*/ 1013265 w 6634280"/>
                <a:gd name="connsiteY1675" fmla="*/ 840269 h 1738203"/>
                <a:gd name="connsiteX1676" fmla="*/ 1016011 w 6634280"/>
                <a:gd name="connsiteY1676" fmla="*/ 840269 h 1738203"/>
                <a:gd name="connsiteX1677" fmla="*/ 1021503 w 6634280"/>
                <a:gd name="connsiteY1677" fmla="*/ 837523 h 1738203"/>
                <a:gd name="connsiteX1678" fmla="*/ 1024250 w 6634280"/>
                <a:gd name="connsiteY1678" fmla="*/ 832031 h 1738203"/>
                <a:gd name="connsiteX1679" fmla="*/ 1018758 w 6634280"/>
                <a:gd name="connsiteY1679" fmla="*/ 832031 h 1738203"/>
                <a:gd name="connsiteX1680" fmla="*/ 878712 w 6634280"/>
                <a:gd name="connsiteY1680" fmla="*/ 832031 h 1738203"/>
                <a:gd name="connsiteX1681" fmla="*/ 873221 w 6634280"/>
                <a:gd name="connsiteY1681" fmla="*/ 834777 h 1738203"/>
                <a:gd name="connsiteX1682" fmla="*/ 870475 w 6634280"/>
                <a:gd name="connsiteY1682" fmla="*/ 834777 h 1738203"/>
                <a:gd name="connsiteX1683" fmla="*/ 867729 w 6634280"/>
                <a:gd name="connsiteY1683" fmla="*/ 837523 h 1738203"/>
                <a:gd name="connsiteX1684" fmla="*/ 873221 w 6634280"/>
                <a:gd name="connsiteY1684" fmla="*/ 837523 h 1738203"/>
                <a:gd name="connsiteX1685" fmla="*/ 878712 w 6634280"/>
                <a:gd name="connsiteY1685" fmla="*/ 840269 h 1738203"/>
                <a:gd name="connsiteX1686" fmla="*/ 1488320 w 6634280"/>
                <a:gd name="connsiteY1686" fmla="*/ 826539 h 1738203"/>
                <a:gd name="connsiteX1687" fmla="*/ 1477335 w 6634280"/>
                <a:gd name="connsiteY1687" fmla="*/ 829285 h 1738203"/>
                <a:gd name="connsiteX1688" fmla="*/ 1477335 w 6634280"/>
                <a:gd name="connsiteY1688" fmla="*/ 832031 h 1738203"/>
                <a:gd name="connsiteX1689" fmla="*/ 1477335 w 6634280"/>
                <a:gd name="connsiteY1689" fmla="*/ 834777 h 1738203"/>
                <a:gd name="connsiteX1690" fmla="*/ 1474589 w 6634280"/>
                <a:gd name="connsiteY1690" fmla="*/ 840269 h 1738203"/>
                <a:gd name="connsiteX1691" fmla="*/ 1482829 w 6634280"/>
                <a:gd name="connsiteY1691" fmla="*/ 843015 h 1738203"/>
                <a:gd name="connsiteX1692" fmla="*/ 1493811 w 6634280"/>
                <a:gd name="connsiteY1692" fmla="*/ 840269 h 1738203"/>
                <a:gd name="connsiteX1693" fmla="*/ 1493811 w 6634280"/>
                <a:gd name="connsiteY1693" fmla="*/ 829285 h 1738203"/>
                <a:gd name="connsiteX1694" fmla="*/ 1496557 w 6634280"/>
                <a:gd name="connsiteY1694" fmla="*/ 829285 h 1738203"/>
                <a:gd name="connsiteX1695" fmla="*/ 1499304 w 6634280"/>
                <a:gd name="connsiteY1695" fmla="*/ 826539 h 1738203"/>
                <a:gd name="connsiteX1696" fmla="*/ 5884628 w 6634280"/>
                <a:gd name="connsiteY1696" fmla="*/ 826539 h 1738203"/>
                <a:gd name="connsiteX1697" fmla="*/ 5884628 w 6634280"/>
                <a:gd name="connsiteY1697" fmla="*/ 829285 h 1738203"/>
                <a:gd name="connsiteX1698" fmla="*/ 5887374 w 6634280"/>
                <a:gd name="connsiteY1698" fmla="*/ 832031 h 1738203"/>
                <a:gd name="connsiteX1699" fmla="*/ 5892866 w 6634280"/>
                <a:gd name="connsiteY1699" fmla="*/ 832031 h 1738203"/>
                <a:gd name="connsiteX1700" fmla="*/ 5892866 w 6634280"/>
                <a:gd name="connsiteY1700" fmla="*/ 829285 h 1738203"/>
                <a:gd name="connsiteX1701" fmla="*/ 5887374 w 6634280"/>
                <a:gd name="connsiteY1701" fmla="*/ 826539 h 1738203"/>
                <a:gd name="connsiteX1702" fmla="*/ 5250308 w 6634280"/>
                <a:gd name="connsiteY1702" fmla="*/ 826539 h 1738203"/>
                <a:gd name="connsiteX1703" fmla="*/ 5250308 w 6634280"/>
                <a:gd name="connsiteY1703" fmla="*/ 834777 h 1738203"/>
                <a:gd name="connsiteX1704" fmla="*/ 5255799 w 6634280"/>
                <a:gd name="connsiteY1704" fmla="*/ 834777 h 1738203"/>
                <a:gd name="connsiteX1705" fmla="*/ 5255799 w 6634280"/>
                <a:gd name="connsiteY1705" fmla="*/ 829285 h 1738203"/>
                <a:gd name="connsiteX1706" fmla="*/ 1005028 w 6634280"/>
                <a:gd name="connsiteY1706" fmla="*/ 823793 h 1738203"/>
                <a:gd name="connsiteX1707" fmla="*/ 999536 w 6634280"/>
                <a:gd name="connsiteY1707" fmla="*/ 826539 h 1738203"/>
                <a:gd name="connsiteX1708" fmla="*/ 999536 w 6634280"/>
                <a:gd name="connsiteY1708" fmla="*/ 832031 h 1738203"/>
                <a:gd name="connsiteX1709" fmla="*/ 1005028 w 6634280"/>
                <a:gd name="connsiteY1709" fmla="*/ 832031 h 1738203"/>
                <a:gd name="connsiteX1710" fmla="*/ 686494 w 6634280"/>
                <a:gd name="connsiteY1710" fmla="*/ 823793 h 1738203"/>
                <a:gd name="connsiteX1711" fmla="*/ 686494 w 6634280"/>
                <a:gd name="connsiteY1711" fmla="*/ 832031 h 1738203"/>
                <a:gd name="connsiteX1712" fmla="*/ 686494 w 6634280"/>
                <a:gd name="connsiteY1712" fmla="*/ 843015 h 1738203"/>
                <a:gd name="connsiteX1713" fmla="*/ 689240 w 6634280"/>
                <a:gd name="connsiteY1713" fmla="*/ 851253 h 1738203"/>
                <a:gd name="connsiteX1714" fmla="*/ 689240 w 6634280"/>
                <a:gd name="connsiteY1714" fmla="*/ 853999 h 1738203"/>
                <a:gd name="connsiteX1715" fmla="*/ 691986 w 6634280"/>
                <a:gd name="connsiteY1715" fmla="*/ 853999 h 1738203"/>
                <a:gd name="connsiteX1716" fmla="*/ 694732 w 6634280"/>
                <a:gd name="connsiteY1716" fmla="*/ 848507 h 1738203"/>
                <a:gd name="connsiteX1717" fmla="*/ 694732 w 6634280"/>
                <a:gd name="connsiteY1717" fmla="*/ 837523 h 1738203"/>
                <a:gd name="connsiteX1718" fmla="*/ 691986 w 6634280"/>
                <a:gd name="connsiteY1718" fmla="*/ 829285 h 1738203"/>
                <a:gd name="connsiteX1719" fmla="*/ 977568 w 6634280"/>
                <a:gd name="connsiteY1719" fmla="*/ 821047 h 1738203"/>
                <a:gd name="connsiteX1720" fmla="*/ 977568 w 6634280"/>
                <a:gd name="connsiteY1720" fmla="*/ 823793 h 1738203"/>
                <a:gd name="connsiteX1721" fmla="*/ 983059 w 6634280"/>
                <a:gd name="connsiteY1721" fmla="*/ 823793 h 1738203"/>
                <a:gd name="connsiteX1722" fmla="*/ 983059 w 6634280"/>
                <a:gd name="connsiteY1722" fmla="*/ 826539 h 1738203"/>
                <a:gd name="connsiteX1723" fmla="*/ 988551 w 6634280"/>
                <a:gd name="connsiteY1723" fmla="*/ 829285 h 1738203"/>
                <a:gd name="connsiteX1724" fmla="*/ 991298 w 6634280"/>
                <a:gd name="connsiteY1724" fmla="*/ 823793 h 1738203"/>
                <a:gd name="connsiteX1725" fmla="*/ 988551 w 6634280"/>
                <a:gd name="connsiteY1725" fmla="*/ 821047 h 1738203"/>
                <a:gd name="connsiteX1726" fmla="*/ 985806 w 6634280"/>
                <a:gd name="connsiteY1726" fmla="*/ 821047 h 1738203"/>
                <a:gd name="connsiteX1727" fmla="*/ 983059 w 6634280"/>
                <a:gd name="connsiteY1727" fmla="*/ 821047 h 1738203"/>
                <a:gd name="connsiteX1728" fmla="*/ 1378481 w 6634280"/>
                <a:gd name="connsiteY1728" fmla="*/ 818301 h 1738203"/>
                <a:gd name="connsiteX1729" fmla="*/ 1378481 w 6634280"/>
                <a:gd name="connsiteY1729" fmla="*/ 821047 h 1738203"/>
                <a:gd name="connsiteX1730" fmla="*/ 1378481 w 6634280"/>
                <a:gd name="connsiteY1730" fmla="*/ 823793 h 1738203"/>
                <a:gd name="connsiteX1731" fmla="*/ 1378481 w 6634280"/>
                <a:gd name="connsiteY1731" fmla="*/ 826539 h 1738203"/>
                <a:gd name="connsiteX1732" fmla="*/ 1381227 w 6634280"/>
                <a:gd name="connsiteY1732" fmla="*/ 826539 h 1738203"/>
                <a:gd name="connsiteX1733" fmla="*/ 1381227 w 6634280"/>
                <a:gd name="connsiteY1733" fmla="*/ 823793 h 1738203"/>
                <a:gd name="connsiteX1734" fmla="*/ 1383972 w 6634280"/>
                <a:gd name="connsiteY1734" fmla="*/ 823793 h 1738203"/>
                <a:gd name="connsiteX1735" fmla="*/ 1383972 w 6634280"/>
                <a:gd name="connsiteY1735" fmla="*/ 818301 h 1738203"/>
                <a:gd name="connsiteX1736" fmla="*/ 1381227 w 6634280"/>
                <a:gd name="connsiteY1736" fmla="*/ 818301 h 1738203"/>
                <a:gd name="connsiteX1737" fmla="*/ 5077311 w 6634280"/>
                <a:gd name="connsiteY1737" fmla="*/ 815555 h 1738203"/>
                <a:gd name="connsiteX1738" fmla="*/ 5080057 w 6634280"/>
                <a:gd name="connsiteY1738" fmla="*/ 818301 h 1738203"/>
                <a:gd name="connsiteX1739" fmla="*/ 5082803 w 6634280"/>
                <a:gd name="connsiteY1739" fmla="*/ 821047 h 1738203"/>
                <a:gd name="connsiteX1740" fmla="*/ 5082803 w 6634280"/>
                <a:gd name="connsiteY1740" fmla="*/ 818301 h 1738203"/>
                <a:gd name="connsiteX1741" fmla="*/ 5085549 w 6634280"/>
                <a:gd name="connsiteY1741" fmla="*/ 815555 h 1738203"/>
                <a:gd name="connsiteX1742" fmla="*/ 5426050 w 6634280"/>
                <a:gd name="connsiteY1742" fmla="*/ 812809 h 1738203"/>
                <a:gd name="connsiteX1743" fmla="*/ 5426050 w 6634280"/>
                <a:gd name="connsiteY1743" fmla="*/ 818301 h 1738203"/>
                <a:gd name="connsiteX1744" fmla="*/ 5428796 w 6634280"/>
                <a:gd name="connsiteY1744" fmla="*/ 821047 h 1738203"/>
                <a:gd name="connsiteX1745" fmla="*/ 5431542 w 6634280"/>
                <a:gd name="connsiteY1745" fmla="*/ 818301 h 1738203"/>
                <a:gd name="connsiteX1746" fmla="*/ 5431542 w 6634280"/>
                <a:gd name="connsiteY1746" fmla="*/ 815555 h 1738203"/>
                <a:gd name="connsiteX1747" fmla="*/ 5428796 w 6634280"/>
                <a:gd name="connsiteY1747" fmla="*/ 812809 h 1738203"/>
                <a:gd name="connsiteX1748" fmla="*/ 5170674 w 6634280"/>
                <a:gd name="connsiteY1748" fmla="*/ 812809 h 1738203"/>
                <a:gd name="connsiteX1749" fmla="*/ 5176166 w 6634280"/>
                <a:gd name="connsiteY1749" fmla="*/ 812809 h 1738203"/>
                <a:gd name="connsiteX1750" fmla="*/ 5178912 w 6634280"/>
                <a:gd name="connsiteY1750" fmla="*/ 821047 h 1738203"/>
                <a:gd name="connsiteX1751" fmla="*/ 5176166 w 6634280"/>
                <a:gd name="connsiteY1751" fmla="*/ 818301 h 1738203"/>
                <a:gd name="connsiteX1752" fmla="*/ 5176166 w 6634280"/>
                <a:gd name="connsiteY1752" fmla="*/ 815555 h 1738203"/>
                <a:gd name="connsiteX1753" fmla="*/ 5170674 w 6634280"/>
                <a:gd name="connsiteY1753" fmla="*/ 818301 h 1738203"/>
                <a:gd name="connsiteX1754" fmla="*/ 5167928 w 6634280"/>
                <a:gd name="connsiteY1754" fmla="*/ 815555 h 1738203"/>
                <a:gd name="connsiteX1755" fmla="*/ 930887 w 6634280"/>
                <a:gd name="connsiteY1755" fmla="*/ 810063 h 1738203"/>
                <a:gd name="connsiteX1756" fmla="*/ 928141 w 6634280"/>
                <a:gd name="connsiteY1756" fmla="*/ 812809 h 1738203"/>
                <a:gd name="connsiteX1757" fmla="*/ 930887 w 6634280"/>
                <a:gd name="connsiteY1757" fmla="*/ 818301 h 1738203"/>
                <a:gd name="connsiteX1758" fmla="*/ 936378 w 6634280"/>
                <a:gd name="connsiteY1758" fmla="*/ 821047 h 1738203"/>
                <a:gd name="connsiteX1759" fmla="*/ 939124 w 6634280"/>
                <a:gd name="connsiteY1759" fmla="*/ 823793 h 1738203"/>
                <a:gd name="connsiteX1760" fmla="*/ 936378 w 6634280"/>
                <a:gd name="connsiteY1760" fmla="*/ 815555 h 1738203"/>
                <a:gd name="connsiteX1761" fmla="*/ 1551477 w 6634280"/>
                <a:gd name="connsiteY1761" fmla="*/ 807317 h 1738203"/>
                <a:gd name="connsiteX1762" fmla="*/ 1551477 w 6634280"/>
                <a:gd name="connsiteY1762" fmla="*/ 812809 h 1738203"/>
                <a:gd name="connsiteX1763" fmla="*/ 1556969 w 6634280"/>
                <a:gd name="connsiteY1763" fmla="*/ 812809 h 1738203"/>
                <a:gd name="connsiteX1764" fmla="*/ 1556969 w 6634280"/>
                <a:gd name="connsiteY1764" fmla="*/ 807317 h 1738203"/>
                <a:gd name="connsiteX1765" fmla="*/ 1554223 w 6634280"/>
                <a:gd name="connsiteY1765" fmla="*/ 807317 h 1738203"/>
                <a:gd name="connsiteX1766" fmla="*/ 5796757 w 6634280"/>
                <a:gd name="connsiteY1766" fmla="*/ 807317 h 1738203"/>
                <a:gd name="connsiteX1767" fmla="*/ 5796757 w 6634280"/>
                <a:gd name="connsiteY1767" fmla="*/ 810063 h 1738203"/>
                <a:gd name="connsiteX1768" fmla="*/ 5799503 w 6634280"/>
                <a:gd name="connsiteY1768" fmla="*/ 812809 h 1738203"/>
                <a:gd name="connsiteX1769" fmla="*/ 5802249 w 6634280"/>
                <a:gd name="connsiteY1769" fmla="*/ 812809 h 1738203"/>
                <a:gd name="connsiteX1770" fmla="*/ 5802249 w 6634280"/>
                <a:gd name="connsiteY1770" fmla="*/ 807317 h 1738203"/>
                <a:gd name="connsiteX1771" fmla="*/ 991298 w 6634280"/>
                <a:gd name="connsiteY1771" fmla="*/ 804571 h 1738203"/>
                <a:gd name="connsiteX1772" fmla="*/ 988551 w 6634280"/>
                <a:gd name="connsiteY1772" fmla="*/ 807317 h 1738203"/>
                <a:gd name="connsiteX1773" fmla="*/ 988551 w 6634280"/>
                <a:gd name="connsiteY1773" fmla="*/ 812809 h 1738203"/>
                <a:gd name="connsiteX1774" fmla="*/ 994043 w 6634280"/>
                <a:gd name="connsiteY1774" fmla="*/ 812809 h 1738203"/>
                <a:gd name="connsiteX1775" fmla="*/ 994043 w 6634280"/>
                <a:gd name="connsiteY1775" fmla="*/ 810063 h 1738203"/>
                <a:gd name="connsiteX1776" fmla="*/ 994043 w 6634280"/>
                <a:gd name="connsiteY1776" fmla="*/ 807317 h 1738203"/>
                <a:gd name="connsiteX1777" fmla="*/ 996790 w 6634280"/>
                <a:gd name="connsiteY1777" fmla="*/ 804571 h 1738203"/>
                <a:gd name="connsiteX1778" fmla="*/ 5758313 w 6634280"/>
                <a:gd name="connsiteY1778" fmla="*/ 804571 h 1738203"/>
                <a:gd name="connsiteX1779" fmla="*/ 5755567 w 6634280"/>
                <a:gd name="connsiteY1779" fmla="*/ 807317 h 1738203"/>
                <a:gd name="connsiteX1780" fmla="*/ 5755567 w 6634280"/>
                <a:gd name="connsiteY1780" fmla="*/ 810063 h 1738203"/>
                <a:gd name="connsiteX1781" fmla="*/ 5761059 w 6634280"/>
                <a:gd name="connsiteY1781" fmla="*/ 810063 h 1738203"/>
                <a:gd name="connsiteX1782" fmla="*/ 5763805 w 6634280"/>
                <a:gd name="connsiteY1782" fmla="*/ 812809 h 1738203"/>
                <a:gd name="connsiteX1783" fmla="*/ 5766551 w 6634280"/>
                <a:gd name="connsiteY1783" fmla="*/ 815555 h 1738203"/>
                <a:gd name="connsiteX1784" fmla="*/ 5769297 w 6634280"/>
                <a:gd name="connsiteY1784" fmla="*/ 812809 h 1738203"/>
                <a:gd name="connsiteX1785" fmla="*/ 5766551 w 6634280"/>
                <a:gd name="connsiteY1785" fmla="*/ 812809 h 1738203"/>
                <a:gd name="connsiteX1786" fmla="*/ 5766551 w 6634280"/>
                <a:gd name="connsiteY1786" fmla="*/ 807317 h 1738203"/>
                <a:gd name="connsiteX1787" fmla="*/ 5761059 w 6634280"/>
                <a:gd name="connsiteY1787" fmla="*/ 807317 h 1738203"/>
                <a:gd name="connsiteX1788" fmla="*/ 1005028 w 6634280"/>
                <a:gd name="connsiteY1788" fmla="*/ 801825 h 1738203"/>
                <a:gd name="connsiteX1789" fmla="*/ 1002281 w 6634280"/>
                <a:gd name="connsiteY1789" fmla="*/ 804571 h 1738203"/>
                <a:gd name="connsiteX1790" fmla="*/ 1002281 w 6634280"/>
                <a:gd name="connsiteY1790" fmla="*/ 807317 h 1738203"/>
                <a:gd name="connsiteX1791" fmla="*/ 1005028 w 6634280"/>
                <a:gd name="connsiteY1791" fmla="*/ 807317 h 1738203"/>
                <a:gd name="connsiteX1792" fmla="*/ 1005028 w 6634280"/>
                <a:gd name="connsiteY1792" fmla="*/ 810063 h 1738203"/>
                <a:gd name="connsiteX1793" fmla="*/ 1007773 w 6634280"/>
                <a:gd name="connsiteY1793" fmla="*/ 810063 h 1738203"/>
                <a:gd name="connsiteX1794" fmla="*/ 1007773 w 6634280"/>
                <a:gd name="connsiteY1794" fmla="*/ 807317 h 1738203"/>
                <a:gd name="connsiteX1795" fmla="*/ 1010520 w 6634280"/>
                <a:gd name="connsiteY1795" fmla="*/ 807317 h 1738203"/>
                <a:gd name="connsiteX1796" fmla="*/ 1007773 w 6634280"/>
                <a:gd name="connsiteY1796" fmla="*/ 804571 h 1738203"/>
                <a:gd name="connsiteX1797" fmla="*/ 5950532 w 6634280"/>
                <a:gd name="connsiteY1797" fmla="*/ 801825 h 1738203"/>
                <a:gd name="connsiteX1798" fmla="*/ 5950532 w 6634280"/>
                <a:gd name="connsiteY1798" fmla="*/ 804571 h 1738203"/>
                <a:gd name="connsiteX1799" fmla="*/ 5956024 w 6634280"/>
                <a:gd name="connsiteY1799" fmla="*/ 804571 h 1738203"/>
                <a:gd name="connsiteX1800" fmla="*/ 5956024 w 6634280"/>
                <a:gd name="connsiteY1800" fmla="*/ 801825 h 1738203"/>
                <a:gd name="connsiteX1801" fmla="*/ 5423304 w 6634280"/>
                <a:gd name="connsiteY1801" fmla="*/ 801825 h 1738203"/>
                <a:gd name="connsiteX1802" fmla="*/ 5423304 w 6634280"/>
                <a:gd name="connsiteY1802" fmla="*/ 807317 h 1738203"/>
                <a:gd name="connsiteX1803" fmla="*/ 5423304 w 6634280"/>
                <a:gd name="connsiteY1803" fmla="*/ 810063 h 1738203"/>
                <a:gd name="connsiteX1804" fmla="*/ 5428796 w 6634280"/>
                <a:gd name="connsiteY1804" fmla="*/ 807317 h 1738203"/>
                <a:gd name="connsiteX1805" fmla="*/ 5431542 w 6634280"/>
                <a:gd name="connsiteY1805" fmla="*/ 801825 h 1738203"/>
                <a:gd name="connsiteX1806" fmla="*/ 659035 w 6634280"/>
                <a:gd name="connsiteY1806" fmla="*/ 799079 h 1738203"/>
                <a:gd name="connsiteX1807" fmla="*/ 653542 w 6634280"/>
                <a:gd name="connsiteY1807" fmla="*/ 810063 h 1738203"/>
                <a:gd name="connsiteX1808" fmla="*/ 650797 w 6634280"/>
                <a:gd name="connsiteY1808" fmla="*/ 815555 h 1738203"/>
                <a:gd name="connsiteX1809" fmla="*/ 653542 w 6634280"/>
                <a:gd name="connsiteY1809" fmla="*/ 821047 h 1738203"/>
                <a:gd name="connsiteX1810" fmla="*/ 656289 w 6634280"/>
                <a:gd name="connsiteY1810" fmla="*/ 821047 h 1738203"/>
                <a:gd name="connsiteX1811" fmla="*/ 661780 w 6634280"/>
                <a:gd name="connsiteY1811" fmla="*/ 821047 h 1738203"/>
                <a:gd name="connsiteX1812" fmla="*/ 664526 w 6634280"/>
                <a:gd name="connsiteY1812" fmla="*/ 818301 h 1738203"/>
                <a:gd name="connsiteX1813" fmla="*/ 664526 w 6634280"/>
                <a:gd name="connsiteY1813" fmla="*/ 810063 h 1738203"/>
                <a:gd name="connsiteX1814" fmla="*/ 5395844 w 6634280"/>
                <a:gd name="connsiteY1814" fmla="*/ 799079 h 1738203"/>
                <a:gd name="connsiteX1815" fmla="*/ 5395844 w 6634280"/>
                <a:gd name="connsiteY1815" fmla="*/ 804571 h 1738203"/>
                <a:gd name="connsiteX1816" fmla="*/ 5393098 w 6634280"/>
                <a:gd name="connsiteY1816" fmla="*/ 807317 h 1738203"/>
                <a:gd name="connsiteX1817" fmla="*/ 5393098 w 6634280"/>
                <a:gd name="connsiteY1817" fmla="*/ 812809 h 1738203"/>
                <a:gd name="connsiteX1818" fmla="*/ 5393098 w 6634280"/>
                <a:gd name="connsiteY1818" fmla="*/ 815555 h 1738203"/>
                <a:gd name="connsiteX1819" fmla="*/ 5406828 w 6634280"/>
                <a:gd name="connsiteY1819" fmla="*/ 821047 h 1738203"/>
                <a:gd name="connsiteX1820" fmla="*/ 5412320 w 6634280"/>
                <a:gd name="connsiteY1820" fmla="*/ 821047 h 1738203"/>
                <a:gd name="connsiteX1821" fmla="*/ 5420558 w 6634280"/>
                <a:gd name="connsiteY1821" fmla="*/ 818301 h 1738203"/>
                <a:gd name="connsiteX1822" fmla="*/ 5417812 w 6634280"/>
                <a:gd name="connsiteY1822" fmla="*/ 810063 h 1738203"/>
                <a:gd name="connsiteX1823" fmla="*/ 5415066 w 6634280"/>
                <a:gd name="connsiteY1823" fmla="*/ 801825 h 1738203"/>
                <a:gd name="connsiteX1824" fmla="*/ 5406828 w 6634280"/>
                <a:gd name="connsiteY1824" fmla="*/ 799079 h 1738203"/>
                <a:gd name="connsiteX1825" fmla="*/ 5357401 w 6634280"/>
                <a:gd name="connsiteY1825" fmla="*/ 799079 h 1738203"/>
                <a:gd name="connsiteX1826" fmla="*/ 5357401 w 6634280"/>
                <a:gd name="connsiteY1826" fmla="*/ 804571 h 1738203"/>
                <a:gd name="connsiteX1827" fmla="*/ 5362893 w 6634280"/>
                <a:gd name="connsiteY1827" fmla="*/ 804571 h 1738203"/>
                <a:gd name="connsiteX1828" fmla="*/ 5362893 w 6634280"/>
                <a:gd name="connsiteY1828" fmla="*/ 799079 h 1738203"/>
                <a:gd name="connsiteX1829" fmla="*/ 1518526 w 6634280"/>
                <a:gd name="connsiteY1829" fmla="*/ 793587 h 1738203"/>
                <a:gd name="connsiteX1830" fmla="*/ 1513033 w 6634280"/>
                <a:gd name="connsiteY1830" fmla="*/ 799079 h 1738203"/>
                <a:gd name="connsiteX1831" fmla="*/ 1510287 w 6634280"/>
                <a:gd name="connsiteY1831" fmla="*/ 804571 h 1738203"/>
                <a:gd name="connsiteX1832" fmla="*/ 1510287 w 6634280"/>
                <a:gd name="connsiteY1832" fmla="*/ 812809 h 1738203"/>
                <a:gd name="connsiteX1833" fmla="*/ 1513033 w 6634280"/>
                <a:gd name="connsiteY1833" fmla="*/ 821047 h 1738203"/>
                <a:gd name="connsiteX1834" fmla="*/ 1526763 w 6634280"/>
                <a:gd name="connsiteY1834" fmla="*/ 821047 h 1738203"/>
                <a:gd name="connsiteX1835" fmla="*/ 1529509 w 6634280"/>
                <a:gd name="connsiteY1835" fmla="*/ 815555 h 1738203"/>
                <a:gd name="connsiteX1836" fmla="*/ 1532255 w 6634280"/>
                <a:gd name="connsiteY1836" fmla="*/ 810063 h 1738203"/>
                <a:gd name="connsiteX1837" fmla="*/ 1526763 w 6634280"/>
                <a:gd name="connsiteY1837" fmla="*/ 799079 h 1738203"/>
                <a:gd name="connsiteX1838" fmla="*/ 1524017 w 6634280"/>
                <a:gd name="connsiteY1838" fmla="*/ 799079 h 1738203"/>
                <a:gd name="connsiteX1839" fmla="*/ 1521272 w 6634280"/>
                <a:gd name="connsiteY1839" fmla="*/ 796333 h 1738203"/>
                <a:gd name="connsiteX1840" fmla="*/ 1521272 w 6634280"/>
                <a:gd name="connsiteY1840" fmla="*/ 793587 h 1738203"/>
                <a:gd name="connsiteX1841" fmla="*/ 689240 w 6634280"/>
                <a:gd name="connsiteY1841" fmla="*/ 793587 h 1738203"/>
                <a:gd name="connsiteX1842" fmla="*/ 686494 w 6634280"/>
                <a:gd name="connsiteY1842" fmla="*/ 796333 h 1738203"/>
                <a:gd name="connsiteX1843" fmla="*/ 681002 w 6634280"/>
                <a:gd name="connsiteY1843" fmla="*/ 799079 h 1738203"/>
                <a:gd name="connsiteX1844" fmla="*/ 672764 w 6634280"/>
                <a:gd name="connsiteY1844" fmla="*/ 801825 h 1738203"/>
                <a:gd name="connsiteX1845" fmla="*/ 670018 w 6634280"/>
                <a:gd name="connsiteY1845" fmla="*/ 801825 h 1738203"/>
                <a:gd name="connsiteX1846" fmla="*/ 667272 w 6634280"/>
                <a:gd name="connsiteY1846" fmla="*/ 807317 h 1738203"/>
                <a:gd name="connsiteX1847" fmla="*/ 667272 w 6634280"/>
                <a:gd name="connsiteY1847" fmla="*/ 810063 h 1738203"/>
                <a:gd name="connsiteX1848" fmla="*/ 667272 w 6634280"/>
                <a:gd name="connsiteY1848" fmla="*/ 818301 h 1738203"/>
                <a:gd name="connsiteX1849" fmla="*/ 686494 w 6634280"/>
                <a:gd name="connsiteY1849" fmla="*/ 807317 h 1738203"/>
                <a:gd name="connsiteX1850" fmla="*/ 691986 w 6634280"/>
                <a:gd name="connsiteY1850" fmla="*/ 801825 h 1738203"/>
                <a:gd name="connsiteX1851" fmla="*/ 691986 w 6634280"/>
                <a:gd name="connsiteY1851" fmla="*/ 796333 h 1738203"/>
                <a:gd name="connsiteX1852" fmla="*/ 5890120 w 6634280"/>
                <a:gd name="connsiteY1852" fmla="*/ 793587 h 1738203"/>
                <a:gd name="connsiteX1853" fmla="*/ 5887374 w 6634280"/>
                <a:gd name="connsiteY1853" fmla="*/ 799079 h 1738203"/>
                <a:gd name="connsiteX1854" fmla="*/ 5892866 w 6634280"/>
                <a:gd name="connsiteY1854" fmla="*/ 799079 h 1738203"/>
                <a:gd name="connsiteX1855" fmla="*/ 5892866 w 6634280"/>
                <a:gd name="connsiteY1855" fmla="*/ 793587 h 1738203"/>
                <a:gd name="connsiteX1856" fmla="*/ 5085549 w 6634280"/>
                <a:gd name="connsiteY1856" fmla="*/ 793587 h 1738203"/>
                <a:gd name="connsiteX1857" fmla="*/ 5085549 w 6634280"/>
                <a:gd name="connsiteY1857" fmla="*/ 799079 h 1738203"/>
                <a:gd name="connsiteX1858" fmla="*/ 5091041 w 6634280"/>
                <a:gd name="connsiteY1858" fmla="*/ 799079 h 1738203"/>
                <a:gd name="connsiteX1859" fmla="*/ 5091041 w 6634280"/>
                <a:gd name="connsiteY1859" fmla="*/ 796333 h 1738203"/>
                <a:gd name="connsiteX1860" fmla="*/ 5088295 w 6634280"/>
                <a:gd name="connsiteY1860" fmla="*/ 793587 h 1738203"/>
                <a:gd name="connsiteX1861" fmla="*/ 1032487 w 6634280"/>
                <a:gd name="connsiteY1861" fmla="*/ 790841 h 1738203"/>
                <a:gd name="connsiteX1862" fmla="*/ 1032487 w 6634280"/>
                <a:gd name="connsiteY1862" fmla="*/ 793587 h 1738203"/>
                <a:gd name="connsiteX1863" fmla="*/ 1037980 w 6634280"/>
                <a:gd name="connsiteY1863" fmla="*/ 796333 h 1738203"/>
                <a:gd name="connsiteX1864" fmla="*/ 1040725 w 6634280"/>
                <a:gd name="connsiteY1864" fmla="*/ 793587 h 1738203"/>
                <a:gd name="connsiteX1865" fmla="*/ 1040725 w 6634280"/>
                <a:gd name="connsiteY1865" fmla="*/ 790841 h 1738203"/>
                <a:gd name="connsiteX1866" fmla="*/ 1035233 w 6634280"/>
                <a:gd name="connsiteY1866" fmla="*/ 790841 h 1738203"/>
                <a:gd name="connsiteX1867" fmla="*/ 908919 w 6634280"/>
                <a:gd name="connsiteY1867" fmla="*/ 790841 h 1738203"/>
                <a:gd name="connsiteX1868" fmla="*/ 906173 w 6634280"/>
                <a:gd name="connsiteY1868" fmla="*/ 793587 h 1738203"/>
                <a:gd name="connsiteX1869" fmla="*/ 917156 w 6634280"/>
                <a:gd name="connsiteY1869" fmla="*/ 793587 h 1738203"/>
                <a:gd name="connsiteX1870" fmla="*/ 914410 w 6634280"/>
                <a:gd name="connsiteY1870" fmla="*/ 790841 h 1738203"/>
                <a:gd name="connsiteX1871" fmla="*/ 892443 w 6634280"/>
                <a:gd name="connsiteY1871" fmla="*/ 790841 h 1738203"/>
                <a:gd name="connsiteX1872" fmla="*/ 892443 w 6634280"/>
                <a:gd name="connsiteY1872" fmla="*/ 793587 h 1738203"/>
                <a:gd name="connsiteX1873" fmla="*/ 892443 w 6634280"/>
                <a:gd name="connsiteY1873" fmla="*/ 799079 h 1738203"/>
                <a:gd name="connsiteX1874" fmla="*/ 895189 w 6634280"/>
                <a:gd name="connsiteY1874" fmla="*/ 799079 h 1738203"/>
                <a:gd name="connsiteX1875" fmla="*/ 895189 w 6634280"/>
                <a:gd name="connsiteY1875" fmla="*/ 790841 h 1738203"/>
                <a:gd name="connsiteX1876" fmla="*/ 1485574 w 6634280"/>
                <a:gd name="connsiteY1876" fmla="*/ 788095 h 1738203"/>
                <a:gd name="connsiteX1877" fmla="*/ 1480081 w 6634280"/>
                <a:gd name="connsiteY1877" fmla="*/ 793587 h 1738203"/>
                <a:gd name="connsiteX1878" fmla="*/ 1477335 w 6634280"/>
                <a:gd name="connsiteY1878" fmla="*/ 799079 h 1738203"/>
                <a:gd name="connsiteX1879" fmla="*/ 1477335 w 6634280"/>
                <a:gd name="connsiteY1879" fmla="*/ 807317 h 1738203"/>
                <a:gd name="connsiteX1880" fmla="*/ 1480081 w 6634280"/>
                <a:gd name="connsiteY1880" fmla="*/ 815555 h 1738203"/>
                <a:gd name="connsiteX1881" fmla="*/ 1488320 w 6634280"/>
                <a:gd name="connsiteY1881" fmla="*/ 812809 h 1738203"/>
                <a:gd name="connsiteX1882" fmla="*/ 1496557 w 6634280"/>
                <a:gd name="connsiteY1882" fmla="*/ 815555 h 1738203"/>
                <a:gd name="connsiteX1883" fmla="*/ 1502050 w 6634280"/>
                <a:gd name="connsiteY1883" fmla="*/ 807317 h 1738203"/>
                <a:gd name="connsiteX1884" fmla="*/ 1502050 w 6634280"/>
                <a:gd name="connsiteY1884" fmla="*/ 799079 h 1738203"/>
                <a:gd name="connsiteX1885" fmla="*/ 1507541 w 6634280"/>
                <a:gd name="connsiteY1885" fmla="*/ 796333 h 1738203"/>
                <a:gd name="connsiteX1886" fmla="*/ 1510287 w 6634280"/>
                <a:gd name="connsiteY1886" fmla="*/ 793587 h 1738203"/>
                <a:gd name="connsiteX1887" fmla="*/ 1502050 w 6634280"/>
                <a:gd name="connsiteY1887" fmla="*/ 793587 h 1738203"/>
                <a:gd name="connsiteX1888" fmla="*/ 1496557 w 6634280"/>
                <a:gd name="connsiteY1888" fmla="*/ 793587 h 1738203"/>
                <a:gd name="connsiteX1889" fmla="*/ 1491065 w 6634280"/>
                <a:gd name="connsiteY1889" fmla="*/ 790841 h 1738203"/>
                <a:gd name="connsiteX1890" fmla="*/ 5255799 w 6634280"/>
                <a:gd name="connsiteY1890" fmla="*/ 785349 h 1738203"/>
                <a:gd name="connsiteX1891" fmla="*/ 5244816 w 6634280"/>
                <a:gd name="connsiteY1891" fmla="*/ 788095 h 1738203"/>
                <a:gd name="connsiteX1892" fmla="*/ 5236578 w 6634280"/>
                <a:gd name="connsiteY1892" fmla="*/ 790841 h 1738203"/>
                <a:gd name="connsiteX1893" fmla="*/ 5236578 w 6634280"/>
                <a:gd name="connsiteY1893" fmla="*/ 799079 h 1738203"/>
                <a:gd name="connsiteX1894" fmla="*/ 5236578 w 6634280"/>
                <a:gd name="connsiteY1894" fmla="*/ 801825 h 1738203"/>
                <a:gd name="connsiteX1895" fmla="*/ 5239324 w 6634280"/>
                <a:gd name="connsiteY1895" fmla="*/ 804571 h 1738203"/>
                <a:gd name="connsiteX1896" fmla="*/ 5239324 w 6634280"/>
                <a:gd name="connsiteY1896" fmla="*/ 812809 h 1738203"/>
                <a:gd name="connsiteX1897" fmla="*/ 5247562 w 6634280"/>
                <a:gd name="connsiteY1897" fmla="*/ 818301 h 1738203"/>
                <a:gd name="connsiteX1898" fmla="*/ 5255799 w 6634280"/>
                <a:gd name="connsiteY1898" fmla="*/ 818301 h 1738203"/>
                <a:gd name="connsiteX1899" fmla="*/ 5266783 w 6634280"/>
                <a:gd name="connsiteY1899" fmla="*/ 818301 h 1738203"/>
                <a:gd name="connsiteX1900" fmla="*/ 5269529 w 6634280"/>
                <a:gd name="connsiteY1900" fmla="*/ 812809 h 1738203"/>
                <a:gd name="connsiteX1901" fmla="*/ 5272275 w 6634280"/>
                <a:gd name="connsiteY1901" fmla="*/ 807317 h 1738203"/>
                <a:gd name="connsiteX1902" fmla="*/ 5275021 w 6634280"/>
                <a:gd name="connsiteY1902" fmla="*/ 790841 h 1738203"/>
                <a:gd name="connsiteX1903" fmla="*/ 5266783 w 6634280"/>
                <a:gd name="connsiteY1903" fmla="*/ 788095 h 1738203"/>
                <a:gd name="connsiteX1904" fmla="*/ 961092 w 6634280"/>
                <a:gd name="connsiteY1904" fmla="*/ 785349 h 1738203"/>
                <a:gd name="connsiteX1905" fmla="*/ 958346 w 6634280"/>
                <a:gd name="connsiteY1905" fmla="*/ 788095 h 1738203"/>
                <a:gd name="connsiteX1906" fmla="*/ 963838 w 6634280"/>
                <a:gd name="connsiteY1906" fmla="*/ 790841 h 1738203"/>
                <a:gd name="connsiteX1907" fmla="*/ 972076 w 6634280"/>
                <a:gd name="connsiteY1907" fmla="*/ 790841 h 1738203"/>
                <a:gd name="connsiteX1908" fmla="*/ 963838 w 6634280"/>
                <a:gd name="connsiteY1908" fmla="*/ 785349 h 1738203"/>
                <a:gd name="connsiteX1909" fmla="*/ 1513033 w 6634280"/>
                <a:gd name="connsiteY1909" fmla="*/ 782603 h 1738203"/>
                <a:gd name="connsiteX1910" fmla="*/ 1510287 w 6634280"/>
                <a:gd name="connsiteY1910" fmla="*/ 785349 h 1738203"/>
                <a:gd name="connsiteX1911" fmla="*/ 1510287 w 6634280"/>
                <a:gd name="connsiteY1911" fmla="*/ 788095 h 1738203"/>
                <a:gd name="connsiteX1912" fmla="*/ 1513033 w 6634280"/>
                <a:gd name="connsiteY1912" fmla="*/ 788095 h 1738203"/>
                <a:gd name="connsiteX1913" fmla="*/ 1515779 w 6634280"/>
                <a:gd name="connsiteY1913" fmla="*/ 788095 h 1738203"/>
                <a:gd name="connsiteX1914" fmla="*/ 1515779 w 6634280"/>
                <a:gd name="connsiteY1914" fmla="*/ 785349 h 1738203"/>
                <a:gd name="connsiteX1915" fmla="*/ 1449877 w 6634280"/>
                <a:gd name="connsiteY1915" fmla="*/ 782603 h 1738203"/>
                <a:gd name="connsiteX1916" fmla="*/ 1455368 w 6634280"/>
                <a:gd name="connsiteY1916" fmla="*/ 782603 h 1738203"/>
                <a:gd name="connsiteX1917" fmla="*/ 1455368 w 6634280"/>
                <a:gd name="connsiteY1917" fmla="*/ 788095 h 1738203"/>
                <a:gd name="connsiteX1918" fmla="*/ 1449877 w 6634280"/>
                <a:gd name="connsiteY1918" fmla="*/ 788095 h 1738203"/>
                <a:gd name="connsiteX1919" fmla="*/ 878712 w 6634280"/>
                <a:gd name="connsiteY1919" fmla="*/ 782603 h 1738203"/>
                <a:gd name="connsiteX1920" fmla="*/ 878712 w 6634280"/>
                <a:gd name="connsiteY1920" fmla="*/ 788095 h 1738203"/>
                <a:gd name="connsiteX1921" fmla="*/ 884205 w 6634280"/>
                <a:gd name="connsiteY1921" fmla="*/ 788095 h 1738203"/>
                <a:gd name="connsiteX1922" fmla="*/ 884205 w 6634280"/>
                <a:gd name="connsiteY1922" fmla="*/ 782603 h 1738203"/>
                <a:gd name="connsiteX1923" fmla="*/ 5069073 w 6634280"/>
                <a:gd name="connsiteY1923" fmla="*/ 774365 h 1738203"/>
                <a:gd name="connsiteX1924" fmla="*/ 5066327 w 6634280"/>
                <a:gd name="connsiteY1924" fmla="*/ 779857 h 1738203"/>
                <a:gd name="connsiteX1925" fmla="*/ 5063581 w 6634280"/>
                <a:gd name="connsiteY1925" fmla="*/ 788095 h 1738203"/>
                <a:gd name="connsiteX1926" fmla="*/ 5071819 w 6634280"/>
                <a:gd name="connsiteY1926" fmla="*/ 785349 h 1738203"/>
                <a:gd name="connsiteX1927" fmla="*/ 5074565 w 6634280"/>
                <a:gd name="connsiteY1927" fmla="*/ 782603 h 1738203"/>
                <a:gd name="connsiteX1928" fmla="*/ 5071819 w 6634280"/>
                <a:gd name="connsiteY1928" fmla="*/ 777111 h 1738203"/>
                <a:gd name="connsiteX1929" fmla="*/ 1436146 w 6634280"/>
                <a:gd name="connsiteY1929" fmla="*/ 774365 h 1738203"/>
                <a:gd name="connsiteX1930" fmla="*/ 1427907 w 6634280"/>
                <a:gd name="connsiteY1930" fmla="*/ 777111 h 1738203"/>
                <a:gd name="connsiteX1931" fmla="*/ 1422416 w 6634280"/>
                <a:gd name="connsiteY1931" fmla="*/ 785349 h 1738203"/>
                <a:gd name="connsiteX1932" fmla="*/ 1422416 w 6634280"/>
                <a:gd name="connsiteY1932" fmla="*/ 788095 h 1738203"/>
                <a:gd name="connsiteX1933" fmla="*/ 1422416 w 6634280"/>
                <a:gd name="connsiteY1933" fmla="*/ 793587 h 1738203"/>
                <a:gd name="connsiteX1934" fmla="*/ 1419670 w 6634280"/>
                <a:gd name="connsiteY1934" fmla="*/ 793587 h 1738203"/>
                <a:gd name="connsiteX1935" fmla="*/ 1416924 w 6634280"/>
                <a:gd name="connsiteY1935" fmla="*/ 804571 h 1738203"/>
                <a:gd name="connsiteX1936" fmla="*/ 1419670 w 6634280"/>
                <a:gd name="connsiteY1936" fmla="*/ 815555 h 1738203"/>
                <a:gd name="connsiteX1937" fmla="*/ 1441637 w 6634280"/>
                <a:gd name="connsiteY1937" fmla="*/ 815555 h 1738203"/>
                <a:gd name="connsiteX1938" fmla="*/ 1452622 w 6634280"/>
                <a:gd name="connsiteY1938" fmla="*/ 815555 h 1738203"/>
                <a:gd name="connsiteX1939" fmla="*/ 1460859 w 6634280"/>
                <a:gd name="connsiteY1939" fmla="*/ 812809 h 1738203"/>
                <a:gd name="connsiteX1940" fmla="*/ 1460859 w 6634280"/>
                <a:gd name="connsiteY1940" fmla="*/ 815555 h 1738203"/>
                <a:gd name="connsiteX1941" fmla="*/ 1460859 w 6634280"/>
                <a:gd name="connsiteY1941" fmla="*/ 818301 h 1738203"/>
                <a:gd name="connsiteX1942" fmla="*/ 1463606 w 6634280"/>
                <a:gd name="connsiteY1942" fmla="*/ 815555 h 1738203"/>
                <a:gd name="connsiteX1943" fmla="*/ 1466353 w 6634280"/>
                <a:gd name="connsiteY1943" fmla="*/ 815555 h 1738203"/>
                <a:gd name="connsiteX1944" fmla="*/ 1469098 w 6634280"/>
                <a:gd name="connsiteY1944" fmla="*/ 812809 h 1738203"/>
                <a:gd name="connsiteX1945" fmla="*/ 1466353 w 6634280"/>
                <a:gd name="connsiteY1945" fmla="*/ 807317 h 1738203"/>
                <a:gd name="connsiteX1946" fmla="*/ 1466353 w 6634280"/>
                <a:gd name="connsiteY1946" fmla="*/ 804571 h 1738203"/>
                <a:gd name="connsiteX1947" fmla="*/ 1469098 w 6634280"/>
                <a:gd name="connsiteY1947" fmla="*/ 793587 h 1738203"/>
                <a:gd name="connsiteX1948" fmla="*/ 1463606 w 6634280"/>
                <a:gd name="connsiteY1948" fmla="*/ 788095 h 1738203"/>
                <a:gd name="connsiteX1949" fmla="*/ 1460859 w 6634280"/>
                <a:gd name="connsiteY1949" fmla="*/ 785349 h 1738203"/>
                <a:gd name="connsiteX1950" fmla="*/ 1463606 w 6634280"/>
                <a:gd name="connsiteY1950" fmla="*/ 779857 h 1738203"/>
                <a:gd name="connsiteX1951" fmla="*/ 1460859 w 6634280"/>
                <a:gd name="connsiteY1951" fmla="*/ 779857 h 1738203"/>
                <a:gd name="connsiteX1952" fmla="*/ 1458113 w 6634280"/>
                <a:gd name="connsiteY1952" fmla="*/ 774365 h 1738203"/>
                <a:gd name="connsiteX1953" fmla="*/ 1447130 w 6634280"/>
                <a:gd name="connsiteY1953" fmla="*/ 774365 h 1738203"/>
                <a:gd name="connsiteX1954" fmla="*/ 1518526 w 6634280"/>
                <a:gd name="connsiteY1954" fmla="*/ 768874 h 1738203"/>
                <a:gd name="connsiteX1955" fmla="*/ 1515779 w 6634280"/>
                <a:gd name="connsiteY1955" fmla="*/ 771620 h 1738203"/>
                <a:gd name="connsiteX1956" fmla="*/ 1515779 w 6634280"/>
                <a:gd name="connsiteY1956" fmla="*/ 774365 h 1738203"/>
                <a:gd name="connsiteX1957" fmla="*/ 1518526 w 6634280"/>
                <a:gd name="connsiteY1957" fmla="*/ 774365 h 1738203"/>
                <a:gd name="connsiteX1958" fmla="*/ 1521272 w 6634280"/>
                <a:gd name="connsiteY1958" fmla="*/ 777111 h 1738203"/>
                <a:gd name="connsiteX1959" fmla="*/ 1524017 w 6634280"/>
                <a:gd name="connsiteY1959" fmla="*/ 777111 h 1738203"/>
                <a:gd name="connsiteX1960" fmla="*/ 1526763 w 6634280"/>
                <a:gd name="connsiteY1960" fmla="*/ 774365 h 1738203"/>
                <a:gd name="connsiteX1961" fmla="*/ 1526763 w 6634280"/>
                <a:gd name="connsiteY1961" fmla="*/ 771620 h 1738203"/>
                <a:gd name="connsiteX1962" fmla="*/ 1524017 w 6634280"/>
                <a:gd name="connsiteY1962" fmla="*/ 768874 h 1738203"/>
                <a:gd name="connsiteX1963" fmla="*/ 5857169 w 6634280"/>
                <a:gd name="connsiteY1963" fmla="*/ 768873 h 1738203"/>
                <a:gd name="connsiteX1964" fmla="*/ 5857169 w 6634280"/>
                <a:gd name="connsiteY1964" fmla="*/ 771619 h 1738203"/>
                <a:gd name="connsiteX1965" fmla="*/ 5854423 w 6634280"/>
                <a:gd name="connsiteY1965" fmla="*/ 774365 h 1738203"/>
                <a:gd name="connsiteX1966" fmla="*/ 5854423 w 6634280"/>
                <a:gd name="connsiteY1966" fmla="*/ 777111 h 1738203"/>
                <a:gd name="connsiteX1967" fmla="*/ 5857169 w 6634280"/>
                <a:gd name="connsiteY1967" fmla="*/ 777111 h 1738203"/>
                <a:gd name="connsiteX1968" fmla="*/ 5859914 w 6634280"/>
                <a:gd name="connsiteY1968" fmla="*/ 777111 h 1738203"/>
                <a:gd name="connsiteX1969" fmla="*/ 5859914 w 6634280"/>
                <a:gd name="connsiteY1969" fmla="*/ 768873 h 1738203"/>
                <a:gd name="connsiteX1970" fmla="*/ 1532255 w 6634280"/>
                <a:gd name="connsiteY1970" fmla="*/ 766128 h 1738203"/>
                <a:gd name="connsiteX1971" fmla="*/ 1532255 w 6634280"/>
                <a:gd name="connsiteY1971" fmla="*/ 774365 h 1738203"/>
                <a:gd name="connsiteX1972" fmla="*/ 1535002 w 6634280"/>
                <a:gd name="connsiteY1972" fmla="*/ 774365 h 1738203"/>
                <a:gd name="connsiteX1973" fmla="*/ 1537748 w 6634280"/>
                <a:gd name="connsiteY1973" fmla="*/ 774365 h 1738203"/>
                <a:gd name="connsiteX1974" fmla="*/ 1537748 w 6634280"/>
                <a:gd name="connsiteY1974" fmla="*/ 768874 h 1738203"/>
                <a:gd name="connsiteX1975" fmla="*/ 1535002 w 6634280"/>
                <a:gd name="connsiteY1975" fmla="*/ 766128 h 1738203"/>
                <a:gd name="connsiteX1976" fmla="*/ 966584 w 6634280"/>
                <a:gd name="connsiteY1976" fmla="*/ 766128 h 1738203"/>
                <a:gd name="connsiteX1977" fmla="*/ 966584 w 6634280"/>
                <a:gd name="connsiteY1977" fmla="*/ 771620 h 1738203"/>
                <a:gd name="connsiteX1978" fmla="*/ 969330 w 6634280"/>
                <a:gd name="connsiteY1978" fmla="*/ 771620 h 1738203"/>
                <a:gd name="connsiteX1979" fmla="*/ 969330 w 6634280"/>
                <a:gd name="connsiteY1979" fmla="*/ 766128 h 1738203"/>
                <a:gd name="connsiteX1980" fmla="*/ 5667696 w 6634280"/>
                <a:gd name="connsiteY1980" fmla="*/ 766127 h 1738203"/>
                <a:gd name="connsiteX1981" fmla="*/ 5667696 w 6634280"/>
                <a:gd name="connsiteY1981" fmla="*/ 771619 h 1738203"/>
                <a:gd name="connsiteX1982" fmla="*/ 5673188 w 6634280"/>
                <a:gd name="connsiteY1982" fmla="*/ 771619 h 1738203"/>
                <a:gd name="connsiteX1983" fmla="*/ 5673188 w 6634280"/>
                <a:gd name="connsiteY1983" fmla="*/ 766127 h 1738203"/>
                <a:gd name="connsiteX1984" fmla="*/ 1362005 w 6634280"/>
                <a:gd name="connsiteY1984" fmla="*/ 763382 h 1738203"/>
                <a:gd name="connsiteX1985" fmla="*/ 1359260 w 6634280"/>
                <a:gd name="connsiteY1985" fmla="*/ 768874 h 1738203"/>
                <a:gd name="connsiteX1986" fmla="*/ 1359260 w 6634280"/>
                <a:gd name="connsiteY1986" fmla="*/ 771620 h 1738203"/>
                <a:gd name="connsiteX1987" fmla="*/ 1364751 w 6634280"/>
                <a:gd name="connsiteY1987" fmla="*/ 771620 h 1738203"/>
                <a:gd name="connsiteX1988" fmla="*/ 1367496 w 6634280"/>
                <a:gd name="connsiteY1988" fmla="*/ 768874 h 1738203"/>
                <a:gd name="connsiteX1989" fmla="*/ 1364751 w 6634280"/>
                <a:gd name="connsiteY1989" fmla="*/ 766128 h 1738203"/>
                <a:gd name="connsiteX1990" fmla="*/ 5118501 w 6634280"/>
                <a:gd name="connsiteY1990" fmla="*/ 757889 h 1738203"/>
                <a:gd name="connsiteX1991" fmla="*/ 5118501 w 6634280"/>
                <a:gd name="connsiteY1991" fmla="*/ 760635 h 1738203"/>
                <a:gd name="connsiteX1992" fmla="*/ 5113009 w 6634280"/>
                <a:gd name="connsiteY1992" fmla="*/ 766127 h 1738203"/>
                <a:gd name="connsiteX1993" fmla="*/ 5107517 w 6634280"/>
                <a:gd name="connsiteY1993" fmla="*/ 766127 h 1738203"/>
                <a:gd name="connsiteX1994" fmla="*/ 5102025 w 6634280"/>
                <a:gd name="connsiteY1994" fmla="*/ 768873 h 1738203"/>
                <a:gd name="connsiteX1995" fmla="*/ 5091041 w 6634280"/>
                <a:gd name="connsiteY1995" fmla="*/ 774365 h 1738203"/>
                <a:gd name="connsiteX1996" fmla="*/ 5091041 w 6634280"/>
                <a:gd name="connsiteY1996" fmla="*/ 782603 h 1738203"/>
                <a:gd name="connsiteX1997" fmla="*/ 5088295 w 6634280"/>
                <a:gd name="connsiteY1997" fmla="*/ 788095 h 1738203"/>
                <a:gd name="connsiteX1998" fmla="*/ 5091041 w 6634280"/>
                <a:gd name="connsiteY1998" fmla="*/ 793587 h 1738203"/>
                <a:gd name="connsiteX1999" fmla="*/ 5096533 w 6634280"/>
                <a:gd name="connsiteY1999" fmla="*/ 796333 h 1738203"/>
                <a:gd name="connsiteX2000" fmla="*/ 5099279 w 6634280"/>
                <a:gd name="connsiteY2000" fmla="*/ 804571 h 1738203"/>
                <a:gd name="connsiteX2001" fmla="*/ 5107517 w 6634280"/>
                <a:gd name="connsiteY2001" fmla="*/ 810063 h 1738203"/>
                <a:gd name="connsiteX2002" fmla="*/ 5121247 w 6634280"/>
                <a:gd name="connsiteY2002" fmla="*/ 818301 h 1738203"/>
                <a:gd name="connsiteX2003" fmla="*/ 5121247 w 6634280"/>
                <a:gd name="connsiteY2003" fmla="*/ 821047 h 1738203"/>
                <a:gd name="connsiteX2004" fmla="*/ 5118501 w 6634280"/>
                <a:gd name="connsiteY2004" fmla="*/ 821047 h 1738203"/>
                <a:gd name="connsiteX2005" fmla="*/ 5118501 w 6634280"/>
                <a:gd name="connsiteY2005" fmla="*/ 823793 h 1738203"/>
                <a:gd name="connsiteX2006" fmla="*/ 5121247 w 6634280"/>
                <a:gd name="connsiteY2006" fmla="*/ 823793 h 1738203"/>
                <a:gd name="connsiteX2007" fmla="*/ 5121247 w 6634280"/>
                <a:gd name="connsiteY2007" fmla="*/ 826539 h 1738203"/>
                <a:gd name="connsiteX2008" fmla="*/ 5123993 w 6634280"/>
                <a:gd name="connsiteY2008" fmla="*/ 826539 h 1738203"/>
                <a:gd name="connsiteX2009" fmla="*/ 5126739 w 6634280"/>
                <a:gd name="connsiteY2009" fmla="*/ 823793 h 1738203"/>
                <a:gd name="connsiteX2010" fmla="*/ 5137722 w 6634280"/>
                <a:gd name="connsiteY2010" fmla="*/ 823793 h 1738203"/>
                <a:gd name="connsiteX2011" fmla="*/ 5148706 w 6634280"/>
                <a:gd name="connsiteY2011" fmla="*/ 823793 h 1738203"/>
                <a:gd name="connsiteX2012" fmla="*/ 5154198 w 6634280"/>
                <a:gd name="connsiteY2012" fmla="*/ 826539 h 1738203"/>
                <a:gd name="connsiteX2013" fmla="*/ 5156944 w 6634280"/>
                <a:gd name="connsiteY2013" fmla="*/ 829285 h 1738203"/>
                <a:gd name="connsiteX2014" fmla="*/ 5159690 w 6634280"/>
                <a:gd name="connsiteY2014" fmla="*/ 832031 h 1738203"/>
                <a:gd name="connsiteX2015" fmla="*/ 5159690 w 6634280"/>
                <a:gd name="connsiteY2015" fmla="*/ 840269 h 1738203"/>
                <a:gd name="connsiteX2016" fmla="*/ 5156944 w 6634280"/>
                <a:gd name="connsiteY2016" fmla="*/ 840269 h 1738203"/>
                <a:gd name="connsiteX2017" fmla="*/ 5154198 w 6634280"/>
                <a:gd name="connsiteY2017" fmla="*/ 845761 h 1738203"/>
                <a:gd name="connsiteX2018" fmla="*/ 5165182 w 6634280"/>
                <a:gd name="connsiteY2018" fmla="*/ 851253 h 1738203"/>
                <a:gd name="connsiteX2019" fmla="*/ 5176166 w 6634280"/>
                <a:gd name="connsiteY2019" fmla="*/ 856745 h 1738203"/>
                <a:gd name="connsiteX2020" fmla="*/ 5181658 w 6634280"/>
                <a:gd name="connsiteY2020" fmla="*/ 856745 h 1738203"/>
                <a:gd name="connsiteX2021" fmla="*/ 5184404 w 6634280"/>
                <a:gd name="connsiteY2021" fmla="*/ 851253 h 1738203"/>
                <a:gd name="connsiteX2022" fmla="*/ 5189896 w 6634280"/>
                <a:gd name="connsiteY2022" fmla="*/ 848507 h 1738203"/>
                <a:gd name="connsiteX2023" fmla="*/ 5189896 w 6634280"/>
                <a:gd name="connsiteY2023" fmla="*/ 853999 h 1738203"/>
                <a:gd name="connsiteX2024" fmla="*/ 5195388 w 6634280"/>
                <a:gd name="connsiteY2024" fmla="*/ 853999 h 1738203"/>
                <a:gd name="connsiteX2025" fmla="*/ 5198134 w 6634280"/>
                <a:gd name="connsiteY2025" fmla="*/ 853999 h 1738203"/>
                <a:gd name="connsiteX2026" fmla="*/ 5198134 w 6634280"/>
                <a:gd name="connsiteY2026" fmla="*/ 851253 h 1738203"/>
                <a:gd name="connsiteX2027" fmla="*/ 5195388 w 6634280"/>
                <a:gd name="connsiteY2027" fmla="*/ 851253 h 1738203"/>
                <a:gd name="connsiteX2028" fmla="*/ 5195388 w 6634280"/>
                <a:gd name="connsiteY2028" fmla="*/ 848507 h 1738203"/>
                <a:gd name="connsiteX2029" fmla="*/ 5192642 w 6634280"/>
                <a:gd name="connsiteY2029" fmla="*/ 848507 h 1738203"/>
                <a:gd name="connsiteX2030" fmla="*/ 5189896 w 6634280"/>
                <a:gd name="connsiteY2030" fmla="*/ 848507 h 1738203"/>
                <a:gd name="connsiteX2031" fmla="*/ 5195388 w 6634280"/>
                <a:gd name="connsiteY2031" fmla="*/ 845761 h 1738203"/>
                <a:gd name="connsiteX2032" fmla="*/ 5195388 w 6634280"/>
                <a:gd name="connsiteY2032" fmla="*/ 843015 h 1738203"/>
                <a:gd name="connsiteX2033" fmla="*/ 5198134 w 6634280"/>
                <a:gd name="connsiteY2033" fmla="*/ 843015 h 1738203"/>
                <a:gd name="connsiteX2034" fmla="*/ 5198134 w 6634280"/>
                <a:gd name="connsiteY2034" fmla="*/ 845761 h 1738203"/>
                <a:gd name="connsiteX2035" fmla="*/ 5203626 w 6634280"/>
                <a:gd name="connsiteY2035" fmla="*/ 845761 h 1738203"/>
                <a:gd name="connsiteX2036" fmla="*/ 5203626 w 6634280"/>
                <a:gd name="connsiteY2036" fmla="*/ 843015 h 1738203"/>
                <a:gd name="connsiteX2037" fmla="*/ 5206372 w 6634280"/>
                <a:gd name="connsiteY2037" fmla="*/ 843015 h 1738203"/>
                <a:gd name="connsiteX2038" fmla="*/ 5206372 w 6634280"/>
                <a:gd name="connsiteY2038" fmla="*/ 845761 h 1738203"/>
                <a:gd name="connsiteX2039" fmla="*/ 5211864 w 6634280"/>
                <a:gd name="connsiteY2039" fmla="*/ 845761 h 1738203"/>
                <a:gd name="connsiteX2040" fmla="*/ 5214610 w 6634280"/>
                <a:gd name="connsiteY2040" fmla="*/ 843015 h 1738203"/>
                <a:gd name="connsiteX2041" fmla="*/ 5211864 w 6634280"/>
                <a:gd name="connsiteY2041" fmla="*/ 840269 h 1738203"/>
                <a:gd name="connsiteX2042" fmla="*/ 5203626 w 6634280"/>
                <a:gd name="connsiteY2042" fmla="*/ 837523 h 1738203"/>
                <a:gd name="connsiteX2043" fmla="*/ 5198134 w 6634280"/>
                <a:gd name="connsiteY2043" fmla="*/ 837523 h 1738203"/>
                <a:gd name="connsiteX2044" fmla="*/ 5195388 w 6634280"/>
                <a:gd name="connsiteY2044" fmla="*/ 840269 h 1738203"/>
                <a:gd name="connsiteX2045" fmla="*/ 5195388 w 6634280"/>
                <a:gd name="connsiteY2045" fmla="*/ 832031 h 1738203"/>
                <a:gd name="connsiteX2046" fmla="*/ 5195388 w 6634280"/>
                <a:gd name="connsiteY2046" fmla="*/ 829285 h 1738203"/>
                <a:gd name="connsiteX2047" fmla="*/ 5189896 w 6634280"/>
                <a:gd name="connsiteY2047" fmla="*/ 826539 h 1738203"/>
                <a:gd name="connsiteX2048" fmla="*/ 5184404 w 6634280"/>
                <a:gd name="connsiteY2048" fmla="*/ 823793 h 1738203"/>
                <a:gd name="connsiteX2049" fmla="*/ 5189896 w 6634280"/>
                <a:gd name="connsiteY2049" fmla="*/ 821047 h 1738203"/>
                <a:gd name="connsiteX2050" fmla="*/ 5189896 w 6634280"/>
                <a:gd name="connsiteY2050" fmla="*/ 810063 h 1738203"/>
                <a:gd name="connsiteX2051" fmla="*/ 5181658 w 6634280"/>
                <a:gd name="connsiteY2051" fmla="*/ 807317 h 1738203"/>
                <a:gd name="connsiteX2052" fmla="*/ 5176166 w 6634280"/>
                <a:gd name="connsiteY2052" fmla="*/ 801825 h 1738203"/>
                <a:gd name="connsiteX2053" fmla="*/ 5178912 w 6634280"/>
                <a:gd name="connsiteY2053" fmla="*/ 796333 h 1738203"/>
                <a:gd name="connsiteX2054" fmla="*/ 5181658 w 6634280"/>
                <a:gd name="connsiteY2054" fmla="*/ 790841 h 1738203"/>
                <a:gd name="connsiteX2055" fmla="*/ 5178912 w 6634280"/>
                <a:gd name="connsiteY2055" fmla="*/ 788095 h 1738203"/>
                <a:gd name="connsiteX2056" fmla="*/ 5176166 w 6634280"/>
                <a:gd name="connsiteY2056" fmla="*/ 785349 h 1738203"/>
                <a:gd name="connsiteX2057" fmla="*/ 5178912 w 6634280"/>
                <a:gd name="connsiteY2057" fmla="*/ 779857 h 1738203"/>
                <a:gd name="connsiteX2058" fmla="*/ 5178912 w 6634280"/>
                <a:gd name="connsiteY2058" fmla="*/ 771619 h 1738203"/>
                <a:gd name="connsiteX2059" fmla="*/ 5176166 w 6634280"/>
                <a:gd name="connsiteY2059" fmla="*/ 757889 h 1738203"/>
                <a:gd name="connsiteX2060" fmla="*/ 5162436 w 6634280"/>
                <a:gd name="connsiteY2060" fmla="*/ 760635 h 1738203"/>
                <a:gd name="connsiteX2061" fmla="*/ 5148706 w 6634280"/>
                <a:gd name="connsiteY2061" fmla="*/ 757889 h 1738203"/>
                <a:gd name="connsiteX2062" fmla="*/ 5134976 w 6634280"/>
                <a:gd name="connsiteY2062" fmla="*/ 757889 h 1738203"/>
                <a:gd name="connsiteX2063" fmla="*/ 5123993 w 6634280"/>
                <a:gd name="connsiteY2063" fmla="*/ 757889 h 1738203"/>
                <a:gd name="connsiteX2064" fmla="*/ 936378 w 6634280"/>
                <a:gd name="connsiteY2064" fmla="*/ 749652 h 1738203"/>
                <a:gd name="connsiteX2065" fmla="*/ 936378 w 6634280"/>
                <a:gd name="connsiteY2065" fmla="*/ 752398 h 1738203"/>
                <a:gd name="connsiteX2066" fmla="*/ 939124 w 6634280"/>
                <a:gd name="connsiteY2066" fmla="*/ 755144 h 1738203"/>
                <a:gd name="connsiteX2067" fmla="*/ 941870 w 6634280"/>
                <a:gd name="connsiteY2067" fmla="*/ 752398 h 1738203"/>
                <a:gd name="connsiteX2068" fmla="*/ 941870 w 6634280"/>
                <a:gd name="connsiteY2068" fmla="*/ 749652 h 1738203"/>
                <a:gd name="connsiteX2069" fmla="*/ 939124 w 6634280"/>
                <a:gd name="connsiteY2069" fmla="*/ 749652 h 1738203"/>
                <a:gd name="connsiteX2070" fmla="*/ 5906596 w 6634280"/>
                <a:gd name="connsiteY2070" fmla="*/ 749652 h 1738203"/>
                <a:gd name="connsiteX2071" fmla="*/ 5903850 w 6634280"/>
                <a:gd name="connsiteY2071" fmla="*/ 752398 h 1738203"/>
                <a:gd name="connsiteX2072" fmla="*/ 5901104 w 6634280"/>
                <a:gd name="connsiteY2072" fmla="*/ 755143 h 1738203"/>
                <a:gd name="connsiteX2073" fmla="*/ 5914834 w 6634280"/>
                <a:gd name="connsiteY2073" fmla="*/ 755143 h 1738203"/>
                <a:gd name="connsiteX2074" fmla="*/ 5912088 w 6634280"/>
                <a:gd name="connsiteY2074" fmla="*/ 752398 h 1738203"/>
                <a:gd name="connsiteX2075" fmla="*/ 1559715 w 6634280"/>
                <a:gd name="connsiteY2075" fmla="*/ 746906 h 1738203"/>
                <a:gd name="connsiteX2076" fmla="*/ 1556969 w 6634280"/>
                <a:gd name="connsiteY2076" fmla="*/ 749652 h 1738203"/>
                <a:gd name="connsiteX2077" fmla="*/ 1554223 w 6634280"/>
                <a:gd name="connsiteY2077" fmla="*/ 755144 h 1738203"/>
                <a:gd name="connsiteX2078" fmla="*/ 1556969 w 6634280"/>
                <a:gd name="connsiteY2078" fmla="*/ 757890 h 1738203"/>
                <a:gd name="connsiteX2079" fmla="*/ 1562461 w 6634280"/>
                <a:gd name="connsiteY2079" fmla="*/ 760636 h 1738203"/>
                <a:gd name="connsiteX2080" fmla="*/ 1559715 w 6634280"/>
                <a:gd name="connsiteY2080" fmla="*/ 755144 h 1738203"/>
                <a:gd name="connsiteX2081" fmla="*/ 1559715 w 6634280"/>
                <a:gd name="connsiteY2081" fmla="*/ 752398 h 1738203"/>
                <a:gd name="connsiteX2082" fmla="*/ 958346 w 6634280"/>
                <a:gd name="connsiteY2082" fmla="*/ 746906 h 1738203"/>
                <a:gd name="connsiteX2083" fmla="*/ 952854 w 6634280"/>
                <a:gd name="connsiteY2083" fmla="*/ 749652 h 1738203"/>
                <a:gd name="connsiteX2084" fmla="*/ 950108 w 6634280"/>
                <a:gd name="connsiteY2084" fmla="*/ 755144 h 1738203"/>
                <a:gd name="connsiteX2085" fmla="*/ 955600 w 6634280"/>
                <a:gd name="connsiteY2085" fmla="*/ 752398 h 1738203"/>
                <a:gd name="connsiteX2086" fmla="*/ 1477335 w 6634280"/>
                <a:gd name="connsiteY2086" fmla="*/ 744160 h 1738203"/>
                <a:gd name="connsiteX2087" fmla="*/ 1474589 w 6634280"/>
                <a:gd name="connsiteY2087" fmla="*/ 749652 h 1738203"/>
                <a:gd name="connsiteX2088" fmla="*/ 1471844 w 6634280"/>
                <a:gd name="connsiteY2088" fmla="*/ 752398 h 1738203"/>
                <a:gd name="connsiteX2089" fmla="*/ 1463606 w 6634280"/>
                <a:gd name="connsiteY2089" fmla="*/ 757890 h 1738203"/>
                <a:gd name="connsiteX2090" fmla="*/ 1463606 w 6634280"/>
                <a:gd name="connsiteY2090" fmla="*/ 763382 h 1738203"/>
                <a:gd name="connsiteX2091" fmla="*/ 1466353 w 6634280"/>
                <a:gd name="connsiteY2091" fmla="*/ 763382 h 1738203"/>
                <a:gd name="connsiteX2092" fmla="*/ 1469098 w 6634280"/>
                <a:gd name="connsiteY2092" fmla="*/ 766128 h 1738203"/>
                <a:gd name="connsiteX2093" fmla="*/ 1469098 w 6634280"/>
                <a:gd name="connsiteY2093" fmla="*/ 771620 h 1738203"/>
                <a:gd name="connsiteX2094" fmla="*/ 1474589 w 6634280"/>
                <a:gd name="connsiteY2094" fmla="*/ 777111 h 1738203"/>
                <a:gd name="connsiteX2095" fmla="*/ 1477335 w 6634280"/>
                <a:gd name="connsiteY2095" fmla="*/ 785349 h 1738203"/>
                <a:gd name="connsiteX2096" fmla="*/ 1488320 w 6634280"/>
                <a:gd name="connsiteY2096" fmla="*/ 782603 h 1738203"/>
                <a:gd name="connsiteX2097" fmla="*/ 1499304 w 6634280"/>
                <a:gd name="connsiteY2097" fmla="*/ 779857 h 1738203"/>
                <a:gd name="connsiteX2098" fmla="*/ 1502050 w 6634280"/>
                <a:gd name="connsiteY2098" fmla="*/ 774365 h 1738203"/>
                <a:gd name="connsiteX2099" fmla="*/ 1504796 w 6634280"/>
                <a:gd name="connsiteY2099" fmla="*/ 771620 h 1738203"/>
                <a:gd name="connsiteX2100" fmla="*/ 1507541 w 6634280"/>
                <a:gd name="connsiteY2100" fmla="*/ 771620 h 1738203"/>
                <a:gd name="connsiteX2101" fmla="*/ 1507541 w 6634280"/>
                <a:gd name="connsiteY2101" fmla="*/ 763382 h 1738203"/>
                <a:gd name="connsiteX2102" fmla="*/ 1510287 w 6634280"/>
                <a:gd name="connsiteY2102" fmla="*/ 760636 h 1738203"/>
                <a:gd name="connsiteX2103" fmla="*/ 1504796 w 6634280"/>
                <a:gd name="connsiteY2103" fmla="*/ 755144 h 1738203"/>
                <a:gd name="connsiteX2104" fmla="*/ 1499304 w 6634280"/>
                <a:gd name="connsiteY2104" fmla="*/ 746906 h 1738203"/>
                <a:gd name="connsiteX2105" fmla="*/ 1491065 w 6634280"/>
                <a:gd name="connsiteY2105" fmla="*/ 746906 h 1738203"/>
                <a:gd name="connsiteX2106" fmla="*/ 1485574 w 6634280"/>
                <a:gd name="connsiteY2106" fmla="*/ 744160 h 1738203"/>
                <a:gd name="connsiteX2107" fmla="*/ 1482829 w 6634280"/>
                <a:gd name="connsiteY2107" fmla="*/ 744160 h 1738203"/>
                <a:gd name="connsiteX2108" fmla="*/ 969330 w 6634280"/>
                <a:gd name="connsiteY2108" fmla="*/ 744160 h 1738203"/>
                <a:gd name="connsiteX2109" fmla="*/ 969330 w 6634280"/>
                <a:gd name="connsiteY2109" fmla="*/ 746906 h 1738203"/>
                <a:gd name="connsiteX2110" fmla="*/ 969330 w 6634280"/>
                <a:gd name="connsiteY2110" fmla="*/ 749652 h 1738203"/>
                <a:gd name="connsiteX2111" fmla="*/ 966584 w 6634280"/>
                <a:gd name="connsiteY2111" fmla="*/ 752398 h 1738203"/>
                <a:gd name="connsiteX2112" fmla="*/ 969330 w 6634280"/>
                <a:gd name="connsiteY2112" fmla="*/ 752398 h 1738203"/>
                <a:gd name="connsiteX2113" fmla="*/ 972076 w 6634280"/>
                <a:gd name="connsiteY2113" fmla="*/ 752398 h 1738203"/>
                <a:gd name="connsiteX2114" fmla="*/ 974822 w 6634280"/>
                <a:gd name="connsiteY2114" fmla="*/ 749652 h 1738203"/>
                <a:gd name="connsiteX2115" fmla="*/ 972076 w 6634280"/>
                <a:gd name="connsiteY2115" fmla="*/ 746906 h 1738203"/>
                <a:gd name="connsiteX2116" fmla="*/ 527228 w 6634280"/>
                <a:gd name="connsiteY2116" fmla="*/ 741414 h 1738203"/>
                <a:gd name="connsiteX2117" fmla="*/ 521736 w 6634280"/>
                <a:gd name="connsiteY2117" fmla="*/ 744160 h 1738203"/>
                <a:gd name="connsiteX2118" fmla="*/ 521736 w 6634280"/>
                <a:gd name="connsiteY2118" fmla="*/ 752398 h 1738203"/>
                <a:gd name="connsiteX2119" fmla="*/ 524482 w 6634280"/>
                <a:gd name="connsiteY2119" fmla="*/ 749652 h 1738203"/>
                <a:gd name="connsiteX2120" fmla="*/ 527228 w 6634280"/>
                <a:gd name="connsiteY2120" fmla="*/ 749652 h 1738203"/>
                <a:gd name="connsiteX2121" fmla="*/ 5733600 w 6634280"/>
                <a:gd name="connsiteY2121" fmla="*/ 741414 h 1738203"/>
                <a:gd name="connsiteX2122" fmla="*/ 5730854 w 6634280"/>
                <a:gd name="connsiteY2122" fmla="*/ 744160 h 1738203"/>
                <a:gd name="connsiteX2123" fmla="*/ 5728108 w 6634280"/>
                <a:gd name="connsiteY2123" fmla="*/ 744160 h 1738203"/>
                <a:gd name="connsiteX2124" fmla="*/ 5725362 w 6634280"/>
                <a:gd name="connsiteY2124" fmla="*/ 746906 h 1738203"/>
                <a:gd name="connsiteX2125" fmla="*/ 5728108 w 6634280"/>
                <a:gd name="connsiteY2125" fmla="*/ 749652 h 1738203"/>
                <a:gd name="connsiteX2126" fmla="*/ 5730854 w 6634280"/>
                <a:gd name="connsiteY2126" fmla="*/ 752398 h 1738203"/>
                <a:gd name="connsiteX2127" fmla="*/ 5736346 w 6634280"/>
                <a:gd name="connsiteY2127" fmla="*/ 752398 h 1738203"/>
                <a:gd name="connsiteX2128" fmla="*/ 5739091 w 6634280"/>
                <a:gd name="connsiteY2128" fmla="*/ 749652 h 1738203"/>
                <a:gd name="connsiteX2129" fmla="*/ 5739091 w 6634280"/>
                <a:gd name="connsiteY2129" fmla="*/ 744160 h 1738203"/>
                <a:gd name="connsiteX2130" fmla="*/ 5736346 w 6634280"/>
                <a:gd name="connsiteY2130" fmla="*/ 744160 h 1738203"/>
                <a:gd name="connsiteX2131" fmla="*/ 5203626 w 6634280"/>
                <a:gd name="connsiteY2131" fmla="*/ 738668 h 1738203"/>
                <a:gd name="connsiteX2132" fmla="*/ 5195388 w 6634280"/>
                <a:gd name="connsiteY2132" fmla="*/ 744160 h 1738203"/>
                <a:gd name="connsiteX2133" fmla="*/ 5189896 w 6634280"/>
                <a:gd name="connsiteY2133" fmla="*/ 752398 h 1738203"/>
                <a:gd name="connsiteX2134" fmla="*/ 5184404 w 6634280"/>
                <a:gd name="connsiteY2134" fmla="*/ 760635 h 1738203"/>
                <a:gd name="connsiteX2135" fmla="*/ 5189896 w 6634280"/>
                <a:gd name="connsiteY2135" fmla="*/ 766127 h 1738203"/>
                <a:gd name="connsiteX2136" fmla="*/ 5198134 w 6634280"/>
                <a:gd name="connsiteY2136" fmla="*/ 768873 h 1738203"/>
                <a:gd name="connsiteX2137" fmla="*/ 5206372 w 6634280"/>
                <a:gd name="connsiteY2137" fmla="*/ 768873 h 1738203"/>
                <a:gd name="connsiteX2138" fmla="*/ 5214610 w 6634280"/>
                <a:gd name="connsiteY2138" fmla="*/ 768873 h 1738203"/>
                <a:gd name="connsiteX2139" fmla="*/ 5220102 w 6634280"/>
                <a:gd name="connsiteY2139" fmla="*/ 763381 h 1738203"/>
                <a:gd name="connsiteX2140" fmla="*/ 5225594 w 6634280"/>
                <a:gd name="connsiteY2140" fmla="*/ 760635 h 1738203"/>
                <a:gd name="connsiteX2141" fmla="*/ 5225594 w 6634280"/>
                <a:gd name="connsiteY2141" fmla="*/ 755143 h 1738203"/>
                <a:gd name="connsiteX2142" fmla="*/ 5222848 w 6634280"/>
                <a:gd name="connsiteY2142" fmla="*/ 755143 h 1738203"/>
                <a:gd name="connsiteX2143" fmla="*/ 5220102 w 6634280"/>
                <a:gd name="connsiteY2143" fmla="*/ 746906 h 1738203"/>
                <a:gd name="connsiteX2144" fmla="*/ 5214610 w 6634280"/>
                <a:gd name="connsiteY2144" fmla="*/ 741414 h 1738203"/>
                <a:gd name="connsiteX2145" fmla="*/ 5209118 w 6634280"/>
                <a:gd name="connsiteY2145" fmla="*/ 738668 h 1738203"/>
                <a:gd name="connsiteX2146" fmla="*/ 6323985 w 6634280"/>
                <a:gd name="connsiteY2146" fmla="*/ 735922 h 1738203"/>
                <a:gd name="connsiteX2147" fmla="*/ 6323985 w 6634280"/>
                <a:gd name="connsiteY2147" fmla="*/ 741414 h 1738203"/>
                <a:gd name="connsiteX2148" fmla="*/ 6329477 w 6634280"/>
                <a:gd name="connsiteY2148" fmla="*/ 741414 h 1738203"/>
                <a:gd name="connsiteX2149" fmla="*/ 6332223 w 6634280"/>
                <a:gd name="connsiteY2149" fmla="*/ 735922 h 1738203"/>
                <a:gd name="connsiteX2150" fmla="*/ 917156 w 6634280"/>
                <a:gd name="connsiteY2150" fmla="*/ 730430 h 1738203"/>
                <a:gd name="connsiteX2151" fmla="*/ 917156 w 6634280"/>
                <a:gd name="connsiteY2151" fmla="*/ 733176 h 1738203"/>
                <a:gd name="connsiteX2152" fmla="*/ 917156 w 6634280"/>
                <a:gd name="connsiteY2152" fmla="*/ 735922 h 1738203"/>
                <a:gd name="connsiteX2153" fmla="*/ 919902 w 6634280"/>
                <a:gd name="connsiteY2153" fmla="*/ 735922 h 1738203"/>
                <a:gd name="connsiteX2154" fmla="*/ 919902 w 6634280"/>
                <a:gd name="connsiteY2154" fmla="*/ 738668 h 1738203"/>
                <a:gd name="connsiteX2155" fmla="*/ 922648 w 6634280"/>
                <a:gd name="connsiteY2155" fmla="*/ 738668 h 1738203"/>
                <a:gd name="connsiteX2156" fmla="*/ 922648 w 6634280"/>
                <a:gd name="connsiteY2156" fmla="*/ 733176 h 1738203"/>
                <a:gd name="connsiteX2157" fmla="*/ 450340 w 6634280"/>
                <a:gd name="connsiteY2157" fmla="*/ 724938 h 1738203"/>
                <a:gd name="connsiteX2158" fmla="*/ 447594 w 6634280"/>
                <a:gd name="connsiteY2158" fmla="*/ 727684 h 1738203"/>
                <a:gd name="connsiteX2159" fmla="*/ 444848 w 6634280"/>
                <a:gd name="connsiteY2159" fmla="*/ 727684 h 1738203"/>
                <a:gd name="connsiteX2160" fmla="*/ 450340 w 6634280"/>
                <a:gd name="connsiteY2160" fmla="*/ 730430 h 1738203"/>
                <a:gd name="connsiteX2161" fmla="*/ 453086 w 6634280"/>
                <a:gd name="connsiteY2161" fmla="*/ 730430 h 1738203"/>
                <a:gd name="connsiteX2162" fmla="*/ 455832 w 6634280"/>
                <a:gd name="connsiteY2162" fmla="*/ 727684 h 1738203"/>
                <a:gd name="connsiteX2163" fmla="*/ 5719870 w 6634280"/>
                <a:gd name="connsiteY2163" fmla="*/ 719446 h 1738203"/>
                <a:gd name="connsiteX2164" fmla="*/ 5719870 w 6634280"/>
                <a:gd name="connsiteY2164" fmla="*/ 724938 h 1738203"/>
                <a:gd name="connsiteX2165" fmla="*/ 5725362 w 6634280"/>
                <a:gd name="connsiteY2165" fmla="*/ 727684 h 1738203"/>
                <a:gd name="connsiteX2166" fmla="*/ 5725362 w 6634280"/>
                <a:gd name="connsiteY2166" fmla="*/ 719446 h 1738203"/>
                <a:gd name="connsiteX2167" fmla="*/ 5288751 w 6634280"/>
                <a:gd name="connsiteY2167" fmla="*/ 719446 h 1738203"/>
                <a:gd name="connsiteX2168" fmla="*/ 5283259 w 6634280"/>
                <a:gd name="connsiteY2168" fmla="*/ 722192 h 1738203"/>
                <a:gd name="connsiteX2169" fmla="*/ 5283259 w 6634280"/>
                <a:gd name="connsiteY2169" fmla="*/ 724938 h 1738203"/>
                <a:gd name="connsiteX2170" fmla="*/ 5286005 w 6634280"/>
                <a:gd name="connsiteY2170" fmla="*/ 724938 h 1738203"/>
                <a:gd name="connsiteX2171" fmla="*/ 5286005 w 6634280"/>
                <a:gd name="connsiteY2171" fmla="*/ 730430 h 1738203"/>
                <a:gd name="connsiteX2172" fmla="*/ 5288751 w 6634280"/>
                <a:gd name="connsiteY2172" fmla="*/ 727684 h 1738203"/>
                <a:gd name="connsiteX2173" fmla="*/ 5291497 w 6634280"/>
                <a:gd name="connsiteY2173" fmla="*/ 724938 h 1738203"/>
                <a:gd name="connsiteX2174" fmla="*/ 5288751 w 6634280"/>
                <a:gd name="connsiteY2174" fmla="*/ 722192 h 1738203"/>
                <a:gd name="connsiteX2175" fmla="*/ 5077311 w 6634280"/>
                <a:gd name="connsiteY2175" fmla="*/ 719446 h 1738203"/>
                <a:gd name="connsiteX2176" fmla="*/ 5077311 w 6634280"/>
                <a:gd name="connsiteY2176" fmla="*/ 724938 h 1738203"/>
                <a:gd name="connsiteX2177" fmla="*/ 5074565 w 6634280"/>
                <a:gd name="connsiteY2177" fmla="*/ 730430 h 1738203"/>
                <a:gd name="connsiteX2178" fmla="*/ 5071819 w 6634280"/>
                <a:gd name="connsiteY2178" fmla="*/ 735922 h 1738203"/>
                <a:gd name="connsiteX2179" fmla="*/ 5069073 w 6634280"/>
                <a:gd name="connsiteY2179" fmla="*/ 741414 h 1738203"/>
                <a:gd name="connsiteX2180" fmla="*/ 5074565 w 6634280"/>
                <a:gd name="connsiteY2180" fmla="*/ 744160 h 1738203"/>
                <a:gd name="connsiteX2181" fmla="*/ 5077311 w 6634280"/>
                <a:gd name="connsiteY2181" fmla="*/ 746906 h 1738203"/>
                <a:gd name="connsiteX2182" fmla="*/ 5096533 w 6634280"/>
                <a:gd name="connsiteY2182" fmla="*/ 746906 h 1738203"/>
                <a:gd name="connsiteX2183" fmla="*/ 5099279 w 6634280"/>
                <a:gd name="connsiteY2183" fmla="*/ 741414 h 1738203"/>
                <a:gd name="connsiteX2184" fmla="*/ 5099279 w 6634280"/>
                <a:gd name="connsiteY2184" fmla="*/ 738668 h 1738203"/>
                <a:gd name="connsiteX2185" fmla="*/ 5099279 w 6634280"/>
                <a:gd name="connsiteY2185" fmla="*/ 733176 h 1738203"/>
                <a:gd name="connsiteX2186" fmla="*/ 5096533 w 6634280"/>
                <a:gd name="connsiteY2186" fmla="*/ 727684 h 1738203"/>
                <a:gd name="connsiteX2187" fmla="*/ 5082803 w 6634280"/>
                <a:gd name="connsiteY2187" fmla="*/ 727684 h 1738203"/>
                <a:gd name="connsiteX2188" fmla="*/ 5080057 w 6634280"/>
                <a:gd name="connsiteY2188" fmla="*/ 722192 h 1738203"/>
                <a:gd name="connsiteX2189" fmla="*/ 875967 w 6634280"/>
                <a:gd name="connsiteY2189" fmla="*/ 719446 h 1738203"/>
                <a:gd name="connsiteX2190" fmla="*/ 873221 w 6634280"/>
                <a:gd name="connsiteY2190" fmla="*/ 722192 h 1738203"/>
                <a:gd name="connsiteX2191" fmla="*/ 867729 w 6634280"/>
                <a:gd name="connsiteY2191" fmla="*/ 730430 h 1738203"/>
                <a:gd name="connsiteX2192" fmla="*/ 878712 w 6634280"/>
                <a:gd name="connsiteY2192" fmla="*/ 730430 h 1738203"/>
                <a:gd name="connsiteX2193" fmla="*/ 884205 w 6634280"/>
                <a:gd name="connsiteY2193" fmla="*/ 727684 h 1738203"/>
                <a:gd name="connsiteX2194" fmla="*/ 881458 w 6634280"/>
                <a:gd name="connsiteY2194" fmla="*/ 724938 h 1738203"/>
                <a:gd name="connsiteX2195" fmla="*/ 881458 w 6634280"/>
                <a:gd name="connsiteY2195" fmla="*/ 722192 h 1738203"/>
                <a:gd name="connsiteX2196" fmla="*/ 881458 w 6634280"/>
                <a:gd name="connsiteY2196" fmla="*/ 719446 h 1738203"/>
                <a:gd name="connsiteX2197" fmla="*/ 488784 w 6634280"/>
                <a:gd name="connsiteY2197" fmla="*/ 719446 h 1738203"/>
                <a:gd name="connsiteX2198" fmla="*/ 486038 w 6634280"/>
                <a:gd name="connsiteY2198" fmla="*/ 722192 h 1738203"/>
                <a:gd name="connsiteX2199" fmla="*/ 483292 w 6634280"/>
                <a:gd name="connsiteY2199" fmla="*/ 724938 h 1738203"/>
                <a:gd name="connsiteX2200" fmla="*/ 488784 w 6634280"/>
                <a:gd name="connsiteY2200" fmla="*/ 724938 h 1738203"/>
                <a:gd name="connsiteX2201" fmla="*/ 494276 w 6634280"/>
                <a:gd name="connsiteY2201" fmla="*/ 724938 h 1738203"/>
                <a:gd name="connsiteX2202" fmla="*/ 491530 w 6634280"/>
                <a:gd name="connsiteY2202" fmla="*/ 722192 h 1738203"/>
                <a:gd name="connsiteX2203" fmla="*/ 6145496 w 6634280"/>
                <a:gd name="connsiteY2203" fmla="*/ 716700 h 1738203"/>
                <a:gd name="connsiteX2204" fmla="*/ 6140004 w 6634280"/>
                <a:gd name="connsiteY2204" fmla="*/ 719446 h 1738203"/>
                <a:gd name="connsiteX2205" fmla="*/ 6142750 w 6634280"/>
                <a:gd name="connsiteY2205" fmla="*/ 722192 h 1738203"/>
                <a:gd name="connsiteX2206" fmla="*/ 6145496 w 6634280"/>
                <a:gd name="connsiteY2206" fmla="*/ 722192 h 1738203"/>
                <a:gd name="connsiteX2207" fmla="*/ 6148242 w 6634280"/>
                <a:gd name="connsiteY2207" fmla="*/ 722192 h 1738203"/>
                <a:gd name="connsiteX2208" fmla="*/ 6150988 w 6634280"/>
                <a:gd name="connsiteY2208" fmla="*/ 719446 h 1738203"/>
                <a:gd name="connsiteX2209" fmla="*/ 5275021 w 6634280"/>
                <a:gd name="connsiteY2209" fmla="*/ 716700 h 1738203"/>
                <a:gd name="connsiteX2210" fmla="*/ 5272275 w 6634280"/>
                <a:gd name="connsiteY2210" fmla="*/ 719446 h 1738203"/>
                <a:gd name="connsiteX2211" fmla="*/ 5266783 w 6634280"/>
                <a:gd name="connsiteY2211" fmla="*/ 719446 h 1738203"/>
                <a:gd name="connsiteX2212" fmla="*/ 5266783 w 6634280"/>
                <a:gd name="connsiteY2212" fmla="*/ 724938 h 1738203"/>
                <a:gd name="connsiteX2213" fmla="*/ 5264037 w 6634280"/>
                <a:gd name="connsiteY2213" fmla="*/ 727684 h 1738203"/>
                <a:gd name="connsiteX2214" fmla="*/ 5261291 w 6634280"/>
                <a:gd name="connsiteY2214" fmla="*/ 727684 h 1738203"/>
                <a:gd name="connsiteX2215" fmla="*/ 5261291 w 6634280"/>
                <a:gd name="connsiteY2215" fmla="*/ 733176 h 1738203"/>
                <a:gd name="connsiteX2216" fmla="*/ 5275021 w 6634280"/>
                <a:gd name="connsiteY2216" fmla="*/ 733176 h 1738203"/>
                <a:gd name="connsiteX2217" fmla="*/ 5277767 w 6634280"/>
                <a:gd name="connsiteY2217" fmla="*/ 724938 h 1738203"/>
                <a:gd name="connsiteX2218" fmla="*/ 5277767 w 6634280"/>
                <a:gd name="connsiteY2218" fmla="*/ 716700 h 1738203"/>
                <a:gd name="connsiteX2219" fmla="*/ 1485574 w 6634280"/>
                <a:gd name="connsiteY2219" fmla="*/ 716700 h 1738203"/>
                <a:gd name="connsiteX2220" fmla="*/ 1493811 w 6634280"/>
                <a:gd name="connsiteY2220" fmla="*/ 716700 h 1738203"/>
                <a:gd name="connsiteX2221" fmla="*/ 1485574 w 6634280"/>
                <a:gd name="connsiteY2221" fmla="*/ 733176 h 1738203"/>
                <a:gd name="connsiteX2222" fmla="*/ 1485574 w 6634280"/>
                <a:gd name="connsiteY2222" fmla="*/ 724938 h 1738203"/>
                <a:gd name="connsiteX2223" fmla="*/ 722192 w 6634280"/>
                <a:gd name="connsiteY2223" fmla="*/ 716700 h 1738203"/>
                <a:gd name="connsiteX2224" fmla="*/ 719446 w 6634280"/>
                <a:gd name="connsiteY2224" fmla="*/ 719446 h 1738203"/>
                <a:gd name="connsiteX2225" fmla="*/ 719446 w 6634280"/>
                <a:gd name="connsiteY2225" fmla="*/ 722192 h 1738203"/>
                <a:gd name="connsiteX2226" fmla="*/ 722192 w 6634280"/>
                <a:gd name="connsiteY2226" fmla="*/ 727684 h 1738203"/>
                <a:gd name="connsiteX2227" fmla="*/ 727684 w 6634280"/>
                <a:gd name="connsiteY2227" fmla="*/ 733176 h 1738203"/>
                <a:gd name="connsiteX2228" fmla="*/ 730430 w 6634280"/>
                <a:gd name="connsiteY2228" fmla="*/ 733176 h 1738203"/>
                <a:gd name="connsiteX2229" fmla="*/ 735922 w 6634280"/>
                <a:gd name="connsiteY2229" fmla="*/ 727684 h 1738203"/>
                <a:gd name="connsiteX2230" fmla="*/ 735922 w 6634280"/>
                <a:gd name="connsiteY2230" fmla="*/ 724938 h 1738203"/>
                <a:gd name="connsiteX2231" fmla="*/ 733176 w 6634280"/>
                <a:gd name="connsiteY2231" fmla="*/ 719446 h 1738203"/>
                <a:gd name="connsiteX2232" fmla="*/ 724938 w 6634280"/>
                <a:gd name="connsiteY2232" fmla="*/ 716700 h 1738203"/>
                <a:gd name="connsiteX2233" fmla="*/ 5700648 w 6634280"/>
                <a:gd name="connsiteY2233" fmla="*/ 713954 h 1738203"/>
                <a:gd name="connsiteX2234" fmla="*/ 5700648 w 6634280"/>
                <a:gd name="connsiteY2234" fmla="*/ 722192 h 1738203"/>
                <a:gd name="connsiteX2235" fmla="*/ 5697902 w 6634280"/>
                <a:gd name="connsiteY2235" fmla="*/ 727684 h 1738203"/>
                <a:gd name="connsiteX2236" fmla="*/ 5689664 w 6634280"/>
                <a:gd name="connsiteY2236" fmla="*/ 733176 h 1738203"/>
                <a:gd name="connsiteX2237" fmla="*/ 5678680 w 6634280"/>
                <a:gd name="connsiteY2237" fmla="*/ 735922 h 1738203"/>
                <a:gd name="connsiteX2238" fmla="*/ 5667696 w 6634280"/>
                <a:gd name="connsiteY2238" fmla="*/ 735922 h 1738203"/>
                <a:gd name="connsiteX2239" fmla="*/ 5653966 w 6634280"/>
                <a:gd name="connsiteY2239" fmla="*/ 738668 h 1738203"/>
                <a:gd name="connsiteX2240" fmla="*/ 5642982 w 6634280"/>
                <a:gd name="connsiteY2240" fmla="*/ 741414 h 1738203"/>
                <a:gd name="connsiteX2241" fmla="*/ 5634744 w 6634280"/>
                <a:gd name="connsiteY2241" fmla="*/ 746906 h 1738203"/>
                <a:gd name="connsiteX2242" fmla="*/ 5631998 w 6634280"/>
                <a:gd name="connsiteY2242" fmla="*/ 752398 h 1738203"/>
                <a:gd name="connsiteX2243" fmla="*/ 5629252 w 6634280"/>
                <a:gd name="connsiteY2243" fmla="*/ 757889 h 1738203"/>
                <a:gd name="connsiteX2244" fmla="*/ 5664950 w 6634280"/>
                <a:gd name="connsiteY2244" fmla="*/ 755143 h 1738203"/>
                <a:gd name="connsiteX2245" fmla="*/ 5684172 w 6634280"/>
                <a:gd name="connsiteY2245" fmla="*/ 752398 h 1738203"/>
                <a:gd name="connsiteX2246" fmla="*/ 5700648 w 6634280"/>
                <a:gd name="connsiteY2246" fmla="*/ 749652 h 1738203"/>
                <a:gd name="connsiteX2247" fmla="*/ 5711632 w 6634280"/>
                <a:gd name="connsiteY2247" fmla="*/ 744160 h 1738203"/>
                <a:gd name="connsiteX2248" fmla="*/ 5714378 w 6634280"/>
                <a:gd name="connsiteY2248" fmla="*/ 738668 h 1738203"/>
                <a:gd name="connsiteX2249" fmla="*/ 5717124 w 6634280"/>
                <a:gd name="connsiteY2249" fmla="*/ 735922 h 1738203"/>
                <a:gd name="connsiteX2250" fmla="*/ 5717124 w 6634280"/>
                <a:gd name="connsiteY2250" fmla="*/ 730430 h 1738203"/>
                <a:gd name="connsiteX2251" fmla="*/ 5714378 w 6634280"/>
                <a:gd name="connsiteY2251" fmla="*/ 724938 h 1738203"/>
                <a:gd name="connsiteX2252" fmla="*/ 1345529 w 6634280"/>
                <a:gd name="connsiteY2252" fmla="*/ 713954 h 1738203"/>
                <a:gd name="connsiteX2253" fmla="*/ 1342784 w 6634280"/>
                <a:gd name="connsiteY2253" fmla="*/ 716700 h 1738203"/>
                <a:gd name="connsiteX2254" fmla="*/ 1345529 w 6634280"/>
                <a:gd name="connsiteY2254" fmla="*/ 719446 h 1738203"/>
                <a:gd name="connsiteX2255" fmla="*/ 1348275 w 6634280"/>
                <a:gd name="connsiteY2255" fmla="*/ 722192 h 1738203"/>
                <a:gd name="connsiteX2256" fmla="*/ 1351020 w 6634280"/>
                <a:gd name="connsiteY2256" fmla="*/ 722192 h 1738203"/>
                <a:gd name="connsiteX2257" fmla="*/ 1351020 w 6634280"/>
                <a:gd name="connsiteY2257" fmla="*/ 716700 h 1738203"/>
                <a:gd name="connsiteX2258" fmla="*/ 1351020 w 6634280"/>
                <a:gd name="connsiteY2258" fmla="*/ 713954 h 1738203"/>
                <a:gd name="connsiteX2259" fmla="*/ 911664 w 6634280"/>
                <a:gd name="connsiteY2259" fmla="*/ 713954 h 1738203"/>
                <a:gd name="connsiteX2260" fmla="*/ 911664 w 6634280"/>
                <a:gd name="connsiteY2260" fmla="*/ 724938 h 1738203"/>
                <a:gd name="connsiteX2261" fmla="*/ 914410 w 6634280"/>
                <a:gd name="connsiteY2261" fmla="*/ 724938 h 1738203"/>
                <a:gd name="connsiteX2262" fmla="*/ 914410 w 6634280"/>
                <a:gd name="connsiteY2262" fmla="*/ 716700 h 1738203"/>
                <a:gd name="connsiteX2263" fmla="*/ 1359260 w 6634280"/>
                <a:gd name="connsiteY2263" fmla="*/ 711208 h 1738203"/>
                <a:gd name="connsiteX2264" fmla="*/ 1359260 w 6634280"/>
                <a:gd name="connsiteY2264" fmla="*/ 716700 h 1738203"/>
                <a:gd name="connsiteX2265" fmla="*/ 1356512 w 6634280"/>
                <a:gd name="connsiteY2265" fmla="*/ 724938 h 1738203"/>
                <a:gd name="connsiteX2266" fmla="*/ 1362005 w 6634280"/>
                <a:gd name="connsiteY2266" fmla="*/ 724938 h 1738203"/>
                <a:gd name="connsiteX2267" fmla="*/ 1367496 w 6634280"/>
                <a:gd name="connsiteY2267" fmla="*/ 722192 h 1738203"/>
                <a:gd name="connsiteX2268" fmla="*/ 1370242 w 6634280"/>
                <a:gd name="connsiteY2268" fmla="*/ 719446 h 1738203"/>
                <a:gd name="connsiteX2269" fmla="*/ 1370242 w 6634280"/>
                <a:gd name="connsiteY2269" fmla="*/ 716700 h 1738203"/>
                <a:gd name="connsiteX2270" fmla="*/ 1372988 w 6634280"/>
                <a:gd name="connsiteY2270" fmla="*/ 713954 h 1738203"/>
                <a:gd name="connsiteX2271" fmla="*/ 1372988 w 6634280"/>
                <a:gd name="connsiteY2271" fmla="*/ 711208 h 1738203"/>
                <a:gd name="connsiteX2272" fmla="*/ 579401 w 6634280"/>
                <a:gd name="connsiteY2272" fmla="*/ 711208 h 1738203"/>
                <a:gd name="connsiteX2273" fmla="*/ 565671 w 6634280"/>
                <a:gd name="connsiteY2273" fmla="*/ 713954 h 1738203"/>
                <a:gd name="connsiteX2274" fmla="*/ 557433 w 6634280"/>
                <a:gd name="connsiteY2274" fmla="*/ 719446 h 1738203"/>
                <a:gd name="connsiteX2275" fmla="*/ 557433 w 6634280"/>
                <a:gd name="connsiteY2275" fmla="*/ 713954 h 1738203"/>
                <a:gd name="connsiteX2276" fmla="*/ 549195 w 6634280"/>
                <a:gd name="connsiteY2276" fmla="*/ 722192 h 1738203"/>
                <a:gd name="connsiteX2277" fmla="*/ 551942 w 6634280"/>
                <a:gd name="connsiteY2277" fmla="*/ 724938 h 1738203"/>
                <a:gd name="connsiteX2278" fmla="*/ 543703 w 6634280"/>
                <a:gd name="connsiteY2278" fmla="*/ 730430 h 1738203"/>
                <a:gd name="connsiteX2279" fmla="*/ 535466 w 6634280"/>
                <a:gd name="connsiteY2279" fmla="*/ 733176 h 1738203"/>
                <a:gd name="connsiteX2280" fmla="*/ 518990 w 6634280"/>
                <a:gd name="connsiteY2280" fmla="*/ 733176 h 1738203"/>
                <a:gd name="connsiteX2281" fmla="*/ 497022 w 6634280"/>
                <a:gd name="connsiteY2281" fmla="*/ 730430 h 1738203"/>
                <a:gd name="connsiteX2282" fmla="*/ 486038 w 6634280"/>
                <a:gd name="connsiteY2282" fmla="*/ 730430 h 1738203"/>
                <a:gd name="connsiteX2283" fmla="*/ 477800 w 6634280"/>
                <a:gd name="connsiteY2283" fmla="*/ 733176 h 1738203"/>
                <a:gd name="connsiteX2284" fmla="*/ 472308 w 6634280"/>
                <a:gd name="connsiteY2284" fmla="*/ 735922 h 1738203"/>
                <a:gd name="connsiteX2285" fmla="*/ 469562 w 6634280"/>
                <a:gd name="connsiteY2285" fmla="*/ 744160 h 1738203"/>
                <a:gd name="connsiteX2286" fmla="*/ 472308 w 6634280"/>
                <a:gd name="connsiteY2286" fmla="*/ 746906 h 1738203"/>
                <a:gd name="connsiteX2287" fmla="*/ 480546 w 6634280"/>
                <a:gd name="connsiteY2287" fmla="*/ 746906 h 1738203"/>
                <a:gd name="connsiteX2288" fmla="*/ 502514 w 6634280"/>
                <a:gd name="connsiteY2288" fmla="*/ 752398 h 1738203"/>
                <a:gd name="connsiteX2289" fmla="*/ 497022 w 6634280"/>
                <a:gd name="connsiteY2289" fmla="*/ 755144 h 1738203"/>
                <a:gd name="connsiteX2290" fmla="*/ 510751 w 6634280"/>
                <a:gd name="connsiteY2290" fmla="*/ 755144 h 1738203"/>
                <a:gd name="connsiteX2291" fmla="*/ 502514 w 6634280"/>
                <a:gd name="connsiteY2291" fmla="*/ 752398 h 1738203"/>
                <a:gd name="connsiteX2292" fmla="*/ 508005 w 6634280"/>
                <a:gd name="connsiteY2292" fmla="*/ 744160 h 1738203"/>
                <a:gd name="connsiteX2293" fmla="*/ 513498 w 6634280"/>
                <a:gd name="connsiteY2293" fmla="*/ 741414 h 1738203"/>
                <a:gd name="connsiteX2294" fmla="*/ 521736 w 6634280"/>
                <a:gd name="connsiteY2294" fmla="*/ 738668 h 1738203"/>
                <a:gd name="connsiteX2295" fmla="*/ 540957 w 6634280"/>
                <a:gd name="connsiteY2295" fmla="*/ 744160 h 1738203"/>
                <a:gd name="connsiteX2296" fmla="*/ 554687 w 6634280"/>
                <a:gd name="connsiteY2296" fmla="*/ 746906 h 1738203"/>
                <a:gd name="connsiteX2297" fmla="*/ 571163 w 6634280"/>
                <a:gd name="connsiteY2297" fmla="*/ 744160 h 1738203"/>
                <a:gd name="connsiteX2298" fmla="*/ 579401 w 6634280"/>
                <a:gd name="connsiteY2298" fmla="*/ 735922 h 1738203"/>
                <a:gd name="connsiteX2299" fmla="*/ 582147 w 6634280"/>
                <a:gd name="connsiteY2299" fmla="*/ 733176 h 1738203"/>
                <a:gd name="connsiteX2300" fmla="*/ 587639 w 6634280"/>
                <a:gd name="connsiteY2300" fmla="*/ 730430 h 1738203"/>
                <a:gd name="connsiteX2301" fmla="*/ 601369 w 6634280"/>
                <a:gd name="connsiteY2301" fmla="*/ 730430 h 1738203"/>
                <a:gd name="connsiteX2302" fmla="*/ 617845 w 6634280"/>
                <a:gd name="connsiteY2302" fmla="*/ 733176 h 1738203"/>
                <a:gd name="connsiteX2303" fmla="*/ 642559 w 6634280"/>
                <a:gd name="connsiteY2303" fmla="*/ 741414 h 1738203"/>
                <a:gd name="connsiteX2304" fmla="*/ 664526 w 6634280"/>
                <a:gd name="connsiteY2304" fmla="*/ 752398 h 1738203"/>
                <a:gd name="connsiteX2305" fmla="*/ 672764 w 6634280"/>
                <a:gd name="connsiteY2305" fmla="*/ 760636 h 1738203"/>
                <a:gd name="connsiteX2306" fmla="*/ 672764 w 6634280"/>
                <a:gd name="connsiteY2306" fmla="*/ 755144 h 1738203"/>
                <a:gd name="connsiteX2307" fmla="*/ 675510 w 6634280"/>
                <a:gd name="connsiteY2307" fmla="*/ 749652 h 1738203"/>
                <a:gd name="connsiteX2308" fmla="*/ 686494 w 6634280"/>
                <a:gd name="connsiteY2308" fmla="*/ 744160 h 1738203"/>
                <a:gd name="connsiteX2309" fmla="*/ 713954 w 6634280"/>
                <a:gd name="connsiteY2309" fmla="*/ 735922 h 1738203"/>
                <a:gd name="connsiteX2310" fmla="*/ 713954 w 6634280"/>
                <a:gd name="connsiteY2310" fmla="*/ 722192 h 1738203"/>
                <a:gd name="connsiteX2311" fmla="*/ 694732 w 6634280"/>
                <a:gd name="connsiteY2311" fmla="*/ 722192 h 1738203"/>
                <a:gd name="connsiteX2312" fmla="*/ 672764 w 6634280"/>
                <a:gd name="connsiteY2312" fmla="*/ 724938 h 1738203"/>
                <a:gd name="connsiteX2313" fmla="*/ 650797 w 6634280"/>
                <a:gd name="connsiteY2313" fmla="*/ 727684 h 1738203"/>
                <a:gd name="connsiteX2314" fmla="*/ 631574 w 6634280"/>
                <a:gd name="connsiteY2314" fmla="*/ 727684 h 1738203"/>
                <a:gd name="connsiteX2315" fmla="*/ 628829 w 6634280"/>
                <a:gd name="connsiteY2315" fmla="*/ 722192 h 1738203"/>
                <a:gd name="connsiteX2316" fmla="*/ 620591 w 6634280"/>
                <a:gd name="connsiteY2316" fmla="*/ 713954 h 1738203"/>
                <a:gd name="connsiteX2317" fmla="*/ 595877 w 6634280"/>
                <a:gd name="connsiteY2317" fmla="*/ 711208 h 1738203"/>
                <a:gd name="connsiteX2318" fmla="*/ 6181194 w 6634280"/>
                <a:gd name="connsiteY2318" fmla="*/ 711208 h 1738203"/>
                <a:gd name="connsiteX2319" fmla="*/ 6181194 w 6634280"/>
                <a:gd name="connsiteY2319" fmla="*/ 716700 h 1738203"/>
                <a:gd name="connsiteX2320" fmla="*/ 6186686 w 6634280"/>
                <a:gd name="connsiteY2320" fmla="*/ 716700 h 1738203"/>
                <a:gd name="connsiteX2321" fmla="*/ 6189432 w 6634280"/>
                <a:gd name="connsiteY2321" fmla="*/ 716700 h 1738203"/>
                <a:gd name="connsiteX2322" fmla="*/ 6189432 w 6634280"/>
                <a:gd name="connsiteY2322" fmla="*/ 713954 h 1738203"/>
                <a:gd name="connsiteX2323" fmla="*/ 6183940 w 6634280"/>
                <a:gd name="connsiteY2323" fmla="*/ 711208 h 1738203"/>
                <a:gd name="connsiteX2324" fmla="*/ 5903850 w 6634280"/>
                <a:gd name="connsiteY2324" fmla="*/ 711208 h 1738203"/>
                <a:gd name="connsiteX2325" fmla="*/ 5898358 w 6634280"/>
                <a:gd name="connsiteY2325" fmla="*/ 713954 h 1738203"/>
                <a:gd name="connsiteX2326" fmla="*/ 5898358 w 6634280"/>
                <a:gd name="connsiteY2326" fmla="*/ 716700 h 1738203"/>
                <a:gd name="connsiteX2327" fmla="*/ 5898358 w 6634280"/>
                <a:gd name="connsiteY2327" fmla="*/ 719446 h 1738203"/>
                <a:gd name="connsiteX2328" fmla="*/ 5903850 w 6634280"/>
                <a:gd name="connsiteY2328" fmla="*/ 722192 h 1738203"/>
                <a:gd name="connsiteX2329" fmla="*/ 5909342 w 6634280"/>
                <a:gd name="connsiteY2329" fmla="*/ 727684 h 1738203"/>
                <a:gd name="connsiteX2330" fmla="*/ 5914834 w 6634280"/>
                <a:gd name="connsiteY2330" fmla="*/ 727684 h 1738203"/>
                <a:gd name="connsiteX2331" fmla="*/ 5914834 w 6634280"/>
                <a:gd name="connsiteY2331" fmla="*/ 724938 h 1738203"/>
                <a:gd name="connsiteX2332" fmla="*/ 5914834 w 6634280"/>
                <a:gd name="connsiteY2332" fmla="*/ 719446 h 1738203"/>
                <a:gd name="connsiteX2333" fmla="*/ 5912088 w 6634280"/>
                <a:gd name="connsiteY2333" fmla="*/ 713954 h 1738203"/>
                <a:gd name="connsiteX2334" fmla="*/ 5909342 w 6634280"/>
                <a:gd name="connsiteY2334" fmla="*/ 711208 h 1738203"/>
                <a:gd name="connsiteX2335" fmla="*/ 5758313 w 6634280"/>
                <a:gd name="connsiteY2335" fmla="*/ 711208 h 1738203"/>
                <a:gd name="connsiteX2336" fmla="*/ 5750075 w 6634280"/>
                <a:gd name="connsiteY2336" fmla="*/ 713954 h 1738203"/>
                <a:gd name="connsiteX2337" fmla="*/ 5750075 w 6634280"/>
                <a:gd name="connsiteY2337" fmla="*/ 716700 h 1738203"/>
                <a:gd name="connsiteX2338" fmla="*/ 5752821 w 6634280"/>
                <a:gd name="connsiteY2338" fmla="*/ 719446 h 1738203"/>
                <a:gd name="connsiteX2339" fmla="*/ 5755567 w 6634280"/>
                <a:gd name="connsiteY2339" fmla="*/ 719446 h 1738203"/>
                <a:gd name="connsiteX2340" fmla="*/ 5755567 w 6634280"/>
                <a:gd name="connsiteY2340" fmla="*/ 722192 h 1738203"/>
                <a:gd name="connsiteX2341" fmla="*/ 5758313 w 6634280"/>
                <a:gd name="connsiteY2341" fmla="*/ 722192 h 1738203"/>
                <a:gd name="connsiteX2342" fmla="*/ 5763805 w 6634280"/>
                <a:gd name="connsiteY2342" fmla="*/ 719446 h 1738203"/>
                <a:gd name="connsiteX2343" fmla="*/ 5766551 w 6634280"/>
                <a:gd name="connsiteY2343" fmla="*/ 711208 h 1738203"/>
                <a:gd name="connsiteX2344" fmla="*/ 5840693 w 6634280"/>
                <a:gd name="connsiteY2344" fmla="*/ 705716 h 1738203"/>
                <a:gd name="connsiteX2345" fmla="*/ 5832455 w 6634280"/>
                <a:gd name="connsiteY2345" fmla="*/ 708462 h 1738203"/>
                <a:gd name="connsiteX2346" fmla="*/ 5829709 w 6634280"/>
                <a:gd name="connsiteY2346" fmla="*/ 713954 h 1738203"/>
                <a:gd name="connsiteX2347" fmla="*/ 5826963 w 6634280"/>
                <a:gd name="connsiteY2347" fmla="*/ 716700 h 1738203"/>
                <a:gd name="connsiteX2348" fmla="*/ 5826963 w 6634280"/>
                <a:gd name="connsiteY2348" fmla="*/ 727684 h 1738203"/>
                <a:gd name="connsiteX2349" fmla="*/ 5829709 w 6634280"/>
                <a:gd name="connsiteY2349" fmla="*/ 738668 h 1738203"/>
                <a:gd name="connsiteX2350" fmla="*/ 5835201 w 6634280"/>
                <a:gd name="connsiteY2350" fmla="*/ 744160 h 1738203"/>
                <a:gd name="connsiteX2351" fmla="*/ 5843439 w 6634280"/>
                <a:gd name="connsiteY2351" fmla="*/ 746906 h 1738203"/>
                <a:gd name="connsiteX2352" fmla="*/ 5848931 w 6634280"/>
                <a:gd name="connsiteY2352" fmla="*/ 744160 h 1738203"/>
                <a:gd name="connsiteX2353" fmla="*/ 5851677 w 6634280"/>
                <a:gd name="connsiteY2353" fmla="*/ 735922 h 1738203"/>
                <a:gd name="connsiteX2354" fmla="*/ 5854423 w 6634280"/>
                <a:gd name="connsiteY2354" fmla="*/ 727684 h 1738203"/>
                <a:gd name="connsiteX2355" fmla="*/ 5851677 w 6634280"/>
                <a:gd name="connsiteY2355" fmla="*/ 716700 h 1738203"/>
                <a:gd name="connsiteX2356" fmla="*/ 5846185 w 6634280"/>
                <a:gd name="connsiteY2356" fmla="*/ 711208 h 1738203"/>
                <a:gd name="connsiteX2357" fmla="*/ 5711632 w 6634280"/>
                <a:gd name="connsiteY2357" fmla="*/ 702970 h 1738203"/>
                <a:gd name="connsiteX2358" fmla="*/ 5714378 w 6634280"/>
                <a:gd name="connsiteY2358" fmla="*/ 708462 h 1738203"/>
                <a:gd name="connsiteX2359" fmla="*/ 5717124 w 6634280"/>
                <a:gd name="connsiteY2359" fmla="*/ 711208 h 1738203"/>
                <a:gd name="connsiteX2360" fmla="*/ 5717124 w 6634280"/>
                <a:gd name="connsiteY2360" fmla="*/ 708462 h 1738203"/>
                <a:gd name="connsiteX2361" fmla="*/ 5717124 w 6634280"/>
                <a:gd name="connsiteY2361" fmla="*/ 705716 h 1738203"/>
                <a:gd name="connsiteX2362" fmla="*/ 5717124 w 6634280"/>
                <a:gd name="connsiteY2362" fmla="*/ 702970 h 1738203"/>
                <a:gd name="connsiteX2363" fmla="*/ 310295 w 6634280"/>
                <a:gd name="connsiteY2363" fmla="*/ 700224 h 1738203"/>
                <a:gd name="connsiteX2364" fmla="*/ 304803 w 6634280"/>
                <a:gd name="connsiteY2364" fmla="*/ 702970 h 1738203"/>
                <a:gd name="connsiteX2365" fmla="*/ 304803 w 6634280"/>
                <a:gd name="connsiteY2365" fmla="*/ 708462 h 1738203"/>
                <a:gd name="connsiteX2366" fmla="*/ 310295 w 6634280"/>
                <a:gd name="connsiteY2366" fmla="*/ 708462 h 1738203"/>
                <a:gd name="connsiteX2367" fmla="*/ 1540493 w 6634280"/>
                <a:gd name="connsiteY2367" fmla="*/ 694732 h 1738203"/>
                <a:gd name="connsiteX2368" fmla="*/ 1535002 w 6634280"/>
                <a:gd name="connsiteY2368" fmla="*/ 700224 h 1738203"/>
                <a:gd name="connsiteX2369" fmla="*/ 1535002 w 6634280"/>
                <a:gd name="connsiteY2369" fmla="*/ 705716 h 1738203"/>
                <a:gd name="connsiteX2370" fmla="*/ 1535002 w 6634280"/>
                <a:gd name="connsiteY2370" fmla="*/ 711208 h 1738203"/>
                <a:gd name="connsiteX2371" fmla="*/ 1540493 w 6634280"/>
                <a:gd name="connsiteY2371" fmla="*/ 716700 h 1738203"/>
                <a:gd name="connsiteX2372" fmla="*/ 1551477 w 6634280"/>
                <a:gd name="connsiteY2372" fmla="*/ 716700 h 1738203"/>
                <a:gd name="connsiteX2373" fmla="*/ 1554223 w 6634280"/>
                <a:gd name="connsiteY2373" fmla="*/ 719446 h 1738203"/>
                <a:gd name="connsiteX2374" fmla="*/ 1554223 w 6634280"/>
                <a:gd name="connsiteY2374" fmla="*/ 722192 h 1738203"/>
                <a:gd name="connsiteX2375" fmla="*/ 1556969 w 6634280"/>
                <a:gd name="connsiteY2375" fmla="*/ 722192 h 1738203"/>
                <a:gd name="connsiteX2376" fmla="*/ 1559715 w 6634280"/>
                <a:gd name="connsiteY2376" fmla="*/ 716700 h 1738203"/>
                <a:gd name="connsiteX2377" fmla="*/ 1562461 w 6634280"/>
                <a:gd name="connsiteY2377" fmla="*/ 713954 h 1738203"/>
                <a:gd name="connsiteX2378" fmla="*/ 1565206 w 6634280"/>
                <a:gd name="connsiteY2378" fmla="*/ 708462 h 1738203"/>
                <a:gd name="connsiteX2379" fmla="*/ 1565206 w 6634280"/>
                <a:gd name="connsiteY2379" fmla="*/ 702970 h 1738203"/>
                <a:gd name="connsiteX2380" fmla="*/ 1559715 w 6634280"/>
                <a:gd name="connsiteY2380" fmla="*/ 700224 h 1738203"/>
                <a:gd name="connsiteX2381" fmla="*/ 1556969 w 6634280"/>
                <a:gd name="connsiteY2381" fmla="*/ 694732 h 1738203"/>
                <a:gd name="connsiteX2382" fmla="*/ 790841 w 6634280"/>
                <a:gd name="connsiteY2382" fmla="*/ 694732 h 1738203"/>
                <a:gd name="connsiteX2383" fmla="*/ 785349 w 6634280"/>
                <a:gd name="connsiteY2383" fmla="*/ 697478 h 1738203"/>
                <a:gd name="connsiteX2384" fmla="*/ 782603 w 6634280"/>
                <a:gd name="connsiteY2384" fmla="*/ 705716 h 1738203"/>
                <a:gd name="connsiteX2385" fmla="*/ 782603 w 6634280"/>
                <a:gd name="connsiteY2385" fmla="*/ 716700 h 1738203"/>
                <a:gd name="connsiteX2386" fmla="*/ 785349 w 6634280"/>
                <a:gd name="connsiteY2386" fmla="*/ 724938 h 1738203"/>
                <a:gd name="connsiteX2387" fmla="*/ 788095 w 6634280"/>
                <a:gd name="connsiteY2387" fmla="*/ 733176 h 1738203"/>
                <a:gd name="connsiteX2388" fmla="*/ 793587 w 6634280"/>
                <a:gd name="connsiteY2388" fmla="*/ 735922 h 1738203"/>
                <a:gd name="connsiteX2389" fmla="*/ 801825 w 6634280"/>
                <a:gd name="connsiteY2389" fmla="*/ 733176 h 1738203"/>
                <a:gd name="connsiteX2390" fmla="*/ 804571 w 6634280"/>
                <a:gd name="connsiteY2390" fmla="*/ 730430 h 1738203"/>
                <a:gd name="connsiteX2391" fmla="*/ 807317 w 6634280"/>
                <a:gd name="connsiteY2391" fmla="*/ 724938 h 1738203"/>
                <a:gd name="connsiteX2392" fmla="*/ 807317 w 6634280"/>
                <a:gd name="connsiteY2392" fmla="*/ 713954 h 1738203"/>
                <a:gd name="connsiteX2393" fmla="*/ 804571 w 6634280"/>
                <a:gd name="connsiteY2393" fmla="*/ 702970 h 1738203"/>
                <a:gd name="connsiteX2394" fmla="*/ 801825 w 6634280"/>
                <a:gd name="connsiteY2394" fmla="*/ 697478 h 1738203"/>
                <a:gd name="connsiteX2395" fmla="*/ 6109798 w 6634280"/>
                <a:gd name="connsiteY2395" fmla="*/ 691986 h 1738203"/>
                <a:gd name="connsiteX2396" fmla="*/ 6109798 w 6634280"/>
                <a:gd name="connsiteY2396" fmla="*/ 694732 h 1738203"/>
                <a:gd name="connsiteX2397" fmla="*/ 6109798 w 6634280"/>
                <a:gd name="connsiteY2397" fmla="*/ 700224 h 1738203"/>
                <a:gd name="connsiteX2398" fmla="*/ 6112544 w 6634280"/>
                <a:gd name="connsiteY2398" fmla="*/ 697478 h 1738203"/>
                <a:gd name="connsiteX2399" fmla="*/ 6112544 w 6634280"/>
                <a:gd name="connsiteY2399" fmla="*/ 691986 h 1738203"/>
                <a:gd name="connsiteX2400" fmla="*/ 5659458 w 6634280"/>
                <a:gd name="connsiteY2400" fmla="*/ 691986 h 1738203"/>
                <a:gd name="connsiteX2401" fmla="*/ 5662204 w 6634280"/>
                <a:gd name="connsiteY2401" fmla="*/ 697478 h 1738203"/>
                <a:gd name="connsiteX2402" fmla="*/ 5664950 w 6634280"/>
                <a:gd name="connsiteY2402" fmla="*/ 697478 h 1738203"/>
                <a:gd name="connsiteX2403" fmla="*/ 5664950 w 6634280"/>
                <a:gd name="connsiteY2403" fmla="*/ 694732 h 1738203"/>
                <a:gd name="connsiteX2404" fmla="*/ 5667696 w 6634280"/>
                <a:gd name="connsiteY2404" fmla="*/ 691986 h 1738203"/>
                <a:gd name="connsiteX2405" fmla="*/ 5664950 w 6634280"/>
                <a:gd name="connsiteY2405" fmla="*/ 691986 h 1738203"/>
                <a:gd name="connsiteX2406" fmla="*/ 1471844 w 6634280"/>
                <a:gd name="connsiteY2406" fmla="*/ 689240 h 1738203"/>
                <a:gd name="connsiteX2407" fmla="*/ 1466353 w 6634280"/>
                <a:gd name="connsiteY2407" fmla="*/ 691986 h 1738203"/>
                <a:gd name="connsiteX2408" fmla="*/ 1458113 w 6634280"/>
                <a:gd name="connsiteY2408" fmla="*/ 691986 h 1738203"/>
                <a:gd name="connsiteX2409" fmla="*/ 1458113 w 6634280"/>
                <a:gd name="connsiteY2409" fmla="*/ 694732 h 1738203"/>
                <a:gd name="connsiteX2410" fmla="*/ 1449877 w 6634280"/>
                <a:gd name="connsiteY2410" fmla="*/ 694732 h 1738203"/>
                <a:gd name="connsiteX2411" fmla="*/ 1444383 w 6634280"/>
                <a:gd name="connsiteY2411" fmla="*/ 697478 h 1738203"/>
                <a:gd name="connsiteX2412" fmla="*/ 1441637 w 6634280"/>
                <a:gd name="connsiteY2412" fmla="*/ 702970 h 1738203"/>
                <a:gd name="connsiteX2413" fmla="*/ 1438891 w 6634280"/>
                <a:gd name="connsiteY2413" fmla="*/ 708462 h 1738203"/>
                <a:gd name="connsiteX2414" fmla="*/ 1433400 w 6634280"/>
                <a:gd name="connsiteY2414" fmla="*/ 708462 h 1738203"/>
                <a:gd name="connsiteX2415" fmla="*/ 1427907 w 6634280"/>
                <a:gd name="connsiteY2415" fmla="*/ 711208 h 1738203"/>
                <a:gd name="connsiteX2416" fmla="*/ 1416924 w 6634280"/>
                <a:gd name="connsiteY2416" fmla="*/ 719446 h 1738203"/>
                <a:gd name="connsiteX2417" fmla="*/ 1411434 w 6634280"/>
                <a:gd name="connsiteY2417" fmla="*/ 724938 h 1738203"/>
                <a:gd name="connsiteX2418" fmla="*/ 1411434 w 6634280"/>
                <a:gd name="connsiteY2418" fmla="*/ 730430 h 1738203"/>
                <a:gd name="connsiteX2419" fmla="*/ 1411434 w 6634280"/>
                <a:gd name="connsiteY2419" fmla="*/ 735922 h 1738203"/>
                <a:gd name="connsiteX2420" fmla="*/ 1416924 w 6634280"/>
                <a:gd name="connsiteY2420" fmla="*/ 741414 h 1738203"/>
                <a:gd name="connsiteX2421" fmla="*/ 1419670 w 6634280"/>
                <a:gd name="connsiteY2421" fmla="*/ 738668 h 1738203"/>
                <a:gd name="connsiteX2422" fmla="*/ 1422416 w 6634280"/>
                <a:gd name="connsiteY2422" fmla="*/ 738668 h 1738203"/>
                <a:gd name="connsiteX2423" fmla="*/ 1422416 w 6634280"/>
                <a:gd name="connsiteY2423" fmla="*/ 744160 h 1738203"/>
                <a:gd name="connsiteX2424" fmla="*/ 1427907 w 6634280"/>
                <a:gd name="connsiteY2424" fmla="*/ 744160 h 1738203"/>
                <a:gd name="connsiteX2425" fmla="*/ 1427907 w 6634280"/>
                <a:gd name="connsiteY2425" fmla="*/ 746906 h 1738203"/>
                <a:gd name="connsiteX2426" fmla="*/ 1430655 w 6634280"/>
                <a:gd name="connsiteY2426" fmla="*/ 752398 h 1738203"/>
                <a:gd name="connsiteX2427" fmla="*/ 1444383 w 6634280"/>
                <a:gd name="connsiteY2427" fmla="*/ 752398 h 1738203"/>
                <a:gd name="connsiteX2428" fmla="*/ 1455368 w 6634280"/>
                <a:gd name="connsiteY2428" fmla="*/ 749652 h 1738203"/>
                <a:gd name="connsiteX2429" fmla="*/ 1458113 w 6634280"/>
                <a:gd name="connsiteY2429" fmla="*/ 735922 h 1738203"/>
                <a:gd name="connsiteX2430" fmla="*/ 1460859 w 6634280"/>
                <a:gd name="connsiteY2430" fmla="*/ 738668 h 1738203"/>
                <a:gd name="connsiteX2431" fmla="*/ 1466353 w 6634280"/>
                <a:gd name="connsiteY2431" fmla="*/ 735922 h 1738203"/>
                <a:gd name="connsiteX2432" fmla="*/ 1480081 w 6634280"/>
                <a:gd name="connsiteY2432" fmla="*/ 735922 h 1738203"/>
                <a:gd name="connsiteX2433" fmla="*/ 1477335 w 6634280"/>
                <a:gd name="connsiteY2433" fmla="*/ 733176 h 1738203"/>
                <a:gd name="connsiteX2434" fmla="*/ 1480081 w 6634280"/>
                <a:gd name="connsiteY2434" fmla="*/ 733176 h 1738203"/>
                <a:gd name="connsiteX2435" fmla="*/ 1482829 w 6634280"/>
                <a:gd name="connsiteY2435" fmla="*/ 733176 h 1738203"/>
                <a:gd name="connsiteX2436" fmla="*/ 1485574 w 6634280"/>
                <a:gd name="connsiteY2436" fmla="*/ 733176 h 1738203"/>
                <a:gd name="connsiteX2437" fmla="*/ 1493811 w 6634280"/>
                <a:gd name="connsiteY2437" fmla="*/ 741414 h 1738203"/>
                <a:gd name="connsiteX2438" fmla="*/ 1507541 w 6634280"/>
                <a:gd name="connsiteY2438" fmla="*/ 744160 h 1738203"/>
                <a:gd name="connsiteX2439" fmla="*/ 1515779 w 6634280"/>
                <a:gd name="connsiteY2439" fmla="*/ 741414 h 1738203"/>
                <a:gd name="connsiteX2440" fmla="*/ 1518526 w 6634280"/>
                <a:gd name="connsiteY2440" fmla="*/ 741414 h 1738203"/>
                <a:gd name="connsiteX2441" fmla="*/ 1524017 w 6634280"/>
                <a:gd name="connsiteY2441" fmla="*/ 738668 h 1738203"/>
                <a:gd name="connsiteX2442" fmla="*/ 1524017 w 6634280"/>
                <a:gd name="connsiteY2442" fmla="*/ 727684 h 1738203"/>
                <a:gd name="connsiteX2443" fmla="*/ 1521272 w 6634280"/>
                <a:gd name="connsiteY2443" fmla="*/ 716700 h 1738203"/>
                <a:gd name="connsiteX2444" fmla="*/ 1504796 w 6634280"/>
                <a:gd name="connsiteY2444" fmla="*/ 711208 h 1738203"/>
                <a:gd name="connsiteX2445" fmla="*/ 1507541 w 6634280"/>
                <a:gd name="connsiteY2445" fmla="*/ 708462 h 1738203"/>
                <a:gd name="connsiteX2446" fmla="*/ 1507541 w 6634280"/>
                <a:gd name="connsiteY2446" fmla="*/ 700224 h 1738203"/>
                <a:gd name="connsiteX2447" fmla="*/ 1502050 w 6634280"/>
                <a:gd name="connsiteY2447" fmla="*/ 697478 h 1738203"/>
                <a:gd name="connsiteX2448" fmla="*/ 1499304 w 6634280"/>
                <a:gd name="connsiteY2448" fmla="*/ 694732 h 1738203"/>
                <a:gd name="connsiteX2449" fmla="*/ 1496557 w 6634280"/>
                <a:gd name="connsiteY2449" fmla="*/ 691986 h 1738203"/>
                <a:gd name="connsiteX2450" fmla="*/ 1491065 w 6634280"/>
                <a:gd name="connsiteY2450" fmla="*/ 691986 h 1738203"/>
                <a:gd name="connsiteX2451" fmla="*/ 1491065 w 6634280"/>
                <a:gd name="connsiteY2451" fmla="*/ 689240 h 1738203"/>
                <a:gd name="connsiteX2452" fmla="*/ 1488320 w 6634280"/>
                <a:gd name="connsiteY2452" fmla="*/ 689240 h 1738203"/>
                <a:gd name="connsiteX2453" fmla="*/ 1488320 w 6634280"/>
                <a:gd name="connsiteY2453" fmla="*/ 691986 h 1738203"/>
                <a:gd name="connsiteX2454" fmla="*/ 1485574 w 6634280"/>
                <a:gd name="connsiteY2454" fmla="*/ 691986 h 1738203"/>
                <a:gd name="connsiteX2455" fmla="*/ 1480081 w 6634280"/>
                <a:gd name="connsiteY2455" fmla="*/ 689240 h 1738203"/>
                <a:gd name="connsiteX2456" fmla="*/ 900680 w 6634280"/>
                <a:gd name="connsiteY2456" fmla="*/ 689240 h 1738203"/>
                <a:gd name="connsiteX2457" fmla="*/ 895189 w 6634280"/>
                <a:gd name="connsiteY2457" fmla="*/ 691986 h 1738203"/>
                <a:gd name="connsiteX2458" fmla="*/ 895189 w 6634280"/>
                <a:gd name="connsiteY2458" fmla="*/ 700224 h 1738203"/>
                <a:gd name="connsiteX2459" fmla="*/ 897934 w 6634280"/>
                <a:gd name="connsiteY2459" fmla="*/ 697478 h 1738203"/>
                <a:gd name="connsiteX2460" fmla="*/ 900680 w 6634280"/>
                <a:gd name="connsiteY2460" fmla="*/ 700224 h 1738203"/>
                <a:gd name="connsiteX2461" fmla="*/ 903426 w 6634280"/>
                <a:gd name="connsiteY2461" fmla="*/ 700224 h 1738203"/>
                <a:gd name="connsiteX2462" fmla="*/ 906173 w 6634280"/>
                <a:gd name="connsiteY2462" fmla="*/ 697478 h 1738203"/>
                <a:gd name="connsiteX2463" fmla="*/ 911664 w 6634280"/>
                <a:gd name="connsiteY2463" fmla="*/ 697478 h 1738203"/>
                <a:gd name="connsiteX2464" fmla="*/ 908919 w 6634280"/>
                <a:gd name="connsiteY2464" fmla="*/ 691986 h 1738203"/>
                <a:gd name="connsiteX2465" fmla="*/ 903426 w 6634280"/>
                <a:gd name="connsiteY2465" fmla="*/ 689240 h 1738203"/>
                <a:gd name="connsiteX2466" fmla="*/ 5692410 w 6634280"/>
                <a:gd name="connsiteY2466" fmla="*/ 689240 h 1738203"/>
                <a:gd name="connsiteX2467" fmla="*/ 5692410 w 6634280"/>
                <a:gd name="connsiteY2467" fmla="*/ 691986 h 1738203"/>
                <a:gd name="connsiteX2468" fmla="*/ 5697902 w 6634280"/>
                <a:gd name="connsiteY2468" fmla="*/ 694732 h 1738203"/>
                <a:gd name="connsiteX2469" fmla="*/ 5700648 w 6634280"/>
                <a:gd name="connsiteY2469" fmla="*/ 691986 h 1738203"/>
                <a:gd name="connsiteX2470" fmla="*/ 5700648 w 6634280"/>
                <a:gd name="connsiteY2470" fmla="*/ 689240 h 1738203"/>
                <a:gd name="connsiteX2471" fmla="*/ 5695156 w 6634280"/>
                <a:gd name="connsiteY2471" fmla="*/ 689240 h 1738203"/>
                <a:gd name="connsiteX2472" fmla="*/ 5678680 w 6634280"/>
                <a:gd name="connsiteY2472" fmla="*/ 689240 h 1738203"/>
                <a:gd name="connsiteX2473" fmla="*/ 5678680 w 6634280"/>
                <a:gd name="connsiteY2473" fmla="*/ 694732 h 1738203"/>
                <a:gd name="connsiteX2474" fmla="*/ 5681426 w 6634280"/>
                <a:gd name="connsiteY2474" fmla="*/ 691986 h 1738203"/>
                <a:gd name="connsiteX2475" fmla="*/ 5684172 w 6634280"/>
                <a:gd name="connsiteY2475" fmla="*/ 689240 h 1738203"/>
                <a:gd name="connsiteX2476" fmla="*/ 5189896 w 6634280"/>
                <a:gd name="connsiteY2476" fmla="*/ 689240 h 1738203"/>
                <a:gd name="connsiteX2477" fmla="*/ 5181658 w 6634280"/>
                <a:gd name="connsiteY2477" fmla="*/ 691986 h 1738203"/>
                <a:gd name="connsiteX2478" fmla="*/ 5176166 w 6634280"/>
                <a:gd name="connsiteY2478" fmla="*/ 705716 h 1738203"/>
                <a:gd name="connsiteX2479" fmla="*/ 5173420 w 6634280"/>
                <a:gd name="connsiteY2479" fmla="*/ 705716 h 1738203"/>
                <a:gd name="connsiteX2480" fmla="*/ 5167928 w 6634280"/>
                <a:gd name="connsiteY2480" fmla="*/ 705716 h 1738203"/>
                <a:gd name="connsiteX2481" fmla="*/ 5156944 w 6634280"/>
                <a:gd name="connsiteY2481" fmla="*/ 705716 h 1738203"/>
                <a:gd name="connsiteX2482" fmla="*/ 5156944 w 6634280"/>
                <a:gd name="connsiteY2482" fmla="*/ 708462 h 1738203"/>
                <a:gd name="connsiteX2483" fmla="*/ 5156944 w 6634280"/>
                <a:gd name="connsiteY2483" fmla="*/ 711208 h 1738203"/>
                <a:gd name="connsiteX2484" fmla="*/ 5154198 w 6634280"/>
                <a:gd name="connsiteY2484" fmla="*/ 711208 h 1738203"/>
                <a:gd name="connsiteX2485" fmla="*/ 5151452 w 6634280"/>
                <a:gd name="connsiteY2485" fmla="*/ 711208 h 1738203"/>
                <a:gd name="connsiteX2486" fmla="*/ 5148706 w 6634280"/>
                <a:gd name="connsiteY2486" fmla="*/ 716700 h 1738203"/>
                <a:gd name="connsiteX2487" fmla="*/ 5148706 w 6634280"/>
                <a:gd name="connsiteY2487" fmla="*/ 724938 h 1738203"/>
                <a:gd name="connsiteX2488" fmla="*/ 5143214 w 6634280"/>
                <a:gd name="connsiteY2488" fmla="*/ 724938 h 1738203"/>
                <a:gd name="connsiteX2489" fmla="*/ 5148706 w 6634280"/>
                <a:gd name="connsiteY2489" fmla="*/ 711208 h 1738203"/>
                <a:gd name="connsiteX2490" fmla="*/ 5140468 w 6634280"/>
                <a:gd name="connsiteY2490" fmla="*/ 702970 h 1738203"/>
                <a:gd name="connsiteX2491" fmla="*/ 5129485 w 6634280"/>
                <a:gd name="connsiteY2491" fmla="*/ 697478 h 1738203"/>
                <a:gd name="connsiteX2492" fmla="*/ 5121247 w 6634280"/>
                <a:gd name="connsiteY2492" fmla="*/ 700224 h 1738203"/>
                <a:gd name="connsiteX2493" fmla="*/ 5115755 w 6634280"/>
                <a:gd name="connsiteY2493" fmla="*/ 702970 h 1738203"/>
                <a:gd name="connsiteX2494" fmla="*/ 5113009 w 6634280"/>
                <a:gd name="connsiteY2494" fmla="*/ 705716 h 1738203"/>
                <a:gd name="connsiteX2495" fmla="*/ 5113009 w 6634280"/>
                <a:gd name="connsiteY2495" fmla="*/ 716700 h 1738203"/>
                <a:gd name="connsiteX2496" fmla="*/ 5115755 w 6634280"/>
                <a:gd name="connsiteY2496" fmla="*/ 724938 h 1738203"/>
                <a:gd name="connsiteX2497" fmla="*/ 5129485 w 6634280"/>
                <a:gd name="connsiteY2497" fmla="*/ 730430 h 1738203"/>
                <a:gd name="connsiteX2498" fmla="*/ 5129485 w 6634280"/>
                <a:gd name="connsiteY2498" fmla="*/ 735922 h 1738203"/>
                <a:gd name="connsiteX2499" fmla="*/ 5129485 w 6634280"/>
                <a:gd name="connsiteY2499" fmla="*/ 741414 h 1738203"/>
                <a:gd name="connsiteX2500" fmla="*/ 5134976 w 6634280"/>
                <a:gd name="connsiteY2500" fmla="*/ 744160 h 1738203"/>
                <a:gd name="connsiteX2501" fmla="*/ 5137722 w 6634280"/>
                <a:gd name="connsiteY2501" fmla="*/ 746906 h 1738203"/>
                <a:gd name="connsiteX2502" fmla="*/ 5137722 w 6634280"/>
                <a:gd name="connsiteY2502" fmla="*/ 749652 h 1738203"/>
                <a:gd name="connsiteX2503" fmla="*/ 5143214 w 6634280"/>
                <a:gd name="connsiteY2503" fmla="*/ 749652 h 1738203"/>
                <a:gd name="connsiteX2504" fmla="*/ 5143214 w 6634280"/>
                <a:gd name="connsiteY2504" fmla="*/ 752398 h 1738203"/>
                <a:gd name="connsiteX2505" fmla="*/ 5145960 w 6634280"/>
                <a:gd name="connsiteY2505" fmla="*/ 752398 h 1738203"/>
                <a:gd name="connsiteX2506" fmla="*/ 5148706 w 6634280"/>
                <a:gd name="connsiteY2506" fmla="*/ 752398 h 1738203"/>
                <a:gd name="connsiteX2507" fmla="*/ 5151452 w 6634280"/>
                <a:gd name="connsiteY2507" fmla="*/ 749652 h 1738203"/>
                <a:gd name="connsiteX2508" fmla="*/ 5156944 w 6634280"/>
                <a:gd name="connsiteY2508" fmla="*/ 752398 h 1738203"/>
                <a:gd name="connsiteX2509" fmla="*/ 5162436 w 6634280"/>
                <a:gd name="connsiteY2509" fmla="*/ 752398 h 1738203"/>
                <a:gd name="connsiteX2510" fmla="*/ 5170674 w 6634280"/>
                <a:gd name="connsiteY2510" fmla="*/ 752398 h 1738203"/>
                <a:gd name="connsiteX2511" fmla="*/ 5176166 w 6634280"/>
                <a:gd name="connsiteY2511" fmla="*/ 749652 h 1738203"/>
                <a:gd name="connsiteX2512" fmla="*/ 5176166 w 6634280"/>
                <a:gd name="connsiteY2512" fmla="*/ 746906 h 1738203"/>
                <a:gd name="connsiteX2513" fmla="*/ 5184404 w 6634280"/>
                <a:gd name="connsiteY2513" fmla="*/ 746906 h 1738203"/>
                <a:gd name="connsiteX2514" fmla="*/ 5189896 w 6634280"/>
                <a:gd name="connsiteY2514" fmla="*/ 744160 h 1738203"/>
                <a:gd name="connsiteX2515" fmla="*/ 5192642 w 6634280"/>
                <a:gd name="connsiteY2515" fmla="*/ 741414 h 1738203"/>
                <a:gd name="connsiteX2516" fmla="*/ 5195388 w 6634280"/>
                <a:gd name="connsiteY2516" fmla="*/ 733176 h 1738203"/>
                <a:gd name="connsiteX2517" fmla="*/ 5200880 w 6634280"/>
                <a:gd name="connsiteY2517" fmla="*/ 733176 h 1738203"/>
                <a:gd name="connsiteX2518" fmla="*/ 5206372 w 6634280"/>
                <a:gd name="connsiteY2518" fmla="*/ 730430 h 1738203"/>
                <a:gd name="connsiteX2519" fmla="*/ 5220102 w 6634280"/>
                <a:gd name="connsiteY2519" fmla="*/ 722192 h 1738203"/>
                <a:gd name="connsiteX2520" fmla="*/ 5222848 w 6634280"/>
                <a:gd name="connsiteY2520" fmla="*/ 716700 h 1738203"/>
                <a:gd name="connsiteX2521" fmla="*/ 5222848 w 6634280"/>
                <a:gd name="connsiteY2521" fmla="*/ 711208 h 1738203"/>
                <a:gd name="connsiteX2522" fmla="*/ 5222848 w 6634280"/>
                <a:gd name="connsiteY2522" fmla="*/ 705716 h 1738203"/>
                <a:gd name="connsiteX2523" fmla="*/ 5217356 w 6634280"/>
                <a:gd name="connsiteY2523" fmla="*/ 702970 h 1738203"/>
                <a:gd name="connsiteX2524" fmla="*/ 5214610 w 6634280"/>
                <a:gd name="connsiteY2524" fmla="*/ 702970 h 1738203"/>
                <a:gd name="connsiteX2525" fmla="*/ 5214610 w 6634280"/>
                <a:gd name="connsiteY2525" fmla="*/ 705716 h 1738203"/>
                <a:gd name="connsiteX2526" fmla="*/ 5211864 w 6634280"/>
                <a:gd name="connsiteY2526" fmla="*/ 705716 h 1738203"/>
                <a:gd name="connsiteX2527" fmla="*/ 5211864 w 6634280"/>
                <a:gd name="connsiteY2527" fmla="*/ 697478 h 1738203"/>
                <a:gd name="connsiteX2528" fmla="*/ 5206372 w 6634280"/>
                <a:gd name="connsiteY2528" fmla="*/ 697478 h 1738203"/>
                <a:gd name="connsiteX2529" fmla="*/ 5206372 w 6634280"/>
                <a:gd name="connsiteY2529" fmla="*/ 694732 h 1738203"/>
                <a:gd name="connsiteX2530" fmla="*/ 5203626 w 6634280"/>
                <a:gd name="connsiteY2530" fmla="*/ 689240 h 1738203"/>
                <a:gd name="connsiteX2531" fmla="*/ 722192 w 6634280"/>
                <a:gd name="connsiteY2531" fmla="*/ 686494 h 1738203"/>
                <a:gd name="connsiteX2532" fmla="*/ 722192 w 6634280"/>
                <a:gd name="connsiteY2532" fmla="*/ 691986 h 1738203"/>
                <a:gd name="connsiteX2533" fmla="*/ 727684 w 6634280"/>
                <a:gd name="connsiteY2533" fmla="*/ 691986 h 1738203"/>
                <a:gd name="connsiteX2534" fmla="*/ 730430 w 6634280"/>
                <a:gd name="connsiteY2534" fmla="*/ 691986 h 1738203"/>
                <a:gd name="connsiteX2535" fmla="*/ 733176 w 6634280"/>
                <a:gd name="connsiteY2535" fmla="*/ 686494 h 1738203"/>
                <a:gd name="connsiteX2536" fmla="*/ 1005028 w 6634280"/>
                <a:gd name="connsiteY2536" fmla="*/ 683748 h 1738203"/>
                <a:gd name="connsiteX2537" fmla="*/ 969330 w 6634280"/>
                <a:gd name="connsiteY2537" fmla="*/ 686494 h 1738203"/>
                <a:gd name="connsiteX2538" fmla="*/ 952854 w 6634280"/>
                <a:gd name="connsiteY2538" fmla="*/ 689240 h 1738203"/>
                <a:gd name="connsiteX2539" fmla="*/ 936378 w 6634280"/>
                <a:gd name="connsiteY2539" fmla="*/ 694732 h 1738203"/>
                <a:gd name="connsiteX2540" fmla="*/ 922648 w 6634280"/>
                <a:gd name="connsiteY2540" fmla="*/ 700224 h 1738203"/>
                <a:gd name="connsiteX2541" fmla="*/ 919902 w 6634280"/>
                <a:gd name="connsiteY2541" fmla="*/ 702970 h 1738203"/>
                <a:gd name="connsiteX2542" fmla="*/ 917156 w 6634280"/>
                <a:gd name="connsiteY2542" fmla="*/ 708462 h 1738203"/>
                <a:gd name="connsiteX2543" fmla="*/ 919902 w 6634280"/>
                <a:gd name="connsiteY2543" fmla="*/ 711208 h 1738203"/>
                <a:gd name="connsiteX2544" fmla="*/ 919902 w 6634280"/>
                <a:gd name="connsiteY2544" fmla="*/ 716700 h 1738203"/>
                <a:gd name="connsiteX2545" fmla="*/ 933632 w 6634280"/>
                <a:gd name="connsiteY2545" fmla="*/ 727684 h 1738203"/>
                <a:gd name="connsiteX2546" fmla="*/ 936378 w 6634280"/>
                <a:gd name="connsiteY2546" fmla="*/ 722192 h 1738203"/>
                <a:gd name="connsiteX2547" fmla="*/ 936378 w 6634280"/>
                <a:gd name="connsiteY2547" fmla="*/ 716700 h 1738203"/>
                <a:gd name="connsiteX2548" fmla="*/ 944616 w 6634280"/>
                <a:gd name="connsiteY2548" fmla="*/ 708462 h 1738203"/>
                <a:gd name="connsiteX2549" fmla="*/ 955600 w 6634280"/>
                <a:gd name="connsiteY2549" fmla="*/ 705716 h 1738203"/>
                <a:gd name="connsiteX2550" fmla="*/ 969330 w 6634280"/>
                <a:gd name="connsiteY2550" fmla="*/ 705716 h 1738203"/>
                <a:gd name="connsiteX2551" fmla="*/ 980314 w 6634280"/>
                <a:gd name="connsiteY2551" fmla="*/ 705716 h 1738203"/>
                <a:gd name="connsiteX2552" fmla="*/ 994043 w 6634280"/>
                <a:gd name="connsiteY2552" fmla="*/ 702970 h 1738203"/>
                <a:gd name="connsiteX2553" fmla="*/ 1002281 w 6634280"/>
                <a:gd name="connsiteY2553" fmla="*/ 694732 h 1738203"/>
                <a:gd name="connsiteX2554" fmla="*/ 1005028 w 6634280"/>
                <a:gd name="connsiteY2554" fmla="*/ 691986 h 1738203"/>
                <a:gd name="connsiteX2555" fmla="*/ 5961516 w 6634280"/>
                <a:gd name="connsiteY2555" fmla="*/ 683748 h 1738203"/>
                <a:gd name="connsiteX2556" fmla="*/ 5961516 w 6634280"/>
                <a:gd name="connsiteY2556" fmla="*/ 689240 h 1738203"/>
                <a:gd name="connsiteX2557" fmla="*/ 5958770 w 6634280"/>
                <a:gd name="connsiteY2557" fmla="*/ 694732 h 1738203"/>
                <a:gd name="connsiteX2558" fmla="*/ 5950532 w 6634280"/>
                <a:gd name="connsiteY2558" fmla="*/ 700224 h 1738203"/>
                <a:gd name="connsiteX2559" fmla="*/ 5920326 w 6634280"/>
                <a:gd name="connsiteY2559" fmla="*/ 708462 h 1738203"/>
                <a:gd name="connsiteX2560" fmla="*/ 5920326 w 6634280"/>
                <a:gd name="connsiteY2560" fmla="*/ 722192 h 1738203"/>
                <a:gd name="connsiteX2561" fmla="*/ 5939548 w 6634280"/>
                <a:gd name="connsiteY2561" fmla="*/ 719446 h 1738203"/>
                <a:gd name="connsiteX2562" fmla="*/ 5961516 w 6634280"/>
                <a:gd name="connsiteY2562" fmla="*/ 716700 h 1738203"/>
                <a:gd name="connsiteX2563" fmla="*/ 5983483 w 6634280"/>
                <a:gd name="connsiteY2563" fmla="*/ 716700 h 1738203"/>
                <a:gd name="connsiteX2564" fmla="*/ 6002705 w 6634280"/>
                <a:gd name="connsiteY2564" fmla="*/ 716700 h 1738203"/>
                <a:gd name="connsiteX2565" fmla="*/ 6008197 w 6634280"/>
                <a:gd name="connsiteY2565" fmla="*/ 722192 h 1738203"/>
                <a:gd name="connsiteX2566" fmla="*/ 6013689 w 6634280"/>
                <a:gd name="connsiteY2566" fmla="*/ 727684 h 1738203"/>
                <a:gd name="connsiteX2567" fmla="*/ 6038403 w 6634280"/>
                <a:gd name="connsiteY2567" fmla="*/ 730430 h 1738203"/>
                <a:gd name="connsiteX2568" fmla="*/ 6054879 w 6634280"/>
                <a:gd name="connsiteY2568" fmla="*/ 730430 h 1738203"/>
                <a:gd name="connsiteX2569" fmla="*/ 6071355 w 6634280"/>
                <a:gd name="connsiteY2569" fmla="*/ 727684 h 1738203"/>
                <a:gd name="connsiteX2570" fmla="*/ 6076847 w 6634280"/>
                <a:gd name="connsiteY2570" fmla="*/ 724938 h 1738203"/>
                <a:gd name="connsiteX2571" fmla="*/ 6079593 w 6634280"/>
                <a:gd name="connsiteY2571" fmla="*/ 727684 h 1738203"/>
                <a:gd name="connsiteX2572" fmla="*/ 6085085 w 6634280"/>
                <a:gd name="connsiteY2572" fmla="*/ 722192 h 1738203"/>
                <a:gd name="connsiteX2573" fmla="*/ 6082339 w 6634280"/>
                <a:gd name="connsiteY2573" fmla="*/ 719446 h 1738203"/>
                <a:gd name="connsiteX2574" fmla="*/ 6090577 w 6634280"/>
                <a:gd name="connsiteY2574" fmla="*/ 713954 h 1738203"/>
                <a:gd name="connsiteX2575" fmla="*/ 6098815 w 6634280"/>
                <a:gd name="connsiteY2575" fmla="*/ 708462 h 1738203"/>
                <a:gd name="connsiteX2576" fmla="*/ 6115290 w 6634280"/>
                <a:gd name="connsiteY2576" fmla="*/ 708462 h 1738203"/>
                <a:gd name="connsiteX2577" fmla="*/ 6137258 w 6634280"/>
                <a:gd name="connsiteY2577" fmla="*/ 711208 h 1738203"/>
                <a:gd name="connsiteX2578" fmla="*/ 6148242 w 6634280"/>
                <a:gd name="connsiteY2578" fmla="*/ 711208 h 1738203"/>
                <a:gd name="connsiteX2579" fmla="*/ 6156480 w 6634280"/>
                <a:gd name="connsiteY2579" fmla="*/ 711208 h 1738203"/>
                <a:gd name="connsiteX2580" fmla="*/ 6161972 w 6634280"/>
                <a:gd name="connsiteY2580" fmla="*/ 705716 h 1738203"/>
                <a:gd name="connsiteX2581" fmla="*/ 6164718 w 6634280"/>
                <a:gd name="connsiteY2581" fmla="*/ 700224 h 1738203"/>
                <a:gd name="connsiteX2582" fmla="*/ 6161972 w 6634280"/>
                <a:gd name="connsiteY2582" fmla="*/ 697478 h 1738203"/>
                <a:gd name="connsiteX2583" fmla="*/ 6153734 w 6634280"/>
                <a:gd name="connsiteY2583" fmla="*/ 694732 h 1738203"/>
                <a:gd name="connsiteX2584" fmla="*/ 6134512 w 6634280"/>
                <a:gd name="connsiteY2584" fmla="*/ 691986 h 1738203"/>
                <a:gd name="connsiteX2585" fmla="*/ 6137258 w 6634280"/>
                <a:gd name="connsiteY2585" fmla="*/ 689240 h 1738203"/>
                <a:gd name="connsiteX2586" fmla="*/ 6123528 w 6634280"/>
                <a:gd name="connsiteY2586" fmla="*/ 689240 h 1738203"/>
                <a:gd name="connsiteX2587" fmla="*/ 6134512 w 6634280"/>
                <a:gd name="connsiteY2587" fmla="*/ 691986 h 1738203"/>
                <a:gd name="connsiteX2588" fmla="*/ 6126274 w 6634280"/>
                <a:gd name="connsiteY2588" fmla="*/ 697478 h 1738203"/>
                <a:gd name="connsiteX2589" fmla="*/ 6120782 w 6634280"/>
                <a:gd name="connsiteY2589" fmla="*/ 702970 h 1738203"/>
                <a:gd name="connsiteX2590" fmla="*/ 6112544 w 6634280"/>
                <a:gd name="connsiteY2590" fmla="*/ 702970 h 1738203"/>
                <a:gd name="connsiteX2591" fmla="*/ 6093323 w 6634280"/>
                <a:gd name="connsiteY2591" fmla="*/ 697478 h 1738203"/>
                <a:gd name="connsiteX2592" fmla="*/ 6079593 w 6634280"/>
                <a:gd name="connsiteY2592" fmla="*/ 694732 h 1738203"/>
                <a:gd name="connsiteX2593" fmla="*/ 6063117 w 6634280"/>
                <a:gd name="connsiteY2593" fmla="*/ 697478 h 1738203"/>
                <a:gd name="connsiteX2594" fmla="*/ 6057625 w 6634280"/>
                <a:gd name="connsiteY2594" fmla="*/ 705716 h 1738203"/>
                <a:gd name="connsiteX2595" fmla="*/ 6052133 w 6634280"/>
                <a:gd name="connsiteY2595" fmla="*/ 711208 h 1738203"/>
                <a:gd name="connsiteX2596" fmla="*/ 6046641 w 6634280"/>
                <a:gd name="connsiteY2596" fmla="*/ 711208 h 1738203"/>
                <a:gd name="connsiteX2597" fmla="*/ 6032911 w 6634280"/>
                <a:gd name="connsiteY2597" fmla="*/ 711208 h 1738203"/>
                <a:gd name="connsiteX2598" fmla="*/ 6019181 w 6634280"/>
                <a:gd name="connsiteY2598" fmla="*/ 708462 h 1738203"/>
                <a:gd name="connsiteX2599" fmla="*/ 5991721 w 6634280"/>
                <a:gd name="connsiteY2599" fmla="*/ 700224 h 1738203"/>
                <a:gd name="connsiteX2600" fmla="*/ 5972500 w 6634280"/>
                <a:gd name="connsiteY2600" fmla="*/ 691986 h 1738203"/>
                <a:gd name="connsiteX2601" fmla="*/ 5074565 w 6634280"/>
                <a:gd name="connsiteY2601" fmla="*/ 683748 h 1738203"/>
                <a:gd name="connsiteX2602" fmla="*/ 5074565 w 6634280"/>
                <a:gd name="connsiteY2602" fmla="*/ 689240 h 1738203"/>
                <a:gd name="connsiteX2603" fmla="*/ 5074565 w 6634280"/>
                <a:gd name="connsiteY2603" fmla="*/ 691986 h 1738203"/>
                <a:gd name="connsiteX2604" fmla="*/ 5074565 w 6634280"/>
                <a:gd name="connsiteY2604" fmla="*/ 694732 h 1738203"/>
                <a:gd name="connsiteX2605" fmla="*/ 5080057 w 6634280"/>
                <a:gd name="connsiteY2605" fmla="*/ 691986 h 1738203"/>
                <a:gd name="connsiteX2606" fmla="*/ 5080057 w 6634280"/>
                <a:gd name="connsiteY2606" fmla="*/ 689240 h 1738203"/>
                <a:gd name="connsiteX2607" fmla="*/ 5077311 w 6634280"/>
                <a:gd name="connsiteY2607" fmla="*/ 683748 h 1738203"/>
                <a:gd name="connsiteX2608" fmla="*/ 1430655 w 6634280"/>
                <a:gd name="connsiteY2608" fmla="*/ 672764 h 1738203"/>
                <a:gd name="connsiteX2609" fmla="*/ 1419670 w 6634280"/>
                <a:gd name="connsiteY2609" fmla="*/ 675510 h 1738203"/>
                <a:gd name="connsiteX2610" fmla="*/ 1416924 w 6634280"/>
                <a:gd name="connsiteY2610" fmla="*/ 681002 h 1738203"/>
                <a:gd name="connsiteX2611" fmla="*/ 1408686 w 6634280"/>
                <a:gd name="connsiteY2611" fmla="*/ 683748 h 1738203"/>
                <a:gd name="connsiteX2612" fmla="*/ 1408686 w 6634280"/>
                <a:gd name="connsiteY2612" fmla="*/ 689240 h 1738203"/>
                <a:gd name="connsiteX2613" fmla="*/ 1414179 w 6634280"/>
                <a:gd name="connsiteY2613" fmla="*/ 689240 h 1738203"/>
                <a:gd name="connsiteX2614" fmla="*/ 1416924 w 6634280"/>
                <a:gd name="connsiteY2614" fmla="*/ 694732 h 1738203"/>
                <a:gd name="connsiteX2615" fmla="*/ 1419670 w 6634280"/>
                <a:gd name="connsiteY2615" fmla="*/ 702970 h 1738203"/>
                <a:gd name="connsiteX2616" fmla="*/ 1425162 w 6634280"/>
                <a:gd name="connsiteY2616" fmla="*/ 705716 h 1738203"/>
                <a:gd name="connsiteX2617" fmla="*/ 1430655 w 6634280"/>
                <a:gd name="connsiteY2617" fmla="*/ 705716 h 1738203"/>
                <a:gd name="connsiteX2618" fmla="*/ 1441637 w 6634280"/>
                <a:gd name="connsiteY2618" fmla="*/ 700224 h 1738203"/>
                <a:gd name="connsiteX2619" fmla="*/ 1447130 w 6634280"/>
                <a:gd name="connsiteY2619" fmla="*/ 691986 h 1738203"/>
                <a:gd name="connsiteX2620" fmla="*/ 1452622 w 6634280"/>
                <a:gd name="connsiteY2620" fmla="*/ 683748 h 1738203"/>
                <a:gd name="connsiteX2621" fmla="*/ 1444383 w 6634280"/>
                <a:gd name="connsiteY2621" fmla="*/ 678256 h 1738203"/>
                <a:gd name="connsiteX2622" fmla="*/ 1438891 w 6634280"/>
                <a:gd name="connsiteY2622" fmla="*/ 675510 h 1738203"/>
                <a:gd name="connsiteX2623" fmla="*/ 966584 w 6634280"/>
                <a:gd name="connsiteY2623" fmla="*/ 670018 h 1738203"/>
                <a:gd name="connsiteX2624" fmla="*/ 963838 w 6634280"/>
                <a:gd name="connsiteY2624" fmla="*/ 672764 h 1738203"/>
                <a:gd name="connsiteX2625" fmla="*/ 961092 w 6634280"/>
                <a:gd name="connsiteY2625" fmla="*/ 675510 h 1738203"/>
                <a:gd name="connsiteX2626" fmla="*/ 966584 w 6634280"/>
                <a:gd name="connsiteY2626" fmla="*/ 675510 h 1738203"/>
                <a:gd name="connsiteX2627" fmla="*/ 5664950 w 6634280"/>
                <a:gd name="connsiteY2627" fmla="*/ 670018 h 1738203"/>
                <a:gd name="connsiteX2628" fmla="*/ 5664950 w 6634280"/>
                <a:gd name="connsiteY2628" fmla="*/ 675510 h 1738203"/>
                <a:gd name="connsiteX2629" fmla="*/ 5670442 w 6634280"/>
                <a:gd name="connsiteY2629" fmla="*/ 675510 h 1738203"/>
                <a:gd name="connsiteX2630" fmla="*/ 5670442 w 6634280"/>
                <a:gd name="connsiteY2630" fmla="*/ 670018 h 1738203"/>
                <a:gd name="connsiteX2631" fmla="*/ 5272275 w 6634280"/>
                <a:gd name="connsiteY2631" fmla="*/ 670018 h 1738203"/>
                <a:gd name="connsiteX2632" fmla="*/ 5269529 w 6634280"/>
                <a:gd name="connsiteY2632" fmla="*/ 675510 h 1738203"/>
                <a:gd name="connsiteX2633" fmla="*/ 5269529 w 6634280"/>
                <a:gd name="connsiteY2633" fmla="*/ 678256 h 1738203"/>
                <a:gd name="connsiteX2634" fmla="*/ 5272275 w 6634280"/>
                <a:gd name="connsiteY2634" fmla="*/ 678256 h 1738203"/>
                <a:gd name="connsiteX2635" fmla="*/ 5275021 w 6634280"/>
                <a:gd name="connsiteY2635" fmla="*/ 675510 h 1738203"/>
                <a:gd name="connsiteX2636" fmla="*/ 5275021 w 6634280"/>
                <a:gd name="connsiteY2636" fmla="*/ 670018 h 1738203"/>
                <a:gd name="connsiteX2637" fmla="*/ 5096533 w 6634280"/>
                <a:gd name="connsiteY2637" fmla="*/ 667272 h 1738203"/>
                <a:gd name="connsiteX2638" fmla="*/ 5096533 w 6634280"/>
                <a:gd name="connsiteY2638" fmla="*/ 675510 h 1738203"/>
                <a:gd name="connsiteX2639" fmla="*/ 5099279 w 6634280"/>
                <a:gd name="connsiteY2639" fmla="*/ 675510 h 1738203"/>
                <a:gd name="connsiteX2640" fmla="*/ 5102025 w 6634280"/>
                <a:gd name="connsiteY2640" fmla="*/ 675510 h 1738203"/>
                <a:gd name="connsiteX2641" fmla="*/ 5102025 w 6634280"/>
                <a:gd name="connsiteY2641" fmla="*/ 670018 h 1738203"/>
                <a:gd name="connsiteX2642" fmla="*/ 5099279 w 6634280"/>
                <a:gd name="connsiteY2642" fmla="*/ 667272 h 1738203"/>
                <a:gd name="connsiteX2643" fmla="*/ 5110263 w 6634280"/>
                <a:gd name="connsiteY2643" fmla="*/ 664526 h 1738203"/>
                <a:gd name="connsiteX2644" fmla="*/ 5110263 w 6634280"/>
                <a:gd name="connsiteY2644" fmla="*/ 667272 h 1738203"/>
                <a:gd name="connsiteX2645" fmla="*/ 5107517 w 6634280"/>
                <a:gd name="connsiteY2645" fmla="*/ 670018 h 1738203"/>
                <a:gd name="connsiteX2646" fmla="*/ 5110263 w 6634280"/>
                <a:gd name="connsiteY2646" fmla="*/ 675510 h 1738203"/>
                <a:gd name="connsiteX2647" fmla="*/ 5115755 w 6634280"/>
                <a:gd name="connsiteY2647" fmla="*/ 675510 h 1738203"/>
                <a:gd name="connsiteX2648" fmla="*/ 5118501 w 6634280"/>
                <a:gd name="connsiteY2648" fmla="*/ 672764 h 1738203"/>
                <a:gd name="connsiteX2649" fmla="*/ 5118501 w 6634280"/>
                <a:gd name="connsiteY2649" fmla="*/ 667272 h 1738203"/>
                <a:gd name="connsiteX2650" fmla="*/ 5115755 w 6634280"/>
                <a:gd name="connsiteY2650" fmla="*/ 667272 h 1738203"/>
                <a:gd name="connsiteX2651" fmla="*/ 5113009 w 6634280"/>
                <a:gd name="connsiteY2651" fmla="*/ 664526 h 1738203"/>
                <a:gd name="connsiteX2652" fmla="*/ 777112 w 6634280"/>
                <a:gd name="connsiteY2652" fmla="*/ 664526 h 1738203"/>
                <a:gd name="connsiteX2653" fmla="*/ 777112 w 6634280"/>
                <a:gd name="connsiteY2653" fmla="*/ 667272 h 1738203"/>
                <a:gd name="connsiteX2654" fmla="*/ 774366 w 6634280"/>
                <a:gd name="connsiteY2654" fmla="*/ 667272 h 1738203"/>
                <a:gd name="connsiteX2655" fmla="*/ 774366 w 6634280"/>
                <a:gd name="connsiteY2655" fmla="*/ 672764 h 1738203"/>
                <a:gd name="connsiteX2656" fmla="*/ 779857 w 6634280"/>
                <a:gd name="connsiteY2656" fmla="*/ 672764 h 1738203"/>
                <a:gd name="connsiteX2657" fmla="*/ 779857 w 6634280"/>
                <a:gd name="connsiteY2657" fmla="*/ 670018 h 1738203"/>
                <a:gd name="connsiteX2658" fmla="*/ 782603 w 6634280"/>
                <a:gd name="connsiteY2658" fmla="*/ 667272 h 1738203"/>
                <a:gd name="connsiteX2659" fmla="*/ 779857 w 6634280"/>
                <a:gd name="connsiteY2659" fmla="*/ 667272 h 1738203"/>
                <a:gd name="connsiteX2660" fmla="*/ 779857 w 6634280"/>
                <a:gd name="connsiteY2660" fmla="*/ 664526 h 1738203"/>
                <a:gd name="connsiteX2661" fmla="*/ 5145960 w 6634280"/>
                <a:gd name="connsiteY2661" fmla="*/ 659034 h 1738203"/>
                <a:gd name="connsiteX2662" fmla="*/ 5134976 w 6634280"/>
                <a:gd name="connsiteY2662" fmla="*/ 661780 h 1738203"/>
                <a:gd name="connsiteX2663" fmla="*/ 5132230 w 6634280"/>
                <a:gd name="connsiteY2663" fmla="*/ 667272 h 1738203"/>
                <a:gd name="connsiteX2664" fmla="*/ 5132230 w 6634280"/>
                <a:gd name="connsiteY2664" fmla="*/ 670018 h 1738203"/>
                <a:gd name="connsiteX2665" fmla="*/ 5129485 w 6634280"/>
                <a:gd name="connsiteY2665" fmla="*/ 672764 h 1738203"/>
                <a:gd name="connsiteX2666" fmla="*/ 5129485 w 6634280"/>
                <a:gd name="connsiteY2666" fmla="*/ 678256 h 1738203"/>
                <a:gd name="connsiteX2667" fmla="*/ 5126739 w 6634280"/>
                <a:gd name="connsiteY2667" fmla="*/ 683748 h 1738203"/>
                <a:gd name="connsiteX2668" fmla="*/ 5132230 w 6634280"/>
                <a:gd name="connsiteY2668" fmla="*/ 689240 h 1738203"/>
                <a:gd name="connsiteX2669" fmla="*/ 5134976 w 6634280"/>
                <a:gd name="connsiteY2669" fmla="*/ 694732 h 1738203"/>
                <a:gd name="connsiteX2670" fmla="*/ 5143214 w 6634280"/>
                <a:gd name="connsiteY2670" fmla="*/ 697478 h 1738203"/>
                <a:gd name="connsiteX2671" fmla="*/ 5148706 w 6634280"/>
                <a:gd name="connsiteY2671" fmla="*/ 700224 h 1738203"/>
                <a:gd name="connsiteX2672" fmla="*/ 5151452 w 6634280"/>
                <a:gd name="connsiteY2672" fmla="*/ 697478 h 1738203"/>
                <a:gd name="connsiteX2673" fmla="*/ 5159690 w 6634280"/>
                <a:gd name="connsiteY2673" fmla="*/ 697478 h 1738203"/>
                <a:gd name="connsiteX2674" fmla="*/ 5159690 w 6634280"/>
                <a:gd name="connsiteY2674" fmla="*/ 694732 h 1738203"/>
                <a:gd name="connsiteX2675" fmla="*/ 5165182 w 6634280"/>
                <a:gd name="connsiteY2675" fmla="*/ 689240 h 1738203"/>
                <a:gd name="connsiteX2676" fmla="*/ 5170674 w 6634280"/>
                <a:gd name="connsiteY2676" fmla="*/ 686494 h 1738203"/>
                <a:gd name="connsiteX2677" fmla="*/ 5170674 w 6634280"/>
                <a:gd name="connsiteY2677" fmla="*/ 678256 h 1738203"/>
                <a:gd name="connsiteX2678" fmla="*/ 5167928 w 6634280"/>
                <a:gd name="connsiteY2678" fmla="*/ 678256 h 1738203"/>
                <a:gd name="connsiteX2679" fmla="*/ 5167928 w 6634280"/>
                <a:gd name="connsiteY2679" fmla="*/ 675510 h 1738203"/>
                <a:gd name="connsiteX2680" fmla="*/ 5167928 w 6634280"/>
                <a:gd name="connsiteY2680" fmla="*/ 670018 h 1738203"/>
                <a:gd name="connsiteX2681" fmla="*/ 5162436 w 6634280"/>
                <a:gd name="connsiteY2681" fmla="*/ 664526 h 1738203"/>
                <a:gd name="connsiteX2682" fmla="*/ 5159690 w 6634280"/>
                <a:gd name="connsiteY2682" fmla="*/ 659034 h 1738203"/>
                <a:gd name="connsiteX2683" fmla="*/ 1562461 w 6634280"/>
                <a:gd name="connsiteY2683" fmla="*/ 656288 h 1738203"/>
                <a:gd name="connsiteX2684" fmla="*/ 1559715 w 6634280"/>
                <a:gd name="connsiteY2684" fmla="*/ 659034 h 1738203"/>
                <a:gd name="connsiteX2685" fmla="*/ 1562461 w 6634280"/>
                <a:gd name="connsiteY2685" fmla="*/ 664526 h 1738203"/>
                <a:gd name="connsiteX2686" fmla="*/ 1567952 w 6634280"/>
                <a:gd name="connsiteY2686" fmla="*/ 667272 h 1738203"/>
                <a:gd name="connsiteX2687" fmla="*/ 1570699 w 6634280"/>
                <a:gd name="connsiteY2687" fmla="*/ 664526 h 1738203"/>
                <a:gd name="connsiteX2688" fmla="*/ 1570699 w 6634280"/>
                <a:gd name="connsiteY2688" fmla="*/ 656288 h 1738203"/>
                <a:gd name="connsiteX2689" fmla="*/ 5755567 w 6634280"/>
                <a:gd name="connsiteY2689" fmla="*/ 653542 h 1738203"/>
                <a:gd name="connsiteX2690" fmla="*/ 5752821 w 6634280"/>
                <a:gd name="connsiteY2690" fmla="*/ 656288 h 1738203"/>
                <a:gd name="connsiteX2691" fmla="*/ 5750075 w 6634280"/>
                <a:gd name="connsiteY2691" fmla="*/ 659034 h 1738203"/>
                <a:gd name="connsiteX2692" fmla="*/ 5755567 w 6634280"/>
                <a:gd name="connsiteY2692" fmla="*/ 659034 h 1738203"/>
                <a:gd name="connsiteX2693" fmla="*/ 5662204 w 6634280"/>
                <a:gd name="connsiteY2693" fmla="*/ 653542 h 1738203"/>
                <a:gd name="connsiteX2694" fmla="*/ 5670442 w 6634280"/>
                <a:gd name="connsiteY2694" fmla="*/ 656288 h 1738203"/>
                <a:gd name="connsiteX2695" fmla="*/ 5673188 w 6634280"/>
                <a:gd name="connsiteY2695" fmla="*/ 656288 h 1738203"/>
                <a:gd name="connsiteX2696" fmla="*/ 5678680 w 6634280"/>
                <a:gd name="connsiteY2696" fmla="*/ 653542 h 1738203"/>
                <a:gd name="connsiteX2697" fmla="*/ 5670442 w 6634280"/>
                <a:gd name="connsiteY2697" fmla="*/ 653542 h 1738203"/>
                <a:gd name="connsiteX2698" fmla="*/ 5181658 w 6634280"/>
                <a:gd name="connsiteY2698" fmla="*/ 653542 h 1738203"/>
                <a:gd name="connsiteX2699" fmla="*/ 5187150 w 6634280"/>
                <a:gd name="connsiteY2699" fmla="*/ 653542 h 1738203"/>
                <a:gd name="connsiteX2700" fmla="*/ 5187150 w 6634280"/>
                <a:gd name="connsiteY2700" fmla="*/ 659034 h 1738203"/>
                <a:gd name="connsiteX2701" fmla="*/ 5181658 w 6634280"/>
                <a:gd name="connsiteY2701" fmla="*/ 659034 h 1738203"/>
                <a:gd name="connsiteX2702" fmla="*/ 5121247 w 6634280"/>
                <a:gd name="connsiteY2702" fmla="*/ 653542 h 1738203"/>
                <a:gd name="connsiteX2703" fmla="*/ 5121247 w 6634280"/>
                <a:gd name="connsiteY2703" fmla="*/ 656288 h 1738203"/>
                <a:gd name="connsiteX2704" fmla="*/ 5118501 w 6634280"/>
                <a:gd name="connsiteY2704" fmla="*/ 656288 h 1738203"/>
                <a:gd name="connsiteX2705" fmla="*/ 5118501 w 6634280"/>
                <a:gd name="connsiteY2705" fmla="*/ 659034 h 1738203"/>
                <a:gd name="connsiteX2706" fmla="*/ 5121247 w 6634280"/>
                <a:gd name="connsiteY2706" fmla="*/ 659034 h 1738203"/>
                <a:gd name="connsiteX2707" fmla="*/ 5123993 w 6634280"/>
                <a:gd name="connsiteY2707" fmla="*/ 659034 h 1738203"/>
                <a:gd name="connsiteX2708" fmla="*/ 5126739 w 6634280"/>
                <a:gd name="connsiteY2708" fmla="*/ 659034 h 1738203"/>
                <a:gd name="connsiteX2709" fmla="*/ 5126739 w 6634280"/>
                <a:gd name="connsiteY2709" fmla="*/ 656288 h 1738203"/>
                <a:gd name="connsiteX2710" fmla="*/ 5123993 w 6634280"/>
                <a:gd name="connsiteY2710" fmla="*/ 656288 h 1738203"/>
                <a:gd name="connsiteX2711" fmla="*/ 5123993 w 6634280"/>
                <a:gd name="connsiteY2711" fmla="*/ 653542 h 1738203"/>
                <a:gd name="connsiteX2712" fmla="*/ 5717124 w 6634280"/>
                <a:gd name="connsiteY2712" fmla="*/ 648050 h 1738203"/>
                <a:gd name="connsiteX2713" fmla="*/ 5719870 w 6634280"/>
                <a:gd name="connsiteY2713" fmla="*/ 650796 h 1738203"/>
                <a:gd name="connsiteX2714" fmla="*/ 5728108 w 6634280"/>
                <a:gd name="connsiteY2714" fmla="*/ 653542 h 1738203"/>
                <a:gd name="connsiteX2715" fmla="*/ 5728108 w 6634280"/>
                <a:gd name="connsiteY2715" fmla="*/ 650796 h 1738203"/>
                <a:gd name="connsiteX2716" fmla="*/ 5728108 w 6634280"/>
                <a:gd name="connsiteY2716" fmla="*/ 648050 h 1738203"/>
                <a:gd name="connsiteX2717" fmla="*/ 5596301 w 6634280"/>
                <a:gd name="connsiteY2717" fmla="*/ 648050 h 1738203"/>
                <a:gd name="connsiteX2718" fmla="*/ 5593555 w 6634280"/>
                <a:gd name="connsiteY2718" fmla="*/ 650796 h 1738203"/>
                <a:gd name="connsiteX2719" fmla="*/ 5599047 w 6634280"/>
                <a:gd name="connsiteY2719" fmla="*/ 653542 h 1738203"/>
                <a:gd name="connsiteX2720" fmla="*/ 5601793 w 6634280"/>
                <a:gd name="connsiteY2720" fmla="*/ 653542 h 1738203"/>
                <a:gd name="connsiteX2721" fmla="*/ 5604539 w 6634280"/>
                <a:gd name="connsiteY2721" fmla="*/ 650796 h 1738203"/>
                <a:gd name="connsiteX2722" fmla="*/ 5599047 w 6634280"/>
                <a:gd name="connsiteY2722" fmla="*/ 648050 h 1738203"/>
                <a:gd name="connsiteX2723" fmla="*/ 1545985 w 6634280"/>
                <a:gd name="connsiteY2723" fmla="*/ 642559 h 1738203"/>
                <a:gd name="connsiteX2724" fmla="*/ 1543239 w 6634280"/>
                <a:gd name="connsiteY2724" fmla="*/ 648051 h 1738203"/>
                <a:gd name="connsiteX2725" fmla="*/ 1545985 w 6634280"/>
                <a:gd name="connsiteY2725" fmla="*/ 648051 h 1738203"/>
                <a:gd name="connsiteX2726" fmla="*/ 1551477 w 6634280"/>
                <a:gd name="connsiteY2726" fmla="*/ 650797 h 1738203"/>
                <a:gd name="connsiteX2727" fmla="*/ 1551477 w 6634280"/>
                <a:gd name="connsiteY2727" fmla="*/ 642559 h 1738203"/>
                <a:gd name="connsiteX2728" fmla="*/ 741414 w 6634280"/>
                <a:gd name="connsiteY2728" fmla="*/ 642559 h 1738203"/>
                <a:gd name="connsiteX2729" fmla="*/ 741414 w 6634280"/>
                <a:gd name="connsiteY2729" fmla="*/ 650797 h 1738203"/>
                <a:gd name="connsiteX2730" fmla="*/ 746906 w 6634280"/>
                <a:gd name="connsiteY2730" fmla="*/ 648051 h 1738203"/>
                <a:gd name="connsiteX2731" fmla="*/ 746906 w 6634280"/>
                <a:gd name="connsiteY2731" fmla="*/ 642559 h 1738203"/>
                <a:gd name="connsiteX2732" fmla="*/ 5739091 w 6634280"/>
                <a:gd name="connsiteY2732" fmla="*/ 642558 h 1738203"/>
                <a:gd name="connsiteX2733" fmla="*/ 5739091 w 6634280"/>
                <a:gd name="connsiteY2733" fmla="*/ 653542 h 1738203"/>
                <a:gd name="connsiteX2734" fmla="*/ 5741837 w 6634280"/>
                <a:gd name="connsiteY2734" fmla="*/ 650796 h 1738203"/>
                <a:gd name="connsiteX2735" fmla="*/ 5741837 w 6634280"/>
                <a:gd name="connsiteY2735" fmla="*/ 648050 h 1738203"/>
                <a:gd name="connsiteX2736" fmla="*/ 5744583 w 6634280"/>
                <a:gd name="connsiteY2736" fmla="*/ 642558 h 1738203"/>
                <a:gd name="connsiteX2737" fmla="*/ 1271389 w 6634280"/>
                <a:gd name="connsiteY2737" fmla="*/ 637067 h 1738203"/>
                <a:gd name="connsiteX2738" fmla="*/ 1271389 w 6634280"/>
                <a:gd name="connsiteY2738" fmla="*/ 642559 h 1738203"/>
                <a:gd name="connsiteX2739" fmla="*/ 1276880 w 6634280"/>
                <a:gd name="connsiteY2739" fmla="*/ 642559 h 1738203"/>
                <a:gd name="connsiteX2740" fmla="*/ 1276880 w 6634280"/>
                <a:gd name="connsiteY2740" fmla="*/ 637067 h 1738203"/>
                <a:gd name="connsiteX2741" fmla="*/ 681002 w 6634280"/>
                <a:gd name="connsiteY2741" fmla="*/ 637067 h 1738203"/>
                <a:gd name="connsiteX2742" fmla="*/ 681002 w 6634280"/>
                <a:gd name="connsiteY2742" fmla="*/ 642559 h 1738203"/>
                <a:gd name="connsiteX2743" fmla="*/ 686494 w 6634280"/>
                <a:gd name="connsiteY2743" fmla="*/ 642559 h 1738203"/>
                <a:gd name="connsiteX2744" fmla="*/ 686494 w 6634280"/>
                <a:gd name="connsiteY2744" fmla="*/ 637067 h 1738203"/>
                <a:gd name="connsiteX2745" fmla="*/ 5626506 w 6634280"/>
                <a:gd name="connsiteY2745" fmla="*/ 634320 h 1738203"/>
                <a:gd name="connsiteX2746" fmla="*/ 5623760 w 6634280"/>
                <a:gd name="connsiteY2746" fmla="*/ 637066 h 1738203"/>
                <a:gd name="connsiteX2747" fmla="*/ 5626506 w 6634280"/>
                <a:gd name="connsiteY2747" fmla="*/ 639812 h 1738203"/>
                <a:gd name="connsiteX2748" fmla="*/ 5629252 w 6634280"/>
                <a:gd name="connsiteY2748" fmla="*/ 639812 h 1738203"/>
                <a:gd name="connsiteX2749" fmla="*/ 5631998 w 6634280"/>
                <a:gd name="connsiteY2749" fmla="*/ 639812 h 1738203"/>
                <a:gd name="connsiteX2750" fmla="*/ 5631998 w 6634280"/>
                <a:gd name="connsiteY2750" fmla="*/ 637066 h 1738203"/>
                <a:gd name="connsiteX2751" fmla="*/ 5631998 w 6634280"/>
                <a:gd name="connsiteY2751" fmla="*/ 634320 h 1738203"/>
                <a:gd name="connsiteX2752" fmla="*/ 5629252 w 6634280"/>
                <a:gd name="connsiteY2752" fmla="*/ 634320 h 1738203"/>
                <a:gd name="connsiteX2753" fmla="*/ 1213722 w 6634280"/>
                <a:gd name="connsiteY2753" fmla="*/ 631575 h 1738203"/>
                <a:gd name="connsiteX2754" fmla="*/ 1205484 w 6634280"/>
                <a:gd name="connsiteY2754" fmla="*/ 634321 h 1738203"/>
                <a:gd name="connsiteX2755" fmla="*/ 1202739 w 6634280"/>
                <a:gd name="connsiteY2755" fmla="*/ 639813 h 1738203"/>
                <a:gd name="connsiteX2756" fmla="*/ 1210975 w 6634280"/>
                <a:gd name="connsiteY2756" fmla="*/ 639813 h 1738203"/>
                <a:gd name="connsiteX2757" fmla="*/ 1210975 w 6634280"/>
                <a:gd name="connsiteY2757" fmla="*/ 637067 h 1738203"/>
                <a:gd name="connsiteX2758" fmla="*/ 5642982 w 6634280"/>
                <a:gd name="connsiteY2758" fmla="*/ 628829 h 1738203"/>
                <a:gd name="connsiteX2759" fmla="*/ 5642982 w 6634280"/>
                <a:gd name="connsiteY2759" fmla="*/ 634320 h 1738203"/>
                <a:gd name="connsiteX2760" fmla="*/ 5640236 w 6634280"/>
                <a:gd name="connsiteY2760" fmla="*/ 634320 h 1738203"/>
                <a:gd name="connsiteX2761" fmla="*/ 5637490 w 6634280"/>
                <a:gd name="connsiteY2761" fmla="*/ 637066 h 1738203"/>
                <a:gd name="connsiteX2762" fmla="*/ 5642982 w 6634280"/>
                <a:gd name="connsiteY2762" fmla="*/ 637066 h 1738203"/>
                <a:gd name="connsiteX2763" fmla="*/ 5645728 w 6634280"/>
                <a:gd name="connsiteY2763" fmla="*/ 637066 h 1738203"/>
                <a:gd name="connsiteX2764" fmla="*/ 5645728 w 6634280"/>
                <a:gd name="connsiteY2764" fmla="*/ 628829 h 1738203"/>
                <a:gd name="connsiteX2765" fmla="*/ 5137722 w 6634280"/>
                <a:gd name="connsiteY2765" fmla="*/ 628829 h 1738203"/>
                <a:gd name="connsiteX2766" fmla="*/ 5134976 w 6634280"/>
                <a:gd name="connsiteY2766" fmla="*/ 634320 h 1738203"/>
                <a:gd name="connsiteX2767" fmla="*/ 5132230 w 6634280"/>
                <a:gd name="connsiteY2767" fmla="*/ 645304 h 1738203"/>
                <a:gd name="connsiteX2768" fmla="*/ 5129485 w 6634280"/>
                <a:gd name="connsiteY2768" fmla="*/ 645304 h 1738203"/>
                <a:gd name="connsiteX2769" fmla="*/ 5126739 w 6634280"/>
                <a:gd name="connsiteY2769" fmla="*/ 648050 h 1738203"/>
                <a:gd name="connsiteX2770" fmla="*/ 5132230 w 6634280"/>
                <a:gd name="connsiteY2770" fmla="*/ 648050 h 1738203"/>
                <a:gd name="connsiteX2771" fmla="*/ 5140468 w 6634280"/>
                <a:gd name="connsiteY2771" fmla="*/ 650796 h 1738203"/>
                <a:gd name="connsiteX2772" fmla="*/ 5143214 w 6634280"/>
                <a:gd name="connsiteY2772" fmla="*/ 653542 h 1738203"/>
                <a:gd name="connsiteX2773" fmla="*/ 5151452 w 6634280"/>
                <a:gd name="connsiteY2773" fmla="*/ 653542 h 1738203"/>
                <a:gd name="connsiteX2774" fmla="*/ 5156944 w 6634280"/>
                <a:gd name="connsiteY2774" fmla="*/ 648050 h 1738203"/>
                <a:gd name="connsiteX2775" fmla="*/ 5159690 w 6634280"/>
                <a:gd name="connsiteY2775" fmla="*/ 642558 h 1738203"/>
                <a:gd name="connsiteX2776" fmla="*/ 5159690 w 6634280"/>
                <a:gd name="connsiteY2776" fmla="*/ 637066 h 1738203"/>
                <a:gd name="connsiteX2777" fmla="*/ 5156944 w 6634280"/>
                <a:gd name="connsiteY2777" fmla="*/ 628829 h 1738203"/>
                <a:gd name="connsiteX2778" fmla="*/ 5145960 w 6634280"/>
                <a:gd name="connsiteY2778" fmla="*/ 628829 h 1738203"/>
                <a:gd name="connsiteX2779" fmla="*/ 5077311 w 6634280"/>
                <a:gd name="connsiteY2779" fmla="*/ 628829 h 1738203"/>
                <a:gd name="connsiteX2780" fmla="*/ 5077311 w 6634280"/>
                <a:gd name="connsiteY2780" fmla="*/ 637066 h 1738203"/>
                <a:gd name="connsiteX2781" fmla="*/ 5080057 w 6634280"/>
                <a:gd name="connsiteY2781" fmla="*/ 637066 h 1738203"/>
                <a:gd name="connsiteX2782" fmla="*/ 5082803 w 6634280"/>
                <a:gd name="connsiteY2782" fmla="*/ 634320 h 1738203"/>
                <a:gd name="connsiteX2783" fmla="*/ 5085549 w 6634280"/>
                <a:gd name="connsiteY2783" fmla="*/ 628829 h 1738203"/>
                <a:gd name="connsiteX2784" fmla="*/ 837523 w 6634280"/>
                <a:gd name="connsiteY2784" fmla="*/ 628829 h 1738203"/>
                <a:gd name="connsiteX2785" fmla="*/ 832031 w 6634280"/>
                <a:gd name="connsiteY2785" fmla="*/ 631575 h 1738203"/>
                <a:gd name="connsiteX2786" fmla="*/ 832031 w 6634280"/>
                <a:gd name="connsiteY2786" fmla="*/ 634321 h 1738203"/>
                <a:gd name="connsiteX2787" fmla="*/ 837523 w 6634280"/>
                <a:gd name="connsiteY2787" fmla="*/ 634321 h 1738203"/>
                <a:gd name="connsiteX2788" fmla="*/ 840269 w 6634280"/>
                <a:gd name="connsiteY2788" fmla="*/ 631575 h 1738203"/>
                <a:gd name="connsiteX2789" fmla="*/ 837523 w 6634280"/>
                <a:gd name="connsiteY2789" fmla="*/ 631575 h 1738203"/>
                <a:gd name="connsiteX2790" fmla="*/ 867729 w 6634280"/>
                <a:gd name="connsiteY2790" fmla="*/ 626083 h 1738203"/>
                <a:gd name="connsiteX2791" fmla="*/ 864983 w 6634280"/>
                <a:gd name="connsiteY2791" fmla="*/ 628829 h 1738203"/>
                <a:gd name="connsiteX2792" fmla="*/ 867729 w 6634280"/>
                <a:gd name="connsiteY2792" fmla="*/ 628829 h 1738203"/>
                <a:gd name="connsiteX2793" fmla="*/ 867729 w 6634280"/>
                <a:gd name="connsiteY2793" fmla="*/ 631575 h 1738203"/>
                <a:gd name="connsiteX2794" fmla="*/ 867729 w 6634280"/>
                <a:gd name="connsiteY2794" fmla="*/ 634321 h 1738203"/>
                <a:gd name="connsiteX2795" fmla="*/ 873221 w 6634280"/>
                <a:gd name="connsiteY2795" fmla="*/ 634321 h 1738203"/>
                <a:gd name="connsiteX2796" fmla="*/ 875967 w 6634280"/>
                <a:gd name="connsiteY2796" fmla="*/ 637067 h 1738203"/>
                <a:gd name="connsiteX2797" fmla="*/ 878712 w 6634280"/>
                <a:gd name="connsiteY2797" fmla="*/ 634321 h 1738203"/>
                <a:gd name="connsiteX2798" fmla="*/ 881458 w 6634280"/>
                <a:gd name="connsiteY2798" fmla="*/ 631575 h 1738203"/>
                <a:gd name="connsiteX2799" fmla="*/ 875967 w 6634280"/>
                <a:gd name="connsiteY2799" fmla="*/ 631575 h 1738203"/>
                <a:gd name="connsiteX2800" fmla="*/ 873221 w 6634280"/>
                <a:gd name="connsiteY2800" fmla="*/ 628829 h 1738203"/>
                <a:gd name="connsiteX2801" fmla="*/ 5967008 w 6634280"/>
                <a:gd name="connsiteY2801" fmla="*/ 626083 h 1738203"/>
                <a:gd name="connsiteX2802" fmla="*/ 5950532 w 6634280"/>
                <a:gd name="connsiteY2802" fmla="*/ 637066 h 1738203"/>
                <a:gd name="connsiteX2803" fmla="*/ 5942294 w 6634280"/>
                <a:gd name="connsiteY2803" fmla="*/ 642558 h 1738203"/>
                <a:gd name="connsiteX2804" fmla="*/ 5942294 w 6634280"/>
                <a:gd name="connsiteY2804" fmla="*/ 645304 h 1738203"/>
                <a:gd name="connsiteX2805" fmla="*/ 5947786 w 6634280"/>
                <a:gd name="connsiteY2805" fmla="*/ 648050 h 1738203"/>
                <a:gd name="connsiteX2806" fmla="*/ 5950532 w 6634280"/>
                <a:gd name="connsiteY2806" fmla="*/ 645304 h 1738203"/>
                <a:gd name="connsiteX2807" fmla="*/ 5953278 w 6634280"/>
                <a:gd name="connsiteY2807" fmla="*/ 645304 h 1738203"/>
                <a:gd name="connsiteX2808" fmla="*/ 5961516 w 6634280"/>
                <a:gd name="connsiteY2808" fmla="*/ 642558 h 1738203"/>
                <a:gd name="connsiteX2809" fmla="*/ 5964262 w 6634280"/>
                <a:gd name="connsiteY2809" fmla="*/ 639812 h 1738203"/>
                <a:gd name="connsiteX2810" fmla="*/ 5967008 w 6634280"/>
                <a:gd name="connsiteY2810" fmla="*/ 637066 h 1738203"/>
                <a:gd name="connsiteX2811" fmla="*/ 5969754 w 6634280"/>
                <a:gd name="connsiteY2811" fmla="*/ 631575 h 1738203"/>
                <a:gd name="connsiteX2812" fmla="*/ 5170674 w 6634280"/>
                <a:gd name="connsiteY2812" fmla="*/ 626083 h 1738203"/>
                <a:gd name="connsiteX2813" fmla="*/ 5167928 w 6634280"/>
                <a:gd name="connsiteY2813" fmla="*/ 628829 h 1738203"/>
                <a:gd name="connsiteX2814" fmla="*/ 5167928 w 6634280"/>
                <a:gd name="connsiteY2814" fmla="*/ 631575 h 1738203"/>
                <a:gd name="connsiteX2815" fmla="*/ 5170674 w 6634280"/>
                <a:gd name="connsiteY2815" fmla="*/ 634320 h 1738203"/>
                <a:gd name="connsiteX2816" fmla="*/ 5167928 w 6634280"/>
                <a:gd name="connsiteY2816" fmla="*/ 639812 h 1738203"/>
                <a:gd name="connsiteX2817" fmla="*/ 5165182 w 6634280"/>
                <a:gd name="connsiteY2817" fmla="*/ 648050 h 1738203"/>
                <a:gd name="connsiteX2818" fmla="*/ 5170674 w 6634280"/>
                <a:gd name="connsiteY2818" fmla="*/ 653542 h 1738203"/>
                <a:gd name="connsiteX2819" fmla="*/ 5173420 w 6634280"/>
                <a:gd name="connsiteY2819" fmla="*/ 659034 h 1738203"/>
                <a:gd name="connsiteX2820" fmla="*/ 5170674 w 6634280"/>
                <a:gd name="connsiteY2820" fmla="*/ 661780 h 1738203"/>
                <a:gd name="connsiteX2821" fmla="*/ 5176166 w 6634280"/>
                <a:gd name="connsiteY2821" fmla="*/ 664526 h 1738203"/>
                <a:gd name="connsiteX2822" fmla="*/ 5176166 w 6634280"/>
                <a:gd name="connsiteY2822" fmla="*/ 667272 h 1738203"/>
                <a:gd name="connsiteX2823" fmla="*/ 5189896 w 6634280"/>
                <a:gd name="connsiteY2823" fmla="*/ 670018 h 1738203"/>
                <a:gd name="connsiteX2824" fmla="*/ 5198134 w 6634280"/>
                <a:gd name="connsiteY2824" fmla="*/ 667272 h 1738203"/>
                <a:gd name="connsiteX2825" fmla="*/ 5206372 w 6634280"/>
                <a:gd name="connsiteY2825" fmla="*/ 664526 h 1738203"/>
                <a:gd name="connsiteX2826" fmla="*/ 5214610 w 6634280"/>
                <a:gd name="connsiteY2826" fmla="*/ 659034 h 1738203"/>
                <a:gd name="connsiteX2827" fmla="*/ 5211864 w 6634280"/>
                <a:gd name="connsiteY2827" fmla="*/ 653542 h 1738203"/>
                <a:gd name="connsiteX2828" fmla="*/ 5211864 w 6634280"/>
                <a:gd name="connsiteY2828" fmla="*/ 648050 h 1738203"/>
                <a:gd name="connsiteX2829" fmla="*/ 5214610 w 6634280"/>
                <a:gd name="connsiteY2829" fmla="*/ 648050 h 1738203"/>
                <a:gd name="connsiteX2830" fmla="*/ 5217356 w 6634280"/>
                <a:gd name="connsiteY2830" fmla="*/ 639812 h 1738203"/>
                <a:gd name="connsiteX2831" fmla="*/ 5214610 w 6634280"/>
                <a:gd name="connsiteY2831" fmla="*/ 628829 h 1738203"/>
                <a:gd name="connsiteX2832" fmla="*/ 5195388 w 6634280"/>
                <a:gd name="connsiteY2832" fmla="*/ 626083 h 1738203"/>
                <a:gd name="connsiteX2833" fmla="*/ 5184404 w 6634280"/>
                <a:gd name="connsiteY2833" fmla="*/ 628829 h 1738203"/>
                <a:gd name="connsiteX2834" fmla="*/ 5173420 w 6634280"/>
                <a:gd name="connsiteY2834" fmla="*/ 631575 h 1738203"/>
                <a:gd name="connsiteX2835" fmla="*/ 5173420 w 6634280"/>
                <a:gd name="connsiteY2835" fmla="*/ 626083 h 1738203"/>
                <a:gd name="connsiteX2836" fmla="*/ 1458113 w 6634280"/>
                <a:gd name="connsiteY2836" fmla="*/ 623337 h 1738203"/>
                <a:gd name="connsiteX2837" fmla="*/ 1460859 w 6634280"/>
                <a:gd name="connsiteY2837" fmla="*/ 623337 h 1738203"/>
                <a:gd name="connsiteX2838" fmla="*/ 1460859 w 6634280"/>
                <a:gd name="connsiteY2838" fmla="*/ 626083 h 1738203"/>
                <a:gd name="connsiteX2839" fmla="*/ 1466353 w 6634280"/>
                <a:gd name="connsiteY2839" fmla="*/ 626083 h 1738203"/>
                <a:gd name="connsiteX2840" fmla="*/ 1469098 w 6634280"/>
                <a:gd name="connsiteY2840" fmla="*/ 626083 h 1738203"/>
                <a:gd name="connsiteX2841" fmla="*/ 1466353 w 6634280"/>
                <a:gd name="connsiteY2841" fmla="*/ 628829 h 1738203"/>
                <a:gd name="connsiteX2842" fmla="*/ 1460859 w 6634280"/>
                <a:gd name="connsiteY2842" fmla="*/ 631575 h 1738203"/>
                <a:gd name="connsiteX2843" fmla="*/ 1367496 w 6634280"/>
                <a:gd name="connsiteY2843" fmla="*/ 623337 h 1738203"/>
                <a:gd name="connsiteX2844" fmla="*/ 1364751 w 6634280"/>
                <a:gd name="connsiteY2844" fmla="*/ 628829 h 1738203"/>
                <a:gd name="connsiteX2845" fmla="*/ 1362005 w 6634280"/>
                <a:gd name="connsiteY2845" fmla="*/ 637067 h 1738203"/>
                <a:gd name="connsiteX2846" fmla="*/ 1359260 w 6634280"/>
                <a:gd name="connsiteY2846" fmla="*/ 650797 h 1738203"/>
                <a:gd name="connsiteX2847" fmla="*/ 1370242 w 6634280"/>
                <a:gd name="connsiteY2847" fmla="*/ 656288 h 1738203"/>
                <a:gd name="connsiteX2848" fmla="*/ 1378481 w 6634280"/>
                <a:gd name="connsiteY2848" fmla="*/ 656288 h 1738203"/>
                <a:gd name="connsiteX2849" fmla="*/ 1389464 w 6634280"/>
                <a:gd name="connsiteY2849" fmla="*/ 656288 h 1738203"/>
                <a:gd name="connsiteX2850" fmla="*/ 1400448 w 6634280"/>
                <a:gd name="connsiteY2850" fmla="*/ 650797 h 1738203"/>
                <a:gd name="connsiteX2851" fmla="*/ 1400448 w 6634280"/>
                <a:gd name="connsiteY2851" fmla="*/ 642559 h 1738203"/>
                <a:gd name="connsiteX2852" fmla="*/ 1397703 w 6634280"/>
                <a:gd name="connsiteY2852" fmla="*/ 639813 h 1738203"/>
                <a:gd name="connsiteX2853" fmla="*/ 1394958 w 6634280"/>
                <a:gd name="connsiteY2853" fmla="*/ 639813 h 1738203"/>
                <a:gd name="connsiteX2854" fmla="*/ 1394958 w 6634280"/>
                <a:gd name="connsiteY2854" fmla="*/ 628829 h 1738203"/>
                <a:gd name="connsiteX2855" fmla="*/ 1389464 w 6634280"/>
                <a:gd name="connsiteY2855" fmla="*/ 626083 h 1738203"/>
                <a:gd name="connsiteX2856" fmla="*/ 1378481 w 6634280"/>
                <a:gd name="connsiteY2856" fmla="*/ 623337 h 1738203"/>
                <a:gd name="connsiteX2857" fmla="*/ 1554223 w 6634280"/>
                <a:gd name="connsiteY2857" fmla="*/ 620591 h 1738203"/>
                <a:gd name="connsiteX2858" fmla="*/ 1551477 w 6634280"/>
                <a:gd name="connsiteY2858" fmla="*/ 623337 h 1738203"/>
                <a:gd name="connsiteX2859" fmla="*/ 1551477 w 6634280"/>
                <a:gd name="connsiteY2859" fmla="*/ 626083 h 1738203"/>
                <a:gd name="connsiteX2860" fmla="*/ 1551477 w 6634280"/>
                <a:gd name="connsiteY2860" fmla="*/ 628829 h 1738203"/>
                <a:gd name="connsiteX2861" fmla="*/ 1556969 w 6634280"/>
                <a:gd name="connsiteY2861" fmla="*/ 628829 h 1738203"/>
                <a:gd name="connsiteX2862" fmla="*/ 1556969 w 6634280"/>
                <a:gd name="connsiteY2862" fmla="*/ 623337 h 1738203"/>
                <a:gd name="connsiteX2863" fmla="*/ 1221961 w 6634280"/>
                <a:gd name="connsiteY2863" fmla="*/ 620591 h 1738203"/>
                <a:gd name="connsiteX2864" fmla="*/ 1216469 w 6634280"/>
                <a:gd name="connsiteY2864" fmla="*/ 623337 h 1738203"/>
                <a:gd name="connsiteX2865" fmla="*/ 1216469 w 6634280"/>
                <a:gd name="connsiteY2865" fmla="*/ 634321 h 1738203"/>
                <a:gd name="connsiteX2866" fmla="*/ 1221961 w 6634280"/>
                <a:gd name="connsiteY2866" fmla="*/ 639813 h 1738203"/>
                <a:gd name="connsiteX2867" fmla="*/ 1230199 w 6634280"/>
                <a:gd name="connsiteY2867" fmla="*/ 642559 h 1738203"/>
                <a:gd name="connsiteX2868" fmla="*/ 1241182 w 6634280"/>
                <a:gd name="connsiteY2868" fmla="*/ 642559 h 1738203"/>
                <a:gd name="connsiteX2869" fmla="*/ 1241182 w 6634280"/>
                <a:gd name="connsiteY2869" fmla="*/ 637067 h 1738203"/>
                <a:gd name="connsiteX2870" fmla="*/ 1241182 w 6634280"/>
                <a:gd name="connsiteY2870" fmla="*/ 634321 h 1738203"/>
                <a:gd name="connsiteX2871" fmla="*/ 1243927 w 6634280"/>
                <a:gd name="connsiteY2871" fmla="*/ 631575 h 1738203"/>
                <a:gd name="connsiteX2872" fmla="*/ 1243927 w 6634280"/>
                <a:gd name="connsiteY2872" fmla="*/ 626083 h 1738203"/>
                <a:gd name="connsiteX2873" fmla="*/ 1230199 w 6634280"/>
                <a:gd name="connsiteY2873" fmla="*/ 620591 h 1738203"/>
                <a:gd name="connsiteX2874" fmla="*/ 1208230 w 6634280"/>
                <a:gd name="connsiteY2874" fmla="*/ 620591 h 1738203"/>
                <a:gd name="connsiteX2875" fmla="*/ 1205484 w 6634280"/>
                <a:gd name="connsiteY2875" fmla="*/ 623337 h 1738203"/>
                <a:gd name="connsiteX2876" fmla="*/ 1202739 w 6634280"/>
                <a:gd name="connsiteY2876" fmla="*/ 626083 h 1738203"/>
                <a:gd name="connsiteX2877" fmla="*/ 1205484 w 6634280"/>
                <a:gd name="connsiteY2877" fmla="*/ 628829 h 1738203"/>
                <a:gd name="connsiteX2878" fmla="*/ 1210975 w 6634280"/>
                <a:gd name="connsiteY2878" fmla="*/ 631575 h 1738203"/>
                <a:gd name="connsiteX2879" fmla="*/ 1208230 w 6634280"/>
                <a:gd name="connsiteY2879" fmla="*/ 626083 h 1738203"/>
                <a:gd name="connsiteX2880" fmla="*/ 5977992 w 6634280"/>
                <a:gd name="connsiteY2880" fmla="*/ 620591 h 1738203"/>
                <a:gd name="connsiteX2881" fmla="*/ 5975246 w 6634280"/>
                <a:gd name="connsiteY2881" fmla="*/ 623337 h 1738203"/>
                <a:gd name="connsiteX2882" fmla="*/ 5972500 w 6634280"/>
                <a:gd name="connsiteY2882" fmla="*/ 626083 h 1738203"/>
                <a:gd name="connsiteX2883" fmla="*/ 5972500 w 6634280"/>
                <a:gd name="connsiteY2883" fmla="*/ 631575 h 1738203"/>
                <a:gd name="connsiteX2884" fmla="*/ 5977992 w 6634280"/>
                <a:gd name="connsiteY2884" fmla="*/ 642558 h 1738203"/>
                <a:gd name="connsiteX2885" fmla="*/ 5983483 w 6634280"/>
                <a:gd name="connsiteY2885" fmla="*/ 634320 h 1738203"/>
                <a:gd name="connsiteX2886" fmla="*/ 5983483 w 6634280"/>
                <a:gd name="connsiteY2886" fmla="*/ 626083 h 1738203"/>
                <a:gd name="connsiteX2887" fmla="*/ 5980738 w 6634280"/>
                <a:gd name="connsiteY2887" fmla="*/ 623337 h 1738203"/>
                <a:gd name="connsiteX2888" fmla="*/ 5695156 w 6634280"/>
                <a:gd name="connsiteY2888" fmla="*/ 620591 h 1738203"/>
                <a:gd name="connsiteX2889" fmla="*/ 5697902 w 6634280"/>
                <a:gd name="connsiteY2889" fmla="*/ 628829 h 1738203"/>
                <a:gd name="connsiteX2890" fmla="*/ 5703394 w 6634280"/>
                <a:gd name="connsiteY2890" fmla="*/ 634320 h 1738203"/>
                <a:gd name="connsiteX2891" fmla="*/ 5706140 w 6634280"/>
                <a:gd name="connsiteY2891" fmla="*/ 628829 h 1738203"/>
                <a:gd name="connsiteX2892" fmla="*/ 5703394 w 6634280"/>
                <a:gd name="connsiteY2892" fmla="*/ 626083 h 1738203"/>
                <a:gd name="connsiteX2893" fmla="*/ 5700648 w 6634280"/>
                <a:gd name="connsiteY2893" fmla="*/ 623337 h 1738203"/>
                <a:gd name="connsiteX2894" fmla="*/ 5107517 w 6634280"/>
                <a:gd name="connsiteY2894" fmla="*/ 620591 h 1738203"/>
                <a:gd name="connsiteX2895" fmla="*/ 5104771 w 6634280"/>
                <a:gd name="connsiteY2895" fmla="*/ 626083 h 1738203"/>
                <a:gd name="connsiteX2896" fmla="*/ 5104771 w 6634280"/>
                <a:gd name="connsiteY2896" fmla="*/ 631575 h 1738203"/>
                <a:gd name="connsiteX2897" fmla="*/ 5107517 w 6634280"/>
                <a:gd name="connsiteY2897" fmla="*/ 645304 h 1738203"/>
                <a:gd name="connsiteX2898" fmla="*/ 5110263 w 6634280"/>
                <a:gd name="connsiteY2898" fmla="*/ 645304 h 1738203"/>
                <a:gd name="connsiteX2899" fmla="*/ 5113009 w 6634280"/>
                <a:gd name="connsiteY2899" fmla="*/ 648050 h 1738203"/>
                <a:gd name="connsiteX2900" fmla="*/ 5115755 w 6634280"/>
                <a:gd name="connsiteY2900" fmla="*/ 648050 h 1738203"/>
                <a:gd name="connsiteX2901" fmla="*/ 5118501 w 6634280"/>
                <a:gd name="connsiteY2901" fmla="*/ 648050 h 1738203"/>
                <a:gd name="connsiteX2902" fmla="*/ 5121247 w 6634280"/>
                <a:gd name="connsiteY2902" fmla="*/ 642558 h 1738203"/>
                <a:gd name="connsiteX2903" fmla="*/ 5123993 w 6634280"/>
                <a:gd name="connsiteY2903" fmla="*/ 637066 h 1738203"/>
                <a:gd name="connsiteX2904" fmla="*/ 5123993 w 6634280"/>
                <a:gd name="connsiteY2904" fmla="*/ 628829 h 1738203"/>
                <a:gd name="connsiteX2905" fmla="*/ 5123993 w 6634280"/>
                <a:gd name="connsiteY2905" fmla="*/ 620591 h 1738203"/>
                <a:gd name="connsiteX2906" fmla="*/ 5250308 w 6634280"/>
                <a:gd name="connsiteY2906" fmla="*/ 617845 h 1738203"/>
                <a:gd name="connsiteX2907" fmla="*/ 5250308 w 6634280"/>
                <a:gd name="connsiteY2907" fmla="*/ 623337 h 1738203"/>
                <a:gd name="connsiteX2908" fmla="*/ 5253053 w 6634280"/>
                <a:gd name="connsiteY2908" fmla="*/ 623337 h 1738203"/>
                <a:gd name="connsiteX2909" fmla="*/ 5253053 w 6634280"/>
                <a:gd name="connsiteY2909" fmla="*/ 626083 h 1738203"/>
                <a:gd name="connsiteX2910" fmla="*/ 5255799 w 6634280"/>
                <a:gd name="connsiteY2910" fmla="*/ 626083 h 1738203"/>
                <a:gd name="connsiteX2911" fmla="*/ 5255799 w 6634280"/>
                <a:gd name="connsiteY2911" fmla="*/ 623337 h 1738203"/>
                <a:gd name="connsiteX2912" fmla="*/ 5258545 w 6634280"/>
                <a:gd name="connsiteY2912" fmla="*/ 623337 h 1738203"/>
                <a:gd name="connsiteX2913" fmla="*/ 5258545 w 6634280"/>
                <a:gd name="connsiteY2913" fmla="*/ 620591 h 1738203"/>
                <a:gd name="connsiteX2914" fmla="*/ 5255799 w 6634280"/>
                <a:gd name="connsiteY2914" fmla="*/ 620591 h 1738203"/>
                <a:gd name="connsiteX2915" fmla="*/ 5255799 w 6634280"/>
                <a:gd name="connsiteY2915" fmla="*/ 617845 h 1738203"/>
                <a:gd name="connsiteX2916" fmla="*/ 5253053 w 6634280"/>
                <a:gd name="connsiteY2916" fmla="*/ 617845 h 1738203"/>
                <a:gd name="connsiteX2917" fmla="*/ 5253053 w 6634280"/>
                <a:gd name="connsiteY2917" fmla="*/ 620591 h 1738203"/>
                <a:gd name="connsiteX2918" fmla="*/ 5648474 w 6634280"/>
                <a:gd name="connsiteY2918" fmla="*/ 615099 h 1738203"/>
                <a:gd name="connsiteX2919" fmla="*/ 5642982 w 6634280"/>
                <a:gd name="connsiteY2919" fmla="*/ 620591 h 1738203"/>
                <a:gd name="connsiteX2920" fmla="*/ 5648474 w 6634280"/>
                <a:gd name="connsiteY2920" fmla="*/ 620591 h 1738203"/>
                <a:gd name="connsiteX2921" fmla="*/ 5651220 w 6634280"/>
                <a:gd name="connsiteY2921" fmla="*/ 620591 h 1738203"/>
                <a:gd name="connsiteX2922" fmla="*/ 5653966 w 6634280"/>
                <a:gd name="connsiteY2922" fmla="*/ 623337 h 1738203"/>
                <a:gd name="connsiteX2923" fmla="*/ 5656712 w 6634280"/>
                <a:gd name="connsiteY2923" fmla="*/ 623337 h 1738203"/>
                <a:gd name="connsiteX2924" fmla="*/ 5656712 w 6634280"/>
                <a:gd name="connsiteY2924" fmla="*/ 617845 h 1738203"/>
                <a:gd name="connsiteX2925" fmla="*/ 5653966 w 6634280"/>
                <a:gd name="connsiteY2925" fmla="*/ 617845 h 1738203"/>
                <a:gd name="connsiteX2926" fmla="*/ 5651220 w 6634280"/>
                <a:gd name="connsiteY2926" fmla="*/ 617845 h 1738203"/>
                <a:gd name="connsiteX2927" fmla="*/ 744160 w 6634280"/>
                <a:gd name="connsiteY2927" fmla="*/ 612353 h 1738203"/>
                <a:gd name="connsiteX2928" fmla="*/ 741414 w 6634280"/>
                <a:gd name="connsiteY2928" fmla="*/ 615099 h 1738203"/>
                <a:gd name="connsiteX2929" fmla="*/ 746906 w 6634280"/>
                <a:gd name="connsiteY2929" fmla="*/ 615099 h 1738203"/>
                <a:gd name="connsiteX2930" fmla="*/ 749652 w 6634280"/>
                <a:gd name="connsiteY2930" fmla="*/ 615099 h 1738203"/>
                <a:gd name="connsiteX2931" fmla="*/ 752397 w 6634280"/>
                <a:gd name="connsiteY2931" fmla="*/ 612353 h 1738203"/>
                <a:gd name="connsiteX2932" fmla="*/ 746906 w 6634280"/>
                <a:gd name="connsiteY2932" fmla="*/ 612353 h 1738203"/>
                <a:gd name="connsiteX2933" fmla="*/ 5631998 w 6634280"/>
                <a:gd name="connsiteY2933" fmla="*/ 609607 h 1738203"/>
                <a:gd name="connsiteX2934" fmla="*/ 5631998 w 6634280"/>
                <a:gd name="connsiteY2934" fmla="*/ 617845 h 1738203"/>
                <a:gd name="connsiteX2935" fmla="*/ 5634744 w 6634280"/>
                <a:gd name="connsiteY2935" fmla="*/ 615099 h 1738203"/>
                <a:gd name="connsiteX2936" fmla="*/ 5634744 w 6634280"/>
                <a:gd name="connsiteY2936" fmla="*/ 609607 h 1738203"/>
                <a:gd name="connsiteX2937" fmla="*/ 1378481 w 6634280"/>
                <a:gd name="connsiteY2937" fmla="*/ 606861 h 1738203"/>
                <a:gd name="connsiteX2938" fmla="*/ 1381227 w 6634280"/>
                <a:gd name="connsiteY2938" fmla="*/ 612353 h 1738203"/>
                <a:gd name="connsiteX2939" fmla="*/ 1383972 w 6634280"/>
                <a:gd name="connsiteY2939" fmla="*/ 615099 h 1738203"/>
                <a:gd name="connsiteX2940" fmla="*/ 1383972 w 6634280"/>
                <a:gd name="connsiteY2940" fmla="*/ 606861 h 1738203"/>
                <a:gd name="connsiteX2941" fmla="*/ 5755567 w 6634280"/>
                <a:gd name="connsiteY2941" fmla="*/ 604115 h 1738203"/>
                <a:gd name="connsiteX2942" fmla="*/ 5755567 w 6634280"/>
                <a:gd name="connsiteY2942" fmla="*/ 609607 h 1738203"/>
                <a:gd name="connsiteX2943" fmla="*/ 5761059 w 6634280"/>
                <a:gd name="connsiteY2943" fmla="*/ 609607 h 1738203"/>
                <a:gd name="connsiteX2944" fmla="*/ 5763805 w 6634280"/>
                <a:gd name="connsiteY2944" fmla="*/ 606861 h 1738203"/>
                <a:gd name="connsiteX2945" fmla="*/ 5761059 w 6634280"/>
                <a:gd name="connsiteY2945" fmla="*/ 606861 h 1738203"/>
                <a:gd name="connsiteX2946" fmla="*/ 5618268 w 6634280"/>
                <a:gd name="connsiteY2946" fmla="*/ 601369 h 1738203"/>
                <a:gd name="connsiteX2947" fmla="*/ 5612777 w 6634280"/>
                <a:gd name="connsiteY2947" fmla="*/ 604115 h 1738203"/>
                <a:gd name="connsiteX2948" fmla="*/ 5612777 w 6634280"/>
                <a:gd name="connsiteY2948" fmla="*/ 609607 h 1738203"/>
                <a:gd name="connsiteX2949" fmla="*/ 5615523 w 6634280"/>
                <a:gd name="connsiteY2949" fmla="*/ 609607 h 1738203"/>
                <a:gd name="connsiteX2950" fmla="*/ 5618268 w 6634280"/>
                <a:gd name="connsiteY2950" fmla="*/ 609607 h 1738203"/>
                <a:gd name="connsiteX2951" fmla="*/ 5621014 w 6634280"/>
                <a:gd name="connsiteY2951" fmla="*/ 609607 h 1738203"/>
                <a:gd name="connsiteX2952" fmla="*/ 5623760 w 6634280"/>
                <a:gd name="connsiteY2952" fmla="*/ 609607 h 1738203"/>
                <a:gd name="connsiteX2953" fmla="*/ 5623760 w 6634280"/>
                <a:gd name="connsiteY2953" fmla="*/ 604115 h 1738203"/>
                <a:gd name="connsiteX2954" fmla="*/ 5151452 w 6634280"/>
                <a:gd name="connsiteY2954" fmla="*/ 601369 h 1738203"/>
                <a:gd name="connsiteX2955" fmla="*/ 5143214 w 6634280"/>
                <a:gd name="connsiteY2955" fmla="*/ 604115 h 1738203"/>
                <a:gd name="connsiteX2956" fmla="*/ 5143214 w 6634280"/>
                <a:gd name="connsiteY2956" fmla="*/ 612353 h 1738203"/>
                <a:gd name="connsiteX2957" fmla="*/ 5137722 w 6634280"/>
                <a:gd name="connsiteY2957" fmla="*/ 612353 h 1738203"/>
                <a:gd name="connsiteX2958" fmla="*/ 5134976 w 6634280"/>
                <a:gd name="connsiteY2958" fmla="*/ 617845 h 1738203"/>
                <a:gd name="connsiteX2959" fmla="*/ 5145960 w 6634280"/>
                <a:gd name="connsiteY2959" fmla="*/ 615099 h 1738203"/>
                <a:gd name="connsiteX2960" fmla="*/ 5159690 w 6634280"/>
                <a:gd name="connsiteY2960" fmla="*/ 615099 h 1738203"/>
                <a:gd name="connsiteX2961" fmla="*/ 5156944 w 6634280"/>
                <a:gd name="connsiteY2961" fmla="*/ 612353 h 1738203"/>
                <a:gd name="connsiteX2962" fmla="*/ 5159690 w 6634280"/>
                <a:gd name="connsiteY2962" fmla="*/ 609607 h 1738203"/>
                <a:gd name="connsiteX2963" fmla="*/ 5159690 w 6634280"/>
                <a:gd name="connsiteY2963" fmla="*/ 604115 h 1738203"/>
                <a:gd name="connsiteX2964" fmla="*/ 5725362 w 6634280"/>
                <a:gd name="connsiteY2964" fmla="*/ 598623 h 1738203"/>
                <a:gd name="connsiteX2965" fmla="*/ 5725362 w 6634280"/>
                <a:gd name="connsiteY2965" fmla="*/ 606861 h 1738203"/>
                <a:gd name="connsiteX2966" fmla="*/ 5728108 w 6634280"/>
                <a:gd name="connsiteY2966" fmla="*/ 606861 h 1738203"/>
                <a:gd name="connsiteX2967" fmla="*/ 5728108 w 6634280"/>
                <a:gd name="connsiteY2967" fmla="*/ 601369 h 1738203"/>
                <a:gd name="connsiteX2968" fmla="*/ 6395380 w 6634280"/>
                <a:gd name="connsiteY2968" fmla="*/ 595877 h 1738203"/>
                <a:gd name="connsiteX2969" fmla="*/ 6392634 w 6634280"/>
                <a:gd name="connsiteY2969" fmla="*/ 598623 h 1738203"/>
                <a:gd name="connsiteX2970" fmla="*/ 6392634 w 6634280"/>
                <a:gd name="connsiteY2970" fmla="*/ 604115 h 1738203"/>
                <a:gd name="connsiteX2971" fmla="*/ 6398126 w 6634280"/>
                <a:gd name="connsiteY2971" fmla="*/ 604115 h 1738203"/>
                <a:gd name="connsiteX2972" fmla="*/ 6400872 w 6634280"/>
                <a:gd name="connsiteY2972" fmla="*/ 601369 h 1738203"/>
                <a:gd name="connsiteX2973" fmla="*/ 6403618 w 6634280"/>
                <a:gd name="connsiteY2973" fmla="*/ 598623 h 1738203"/>
                <a:gd name="connsiteX2974" fmla="*/ 6400872 w 6634280"/>
                <a:gd name="connsiteY2974" fmla="*/ 595877 h 1738203"/>
                <a:gd name="connsiteX2975" fmla="*/ 6398126 w 6634280"/>
                <a:gd name="connsiteY2975" fmla="*/ 595877 h 1738203"/>
                <a:gd name="connsiteX2976" fmla="*/ 5585317 w 6634280"/>
                <a:gd name="connsiteY2976" fmla="*/ 595877 h 1738203"/>
                <a:gd name="connsiteX2977" fmla="*/ 5579825 w 6634280"/>
                <a:gd name="connsiteY2977" fmla="*/ 598623 h 1738203"/>
                <a:gd name="connsiteX2978" fmla="*/ 5593555 w 6634280"/>
                <a:gd name="connsiteY2978" fmla="*/ 598623 h 1738203"/>
                <a:gd name="connsiteX2979" fmla="*/ 5601793 w 6634280"/>
                <a:gd name="connsiteY2979" fmla="*/ 601369 h 1738203"/>
                <a:gd name="connsiteX2980" fmla="*/ 5604539 w 6634280"/>
                <a:gd name="connsiteY2980" fmla="*/ 604115 h 1738203"/>
                <a:gd name="connsiteX2981" fmla="*/ 5601793 w 6634280"/>
                <a:gd name="connsiteY2981" fmla="*/ 598623 h 1738203"/>
                <a:gd name="connsiteX2982" fmla="*/ 5593555 w 6634280"/>
                <a:gd name="connsiteY2982" fmla="*/ 595877 h 1738203"/>
                <a:gd name="connsiteX2983" fmla="*/ 1540493 w 6634280"/>
                <a:gd name="connsiteY2983" fmla="*/ 595877 h 1738203"/>
                <a:gd name="connsiteX2984" fmla="*/ 1537748 w 6634280"/>
                <a:gd name="connsiteY2984" fmla="*/ 598623 h 1738203"/>
                <a:gd name="connsiteX2985" fmla="*/ 1537748 w 6634280"/>
                <a:gd name="connsiteY2985" fmla="*/ 601369 h 1738203"/>
                <a:gd name="connsiteX2986" fmla="*/ 1540493 w 6634280"/>
                <a:gd name="connsiteY2986" fmla="*/ 604115 h 1738203"/>
                <a:gd name="connsiteX2987" fmla="*/ 1545985 w 6634280"/>
                <a:gd name="connsiteY2987" fmla="*/ 604115 h 1738203"/>
                <a:gd name="connsiteX2988" fmla="*/ 1545985 w 6634280"/>
                <a:gd name="connsiteY2988" fmla="*/ 598623 h 1738203"/>
                <a:gd name="connsiteX2989" fmla="*/ 6422840 w 6634280"/>
                <a:gd name="connsiteY2989" fmla="*/ 593131 h 1738203"/>
                <a:gd name="connsiteX2990" fmla="*/ 6417348 w 6634280"/>
                <a:gd name="connsiteY2990" fmla="*/ 598623 h 1738203"/>
                <a:gd name="connsiteX2991" fmla="*/ 6414602 w 6634280"/>
                <a:gd name="connsiteY2991" fmla="*/ 601369 h 1738203"/>
                <a:gd name="connsiteX2992" fmla="*/ 6414602 w 6634280"/>
                <a:gd name="connsiteY2992" fmla="*/ 604115 h 1738203"/>
                <a:gd name="connsiteX2993" fmla="*/ 6417348 w 6634280"/>
                <a:gd name="connsiteY2993" fmla="*/ 604115 h 1738203"/>
                <a:gd name="connsiteX2994" fmla="*/ 6420094 w 6634280"/>
                <a:gd name="connsiteY2994" fmla="*/ 606861 h 1738203"/>
                <a:gd name="connsiteX2995" fmla="*/ 6420094 w 6634280"/>
                <a:gd name="connsiteY2995" fmla="*/ 604115 h 1738203"/>
                <a:gd name="connsiteX2996" fmla="*/ 6422840 w 6634280"/>
                <a:gd name="connsiteY2996" fmla="*/ 601369 h 1738203"/>
                <a:gd name="connsiteX2997" fmla="*/ 5659458 w 6634280"/>
                <a:gd name="connsiteY2997" fmla="*/ 593131 h 1738203"/>
                <a:gd name="connsiteX2998" fmla="*/ 5659458 w 6634280"/>
                <a:gd name="connsiteY2998" fmla="*/ 595877 h 1738203"/>
                <a:gd name="connsiteX2999" fmla="*/ 5662204 w 6634280"/>
                <a:gd name="connsiteY2999" fmla="*/ 598623 h 1738203"/>
                <a:gd name="connsiteX3000" fmla="*/ 5664950 w 6634280"/>
                <a:gd name="connsiteY3000" fmla="*/ 595877 h 1738203"/>
                <a:gd name="connsiteX3001" fmla="*/ 5664950 w 6634280"/>
                <a:gd name="connsiteY3001" fmla="*/ 593131 h 1738203"/>
                <a:gd name="connsiteX3002" fmla="*/ 5662204 w 6634280"/>
                <a:gd name="connsiteY3002" fmla="*/ 593131 h 1738203"/>
                <a:gd name="connsiteX3003" fmla="*/ 5615523 w 6634280"/>
                <a:gd name="connsiteY3003" fmla="*/ 593131 h 1738203"/>
                <a:gd name="connsiteX3004" fmla="*/ 5615523 w 6634280"/>
                <a:gd name="connsiteY3004" fmla="*/ 598623 h 1738203"/>
                <a:gd name="connsiteX3005" fmla="*/ 5621014 w 6634280"/>
                <a:gd name="connsiteY3005" fmla="*/ 598623 h 1738203"/>
                <a:gd name="connsiteX3006" fmla="*/ 5621014 w 6634280"/>
                <a:gd name="connsiteY3006" fmla="*/ 593131 h 1738203"/>
                <a:gd name="connsiteX3007" fmla="*/ 5338179 w 6634280"/>
                <a:gd name="connsiteY3007" fmla="*/ 593131 h 1738203"/>
                <a:gd name="connsiteX3008" fmla="*/ 5340925 w 6634280"/>
                <a:gd name="connsiteY3008" fmla="*/ 598623 h 1738203"/>
                <a:gd name="connsiteX3009" fmla="*/ 5343671 w 6634280"/>
                <a:gd name="connsiteY3009" fmla="*/ 601369 h 1738203"/>
                <a:gd name="connsiteX3010" fmla="*/ 5346417 w 6634280"/>
                <a:gd name="connsiteY3010" fmla="*/ 598623 h 1738203"/>
                <a:gd name="connsiteX3011" fmla="*/ 5346417 w 6634280"/>
                <a:gd name="connsiteY3011" fmla="*/ 595877 h 1738203"/>
                <a:gd name="connsiteX3012" fmla="*/ 5346417 w 6634280"/>
                <a:gd name="connsiteY3012" fmla="*/ 593131 h 1738203"/>
                <a:gd name="connsiteX3013" fmla="*/ 5975246 w 6634280"/>
                <a:gd name="connsiteY3013" fmla="*/ 590385 h 1738203"/>
                <a:gd name="connsiteX3014" fmla="*/ 5975246 w 6634280"/>
                <a:gd name="connsiteY3014" fmla="*/ 593131 h 1738203"/>
                <a:gd name="connsiteX3015" fmla="*/ 5972500 w 6634280"/>
                <a:gd name="connsiteY3015" fmla="*/ 598623 h 1738203"/>
                <a:gd name="connsiteX3016" fmla="*/ 5975246 w 6634280"/>
                <a:gd name="connsiteY3016" fmla="*/ 601369 h 1738203"/>
                <a:gd name="connsiteX3017" fmla="*/ 5977992 w 6634280"/>
                <a:gd name="connsiteY3017" fmla="*/ 604115 h 1738203"/>
                <a:gd name="connsiteX3018" fmla="*/ 5977992 w 6634280"/>
                <a:gd name="connsiteY3018" fmla="*/ 595877 h 1738203"/>
                <a:gd name="connsiteX3019" fmla="*/ 5977992 w 6634280"/>
                <a:gd name="connsiteY3019" fmla="*/ 593131 h 1738203"/>
                <a:gd name="connsiteX3020" fmla="*/ 5629252 w 6634280"/>
                <a:gd name="connsiteY3020" fmla="*/ 590385 h 1738203"/>
                <a:gd name="connsiteX3021" fmla="*/ 5629252 w 6634280"/>
                <a:gd name="connsiteY3021" fmla="*/ 598623 h 1738203"/>
                <a:gd name="connsiteX3022" fmla="*/ 5631998 w 6634280"/>
                <a:gd name="connsiteY3022" fmla="*/ 598623 h 1738203"/>
                <a:gd name="connsiteX3023" fmla="*/ 5631998 w 6634280"/>
                <a:gd name="connsiteY3023" fmla="*/ 593131 h 1738203"/>
                <a:gd name="connsiteX3024" fmla="*/ 5942294 w 6634280"/>
                <a:gd name="connsiteY3024" fmla="*/ 587639 h 1738203"/>
                <a:gd name="connsiteX3025" fmla="*/ 5939548 w 6634280"/>
                <a:gd name="connsiteY3025" fmla="*/ 595877 h 1738203"/>
                <a:gd name="connsiteX3026" fmla="*/ 5939548 w 6634280"/>
                <a:gd name="connsiteY3026" fmla="*/ 604115 h 1738203"/>
                <a:gd name="connsiteX3027" fmla="*/ 5945040 w 6634280"/>
                <a:gd name="connsiteY3027" fmla="*/ 612353 h 1738203"/>
                <a:gd name="connsiteX3028" fmla="*/ 5947786 w 6634280"/>
                <a:gd name="connsiteY3028" fmla="*/ 617845 h 1738203"/>
                <a:gd name="connsiteX3029" fmla="*/ 5947786 w 6634280"/>
                <a:gd name="connsiteY3029" fmla="*/ 609607 h 1738203"/>
                <a:gd name="connsiteX3030" fmla="*/ 5947786 w 6634280"/>
                <a:gd name="connsiteY3030" fmla="*/ 601369 h 1738203"/>
                <a:gd name="connsiteX3031" fmla="*/ 5947786 w 6634280"/>
                <a:gd name="connsiteY3031" fmla="*/ 593131 h 1738203"/>
                <a:gd name="connsiteX3032" fmla="*/ 5945040 w 6634280"/>
                <a:gd name="connsiteY3032" fmla="*/ 590385 h 1738203"/>
                <a:gd name="connsiteX3033" fmla="*/ 5909342 w 6634280"/>
                <a:gd name="connsiteY3033" fmla="*/ 587639 h 1738203"/>
                <a:gd name="connsiteX3034" fmla="*/ 5909342 w 6634280"/>
                <a:gd name="connsiteY3034" fmla="*/ 593131 h 1738203"/>
                <a:gd name="connsiteX3035" fmla="*/ 5914834 w 6634280"/>
                <a:gd name="connsiteY3035" fmla="*/ 593131 h 1738203"/>
                <a:gd name="connsiteX3036" fmla="*/ 5914834 w 6634280"/>
                <a:gd name="connsiteY3036" fmla="*/ 590385 h 1738203"/>
                <a:gd name="connsiteX3037" fmla="*/ 5912088 w 6634280"/>
                <a:gd name="connsiteY3037" fmla="*/ 587639 h 1738203"/>
                <a:gd name="connsiteX3038" fmla="*/ 1458113 w 6634280"/>
                <a:gd name="connsiteY3038" fmla="*/ 584893 h 1738203"/>
                <a:gd name="connsiteX3039" fmla="*/ 1452622 w 6634280"/>
                <a:gd name="connsiteY3039" fmla="*/ 587639 h 1738203"/>
                <a:gd name="connsiteX3040" fmla="*/ 1449877 w 6634280"/>
                <a:gd name="connsiteY3040" fmla="*/ 590385 h 1738203"/>
                <a:gd name="connsiteX3041" fmla="*/ 1444383 w 6634280"/>
                <a:gd name="connsiteY3041" fmla="*/ 593131 h 1738203"/>
                <a:gd name="connsiteX3042" fmla="*/ 1444383 w 6634280"/>
                <a:gd name="connsiteY3042" fmla="*/ 590385 h 1738203"/>
                <a:gd name="connsiteX3043" fmla="*/ 1438891 w 6634280"/>
                <a:gd name="connsiteY3043" fmla="*/ 590385 h 1738203"/>
                <a:gd name="connsiteX3044" fmla="*/ 1436146 w 6634280"/>
                <a:gd name="connsiteY3044" fmla="*/ 593131 h 1738203"/>
                <a:gd name="connsiteX3045" fmla="*/ 1438891 w 6634280"/>
                <a:gd name="connsiteY3045" fmla="*/ 593131 h 1738203"/>
                <a:gd name="connsiteX3046" fmla="*/ 1441637 w 6634280"/>
                <a:gd name="connsiteY3046" fmla="*/ 593131 h 1738203"/>
                <a:gd name="connsiteX3047" fmla="*/ 1444383 w 6634280"/>
                <a:gd name="connsiteY3047" fmla="*/ 593131 h 1738203"/>
                <a:gd name="connsiteX3048" fmla="*/ 1438891 w 6634280"/>
                <a:gd name="connsiteY3048" fmla="*/ 595877 h 1738203"/>
                <a:gd name="connsiteX3049" fmla="*/ 1438891 w 6634280"/>
                <a:gd name="connsiteY3049" fmla="*/ 598623 h 1738203"/>
                <a:gd name="connsiteX3050" fmla="*/ 1438891 w 6634280"/>
                <a:gd name="connsiteY3050" fmla="*/ 601369 h 1738203"/>
                <a:gd name="connsiteX3051" fmla="*/ 1436146 w 6634280"/>
                <a:gd name="connsiteY3051" fmla="*/ 598623 h 1738203"/>
                <a:gd name="connsiteX3052" fmla="*/ 1436146 w 6634280"/>
                <a:gd name="connsiteY3052" fmla="*/ 595877 h 1738203"/>
                <a:gd name="connsiteX3053" fmla="*/ 1430655 w 6634280"/>
                <a:gd name="connsiteY3053" fmla="*/ 595877 h 1738203"/>
                <a:gd name="connsiteX3054" fmla="*/ 1430655 w 6634280"/>
                <a:gd name="connsiteY3054" fmla="*/ 598623 h 1738203"/>
                <a:gd name="connsiteX3055" fmla="*/ 1430655 w 6634280"/>
                <a:gd name="connsiteY3055" fmla="*/ 601369 h 1738203"/>
                <a:gd name="connsiteX3056" fmla="*/ 1427907 w 6634280"/>
                <a:gd name="connsiteY3056" fmla="*/ 598623 h 1738203"/>
                <a:gd name="connsiteX3057" fmla="*/ 1427907 w 6634280"/>
                <a:gd name="connsiteY3057" fmla="*/ 595877 h 1738203"/>
                <a:gd name="connsiteX3058" fmla="*/ 1422416 w 6634280"/>
                <a:gd name="connsiteY3058" fmla="*/ 598623 h 1738203"/>
                <a:gd name="connsiteX3059" fmla="*/ 1422416 w 6634280"/>
                <a:gd name="connsiteY3059" fmla="*/ 601369 h 1738203"/>
                <a:gd name="connsiteX3060" fmla="*/ 1425162 w 6634280"/>
                <a:gd name="connsiteY3060" fmla="*/ 604115 h 1738203"/>
                <a:gd name="connsiteX3061" fmla="*/ 1433400 w 6634280"/>
                <a:gd name="connsiteY3061" fmla="*/ 604115 h 1738203"/>
                <a:gd name="connsiteX3062" fmla="*/ 1436146 w 6634280"/>
                <a:gd name="connsiteY3062" fmla="*/ 604115 h 1738203"/>
                <a:gd name="connsiteX3063" fmla="*/ 1438891 w 6634280"/>
                <a:gd name="connsiteY3063" fmla="*/ 604115 h 1738203"/>
                <a:gd name="connsiteX3064" fmla="*/ 1438891 w 6634280"/>
                <a:gd name="connsiteY3064" fmla="*/ 609607 h 1738203"/>
                <a:gd name="connsiteX3065" fmla="*/ 1438891 w 6634280"/>
                <a:gd name="connsiteY3065" fmla="*/ 615099 h 1738203"/>
                <a:gd name="connsiteX3066" fmla="*/ 1444383 w 6634280"/>
                <a:gd name="connsiteY3066" fmla="*/ 617845 h 1738203"/>
                <a:gd name="connsiteX3067" fmla="*/ 1449877 w 6634280"/>
                <a:gd name="connsiteY3067" fmla="*/ 620591 h 1738203"/>
                <a:gd name="connsiteX3068" fmla="*/ 1444383 w 6634280"/>
                <a:gd name="connsiteY3068" fmla="*/ 620591 h 1738203"/>
                <a:gd name="connsiteX3069" fmla="*/ 1444383 w 6634280"/>
                <a:gd name="connsiteY3069" fmla="*/ 631575 h 1738203"/>
                <a:gd name="connsiteX3070" fmla="*/ 1455368 w 6634280"/>
                <a:gd name="connsiteY3070" fmla="*/ 634321 h 1738203"/>
                <a:gd name="connsiteX3071" fmla="*/ 1458113 w 6634280"/>
                <a:gd name="connsiteY3071" fmla="*/ 642559 h 1738203"/>
                <a:gd name="connsiteX3072" fmla="*/ 1455368 w 6634280"/>
                <a:gd name="connsiteY3072" fmla="*/ 645305 h 1738203"/>
                <a:gd name="connsiteX3073" fmla="*/ 1455368 w 6634280"/>
                <a:gd name="connsiteY3073" fmla="*/ 653542 h 1738203"/>
                <a:gd name="connsiteX3074" fmla="*/ 1458113 w 6634280"/>
                <a:gd name="connsiteY3074" fmla="*/ 653542 h 1738203"/>
                <a:gd name="connsiteX3075" fmla="*/ 1458113 w 6634280"/>
                <a:gd name="connsiteY3075" fmla="*/ 659034 h 1738203"/>
                <a:gd name="connsiteX3076" fmla="*/ 1458113 w 6634280"/>
                <a:gd name="connsiteY3076" fmla="*/ 664526 h 1738203"/>
                <a:gd name="connsiteX3077" fmla="*/ 1455368 w 6634280"/>
                <a:gd name="connsiteY3077" fmla="*/ 672764 h 1738203"/>
                <a:gd name="connsiteX3078" fmla="*/ 1458113 w 6634280"/>
                <a:gd name="connsiteY3078" fmla="*/ 686494 h 1738203"/>
                <a:gd name="connsiteX3079" fmla="*/ 1471844 w 6634280"/>
                <a:gd name="connsiteY3079" fmla="*/ 683748 h 1738203"/>
                <a:gd name="connsiteX3080" fmla="*/ 1485574 w 6634280"/>
                <a:gd name="connsiteY3080" fmla="*/ 683748 h 1738203"/>
                <a:gd name="connsiteX3081" fmla="*/ 1499304 w 6634280"/>
                <a:gd name="connsiteY3081" fmla="*/ 686494 h 1738203"/>
                <a:gd name="connsiteX3082" fmla="*/ 1510287 w 6634280"/>
                <a:gd name="connsiteY3082" fmla="*/ 683748 h 1738203"/>
                <a:gd name="connsiteX3083" fmla="*/ 1515779 w 6634280"/>
                <a:gd name="connsiteY3083" fmla="*/ 686494 h 1738203"/>
                <a:gd name="connsiteX3084" fmla="*/ 1518526 w 6634280"/>
                <a:gd name="connsiteY3084" fmla="*/ 683748 h 1738203"/>
                <a:gd name="connsiteX3085" fmla="*/ 1518526 w 6634280"/>
                <a:gd name="connsiteY3085" fmla="*/ 681002 h 1738203"/>
                <a:gd name="connsiteX3086" fmla="*/ 1521272 w 6634280"/>
                <a:gd name="connsiteY3086" fmla="*/ 675510 h 1738203"/>
                <a:gd name="connsiteX3087" fmla="*/ 1529509 w 6634280"/>
                <a:gd name="connsiteY3087" fmla="*/ 675510 h 1738203"/>
                <a:gd name="connsiteX3088" fmla="*/ 1535002 w 6634280"/>
                <a:gd name="connsiteY3088" fmla="*/ 672764 h 1738203"/>
                <a:gd name="connsiteX3089" fmla="*/ 1543239 w 6634280"/>
                <a:gd name="connsiteY3089" fmla="*/ 667272 h 1738203"/>
                <a:gd name="connsiteX3090" fmla="*/ 1543239 w 6634280"/>
                <a:gd name="connsiteY3090" fmla="*/ 659034 h 1738203"/>
                <a:gd name="connsiteX3091" fmla="*/ 1545985 w 6634280"/>
                <a:gd name="connsiteY3091" fmla="*/ 653542 h 1738203"/>
                <a:gd name="connsiteX3092" fmla="*/ 1543239 w 6634280"/>
                <a:gd name="connsiteY3092" fmla="*/ 650797 h 1738203"/>
                <a:gd name="connsiteX3093" fmla="*/ 1540493 w 6634280"/>
                <a:gd name="connsiteY3093" fmla="*/ 645305 h 1738203"/>
                <a:gd name="connsiteX3094" fmla="*/ 1535002 w 6634280"/>
                <a:gd name="connsiteY3094" fmla="*/ 637067 h 1738203"/>
                <a:gd name="connsiteX3095" fmla="*/ 1529509 w 6634280"/>
                <a:gd name="connsiteY3095" fmla="*/ 631575 h 1738203"/>
                <a:gd name="connsiteX3096" fmla="*/ 1513033 w 6634280"/>
                <a:gd name="connsiteY3096" fmla="*/ 623337 h 1738203"/>
                <a:gd name="connsiteX3097" fmla="*/ 1515779 w 6634280"/>
                <a:gd name="connsiteY3097" fmla="*/ 620591 h 1738203"/>
                <a:gd name="connsiteX3098" fmla="*/ 1513033 w 6634280"/>
                <a:gd name="connsiteY3098" fmla="*/ 620591 h 1738203"/>
                <a:gd name="connsiteX3099" fmla="*/ 1513033 w 6634280"/>
                <a:gd name="connsiteY3099" fmla="*/ 617845 h 1738203"/>
                <a:gd name="connsiteX3100" fmla="*/ 1510287 w 6634280"/>
                <a:gd name="connsiteY3100" fmla="*/ 617845 h 1738203"/>
                <a:gd name="connsiteX3101" fmla="*/ 1510287 w 6634280"/>
                <a:gd name="connsiteY3101" fmla="*/ 620591 h 1738203"/>
                <a:gd name="connsiteX3102" fmla="*/ 1496557 w 6634280"/>
                <a:gd name="connsiteY3102" fmla="*/ 620591 h 1738203"/>
                <a:gd name="connsiteX3103" fmla="*/ 1485574 w 6634280"/>
                <a:gd name="connsiteY3103" fmla="*/ 620591 h 1738203"/>
                <a:gd name="connsiteX3104" fmla="*/ 1480081 w 6634280"/>
                <a:gd name="connsiteY3104" fmla="*/ 617845 h 1738203"/>
                <a:gd name="connsiteX3105" fmla="*/ 1477335 w 6634280"/>
                <a:gd name="connsiteY3105" fmla="*/ 615099 h 1738203"/>
                <a:gd name="connsiteX3106" fmla="*/ 1474589 w 6634280"/>
                <a:gd name="connsiteY3106" fmla="*/ 609607 h 1738203"/>
                <a:gd name="connsiteX3107" fmla="*/ 1474589 w 6634280"/>
                <a:gd name="connsiteY3107" fmla="*/ 604115 h 1738203"/>
                <a:gd name="connsiteX3108" fmla="*/ 1480081 w 6634280"/>
                <a:gd name="connsiteY3108" fmla="*/ 601369 h 1738203"/>
                <a:gd name="connsiteX3109" fmla="*/ 1482829 w 6634280"/>
                <a:gd name="connsiteY3109" fmla="*/ 598623 h 1738203"/>
                <a:gd name="connsiteX3110" fmla="*/ 1469098 w 6634280"/>
                <a:gd name="connsiteY3110" fmla="*/ 593131 h 1738203"/>
                <a:gd name="connsiteX3111" fmla="*/ 5697902 w 6634280"/>
                <a:gd name="connsiteY3111" fmla="*/ 584893 h 1738203"/>
                <a:gd name="connsiteX3112" fmla="*/ 5697902 w 6634280"/>
                <a:gd name="connsiteY3112" fmla="*/ 598623 h 1738203"/>
                <a:gd name="connsiteX3113" fmla="*/ 5703394 w 6634280"/>
                <a:gd name="connsiteY3113" fmla="*/ 593131 h 1738203"/>
                <a:gd name="connsiteX3114" fmla="*/ 5706140 w 6634280"/>
                <a:gd name="connsiteY3114" fmla="*/ 590385 h 1738203"/>
                <a:gd name="connsiteX3115" fmla="*/ 5706140 w 6634280"/>
                <a:gd name="connsiteY3115" fmla="*/ 587639 h 1738203"/>
                <a:gd name="connsiteX3116" fmla="*/ 5703394 w 6634280"/>
                <a:gd name="connsiteY3116" fmla="*/ 590385 h 1738203"/>
                <a:gd name="connsiteX3117" fmla="*/ 5700648 w 6634280"/>
                <a:gd name="connsiteY3117" fmla="*/ 590385 h 1738203"/>
                <a:gd name="connsiteX3118" fmla="*/ 5700648 w 6634280"/>
                <a:gd name="connsiteY3118" fmla="*/ 587639 h 1738203"/>
                <a:gd name="connsiteX3119" fmla="*/ 1318068 w 6634280"/>
                <a:gd name="connsiteY3119" fmla="*/ 582147 h 1738203"/>
                <a:gd name="connsiteX3120" fmla="*/ 1318068 w 6634280"/>
                <a:gd name="connsiteY3120" fmla="*/ 587639 h 1738203"/>
                <a:gd name="connsiteX3121" fmla="*/ 1318068 w 6634280"/>
                <a:gd name="connsiteY3121" fmla="*/ 590385 h 1738203"/>
                <a:gd name="connsiteX3122" fmla="*/ 1320814 w 6634280"/>
                <a:gd name="connsiteY3122" fmla="*/ 593131 h 1738203"/>
                <a:gd name="connsiteX3123" fmla="*/ 1326308 w 6634280"/>
                <a:gd name="connsiteY3123" fmla="*/ 593131 h 1738203"/>
                <a:gd name="connsiteX3124" fmla="*/ 1326308 w 6634280"/>
                <a:gd name="connsiteY3124" fmla="*/ 587639 h 1738203"/>
                <a:gd name="connsiteX3125" fmla="*/ 1323562 w 6634280"/>
                <a:gd name="connsiteY3125" fmla="*/ 582147 h 1738203"/>
                <a:gd name="connsiteX3126" fmla="*/ 5673188 w 6634280"/>
                <a:gd name="connsiteY3126" fmla="*/ 582147 h 1738203"/>
                <a:gd name="connsiteX3127" fmla="*/ 5673188 w 6634280"/>
                <a:gd name="connsiteY3127" fmla="*/ 584893 h 1738203"/>
                <a:gd name="connsiteX3128" fmla="*/ 5678680 w 6634280"/>
                <a:gd name="connsiteY3128" fmla="*/ 584893 h 1738203"/>
                <a:gd name="connsiteX3129" fmla="*/ 5678680 w 6634280"/>
                <a:gd name="connsiteY3129" fmla="*/ 582147 h 1738203"/>
                <a:gd name="connsiteX3130" fmla="*/ 5516667 w 6634280"/>
                <a:gd name="connsiteY3130" fmla="*/ 582147 h 1738203"/>
                <a:gd name="connsiteX3131" fmla="*/ 5511175 w 6634280"/>
                <a:gd name="connsiteY3131" fmla="*/ 584893 h 1738203"/>
                <a:gd name="connsiteX3132" fmla="*/ 5519413 w 6634280"/>
                <a:gd name="connsiteY3132" fmla="*/ 584893 h 1738203"/>
                <a:gd name="connsiteX3133" fmla="*/ 5519413 w 6634280"/>
                <a:gd name="connsiteY3133" fmla="*/ 582147 h 1738203"/>
                <a:gd name="connsiteX3134" fmla="*/ 5739091 w 6634280"/>
                <a:gd name="connsiteY3134" fmla="*/ 579401 h 1738203"/>
                <a:gd name="connsiteX3135" fmla="*/ 5733600 w 6634280"/>
                <a:gd name="connsiteY3135" fmla="*/ 582147 h 1738203"/>
                <a:gd name="connsiteX3136" fmla="*/ 5725362 w 6634280"/>
                <a:gd name="connsiteY3136" fmla="*/ 582147 h 1738203"/>
                <a:gd name="connsiteX3137" fmla="*/ 5725362 w 6634280"/>
                <a:gd name="connsiteY3137" fmla="*/ 584893 h 1738203"/>
                <a:gd name="connsiteX3138" fmla="*/ 5725362 w 6634280"/>
                <a:gd name="connsiteY3138" fmla="*/ 587639 h 1738203"/>
                <a:gd name="connsiteX3139" fmla="*/ 5728108 w 6634280"/>
                <a:gd name="connsiteY3139" fmla="*/ 587639 h 1738203"/>
                <a:gd name="connsiteX3140" fmla="*/ 5728108 w 6634280"/>
                <a:gd name="connsiteY3140" fmla="*/ 590385 h 1738203"/>
                <a:gd name="connsiteX3141" fmla="*/ 5739091 w 6634280"/>
                <a:gd name="connsiteY3141" fmla="*/ 590385 h 1738203"/>
                <a:gd name="connsiteX3142" fmla="*/ 5741837 w 6634280"/>
                <a:gd name="connsiteY3142" fmla="*/ 584893 h 1738203"/>
                <a:gd name="connsiteX3143" fmla="*/ 5741837 w 6634280"/>
                <a:gd name="connsiteY3143" fmla="*/ 582147 h 1738203"/>
                <a:gd name="connsiteX3144" fmla="*/ 5711632 w 6634280"/>
                <a:gd name="connsiteY3144" fmla="*/ 579401 h 1738203"/>
                <a:gd name="connsiteX3145" fmla="*/ 5708886 w 6634280"/>
                <a:gd name="connsiteY3145" fmla="*/ 582147 h 1738203"/>
                <a:gd name="connsiteX3146" fmla="*/ 5708886 w 6634280"/>
                <a:gd name="connsiteY3146" fmla="*/ 584893 h 1738203"/>
                <a:gd name="connsiteX3147" fmla="*/ 5714378 w 6634280"/>
                <a:gd name="connsiteY3147" fmla="*/ 584893 h 1738203"/>
                <a:gd name="connsiteX3148" fmla="*/ 5717124 w 6634280"/>
                <a:gd name="connsiteY3148" fmla="*/ 584893 h 1738203"/>
                <a:gd name="connsiteX3149" fmla="*/ 5717124 w 6634280"/>
                <a:gd name="connsiteY3149" fmla="*/ 582147 h 1738203"/>
                <a:gd name="connsiteX3150" fmla="*/ 5082803 w 6634280"/>
                <a:gd name="connsiteY3150" fmla="*/ 579401 h 1738203"/>
                <a:gd name="connsiteX3151" fmla="*/ 5080057 w 6634280"/>
                <a:gd name="connsiteY3151" fmla="*/ 584893 h 1738203"/>
                <a:gd name="connsiteX3152" fmla="*/ 5082803 w 6634280"/>
                <a:gd name="connsiteY3152" fmla="*/ 587639 h 1738203"/>
                <a:gd name="connsiteX3153" fmla="*/ 5085549 w 6634280"/>
                <a:gd name="connsiteY3153" fmla="*/ 587639 h 1738203"/>
                <a:gd name="connsiteX3154" fmla="*/ 5085549 w 6634280"/>
                <a:gd name="connsiteY3154" fmla="*/ 579401 h 1738203"/>
                <a:gd name="connsiteX3155" fmla="*/ 1556969 w 6634280"/>
                <a:gd name="connsiteY3155" fmla="*/ 576655 h 1738203"/>
                <a:gd name="connsiteX3156" fmla="*/ 1554223 w 6634280"/>
                <a:gd name="connsiteY3156" fmla="*/ 579401 h 1738203"/>
                <a:gd name="connsiteX3157" fmla="*/ 1554223 w 6634280"/>
                <a:gd name="connsiteY3157" fmla="*/ 587639 h 1738203"/>
                <a:gd name="connsiteX3158" fmla="*/ 1565206 w 6634280"/>
                <a:gd name="connsiteY3158" fmla="*/ 587639 h 1738203"/>
                <a:gd name="connsiteX3159" fmla="*/ 1565206 w 6634280"/>
                <a:gd name="connsiteY3159" fmla="*/ 582147 h 1738203"/>
                <a:gd name="connsiteX3160" fmla="*/ 1565206 w 6634280"/>
                <a:gd name="connsiteY3160" fmla="*/ 579401 h 1738203"/>
                <a:gd name="connsiteX3161" fmla="*/ 1021503 w 6634280"/>
                <a:gd name="connsiteY3161" fmla="*/ 576655 h 1738203"/>
                <a:gd name="connsiteX3162" fmla="*/ 1021503 w 6634280"/>
                <a:gd name="connsiteY3162" fmla="*/ 587639 h 1738203"/>
                <a:gd name="connsiteX3163" fmla="*/ 1026995 w 6634280"/>
                <a:gd name="connsiteY3163" fmla="*/ 587639 h 1738203"/>
                <a:gd name="connsiteX3164" fmla="*/ 1032487 w 6634280"/>
                <a:gd name="connsiteY3164" fmla="*/ 582147 h 1738203"/>
                <a:gd name="connsiteX3165" fmla="*/ 1026995 w 6634280"/>
                <a:gd name="connsiteY3165" fmla="*/ 579401 h 1738203"/>
                <a:gd name="connsiteX3166" fmla="*/ 5211864 w 6634280"/>
                <a:gd name="connsiteY3166" fmla="*/ 571163 h 1738203"/>
                <a:gd name="connsiteX3167" fmla="*/ 5211864 w 6634280"/>
                <a:gd name="connsiteY3167" fmla="*/ 576655 h 1738203"/>
                <a:gd name="connsiteX3168" fmla="*/ 5214610 w 6634280"/>
                <a:gd name="connsiteY3168" fmla="*/ 573909 h 1738203"/>
                <a:gd name="connsiteX3169" fmla="*/ 5214610 w 6634280"/>
                <a:gd name="connsiteY3169" fmla="*/ 576655 h 1738203"/>
                <a:gd name="connsiteX3170" fmla="*/ 5217356 w 6634280"/>
                <a:gd name="connsiteY3170" fmla="*/ 576655 h 1738203"/>
                <a:gd name="connsiteX3171" fmla="*/ 5220102 w 6634280"/>
                <a:gd name="connsiteY3171" fmla="*/ 576655 h 1738203"/>
                <a:gd name="connsiteX3172" fmla="*/ 5220102 w 6634280"/>
                <a:gd name="connsiteY3172" fmla="*/ 573909 h 1738203"/>
                <a:gd name="connsiteX3173" fmla="*/ 5217356 w 6634280"/>
                <a:gd name="connsiteY3173" fmla="*/ 573909 h 1738203"/>
                <a:gd name="connsiteX3174" fmla="*/ 5214610 w 6634280"/>
                <a:gd name="connsiteY3174" fmla="*/ 571163 h 1738203"/>
                <a:gd name="connsiteX3175" fmla="*/ 1106629 w 6634280"/>
                <a:gd name="connsiteY3175" fmla="*/ 571163 h 1738203"/>
                <a:gd name="connsiteX3176" fmla="*/ 1103883 w 6634280"/>
                <a:gd name="connsiteY3176" fmla="*/ 576655 h 1738203"/>
                <a:gd name="connsiteX3177" fmla="*/ 1109376 w 6634280"/>
                <a:gd name="connsiteY3177" fmla="*/ 576655 h 1738203"/>
                <a:gd name="connsiteX3178" fmla="*/ 1114868 w 6634280"/>
                <a:gd name="connsiteY3178" fmla="*/ 576655 h 1738203"/>
                <a:gd name="connsiteX3179" fmla="*/ 1112121 w 6634280"/>
                <a:gd name="connsiteY3179" fmla="*/ 571163 h 1738203"/>
                <a:gd name="connsiteX3180" fmla="*/ 1109376 w 6634280"/>
                <a:gd name="connsiteY3180" fmla="*/ 571163 h 1738203"/>
                <a:gd name="connsiteX3181" fmla="*/ 5612777 w 6634280"/>
                <a:gd name="connsiteY3181" fmla="*/ 568417 h 1738203"/>
                <a:gd name="connsiteX3182" fmla="*/ 5615523 w 6634280"/>
                <a:gd name="connsiteY3182" fmla="*/ 573909 h 1738203"/>
                <a:gd name="connsiteX3183" fmla="*/ 5621014 w 6634280"/>
                <a:gd name="connsiteY3183" fmla="*/ 573909 h 1738203"/>
                <a:gd name="connsiteX3184" fmla="*/ 5621014 w 6634280"/>
                <a:gd name="connsiteY3184" fmla="*/ 568417 h 1738203"/>
                <a:gd name="connsiteX3185" fmla="*/ 5165182 w 6634280"/>
                <a:gd name="connsiteY3185" fmla="*/ 568417 h 1738203"/>
                <a:gd name="connsiteX3186" fmla="*/ 5159690 w 6634280"/>
                <a:gd name="connsiteY3186" fmla="*/ 571163 h 1738203"/>
                <a:gd name="connsiteX3187" fmla="*/ 5156944 w 6634280"/>
                <a:gd name="connsiteY3187" fmla="*/ 573909 h 1738203"/>
                <a:gd name="connsiteX3188" fmla="*/ 5159690 w 6634280"/>
                <a:gd name="connsiteY3188" fmla="*/ 579401 h 1738203"/>
                <a:gd name="connsiteX3189" fmla="*/ 5159690 w 6634280"/>
                <a:gd name="connsiteY3189" fmla="*/ 584893 h 1738203"/>
                <a:gd name="connsiteX3190" fmla="*/ 5167928 w 6634280"/>
                <a:gd name="connsiteY3190" fmla="*/ 587639 h 1738203"/>
                <a:gd name="connsiteX3191" fmla="*/ 5170674 w 6634280"/>
                <a:gd name="connsiteY3191" fmla="*/ 593131 h 1738203"/>
                <a:gd name="connsiteX3192" fmla="*/ 5178912 w 6634280"/>
                <a:gd name="connsiteY3192" fmla="*/ 593131 h 1738203"/>
                <a:gd name="connsiteX3193" fmla="*/ 5184404 w 6634280"/>
                <a:gd name="connsiteY3193" fmla="*/ 593131 h 1738203"/>
                <a:gd name="connsiteX3194" fmla="*/ 5187150 w 6634280"/>
                <a:gd name="connsiteY3194" fmla="*/ 593131 h 1738203"/>
                <a:gd name="connsiteX3195" fmla="*/ 5189896 w 6634280"/>
                <a:gd name="connsiteY3195" fmla="*/ 587639 h 1738203"/>
                <a:gd name="connsiteX3196" fmla="*/ 5187150 w 6634280"/>
                <a:gd name="connsiteY3196" fmla="*/ 582147 h 1738203"/>
                <a:gd name="connsiteX3197" fmla="*/ 5184404 w 6634280"/>
                <a:gd name="connsiteY3197" fmla="*/ 579401 h 1738203"/>
                <a:gd name="connsiteX3198" fmla="*/ 5178912 w 6634280"/>
                <a:gd name="connsiteY3198" fmla="*/ 576655 h 1738203"/>
                <a:gd name="connsiteX3199" fmla="*/ 5176166 w 6634280"/>
                <a:gd name="connsiteY3199" fmla="*/ 573909 h 1738203"/>
                <a:gd name="connsiteX3200" fmla="*/ 5176166 w 6634280"/>
                <a:gd name="connsiteY3200" fmla="*/ 568417 h 1738203"/>
                <a:gd name="connsiteX3201" fmla="*/ 1425162 w 6634280"/>
                <a:gd name="connsiteY3201" fmla="*/ 565671 h 1738203"/>
                <a:gd name="connsiteX3202" fmla="*/ 1425162 w 6634280"/>
                <a:gd name="connsiteY3202" fmla="*/ 573909 h 1738203"/>
                <a:gd name="connsiteX3203" fmla="*/ 1430655 w 6634280"/>
                <a:gd name="connsiteY3203" fmla="*/ 573909 h 1738203"/>
                <a:gd name="connsiteX3204" fmla="*/ 1430655 w 6634280"/>
                <a:gd name="connsiteY3204" fmla="*/ 565671 h 1738203"/>
                <a:gd name="connsiteX3205" fmla="*/ 1427907 w 6634280"/>
                <a:gd name="connsiteY3205" fmla="*/ 565671 h 1738203"/>
                <a:gd name="connsiteX3206" fmla="*/ 1356512 w 6634280"/>
                <a:gd name="connsiteY3206" fmla="*/ 562925 h 1738203"/>
                <a:gd name="connsiteX3207" fmla="*/ 1356512 w 6634280"/>
                <a:gd name="connsiteY3207" fmla="*/ 571163 h 1738203"/>
                <a:gd name="connsiteX3208" fmla="*/ 1362005 w 6634280"/>
                <a:gd name="connsiteY3208" fmla="*/ 568417 h 1738203"/>
                <a:gd name="connsiteX3209" fmla="*/ 1362005 w 6634280"/>
                <a:gd name="connsiteY3209" fmla="*/ 562925 h 1738203"/>
                <a:gd name="connsiteX3210" fmla="*/ 760635 w 6634280"/>
                <a:gd name="connsiteY3210" fmla="*/ 562925 h 1738203"/>
                <a:gd name="connsiteX3211" fmla="*/ 755144 w 6634280"/>
                <a:gd name="connsiteY3211" fmla="*/ 565671 h 1738203"/>
                <a:gd name="connsiteX3212" fmla="*/ 755144 w 6634280"/>
                <a:gd name="connsiteY3212" fmla="*/ 571163 h 1738203"/>
                <a:gd name="connsiteX3213" fmla="*/ 760635 w 6634280"/>
                <a:gd name="connsiteY3213" fmla="*/ 571163 h 1738203"/>
                <a:gd name="connsiteX3214" fmla="*/ 5700648 w 6634280"/>
                <a:gd name="connsiteY3214" fmla="*/ 560179 h 1738203"/>
                <a:gd name="connsiteX3215" fmla="*/ 5700648 w 6634280"/>
                <a:gd name="connsiteY3215" fmla="*/ 568417 h 1738203"/>
                <a:gd name="connsiteX3216" fmla="*/ 5703394 w 6634280"/>
                <a:gd name="connsiteY3216" fmla="*/ 571163 h 1738203"/>
                <a:gd name="connsiteX3217" fmla="*/ 5706140 w 6634280"/>
                <a:gd name="connsiteY3217" fmla="*/ 568417 h 1738203"/>
                <a:gd name="connsiteX3218" fmla="*/ 5706140 w 6634280"/>
                <a:gd name="connsiteY3218" fmla="*/ 562925 h 1738203"/>
                <a:gd name="connsiteX3219" fmla="*/ 5703394 w 6634280"/>
                <a:gd name="connsiteY3219" fmla="*/ 562925 h 1738203"/>
                <a:gd name="connsiteX3220" fmla="*/ 5599047 w 6634280"/>
                <a:gd name="connsiteY3220" fmla="*/ 560179 h 1738203"/>
                <a:gd name="connsiteX3221" fmla="*/ 5599047 w 6634280"/>
                <a:gd name="connsiteY3221" fmla="*/ 565671 h 1738203"/>
                <a:gd name="connsiteX3222" fmla="*/ 5604539 w 6634280"/>
                <a:gd name="connsiteY3222" fmla="*/ 565671 h 1738203"/>
                <a:gd name="connsiteX3223" fmla="*/ 5604539 w 6634280"/>
                <a:gd name="connsiteY3223" fmla="*/ 560179 h 1738203"/>
                <a:gd name="connsiteX3224" fmla="*/ 1460859 w 6634280"/>
                <a:gd name="connsiteY3224" fmla="*/ 557433 h 1738203"/>
                <a:gd name="connsiteX3225" fmla="*/ 1460859 w 6634280"/>
                <a:gd name="connsiteY3225" fmla="*/ 562925 h 1738203"/>
                <a:gd name="connsiteX3226" fmla="*/ 1469098 w 6634280"/>
                <a:gd name="connsiteY3226" fmla="*/ 562925 h 1738203"/>
                <a:gd name="connsiteX3227" fmla="*/ 1466353 w 6634280"/>
                <a:gd name="connsiteY3227" fmla="*/ 560179 h 1738203"/>
                <a:gd name="connsiteX3228" fmla="*/ 727684 w 6634280"/>
                <a:gd name="connsiteY3228" fmla="*/ 557433 h 1738203"/>
                <a:gd name="connsiteX3229" fmla="*/ 724938 w 6634280"/>
                <a:gd name="connsiteY3229" fmla="*/ 560179 h 1738203"/>
                <a:gd name="connsiteX3230" fmla="*/ 733176 w 6634280"/>
                <a:gd name="connsiteY3230" fmla="*/ 562925 h 1738203"/>
                <a:gd name="connsiteX3231" fmla="*/ 735922 w 6634280"/>
                <a:gd name="connsiteY3231" fmla="*/ 565671 h 1738203"/>
                <a:gd name="connsiteX3232" fmla="*/ 733176 w 6634280"/>
                <a:gd name="connsiteY3232" fmla="*/ 560179 h 1738203"/>
                <a:gd name="connsiteX3233" fmla="*/ 730430 w 6634280"/>
                <a:gd name="connsiteY3233" fmla="*/ 557433 h 1738203"/>
                <a:gd name="connsiteX3234" fmla="*/ 5637490 w 6634280"/>
                <a:gd name="connsiteY3234" fmla="*/ 551941 h 1738203"/>
                <a:gd name="connsiteX3235" fmla="*/ 5637490 w 6634280"/>
                <a:gd name="connsiteY3235" fmla="*/ 554687 h 1738203"/>
                <a:gd name="connsiteX3236" fmla="*/ 5640236 w 6634280"/>
                <a:gd name="connsiteY3236" fmla="*/ 557433 h 1738203"/>
                <a:gd name="connsiteX3237" fmla="*/ 5645728 w 6634280"/>
                <a:gd name="connsiteY3237" fmla="*/ 554687 h 1738203"/>
                <a:gd name="connsiteX3238" fmla="*/ 5651220 w 6634280"/>
                <a:gd name="connsiteY3238" fmla="*/ 557433 h 1738203"/>
                <a:gd name="connsiteX3239" fmla="*/ 5651220 w 6634280"/>
                <a:gd name="connsiteY3239" fmla="*/ 551941 h 1738203"/>
                <a:gd name="connsiteX3240" fmla="*/ 5645728 w 6634280"/>
                <a:gd name="connsiteY3240" fmla="*/ 551941 h 1738203"/>
                <a:gd name="connsiteX3241" fmla="*/ 5642982 w 6634280"/>
                <a:gd name="connsiteY3241" fmla="*/ 551941 h 1738203"/>
                <a:gd name="connsiteX3242" fmla="*/ 5115755 w 6634280"/>
                <a:gd name="connsiteY3242" fmla="*/ 551941 h 1738203"/>
                <a:gd name="connsiteX3243" fmla="*/ 5113009 w 6634280"/>
                <a:gd name="connsiteY3243" fmla="*/ 557433 h 1738203"/>
                <a:gd name="connsiteX3244" fmla="*/ 5110263 w 6634280"/>
                <a:gd name="connsiteY3244" fmla="*/ 562925 h 1738203"/>
                <a:gd name="connsiteX3245" fmla="*/ 5107517 w 6634280"/>
                <a:gd name="connsiteY3245" fmla="*/ 571163 h 1738203"/>
                <a:gd name="connsiteX3246" fmla="*/ 5107517 w 6634280"/>
                <a:gd name="connsiteY3246" fmla="*/ 579401 h 1738203"/>
                <a:gd name="connsiteX3247" fmla="*/ 5104771 w 6634280"/>
                <a:gd name="connsiteY3247" fmla="*/ 582147 h 1738203"/>
                <a:gd name="connsiteX3248" fmla="*/ 5102025 w 6634280"/>
                <a:gd name="connsiteY3248" fmla="*/ 584893 h 1738203"/>
                <a:gd name="connsiteX3249" fmla="*/ 5102025 w 6634280"/>
                <a:gd name="connsiteY3249" fmla="*/ 590385 h 1738203"/>
                <a:gd name="connsiteX3250" fmla="*/ 5096533 w 6634280"/>
                <a:gd name="connsiteY3250" fmla="*/ 593131 h 1738203"/>
                <a:gd name="connsiteX3251" fmla="*/ 5102025 w 6634280"/>
                <a:gd name="connsiteY3251" fmla="*/ 595877 h 1738203"/>
                <a:gd name="connsiteX3252" fmla="*/ 5102025 w 6634280"/>
                <a:gd name="connsiteY3252" fmla="*/ 604115 h 1738203"/>
                <a:gd name="connsiteX3253" fmla="*/ 5115755 w 6634280"/>
                <a:gd name="connsiteY3253" fmla="*/ 606861 h 1738203"/>
                <a:gd name="connsiteX3254" fmla="*/ 5123993 w 6634280"/>
                <a:gd name="connsiteY3254" fmla="*/ 606861 h 1738203"/>
                <a:gd name="connsiteX3255" fmla="*/ 5129485 w 6634280"/>
                <a:gd name="connsiteY3255" fmla="*/ 604115 h 1738203"/>
                <a:gd name="connsiteX3256" fmla="*/ 5129485 w 6634280"/>
                <a:gd name="connsiteY3256" fmla="*/ 593131 h 1738203"/>
                <a:gd name="connsiteX3257" fmla="*/ 5129485 w 6634280"/>
                <a:gd name="connsiteY3257" fmla="*/ 587639 h 1738203"/>
                <a:gd name="connsiteX3258" fmla="*/ 5132230 w 6634280"/>
                <a:gd name="connsiteY3258" fmla="*/ 587639 h 1738203"/>
                <a:gd name="connsiteX3259" fmla="*/ 5137722 w 6634280"/>
                <a:gd name="connsiteY3259" fmla="*/ 587639 h 1738203"/>
                <a:gd name="connsiteX3260" fmla="*/ 5143214 w 6634280"/>
                <a:gd name="connsiteY3260" fmla="*/ 582147 h 1738203"/>
                <a:gd name="connsiteX3261" fmla="*/ 5143214 w 6634280"/>
                <a:gd name="connsiteY3261" fmla="*/ 576655 h 1738203"/>
                <a:gd name="connsiteX3262" fmla="*/ 5140468 w 6634280"/>
                <a:gd name="connsiteY3262" fmla="*/ 576655 h 1738203"/>
                <a:gd name="connsiteX3263" fmla="*/ 5137722 w 6634280"/>
                <a:gd name="connsiteY3263" fmla="*/ 579401 h 1738203"/>
                <a:gd name="connsiteX3264" fmla="*/ 5134976 w 6634280"/>
                <a:gd name="connsiteY3264" fmla="*/ 579401 h 1738203"/>
                <a:gd name="connsiteX3265" fmla="*/ 5132230 w 6634280"/>
                <a:gd name="connsiteY3265" fmla="*/ 579401 h 1738203"/>
                <a:gd name="connsiteX3266" fmla="*/ 5126739 w 6634280"/>
                <a:gd name="connsiteY3266" fmla="*/ 584893 h 1738203"/>
                <a:gd name="connsiteX3267" fmla="*/ 5118501 w 6634280"/>
                <a:gd name="connsiteY3267" fmla="*/ 584893 h 1738203"/>
                <a:gd name="connsiteX3268" fmla="*/ 5118501 w 6634280"/>
                <a:gd name="connsiteY3268" fmla="*/ 582147 h 1738203"/>
                <a:gd name="connsiteX3269" fmla="*/ 5115755 w 6634280"/>
                <a:gd name="connsiteY3269" fmla="*/ 582147 h 1738203"/>
                <a:gd name="connsiteX3270" fmla="*/ 5115755 w 6634280"/>
                <a:gd name="connsiteY3270" fmla="*/ 579401 h 1738203"/>
                <a:gd name="connsiteX3271" fmla="*/ 5115755 w 6634280"/>
                <a:gd name="connsiteY3271" fmla="*/ 576655 h 1738203"/>
                <a:gd name="connsiteX3272" fmla="*/ 5118501 w 6634280"/>
                <a:gd name="connsiteY3272" fmla="*/ 579401 h 1738203"/>
                <a:gd name="connsiteX3273" fmla="*/ 5121247 w 6634280"/>
                <a:gd name="connsiteY3273" fmla="*/ 579401 h 1738203"/>
                <a:gd name="connsiteX3274" fmla="*/ 5132230 w 6634280"/>
                <a:gd name="connsiteY3274" fmla="*/ 576655 h 1738203"/>
                <a:gd name="connsiteX3275" fmla="*/ 5137722 w 6634280"/>
                <a:gd name="connsiteY3275" fmla="*/ 571163 h 1738203"/>
                <a:gd name="connsiteX3276" fmla="*/ 5137722 w 6634280"/>
                <a:gd name="connsiteY3276" fmla="*/ 562925 h 1738203"/>
                <a:gd name="connsiteX3277" fmla="*/ 5132230 w 6634280"/>
                <a:gd name="connsiteY3277" fmla="*/ 560179 h 1738203"/>
                <a:gd name="connsiteX3278" fmla="*/ 5132230 w 6634280"/>
                <a:gd name="connsiteY3278" fmla="*/ 554687 h 1738203"/>
                <a:gd name="connsiteX3279" fmla="*/ 5126739 w 6634280"/>
                <a:gd name="connsiteY3279" fmla="*/ 554687 h 1738203"/>
                <a:gd name="connsiteX3280" fmla="*/ 5123993 w 6634280"/>
                <a:gd name="connsiteY3280" fmla="*/ 554687 h 1738203"/>
                <a:gd name="connsiteX3281" fmla="*/ 5121247 w 6634280"/>
                <a:gd name="connsiteY3281" fmla="*/ 551941 h 1738203"/>
                <a:gd name="connsiteX3282" fmla="*/ 1323562 w 6634280"/>
                <a:gd name="connsiteY3282" fmla="*/ 549195 h 1738203"/>
                <a:gd name="connsiteX3283" fmla="*/ 1323562 w 6634280"/>
                <a:gd name="connsiteY3283" fmla="*/ 554687 h 1738203"/>
                <a:gd name="connsiteX3284" fmla="*/ 1329053 w 6634280"/>
                <a:gd name="connsiteY3284" fmla="*/ 554687 h 1738203"/>
                <a:gd name="connsiteX3285" fmla="*/ 1329053 w 6634280"/>
                <a:gd name="connsiteY3285" fmla="*/ 549195 h 1738203"/>
                <a:gd name="connsiteX3286" fmla="*/ 1515779 w 6634280"/>
                <a:gd name="connsiteY3286" fmla="*/ 546449 h 1738203"/>
                <a:gd name="connsiteX3287" fmla="*/ 1510287 w 6634280"/>
                <a:gd name="connsiteY3287" fmla="*/ 549195 h 1738203"/>
                <a:gd name="connsiteX3288" fmla="*/ 1504796 w 6634280"/>
                <a:gd name="connsiteY3288" fmla="*/ 549195 h 1738203"/>
                <a:gd name="connsiteX3289" fmla="*/ 1491065 w 6634280"/>
                <a:gd name="connsiteY3289" fmla="*/ 551941 h 1738203"/>
                <a:gd name="connsiteX3290" fmla="*/ 1491065 w 6634280"/>
                <a:gd name="connsiteY3290" fmla="*/ 560179 h 1738203"/>
                <a:gd name="connsiteX3291" fmla="*/ 1502050 w 6634280"/>
                <a:gd name="connsiteY3291" fmla="*/ 557433 h 1738203"/>
                <a:gd name="connsiteX3292" fmla="*/ 1510287 w 6634280"/>
                <a:gd name="connsiteY3292" fmla="*/ 554687 h 1738203"/>
                <a:gd name="connsiteX3293" fmla="*/ 1513033 w 6634280"/>
                <a:gd name="connsiteY3293" fmla="*/ 560179 h 1738203"/>
                <a:gd name="connsiteX3294" fmla="*/ 1524017 w 6634280"/>
                <a:gd name="connsiteY3294" fmla="*/ 560179 h 1738203"/>
                <a:gd name="connsiteX3295" fmla="*/ 1524017 w 6634280"/>
                <a:gd name="connsiteY3295" fmla="*/ 554687 h 1738203"/>
                <a:gd name="connsiteX3296" fmla="*/ 1526763 w 6634280"/>
                <a:gd name="connsiteY3296" fmla="*/ 551941 h 1738203"/>
                <a:gd name="connsiteX3297" fmla="*/ 1529509 w 6634280"/>
                <a:gd name="connsiteY3297" fmla="*/ 549195 h 1738203"/>
                <a:gd name="connsiteX3298" fmla="*/ 1521272 w 6634280"/>
                <a:gd name="connsiteY3298" fmla="*/ 549195 h 1738203"/>
                <a:gd name="connsiteX3299" fmla="*/ 5678680 w 6634280"/>
                <a:gd name="connsiteY3299" fmla="*/ 546449 h 1738203"/>
                <a:gd name="connsiteX3300" fmla="*/ 5675934 w 6634280"/>
                <a:gd name="connsiteY3300" fmla="*/ 549195 h 1738203"/>
                <a:gd name="connsiteX3301" fmla="*/ 5673188 w 6634280"/>
                <a:gd name="connsiteY3301" fmla="*/ 549195 h 1738203"/>
                <a:gd name="connsiteX3302" fmla="*/ 5673188 w 6634280"/>
                <a:gd name="connsiteY3302" fmla="*/ 551941 h 1738203"/>
                <a:gd name="connsiteX3303" fmla="*/ 5678680 w 6634280"/>
                <a:gd name="connsiteY3303" fmla="*/ 554687 h 1738203"/>
                <a:gd name="connsiteX3304" fmla="*/ 5684172 w 6634280"/>
                <a:gd name="connsiteY3304" fmla="*/ 557433 h 1738203"/>
                <a:gd name="connsiteX3305" fmla="*/ 5681426 w 6634280"/>
                <a:gd name="connsiteY3305" fmla="*/ 560179 h 1738203"/>
                <a:gd name="connsiteX3306" fmla="*/ 5681426 w 6634280"/>
                <a:gd name="connsiteY3306" fmla="*/ 562925 h 1738203"/>
                <a:gd name="connsiteX3307" fmla="*/ 5684172 w 6634280"/>
                <a:gd name="connsiteY3307" fmla="*/ 560179 h 1738203"/>
                <a:gd name="connsiteX3308" fmla="*/ 5684172 w 6634280"/>
                <a:gd name="connsiteY3308" fmla="*/ 557433 h 1738203"/>
                <a:gd name="connsiteX3309" fmla="*/ 5684172 w 6634280"/>
                <a:gd name="connsiteY3309" fmla="*/ 554687 h 1738203"/>
                <a:gd name="connsiteX3310" fmla="*/ 5684172 w 6634280"/>
                <a:gd name="connsiteY3310" fmla="*/ 549195 h 1738203"/>
                <a:gd name="connsiteX3311" fmla="*/ 1298847 w 6634280"/>
                <a:gd name="connsiteY3311" fmla="*/ 543703 h 1738203"/>
                <a:gd name="connsiteX3312" fmla="*/ 1296101 w 6634280"/>
                <a:gd name="connsiteY3312" fmla="*/ 546449 h 1738203"/>
                <a:gd name="connsiteX3313" fmla="*/ 1296101 w 6634280"/>
                <a:gd name="connsiteY3313" fmla="*/ 549195 h 1738203"/>
                <a:gd name="connsiteX3314" fmla="*/ 1298847 w 6634280"/>
                <a:gd name="connsiteY3314" fmla="*/ 551941 h 1738203"/>
                <a:gd name="connsiteX3315" fmla="*/ 1304341 w 6634280"/>
                <a:gd name="connsiteY3315" fmla="*/ 551941 h 1738203"/>
                <a:gd name="connsiteX3316" fmla="*/ 1304341 w 6634280"/>
                <a:gd name="connsiteY3316" fmla="*/ 546449 h 1738203"/>
                <a:gd name="connsiteX3317" fmla="*/ 1301593 w 6634280"/>
                <a:gd name="connsiteY3317" fmla="*/ 543703 h 1738203"/>
                <a:gd name="connsiteX3318" fmla="*/ 1394958 w 6634280"/>
                <a:gd name="connsiteY3318" fmla="*/ 540957 h 1738203"/>
                <a:gd name="connsiteX3319" fmla="*/ 1397703 w 6634280"/>
                <a:gd name="connsiteY3319" fmla="*/ 543703 h 1738203"/>
                <a:gd name="connsiteX3320" fmla="*/ 1394958 w 6634280"/>
                <a:gd name="connsiteY3320" fmla="*/ 546449 h 1738203"/>
                <a:gd name="connsiteX3321" fmla="*/ 1394958 w 6634280"/>
                <a:gd name="connsiteY3321" fmla="*/ 549195 h 1738203"/>
                <a:gd name="connsiteX3322" fmla="*/ 1403194 w 6634280"/>
                <a:gd name="connsiteY3322" fmla="*/ 543703 h 1738203"/>
                <a:gd name="connsiteX3323" fmla="*/ 1403194 w 6634280"/>
                <a:gd name="connsiteY3323" fmla="*/ 549195 h 1738203"/>
                <a:gd name="connsiteX3324" fmla="*/ 1408686 w 6634280"/>
                <a:gd name="connsiteY3324" fmla="*/ 549195 h 1738203"/>
                <a:gd name="connsiteX3325" fmla="*/ 1411434 w 6634280"/>
                <a:gd name="connsiteY3325" fmla="*/ 546449 h 1738203"/>
                <a:gd name="connsiteX3326" fmla="*/ 1414179 w 6634280"/>
                <a:gd name="connsiteY3326" fmla="*/ 549195 h 1738203"/>
                <a:gd name="connsiteX3327" fmla="*/ 1414179 w 6634280"/>
                <a:gd name="connsiteY3327" fmla="*/ 540957 h 1738203"/>
                <a:gd name="connsiteX3328" fmla="*/ 5209118 w 6634280"/>
                <a:gd name="connsiteY3328" fmla="*/ 538211 h 1738203"/>
                <a:gd name="connsiteX3329" fmla="*/ 5200880 w 6634280"/>
                <a:gd name="connsiteY3329" fmla="*/ 546449 h 1738203"/>
                <a:gd name="connsiteX3330" fmla="*/ 5203626 w 6634280"/>
                <a:gd name="connsiteY3330" fmla="*/ 549195 h 1738203"/>
                <a:gd name="connsiteX3331" fmla="*/ 5206372 w 6634280"/>
                <a:gd name="connsiteY3331" fmla="*/ 549195 h 1738203"/>
                <a:gd name="connsiteX3332" fmla="*/ 5214610 w 6634280"/>
                <a:gd name="connsiteY3332" fmla="*/ 549195 h 1738203"/>
                <a:gd name="connsiteX3333" fmla="*/ 5220102 w 6634280"/>
                <a:gd name="connsiteY3333" fmla="*/ 540957 h 1738203"/>
                <a:gd name="connsiteX3334" fmla="*/ 5214610 w 6634280"/>
                <a:gd name="connsiteY3334" fmla="*/ 538211 h 1738203"/>
                <a:gd name="connsiteX3335" fmla="*/ 840269 w 6634280"/>
                <a:gd name="connsiteY3335" fmla="*/ 535465 h 1738203"/>
                <a:gd name="connsiteX3336" fmla="*/ 837523 w 6634280"/>
                <a:gd name="connsiteY3336" fmla="*/ 540957 h 1738203"/>
                <a:gd name="connsiteX3337" fmla="*/ 840269 w 6634280"/>
                <a:gd name="connsiteY3337" fmla="*/ 540957 h 1738203"/>
                <a:gd name="connsiteX3338" fmla="*/ 843015 w 6634280"/>
                <a:gd name="connsiteY3338" fmla="*/ 540957 h 1738203"/>
                <a:gd name="connsiteX3339" fmla="*/ 845761 w 6634280"/>
                <a:gd name="connsiteY3339" fmla="*/ 538211 h 1738203"/>
                <a:gd name="connsiteX3340" fmla="*/ 845761 w 6634280"/>
                <a:gd name="connsiteY3340" fmla="*/ 535465 h 1738203"/>
                <a:gd name="connsiteX3341" fmla="*/ 5733600 w 6634280"/>
                <a:gd name="connsiteY3341" fmla="*/ 532719 h 1738203"/>
                <a:gd name="connsiteX3342" fmla="*/ 5730854 w 6634280"/>
                <a:gd name="connsiteY3342" fmla="*/ 535465 h 1738203"/>
                <a:gd name="connsiteX3343" fmla="*/ 5728108 w 6634280"/>
                <a:gd name="connsiteY3343" fmla="*/ 535465 h 1738203"/>
                <a:gd name="connsiteX3344" fmla="*/ 5722616 w 6634280"/>
                <a:gd name="connsiteY3344" fmla="*/ 535465 h 1738203"/>
                <a:gd name="connsiteX3345" fmla="*/ 5722616 w 6634280"/>
                <a:gd name="connsiteY3345" fmla="*/ 540957 h 1738203"/>
                <a:gd name="connsiteX3346" fmla="*/ 5730854 w 6634280"/>
                <a:gd name="connsiteY3346" fmla="*/ 540957 h 1738203"/>
                <a:gd name="connsiteX3347" fmla="*/ 5739091 w 6634280"/>
                <a:gd name="connsiteY3347" fmla="*/ 540957 h 1738203"/>
                <a:gd name="connsiteX3348" fmla="*/ 5739091 w 6634280"/>
                <a:gd name="connsiteY3348" fmla="*/ 532719 h 1738203"/>
                <a:gd name="connsiteX3349" fmla="*/ 5629252 w 6634280"/>
                <a:gd name="connsiteY3349" fmla="*/ 532719 h 1738203"/>
                <a:gd name="connsiteX3350" fmla="*/ 5626506 w 6634280"/>
                <a:gd name="connsiteY3350" fmla="*/ 535465 h 1738203"/>
                <a:gd name="connsiteX3351" fmla="*/ 5623760 w 6634280"/>
                <a:gd name="connsiteY3351" fmla="*/ 538211 h 1738203"/>
                <a:gd name="connsiteX3352" fmla="*/ 5618268 w 6634280"/>
                <a:gd name="connsiteY3352" fmla="*/ 540957 h 1738203"/>
                <a:gd name="connsiteX3353" fmla="*/ 5618268 w 6634280"/>
                <a:gd name="connsiteY3353" fmla="*/ 546449 h 1738203"/>
                <a:gd name="connsiteX3354" fmla="*/ 5626506 w 6634280"/>
                <a:gd name="connsiteY3354" fmla="*/ 549195 h 1738203"/>
                <a:gd name="connsiteX3355" fmla="*/ 5629252 w 6634280"/>
                <a:gd name="connsiteY3355" fmla="*/ 551941 h 1738203"/>
                <a:gd name="connsiteX3356" fmla="*/ 5631998 w 6634280"/>
                <a:gd name="connsiteY3356" fmla="*/ 551941 h 1738203"/>
                <a:gd name="connsiteX3357" fmla="*/ 5634744 w 6634280"/>
                <a:gd name="connsiteY3357" fmla="*/ 549195 h 1738203"/>
                <a:gd name="connsiteX3358" fmla="*/ 5634744 w 6634280"/>
                <a:gd name="connsiteY3358" fmla="*/ 546449 h 1738203"/>
                <a:gd name="connsiteX3359" fmla="*/ 5637490 w 6634280"/>
                <a:gd name="connsiteY3359" fmla="*/ 543703 h 1738203"/>
                <a:gd name="connsiteX3360" fmla="*/ 5637490 w 6634280"/>
                <a:gd name="connsiteY3360" fmla="*/ 538211 h 1738203"/>
                <a:gd name="connsiteX3361" fmla="*/ 5634744 w 6634280"/>
                <a:gd name="connsiteY3361" fmla="*/ 538211 h 1738203"/>
                <a:gd name="connsiteX3362" fmla="*/ 5631998 w 6634280"/>
                <a:gd name="connsiteY3362" fmla="*/ 532719 h 1738203"/>
                <a:gd name="connsiteX3363" fmla="*/ 5604539 w 6634280"/>
                <a:gd name="connsiteY3363" fmla="*/ 532719 h 1738203"/>
                <a:gd name="connsiteX3364" fmla="*/ 5599047 w 6634280"/>
                <a:gd name="connsiteY3364" fmla="*/ 538211 h 1738203"/>
                <a:gd name="connsiteX3365" fmla="*/ 5593555 w 6634280"/>
                <a:gd name="connsiteY3365" fmla="*/ 546449 h 1738203"/>
                <a:gd name="connsiteX3366" fmla="*/ 5590809 w 6634280"/>
                <a:gd name="connsiteY3366" fmla="*/ 546449 h 1738203"/>
                <a:gd name="connsiteX3367" fmla="*/ 5588063 w 6634280"/>
                <a:gd name="connsiteY3367" fmla="*/ 543703 h 1738203"/>
                <a:gd name="connsiteX3368" fmla="*/ 5588063 w 6634280"/>
                <a:gd name="connsiteY3368" fmla="*/ 546449 h 1738203"/>
                <a:gd name="connsiteX3369" fmla="*/ 5588063 w 6634280"/>
                <a:gd name="connsiteY3369" fmla="*/ 549195 h 1738203"/>
                <a:gd name="connsiteX3370" fmla="*/ 5588063 w 6634280"/>
                <a:gd name="connsiteY3370" fmla="*/ 551941 h 1738203"/>
                <a:gd name="connsiteX3371" fmla="*/ 5593555 w 6634280"/>
                <a:gd name="connsiteY3371" fmla="*/ 549195 h 1738203"/>
                <a:gd name="connsiteX3372" fmla="*/ 5601793 w 6634280"/>
                <a:gd name="connsiteY3372" fmla="*/ 549195 h 1738203"/>
                <a:gd name="connsiteX3373" fmla="*/ 5601793 w 6634280"/>
                <a:gd name="connsiteY3373" fmla="*/ 543703 h 1738203"/>
                <a:gd name="connsiteX3374" fmla="*/ 5601793 w 6634280"/>
                <a:gd name="connsiteY3374" fmla="*/ 538211 h 1738203"/>
                <a:gd name="connsiteX3375" fmla="*/ 604115 w 6634280"/>
                <a:gd name="connsiteY3375" fmla="*/ 532719 h 1738203"/>
                <a:gd name="connsiteX3376" fmla="*/ 601369 w 6634280"/>
                <a:gd name="connsiteY3376" fmla="*/ 535465 h 1738203"/>
                <a:gd name="connsiteX3377" fmla="*/ 604115 w 6634280"/>
                <a:gd name="connsiteY3377" fmla="*/ 538211 h 1738203"/>
                <a:gd name="connsiteX3378" fmla="*/ 606861 w 6634280"/>
                <a:gd name="connsiteY3378" fmla="*/ 538211 h 1738203"/>
                <a:gd name="connsiteX3379" fmla="*/ 609607 w 6634280"/>
                <a:gd name="connsiteY3379" fmla="*/ 538211 h 1738203"/>
                <a:gd name="connsiteX3380" fmla="*/ 609607 w 6634280"/>
                <a:gd name="connsiteY3380" fmla="*/ 532719 h 1738203"/>
                <a:gd name="connsiteX3381" fmla="*/ 919902 w 6634280"/>
                <a:gd name="connsiteY3381" fmla="*/ 529974 h 1738203"/>
                <a:gd name="connsiteX3382" fmla="*/ 917156 w 6634280"/>
                <a:gd name="connsiteY3382" fmla="*/ 532719 h 1738203"/>
                <a:gd name="connsiteX3383" fmla="*/ 919902 w 6634280"/>
                <a:gd name="connsiteY3383" fmla="*/ 535465 h 1738203"/>
                <a:gd name="connsiteX3384" fmla="*/ 925395 w 6634280"/>
                <a:gd name="connsiteY3384" fmla="*/ 535465 h 1738203"/>
                <a:gd name="connsiteX3385" fmla="*/ 925395 w 6634280"/>
                <a:gd name="connsiteY3385" fmla="*/ 529974 h 1738203"/>
                <a:gd name="connsiteX3386" fmla="*/ 1469098 w 6634280"/>
                <a:gd name="connsiteY3386" fmla="*/ 527228 h 1738203"/>
                <a:gd name="connsiteX3387" fmla="*/ 1469098 w 6634280"/>
                <a:gd name="connsiteY3387" fmla="*/ 532719 h 1738203"/>
                <a:gd name="connsiteX3388" fmla="*/ 1469098 w 6634280"/>
                <a:gd name="connsiteY3388" fmla="*/ 538211 h 1738203"/>
                <a:gd name="connsiteX3389" fmla="*/ 1471844 w 6634280"/>
                <a:gd name="connsiteY3389" fmla="*/ 535465 h 1738203"/>
                <a:gd name="connsiteX3390" fmla="*/ 1474589 w 6634280"/>
                <a:gd name="connsiteY3390" fmla="*/ 535465 h 1738203"/>
                <a:gd name="connsiteX3391" fmla="*/ 1477335 w 6634280"/>
                <a:gd name="connsiteY3391" fmla="*/ 535465 h 1738203"/>
                <a:gd name="connsiteX3392" fmla="*/ 1477335 w 6634280"/>
                <a:gd name="connsiteY3392" fmla="*/ 527228 h 1738203"/>
                <a:gd name="connsiteX3393" fmla="*/ 5074565 w 6634280"/>
                <a:gd name="connsiteY3393" fmla="*/ 527227 h 1738203"/>
                <a:gd name="connsiteX3394" fmla="*/ 5074565 w 6634280"/>
                <a:gd name="connsiteY3394" fmla="*/ 538211 h 1738203"/>
                <a:gd name="connsiteX3395" fmla="*/ 5077311 w 6634280"/>
                <a:gd name="connsiteY3395" fmla="*/ 540957 h 1738203"/>
                <a:gd name="connsiteX3396" fmla="*/ 5077311 w 6634280"/>
                <a:gd name="connsiteY3396" fmla="*/ 546449 h 1738203"/>
                <a:gd name="connsiteX3397" fmla="*/ 5069073 w 6634280"/>
                <a:gd name="connsiteY3397" fmla="*/ 546449 h 1738203"/>
                <a:gd name="connsiteX3398" fmla="*/ 5060835 w 6634280"/>
                <a:gd name="connsiteY3398" fmla="*/ 546449 h 1738203"/>
                <a:gd name="connsiteX3399" fmla="*/ 5060835 w 6634280"/>
                <a:gd name="connsiteY3399" fmla="*/ 529973 h 1738203"/>
                <a:gd name="connsiteX3400" fmla="*/ 5832455 w 6634280"/>
                <a:gd name="connsiteY3400" fmla="*/ 524481 h 1738203"/>
                <a:gd name="connsiteX3401" fmla="*/ 5829709 w 6634280"/>
                <a:gd name="connsiteY3401" fmla="*/ 527227 h 1738203"/>
                <a:gd name="connsiteX3402" fmla="*/ 5826963 w 6634280"/>
                <a:gd name="connsiteY3402" fmla="*/ 527227 h 1738203"/>
                <a:gd name="connsiteX3403" fmla="*/ 5821471 w 6634280"/>
                <a:gd name="connsiteY3403" fmla="*/ 527227 h 1738203"/>
                <a:gd name="connsiteX3404" fmla="*/ 5824217 w 6634280"/>
                <a:gd name="connsiteY3404" fmla="*/ 532719 h 1738203"/>
                <a:gd name="connsiteX3405" fmla="*/ 5826963 w 6634280"/>
                <a:gd name="connsiteY3405" fmla="*/ 535465 h 1738203"/>
                <a:gd name="connsiteX3406" fmla="*/ 5826963 w 6634280"/>
                <a:gd name="connsiteY3406" fmla="*/ 529973 h 1738203"/>
                <a:gd name="connsiteX3407" fmla="*/ 5829709 w 6634280"/>
                <a:gd name="connsiteY3407" fmla="*/ 529973 h 1738203"/>
                <a:gd name="connsiteX3408" fmla="*/ 5832455 w 6634280"/>
                <a:gd name="connsiteY3408" fmla="*/ 527227 h 1738203"/>
                <a:gd name="connsiteX3409" fmla="*/ 5835201 w 6634280"/>
                <a:gd name="connsiteY3409" fmla="*/ 524481 h 1738203"/>
                <a:gd name="connsiteX3410" fmla="*/ 1518526 w 6634280"/>
                <a:gd name="connsiteY3410" fmla="*/ 521736 h 1738203"/>
                <a:gd name="connsiteX3411" fmla="*/ 1518526 w 6634280"/>
                <a:gd name="connsiteY3411" fmla="*/ 524482 h 1738203"/>
                <a:gd name="connsiteX3412" fmla="*/ 1524017 w 6634280"/>
                <a:gd name="connsiteY3412" fmla="*/ 524482 h 1738203"/>
                <a:gd name="connsiteX3413" fmla="*/ 1526763 w 6634280"/>
                <a:gd name="connsiteY3413" fmla="*/ 527228 h 1738203"/>
                <a:gd name="connsiteX3414" fmla="*/ 1529509 w 6634280"/>
                <a:gd name="connsiteY3414" fmla="*/ 529974 h 1738203"/>
                <a:gd name="connsiteX3415" fmla="*/ 1535002 w 6634280"/>
                <a:gd name="connsiteY3415" fmla="*/ 529974 h 1738203"/>
                <a:gd name="connsiteX3416" fmla="*/ 1532255 w 6634280"/>
                <a:gd name="connsiteY3416" fmla="*/ 524482 h 1738203"/>
                <a:gd name="connsiteX3417" fmla="*/ 1529509 w 6634280"/>
                <a:gd name="connsiteY3417" fmla="*/ 521736 h 1738203"/>
                <a:gd name="connsiteX3418" fmla="*/ 1510287 w 6634280"/>
                <a:gd name="connsiteY3418" fmla="*/ 521736 h 1738203"/>
                <a:gd name="connsiteX3419" fmla="*/ 1510287 w 6634280"/>
                <a:gd name="connsiteY3419" fmla="*/ 527228 h 1738203"/>
                <a:gd name="connsiteX3420" fmla="*/ 1518526 w 6634280"/>
                <a:gd name="connsiteY3420" fmla="*/ 527228 h 1738203"/>
                <a:gd name="connsiteX3421" fmla="*/ 1515779 w 6634280"/>
                <a:gd name="connsiteY3421" fmla="*/ 521736 h 1738203"/>
                <a:gd name="connsiteX3422" fmla="*/ 1183518 w 6634280"/>
                <a:gd name="connsiteY3422" fmla="*/ 518990 h 1738203"/>
                <a:gd name="connsiteX3423" fmla="*/ 1183518 w 6634280"/>
                <a:gd name="connsiteY3423" fmla="*/ 524482 h 1738203"/>
                <a:gd name="connsiteX3424" fmla="*/ 1189009 w 6634280"/>
                <a:gd name="connsiteY3424" fmla="*/ 524482 h 1738203"/>
                <a:gd name="connsiteX3425" fmla="*/ 1189009 w 6634280"/>
                <a:gd name="connsiteY3425" fmla="*/ 521736 h 1738203"/>
                <a:gd name="connsiteX3426" fmla="*/ 1186263 w 6634280"/>
                <a:gd name="connsiteY3426" fmla="*/ 521736 h 1738203"/>
                <a:gd name="connsiteX3427" fmla="*/ 1186263 w 6634280"/>
                <a:gd name="connsiteY3427" fmla="*/ 518990 h 1738203"/>
                <a:gd name="connsiteX3428" fmla="*/ 5357401 w 6634280"/>
                <a:gd name="connsiteY3428" fmla="*/ 518989 h 1738203"/>
                <a:gd name="connsiteX3429" fmla="*/ 5354655 w 6634280"/>
                <a:gd name="connsiteY3429" fmla="*/ 521735 h 1738203"/>
                <a:gd name="connsiteX3430" fmla="*/ 5354655 w 6634280"/>
                <a:gd name="connsiteY3430" fmla="*/ 524481 h 1738203"/>
                <a:gd name="connsiteX3431" fmla="*/ 5354655 w 6634280"/>
                <a:gd name="connsiteY3431" fmla="*/ 527227 h 1738203"/>
                <a:gd name="connsiteX3432" fmla="*/ 5357401 w 6634280"/>
                <a:gd name="connsiteY3432" fmla="*/ 527227 h 1738203"/>
                <a:gd name="connsiteX3433" fmla="*/ 5357401 w 6634280"/>
                <a:gd name="connsiteY3433" fmla="*/ 529973 h 1738203"/>
                <a:gd name="connsiteX3434" fmla="*/ 5371131 w 6634280"/>
                <a:gd name="connsiteY3434" fmla="*/ 529973 h 1738203"/>
                <a:gd name="connsiteX3435" fmla="*/ 5371131 w 6634280"/>
                <a:gd name="connsiteY3435" fmla="*/ 524481 h 1738203"/>
                <a:gd name="connsiteX3436" fmla="*/ 5371131 w 6634280"/>
                <a:gd name="connsiteY3436" fmla="*/ 521735 h 1738203"/>
                <a:gd name="connsiteX3437" fmla="*/ 5365639 w 6634280"/>
                <a:gd name="connsiteY3437" fmla="*/ 518989 h 1738203"/>
                <a:gd name="connsiteX3438" fmla="*/ 337755 w 6634280"/>
                <a:gd name="connsiteY3438" fmla="*/ 516244 h 1738203"/>
                <a:gd name="connsiteX3439" fmla="*/ 337755 w 6634280"/>
                <a:gd name="connsiteY3439" fmla="*/ 521736 h 1738203"/>
                <a:gd name="connsiteX3440" fmla="*/ 343247 w 6634280"/>
                <a:gd name="connsiteY3440" fmla="*/ 524482 h 1738203"/>
                <a:gd name="connsiteX3441" fmla="*/ 343247 w 6634280"/>
                <a:gd name="connsiteY3441" fmla="*/ 516244 h 1738203"/>
                <a:gd name="connsiteX3442" fmla="*/ 5673188 w 6634280"/>
                <a:gd name="connsiteY3442" fmla="*/ 516243 h 1738203"/>
                <a:gd name="connsiteX3443" fmla="*/ 5664950 w 6634280"/>
                <a:gd name="connsiteY3443" fmla="*/ 518989 h 1738203"/>
                <a:gd name="connsiteX3444" fmla="*/ 5662204 w 6634280"/>
                <a:gd name="connsiteY3444" fmla="*/ 518989 h 1738203"/>
                <a:gd name="connsiteX3445" fmla="*/ 5659458 w 6634280"/>
                <a:gd name="connsiteY3445" fmla="*/ 518989 h 1738203"/>
                <a:gd name="connsiteX3446" fmla="*/ 5659458 w 6634280"/>
                <a:gd name="connsiteY3446" fmla="*/ 521735 h 1738203"/>
                <a:gd name="connsiteX3447" fmla="*/ 5664950 w 6634280"/>
                <a:gd name="connsiteY3447" fmla="*/ 521735 h 1738203"/>
                <a:gd name="connsiteX3448" fmla="*/ 5667696 w 6634280"/>
                <a:gd name="connsiteY3448" fmla="*/ 524481 h 1738203"/>
                <a:gd name="connsiteX3449" fmla="*/ 5667696 w 6634280"/>
                <a:gd name="connsiteY3449" fmla="*/ 521735 h 1738203"/>
                <a:gd name="connsiteX3450" fmla="*/ 5673188 w 6634280"/>
                <a:gd name="connsiteY3450" fmla="*/ 521735 h 1738203"/>
                <a:gd name="connsiteX3451" fmla="*/ 518990 w 6634280"/>
                <a:gd name="connsiteY3451" fmla="*/ 513498 h 1738203"/>
                <a:gd name="connsiteX3452" fmla="*/ 516244 w 6634280"/>
                <a:gd name="connsiteY3452" fmla="*/ 516244 h 1738203"/>
                <a:gd name="connsiteX3453" fmla="*/ 524482 w 6634280"/>
                <a:gd name="connsiteY3453" fmla="*/ 516244 h 1738203"/>
                <a:gd name="connsiteX3454" fmla="*/ 524482 w 6634280"/>
                <a:gd name="connsiteY3454" fmla="*/ 513498 h 1738203"/>
                <a:gd name="connsiteX3455" fmla="*/ 1510287 w 6634280"/>
                <a:gd name="connsiteY3455" fmla="*/ 510752 h 1738203"/>
                <a:gd name="connsiteX3456" fmla="*/ 1510287 w 6634280"/>
                <a:gd name="connsiteY3456" fmla="*/ 513498 h 1738203"/>
                <a:gd name="connsiteX3457" fmla="*/ 1507541 w 6634280"/>
                <a:gd name="connsiteY3457" fmla="*/ 513498 h 1738203"/>
                <a:gd name="connsiteX3458" fmla="*/ 1507541 w 6634280"/>
                <a:gd name="connsiteY3458" fmla="*/ 516244 h 1738203"/>
                <a:gd name="connsiteX3459" fmla="*/ 1510287 w 6634280"/>
                <a:gd name="connsiteY3459" fmla="*/ 516244 h 1738203"/>
                <a:gd name="connsiteX3460" fmla="*/ 1510287 w 6634280"/>
                <a:gd name="connsiteY3460" fmla="*/ 518990 h 1738203"/>
                <a:gd name="connsiteX3461" fmla="*/ 1513033 w 6634280"/>
                <a:gd name="connsiteY3461" fmla="*/ 518990 h 1738203"/>
                <a:gd name="connsiteX3462" fmla="*/ 1513033 w 6634280"/>
                <a:gd name="connsiteY3462" fmla="*/ 516244 h 1738203"/>
                <a:gd name="connsiteX3463" fmla="*/ 1515779 w 6634280"/>
                <a:gd name="connsiteY3463" fmla="*/ 516244 h 1738203"/>
                <a:gd name="connsiteX3464" fmla="*/ 1515779 w 6634280"/>
                <a:gd name="connsiteY3464" fmla="*/ 513498 h 1738203"/>
                <a:gd name="connsiteX3465" fmla="*/ 1513033 w 6634280"/>
                <a:gd name="connsiteY3465" fmla="*/ 513498 h 1738203"/>
                <a:gd name="connsiteX3466" fmla="*/ 1513033 w 6634280"/>
                <a:gd name="connsiteY3466" fmla="*/ 510752 h 1738203"/>
                <a:gd name="connsiteX3467" fmla="*/ 5286005 w 6634280"/>
                <a:gd name="connsiteY3467" fmla="*/ 508006 h 1738203"/>
                <a:gd name="connsiteX3468" fmla="*/ 5288751 w 6634280"/>
                <a:gd name="connsiteY3468" fmla="*/ 513497 h 1738203"/>
                <a:gd name="connsiteX3469" fmla="*/ 5294243 w 6634280"/>
                <a:gd name="connsiteY3469" fmla="*/ 513497 h 1738203"/>
                <a:gd name="connsiteX3470" fmla="*/ 5294243 w 6634280"/>
                <a:gd name="connsiteY3470" fmla="*/ 508006 h 1738203"/>
                <a:gd name="connsiteX3471" fmla="*/ 5288751 w 6634280"/>
                <a:gd name="connsiteY3471" fmla="*/ 508006 h 1738203"/>
                <a:gd name="connsiteX3472" fmla="*/ 1254913 w 6634280"/>
                <a:gd name="connsiteY3472" fmla="*/ 508006 h 1738203"/>
                <a:gd name="connsiteX3473" fmla="*/ 1254913 w 6634280"/>
                <a:gd name="connsiteY3473" fmla="*/ 510752 h 1738203"/>
                <a:gd name="connsiteX3474" fmla="*/ 1252167 w 6634280"/>
                <a:gd name="connsiteY3474" fmla="*/ 513498 h 1738203"/>
                <a:gd name="connsiteX3475" fmla="*/ 1252167 w 6634280"/>
                <a:gd name="connsiteY3475" fmla="*/ 516244 h 1738203"/>
                <a:gd name="connsiteX3476" fmla="*/ 1257659 w 6634280"/>
                <a:gd name="connsiteY3476" fmla="*/ 518990 h 1738203"/>
                <a:gd name="connsiteX3477" fmla="*/ 1263149 w 6634280"/>
                <a:gd name="connsiteY3477" fmla="*/ 518990 h 1738203"/>
                <a:gd name="connsiteX3478" fmla="*/ 1263149 w 6634280"/>
                <a:gd name="connsiteY3478" fmla="*/ 513498 h 1738203"/>
                <a:gd name="connsiteX3479" fmla="*/ 1260404 w 6634280"/>
                <a:gd name="connsiteY3479" fmla="*/ 510752 h 1738203"/>
                <a:gd name="connsiteX3480" fmla="*/ 1257659 w 6634280"/>
                <a:gd name="connsiteY3480" fmla="*/ 508006 h 1738203"/>
                <a:gd name="connsiteX3481" fmla="*/ 5563349 w 6634280"/>
                <a:gd name="connsiteY3481" fmla="*/ 505260 h 1738203"/>
                <a:gd name="connsiteX3482" fmla="*/ 5560603 w 6634280"/>
                <a:gd name="connsiteY3482" fmla="*/ 508006 h 1738203"/>
                <a:gd name="connsiteX3483" fmla="*/ 5566095 w 6634280"/>
                <a:gd name="connsiteY3483" fmla="*/ 508006 h 1738203"/>
                <a:gd name="connsiteX3484" fmla="*/ 5571587 w 6634280"/>
                <a:gd name="connsiteY3484" fmla="*/ 508006 h 1738203"/>
                <a:gd name="connsiteX3485" fmla="*/ 5571587 w 6634280"/>
                <a:gd name="connsiteY3485" fmla="*/ 505260 h 1738203"/>
                <a:gd name="connsiteX3486" fmla="*/ 5566095 w 6634280"/>
                <a:gd name="connsiteY3486" fmla="*/ 505260 h 1738203"/>
                <a:gd name="connsiteX3487" fmla="*/ 1389464 w 6634280"/>
                <a:gd name="connsiteY3487" fmla="*/ 505260 h 1738203"/>
                <a:gd name="connsiteX3488" fmla="*/ 1389464 w 6634280"/>
                <a:gd name="connsiteY3488" fmla="*/ 513498 h 1738203"/>
                <a:gd name="connsiteX3489" fmla="*/ 1392210 w 6634280"/>
                <a:gd name="connsiteY3489" fmla="*/ 518990 h 1738203"/>
                <a:gd name="connsiteX3490" fmla="*/ 1386718 w 6634280"/>
                <a:gd name="connsiteY3490" fmla="*/ 518990 h 1738203"/>
                <a:gd name="connsiteX3491" fmla="*/ 1386718 w 6634280"/>
                <a:gd name="connsiteY3491" fmla="*/ 524482 h 1738203"/>
                <a:gd name="connsiteX3492" fmla="*/ 1394958 w 6634280"/>
                <a:gd name="connsiteY3492" fmla="*/ 524482 h 1738203"/>
                <a:gd name="connsiteX3493" fmla="*/ 1397703 w 6634280"/>
                <a:gd name="connsiteY3493" fmla="*/ 518990 h 1738203"/>
                <a:gd name="connsiteX3494" fmla="*/ 1397703 w 6634280"/>
                <a:gd name="connsiteY3494" fmla="*/ 513498 h 1738203"/>
                <a:gd name="connsiteX3495" fmla="*/ 1394958 w 6634280"/>
                <a:gd name="connsiteY3495" fmla="*/ 508006 h 1738203"/>
                <a:gd name="connsiteX3496" fmla="*/ 1452622 w 6634280"/>
                <a:gd name="connsiteY3496" fmla="*/ 499768 h 1738203"/>
                <a:gd name="connsiteX3497" fmla="*/ 1452622 w 6634280"/>
                <a:gd name="connsiteY3497" fmla="*/ 508006 h 1738203"/>
                <a:gd name="connsiteX3498" fmla="*/ 1455368 w 6634280"/>
                <a:gd name="connsiteY3498" fmla="*/ 505260 h 1738203"/>
                <a:gd name="connsiteX3499" fmla="*/ 1458113 w 6634280"/>
                <a:gd name="connsiteY3499" fmla="*/ 505260 h 1738203"/>
                <a:gd name="connsiteX3500" fmla="*/ 1455368 w 6634280"/>
                <a:gd name="connsiteY3500" fmla="*/ 499768 h 1738203"/>
                <a:gd name="connsiteX3501" fmla="*/ 5634744 w 6634280"/>
                <a:gd name="connsiteY3501" fmla="*/ 499768 h 1738203"/>
                <a:gd name="connsiteX3502" fmla="*/ 5637490 w 6634280"/>
                <a:gd name="connsiteY3502" fmla="*/ 502514 h 1738203"/>
                <a:gd name="connsiteX3503" fmla="*/ 5642982 w 6634280"/>
                <a:gd name="connsiteY3503" fmla="*/ 505260 h 1738203"/>
                <a:gd name="connsiteX3504" fmla="*/ 5642982 w 6634280"/>
                <a:gd name="connsiteY3504" fmla="*/ 499768 h 1738203"/>
                <a:gd name="connsiteX3505" fmla="*/ 5574333 w 6634280"/>
                <a:gd name="connsiteY3505" fmla="*/ 499768 h 1738203"/>
                <a:gd name="connsiteX3506" fmla="*/ 5574333 w 6634280"/>
                <a:gd name="connsiteY3506" fmla="*/ 505260 h 1738203"/>
                <a:gd name="connsiteX3507" fmla="*/ 5579825 w 6634280"/>
                <a:gd name="connsiteY3507" fmla="*/ 510752 h 1738203"/>
                <a:gd name="connsiteX3508" fmla="*/ 5579825 w 6634280"/>
                <a:gd name="connsiteY3508" fmla="*/ 508006 h 1738203"/>
                <a:gd name="connsiteX3509" fmla="*/ 5579825 w 6634280"/>
                <a:gd name="connsiteY3509" fmla="*/ 505260 h 1738203"/>
                <a:gd name="connsiteX3510" fmla="*/ 5577079 w 6634280"/>
                <a:gd name="connsiteY3510" fmla="*/ 502514 h 1738203"/>
                <a:gd name="connsiteX3511" fmla="*/ 5577079 w 6634280"/>
                <a:gd name="connsiteY3511" fmla="*/ 499768 h 1738203"/>
                <a:gd name="connsiteX3512" fmla="*/ 5316211 w 6634280"/>
                <a:gd name="connsiteY3512" fmla="*/ 499768 h 1738203"/>
                <a:gd name="connsiteX3513" fmla="*/ 5316211 w 6634280"/>
                <a:gd name="connsiteY3513" fmla="*/ 505260 h 1738203"/>
                <a:gd name="connsiteX3514" fmla="*/ 5321703 w 6634280"/>
                <a:gd name="connsiteY3514" fmla="*/ 508006 h 1738203"/>
                <a:gd name="connsiteX3515" fmla="*/ 5321703 w 6634280"/>
                <a:gd name="connsiteY3515" fmla="*/ 499768 h 1738203"/>
                <a:gd name="connsiteX3516" fmla="*/ 1433400 w 6634280"/>
                <a:gd name="connsiteY3516" fmla="*/ 497022 h 1738203"/>
                <a:gd name="connsiteX3517" fmla="*/ 1433400 w 6634280"/>
                <a:gd name="connsiteY3517" fmla="*/ 502514 h 1738203"/>
                <a:gd name="connsiteX3518" fmla="*/ 1441637 w 6634280"/>
                <a:gd name="connsiteY3518" fmla="*/ 502514 h 1738203"/>
                <a:gd name="connsiteX3519" fmla="*/ 1441637 w 6634280"/>
                <a:gd name="connsiteY3519" fmla="*/ 497022 h 1738203"/>
                <a:gd name="connsiteX3520" fmla="*/ 5815979 w 6634280"/>
                <a:gd name="connsiteY3520" fmla="*/ 497022 h 1738203"/>
                <a:gd name="connsiteX3521" fmla="*/ 5815979 w 6634280"/>
                <a:gd name="connsiteY3521" fmla="*/ 499768 h 1738203"/>
                <a:gd name="connsiteX3522" fmla="*/ 5821471 w 6634280"/>
                <a:gd name="connsiteY3522" fmla="*/ 499768 h 1738203"/>
                <a:gd name="connsiteX3523" fmla="*/ 5821471 w 6634280"/>
                <a:gd name="connsiteY3523" fmla="*/ 497022 h 1738203"/>
                <a:gd name="connsiteX3524" fmla="*/ 1340038 w 6634280"/>
                <a:gd name="connsiteY3524" fmla="*/ 491530 h 1738203"/>
                <a:gd name="connsiteX3525" fmla="*/ 1340038 w 6634280"/>
                <a:gd name="connsiteY3525" fmla="*/ 499768 h 1738203"/>
                <a:gd name="connsiteX3526" fmla="*/ 1342784 w 6634280"/>
                <a:gd name="connsiteY3526" fmla="*/ 505260 h 1738203"/>
                <a:gd name="connsiteX3527" fmla="*/ 1348275 w 6634280"/>
                <a:gd name="connsiteY3527" fmla="*/ 508006 h 1738203"/>
                <a:gd name="connsiteX3528" fmla="*/ 1353766 w 6634280"/>
                <a:gd name="connsiteY3528" fmla="*/ 508006 h 1738203"/>
                <a:gd name="connsiteX3529" fmla="*/ 1356512 w 6634280"/>
                <a:gd name="connsiteY3529" fmla="*/ 502514 h 1738203"/>
                <a:gd name="connsiteX3530" fmla="*/ 1359260 w 6634280"/>
                <a:gd name="connsiteY3530" fmla="*/ 499768 h 1738203"/>
                <a:gd name="connsiteX3531" fmla="*/ 1359260 w 6634280"/>
                <a:gd name="connsiteY3531" fmla="*/ 505260 h 1738203"/>
                <a:gd name="connsiteX3532" fmla="*/ 1362005 w 6634280"/>
                <a:gd name="connsiteY3532" fmla="*/ 502514 h 1738203"/>
                <a:gd name="connsiteX3533" fmla="*/ 1364751 w 6634280"/>
                <a:gd name="connsiteY3533" fmla="*/ 502514 h 1738203"/>
                <a:gd name="connsiteX3534" fmla="*/ 1367496 w 6634280"/>
                <a:gd name="connsiteY3534" fmla="*/ 502514 h 1738203"/>
                <a:gd name="connsiteX3535" fmla="*/ 1367496 w 6634280"/>
                <a:gd name="connsiteY3535" fmla="*/ 497022 h 1738203"/>
                <a:gd name="connsiteX3536" fmla="*/ 1356512 w 6634280"/>
                <a:gd name="connsiteY3536" fmla="*/ 497022 h 1738203"/>
                <a:gd name="connsiteX3537" fmla="*/ 1351020 w 6634280"/>
                <a:gd name="connsiteY3537" fmla="*/ 491530 h 1738203"/>
                <a:gd name="connsiteX3538" fmla="*/ 1345529 w 6634280"/>
                <a:gd name="connsiteY3538" fmla="*/ 491530 h 1738203"/>
                <a:gd name="connsiteX3539" fmla="*/ 5829709 w 6634280"/>
                <a:gd name="connsiteY3539" fmla="*/ 488784 h 1738203"/>
                <a:gd name="connsiteX3540" fmla="*/ 5832455 w 6634280"/>
                <a:gd name="connsiteY3540" fmla="*/ 494276 h 1738203"/>
                <a:gd name="connsiteX3541" fmla="*/ 5835201 w 6634280"/>
                <a:gd name="connsiteY3541" fmla="*/ 497022 h 1738203"/>
                <a:gd name="connsiteX3542" fmla="*/ 5835201 w 6634280"/>
                <a:gd name="connsiteY3542" fmla="*/ 488784 h 1738203"/>
                <a:gd name="connsiteX3543" fmla="*/ 5568841 w 6634280"/>
                <a:gd name="connsiteY3543" fmla="*/ 488784 h 1738203"/>
                <a:gd name="connsiteX3544" fmla="*/ 5568841 w 6634280"/>
                <a:gd name="connsiteY3544" fmla="*/ 491530 h 1738203"/>
                <a:gd name="connsiteX3545" fmla="*/ 5566095 w 6634280"/>
                <a:gd name="connsiteY3545" fmla="*/ 491530 h 1738203"/>
                <a:gd name="connsiteX3546" fmla="*/ 5566095 w 6634280"/>
                <a:gd name="connsiteY3546" fmla="*/ 494276 h 1738203"/>
                <a:gd name="connsiteX3547" fmla="*/ 5568841 w 6634280"/>
                <a:gd name="connsiteY3547" fmla="*/ 494276 h 1738203"/>
                <a:gd name="connsiteX3548" fmla="*/ 5568841 w 6634280"/>
                <a:gd name="connsiteY3548" fmla="*/ 497022 h 1738203"/>
                <a:gd name="connsiteX3549" fmla="*/ 5571587 w 6634280"/>
                <a:gd name="connsiteY3549" fmla="*/ 497022 h 1738203"/>
                <a:gd name="connsiteX3550" fmla="*/ 5571587 w 6634280"/>
                <a:gd name="connsiteY3550" fmla="*/ 494276 h 1738203"/>
                <a:gd name="connsiteX3551" fmla="*/ 5574333 w 6634280"/>
                <a:gd name="connsiteY3551" fmla="*/ 494276 h 1738203"/>
                <a:gd name="connsiteX3552" fmla="*/ 5574333 w 6634280"/>
                <a:gd name="connsiteY3552" fmla="*/ 491530 h 1738203"/>
                <a:gd name="connsiteX3553" fmla="*/ 5571587 w 6634280"/>
                <a:gd name="connsiteY3553" fmla="*/ 491530 h 1738203"/>
                <a:gd name="connsiteX3554" fmla="*/ 5571587 w 6634280"/>
                <a:gd name="connsiteY3554" fmla="*/ 488784 h 1738203"/>
                <a:gd name="connsiteX3555" fmla="*/ 1485574 w 6634280"/>
                <a:gd name="connsiteY3555" fmla="*/ 486038 h 1738203"/>
                <a:gd name="connsiteX3556" fmla="*/ 1485574 w 6634280"/>
                <a:gd name="connsiteY3556" fmla="*/ 488784 h 1738203"/>
                <a:gd name="connsiteX3557" fmla="*/ 1488320 w 6634280"/>
                <a:gd name="connsiteY3557" fmla="*/ 491530 h 1738203"/>
                <a:gd name="connsiteX3558" fmla="*/ 1496557 w 6634280"/>
                <a:gd name="connsiteY3558" fmla="*/ 491530 h 1738203"/>
                <a:gd name="connsiteX3559" fmla="*/ 1496557 w 6634280"/>
                <a:gd name="connsiteY3559" fmla="*/ 486038 h 1738203"/>
                <a:gd name="connsiteX3560" fmla="*/ 1274134 w 6634280"/>
                <a:gd name="connsiteY3560" fmla="*/ 486038 h 1738203"/>
                <a:gd name="connsiteX3561" fmla="*/ 1274134 w 6634280"/>
                <a:gd name="connsiteY3561" fmla="*/ 488784 h 1738203"/>
                <a:gd name="connsiteX3562" fmla="*/ 1279625 w 6634280"/>
                <a:gd name="connsiteY3562" fmla="*/ 491530 h 1738203"/>
                <a:gd name="connsiteX3563" fmla="*/ 1282371 w 6634280"/>
                <a:gd name="connsiteY3563" fmla="*/ 488784 h 1738203"/>
                <a:gd name="connsiteX3564" fmla="*/ 1282371 w 6634280"/>
                <a:gd name="connsiteY3564" fmla="*/ 486038 h 1738203"/>
                <a:gd name="connsiteX3565" fmla="*/ 1276880 w 6634280"/>
                <a:gd name="connsiteY3565" fmla="*/ 486038 h 1738203"/>
                <a:gd name="connsiteX3566" fmla="*/ 5774789 w 6634280"/>
                <a:gd name="connsiteY3566" fmla="*/ 486038 h 1738203"/>
                <a:gd name="connsiteX3567" fmla="*/ 5774789 w 6634280"/>
                <a:gd name="connsiteY3567" fmla="*/ 488784 h 1738203"/>
                <a:gd name="connsiteX3568" fmla="*/ 5772043 w 6634280"/>
                <a:gd name="connsiteY3568" fmla="*/ 491530 h 1738203"/>
                <a:gd name="connsiteX3569" fmla="*/ 5772043 w 6634280"/>
                <a:gd name="connsiteY3569" fmla="*/ 494276 h 1738203"/>
                <a:gd name="connsiteX3570" fmla="*/ 5777535 w 6634280"/>
                <a:gd name="connsiteY3570" fmla="*/ 491530 h 1738203"/>
                <a:gd name="connsiteX3571" fmla="*/ 5780281 w 6634280"/>
                <a:gd name="connsiteY3571" fmla="*/ 488784 h 1738203"/>
                <a:gd name="connsiteX3572" fmla="*/ 5777535 w 6634280"/>
                <a:gd name="connsiteY3572" fmla="*/ 488784 h 1738203"/>
                <a:gd name="connsiteX3573" fmla="*/ 5777535 w 6634280"/>
                <a:gd name="connsiteY3573" fmla="*/ 486038 h 1738203"/>
                <a:gd name="connsiteX3574" fmla="*/ 5582571 w 6634280"/>
                <a:gd name="connsiteY3574" fmla="*/ 486038 h 1738203"/>
                <a:gd name="connsiteX3575" fmla="*/ 5582571 w 6634280"/>
                <a:gd name="connsiteY3575" fmla="*/ 499768 h 1738203"/>
                <a:gd name="connsiteX3576" fmla="*/ 5585317 w 6634280"/>
                <a:gd name="connsiteY3576" fmla="*/ 499768 h 1738203"/>
                <a:gd name="connsiteX3577" fmla="*/ 5585317 w 6634280"/>
                <a:gd name="connsiteY3577" fmla="*/ 497022 h 1738203"/>
                <a:gd name="connsiteX3578" fmla="*/ 5588063 w 6634280"/>
                <a:gd name="connsiteY3578" fmla="*/ 497022 h 1738203"/>
                <a:gd name="connsiteX3579" fmla="*/ 5585317 w 6634280"/>
                <a:gd name="connsiteY3579" fmla="*/ 494276 h 1738203"/>
                <a:gd name="connsiteX3580" fmla="*/ 5588063 w 6634280"/>
                <a:gd name="connsiteY3580" fmla="*/ 486038 h 1738203"/>
                <a:gd name="connsiteX3581" fmla="*/ 1554223 w 6634280"/>
                <a:gd name="connsiteY3581" fmla="*/ 480546 h 1738203"/>
                <a:gd name="connsiteX3582" fmla="*/ 1545985 w 6634280"/>
                <a:gd name="connsiteY3582" fmla="*/ 483292 h 1738203"/>
                <a:gd name="connsiteX3583" fmla="*/ 1545985 w 6634280"/>
                <a:gd name="connsiteY3583" fmla="*/ 488784 h 1738203"/>
                <a:gd name="connsiteX3584" fmla="*/ 1551477 w 6634280"/>
                <a:gd name="connsiteY3584" fmla="*/ 486038 h 1738203"/>
                <a:gd name="connsiteX3585" fmla="*/ 1515779 w 6634280"/>
                <a:gd name="connsiteY3585" fmla="*/ 480546 h 1738203"/>
                <a:gd name="connsiteX3586" fmla="*/ 1515779 w 6634280"/>
                <a:gd name="connsiteY3586" fmla="*/ 486038 h 1738203"/>
                <a:gd name="connsiteX3587" fmla="*/ 1515779 w 6634280"/>
                <a:gd name="connsiteY3587" fmla="*/ 491530 h 1738203"/>
                <a:gd name="connsiteX3588" fmla="*/ 1518526 w 6634280"/>
                <a:gd name="connsiteY3588" fmla="*/ 494276 h 1738203"/>
                <a:gd name="connsiteX3589" fmla="*/ 1515779 w 6634280"/>
                <a:gd name="connsiteY3589" fmla="*/ 497022 h 1738203"/>
                <a:gd name="connsiteX3590" fmla="*/ 1518526 w 6634280"/>
                <a:gd name="connsiteY3590" fmla="*/ 499768 h 1738203"/>
                <a:gd name="connsiteX3591" fmla="*/ 1521272 w 6634280"/>
                <a:gd name="connsiteY3591" fmla="*/ 499768 h 1738203"/>
                <a:gd name="connsiteX3592" fmla="*/ 1529509 w 6634280"/>
                <a:gd name="connsiteY3592" fmla="*/ 497022 h 1738203"/>
                <a:gd name="connsiteX3593" fmla="*/ 1529509 w 6634280"/>
                <a:gd name="connsiteY3593" fmla="*/ 502514 h 1738203"/>
                <a:gd name="connsiteX3594" fmla="*/ 1532255 w 6634280"/>
                <a:gd name="connsiteY3594" fmla="*/ 505260 h 1738203"/>
                <a:gd name="connsiteX3595" fmla="*/ 1535002 w 6634280"/>
                <a:gd name="connsiteY3595" fmla="*/ 508006 h 1738203"/>
                <a:gd name="connsiteX3596" fmla="*/ 1532255 w 6634280"/>
                <a:gd name="connsiteY3596" fmla="*/ 510752 h 1738203"/>
                <a:gd name="connsiteX3597" fmla="*/ 1535002 w 6634280"/>
                <a:gd name="connsiteY3597" fmla="*/ 510752 h 1738203"/>
                <a:gd name="connsiteX3598" fmla="*/ 1535002 w 6634280"/>
                <a:gd name="connsiteY3598" fmla="*/ 513498 h 1738203"/>
                <a:gd name="connsiteX3599" fmla="*/ 1535002 w 6634280"/>
                <a:gd name="connsiteY3599" fmla="*/ 516244 h 1738203"/>
                <a:gd name="connsiteX3600" fmla="*/ 1540493 w 6634280"/>
                <a:gd name="connsiteY3600" fmla="*/ 516244 h 1738203"/>
                <a:gd name="connsiteX3601" fmla="*/ 1543239 w 6634280"/>
                <a:gd name="connsiteY3601" fmla="*/ 518990 h 1738203"/>
                <a:gd name="connsiteX3602" fmla="*/ 1554223 w 6634280"/>
                <a:gd name="connsiteY3602" fmla="*/ 524482 h 1738203"/>
                <a:gd name="connsiteX3603" fmla="*/ 1551477 w 6634280"/>
                <a:gd name="connsiteY3603" fmla="*/ 518990 h 1738203"/>
                <a:gd name="connsiteX3604" fmla="*/ 1545985 w 6634280"/>
                <a:gd name="connsiteY3604" fmla="*/ 516244 h 1738203"/>
                <a:gd name="connsiteX3605" fmla="*/ 1543239 w 6634280"/>
                <a:gd name="connsiteY3605" fmla="*/ 510752 h 1738203"/>
                <a:gd name="connsiteX3606" fmla="*/ 1540493 w 6634280"/>
                <a:gd name="connsiteY3606" fmla="*/ 505260 h 1738203"/>
                <a:gd name="connsiteX3607" fmla="*/ 1543239 w 6634280"/>
                <a:gd name="connsiteY3607" fmla="*/ 505260 h 1738203"/>
                <a:gd name="connsiteX3608" fmla="*/ 1543239 w 6634280"/>
                <a:gd name="connsiteY3608" fmla="*/ 499768 h 1738203"/>
                <a:gd name="connsiteX3609" fmla="*/ 1540493 w 6634280"/>
                <a:gd name="connsiteY3609" fmla="*/ 494276 h 1738203"/>
                <a:gd name="connsiteX3610" fmla="*/ 1526763 w 6634280"/>
                <a:gd name="connsiteY3610" fmla="*/ 494276 h 1738203"/>
                <a:gd name="connsiteX3611" fmla="*/ 1526763 w 6634280"/>
                <a:gd name="connsiteY3611" fmla="*/ 488784 h 1738203"/>
                <a:gd name="connsiteX3612" fmla="*/ 1524017 w 6634280"/>
                <a:gd name="connsiteY3612" fmla="*/ 480546 h 1738203"/>
                <a:gd name="connsiteX3613" fmla="*/ 1408686 w 6634280"/>
                <a:gd name="connsiteY3613" fmla="*/ 477800 h 1738203"/>
                <a:gd name="connsiteX3614" fmla="*/ 1403194 w 6634280"/>
                <a:gd name="connsiteY3614" fmla="*/ 480546 h 1738203"/>
                <a:gd name="connsiteX3615" fmla="*/ 1400448 w 6634280"/>
                <a:gd name="connsiteY3615" fmla="*/ 483292 h 1738203"/>
                <a:gd name="connsiteX3616" fmla="*/ 1403194 w 6634280"/>
                <a:gd name="connsiteY3616" fmla="*/ 486038 h 1738203"/>
                <a:gd name="connsiteX3617" fmla="*/ 1408686 w 6634280"/>
                <a:gd name="connsiteY3617" fmla="*/ 486038 h 1738203"/>
                <a:gd name="connsiteX3618" fmla="*/ 422880 w 6634280"/>
                <a:gd name="connsiteY3618" fmla="*/ 477800 h 1738203"/>
                <a:gd name="connsiteX3619" fmla="*/ 395421 w 6634280"/>
                <a:gd name="connsiteY3619" fmla="*/ 483292 h 1738203"/>
                <a:gd name="connsiteX3620" fmla="*/ 381691 w 6634280"/>
                <a:gd name="connsiteY3620" fmla="*/ 486038 h 1738203"/>
                <a:gd name="connsiteX3621" fmla="*/ 365215 w 6634280"/>
                <a:gd name="connsiteY3621" fmla="*/ 486038 h 1738203"/>
                <a:gd name="connsiteX3622" fmla="*/ 370707 w 6634280"/>
                <a:gd name="connsiteY3622" fmla="*/ 491530 h 1738203"/>
                <a:gd name="connsiteX3623" fmla="*/ 376199 w 6634280"/>
                <a:gd name="connsiteY3623" fmla="*/ 494276 h 1738203"/>
                <a:gd name="connsiteX3624" fmla="*/ 387183 w 6634280"/>
                <a:gd name="connsiteY3624" fmla="*/ 494276 h 1738203"/>
                <a:gd name="connsiteX3625" fmla="*/ 395421 w 6634280"/>
                <a:gd name="connsiteY3625" fmla="*/ 491530 h 1738203"/>
                <a:gd name="connsiteX3626" fmla="*/ 411897 w 6634280"/>
                <a:gd name="connsiteY3626" fmla="*/ 486038 h 1738203"/>
                <a:gd name="connsiteX3627" fmla="*/ 420134 w 6634280"/>
                <a:gd name="connsiteY3627" fmla="*/ 483292 h 1738203"/>
                <a:gd name="connsiteX3628" fmla="*/ 5697902 w 6634280"/>
                <a:gd name="connsiteY3628" fmla="*/ 475054 h 1738203"/>
                <a:gd name="connsiteX3629" fmla="*/ 5697902 w 6634280"/>
                <a:gd name="connsiteY3629" fmla="*/ 483292 h 1738203"/>
                <a:gd name="connsiteX3630" fmla="*/ 5703394 w 6634280"/>
                <a:gd name="connsiteY3630" fmla="*/ 486038 h 1738203"/>
                <a:gd name="connsiteX3631" fmla="*/ 5706140 w 6634280"/>
                <a:gd name="connsiteY3631" fmla="*/ 483292 h 1738203"/>
                <a:gd name="connsiteX3632" fmla="*/ 5706140 w 6634280"/>
                <a:gd name="connsiteY3632" fmla="*/ 480546 h 1738203"/>
                <a:gd name="connsiteX3633" fmla="*/ 5703394 w 6634280"/>
                <a:gd name="connsiteY3633" fmla="*/ 480546 h 1738203"/>
                <a:gd name="connsiteX3634" fmla="*/ 5700648 w 6634280"/>
                <a:gd name="connsiteY3634" fmla="*/ 477800 h 1738203"/>
                <a:gd name="connsiteX3635" fmla="*/ 5700648 w 6634280"/>
                <a:gd name="connsiteY3635" fmla="*/ 475054 h 1738203"/>
                <a:gd name="connsiteX3636" fmla="*/ 1386718 w 6634280"/>
                <a:gd name="connsiteY3636" fmla="*/ 475054 h 1738203"/>
                <a:gd name="connsiteX3637" fmla="*/ 1386718 w 6634280"/>
                <a:gd name="connsiteY3637" fmla="*/ 477800 h 1738203"/>
                <a:gd name="connsiteX3638" fmla="*/ 1381227 w 6634280"/>
                <a:gd name="connsiteY3638" fmla="*/ 477800 h 1738203"/>
                <a:gd name="connsiteX3639" fmla="*/ 1381227 w 6634280"/>
                <a:gd name="connsiteY3639" fmla="*/ 480546 h 1738203"/>
                <a:gd name="connsiteX3640" fmla="*/ 1392210 w 6634280"/>
                <a:gd name="connsiteY3640" fmla="*/ 480546 h 1738203"/>
                <a:gd name="connsiteX3641" fmla="*/ 1394958 w 6634280"/>
                <a:gd name="connsiteY3641" fmla="*/ 475054 h 1738203"/>
                <a:gd name="connsiteX3642" fmla="*/ 1389464 w 6634280"/>
                <a:gd name="connsiteY3642" fmla="*/ 475054 h 1738203"/>
                <a:gd name="connsiteX3643" fmla="*/ 475054 w 6634280"/>
                <a:gd name="connsiteY3643" fmla="*/ 475054 h 1738203"/>
                <a:gd name="connsiteX3644" fmla="*/ 461324 w 6634280"/>
                <a:gd name="connsiteY3644" fmla="*/ 477800 h 1738203"/>
                <a:gd name="connsiteX3645" fmla="*/ 458578 w 6634280"/>
                <a:gd name="connsiteY3645" fmla="*/ 480546 h 1738203"/>
                <a:gd name="connsiteX3646" fmla="*/ 458578 w 6634280"/>
                <a:gd name="connsiteY3646" fmla="*/ 486038 h 1738203"/>
                <a:gd name="connsiteX3647" fmla="*/ 469562 w 6634280"/>
                <a:gd name="connsiteY3647" fmla="*/ 483292 h 1738203"/>
                <a:gd name="connsiteX3648" fmla="*/ 477800 w 6634280"/>
                <a:gd name="connsiteY3648" fmla="*/ 483292 h 1738203"/>
                <a:gd name="connsiteX3649" fmla="*/ 486038 w 6634280"/>
                <a:gd name="connsiteY3649" fmla="*/ 480546 h 1738203"/>
                <a:gd name="connsiteX3650" fmla="*/ 497022 w 6634280"/>
                <a:gd name="connsiteY3650" fmla="*/ 480546 h 1738203"/>
                <a:gd name="connsiteX3651" fmla="*/ 499768 w 6634280"/>
                <a:gd name="connsiteY3651" fmla="*/ 483292 h 1738203"/>
                <a:gd name="connsiteX3652" fmla="*/ 499768 w 6634280"/>
                <a:gd name="connsiteY3652" fmla="*/ 486038 h 1738203"/>
                <a:gd name="connsiteX3653" fmla="*/ 505260 w 6634280"/>
                <a:gd name="connsiteY3653" fmla="*/ 483292 h 1738203"/>
                <a:gd name="connsiteX3654" fmla="*/ 505260 w 6634280"/>
                <a:gd name="connsiteY3654" fmla="*/ 480546 h 1738203"/>
                <a:gd name="connsiteX3655" fmla="*/ 497022 w 6634280"/>
                <a:gd name="connsiteY3655" fmla="*/ 480546 h 1738203"/>
                <a:gd name="connsiteX3656" fmla="*/ 488784 w 6634280"/>
                <a:gd name="connsiteY3656" fmla="*/ 477800 h 1738203"/>
                <a:gd name="connsiteX3657" fmla="*/ 5590809 w 6634280"/>
                <a:gd name="connsiteY3657" fmla="*/ 472308 h 1738203"/>
                <a:gd name="connsiteX3658" fmla="*/ 5588063 w 6634280"/>
                <a:gd name="connsiteY3658" fmla="*/ 477800 h 1738203"/>
                <a:gd name="connsiteX3659" fmla="*/ 5599047 w 6634280"/>
                <a:gd name="connsiteY3659" fmla="*/ 477800 h 1738203"/>
                <a:gd name="connsiteX3660" fmla="*/ 5599047 w 6634280"/>
                <a:gd name="connsiteY3660" fmla="*/ 472308 h 1738203"/>
                <a:gd name="connsiteX3661" fmla="*/ 1526763 w 6634280"/>
                <a:gd name="connsiteY3661" fmla="*/ 469562 h 1738203"/>
                <a:gd name="connsiteX3662" fmla="*/ 1526763 w 6634280"/>
                <a:gd name="connsiteY3662" fmla="*/ 472308 h 1738203"/>
                <a:gd name="connsiteX3663" fmla="*/ 1524017 w 6634280"/>
                <a:gd name="connsiteY3663" fmla="*/ 477800 h 1738203"/>
                <a:gd name="connsiteX3664" fmla="*/ 1532255 w 6634280"/>
                <a:gd name="connsiteY3664" fmla="*/ 477800 h 1738203"/>
                <a:gd name="connsiteX3665" fmla="*/ 1532255 w 6634280"/>
                <a:gd name="connsiteY3665" fmla="*/ 472308 h 1738203"/>
                <a:gd name="connsiteX3666" fmla="*/ 1496557 w 6634280"/>
                <a:gd name="connsiteY3666" fmla="*/ 466816 h 1738203"/>
                <a:gd name="connsiteX3667" fmla="*/ 1496557 w 6634280"/>
                <a:gd name="connsiteY3667" fmla="*/ 477800 h 1738203"/>
                <a:gd name="connsiteX3668" fmla="*/ 1504796 w 6634280"/>
                <a:gd name="connsiteY3668" fmla="*/ 475054 h 1738203"/>
                <a:gd name="connsiteX3669" fmla="*/ 1510287 w 6634280"/>
                <a:gd name="connsiteY3669" fmla="*/ 472308 h 1738203"/>
                <a:gd name="connsiteX3670" fmla="*/ 1510287 w 6634280"/>
                <a:gd name="connsiteY3670" fmla="*/ 469562 h 1738203"/>
                <a:gd name="connsiteX3671" fmla="*/ 1504796 w 6634280"/>
                <a:gd name="connsiteY3671" fmla="*/ 466816 h 1738203"/>
                <a:gd name="connsiteX3672" fmla="*/ 5651220 w 6634280"/>
                <a:gd name="connsiteY3672" fmla="*/ 466816 h 1738203"/>
                <a:gd name="connsiteX3673" fmla="*/ 5653966 w 6634280"/>
                <a:gd name="connsiteY3673" fmla="*/ 472308 h 1738203"/>
                <a:gd name="connsiteX3674" fmla="*/ 5653966 w 6634280"/>
                <a:gd name="connsiteY3674" fmla="*/ 475054 h 1738203"/>
                <a:gd name="connsiteX3675" fmla="*/ 5659458 w 6634280"/>
                <a:gd name="connsiteY3675" fmla="*/ 475054 h 1738203"/>
                <a:gd name="connsiteX3676" fmla="*/ 5656712 w 6634280"/>
                <a:gd name="connsiteY3676" fmla="*/ 466816 h 1738203"/>
                <a:gd name="connsiteX3677" fmla="*/ 1364751 w 6634280"/>
                <a:gd name="connsiteY3677" fmla="*/ 464070 h 1738203"/>
                <a:gd name="connsiteX3678" fmla="*/ 1362005 w 6634280"/>
                <a:gd name="connsiteY3678" fmla="*/ 472308 h 1738203"/>
                <a:gd name="connsiteX3679" fmla="*/ 1364751 w 6634280"/>
                <a:gd name="connsiteY3679" fmla="*/ 480546 h 1738203"/>
                <a:gd name="connsiteX3680" fmla="*/ 1370242 w 6634280"/>
                <a:gd name="connsiteY3680" fmla="*/ 480546 h 1738203"/>
                <a:gd name="connsiteX3681" fmla="*/ 1370242 w 6634280"/>
                <a:gd name="connsiteY3681" fmla="*/ 475054 h 1738203"/>
                <a:gd name="connsiteX3682" fmla="*/ 1372988 w 6634280"/>
                <a:gd name="connsiteY3682" fmla="*/ 472308 h 1738203"/>
                <a:gd name="connsiteX3683" fmla="*/ 1375736 w 6634280"/>
                <a:gd name="connsiteY3683" fmla="*/ 464070 h 1738203"/>
                <a:gd name="connsiteX3684" fmla="*/ 1370242 w 6634280"/>
                <a:gd name="connsiteY3684" fmla="*/ 464070 h 1738203"/>
                <a:gd name="connsiteX3685" fmla="*/ 5741837 w 6634280"/>
                <a:gd name="connsiteY3685" fmla="*/ 461324 h 1738203"/>
                <a:gd name="connsiteX3686" fmla="*/ 5741837 w 6634280"/>
                <a:gd name="connsiteY3686" fmla="*/ 466816 h 1738203"/>
                <a:gd name="connsiteX3687" fmla="*/ 5744583 w 6634280"/>
                <a:gd name="connsiteY3687" fmla="*/ 464070 h 1738203"/>
                <a:gd name="connsiteX3688" fmla="*/ 5747329 w 6634280"/>
                <a:gd name="connsiteY3688" fmla="*/ 461324 h 1738203"/>
                <a:gd name="connsiteX3689" fmla="*/ 1367496 w 6634280"/>
                <a:gd name="connsiteY3689" fmla="*/ 453086 h 1738203"/>
                <a:gd name="connsiteX3690" fmla="*/ 1367496 w 6634280"/>
                <a:gd name="connsiteY3690" fmla="*/ 455832 h 1738203"/>
                <a:gd name="connsiteX3691" fmla="*/ 1370242 w 6634280"/>
                <a:gd name="connsiteY3691" fmla="*/ 455832 h 1738203"/>
                <a:gd name="connsiteX3692" fmla="*/ 1372988 w 6634280"/>
                <a:gd name="connsiteY3692" fmla="*/ 458578 h 1738203"/>
                <a:gd name="connsiteX3693" fmla="*/ 1375736 w 6634280"/>
                <a:gd name="connsiteY3693" fmla="*/ 461324 h 1738203"/>
                <a:gd name="connsiteX3694" fmla="*/ 1375736 w 6634280"/>
                <a:gd name="connsiteY3694" fmla="*/ 455832 h 1738203"/>
                <a:gd name="connsiteX3695" fmla="*/ 1372988 w 6634280"/>
                <a:gd name="connsiteY3695" fmla="*/ 455832 h 1738203"/>
                <a:gd name="connsiteX3696" fmla="*/ 1372988 w 6634280"/>
                <a:gd name="connsiteY3696" fmla="*/ 453086 h 1738203"/>
                <a:gd name="connsiteX3697" fmla="*/ 1521272 w 6634280"/>
                <a:gd name="connsiteY3697" fmla="*/ 450340 h 1738203"/>
                <a:gd name="connsiteX3698" fmla="*/ 1515779 w 6634280"/>
                <a:gd name="connsiteY3698" fmla="*/ 453086 h 1738203"/>
                <a:gd name="connsiteX3699" fmla="*/ 1513033 w 6634280"/>
                <a:gd name="connsiteY3699" fmla="*/ 455832 h 1738203"/>
                <a:gd name="connsiteX3700" fmla="*/ 1518526 w 6634280"/>
                <a:gd name="connsiteY3700" fmla="*/ 458578 h 1738203"/>
                <a:gd name="connsiteX3701" fmla="*/ 1526763 w 6634280"/>
                <a:gd name="connsiteY3701" fmla="*/ 461324 h 1738203"/>
                <a:gd name="connsiteX3702" fmla="*/ 1524017 w 6634280"/>
                <a:gd name="connsiteY3702" fmla="*/ 461324 h 1738203"/>
                <a:gd name="connsiteX3703" fmla="*/ 1524017 w 6634280"/>
                <a:gd name="connsiteY3703" fmla="*/ 464070 h 1738203"/>
                <a:gd name="connsiteX3704" fmla="*/ 1529509 w 6634280"/>
                <a:gd name="connsiteY3704" fmla="*/ 464070 h 1738203"/>
                <a:gd name="connsiteX3705" fmla="*/ 1526763 w 6634280"/>
                <a:gd name="connsiteY3705" fmla="*/ 461324 h 1738203"/>
                <a:gd name="connsiteX3706" fmla="*/ 1529509 w 6634280"/>
                <a:gd name="connsiteY3706" fmla="*/ 455832 h 1738203"/>
                <a:gd name="connsiteX3707" fmla="*/ 1529509 w 6634280"/>
                <a:gd name="connsiteY3707" fmla="*/ 453086 h 1738203"/>
                <a:gd name="connsiteX3708" fmla="*/ 1524017 w 6634280"/>
                <a:gd name="connsiteY3708" fmla="*/ 450340 h 1738203"/>
                <a:gd name="connsiteX3709" fmla="*/ 1416924 w 6634280"/>
                <a:gd name="connsiteY3709" fmla="*/ 450340 h 1738203"/>
                <a:gd name="connsiteX3710" fmla="*/ 1414179 w 6634280"/>
                <a:gd name="connsiteY3710" fmla="*/ 453086 h 1738203"/>
                <a:gd name="connsiteX3711" fmla="*/ 1419670 w 6634280"/>
                <a:gd name="connsiteY3711" fmla="*/ 455832 h 1738203"/>
                <a:gd name="connsiteX3712" fmla="*/ 1425162 w 6634280"/>
                <a:gd name="connsiteY3712" fmla="*/ 455832 h 1738203"/>
                <a:gd name="connsiteX3713" fmla="*/ 1425162 w 6634280"/>
                <a:gd name="connsiteY3713" fmla="*/ 450340 h 1738203"/>
                <a:gd name="connsiteX3714" fmla="*/ 1469098 w 6634280"/>
                <a:gd name="connsiteY3714" fmla="*/ 447594 h 1738203"/>
                <a:gd name="connsiteX3715" fmla="*/ 1469098 w 6634280"/>
                <a:gd name="connsiteY3715" fmla="*/ 450340 h 1738203"/>
                <a:gd name="connsiteX3716" fmla="*/ 1466353 w 6634280"/>
                <a:gd name="connsiteY3716" fmla="*/ 450340 h 1738203"/>
                <a:gd name="connsiteX3717" fmla="*/ 1469098 w 6634280"/>
                <a:gd name="connsiteY3717" fmla="*/ 453086 h 1738203"/>
                <a:gd name="connsiteX3718" fmla="*/ 1469098 w 6634280"/>
                <a:gd name="connsiteY3718" fmla="*/ 455832 h 1738203"/>
                <a:gd name="connsiteX3719" fmla="*/ 1466353 w 6634280"/>
                <a:gd name="connsiteY3719" fmla="*/ 455832 h 1738203"/>
                <a:gd name="connsiteX3720" fmla="*/ 1463606 w 6634280"/>
                <a:gd name="connsiteY3720" fmla="*/ 455832 h 1738203"/>
                <a:gd name="connsiteX3721" fmla="*/ 1463606 w 6634280"/>
                <a:gd name="connsiteY3721" fmla="*/ 461324 h 1738203"/>
                <a:gd name="connsiteX3722" fmla="*/ 1466353 w 6634280"/>
                <a:gd name="connsiteY3722" fmla="*/ 461324 h 1738203"/>
                <a:gd name="connsiteX3723" fmla="*/ 1469098 w 6634280"/>
                <a:gd name="connsiteY3723" fmla="*/ 461324 h 1738203"/>
                <a:gd name="connsiteX3724" fmla="*/ 1469098 w 6634280"/>
                <a:gd name="connsiteY3724" fmla="*/ 464070 h 1738203"/>
                <a:gd name="connsiteX3725" fmla="*/ 1471844 w 6634280"/>
                <a:gd name="connsiteY3725" fmla="*/ 464070 h 1738203"/>
                <a:gd name="connsiteX3726" fmla="*/ 1471844 w 6634280"/>
                <a:gd name="connsiteY3726" fmla="*/ 458578 h 1738203"/>
                <a:gd name="connsiteX3727" fmla="*/ 1469098 w 6634280"/>
                <a:gd name="connsiteY3727" fmla="*/ 453086 h 1738203"/>
                <a:gd name="connsiteX3728" fmla="*/ 1474589 w 6634280"/>
                <a:gd name="connsiteY3728" fmla="*/ 453086 h 1738203"/>
                <a:gd name="connsiteX3729" fmla="*/ 1474589 w 6634280"/>
                <a:gd name="connsiteY3729" fmla="*/ 450340 h 1738203"/>
                <a:gd name="connsiteX3730" fmla="*/ 1301593 w 6634280"/>
                <a:gd name="connsiteY3730" fmla="*/ 444848 h 1738203"/>
                <a:gd name="connsiteX3731" fmla="*/ 1301593 w 6634280"/>
                <a:gd name="connsiteY3731" fmla="*/ 447594 h 1738203"/>
                <a:gd name="connsiteX3732" fmla="*/ 1298847 w 6634280"/>
                <a:gd name="connsiteY3732" fmla="*/ 447594 h 1738203"/>
                <a:gd name="connsiteX3733" fmla="*/ 1290611 w 6634280"/>
                <a:gd name="connsiteY3733" fmla="*/ 447594 h 1738203"/>
                <a:gd name="connsiteX3734" fmla="*/ 1293356 w 6634280"/>
                <a:gd name="connsiteY3734" fmla="*/ 453086 h 1738203"/>
                <a:gd name="connsiteX3735" fmla="*/ 1296101 w 6634280"/>
                <a:gd name="connsiteY3735" fmla="*/ 453086 h 1738203"/>
                <a:gd name="connsiteX3736" fmla="*/ 1298847 w 6634280"/>
                <a:gd name="connsiteY3736" fmla="*/ 453086 h 1738203"/>
                <a:gd name="connsiteX3737" fmla="*/ 1298847 w 6634280"/>
                <a:gd name="connsiteY3737" fmla="*/ 450340 h 1738203"/>
                <a:gd name="connsiteX3738" fmla="*/ 1301593 w 6634280"/>
                <a:gd name="connsiteY3738" fmla="*/ 453086 h 1738203"/>
                <a:gd name="connsiteX3739" fmla="*/ 1304341 w 6634280"/>
                <a:gd name="connsiteY3739" fmla="*/ 453086 h 1738203"/>
                <a:gd name="connsiteX3740" fmla="*/ 1307086 w 6634280"/>
                <a:gd name="connsiteY3740" fmla="*/ 453086 h 1738203"/>
                <a:gd name="connsiteX3741" fmla="*/ 1309832 w 6634280"/>
                <a:gd name="connsiteY3741" fmla="*/ 450340 h 1738203"/>
                <a:gd name="connsiteX3742" fmla="*/ 1309832 w 6634280"/>
                <a:gd name="connsiteY3742" fmla="*/ 444848 h 1738203"/>
                <a:gd name="connsiteX3743" fmla="*/ 1449877 w 6634280"/>
                <a:gd name="connsiteY3743" fmla="*/ 442102 h 1738203"/>
                <a:gd name="connsiteX3744" fmla="*/ 1444383 w 6634280"/>
                <a:gd name="connsiteY3744" fmla="*/ 444848 h 1738203"/>
                <a:gd name="connsiteX3745" fmla="*/ 1444383 w 6634280"/>
                <a:gd name="connsiteY3745" fmla="*/ 450340 h 1738203"/>
                <a:gd name="connsiteX3746" fmla="*/ 1444383 w 6634280"/>
                <a:gd name="connsiteY3746" fmla="*/ 455832 h 1738203"/>
                <a:gd name="connsiteX3747" fmla="*/ 1447130 w 6634280"/>
                <a:gd name="connsiteY3747" fmla="*/ 461324 h 1738203"/>
                <a:gd name="connsiteX3748" fmla="*/ 1436146 w 6634280"/>
                <a:gd name="connsiteY3748" fmla="*/ 461324 h 1738203"/>
                <a:gd name="connsiteX3749" fmla="*/ 1436146 w 6634280"/>
                <a:gd name="connsiteY3749" fmla="*/ 464070 h 1738203"/>
                <a:gd name="connsiteX3750" fmla="*/ 1438891 w 6634280"/>
                <a:gd name="connsiteY3750" fmla="*/ 469562 h 1738203"/>
                <a:gd name="connsiteX3751" fmla="*/ 1441637 w 6634280"/>
                <a:gd name="connsiteY3751" fmla="*/ 472308 h 1738203"/>
                <a:gd name="connsiteX3752" fmla="*/ 1441637 w 6634280"/>
                <a:gd name="connsiteY3752" fmla="*/ 480546 h 1738203"/>
                <a:gd name="connsiteX3753" fmla="*/ 1447130 w 6634280"/>
                <a:gd name="connsiteY3753" fmla="*/ 486038 h 1738203"/>
                <a:gd name="connsiteX3754" fmla="*/ 1452622 w 6634280"/>
                <a:gd name="connsiteY3754" fmla="*/ 486038 h 1738203"/>
                <a:gd name="connsiteX3755" fmla="*/ 1455368 w 6634280"/>
                <a:gd name="connsiteY3755" fmla="*/ 491530 h 1738203"/>
                <a:gd name="connsiteX3756" fmla="*/ 1463606 w 6634280"/>
                <a:gd name="connsiteY3756" fmla="*/ 486038 h 1738203"/>
                <a:gd name="connsiteX3757" fmla="*/ 1469098 w 6634280"/>
                <a:gd name="connsiteY3757" fmla="*/ 477800 h 1738203"/>
                <a:gd name="connsiteX3758" fmla="*/ 1463606 w 6634280"/>
                <a:gd name="connsiteY3758" fmla="*/ 477800 h 1738203"/>
                <a:gd name="connsiteX3759" fmla="*/ 1463606 w 6634280"/>
                <a:gd name="connsiteY3759" fmla="*/ 475054 h 1738203"/>
                <a:gd name="connsiteX3760" fmla="*/ 1460859 w 6634280"/>
                <a:gd name="connsiteY3760" fmla="*/ 469562 h 1738203"/>
                <a:gd name="connsiteX3761" fmla="*/ 1452622 w 6634280"/>
                <a:gd name="connsiteY3761" fmla="*/ 469562 h 1738203"/>
                <a:gd name="connsiteX3762" fmla="*/ 1447130 w 6634280"/>
                <a:gd name="connsiteY3762" fmla="*/ 469562 h 1738203"/>
                <a:gd name="connsiteX3763" fmla="*/ 1447130 w 6634280"/>
                <a:gd name="connsiteY3763" fmla="*/ 464070 h 1738203"/>
                <a:gd name="connsiteX3764" fmla="*/ 1449877 w 6634280"/>
                <a:gd name="connsiteY3764" fmla="*/ 461324 h 1738203"/>
                <a:gd name="connsiteX3765" fmla="*/ 1458113 w 6634280"/>
                <a:gd name="connsiteY3765" fmla="*/ 458578 h 1738203"/>
                <a:gd name="connsiteX3766" fmla="*/ 1455368 w 6634280"/>
                <a:gd name="connsiteY3766" fmla="*/ 447594 h 1738203"/>
                <a:gd name="connsiteX3767" fmla="*/ 1532255 w 6634280"/>
                <a:gd name="connsiteY3767" fmla="*/ 439356 h 1738203"/>
                <a:gd name="connsiteX3768" fmla="*/ 1532255 w 6634280"/>
                <a:gd name="connsiteY3768" fmla="*/ 442102 h 1738203"/>
                <a:gd name="connsiteX3769" fmla="*/ 1537748 w 6634280"/>
                <a:gd name="connsiteY3769" fmla="*/ 442102 h 1738203"/>
                <a:gd name="connsiteX3770" fmla="*/ 1540493 w 6634280"/>
                <a:gd name="connsiteY3770" fmla="*/ 444848 h 1738203"/>
                <a:gd name="connsiteX3771" fmla="*/ 1540493 w 6634280"/>
                <a:gd name="connsiteY3771" fmla="*/ 442102 h 1738203"/>
                <a:gd name="connsiteX3772" fmla="*/ 1543239 w 6634280"/>
                <a:gd name="connsiteY3772" fmla="*/ 442102 h 1738203"/>
                <a:gd name="connsiteX3773" fmla="*/ 1543239 w 6634280"/>
                <a:gd name="connsiteY3773" fmla="*/ 439356 h 1738203"/>
                <a:gd name="connsiteX3774" fmla="*/ 1535002 w 6634280"/>
                <a:gd name="connsiteY3774" fmla="*/ 439356 h 1738203"/>
                <a:gd name="connsiteX3775" fmla="*/ 1419670 w 6634280"/>
                <a:gd name="connsiteY3775" fmla="*/ 433864 h 1738203"/>
                <a:gd name="connsiteX3776" fmla="*/ 1414179 w 6634280"/>
                <a:gd name="connsiteY3776" fmla="*/ 436610 h 1738203"/>
                <a:gd name="connsiteX3777" fmla="*/ 1414179 w 6634280"/>
                <a:gd name="connsiteY3777" fmla="*/ 444848 h 1738203"/>
                <a:gd name="connsiteX3778" fmla="*/ 1425162 w 6634280"/>
                <a:gd name="connsiteY3778" fmla="*/ 444848 h 1738203"/>
                <a:gd name="connsiteX3779" fmla="*/ 1427907 w 6634280"/>
                <a:gd name="connsiteY3779" fmla="*/ 439356 h 1738203"/>
                <a:gd name="connsiteX3780" fmla="*/ 1427907 w 6634280"/>
                <a:gd name="connsiteY3780" fmla="*/ 436610 h 1738203"/>
                <a:gd name="connsiteX3781" fmla="*/ 1427907 w 6634280"/>
                <a:gd name="connsiteY3781" fmla="*/ 433864 h 1738203"/>
                <a:gd name="connsiteX3782" fmla="*/ 1392210 w 6634280"/>
                <a:gd name="connsiteY3782" fmla="*/ 433864 h 1738203"/>
                <a:gd name="connsiteX3783" fmla="*/ 1392210 w 6634280"/>
                <a:gd name="connsiteY3783" fmla="*/ 442102 h 1738203"/>
                <a:gd name="connsiteX3784" fmla="*/ 1400448 w 6634280"/>
                <a:gd name="connsiteY3784" fmla="*/ 442102 h 1738203"/>
                <a:gd name="connsiteX3785" fmla="*/ 1400448 w 6634280"/>
                <a:gd name="connsiteY3785" fmla="*/ 439356 h 1738203"/>
                <a:gd name="connsiteX3786" fmla="*/ 1403194 w 6634280"/>
                <a:gd name="connsiteY3786" fmla="*/ 436610 h 1738203"/>
                <a:gd name="connsiteX3787" fmla="*/ 1403194 w 6634280"/>
                <a:gd name="connsiteY3787" fmla="*/ 433864 h 1738203"/>
                <a:gd name="connsiteX3788" fmla="*/ 1397703 w 6634280"/>
                <a:gd name="connsiteY3788" fmla="*/ 433864 h 1738203"/>
                <a:gd name="connsiteX3789" fmla="*/ 1394958 w 6634280"/>
                <a:gd name="connsiteY3789" fmla="*/ 436610 h 1738203"/>
                <a:gd name="connsiteX3790" fmla="*/ 6134512 w 6634280"/>
                <a:gd name="connsiteY3790" fmla="*/ 431118 h 1738203"/>
                <a:gd name="connsiteX3791" fmla="*/ 6134512 w 6634280"/>
                <a:gd name="connsiteY3791" fmla="*/ 436610 h 1738203"/>
                <a:gd name="connsiteX3792" fmla="*/ 6129020 w 6634280"/>
                <a:gd name="connsiteY3792" fmla="*/ 436610 h 1738203"/>
                <a:gd name="connsiteX3793" fmla="*/ 6129020 w 6634280"/>
                <a:gd name="connsiteY3793" fmla="*/ 439356 h 1738203"/>
                <a:gd name="connsiteX3794" fmla="*/ 6137258 w 6634280"/>
                <a:gd name="connsiteY3794" fmla="*/ 439356 h 1738203"/>
                <a:gd name="connsiteX3795" fmla="*/ 6140004 w 6634280"/>
                <a:gd name="connsiteY3795" fmla="*/ 436610 h 1738203"/>
                <a:gd name="connsiteX3796" fmla="*/ 6140004 w 6634280"/>
                <a:gd name="connsiteY3796" fmla="*/ 433864 h 1738203"/>
                <a:gd name="connsiteX3797" fmla="*/ 6137258 w 6634280"/>
                <a:gd name="connsiteY3797" fmla="*/ 433864 h 1738203"/>
                <a:gd name="connsiteX3798" fmla="*/ 1471844 w 6634280"/>
                <a:gd name="connsiteY3798" fmla="*/ 428372 h 1738203"/>
                <a:gd name="connsiteX3799" fmla="*/ 1471844 w 6634280"/>
                <a:gd name="connsiteY3799" fmla="*/ 431118 h 1738203"/>
                <a:gd name="connsiteX3800" fmla="*/ 1471844 w 6634280"/>
                <a:gd name="connsiteY3800" fmla="*/ 433864 h 1738203"/>
                <a:gd name="connsiteX3801" fmla="*/ 1469098 w 6634280"/>
                <a:gd name="connsiteY3801" fmla="*/ 433864 h 1738203"/>
                <a:gd name="connsiteX3802" fmla="*/ 197710 w 6634280"/>
                <a:gd name="connsiteY3802" fmla="*/ 428372 h 1738203"/>
                <a:gd name="connsiteX3803" fmla="*/ 186726 w 6634280"/>
                <a:gd name="connsiteY3803" fmla="*/ 433864 h 1738203"/>
                <a:gd name="connsiteX3804" fmla="*/ 175743 w 6634280"/>
                <a:gd name="connsiteY3804" fmla="*/ 439356 h 1738203"/>
                <a:gd name="connsiteX3805" fmla="*/ 162012 w 6634280"/>
                <a:gd name="connsiteY3805" fmla="*/ 442102 h 1738203"/>
                <a:gd name="connsiteX3806" fmla="*/ 145537 w 6634280"/>
                <a:gd name="connsiteY3806" fmla="*/ 442102 h 1738203"/>
                <a:gd name="connsiteX3807" fmla="*/ 115331 w 6634280"/>
                <a:gd name="connsiteY3807" fmla="*/ 439356 h 1738203"/>
                <a:gd name="connsiteX3808" fmla="*/ 96109 w 6634280"/>
                <a:gd name="connsiteY3808" fmla="*/ 442102 h 1738203"/>
                <a:gd name="connsiteX3809" fmla="*/ 71395 w 6634280"/>
                <a:gd name="connsiteY3809" fmla="*/ 447594 h 1738203"/>
                <a:gd name="connsiteX3810" fmla="*/ 21968 w 6634280"/>
                <a:gd name="connsiteY3810" fmla="*/ 466816 h 1738203"/>
                <a:gd name="connsiteX3811" fmla="*/ 0 w 6634280"/>
                <a:gd name="connsiteY3811" fmla="*/ 447594 h 1738203"/>
                <a:gd name="connsiteX3812" fmla="*/ 6161972 w 6634280"/>
                <a:gd name="connsiteY3812" fmla="*/ 428372 h 1738203"/>
                <a:gd name="connsiteX3813" fmla="*/ 6161972 w 6634280"/>
                <a:gd name="connsiteY3813" fmla="*/ 431118 h 1738203"/>
                <a:gd name="connsiteX3814" fmla="*/ 6159226 w 6634280"/>
                <a:gd name="connsiteY3814" fmla="*/ 433864 h 1738203"/>
                <a:gd name="connsiteX3815" fmla="*/ 6161972 w 6634280"/>
                <a:gd name="connsiteY3815" fmla="*/ 433864 h 1738203"/>
                <a:gd name="connsiteX3816" fmla="*/ 6167464 w 6634280"/>
                <a:gd name="connsiteY3816" fmla="*/ 431118 h 1738203"/>
                <a:gd name="connsiteX3817" fmla="*/ 6167464 w 6634280"/>
                <a:gd name="connsiteY3817" fmla="*/ 428372 h 1738203"/>
                <a:gd name="connsiteX3818" fmla="*/ 1507541 w 6634280"/>
                <a:gd name="connsiteY3818" fmla="*/ 425626 h 1738203"/>
                <a:gd name="connsiteX3819" fmla="*/ 1507541 w 6634280"/>
                <a:gd name="connsiteY3819" fmla="*/ 431118 h 1738203"/>
                <a:gd name="connsiteX3820" fmla="*/ 1515779 w 6634280"/>
                <a:gd name="connsiteY3820" fmla="*/ 431118 h 1738203"/>
                <a:gd name="connsiteX3821" fmla="*/ 1513033 w 6634280"/>
                <a:gd name="connsiteY3821" fmla="*/ 428372 h 1738203"/>
                <a:gd name="connsiteX3822" fmla="*/ 1496557 w 6634280"/>
                <a:gd name="connsiteY3822" fmla="*/ 425626 h 1738203"/>
                <a:gd name="connsiteX3823" fmla="*/ 1491065 w 6634280"/>
                <a:gd name="connsiteY3823" fmla="*/ 428372 h 1738203"/>
                <a:gd name="connsiteX3824" fmla="*/ 1488320 w 6634280"/>
                <a:gd name="connsiteY3824" fmla="*/ 431118 h 1738203"/>
                <a:gd name="connsiteX3825" fmla="*/ 1496557 w 6634280"/>
                <a:gd name="connsiteY3825" fmla="*/ 431118 h 1738203"/>
                <a:gd name="connsiteX3826" fmla="*/ 304803 w 6634280"/>
                <a:gd name="connsiteY3826" fmla="*/ 425626 h 1738203"/>
                <a:gd name="connsiteX3827" fmla="*/ 299311 w 6634280"/>
                <a:gd name="connsiteY3827" fmla="*/ 428372 h 1738203"/>
                <a:gd name="connsiteX3828" fmla="*/ 296565 w 6634280"/>
                <a:gd name="connsiteY3828" fmla="*/ 431118 h 1738203"/>
                <a:gd name="connsiteX3829" fmla="*/ 293820 w 6634280"/>
                <a:gd name="connsiteY3829" fmla="*/ 436610 h 1738203"/>
                <a:gd name="connsiteX3830" fmla="*/ 299311 w 6634280"/>
                <a:gd name="connsiteY3830" fmla="*/ 436610 h 1738203"/>
                <a:gd name="connsiteX3831" fmla="*/ 302057 w 6634280"/>
                <a:gd name="connsiteY3831" fmla="*/ 439356 h 1738203"/>
                <a:gd name="connsiteX3832" fmla="*/ 307549 w 6634280"/>
                <a:gd name="connsiteY3832" fmla="*/ 444848 h 1738203"/>
                <a:gd name="connsiteX3833" fmla="*/ 310295 w 6634280"/>
                <a:gd name="connsiteY3833" fmla="*/ 439356 h 1738203"/>
                <a:gd name="connsiteX3834" fmla="*/ 313041 w 6634280"/>
                <a:gd name="connsiteY3834" fmla="*/ 433864 h 1738203"/>
                <a:gd name="connsiteX3835" fmla="*/ 310295 w 6634280"/>
                <a:gd name="connsiteY3835" fmla="*/ 431118 h 1738203"/>
                <a:gd name="connsiteX3836" fmla="*/ 307549 w 6634280"/>
                <a:gd name="connsiteY3836" fmla="*/ 428372 h 1738203"/>
                <a:gd name="connsiteX3837" fmla="*/ 6450300 w 6634280"/>
                <a:gd name="connsiteY3837" fmla="*/ 425626 h 1738203"/>
                <a:gd name="connsiteX3838" fmla="*/ 6450300 w 6634280"/>
                <a:gd name="connsiteY3838" fmla="*/ 428372 h 1738203"/>
                <a:gd name="connsiteX3839" fmla="*/ 6453046 w 6634280"/>
                <a:gd name="connsiteY3839" fmla="*/ 431118 h 1738203"/>
                <a:gd name="connsiteX3840" fmla="*/ 6458538 w 6634280"/>
                <a:gd name="connsiteY3840" fmla="*/ 431118 h 1738203"/>
                <a:gd name="connsiteX3841" fmla="*/ 6458538 w 6634280"/>
                <a:gd name="connsiteY3841" fmla="*/ 428372 h 1738203"/>
                <a:gd name="connsiteX3842" fmla="*/ 6453046 w 6634280"/>
                <a:gd name="connsiteY3842" fmla="*/ 425626 h 1738203"/>
                <a:gd name="connsiteX3843" fmla="*/ 6307509 w 6634280"/>
                <a:gd name="connsiteY3843" fmla="*/ 422880 h 1738203"/>
                <a:gd name="connsiteX3844" fmla="*/ 6307509 w 6634280"/>
                <a:gd name="connsiteY3844" fmla="*/ 428372 h 1738203"/>
                <a:gd name="connsiteX3845" fmla="*/ 6313001 w 6634280"/>
                <a:gd name="connsiteY3845" fmla="*/ 428372 h 1738203"/>
                <a:gd name="connsiteX3846" fmla="*/ 6313001 w 6634280"/>
                <a:gd name="connsiteY3846" fmla="*/ 422880 h 1738203"/>
                <a:gd name="connsiteX3847" fmla="*/ 6200416 w 6634280"/>
                <a:gd name="connsiteY3847" fmla="*/ 422880 h 1738203"/>
                <a:gd name="connsiteX3848" fmla="*/ 6200416 w 6634280"/>
                <a:gd name="connsiteY3848" fmla="*/ 428372 h 1738203"/>
                <a:gd name="connsiteX3849" fmla="*/ 6208654 w 6634280"/>
                <a:gd name="connsiteY3849" fmla="*/ 428372 h 1738203"/>
                <a:gd name="connsiteX3850" fmla="*/ 6208654 w 6634280"/>
                <a:gd name="connsiteY3850" fmla="*/ 431118 h 1738203"/>
                <a:gd name="connsiteX3851" fmla="*/ 6211400 w 6634280"/>
                <a:gd name="connsiteY3851" fmla="*/ 433864 h 1738203"/>
                <a:gd name="connsiteX3852" fmla="*/ 6208654 w 6634280"/>
                <a:gd name="connsiteY3852" fmla="*/ 436610 h 1738203"/>
                <a:gd name="connsiteX3853" fmla="*/ 6208654 w 6634280"/>
                <a:gd name="connsiteY3853" fmla="*/ 439356 h 1738203"/>
                <a:gd name="connsiteX3854" fmla="*/ 6214146 w 6634280"/>
                <a:gd name="connsiteY3854" fmla="*/ 433864 h 1738203"/>
                <a:gd name="connsiteX3855" fmla="*/ 6216892 w 6634280"/>
                <a:gd name="connsiteY3855" fmla="*/ 428372 h 1738203"/>
                <a:gd name="connsiteX3856" fmla="*/ 6214146 w 6634280"/>
                <a:gd name="connsiteY3856" fmla="*/ 425626 h 1738203"/>
                <a:gd name="connsiteX3857" fmla="*/ 6211400 w 6634280"/>
                <a:gd name="connsiteY3857" fmla="*/ 425626 h 1738203"/>
                <a:gd name="connsiteX3858" fmla="*/ 6208654 w 6634280"/>
                <a:gd name="connsiteY3858" fmla="*/ 425626 h 1738203"/>
                <a:gd name="connsiteX3859" fmla="*/ 6208654 w 6634280"/>
                <a:gd name="connsiteY3859" fmla="*/ 422880 h 1738203"/>
                <a:gd name="connsiteX3860" fmla="*/ 6205908 w 6634280"/>
                <a:gd name="connsiteY3860" fmla="*/ 425626 h 1738203"/>
                <a:gd name="connsiteX3861" fmla="*/ 6156480 w 6634280"/>
                <a:gd name="connsiteY3861" fmla="*/ 420134 h 1738203"/>
                <a:gd name="connsiteX3862" fmla="*/ 6153734 w 6634280"/>
                <a:gd name="connsiteY3862" fmla="*/ 422880 h 1738203"/>
                <a:gd name="connsiteX3863" fmla="*/ 6156480 w 6634280"/>
                <a:gd name="connsiteY3863" fmla="*/ 425626 h 1738203"/>
                <a:gd name="connsiteX3864" fmla="*/ 6159226 w 6634280"/>
                <a:gd name="connsiteY3864" fmla="*/ 428372 h 1738203"/>
                <a:gd name="connsiteX3865" fmla="*/ 6159226 w 6634280"/>
                <a:gd name="connsiteY3865" fmla="*/ 420134 h 1738203"/>
                <a:gd name="connsiteX3866" fmla="*/ 6189432 w 6634280"/>
                <a:gd name="connsiteY3866" fmla="*/ 417388 h 1738203"/>
                <a:gd name="connsiteX3867" fmla="*/ 6186686 w 6634280"/>
                <a:gd name="connsiteY3867" fmla="*/ 420134 h 1738203"/>
                <a:gd name="connsiteX3868" fmla="*/ 6186686 w 6634280"/>
                <a:gd name="connsiteY3868" fmla="*/ 428372 h 1738203"/>
                <a:gd name="connsiteX3869" fmla="*/ 6189432 w 6634280"/>
                <a:gd name="connsiteY3869" fmla="*/ 428372 h 1738203"/>
                <a:gd name="connsiteX3870" fmla="*/ 6192178 w 6634280"/>
                <a:gd name="connsiteY3870" fmla="*/ 425626 h 1738203"/>
                <a:gd name="connsiteX3871" fmla="*/ 6192178 w 6634280"/>
                <a:gd name="connsiteY3871" fmla="*/ 420134 h 1738203"/>
                <a:gd name="connsiteX3872" fmla="*/ 6194924 w 6634280"/>
                <a:gd name="connsiteY3872" fmla="*/ 417388 h 1738203"/>
                <a:gd name="connsiteX3873" fmla="*/ 6192178 w 6634280"/>
                <a:gd name="connsiteY3873" fmla="*/ 417388 h 1738203"/>
                <a:gd name="connsiteX3874" fmla="*/ 1460859 w 6634280"/>
                <a:gd name="connsiteY3874" fmla="*/ 417388 h 1738203"/>
                <a:gd name="connsiteX3875" fmla="*/ 1452622 w 6634280"/>
                <a:gd name="connsiteY3875" fmla="*/ 420134 h 1738203"/>
                <a:gd name="connsiteX3876" fmla="*/ 1452622 w 6634280"/>
                <a:gd name="connsiteY3876" fmla="*/ 422880 h 1738203"/>
                <a:gd name="connsiteX3877" fmla="*/ 1455368 w 6634280"/>
                <a:gd name="connsiteY3877" fmla="*/ 425626 h 1738203"/>
                <a:gd name="connsiteX3878" fmla="*/ 1455368 w 6634280"/>
                <a:gd name="connsiteY3878" fmla="*/ 428372 h 1738203"/>
                <a:gd name="connsiteX3879" fmla="*/ 1455368 w 6634280"/>
                <a:gd name="connsiteY3879" fmla="*/ 433864 h 1738203"/>
                <a:gd name="connsiteX3880" fmla="*/ 1466353 w 6634280"/>
                <a:gd name="connsiteY3880" fmla="*/ 436610 h 1738203"/>
                <a:gd name="connsiteX3881" fmla="*/ 1480081 w 6634280"/>
                <a:gd name="connsiteY3881" fmla="*/ 436610 h 1738203"/>
                <a:gd name="connsiteX3882" fmla="*/ 1477335 w 6634280"/>
                <a:gd name="connsiteY3882" fmla="*/ 431118 h 1738203"/>
                <a:gd name="connsiteX3883" fmla="*/ 1477335 w 6634280"/>
                <a:gd name="connsiteY3883" fmla="*/ 428372 h 1738203"/>
                <a:gd name="connsiteX3884" fmla="*/ 1474589 w 6634280"/>
                <a:gd name="connsiteY3884" fmla="*/ 428372 h 1738203"/>
                <a:gd name="connsiteX3885" fmla="*/ 1471844 w 6634280"/>
                <a:gd name="connsiteY3885" fmla="*/ 428372 h 1738203"/>
                <a:gd name="connsiteX3886" fmla="*/ 1474589 w 6634280"/>
                <a:gd name="connsiteY3886" fmla="*/ 425626 h 1738203"/>
                <a:gd name="connsiteX3887" fmla="*/ 1471844 w 6634280"/>
                <a:gd name="connsiteY3887" fmla="*/ 422880 h 1738203"/>
                <a:gd name="connsiteX3888" fmla="*/ 1471844 w 6634280"/>
                <a:gd name="connsiteY3888" fmla="*/ 417388 h 1738203"/>
                <a:gd name="connsiteX3889" fmla="*/ 1469098 w 6634280"/>
                <a:gd name="connsiteY3889" fmla="*/ 417388 h 1738203"/>
                <a:gd name="connsiteX3890" fmla="*/ 6203162 w 6634280"/>
                <a:gd name="connsiteY3890" fmla="*/ 411896 h 1738203"/>
                <a:gd name="connsiteX3891" fmla="*/ 6203162 w 6634280"/>
                <a:gd name="connsiteY3891" fmla="*/ 417388 h 1738203"/>
                <a:gd name="connsiteX3892" fmla="*/ 6208654 w 6634280"/>
                <a:gd name="connsiteY3892" fmla="*/ 417388 h 1738203"/>
                <a:gd name="connsiteX3893" fmla="*/ 6205908 w 6634280"/>
                <a:gd name="connsiteY3893" fmla="*/ 411896 h 1738203"/>
                <a:gd name="connsiteX3894" fmla="*/ 6087831 w 6634280"/>
                <a:gd name="connsiteY3894" fmla="*/ 411896 h 1738203"/>
                <a:gd name="connsiteX3895" fmla="*/ 6093323 w 6634280"/>
                <a:gd name="connsiteY3895" fmla="*/ 411896 h 1738203"/>
                <a:gd name="connsiteX3896" fmla="*/ 6087831 w 6634280"/>
                <a:gd name="connsiteY3896" fmla="*/ 412526 h 1738203"/>
                <a:gd name="connsiteX3897" fmla="*/ 1518526 w 6634280"/>
                <a:gd name="connsiteY3897" fmla="*/ 411896 h 1738203"/>
                <a:gd name="connsiteX3898" fmla="*/ 1515779 w 6634280"/>
                <a:gd name="connsiteY3898" fmla="*/ 414642 h 1738203"/>
                <a:gd name="connsiteX3899" fmla="*/ 1515779 w 6634280"/>
                <a:gd name="connsiteY3899" fmla="*/ 417388 h 1738203"/>
                <a:gd name="connsiteX3900" fmla="*/ 1518526 w 6634280"/>
                <a:gd name="connsiteY3900" fmla="*/ 417388 h 1738203"/>
                <a:gd name="connsiteX3901" fmla="*/ 1518526 w 6634280"/>
                <a:gd name="connsiteY3901" fmla="*/ 420134 h 1738203"/>
                <a:gd name="connsiteX3902" fmla="*/ 1521272 w 6634280"/>
                <a:gd name="connsiteY3902" fmla="*/ 420134 h 1738203"/>
                <a:gd name="connsiteX3903" fmla="*/ 1524017 w 6634280"/>
                <a:gd name="connsiteY3903" fmla="*/ 422880 h 1738203"/>
                <a:gd name="connsiteX3904" fmla="*/ 1526763 w 6634280"/>
                <a:gd name="connsiteY3904" fmla="*/ 422880 h 1738203"/>
                <a:gd name="connsiteX3905" fmla="*/ 1529509 w 6634280"/>
                <a:gd name="connsiteY3905" fmla="*/ 425626 h 1738203"/>
                <a:gd name="connsiteX3906" fmla="*/ 1529509 w 6634280"/>
                <a:gd name="connsiteY3906" fmla="*/ 420134 h 1738203"/>
                <a:gd name="connsiteX3907" fmla="*/ 1526763 w 6634280"/>
                <a:gd name="connsiteY3907" fmla="*/ 417388 h 1738203"/>
                <a:gd name="connsiteX3908" fmla="*/ 1526763 w 6634280"/>
                <a:gd name="connsiteY3908" fmla="*/ 414642 h 1738203"/>
                <a:gd name="connsiteX3909" fmla="*/ 1524017 w 6634280"/>
                <a:gd name="connsiteY3909" fmla="*/ 411896 h 1738203"/>
                <a:gd name="connsiteX3910" fmla="*/ 1491065 w 6634280"/>
                <a:gd name="connsiteY3910" fmla="*/ 409151 h 1738203"/>
                <a:gd name="connsiteX3911" fmla="*/ 1491065 w 6634280"/>
                <a:gd name="connsiteY3911" fmla="*/ 411896 h 1738203"/>
                <a:gd name="connsiteX3912" fmla="*/ 1488320 w 6634280"/>
                <a:gd name="connsiteY3912" fmla="*/ 411896 h 1738203"/>
                <a:gd name="connsiteX3913" fmla="*/ 1488320 w 6634280"/>
                <a:gd name="connsiteY3913" fmla="*/ 414642 h 1738203"/>
                <a:gd name="connsiteX3914" fmla="*/ 1496557 w 6634280"/>
                <a:gd name="connsiteY3914" fmla="*/ 414642 h 1738203"/>
                <a:gd name="connsiteX3915" fmla="*/ 1499304 w 6634280"/>
                <a:gd name="connsiteY3915" fmla="*/ 414642 h 1738203"/>
                <a:gd name="connsiteX3916" fmla="*/ 1499304 w 6634280"/>
                <a:gd name="connsiteY3916" fmla="*/ 411896 h 1738203"/>
                <a:gd name="connsiteX3917" fmla="*/ 1499304 w 6634280"/>
                <a:gd name="connsiteY3917" fmla="*/ 409151 h 1738203"/>
                <a:gd name="connsiteX3918" fmla="*/ 1496557 w 6634280"/>
                <a:gd name="connsiteY3918" fmla="*/ 409151 h 1738203"/>
                <a:gd name="connsiteX3919" fmla="*/ 1452622 w 6634280"/>
                <a:gd name="connsiteY3919" fmla="*/ 409151 h 1738203"/>
                <a:gd name="connsiteX3920" fmla="*/ 1447130 w 6634280"/>
                <a:gd name="connsiteY3920" fmla="*/ 411896 h 1738203"/>
                <a:gd name="connsiteX3921" fmla="*/ 1447130 w 6634280"/>
                <a:gd name="connsiteY3921" fmla="*/ 417388 h 1738203"/>
                <a:gd name="connsiteX3922" fmla="*/ 1452622 w 6634280"/>
                <a:gd name="connsiteY3922" fmla="*/ 414642 h 1738203"/>
                <a:gd name="connsiteX3923" fmla="*/ 1378481 w 6634280"/>
                <a:gd name="connsiteY3923" fmla="*/ 409151 h 1738203"/>
                <a:gd name="connsiteX3924" fmla="*/ 1378481 w 6634280"/>
                <a:gd name="connsiteY3924" fmla="*/ 411896 h 1738203"/>
                <a:gd name="connsiteX3925" fmla="*/ 1372988 w 6634280"/>
                <a:gd name="connsiteY3925" fmla="*/ 414642 h 1738203"/>
                <a:gd name="connsiteX3926" fmla="*/ 1372988 w 6634280"/>
                <a:gd name="connsiteY3926" fmla="*/ 425626 h 1738203"/>
                <a:gd name="connsiteX3927" fmla="*/ 1378481 w 6634280"/>
                <a:gd name="connsiteY3927" fmla="*/ 425626 h 1738203"/>
                <a:gd name="connsiteX3928" fmla="*/ 1378481 w 6634280"/>
                <a:gd name="connsiteY3928" fmla="*/ 417388 h 1738203"/>
                <a:gd name="connsiteX3929" fmla="*/ 1383972 w 6634280"/>
                <a:gd name="connsiteY3929" fmla="*/ 414642 h 1738203"/>
                <a:gd name="connsiteX3930" fmla="*/ 1389464 w 6634280"/>
                <a:gd name="connsiteY3930" fmla="*/ 417388 h 1738203"/>
                <a:gd name="connsiteX3931" fmla="*/ 1389464 w 6634280"/>
                <a:gd name="connsiteY3931" fmla="*/ 411896 h 1738203"/>
                <a:gd name="connsiteX3932" fmla="*/ 1386718 w 6634280"/>
                <a:gd name="connsiteY3932" fmla="*/ 411896 h 1738203"/>
                <a:gd name="connsiteX3933" fmla="*/ 1345529 w 6634280"/>
                <a:gd name="connsiteY3933" fmla="*/ 406405 h 1738203"/>
                <a:gd name="connsiteX3934" fmla="*/ 1342784 w 6634280"/>
                <a:gd name="connsiteY3934" fmla="*/ 409151 h 1738203"/>
                <a:gd name="connsiteX3935" fmla="*/ 1342784 w 6634280"/>
                <a:gd name="connsiteY3935" fmla="*/ 411896 h 1738203"/>
                <a:gd name="connsiteX3936" fmla="*/ 1342784 w 6634280"/>
                <a:gd name="connsiteY3936" fmla="*/ 414642 h 1738203"/>
                <a:gd name="connsiteX3937" fmla="*/ 1345529 w 6634280"/>
                <a:gd name="connsiteY3937" fmla="*/ 414642 h 1738203"/>
                <a:gd name="connsiteX3938" fmla="*/ 1348275 w 6634280"/>
                <a:gd name="connsiteY3938" fmla="*/ 411896 h 1738203"/>
                <a:gd name="connsiteX3939" fmla="*/ 1351020 w 6634280"/>
                <a:gd name="connsiteY3939" fmla="*/ 409151 h 1738203"/>
                <a:gd name="connsiteX3940" fmla="*/ 1348275 w 6634280"/>
                <a:gd name="connsiteY3940" fmla="*/ 406405 h 1738203"/>
                <a:gd name="connsiteX3941" fmla="*/ 6153734 w 6634280"/>
                <a:gd name="connsiteY3941" fmla="*/ 403658 h 1738203"/>
                <a:gd name="connsiteX3942" fmla="*/ 6153734 w 6634280"/>
                <a:gd name="connsiteY3942" fmla="*/ 403964 h 1738203"/>
                <a:gd name="connsiteX3943" fmla="*/ 6152361 w 6634280"/>
                <a:gd name="connsiteY3943" fmla="*/ 404116 h 1738203"/>
                <a:gd name="connsiteX3944" fmla="*/ 472308 w 6634280"/>
                <a:gd name="connsiteY3944" fmla="*/ 400913 h 1738203"/>
                <a:gd name="connsiteX3945" fmla="*/ 464070 w 6634280"/>
                <a:gd name="connsiteY3945" fmla="*/ 409151 h 1738203"/>
                <a:gd name="connsiteX3946" fmla="*/ 455832 w 6634280"/>
                <a:gd name="connsiteY3946" fmla="*/ 414642 h 1738203"/>
                <a:gd name="connsiteX3947" fmla="*/ 447594 w 6634280"/>
                <a:gd name="connsiteY3947" fmla="*/ 417388 h 1738203"/>
                <a:gd name="connsiteX3948" fmla="*/ 436610 w 6634280"/>
                <a:gd name="connsiteY3948" fmla="*/ 420134 h 1738203"/>
                <a:gd name="connsiteX3949" fmla="*/ 428372 w 6634280"/>
                <a:gd name="connsiteY3949" fmla="*/ 422880 h 1738203"/>
                <a:gd name="connsiteX3950" fmla="*/ 420134 w 6634280"/>
                <a:gd name="connsiteY3950" fmla="*/ 428372 h 1738203"/>
                <a:gd name="connsiteX3951" fmla="*/ 409150 w 6634280"/>
                <a:gd name="connsiteY3951" fmla="*/ 431118 h 1738203"/>
                <a:gd name="connsiteX3952" fmla="*/ 395421 w 6634280"/>
                <a:gd name="connsiteY3952" fmla="*/ 431118 h 1738203"/>
                <a:gd name="connsiteX3953" fmla="*/ 384437 w 6634280"/>
                <a:gd name="connsiteY3953" fmla="*/ 431118 h 1738203"/>
                <a:gd name="connsiteX3954" fmla="*/ 362469 w 6634280"/>
                <a:gd name="connsiteY3954" fmla="*/ 425626 h 1738203"/>
                <a:gd name="connsiteX3955" fmla="*/ 343247 w 6634280"/>
                <a:gd name="connsiteY3955" fmla="*/ 422880 h 1738203"/>
                <a:gd name="connsiteX3956" fmla="*/ 332263 w 6634280"/>
                <a:gd name="connsiteY3956" fmla="*/ 425626 h 1738203"/>
                <a:gd name="connsiteX3957" fmla="*/ 321279 w 6634280"/>
                <a:gd name="connsiteY3957" fmla="*/ 431118 h 1738203"/>
                <a:gd name="connsiteX3958" fmla="*/ 315787 w 6634280"/>
                <a:gd name="connsiteY3958" fmla="*/ 431118 h 1738203"/>
                <a:gd name="connsiteX3959" fmla="*/ 326771 w 6634280"/>
                <a:gd name="connsiteY3959" fmla="*/ 436610 h 1738203"/>
                <a:gd name="connsiteX3960" fmla="*/ 340501 w 6634280"/>
                <a:gd name="connsiteY3960" fmla="*/ 442102 h 1738203"/>
                <a:gd name="connsiteX3961" fmla="*/ 356977 w 6634280"/>
                <a:gd name="connsiteY3961" fmla="*/ 442102 h 1738203"/>
                <a:gd name="connsiteX3962" fmla="*/ 376199 w 6634280"/>
                <a:gd name="connsiteY3962" fmla="*/ 442102 h 1738203"/>
                <a:gd name="connsiteX3963" fmla="*/ 417389 w 6634280"/>
                <a:gd name="connsiteY3963" fmla="*/ 436610 h 1738203"/>
                <a:gd name="connsiteX3964" fmla="*/ 461324 w 6634280"/>
                <a:gd name="connsiteY3964" fmla="*/ 431118 h 1738203"/>
                <a:gd name="connsiteX3965" fmla="*/ 497022 w 6634280"/>
                <a:gd name="connsiteY3965" fmla="*/ 428372 h 1738203"/>
                <a:gd name="connsiteX3966" fmla="*/ 513498 w 6634280"/>
                <a:gd name="connsiteY3966" fmla="*/ 431118 h 1738203"/>
                <a:gd name="connsiteX3967" fmla="*/ 527228 w 6634280"/>
                <a:gd name="connsiteY3967" fmla="*/ 433864 h 1738203"/>
                <a:gd name="connsiteX3968" fmla="*/ 535466 w 6634280"/>
                <a:gd name="connsiteY3968" fmla="*/ 442102 h 1738203"/>
                <a:gd name="connsiteX3969" fmla="*/ 538212 w 6634280"/>
                <a:gd name="connsiteY3969" fmla="*/ 453086 h 1738203"/>
                <a:gd name="connsiteX3970" fmla="*/ 535466 w 6634280"/>
                <a:gd name="connsiteY3970" fmla="*/ 466816 h 1738203"/>
                <a:gd name="connsiteX3971" fmla="*/ 529974 w 6634280"/>
                <a:gd name="connsiteY3971" fmla="*/ 488784 h 1738203"/>
                <a:gd name="connsiteX3972" fmla="*/ 546450 w 6634280"/>
                <a:gd name="connsiteY3972" fmla="*/ 491530 h 1738203"/>
                <a:gd name="connsiteX3973" fmla="*/ 568417 w 6634280"/>
                <a:gd name="connsiteY3973" fmla="*/ 494276 h 1738203"/>
                <a:gd name="connsiteX3974" fmla="*/ 568417 w 6634280"/>
                <a:gd name="connsiteY3974" fmla="*/ 488784 h 1738203"/>
                <a:gd name="connsiteX3975" fmla="*/ 565671 w 6634280"/>
                <a:gd name="connsiteY3975" fmla="*/ 486038 h 1738203"/>
                <a:gd name="connsiteX3976" fmla="*/ 560179 w 6634280"/>
                <a:gd name="connsiteY3976" fmla="*/ 480546 h 1738203"/>
                <a:gd name="connsiteX3977" fmla="*/ 554687 w 6634280"/>
                <a:gd name="connsiteY3977" fmla="*/ 472308 h 1738203"/>
                <a:gd name="connsiteX3978" fmla="*/ 551942 w 6634280"/>
                <a:gd name="connsiteY3978" fmla="*/ 466816 h 1738203"/>
                <a:gd name="connsiteX3979" fmla="*/ 554687 w 6634280"/>
                <a:gd name="connsiteY3979" fmla="*/ 461324 h 1738203"/>
                <a:gd name="connsiteX3980" fmla="*/ 560179 w 6634280"/>
                <a:gd name="connsiteY3980" fmla="*/ 461324 h 1738203"/>
                <a:gd name="connsiteX3981" fmla="*/ 565671 w 6634280"/>
                <a:gd name="connsiteY3981" fmla="*/ 461324 h 1738203"/>
                <a:gd name="connsiteX3982" fmla="*/ 573909 w 6634280"/>
                <a:gd name="connsiteY3982" fmla="*/ 458578 h 1738203"/>
                <a:gd name="connsiteX3983" fmla="*/ 579401 w 6634280"/>
                <a:gd name="connsiteY3983" fmla="*/ 455832 h 1738203"/>
                <a:gd name="connsiteX3984" fmla="*/ 568417 w 6634280"/>
                <a:gd name="connsiteY3984" fmla="*/ 450340 h 1738203"/>
                <a:gd name="connsiteX3985" fmla="*/ 562925 w 6634280"/>
                <a:gd name="connsiteY3985" fmla="*/ 444848 h 1738203"/>
                <a:gd name="connsiteX3986" fmla="*/ 560179 w 6634280"/>
                <a:gd name="connsiteY3986" fmla="*/ 433864 h 1738203"/>
                <a:gd name="connsiteX3987" fmla="*/ 557433 w 6634280"/>
                <a:gd name="connsiteY3987" fmla="*/ 422880 h 1738203"/>
                <a:gd name="connsiteX3988" fmla="*/ 557433 w 6634280"/>
                <a:gd name="connsiteY3988" fmla="*/ 414642 h 1738203"/>
                <a:gd name="connsiteX3989" fmla="*/ 551942 w 6634280"/>
                <a:gd name="connsiteY3989" fmla="*/ 406405 h 1738203"/>
                <a:gd name="connsiteX3990" fmla="*/ 543703 w 6634280"/>
                <a:gd name="connsiteY3990" fmla="*/ 400913 h 1738203"/>
                <a:gd name="connsiteX3991" fmla="*/ 529974 w 6634280"/>
                <a:gd name="connsiteY3991" fmla="*/ 400913 h 1738203"/>
                <a:gd name="connsiteX3992" fmla="*/ 529974 w 6634280"/>
                <a:gd name="connsiteY3992" fmla="*/ 403659 h 1738203"/>
                <a:gd name="connsiteX3993" fmla="*/ 532720 w 6634280"/>
                <a:gd name="connsiteY3993" fmla="*/ 406405 h 1738203"/>
                <a:gd name="connsiteX3994" fmla="*/ 540957 w 6634280"/>
                <a:gd name="connsiteY3994" fmla="*/ 409151 h 1738203"/>
                <a:gd name="connsiteX3995" fmla="*/ 546450 w 6634280"/>
                <a:gd name="connsiteY3995" fmla="*/ 411896 h 1738203"/>
                <a:gd name="connsiteX3996" fmla="*/ 551942 w 6634280"/>
                <a:gd name="connsiteY3996" fmla="*/ 411896 h 1738203"/>
                <a:gd name="connsiteX3997" fmla="*/ 551942 w 6634280"/>
                <a:gd name="connsiteY3997" fmla="*/ 417388 h 1738203"/>
                <a:gd name="connsiteX3998" fmla="*/ 540957 w 6634280"/>
                <a:gd name="connsiteY3998" fmla="*/ 417388 h 1738203"/>
                <a:gd name="connsiteX3999" fmla="*/ 529974 w 6634280"/>
                <a:gd name="connsiteY3999" fmla="*/ 417388 h 1738203"/>
                <a:gd name="connsiteX4000" fmla="*/ 510751 w 6634280"/>
                <a:gd name="connsiteY4000" fmla="*/ 411896 h 1738203"/>
                <a:gd name="connsiteX4001" fmla="*/ 491530 w 6634280"/>
                <a:gd name="connsiteY4001" fmla="*/ 406405 h 1738203"/>
                <a:gd name="connsiteX4002" fmla="*/ 483292 w 6634280"/>
                <a:gd name="connsiteY4002" fmla="*/ 403659 h 1738203"/>
                <a:gd name="connsiteX4003" fmla="*/ 1551477 w 6634280"/>
                <a:gd name="connsiteY4003" fmla="*/ 398167 h 1738203"/>
                <a:gd name="connsiteX4004" fmla="*/ 1551477 w 6634280"/>
                <a:gd name="connsiteY4004" fmla="*/ 400913 h 1738203"/>
                <a:gd name="connsiteX4005" fmla="*/ 1548731 w 6634280"/>
                <a:gd name="connsiteY4005" fmla="*/ 400913 h 1738203"/>
                <a:gd name="connsiteX4006" fmla="*/ 1545985 w 6634280"/>
                <a:gd name="connsiteY4006" fmla="*/ 406405 h 1738203"/>
                <a:gd name="connsiteX4007" fmla="*/ 1543239 w 6634280"/>
                <a:gd name="connsiteY4007" fmla="*/ 409151 h 1738203"/>
                <a:gd name="connsiteX4008" fmla="*/ 1532255 w 6634280"/>
                <a:gd name="connsiteY4008" fmla="*/ 409151 h 1738203"/>
                <a:gd name="connsiteX4009" fmla="*/ 1532255 w 6634280"/>
                <a:gd name="connsiteY4009" fmla="*/ 414642 h 1738203"/>
                <a:gd name="connsiteX4010" fmla="*/ 1532255 w 6634280"/>
                <a:gd name="connsiteY4010" fmla="*/ 420134 h 1738203"/>
                <a:gd name="connsiteX4011" fmla="*/ 1535002 w 6634280"/>
                <a:gd name="connsiteY4011" fmla="*/ 422880 h 1738203"/>
                <a:gd name="connsiteX4012" fmla="*/ 1537748 w 6634280"/>
                <a:gd name="connsiteY4012" fmla="*/ 420134 h 1738203"/>
                <a:gd name="connsiteX4013" fmla="*/ 1540493 w 6634280"/>
                <a:gd name="connsiteY4013" fmla="*/ 425626 h 1738203"/>
                <a:gd name="connsiteX4014" fmla="*/ 1540493 w 6634280"/>
                <a:gd name="connsiteY4014" fmla="*/ 431118 h 1738203"/>
                <a:gd name="connsiteX4015" fmla="*/ 1545985 w 6634280"/>
                <a:gd name="connsiteY4015" fmla="*/ 431118 h 1738203"/>
                <a:gd name="connsiteX4016" fmla="*/ 1545985 w 6634280"/>
                <a:gd name="connsiteY4016" fmla="*/ 433864 h 1738203"/>
                <a:gd name="connsiteX4017" fmla="*/ 1545985 w 6634280"/>
                <a:gd name="connsiteY4017" fmla="*/ 439356 h 1738203"/>
                <a:gd name="connsiteX4018" fmla="*/ 1545985 w 6634280"/>
                <a:gd name="connsiteY4018" fmla="*/ 447594 h 1738203"/>
                <a:gd name="connsiteX4019" fmla="*/ 1545985 w 6634280"/>
                <a:gd name="connsiteY4019" fmla="*/ 450340 h 1738203"/>
                <a:gd name="connsiteX4020" fmla="*/ 1548731 w 6634280"/>
                <a:gd name="connsiteY4020" fmla="*/ 453086 h 1738203"/>
                <a:gd name="connsiteX4021" fmla="*/ 1543239 w 6634280"/>
                <a:gd name="connsiteY4021" fmla="*/ 453086 h 1738203"/>
                <a:gd name="connsiteX4022" fmla="*/ 1545985 w 6634280"/>
                <a:gd name="connsiteY4022" fmla="*/ 455832 h 1738203"/>
                <a:gd name="connsiteX4023" fmla="*/ 1551477 w 6634280"/>
                <a:gd name="connsiteY4023" fmla="*/ 455832 h 1738203"/>
                <a:gd name="connsiteX4024" fmla="*/ 1556969 w 6634280"/>
                <a:gd name="connsiteY4024" fmla="*/ 453086 h 1738203"/>
                <a:gd name="connsiteX4025" fmla="*/ 1562461 w 6634280"/>
                <a:gd name="connsiteY4025" fmla="*/ 453086 h 1738203"/>
                <a:gd name="connsiteX4026" fmla="*/ 1567952 w 6634280"/>
                <a:gd name="connsiteY4026" fmla="*/ 453086 h 1738203"/>
                <a:gd name="connsiteX4027" fmla="*/ 1565206 w 6634280"/>
                <a:gd name="connsiteY4027" fmla="*/ 447594 h 1738203"/>
                <a:gd name="connsiteX4028" fmla="*/ 1565206 w 6634280"/>
                <a:gd name="connsiteY4028" fmla="*/ 439356 h 1738203"/>
                <a:gd name="connsiteX4029" fmla="*/ 1554223 w 6634280"/>
                <a:gd name="connsiteY4029" fmla="*/ 436610 h 1738203"/>
                <a:gd name="connsiteX4030" fmla="*/ 1548731 w 6634280"/>
                <a:gd name="connsiteY4030" fmla="*/ 431118 h 1738203"/>
                <a:gd name="connsiteX4031" fmla="*/ 1554223 w 6634280"/>
                <a:gd name="connsiteY4031" fmla="*/ 431118 h 1738203"/>
                <a:gd name="connsiteX4032" fmla="*/ 1551477 w 6634280"/>
                <a:gd name="connsiteY4032" fmla="*/ 425626 h 1738203"/>
                <a:gd name="connsiteX4033" fmla="*/ 1551477 w 6634280"/>
                <a:gd name="connsiteY4033" fmla="*/ 422880 h 1738203"/>
                <a:gd name="connsiteX4034" fmla="*/ 1556969 w 6634280"/>
                <a:gd name="connsiteY4034" fmla="*/ 411896 h 1738203"/>
                <a:gd name="connsiteX4035" fmla="*/ 1554223 w 6634280"/>
                <a:gd name="connsiteY4035" fmla="*/ 409151 h 1738203"/>
                <a:gd name="connsiteX4036" fmla="*/ 1551477 w 6634280"/>
                <a:gd name="connsiteY4036" fmla="*/ 406405 h 1738203"/>
                <a:gd name="connsiteX4037" fmla="*/ 1554223 w 6634280"/>
                <a:gd name="connsiteY4037" fmla="*/ 403659 h 1738203"/>
                <a:gd name="connsiteX4038" fmla="*/ 1554223 w 6634280"/>
                <a:gd name="connsiteY4038" fmla="*/ 400913 h 1738203"/>
                <a:gd name="connsiteX4039" fmla="*/ 1554223 w 6634280"/>
                <a:gd name="connsiteY4039" fmla="*/ 398167 h 1738203"/>
                <a:gd name="connsiteX4040" fmla="*/ 1524017 w 6634280"/>
                <a:gd name="connsiteY4040" fmla="*/ 398167 h 1738203"/>
                <a:gd name="connsiteX4041" fmla="*/ 1515779 w 6634280"/>
                <a:gd name="connsiteY4041" fmla="*/ 400913 h 1738203"/>
                <a:gd name="connsiteX4042" fmla="*/ 1510287 w 6634280"/>
                <a:gd name="connsiteY4042" fmla="*/ 406405 h 1738203"/>
                <a:gd name="connsiteX4043" fmla="*/ 1515779 w 6634280"/>
                <a:gd name="connsiteY4043" fmla="*/ 409151 h 1738203"/>
                <a:gd name="connsiteX4044" fmla="*/ 1524017 w 6634280"/>
                <a:gd name="connsiteY4044" fmla="*/ 409151 h 1738203"/>
                <a:gd name="connsiteX4045" fmla="*/ 1425162 w 6634280"/>
                <a:gd name="connsiteY4045" fmla="*/ 398167 h 1738203"/>
                <a:gd name="connsiteX4046" fmla="*/ 1422416 w 6634280"/>
                <a:gd name="connsiteY4046" fmla="*/ 400913 h 1738203"/>
                <a:gd name="connsiteX4047" fmla="*/ 1430655 w 6634280"/>
                <a:gd name="connsiteY4047" fmla="*/ 406405 h 1738203"/>
                <a:gd name="connsiteX4048" fmla="*/ 1436146 w 6634280"/>
                <a:gd name="connsiteY4048" fmla="*/ 403659 h 1738203"/>
                <a:gd name="connsiteX4049" fmla="*/ 1441637 w 6634280"/>
                <a:gd name="connsiteY4049" fmla="*/ 400913 h 1738203"/>
                <a:gd name="connsiteX4050" fmla="*/ 1436146 w 6634280"/>
                <a:gd name="connsiteY4050" fmla="*/ 398167 h 1738203"/>
                <a:gd name="connsiteX4051" fmla="*/ 1430655 w 6634280"/>
                <a:gd name="connsiteY4051" fmla="*/ 398167 h 1738203"/>
                <a:gd name="connsiteX4052" fmla="*/ 1040725 w 6634280"/>
                <a:gd name="connsiteY4052" fmla="*/ 398167 h 1738203"/>
                <a:gd name="connsiteX4053" fmla="*/ 1040725 w 6634280"/>
                <a:gd name="connsiteY4053" fmla="*/ 400913 h 1738203"/>
                <a:gd name="connsiteX4054" fmla="*/ 1046217 w 6634280"/>
                <a:gd name="connsiteY4054" fmla="*/ 403659 h 1738203"/>
                <a:gd name="connsiteX4055" fmla="*/ 1054456 w 6634280"/>
                <a:gd name="connsiteY4055" fmla="*/ 403659 h 1738203"/>
                <a:gd name="connsiteX4056" fmla="*/ 1054456 w 6634280"/>
                <a:gd name="connsiteY4056" fmla="*/ 400913 h 1738203"/>
                <a:gd name="connsiteX4057" fmla="*/ 1051710 w 6634280"/>
                <a:gd name="connsiteY4057" fmla="*/ 398167 h 1738203"/>
                <a:gd name="connsiteX4058" fmla="*/ 1046217 w 6634280"/>
                <a:gd name="connsiteY4058" fmla="*/ 398167 h 1738203"/>
                <a:gd name="connsiteX4059" fmla="*/ 1378481 w 6634280"/>
                <a:gd name="connsiteY4059" fmla="*/ 395421 h 1738203"/>
                <a:gd name="connsiteX4060" fmla="*/ 1375736 w 6634280"/>
                <a:gd name="connsiteY4060" fmla="*/ 398167 h 1738203"/>
                <a:gd name="connsiteX4061" fmla="*/ 1375736 w 6634280"/>
                <a:gd name="connsiteY4061" fmla="*/ 400913 h 1738203"/>
                <a:gd name="connsiteX4062" fmla="*/ 1378481 w 6634280"/>
                <a:gd name="connsiteY4062" fmla="*/ 403659 h 1738203"/>
                <a:gd name="connsiteX4063" fmla="*/ 1381227 w 6634280"/>
                <a:gd name="connsiteY4063" fmla="*/ 403659 h 1738203"/>
                <a:gd name="connsiteX4064" fmla="*/ 1381227 w 6634280"/>
                <a:gd name="connsiteY4064" fmla="*/ 400913 h 1738203"/>
                <a:gd name="connsiteX4065" fmla="*/ 1383972 w 6634280"/>
                <a:gd name="connsiteY4065" fmla="*/ 400913 h 1738203"/>
                <a:gd name="connsiteX4066" fmla="*/ 1383972 w 6634280"/>
                <a:gd name="connsiteY4066" fmla="*/ 398167 h 1738203"/>
                <a:gd name="connsiteX4067" fmla="*/ 1381227 w 6634280"/>
                <a:gd name="connsiteY4067" fmla="*/ 398167 h 1738203"/>
                <a:gd name="connsiteX4068" fmla="*/ 1381227 w 6634280"/>
                <a:gd name="connsiteY4068" fmla="*/ 395421 h 1738203"/>
                <a:gd name="connsiteX4069" fmla="*/ 6219638 w 6634280"/>
                <a:gd name="connsiteY4069" fmla="*/ 395420 h 1738203"/>
                <a:gd name="connsiteX4070" fmla="*/ 6236113 w 6634280"/>
                <a:gd name="connsiteY4070" fmla="*/ 395420 h 1738203"/>
                <a:gd name="connsiteX4071" fmla="*/ 6238859 w 6634280"/>
                <a:gd name="connsiteY4071" fmla="*/ 395420 h 1738203"/>
                <a:gd name="connsiteX4072" fmla="*/ 6238859 w 6634280"/>
                <a:gd name="connsiteY4072" fmla="*/ 398166 h 1738203"/>
                <a:gd name="connsiteX4073" fmla="*/ 6227875 w 6634280"/>
                <a:gd name="connsiteY4073" fmla="*/ 398166 h 1738203"/>
                <a:gd name="connsiteX4074" fmla="*/ 6227875 w 6634280"/>
                <a:gd name="connsiteY4074" fmla="*/ 400912 h 1738203"/>
                <a:gd name="connsiteX4075" fmla="*/ 6230621 w 6634280"/>
                <a:gd name="connsiteY4075" fmla="*/ 403658 h 1738203"/>
                <a:gd name="connsiteX4076" fmla="*/ 6233367 w 6634280"/>
                <a:gd name="connsiteY4076" fmla="*/ 403658 h 1738203"/>
                <a:gd name="connsiteX4077" fmla="*/ 6233367 w 6634280"/>
                <a:gd name="connsiteY4077" fmla="*/ 406404 h 1738203"/>
                <a:gd name="connsiteX4078" fmla="*/ 6225129 w 6634280"/>
                <a:gd name="connsiteY4078" fmla="*/ 409150 h 1738203"/>
                <a:gd name="connsiteX4079" fmla="*/ 6219638 w 6634280"/>
                <a:gd name="connsiteY4079" fmla="*/ 406404 h 1738203"/>
                <a:gd name="connsiteX4080" fmla="*/ 6219638 w 6634280"/>
                <a:gd name="connsiteY4080" fmla="*/ 403658 h 1738203"/>
                <a:gd name="connsiteX4081" fmla="*/ 6222384 w 6634280"/>
                <a:gd name="connsiteY4081" fmla="*/ 403658 h 1738203"/>
                <a:gd name="connsiteX4082" fmla="*/ 6225129 w 6634280"/>
                <a:gd name="connsiteY4082" fmla="*/ 400912 h 1738203"/>
                <a:gd name="connsiteX4083" fmla="*/ 6222384 w 6634280"/>
                <a:gd name="connsiteY4083" fmla="*/ 398166 h 1738203"/>
                <a:gd name="connsiteX4084" fmla="*/ 1559715 w 6634280"/>
                <a:gd name="connsiteY4084" fmla="*/ 389929 h 1738203"/>
                <a:gd name="connsiteX4085" fmla="*/ 1559715 w 6634280"/>
                <a:gd name="connsiteY4085" fmla="*/ 392675 h 1738203"/>
                <a:gd name="connsiteX4086" fmla="*/ 1559715 w 6634280"/>
                <a:gd name="connsiteY4086" fmla="*/ 395421 h 1738203"/>
                <a:gd name="connsiteX4087" fmla="*/ 1565206 w 6634280"/>
                <a:gd name="connsiteY4087" fmla="*/ 400913 h 1738203"/>
                <a:gd name="connsiteX4088" fmla="*/ 1567952 w 6634280"/>
                <a:gd name="connsiteY4088" fmla="*/ 400913 h 1738203"/>
                <a:gd name="connsiteX4089" fmla="*/ 1567952 w 6634280"/>
                <a:gd name="connsiteY4089" fmla="*/ 398167 h 1738203"/>
                <a:gd name="connsiteX4090" fmla="*/ 1570699 w 6634280"/>
                <a:gd name="connsiteY4090" fmla="*/ 398167 h 1738203"/>
                <a:gd name="connsiteX4091" fmla="*/ 1570699 w 6634280"/>
                <a:gd name="connsiteY4091" fmla="*/ 392675 h 1738203"/>
                <a:gd name="connsiteX4092" fmla="*/ 1567952 w 6634280"/>
                <a:gd name="connsiteY4092" fmla="*/ 389929 h 1738203"/>
                <a:gd name="connsiteX4093" fmla="*/ 1537748 w 6634280"/>
                <a:gd name="connsiteY4093" fmla="*/ 387183 h 1738203"/>
                <a:gd name="connsiteX4094" fmla="*/ 1537748 w 6634280"/>
                <a:gd name="connsiteY4094" fmla="*/ 395421 h 1738203"/>
                <a:gd name="connsiteX4095" fmla="*/ 1540493 w 6634280"/>
                <a:gd name="connsiteY4095" fmla="*/ 398167 h 1738203"/>
                <a:gd name="connsiteX4096" fmla="*/ 1543239 w 6634280"/>
                <a:gd name="connsiteY4096" fmla="*/ 398167 h 1738203"/>
                <a:gd name="connsiteX4097" fmla="*/ 1545985 w 6634280"/>
                <a:gd name="connsiteY4097" fmla="*/ 395421 h 1738203"/>
                <a:gd name="connsiteX4098" fmla="*/ 1548731 w 6634280"/>
                <a:gd name="connsiteY4098" fmla="*/ 389929 h 1738203"/>
                <a:gd name="connsiteX4099" fmla="*/ 1543239 w 6634280"/>
                <a:gd name="connsiteY4099" fmla="*/ 387183 h 1738203"/>
                <a:gd name="connsiteX4100" fmla="*/ 1540493 w 6634280"/>
                <a:gd name="connsiteY4100" fmla="*/ 387183 h 1738203"/>
                <a:gd name="connsiteX4101" fmla="*/ 1441637 w 6634280"/>
                <a:gd name="connsiteY4101" fmla="*/ 387183 h 1738203"/>
                <a:gd name="connsiteX4102" fmla="*/ 1441637 w 6634280"/>
                <a:gd name="connsiteY4102" fmla="*/ 392675 h 1738203"/>
                <a:gd name="connsiteX4103" fmla="*/ 1447130 w 6634280"/>
                <a:gd name="connsiteY4103" fmla="*/ 392675 h 1738203"/>
                <a:gd name="connsiteX4104" fmla="*/ 1447130 w 6634280"/>
                <a:gd name="connsiteY4104" fmla="*/ 387183 h 1738203"/>
                <a:gd name="connsiteX4105" fmla="*/ 1367496 w 6634280"/>
                <a:gd name="connsiteY4105" fmla="*/ 387183 h 1738203"/>
                <a:gd name="connsiteX4106" fmla="*/ 1362005 w 6634280"/>
                <a:gd name="connsiteY4106" fmla="*/ 389929 h 1738203"/>
                <a:gd name="connsiteX4107" fmla="*/ 1362005 w 6634280"/>
                <a:gd name="connsiteY4107" fmla="*/ 398167 h 1738203"/>
                <a:gd name="connsiteX4108" fmla="*/ 1364751 w 6634280"/>
                <a:gd name="connsiteY4108" fmla="*/ 400913 h 1738203"/>
                <a:gd name="connsiteX4109" fmla="*/ 1370242 w 6634280"/>
                <a:gd name="connsiteY4109" fmla="*/ 400913 h 1738203"/>
                <a:gd name="connsiteX4110" fmla="*/ 1372988 w 6634280"/>
                <a:gd name="connsiteY4110" fmla="*/ 395421 h 1738203"/>
                <a:gd name="connsiteX4111" fmla="*/ 1372988 w 6634280"/>
                <a:gd name="connsiteY4111" fmla="*/ 387183 h 1738203"/>
                <a:gd name="connsiteX4112" fmla="*/ 1370242 w 6634280"/>
                <a:gd name="connsiteY4112" fmla="*/ 387183 h 1738203"/>
                <a:gd name="connsiteX4113" fmla="*/ 1507541 w 6634280"/>
                <a:gd name="connsiteY4113" fmla="*/ 384437 h 1738203"/>
                <a:gd name="connsiteX4114" fmla="*/ 1510287 w 6634280"/>
                <a:gd name="connsiteY4114" fmla="*/ 389929 h 1738203"/>
                <a:gd name="connsiteX4115" fmla="*/ 1513033 w 6634280"/>
                <a:gd name="connsiteY4115" fmla="*/ 392675 h 1738203"/>
                <a:gd name="connsiteX4116" fmla="*/ 1515779 w 6634280"/>
                <a:gd name="connsiteY4116" fmla="*/ 392675 h 1738203"/>
                <a:gd name="connsiteX4117" fmla="*/ 1513033 w 6634280"/>
                <a:gd name="connsiteY4117" fmla="*/ 387183 h 1738203"/>
                <a:gd name="connsiteX4118" fmla="*/ 1150565 w 6634280"/>
                <a:gd name="connsiteY4118" fmla="*/ 384437 h 1738203"/>
                <a:gd name="connsiteX4119" fmla="*/ 1147820 w 6634280"/>
                <a:gd name="connsiteY4119" fmla="*/ 387183 h 1738203"/>
                <a:gd name="connsiteX4120" fmla="*/ 1147820 w 6634280"/>
                <a:gd name="connsiteY4120" fmla="*/ 389929 h 1738203"/>
                <a:gd name="connsiteX4121" fmla="*/ 1150565 w 6634280"/>
                <a:gd name="connsiteY4121" fmla="*/ 392675 h 1738203"/>
                <a:gd name="connsiteX4122" fmla="*/ 1153311 w 6634280"/>
                <a:gd name="connsiteY4122" fmla="*/ 395421 h 1738203"/>
                <a:gd name="connsiteX4123" fmla="*/ 1156056 w 6634280"/>
                <a:gd name="connsiteY4123" fmla="*/ 392675 h 1738203"/>
                <a:gd name="connsiteX4124" fmla="*/ 1156056 w 6634280"/>
                <a:gd name="connsiteY4124" fmla="*/ 389929 h 1738203"/>
                <a:gd name="connsiteX4125" fmla="*/ 1156056 w 6634280"/>
                <a:gd name="connsiteY4125" fmla="*/ 384437 h 1738203"/>
                <a:gd name="connsiteX4126" fmla="*/ 1576191 w 6634280"/>
                <a:gd name="connsiteY4126" fmla="*/ 378948 h 1738203"/>
                <a:gd name="connsiteX4127" fmla="*/ 1576191 w 6634280"/>
                <a:gd name="connsiteY4127" fmla="*/ 414642 h 1738203"/>
                <a:gd name="connsiteX4128" fmla="*/ 1576191 w 6634280"/>
                <a:gd name="connsiteY4128" fmla="*/ 420135 h 1738203"/>
                <a:gd name="connsiteX4129" fmla="*/ 1578936 w 6634280"/>
                <a:gd name="connsiteY4129" fmla="*/ 420135 h 1738203"/>
                <a:gd name="connsiteX4130" fmla="*/ 1578936 w 6634280"/>
                <a:gd name="connsiteY4130" fmla="*/ 414643 h 1738203"/>
                <a:gd name="connsiteX4131" fmla="*/ 1578936 w 6634280"/>
                <a:gd name="connsiteY4131" fmla="*/ 400913 h 1738203"/>
                <a:gd name="connsiteX4132" fmla="*/ 1425162 w 6634280"/>
                <a:gd name="connsiteY4132" fmla="*/ 378945 h 1738203"/>
                <a:gd name="connsiteX4133" fmla="*/ 1425162 w 6634280"/>
                <a:gd name="connsiteY4133" fmla="*/ 384437 h 1738203"/>
                <a:gd name="connsiteX4134" fmla="*/ 1425162 w 6634280"/>
                <a:gd name="connsiteY4134" fmla="*/ 392675 h 1738203"/>
                <a:gd name="connsiteX4135" fmla="*/ 1430655 w 6634280"/>
                <a:gd name="connsiteY4135" fmla="*/ 389929 h 1738203"/>
                <a:gd name="connsiteX4136" fmla="*/ 1436146 w 6634280"/>
                <a:gd name="connsiteY4136" fmla="*/ 387183 h 1738203"/>
                <a:gd name="connsiteX4137" fmla="*/ 1441637 w 6634280"/>
                <a:gd name="connsiteY4137" fmla="*/ 384437 h 1738203"/>
                <a:gd name="connsiteX4138" fmla="*/ 1441637 w 6634280"/>
                <a:gd name="connsiteY4138" fmla="*/ 378945 h 1738203"/>
                <a:gd name="connsiteX4139" fmla="*/ 1414179 w 6634280"/>
                <a:gd name="connsiteY4139" fmla="*/ 378945 h 1738203"/>
                <a:gd name="connsiteX4140" fmla="*/ 1414179 w 6634280"/>
                <a:gd name="connsiteY4140" fmla="*/ 381691 h 1738203"/>
                <a:gd name="connsiteX4141" fmla="*/ 1411434 w 6634280"/>
                <a:gd name="connsiteY4141" fmla="*/ 381691 h 1738203"/>
                <a:gd name="connsiteX4142" fmla="*/ 1408686 w 6634280"/>
                <a:gd name="connsiteY4142" fmla="*/ 384437 h 1738203"/>
                <a:gd name="connsiteX4143" fmla="*/ 1411434 w 6634280"/>
                <a:gd name="connsiteY4143" fmla="*/ 384437 h 1738203"/>
                <a:gd name="connsiteX4144" fmla="*/ 1414179 w 6634280"/>
                <a:gd name="connsiteY4144" fmla="*/ 387183 h 1738203"/>
                <a:gd name="connsiteX4145" fmla="*/ 1416924 w 6634280"/>
                <a:gd name="connsiteY4145" fmla="*/ 384437 h 1738203"/>
                <a:gd name="connsiteX4146" fmla="*/ 1416924 w 6634280"/>
                <a:gd name="connsiteY4146" fmla="*/ 378945 h 1738203"/>
                <a:gd name="connsiteX4147" fmla="*/ 1334544 w 6634280"/>
                <a:gd name="connsiteY4147" fmla="*/ 378945 h 1738203"/>
                <a:gd name="connsiteX4148" fmla="*/ 1331799 w 6634280"/>
                <a:gd name="connsiteY4148" fmla="*/ 384437 h 1738203"/>
                <a:gd name="connsiteX4149" fmla="*/ 1337290 w 6634280"/>
                <a:gd name="connsiteY4149" fmla="*/ 384437 h 1738203"/>
                <a:gd name="connsiteX4150" fmla="*/ 1340038 w 6634280"/>
                <a:gd name="connsiteY4150" fmla="*/ 378945 h 1738203"/>
                <a:gd name="connsiteX4151" fmla="*/ 1556969 w 6634280"/>
                <a:gd name="connsiteY4151" fmla="*/ 376199 h 1738203"/>
                <a:gd name="connsiteX4152" fmla="*/ 1554223 w 6634280"/>
                <a:gd name="connsiteY4152" fmla="*/ 378945 h 1738203"/>
                <a:gd name="connsiteX4153" fmla="*/ 1554223 w 6634280"/>
                <a:gd name="connsiteY4153" fmla="*/ 381691 h 1738203"/>
                <a:gd name="connsiteX4154" fmla="*/ 1556969 w 6634280"/>
                <a:gd name="connsiteY4154" fmla="*/ 384437 h 1738203"/>
                <a:gd name="connsiteX4155" fmla="*/ 1562461 w 6634280"/>
                <a:gd name="connsiteY4155" fmla="*/ 384437 h 1738203"/>
                <a:gd name="connsiteX4156" fmla="*/ 1565206 w 6634280"/>
                <a:gd name="connsiteY4156" fmla="*/ 381691 h 1738203"/>
                <a:gd name="connsiteX4157" fmla="*/ 1565206 w 6634280"/>
                <a:gd name="connsiteY4157" fmla="*/ 378945 h 1738203"/>
                <a:gd name="connsiteX4158" fmla="*/ 1562461 w 6634280"/>
                <a:gd name="connsiteY4158" fmla="*/ 376199 h 1738203"/>
                <a:gd name="connsiteX4159" fmla="*/ 1353766 w 6634280"/>
                <a:gd name="connsiteY4159" fmla="*/ 362469 h 1738203"/>
                <a:gd name="connsiteX4160" fmla="*/ 1356512 w 6634280"/>
                <a:gd name="connsiteY4160" fmla="*/ 365215 h 1738203"/>
                <a:gd name="connsiteX4161" fmla="*/ 1356512 w 6634280"/>
                <a:gd name="connsiteY4161" fmla="*/ 370707 h 1738203"/>
                <a:gd name="connsiteX4162" fmla="*/ 1359260 w 6634280"/>
                <a:gd name="connsiteY4162" fmla="*/ 373453 h 1738203"/>
                <a:gd name="connsiteX4163" fmla="*/ 1359260 w 6634280"/>
                <a:gd name="connsiteY4163" fmla="*/ 378945 h 1738203"/>
                <a:gd name="connsiteX4164" fmla="*/ 1367496 w 6634280"/>
                <a:gd name="connsiteY4164" fmla="*/ 378945 h 1738203"/>
                <a:gd name="connsiteX4165" fmla="*/ 1370242 w 6634280"/>
                <a:gd name="connsiteY4165" fmla="*/ 373453 h 1738203"/>
                <a:gd name="connsiteX4166" fmla="*/ 1367496 w 6634280"/>
                <a:gd name="connsiteY4166" fmla="*/ 367961 h 1738203"/>
                <a:gd name="connsiteX4167" fmla="*/ 1364751 w 6634280"/>
                <a:gd name="connsiteY4167" fmla="*/ 365215 h 1738203"/>
                <a:gd name="connsiteX4168" fmla="*/ 1362005 w 6634280"/>
                <a:gd name="connsiteY4168" fmla="*/ 362469 h 1738203"/>
                <a:gd name="connsiteX4169" fmla="*/ 834777 w 6634280"/>
                <a:gd name="connsiteY4169" fmla="*/ 362469 h 1738203"/>
                <a:gd name="connsiteX4170" fmla="*/ 834777 w 6634280"/>
                <a:gd name="connsiteY4170" fmla="*/ 365215 h 1738203"/>
                <a:gd name="connsiteX4171" fmla="*/ 829285 w 6634280"/>
                <a:gd name="connsiteY4171" fmla="*/ 365215 h 1738203"/>
                <a:gd name="connsiteX4172" fmla="*/ 823793 w 6634280"/>
                <a:gd name="connsiteY4172" fmla="*/ 365215 h 1738203"/>
                <a:gd name="connsiteX4173" fmla="*/ 815555 w 6634280"/>
                <a:gd name="connsiteY4173" fmla="*/ 367961 h 1738203"/>
                <a:gd name="connsiteX4174" fmla="*/ 807317 w 6634280"/>
                <a:gd name="connsiteY4174" fmla="*/ 376199 h 1738203"/>
                <a:gd name="connsiteX4175" fmla="*/ 801825 w 6634280"/>
                <a:gd name="connsiteY4175" fmla="*/ 381691 h 1738203"/>
                <a:gd name="connsiteX4176" fmla="*/ 799080 w 6634280"/>
                <a:gd name="connsiteY4176" fmla="*/ 378945 h 1738203"/>
                <a:gd name="connsiteX4177" fmla="*/ 796334 w 6634280"/>
                <a:gd name="connsiteY4177" fmla="*/ 381691 h 1738203"/>
                <a:gd name="connsiteX4178" fmla="*/ 793587 w 6634280"/>
                <a:gd name="connsiteY4178" fmla="*/ 387183 h 1738203"/>
                <a:gd name="connsiteX4179" fmla="*/ 788095 w 6634280"/>
                <a:gd name="connsiteY4179" fmla="*/ 392675 h 1738203"/>
                <a:gd name="connsiteX4180" fmla="*/ 782603 w 6634280"/>
                <a:gd name="connsiteY4180" fmla="*/ 395421 h 1738203"/>
                <a:gd name="connsiteX4181" fmla="*/ 777112 w 6634280"/>
                <a:gd name="connsiteY4181" fmla="*/ 395421 h 1738203"/>
                <a:gd name="connsiteX4182" fmla="*/ 744160 w 6634280"/>
                <a:gd name="connsiteY4182" fmla="*/ 395421 h 1738203"/>
                <a:gd name="connsiteX4183" fmla="*/ 727684 w 6634280"/>
                <a:gd name="connsiteY4183" fmla="*/ 398167 h 1738203"/>
                <a:gd name="connsiteX4184" fmla="*/ 711208 w 6634280"/>
                <a:gd name="connsiteY4184" fmla="*/ 403659 h 1738203"/>
                <a:gd name="connsiteX4185" fmla="*/ 681002 w 6634280"/>
                <a:gd name="connsiteY4185" fmla="*/ 414642 h 1738203"/>
                <a:gd name="connsiteX4186" fmla="*/ 650797 w 6634280"/>
                <a:gd name="connsiteY4186" fmla="*/ 428372 h 1738203"/>
                <a:gd name="connsiteX4187" fmla="*/ 628829 w 6634280"/>
                <a:gd name="connsiteY4187" fmla="*/ 436610 h 1738203"/>
                <a:gd name="connsiteX4188" fmla="*/ 617845 w 6634280"/>
                <a:gd name="connsiteY4188" fmla="*/ 436610 h 1738203"/>
                <a:gd name="connsiteX4189" fmla="*/ 609607 w 6634280"/>
                <a:gd name="connsiteY4189" fmla="*/ 436610 h 1738203"/>
                <a:gd name="connsiteX4190" fmla="*/ 595877 w 6634280"/>
                <a:gd name="connsiteY4190" fmla="*/ 431118 h 1738203"/>
                <a:gd name="connsiteX4191" fmla="*/ 582147 w 6634280"/>
                <a:gd name="connsiteY4191" fmla="*/ 420134 h 1738203"/>
                <a:gd name="connsiteX4192" fmla="*/ 568417 w 6634280"/>
                <a:gd name="connsiteY4192" fmla="*/ 411896 h 1738203"/>
                <a:gd name="connsiteX4193" fmla="*/ 568417 w 6634280"/>
                <a:gd name="connsiteY4193" fmla="*/ 422880 h 1738203"/>
                <a:gd name="connsiteX4194" fmla="*/ 573909 w 6634280"/>
                <a:gd name="connsiteY4194" fmla="*/ 431118 h 1738203"/>
                <a:gd name="connsiteX4195" fmla="*/ 582147 w 6634280"/>
                <a:gd name="connsiteY4195" fmla="*/ 439356 h 1738203"/>
                <a:gd name="connsiteX4196" fmla="*/ 593131 w 6634280"/>
                <a:gd name="connsiteY4196" fmla="*/ 444848 h 1738203"/>
                <a:gd name="connsiteX4197" fmla="*/ 615099 w 6634280"/>
                <a:gd name="connsiteY4197" fmla="*/ 453086 h 1738203"/>
                <a:gd name="connsiteX4198" fmla="*/ 623337 w 6634280"/>
                <a:gd name="connsiteY4198" fmla="*/ 458578 h 1738203"/>
                <a:gd name="connsiteX4199" fmla="*/ 628829 w 6634280"/>
                <a:gd name="connsiteY4199" fmla="*/ 466816 h 1738203"/>
                <a:gd name="connsiteX4200" fmla="*/ 631574 w 6634280"/>
                <a:gd name="connsiteY4200" fmla="*/ 472308 h 1738203"/>
                <a:gd name="connsiteX4201" fmla="*/ 634321 w 6634280"/>
                <a:gd name="connsiteY4201" fmla="*/ 469562 h 1738203"/>
                <a:gd name="connsiteX4202" fmla="*/ 642559 w 6634280"/>
                <a:gd name="connsiteY4202" fmla="*/ 475054 h 1738203"/>
                <a:gd name="connsiteX4203" fmla="*/ 648051 w 6634280"/>
                <a:gd name="connsiteY4203" fmla="*/ 480546 h 1738203"/>
                <a:gd name="connsiteX4204" fmla="*/ 653542 w 6634280"/>
                <a:gd name="connsiteY4204" fmla="*/ 486038 h 1738203"/>
                <a:gd name="connsiteX4205" fmla="*/ 661780 w 6634280"/>
                <a:gd name="connsiteY4205" fmla="*/ 497022 h 1738203"/>
                <a:gd name="connsiteX4206" fmla="*/ 670018 w 6634280"/>
                <a:gd name="connsiteY4206" fmla="*/ 508006 h 1738203"/>
                <a:gd name="connsiteX4207" fmla="*/ 672764 w 6634280"/>
                <a:gd name="connsiteY4207" fmla="*/ 510752 h 1738203"/>
                <a:gd name="connsiteX4208" fmla="*/ 678256 w 6634280"/>
                <a:gd name="connsiteY4208" fmla="*/ 513498 h 1738203"/>
                <a:gd name="connsiteX4209" fmla="*/ 691986 w 6634280"/>
                <a:gd name="connsiteY4209" fmla="*/ 499768 h 1738203"/>
                <a:gd name="connsiteX4210" fmla="*/ 716700 w 6634280"/>
                <a:gd name="connsiteY4210" fmla="*/ 480546 h 1738203"/>
                <a:gd name="connsiteX4211" fmla="*/ 724938 w 6634280"/>
                <a:gd name="connsiteY4211" fmla="*/ 475054 h 1738203"/>
                <a:gd name="connsiteX4212" fmla="*/ 730430 w 6634280"/>
                <a:gd name="connsiteY4212" fmla="*/ 466816 h 1738203"/>
                <a:gd name="connsiteX4213" fmla="*/ 735922 w 6634280"/>
                <a:gd name="connsiteY4213" fmla="*/ 461324 h 1738203"/>
                <a:gd name="connsiteX4214" fmla="*/ 741414 w 6634280"/>
                <a:gd name="connsiteY4214" fmla="*/ 453086 h 1738203"/>
                <a:gd name="connsiteX4215" fmla="*/ 746906 w 6634280"/>
                <a:gd name="connsiteY4215" fmla="*/ 450340 h 1738203"/>
                <a:gd name="connsiteX4216" fmla="*/ 755144 w 6634280"/>
                <a:gd name="connsiteY4216" fmla="*/ 447594 h 1738203"/>
                <a:gd name="connsiteX4217" fmla="*/ 763382 w 6634280"/>
                <a:gd name="connsiteY4217" fmla="*/ 447594 h 1738203"/>
                <a:gd name="connsiteX4218" fmla="*/ 768874 w 6634280"/>
                <a:gd name="connsiteY4218" fmla="*/ 442102 h 1738203"/>
                <a:gd name="connsiteX4219" fmla="*/ 774366 w 6634280"/>
                <a:gd name="connsiteY4219" fmla="*/ 433864 h 1738203"/>
                <a:gd name="connsiteX4220" fmla="*/ 779857 w 6634280"/>
                <a:gd name="connsiteY4220" fmla="*/ 422880 h 1738203"/>
                <a:gd name="connsiteX4221" fmla="*/ 782603 w 6634280"/>
                <a:gd name="connsiteY4221" fmla="*/ 414642 h 1738203"/>
                <a:gd name="connsiteX4222" fmla="*/ 788095 w 6634280"/>
                <a:gd name="connsiteY4222" fmla="*/ 406405 h 1738203"/>
                <a:gd name="connsiteX4223" fmla="*/ 799080 w 6634280"/>
                <a:gd name="connsiteY4223" fmla="*/ 400913 h 1738203"/>
                <a:gd name="connsiteX4224" fmla="*/ 812809 w 6634280"/>
                <a:gd name="connsiteY4224" fmla="*/ 398167 h 1738203"/>
                <a:gd name="connsiteX4225" fmla="*/ 837523 w 6634280"/>
                <a:gd name="connsiteY4225" fmla="*/ 392675 h 1738203"/>
                <a:gd name="connsiteX4226" fmla="*/ 845761 w 6634280"/>
                <a:gd name="connsiteY4226" fmla="*/ 389929 h 1738203"/>
                <a:gd name="connsiteX4227" fmla="*/ 848507 w 6634280"/>
                <a:gd name="connsiteY4227" fmla="*/ 384437 h 1738203"/>
                <a:gd name="connsiteX4228" fmla="*/ 845761 w 6634280"/>
                <a:gd name="connsiteY4228" fmla="*/ 378945 h 1738203"/>
                <a:gd name="connsiteX4229" fmla="*/ 834777 w 6634280"/>
                <a:gd name="connsiteY4229" fmla="*/ 365215 h 1738203"/>
                <a:gd name="connsiteX4230" fmla="*/ 837523 w 6634280"/>
                <a:gd name="connsiteY4230" fmla="*/ 365215 h 1738203"/>
                <a:gd name="connsiteX4231" fmla="*/ 837523 w 6634280"/>
                <a:gd name="connsiteY4231" fmla="*/ 362469 h 1738203"/>
                <a:gd name="connsiteX4232" fmla="*/ 1537748 w 6634280"/>
                <a:gd name="connsiteY4232" fmla="*/ 359723 h 1738203"/>
                <a:gd name="connsiteX4233" fmla="*/ 1537748 w 6634280"/>
                <a:gd name="connsiteY4233" fmla="*/ 365215 h 1738203"/>
                <a:gd name="connsiteX4234" fmla="*/ 1540493 w 6634280"/>
                <a:gd name="connsiteY4234" fmla="*/ 365215 h 1738203"/>
                <a:gd name="connsiteX4235" fmla="*/ 1543239 w 6634280"/>
                <a:gd name="connsiteY4235" fmla="*/ 362469 h 1738203"/>
                <a:gd name="connsiteX4236" fmla="*/ 1545985 w 6634280"/>
                <a:gd name="connsiteY4236" fmla="*/ 359723 h 1738203"/>
                <a:gd name="connsiteX4237" fmla="*/ 1458113 w 6634280"/>
                <a:gd name="connsiteY4237" fmla="*/ 356977 h 1738203"/>
                <a:gd name="connsiteX4238" fmla="*/ 1458113 w 6634280"/>
                <a:gd name="connsiteY4238" fmla="*/ 362469 h 1738203"/>
                <a:gd name="connsiteX4239" fmla="*/ 1458113 w 6634280"/>
                <a:gd name="connsiteY4239" fmla="*/ 365215 h 1738203"/>
                <a:gd name="connsiteX4240" fmla="*/ 1452622 w 6634280"/>
                <a:gd name="connsiteY4240" fmla="*/ 367961 h 1738203"/>
                <a:gd name="connsiteX4241" fmla="*/ 1449877 w 6634280"/>
                <a:gd name="connsiteY4241" fmla="*/ 367961 h 1738203"/>
                <a:gd name="connsiteX4242" fmla="*/ 1447130 w 6634280"/>
                <a:gd name="connsiteY4242" fmla="*/ 373453 h 1738203"/>
                <a:gd name="connsiteX4243" fmla="*/ 1447130 w 6634280"/>
                <a:gd name="connsiteY4243" fmla="*/ 378945 h 1738203"/>
                <a:gd name="connsiteX4244" fmla="*/ 1452622 w 6634280"/>
                <a:gd name="connsiteY4244" fmla="*/ 376199 h 1738203"/>
                <a:gd name="connsiteX4245" fmla="*/ 1458113 w 6634280"/>
                <a:gd name="connsiteY4245" fmla="*/ 376199 h 1738203"/>
                <a:gd name="connsiteX4246" fmla="*/ 1469098 w 6634280"/>
                <a:gd name="connsiteY4246" fmla="*/ 378945 h 1738203"/>
                <a:gd name="connsiteX4247" fmla="*/ 1469098 w 6634280"/>
                <a:gd name="connsiteY4247" fmla="*/ 376199 h 1738203"/>
                <a:gd name="connsiteX4248" fmla="*/ 1471844 w 6634280"/>
                <a:gd name="connsiteY4248" fmla="*/ 376199 h 1738203"/>
                <a:gd name="connsiteX4249" fmla="*/ 1474589 w 6634280"/>
                <a:gd name="connsiteY4249" fmla="*/ 376199 h 1738203"/>
                <a:gd name="connsiteX4250" fmla="*/ 1477335 w 6634280"/>
                <a:gd name="connsiteY4250" fmla="*/ 373453 h 1738203"/>
                <a:gd name="connsiteX4251" fmla="*/ 1477335 w 6634280"/>
                <a:gd name="connsiteY4251" fmla="*/ 376199 h 1738203"/>
                <a:gd name="connsiteX4252" fmla="*/ 1480081 w 6634280"/>
                <a:gd name="connsiteY4252" fmla="*/ 376199 h 1738203"/>
                <a:gd name="connsiteX4253" fmla="*/ 1480081 w 6634280"/>
                <a:gd name="connsiteY4253" fmla="*/ 378945 h 1738203"/>
                <a:gd name="connsiteX4254" fmla="*/ 1480081 w 6634280"/>
                <a:gd name="connsiteY4254" fmla="*/ 381691 h 1738203"/>
                <a:gd name="connsiteX4255" fmla="*/ 1474589 w 6634280"/>
                <a:gd name="connsiteY4255" fmla="*/ 381691 h 1738203"/>
                <a:gd name="connsiteX4256" fmla="*/ 1471844 w 6634280"/>
                <a:gd name="connsiteY4256" fmla="*/ 378945 h 1738203"/>
                <a:gd name="connsiteX4257" fmla="*/ 1466353 w 6634280"/>
                <a:gd name="connsiteY4257" fmla="*/ 384437 h 1738203"/>
                <a:gd name="connsiteX4258" fmla="*/ 1460859 w 6634280"/>
                <a:gd name="connsiteY4258" fmla="*/ 387183 h 1738203"/>
                <a:gd name="connsiteX4259" fmla="*/ 1458113 w 6634280"/>
                <a:gd name="connsiteY4259" fmla="*/ 384437 h 1738203"/>
                <a:gd name="connsiteX4260" fmla="*/ 1455368 w 6634280"/>
                <a:gd name="connsiteY4260" fmla="*/ 389929 h 1738203"/>
                <a:gd name="connsiteX4261" fmla="*/ 1455368 w 6634280"/>
                <a:gd name="connsiteY4261" fmla="*/ 398167 h 1738203"/>
                <a:gd name="connsiteX4262" fmla="*/ 1460859 w 6634280"/>
                <a:gd name="connsiteY4262" fmla="*/ 395421 h 1738203"/>
                <a:gd name="connsiteX4263" fmla="*/ 1463606 w 6634280"/>
                <a:gd name="connsiteY4263" fmla="*/ 395421 h 1738203"/>
                <a:gd name="connsiteX4264" fmla="*/ 1466353 w 6634280"/>
                <a:gd name="connsiteY4264" fmla="*/ 398167 h 1738203"/>
                <a:gd name="connsiteX4265" fmla="*/ 1469098 w 6634280"/>
                <a:gd name="connsiteY4265" fmla="*/ 400913 h 1738203"/>
                <a:gd name="connsiteX4266" fmla="*/ 1474589 w 6634280"/>
                <a:gd name="connsiteY4266" fmla="*/ 400913 h 1738203"/>
                <a:gd name="connsiteX4267" fmla="*/ 1480081 w 6634280"/>
                <a:gd name="connsiteY4267" fmla="*/ 398167 h 1738203"/>
                <a:gd name="connsiteX4268" fmla="*/ 1480081 w 6634280"/>
                <a:gd name="connsiteY4268" fmla="*/ 400913 h 1738203"/>
                <a:gd name="connsiteX4269" fmla="*/ 1485574 w 6634280"/>
                <a:gd name="connsiteY4269" fmla="*/ 403659 h 1738203"/>
                <a:gd name="connsiteX4270" fmla="*/ 1488320 w 6634280"/>
                <a:gd name="connsiteY4270" fmla="*/ 403659 h 1738203"/>
                <a:gd name="connsiteX4271" fmla="*/ 1491065 w 6634280"/>
                <a:gd name="connsiteY4271" fmla="*/ 406405 h 1738203"/>
                <a:gd name="connsiteX4272" fmla="*/ 1493811 w 6634280"/>
                <a:gd name="connsiteY4272" fmla="*/ 403659 h 1738203"/>
                <a:gd name="connsiteX4273" fmla="*/ 1499304 w 6634280"/>
                <a:gd name="connsiteY4273" fmla="*/ 403659 h 1738203"/>
                <a:gd name="connsiteX4274" fmla="*/ 1504796 w 6634280"/>
                <a:gd name="connsiteY4274" fmla="*/ 406405 h 1738203"/>
                <a:gd name="connsiteX4275" fmla="*/ 1510287 w 6634280"/>
                <a:gd name="connsiteY4275" fmla="*/ 403659 h 1738203"/>
                <a:gd name="connsiteX4276" fmla="*/ 1510287 w 6634280"/>
                <a:gd name="connsiteY4276" fmla="*/ 398167 h 1738203"/>
                <a:gd name="connsiteX4277" fmla="*/ 1507541 w 6634280"/>
                <a:gd name="connsiteY4277" fmla="*/ 395421 h 1738203"/>
                <a:gd name="connsiteX4278" fmla="*/ 1502050 w 6634280"/>
                <a:gd name="connsiteY4278" fmla="*/ 395421 h 1738203"/>
                <a:gd name="connsiteX4279" fmla="*/ 1496557 w 6634280"/>
                <a:gd name="connsiteY4279" fmla="*/ 398167 h 1738203"/>
                <a:gd name="connsiteX4280" fmla="*/ 1491065 w 6634280"/>
                <a:gd name="connsiteY4280" fmla="*/ 400913 h 1738203"/>
                <a:gd name="connsiteX4281" fmla="*/ 1491065 w 6634280"/>
                <a:gd name="connsiteY4281" fmla="*/ 395421 h 1738203"/>
                <a:gd name="connsiteX4282" fmla="*/ 1491065 w 6634280"/>
                <a:gd name="connsiteY4282" fmla="*/ 392675 h 1738203"/>
                <a:gd name="connsiteX4283" fmla="*/ 1496557 w 6634280"/>
                <a:gd name="connsiteY4283" fmla="*/ 387183 h 1738203"/>
                <a:gd name="connsiteX4284" fmla="*/ 1491065 w 6634280"/>
                <a:gd name="connsiteY4284" fmla="*/ 384437 h 1738203"/>
                <a:gd name="connsiteX4285" fmla="*/ 1488320 w 6634280"/>
                <a:gd name="connsiteY4285" fmla="*/ 381691 h 1738203"/>
                <a:gd name="connsiteX4286" fmla="*/ 1491065 w 6634280"/>
                <a:gd name="connsiteY4286" fmla="*/ 378945 h 1738203"/>
                <a:gd name="connsiteX4287" fmla="*/ 1491065 w 6634280"/>
                <a:gd name="connsiteY4287" fmla="*/ 370707 h 1738203"/>
                <a:gd name="connsiteX4288" fmla="*/ 1488320 w 6634280"/>
                <a:gd name="connsiteY4288" fmla="*/ 370707 h 1738203"/>
                <a:gd name="connsiteX4289" fmla="*/ 1482829 w 6634280"/>
                <a:gd name="connsiteY4289" fmla="*/ 367961 h 1738203"/>
                <a:gd name="connsiteX4290" fmla="*/ 1485574 w 6634280"/>
                <a:gd name="connsiteY4290" fmla="*/ 367961 h 1738203"/>
                <a:gd name="connsiteX4291" fmla="*/ 1485574 w 6634280"/>
                <a:gd name="connsiteY4291" fmla="*/ 362469 h 1738203"/>
                <a:gd name="connsiteX4292" fmla="*/ 1485574 w 6634280"/>
                <a:gd name="connsiteY4292" fmla="*/ 359723 h 1738203"/>
                <a:gd name="connsiteX4293" fmla="*/ 1480081 w 6634280"/>
                <a:gd name="connsiteY4293" fmla="*/ 359723 h 1738203"/>
                <a:gd name="connsiteX4294" fmla="*/ 1477335 w 6634280"/>
                <a:gd name="connsiteY4294" fmla="*/ 359723 h 1738203"/>
                <a:gd name="connsiteX4295" fmla="*/ 1477335 w 6634280"/>
                <a:gd name="connsiteY4295" fmla="*/ 356977 h 1738203"/>
                <a:gd name="connsiteX4296" fmla="*/ 1422416 w 6634280"/>
                <a:gd name="connsiteY4296" fmla="*/ 356977 h 1738203"/>
                <a:gd name="connsiteX4297" fmla="*/ 1416924 w 6634280"/>
                <a:gd name="connsiteY4297" fmla="*/ 359723 h 1738203"/>
                <a:gd name="connsiteX4298" fmla="*/ 1416924 w 6634280"/>
                <a:gd name="connsiteY4298" fmla="*/ 373453 h 1738203"/>
                <a:gd name="connsiteX4299" fmla="*/ 1425162 w 6634280"/>
                <a:gd name="connsiteY4299" fmla="*/ 376199 h 1738203"/>
                <a:gd name="connsiteX4300" fmla="*/ 1430655 w 6634280"/>
                <a:gd name="connsiteY4300" fmla="*/ 376199 h 1738203"/>
                <a:gd name="connsiteX4301" fmla="*/ 1436146 w 6634280"/>
                <a:gd name="connsiteY4301" fmla="*/ 376199 h 1738203"/>
                <a:gd name="connsiteX4302" fmla="*/ 1436146 w 6634280"/>
                <a:gd name="connsiteY4302" fmla="*/ 370707 h 1738203"/>
                <a:gd name="connsiteX4303" fmla="*/ 1436146 w 6634280"/>
                <a:gd name="connsiteY4303" fmla="*/ 367961 h 1738203"/>
                <a:gd name="connsiteX4304" fmla="*/ 1433400 w 6634280"/>
                <a:gd name="connsiteY4304" fmla="*/ 359723 h 1738203"/>
                <a:gd name="connsiteX4305" fmla="*/ 1425162 w 6634280"/>
                <a:gd name="connsiteY4305" fmla="*/ 356977 h 1738203"/>
                <a:gd name="connsiteX4306" fmla="*/ 1370242 w 6634280"/>
                <a:gd name="connsiteY4306" fmla="*/ 356977 h 1738203"/>
                <a:gd name="connsiteX4307" fmla="*/ 1372988 w 6634280"/>
                <a:gd name="connsiteY4307" fmla="*/ 356977 h 1738203"/>
                <a:gd name="connsiteX4308" fmla="*/ 1375736 w 6634280"/>
                <a:gd name="connsiteY4308" fmla="*/ 359723 h 1738203"/>
                <a:gd name="connsiteX4309" fmla="*/ 1372988 w 6634280"/>
                <a:gd name="connsiteY4309" fmla="*/ 362469 h 1738203"/>
                <a:gd name="connsiteX4310" fmla="*/ 6573869 w 6634280"/>
                <a:gd name="connsiteY4310" fmla="*/ 354231 h 1738203"/>
                <a:gd name="connsiteX4311" fmla="*/ 6571123 w 6634280"/>
                <a:gd name="connsiteY4311" fmla="*/ 356977 h 1738203"/>
                <a:gd name="connsiteX4312" fmla="*/ 6565631 w 6634280"/>
                <a:gd name="connsiteY4312" fmla="*/ 359723 h 1738203"/>
                <a:gd name="connsiteX4313" fmla="*/ 6560139 w 6634280"/>
                <a:gd name="connsiteY4313" fmla="*/ 362469 h 1738203"/>
                <a:gd name="connsiteX4314" fmla="*/ 6549155 w 6634280"/>
                <a:gd name="connsiteY4314" fmla="*/ 367961 h 1738203"/>
                <a:gd name="connsiteX4315" fmla="*/ 6549155 w 6634280"/>
                <a:gd name="connsiteY4315" fmla="*/ 376199 h 1738203"/>
                <a:gd name="connsiteX4316" fmla="*/ 6549155 w 6634280"/>
                <a:gd name="connsiteY4316" fmla="*/ 381691 h 1738203"/>
                <a:gd name="connsiteX4317" fmla="*/ 6551901 w 6634280"/>
                <a:gd name="connsiteY4317" fmla="*/ 384437 h 1738203"/>
                <a:gd name="connsiteX4318" fmla="*/ 6554647 w 6634280"/>
                <a:gd name="connsiteY4318" fmla="*/ 389929 h 1738203"/>
                <a:gd name="connsiteX4319" fmla="*/ 6557393 w 6634280"/>
                <a:gd name="connsiteY4319" fmla="*/ 398166 h 1738203"/>
                <a:gd name="connsiteX4320" fmla="*/ 6565631 w 6634280"/>
                <a:gd name="connsiteY4320" fmla="*/ 403658 h 1738203"/>
                <a:gd name="connsiteX4321" fmla="*/ 6573869 w 6634280"/>
                <a:gd name="connsiteY4321" fmla="*/ 406404 h 1738203"/>
                <a:gd name="connsiteX4322" fmla="*/ 6582107 w 6634280"/>
                <a:gd name="connsiteY4322" fmla="*/ 411896 h 1738203"/>
                <a:gd name="connsiteX4323" fmla="*/ 6521695 w 6634280"/>
                <a:gd name="connsiteY4323" fmla="*/ 486038 h 1738203"/>
                <a:gd name="connsiteX4324" fmla="*/ 6516203 w 6634280"/>
                <a:gd name="connsiteY4324" fmla="*/ 486038 h 1738203"/>
                <a:gd name="connsiteX4325" fmla="*/ 6518949 w 6634280"/>
                <a:gd name="connsiteY4325" fmla="*/ 488784 h 1738203"/>
                <a:gd name="connsiteX4326" fmla="*/ 6370666 w 6634280"/>
                <a:gd name="connsiteY4326" fmla="*/ 670018 h 1738203"/>
                <a:gd name="connsiteX4327" fmla="*/ 6354190 w 6634280"/>
                <a:gd name="connsiteY4327" fmla="*/ 670018 h 1738203"/>
                <a:gd name="connsiteX4328" fmla="*/ 6337715 w 6634280"/>
                <a:gd name="connsiteY4328" fmla="*/ 672764 h 1738203"/>
                <a:gd name="connsiteX4329" fmla="*/ 6321239 w 6634280"/>
                <a:gd name="connsiteY4329" fmla="*/ 678256 h 1738203"/>
                <a:gd name="connsiteX4330" fmla="*/ 6304763 w 6634280"/>
                <a:gd name="connsiteY4330" fmla="*/ 683748 h 1738203"/>
                <a:gd name="connsiteX4331" fmla="*/ 6277303 w 6634280"/>
                <a:gd name="connsiteY4331" fmla="*/ 697478 h 1738203"/>
                <a:gd name="connsiteX4332" fmla="*/ 6255335 w 6634280"/>
                <a:gd name="connsiteY4332" fmla="*/ 711208 h 1738203"/>
                <a:gd name="connsiteX4333" fmla="*/ 6263573 w 6634280"/>
                <a:gd name="connsiteY4333" fmla="*/ 713954 h 1738203"/>
                <a:gd name="connsiteX4334" fmla="*/ 6274557 w 6634280"/>
                <a:gd name="connsiteY4334" fmla="*/ 713954 h 1738203"/>
                <a:gd name="connsiteX4335" fmla="*/ 6291033 w 6634280"/>
                <a:gd name="connsiteY4335" fmla="*/ 711208 h 1738203"/>
                <a:gd name="connsiteX4336" fmla="*/ 6307509 w 6634280"/>
                <a:gd name="connsiteY4336" fmla="*/ 705716 h 1738203"/>
                <a:gd name="connsiteX4337" fmla="*/ 6318493 w 6634280"/>
                <a:gd name="connsiteY4337" fmla="*/ 702970 h 1738203"/>
                <a:gd name="connsiteX4338" fmla="*/ 6326731 w 6634280"/>
                <a:gd name="connsiteY4338" fmla="*/ 702970 h 1738203"/>
                <a:gd name="connsiteX4339" fmla="*/ 6329477 w 6634280"/>
                <a:gd name="connsiteY4339" fmla="*/ 708462 h 1738203"/>
                <a:gd name="connsiteX4340" fmla="*/ 6334969 w 6634280"/>
                <a:gd name="connsiteY4340" fmla="*/ 711208 h 1738203"/>
                <a:gd name="connsiteX4341" fmla="*/ 6340461 w 6634280"/>
                <a:gd name="connsiteY4341" fmla="*/ 708462 h 1738203"/>
                <a:gd name="connsiteX4342" fmla="*/ 6345952 w 6634280"/>
                <a:gd name="connsiteY4342" fmla="*/ 705716 h 1738203"/>
                <a:gd name="connsiteX4343" fmla="*/ 6546409 w 6634280"/>
                <a:gd name="connsiteY4343" fmla="*/ 906172 h 1738203"/>
                <a:gd name="connsiteX4344" fmla="*/ 6521695 w 6634280"/>
                <a:gd name="connsiteY4344" fmla="*/ 917156 h 1738203"/>
                <a:gd name="connsiteX4345" fmla="*/ 6513457 w 6634280"/>
                <a:gd name="connsiteY4345" fmla="*/ 922648 h 1738203"/>
                <a:gd name="connsiteX4346" fmla="*/ 6505219 w 6634280"/>
                <a:gd name="connsiteY4346" fmla="*/ 930886 h 1738203"/>
                <a:gd name="connsiteX4347" fmla="*/ 6532679 w 6634280"/>
                <a:gd name="connsiteY4347" fmla="*/ 936378 h 1738203"/>
                <a:gd name="connsiteX4348" fmla="*/ 6543663 w 6634280"/>
                <a:gd name="connsiteY4348" fmla="*/ 939124 h 1738203"/>
                <a:gd name="connsiteX4349" fmla="*/ 6551901 w 6634280"/>
                <a:gd name="connsiteY4349" fmla="*/ 936378 h 1738203"/>
                <a:gd name="connsiteX4350" fmla="*/ 6560139 w 6634280"/>
                <a:gd name="connsiteY4350" fmla="*/ 933632 h 1738203"/>
                <a:gd name="connsiteX4351" fmla="*/ 6565631 w 6634280"/>
                <a:gd name="connsiteY4351" fmla="*/ 928140 h 1738203"/>
                <a:gd name="connsiteX4352" fmla="*/ 6571123 w 6634280"/>
                <a:gd name="connsiteY4352" fmla="*/ 930886 h 1738203"/>
                <a:gd name="connsiteX4353" fmla="*/ 6571123 w 6634280"/>
                <a:gd name="connsiteY4353" fmla="*/ 933632 h 1738203"/>
                <a:gd name="connsiteX4354" fmla="*/ 6571123 w 6634280"/>
                <a:gd name="connsiteY4354" fmla="*/ 939124 h 1738203"/>
                <a:gd name="connsiteX4355" fmla="*/ 6573869 w 6634280"/>
                <a:gd name="connsiteY4355" fmla="*/ 941870 h 1738203"/>
                <a:gd name="connsiteX4356" fmla="*/ 6576615 w 6634280"/>
                <a:gd name="connsiteY4356" fmla="*/ 941870 h 1738203"/>
                <a:gd name="connsiteX4357" fmla="*/ 6579361 w 6634280"/>
                <a:gd name="connsiteY4357" fmla="*/ 941870 h 1738203"/>
                <a:gd name="connsiteX4358" fmla="*/ 6587599 w 6634280"/>
                <a:gd name="connsiteY4358" fmla="*/ 950108 h 1738203"/>
                <a:gd name="connsiteX4359" fmla="*/ 6573869 w 6634280"/>
                <a:gd name="connsiteY4359" fmla="*/ 950108 h 1738203"/>
                <a:gd name="connsiteX4360" fmla="*/ 6562885 w 6634280"/>
                <a:gd name="connsiteY4360" fmla="*/ 952854 h 1738203"/>
                <a:gd name="connsiteX4361" fmla="*/ 6546409 w 6634280"/>
                <a:gd name="connsiteY4361" fmla="*/ 963838 h 1738203"/>
                <a:gd name="connsiteX4362" fmla="*/ 6538171 w 6634280"/>
                <a:gd name="connsiteY4362" fmla="*/ 966584 h 1738203"/>
                <a:gd name="connsiteX4363" fmla="*/ 6532679 w 6634280"/>
                <a:gd name="connsiteY4363" fmla="*/ 969330 h 1738203"/>
                <a:gd name="connsiteX4364" fmla="*/ 6524441 w 6634280"/>
                <a:gd name="connsiteY4364" fmla="*/ 969330 h 1738203"/>
                <a:gd name="connsiteX4365" fmla="*/ 6518949 w 6634280"/>
                <a:gd name="connsiteY4365" fmla="*/ 966584 h 1738203"/>
                <a:gd name="connsiteX4366" fmla="*/ 6516203 w 6634280"/>
                <a:gd name="connsiteY4366" fmla="*/ 961092 h 1738203"/>
                <a:gd name="connsiteX4367" fmla="*/ 6516203 w 6634280"/>
                <a:gd name="connsiteY4367" fmla="*/ 955600 h 1738203"/>
                <a:gd name="connsiteX4368" fmla="*/ 6516203 w 6634280"/>
                <a:gd name="connsiteY4368" fmla="*/ 947362 h 1738203"/>
                <a:gd name="connsiteX4369" fmla="*/ 6513457 w 6634280"/>
                <a:gd name="connsiteY4369" fmla="*/ 944616 h 1738203"/>
                <a:gd name="connsiteX4370" fmla="*/ 6510711 w 6634280"/>
                <a:gd name="connsiteY4370" fmla="*/ 941870 h 1738203"/>
                <a:gd name="connsiteX4371" fmla="*/ 6507965 w 6634280"/>
                <a:gd name="connsiteY4371" fmla="*/ 944616 h 1738203"/>
                <a:gd name="connsiteX4372" fmla="*/ 6505219 w 6634280"/>
                <a:gd name="connsiteY4372" fmla="*/ 944616 h 1738203"/>
                <a:gd name="connsiteX4373" fmla="*/ 6499727 w 6634280"/>
                <a:gd name="connsiteY4373" fmla="*/ 944616 h 1738203"/>
                <a:gd name="connsiteX4374" fmla="*/ 6496981 w 6634280"/>
                <a:gd name="connsiteY4374" fmla="*/ 936378 h 1738203"/>
                <a:gd name="connsiteX4375" fmla="*/ 6494235 w 6634280"/>
                <a:gd name="connsiteY4375" fmla="*/ 928140 h 1738203"/>
                <a:gd name="connsiteX4376" fmla="*/ 6491489 w 6634280"/>
                <a:gd name="connsiteY4376" fmla="*/ 919902 h 1738203"/>
                <a:gd name="connsiteX4377" fmla="*/ 6488743 w 6634280"/>
                <a:gd name="connsiteY4377" fmla="*/ 917156 h 1738203"/>
                <a:gd name="connsiteX4378" fmla="*/ 6483251 w 6634280"/>
                <a:gd name="connsiteY4378" fmla="*/ 914410 h 1738203"/>
                <a:gd name="connsiteX4379" fmla="*/ 6480505 w 6634280"/>
                <a:gd name="connsiteY4379" fmla="*/ 919902 h 1738203"/>
                <a:gd name="connsiteX4380" fmla="*/ 6477759 w 6634280"/>
                <a:gd name="connsiteY4380" fmla="*/ 922648 h 1738203"/>
                <a:gd name="connsiteX4381" fmla="*/ 6483251 w 6634280"/>
                <a:gd name="connsiteY4381" fmla="*/ 930886 h 1738203"/>
                <a:gd name="connsiteX4382" fmla="*/ 6483251 w 6634280"/>
                <a:gd name="connsiteY4382" fmla="*/ 936378 h 1738203"/>
                <a:gd name="connsiteX4383" fmla="*/ 6480505 w 6634280"/>
                <a:gd name="connsiteY4383" fmla="*/ 941870 h 1738203"/>
                <a:gd name="connsiteX4384" fmla="*/ 6477759 w 6634280"/>
                <a:gd name="connsiteY4384" fmla="*/ 944616 h 1738203"/>
                <a:gd name="connsiteX4385" fmla="*/ 6464030 w 6634280"/>
                <a:gd name="connsiteY4385" fmla="*/ 950108 h 1738203"/>
                <a:gd name="connsiteX4386" fmla="*/ 6458538 w 6634280"/>
                <a:gd name="connsiteY4386" fmla="*/ 955600 h 1738203"/>
                <a:gd name="connsiteX4387" fmla="*/ 6464030 w 6634280"/>
                <a:gd name="connsiteY4387" fmla="*/ 958346 h 1738203"/>
                <a:gd name="connsiteX4388" fmla="*/ 6466776 w 6634280"/>
                <a:gd name="connsiteY4388" fmla="*/ 963838 h 1738203"/>
                <a:gd name="connsiteX4389" fmla="*/ 6466776 w 6634280"/>
                <a:gd name="connsiteY4389" fmla="*/ 966584 h 1738203"/>
                <a:gd name="connsiteX4390" fmla="*/ 6461284 w 6634280"/>
                <a:gd name="connsiteY4390" fmla="*/ 974822 h 1738203"/>
                <a:gd name="connsiteX4391" fmla="*/ 6453046 w 6634280"/>
                <a:gd name="connsiteY4391" fmla="*/ 980314 h 1738203"/>
                <a:gd name="connsiteX4392" fmla="*/ 6439316 w 6634280"/>
                <a:gd name="connsiteY4392" fmla="*/ 985806 h 1738203"/>
                <a:gd name="connsiteX4393" fmla="*/ 6425586 w 6634280"/>
                <a:gd name="connsiteY4393" fmla="*/ 991298 h 1738203"/>
                <a:gd name="connsiteX4394" fmla="*/ 6414602 w 6634280"/>
                <a:gd name="connsiteY4394" fmla="*/ 991298 h 1738203"/>
                <a:gd name="connsiteX4395" fmla="*/ 6403618 w 6634280"/>
                <a:gd name="connsiteY4395" fmla="*/ 988552 h 1738203"/>
                <a:gd name="connsiteX4396" fmla="*/ 6398126 w 6634280"/>
                <a:gd name="connsiteY4396" fmla="*/ 985806 h 1738203"/>
                <a:gd name="connsiteX4397" fmla="*/ 6398126 w 6634280"/>
                <a:gd name="connsiteY4397" fmla="*/ 980314 h 1738203"/>
                <a:gd name="connsiteX4398" fmla="*/ 6395380 w 6634280"/>
                <a:gd name="connsiteY4398" fmla="*/ 977568 h 1738203"/>
                <a:gd name="connsiteX4399" fmla="*/ 6395380 w 6634280"/>
                <a:gd name="connsiteY4399" fmla="*/ 969330 h 1738203"/>
                <a:gd name="connsiteX4400" fmla="*/ 6395380 w 6634280"/>
                <a:gd name="connsiteY4400" fmla="*/ 966584 h 1738203"/>
                <a:gd name="connsiteX4401" fmla="*/ 6395380 w 6634280"/>
                <a:gd name="connsiteY4401" fmla="*/ 963838 h 1738203"/>
                <a:gd name="connsiteX4402" fmla="*/ 6384396 w 6634280"/>
                <a:gd name="connsiteY4402" fmla="*/ 961092 h 1738203"/>
                <a:gd name="connsiteX4403" fmla="*/ 6370666 w 6634280"/>
                <a:gd name="connsiteY4403" fmla="*/ 961092 h 1738203"/>
                <a:gd name="connsiteX4404" fmla="*/ 6356936 w 6634280"/>
                <a:gd name="connsiteY4404" fmla="*/ 963838 h 1738203"/>
                <a:gd name="connsiteX4405" fmla="*/ 6365174 w 6634280"/>
                <a:gd name="connsiteY4405" fmla="*/ 977568 h 1738203"/>
                <a:gd name="connsiteX4406" fmla="*/ 6367920 w 6634280"/>
                <a:gd name="connsiteY4406" fmla="*/ 994044 h 1738203"/>
                <a:gd name="connsiteX4407" fmla="*/ 6373412 w 6634280"/>
                <a:gd name="connsiteY4407" fmla="*/ 1007774 h 1738203"/>
                <a:gd name="connsiteX4408" fmla="*/ 6381650 w 6634280"/>
                <a:gd name="connsiteY4408" fmla="*/ 1021504 h 1738203"/>
                <a:gd name="connsiteX4409" fmla="*/ 6074986 w 6634280"/>
                <a:gd name="connsiteY4409" fmla="*/ 1052594 h 1738203"/>
                <a:gd name="connsiteX4410" fmla="*/ 6079593 w 6634280"/>
                <a:gd name="connsiteY4410" fmla="*/ 1057201 h 1738203"/>
                <a:gd name="connsiteX4411" fmla="*/ 6082339 w 6634280"/>
                <a:gd name="connsiteY4411" fmla="*/ 1065439 h 1738203"/>
                <a:gd name="connsiteX4412" fmla="*/ 6079593 w 6634280"/>
                <a:gd name="connsiteY4412" fmla="*/ 1081915 h 1738203"/>
                <a:gd name="connsiteX4413" fmla="*/ 6076847 w 6634280"/>
                <a:gd name="connsiteY4413" fmla="*/ 1098391 h 1738203"/>
                <a:gd name="connsiteX4414" fmla="*/ 6074101 w 6634280"/>
                <a:gd name="connsiteY4414" fmla="*/ 1114867 h 1738203"/>
                <a:gd name="connsiteX4415" fmla="*/ 6074101 w 6634280"/>
                <a:gd name="connsiteY4415" fmla="*/ 1125850 h 1738203"/>
                <a:gd name="connsiteX4416" fmla="*/ 6075474 w 6634280"/>
                <a:gd name="connsiteY4416" fmla="*/ 1129969 h 1738203"/>
                <a:gd name="connsiteX4417" fmla="*/ 6071355 w 6634280"/>
                <a:gd name="connsiteY4417" fmla="*/ 1125850 h 1738203"/>
                <a:gd name="connsiteX4418" fmla="*/ 6063117 w 6634280"/>
                <a:gd name="connsiteY4418" fmla="*/ 1123104 h 1738203"/>
                <a:gd name="connsiteX4419" fmla="*/ 6054879 w 6634280"/>
                <a:gd name="connsiteY4419" fmla="*/ 1120359 h 1738203"/>
                <a:gd name="connsiteX4420" fmla="*/ 6047557 w 6634280"/>
                <a:gd name="connsiteY4420" fmla="*/ 1120359 h 1738203"/>
                <a:gd name="connsiteX4421" fmla="*/ 6049387 w 6634280"/>
                <a:gd name="connsiteY4421" fmla="*/ 1114867 h 1738203"/>
                <a:gd name="connsiteX4422" fmla="*/ 6049387 w 6634280"/>
                <a:gd name="connsiteY4422" fmla="*/ 1095645 h 1738203"/>
                <a:gd name="connsiteX4423" fmla="*/ 6047204 w 6634280"/>
                <a:gd name="connsiteY4423" fmla="*/ 1080360 h 1738203"/>
                <a:gd name="connsiteX4424" fmla="*/ 6065863 w 6634280"/>
                <a:gd name="connsiteY4424" fmla="*/ 1081915 h 1738203"/>
                <a:gd name="connsiteX4425" fmla="*/ 6052133 w 6634280"/>
                <a:gd name="connsiteY4425" fmla="*/ 1057201 h 1738203"/>
                <a:gd name="connsiteX4426" fmla="*/ 6049387 w 6634280"/>
                <a:gd name="connsiteY4426" fmla="*/ 1068185 h 1738203"/>
                <a:gd name="connsiteX4427" fmla="*/ 6046642 w 6634280"/>
                <a:gd name="connsiteY4427" fmla="*/ 1076423 h 1738203"/>
                <a:gd name="connsiteX4428" fmla="*/ 6047204 w 6634280"/>
                <a:gd name="connsiteY4428" fmla="*/ 1080360 h 1738203"/>
                <a:gd name="connsiteX4429" fmla="*/ 6032912 w 6634280"/>
                <a:gd name="connsiteY4429" fmla="*/ 1079169 h 1738203"/>
                <a:gd name="connsiteX4430" fmla="*/ 5999960 w 6634280"/>
                <a:gd name="connsiteY4430" fmla="*/ 1081915 h 1738203"/>
                <a:gd name="connsiteX4431" fmla="*/ 5936802 w 6634280"/>
                <a:gd name="connsiteY4431" fmla="*/ 1090153 h 1738203"/>
                <a:gd name="connsiteX4432" fmla="*/ 5919059 w 6634280"/>
                <a:gd name="connsiteY4432" fmla="*/ 1091631 h 1738203"/>
                <a:gd name="connsiteX4433" fmla="*/ 5920326 w 6634280"/>
                <a:gd name="connsiteY4433" fmla="*/ 1092899 h 1738203"/>
                <a:gd name="connsiteX4434" fmla="*/ 5923072 w 6634280"/>
                <a:gd name="connsiteY4434" fmla="*/ 1095645 h 1738203"/>
                <a:gd name="connsiteX4435" fmla="*/ 5923072 w 6634280"/>
                <a:gd name="connsiteY4435" fmla="*/ 1101137 h 1738203"/>
                <a:gd name="connsiteX4436" fmla="*/ 5920326 w 6634280"/>
                <a:gd name="connsiteY4436" fmla="*/ 1103883 h 1738203"/>
                <a:gd name="connsiteX4437" fmla="*/ 5914834 w 6634280"/>
                <a:gd name="connsiteY4437" fmla="*/ 1103883 h 1738203"/>
                <a:gd name="connsiteX4438" fmla="*/ 5898359 w 6634280"/>
                <a:gd name="connsiteY4438" fmla="*/ 1101137 h 1738203"/>
                <a:gd name="connsiteX4439" fmla="*/ 5881883 w 6634280"/>
                <a:gd name="connsiteY4439" fmla="*/ 1101137 h 1738203"/>
                <a:gd name="connsiteX4440" fmla="*/ 5862661 w 6634280"/>
                <a:gd name="connsiteY4440" fmla="*/ 1101137 h 1738203"/>
                <a:gd name="connsiteX4441" fmla="*/ 5840693 w 6634280"/>
                <a:gd name="connsiteY4441" fmla="*/ 1101137 h 1738203"/>
                <a:gd name="connsiteX4442" fmla="*/ 5837947 w 6634280"/>
                <a:gd name="connsiteY4442" fmla="*/ 1101137 h 1738203"/>
                <a:gd name="connsiteX4443" fmla="*/ 5837947 w 6634280"/>
                <a:gd name="connsiteY4443" fmla="*/ 1098391 h 1738203"/>
                <a:gd name="connsiteX4444" fmla="*/ 5840693 w 6634280"/>
                <a:gd name="connsiteY4444" fmla="*/ 1090153 h 1738203"/>
                <a:gd name="connsiteX4445" fmla="*/ 5843211 w 6634280"/>
                <a:gd name="connsiteY4445" fmla="*/ 1087636 h 1738203"/>
                <a:gd name="connsiteX4446" fmla="*/ 5840693 w 6634280"/>
                <a:gd name="connsiteY4446" fmla="*/ 1087407 h 1738203"/>
                <a:gd name="connsiteX4447" fmla="*/ 5815252 w 6634280"/>
                <a:gd name="connsiteY4447" fmla="*/ 1078926 h 1738203"/>
                <a:gd name="connsiteX4448" fmla="*/ 5785773 w 6634280"/>
                <a:gd name="connsiteY4448" fmla="*/ 1081915 h 1738203"/>
                <a:gd name="connsiteX4449" fmla="*/ 5761059 w 6634280"/>
                <a:gd name="connsiteY4449" fmla="*/ 1084661 h 1738203"/>
                <a:gd name="connsiteX4450" fmla="*/ 5741837 w 6634280"/>
                <a:gd name="connsiteY4450" fmla="*/ 1070931 h 1738203"/>
                <a:gd name="connsiteX4451" fmla="*/ 5733600 w 6634280"/>
                <a:gd name="connsiteY4451" fmla="*/ 1062693 h 1738203"/>
                <a:gd name="connsiteX4452" fmla="*/ 5725362 w 6634280"/>
                <a:gd name="connsiteY4452" fmla="*/ 1057201 h 1738203"/>
                <a:gd name="connsiteX4453" fmla="*/ 5719870 w 6634280"/>
                <a:gd name="connsiteY4453" fmla="*/ 1057201 h 1738203"/>
                <a:gd name="connsiteX4454" fmla="*/ 5711632 w 6634280"/>
                <a:gd name="connsiteY4454" fmla="*/ 1057201 h 1738203"/>
                <a:gd name="connsiteX4455" fmla="*/ 5700648 w 6634280"/>
                <a:gd name="connsiteY4455" fmla="*/ 1062693 h 1738203"/>
                <a:gd name="connsiteX4456" fmla="*/ 5692410 w 6634280"/>
                <a:gd name="connsiteY4456" fmla="*/ 1068185 h 1738203"/>
                <a:gd name="connsiteX4457" fmla="*/ 5689664 w 6634280"/>
                <a:gd name="connsiteY4457" fmla="*/ 1068185 h 1738203"/>
                <a:gd name="connsiteX4458" fmla="*/ 5684172 w 6634280"/>
                <a:gd name="connsiteY4458" fmla="*/ 1068185 h 1738203"/>
                <a:gd name="connsiteX4459" fmla="*/ 5681426 w 6634280"/>
                <a:gd name="connsiteY4459" fmla="*/ 1065439 h 1738203"/>
                <a:gd name="connsiteX4460" fmla="*/ 5681426 w 6634280"/>
                <a:gd name="connsiteY4460" fmla="*/ 1062693 h 1738203"/>
                <a:gd name="connsiteX4461" fmla="*/ 5681426 w 6634280"/>
                <a:gd name="connsiteY4461" fmla="*/ 1057201 h 1738203"/>
                <a:gd name="connsiteX4462" fmla="*/ 5681426 w 6634280"/>
                <a:gd name="connsiteY4462" fmla="*/ 1054455 h 1738203"/>
                <a:gd name="connsiteX4463" fmla="*/ 5675934 w 6634280"/>
                <a:gd name="connsiteY4463" fmla="*/ 1051709 h 1738203"/>
                <a:gd name="connsiteX4464" fmla="*/ 5656712 w 6634280"/>
                <a:gd name="connsiteY4464" fmla="*/ 1051709 h 1738203"/>
                <a:gd name="connsiteX4465" fmla="*/ 5631998 w 6634280"/>
                <a:gd name="connsiteY4465" fmla="*/ 1051709 h 1738203"/>
                <a:gd name="connsiteX4466" fmla="*/ 5577079 w 6634280"/>
                <a:gd name="connsiteY4466" fmla="*/ 1059947 h 1738203"/>
                <a:gd name="connsiteX4467" fmla="*/ 5549619 w 6634280"/>
                <a:gd name="connsiteY4467" fmla="*/ 1068185 h 1738203"/>
                <a:gd name="connsiteX4468" fmla="*/ 5524905 w 6634280"/>
                <a:gd name="connsiteY4468" fmla="*/ 1076423 h 1738203"/>
                <a:gd name="connsiteX4469" fmla="*/ 5502937 w 6634280"/>
                <a:gd name="connsiteY4469" fmla="*/ 1084661 h 1738203"/>
                <a:gd name="connsiteX4470" fmla="*/ 5489208 w 6634280"/>
                <a:gd name="connsiteY4470" fmla="*/ 1092899 h 1738203"/>
                <a:gd name="connsiteX4471" fmla="*/ 5480970 w 6634280"/>
                <a:gd name="connsiteY4471" fmla="*/ 1095645 h 1738203"/>
                <a:gd name="connsiteX4472" fmla="*/ 5475478 w 6634280"/>
                <a:gd name="connsiteY4472" fmla="*/ 1095645 h 1738203"/>
                <a:gd name="connsiteX4473" fmla="*/ 5469986 w 6634280"/>
                <a:gd name="connsiteY4473" fmla="*/ 1090153 h 1738203"/>
                <a:gd name="connsiteX4474" fmla="*/ 5461748 w 6634280"/>
                <a:gd name="connsiteY4474" fmla="*/ 1090153 h 1738203"/>
                <a:gd name="connsiteX4475" fmla="*/ 5459002 w 6634280"/>
                <a:gd name="connsiteY4475" fmla="*/ 1084661 h 1738203"/>
                <a:gd name="connsiteX4476" fmla="*/ 5456256 w 6634280"/>
                <a:gd name="connsiteY4476" fmla="*/ 1084661 h 1738203"/>
                <a:gd name="connsiteX4477" fmla="*/ 5456256 w 6634280"/>
                <a:gd name="connsiteY4477" fmla="*/ 1090153 h 1738203"/>
                <a:gd name="connsiteX4478" fmla="*/ 5459002 w 6634280"/>
                <a:gd name="connsiteY4478" fmla="*/ 1090153 h 1738203"/>
                <a:gd name="connsiteX4479" fmla="*/ 5439780 w 6634280"/>
                <a:gd name="connsiteY4479" fmla="*/ 1095645 h 1738203"/>
                <a:gd name="connsiteX4480" fmla="*/ 5420558 w 6634280"/>
                <a:gd name="connsiteY4480" fmla="*/ 1106629 h 1738203"/>
                <a:gd name="connsiteX4481" fmla="*/ 5392376 w 6634280"/>
                <a:gd name="connsiteY4481" fmla="*/ 1119636 h 1738203"/>
                <a:gd name="connsiteX4482" fmla="*/ 5394625 w 6634280"/>
                <a:gd name="connsiteY4482" fmla="*/ 1121884 h 1738203"/>
                <a:gd name="connsiteX4483" fmla="*/ 5406828 w 6634280"/>
                <a:gd name="connsiteY4483" fmla="*/ 1120359 h 1738203"/>
                <a:gd name="connsiteX4484" fmla="*/ 5439780 w 6634280"/>
                <a:gd name="connsiteY4484" fmla="*/ 1117613 h 1738203"/>
                <a:gd name="connsiteX4485" fmla="*/ 5394987 w 6634280"/>
                <a:gd name="connsiteY4485" fmla="*/ 1122246 h 1738203"/>
                <a:gd name="connsiteX4486" fmla="*/ 5395844 w 6634280"/>
                <a:gd name="connsiteY4486" fmla="*/ 1123104 h 1738203"/>
                <a:gd name="connsiteX4487" fmla="*/ 5406828 w 6634280"/>
                <a:gd name="connsiteY4487" fmla="*/ 1136834 h 1738203"/>
                <a:gd name="connsiteX4488" fmla="*/ 5406828 w 6634280"/>
                <a:gd name="connsiteY4488" fmla="*/ 1140495 h 1738203"/>
                <a:gd name="connsiteX4489" fmla="*/ 5409574 w 6634280"/>
                <a:gd name="connsiteY4489" fmla="*/ 1139580 h 1738203"/>
                <a:gd name="connsiteX4490" fmla="*/ 5428796 w 6634280"/>
                <a:gd name="connsiteY4490" fmla="*/ 1125850 h 1738203"/>
                <a:gd name="connsiteX4491" fmla="*/ 5448018 w 6634280"/>
                <a:gd name="connsiteY4491" fmla="*/ 1117612 h 1738203"/>
                <a:gd name="connsiteX4492" fmla="*/ 5469986 w 6634280"/>
                <a:gd name="connsiteY4492" fmla="*/ 1109374 h 1738203"/>
                <a:gd name="connsiteX4493" fmla="*/ 5491954 w 6634280"/>
                <a:gd name="connsiteY4493" fmla="*/ 1106628 h 1738203"/>
                <a:gd name="connsiteX4494" fmla="*/ 5502388 w 6634280"/>
                <a:gd name="connsiteY4494" fmla="*/ 1106628 h 1738203"/>
                <a:gd name="connsiteX4495" fmla="*/ 5505683 w 6634280"/>
                <a:gd name="connsiteY4495" fmla="*/ 1098391 h 1738203"/>
                <a:gd name="connsiteX4496" fmla="*/ 5508429 w 6634280"/>
                <a:gd name="connsiteY4496" fmla="*/ 1095645 h 1738203"/>
                <a:gd name="connsiteX4497" fmla="*/ 5511175 w 6634280"/>
                <a:gd name="connsiteY4497" fmla="*/ 1095645 h 1738203"/>
                <a:gd name="connsiteX4498" fmla="*/ 5516667 w 6634280"/>
                <a:gd name="connsiteY4498" fmla="*/ 1095645 h 1738203"/>
                <a:gd name="connsiteX4499" fmla="*/ 5519413 w 6634280"/>
                <a:gd name="connsiteY4499" fmla="*/ 1101137 h 1738203"/>
                <a:gd name="connsiteX4500" fmla="*/ 5519413 w 6634280"/>
                <a:gd name="connsiteY4500" fmla="*/ 1103883 h 1738203"/>
                <a:gd name="connsiteX4501" fmla="*/ 5519413 w 6634280"/>
                <a:gd name="connsiteY4501" fmla="*/ 1108688 h 1738203"/>
                <a:gd name="connsiteX4502" fmla="*/ 5533143 w 6634280"/>
                <a:gd name="connsiteY4502" fmla="*/ 1112120 h 1738203"/>
                <a:gd name="connsiteX4503" fmla="*/ 5549619 w 6634280"/>
                <a:gd name="connsiteY4503" fmla="*/ 1123104 h 1738203"/>
                <a:gd name="connsiteX4504" fmla="*/ 5552365 w 6634280"/>
                <a:gd name="connsiteY4504" fmla="*/ 1125850 h 1738203"/>
                <a:gd name="connsiteX4505" fmla="*/ 5549619 w 6634280"/>
                <a:gd name="connsiteY4505" fmla="*/ 1128596 h 1738203"/>
                <a:gd name="connsiteX4506" fmla="*/ 5524905 w 6634280"/>
                <a:gd name="connsiteY4506" fmla="*/ 1120358 h 1738203"/>
                <a:gd name="connsiteX4507" fmla="*/ 5500192 w 6634280"/>
                <a:gd name="connsiteY4507" fmla="*/ 1120358 h 1738203"/>
                <a:gd name="connsiteX4508" fmla="*/ 5472732 w 6634280"/>
                <a:gd name="connsiteY4508" fmla="*/ 1123104 h 1738203"/>
                <a:gd name="connsiteX4509" fmla="*/ 5448018 w 6634280"/>
                <a:gd name="connsiteY4509" fmla="*/ 1131342 h 1738203"/>
                <a:gd name="connsiteX4510" fmla="*/ 5437034 w 6634280"/>
                <a:gd name="connsiteY4510" fmla="*/ 1136834 h 1738203"/>
                <a:gd name="connsiteX4511" fmla="*/ 5423304 w 6634280"/>
                <a:gd name="connsiteY4511" fmla="*/ 1147818 h 1738203"/>
                <a:gd name="connsiteX4512" fmla="*/ 5406828 w 6634280"/>
                <a:gd name="connsiteY4512" fmla="*/ 1156056 h 1738203"/>
                <a:gd name="connsiteX4513" fmla="*/ 5402709 w 6634280"/>
                <a:gd name="connsiteY4513" fmla="*/ 1156056 h 1738203"/>
                <a:gd name="connsiteX4514" fmla="*/ 5393099 w 6634280"/>
                <a:gd name="connsiteY4514" fmla="*/ 1175277 h 1738203"/>
                <a:gd name="connsiteX4515" fmla="*/ 5387607 w 6634280"/>
                <a:gd name="connsiteY4515" fmla="*/ 1194499 h 1738203"/>
                <a:gd name="connsiteX4516" fmla="*/ 5384861 w 6634280"/>
                <a:gd name="connsiteY4516" fmla="*/ 1213721 h 1738203"/>
                <a:gd name="connsiteX4517" fmla="*/ 5382548 w 6634280"/>
                <a:gd name="connsiteY4517" fmla="*/ 1232220 h 1738203"/>
                <a:gd name="connsiteX4518" fmla="*/ 5382115 w 6634280"/>
                <a:gd name="connsiteY4518" fmla="*/ 1227451 h 1738203"/>
                <a:gd name="connsiteX4519" fmla="*/ 5379369 w 6634280"/>
                <a:gd name="connsiteY4519" fmla="*/ 1197245 h 1738203"/>
                <a:gd name="connsiteX4520" fmla="*/ 5373877 w 6634280"/>
                <a:gd name="connsiteY4520" fmla="*/ 1175277 h 1738203"/>
                <a:gd name="connsiteX4521" fmla="*/ 5373877 w 6634280"/>
                <a:gd name="connsiteY4521" fmla="*/ 1164294 h 1738203"/>
                <a:gd name="connsiteX4522" fmla="*/ 5376623 w 6634280"/>
                <a:gd name="connsiteY4522" fmla="*/ 1156056 h 1738203"/>
                <a:gd name="connsiteX4523" fmla="*/ 5379369 w 6634280"/>
                <a:gd name="connsiteY4523" fmla="*/ 1136834 h 1738203"/>
                <a:gd name="connsiteX4524" fmla="*/ 5379369 w 6634280"/>
                <a:gd name="connsiteY4524" fmla="*/ 1131342 h 1738203"/>
                <a:gd name="connsiteX4525" fmla="*/ 5376959 w 6634280"/>
                <a:gd name="connsiteY4525" fmla="*/ 1124111 h 1738203"/>
                <a:gd name="connsiteX4526" fmla="*/ 5360147 w 6634280"/>
                <a:gd name="connsiteY4526" fmla="*/ 1125851 h 1738203"/>
                <a:gd name="connsiteX4527" fmla="*/ 5362893 w 6634280"/>
                <a:gd name="connsiteY4527" fmla="*/ 1123105 h 1738203"/>
                <a:gd name="connsiteX4528" fmla="*/ 5362893 w 6634280"/>
                <a:gd name="connsiteY4528" fmla="*/ 1116697 h 1738203"/>
                <a:gd name="connsiteX4529" fmla="*/ 5351909 w 6634280"/>
                <a:gd name="connsiteY4529" fmla="*/ 1114866 h 1738203"/>
                <a:gd name="connsiteX4530" fmla="*/ 5349163 w 6634280"/>
                <a:gd name="connsiteY4530" fmla="*/ 1112120 h 1738203"/>
                <a:gd name="connsiteX4531" fmla="*/ 5346417 w 6634280"/>
                <a:gd name="connsiteY4531" fmla="*/ 1109374 h 1738203"/>
                <a:gd name="connsiteX4532" fmla="*/ 5349163 w 6634280"/>
                <a:gd name="connsiteY4532" fmla="*/ 1106629 h 1738203"/>
                <a:gd name="connsiteX4533" fmla="*/ 5338179 w 6634280"/>
                <a:gd name="connsiteY4533" fmla="*/ 1106629 h 1738203"/>
                <a:gd name="connsiteX4534" fmla="*/ 5310719 w 6634280"/>
                <a:gd name="connsiteY4534" fmla="*/ 1106629 h 1738203"/>
                <a:gd name="connsiteX4535" fmla="*/ 5296989 w 6634280"/>
                <a:gd name="connsiteY4535" fmla="*/ 1103883 h 1738203"/>
                <a:gd name="connsiteX4536" fmla="*/ 5283259 w 6634280"/>
                <a:gd name="connsiteY4536" fmla="*/ 1101137 h 1738203"/>
                <a:gd name="connsiteX4537" fmla="*/ 5272275 w 6634280"/>
                <a:gd name="connsiteY4537" fmla="*/ 1095645 h 1738203"/>
                <a:gd name="connsiteX4538" fmla="*/ 5264037 w 6634280"/>
                <a:gd name="connsiteY4538" fmla="*/ 1087407 h 1738203"/>
                <a:gd name="connsiteX4539" fmla="*/ 5269529 w 6634280"/>
                <a:gd name="connsiteY4539" fmla="*/ 1087407 h 1738203"/>
                <a:gd name="connsiteX4540" fmla="*/ 5266783 w 6634280"/>
                <a:gd name="connsiteY4540" fmla="*/ 1081915 h 1738203"/>
                <a:gd name="connsiteX4541" fmla="*/ 5258545 w 6634280"/>
                <a:gd name="connsiteY4541" fmla="*/ 1079169 h 1738203"/>
                <a:gd name="connsiteX4542" fmla="*/ 5255799 w 6634280"/>
                <a:gd name="connsiteY4542" fmla="*/ 1070931 h 1738203"/>
                <a:gd name="connsiteX4543" fmla="*/ 5261291 w 6634280"/>
                <a:gd name="connsiteY4543" fmla="*/ 1073677 h 1738203"/>
                <a:gd name="connsiteX4544" fmla="*/ 5261291 w 6634280"/>
                <a:gd name="connsiteY4544" fmla="*/ 1068185 h 1738203"/>
                <a:gd name="connsiteX4545" fmla="*/ 5255799 w 6634280"/>
                <a:gd name="connsiteY4545" fmla="*/ 1068185 h 1738203"/>
                <a:gd name="connsiteX4546" fmla="*/ 5244816 w 6634280"/>
                <a:gd name="connsiteY4546" fmla="*/ 1073677 h 1738203"/>
                <a:gd name="connsiteX4547" fmla="*/ 5242070 w 6634280"/>
                <a:gd name="connsiteY4547" fmla="*/ 1076423 h 1738203"/>
                <a:gd name="connsiteX4548" fmla="*/ 5239324 w 6634280"/>
                <a:gd name="connsiteY4548" fmla="*/ 1084661 h 1738203"/>
                <a:gd name="connsiteX4549" fmla="*/ 5236578 w 6634280"/>
                <a:gd name="connsiteY4549" fmla="*/ 1090153 h 1738203"/>
                <a:gd name="connsiteX4550" fmla="*/ 5233832 w 6634280"/>
                <a:gd name="connsiteY4550" fmla="*/ 1087407 h 1738203"/>
                <a:gd name="connsiteX4551" fmla="*/ 5228340 w 6634280"/>
                <a:gd name="connsiteY4551" fmla="*/ 1087407 h 1738203"/>
                <a:gd name="connsiteX4552" fmla="*/ 5225594 w 6634280"/>
                <a:gd name="connsiteY4552" fmla="*/ 1090153 h 1738203"/>
                <a:gd name="connsiteX4553" fmla="*/ 5217356 w 6634280"/>
                <a:gd name="connsiteY4553" fmla="*/ 1095645 h 1738203"/>
                <a:gd name="connsiteX4554" fmla="*/ 5198134 w 6634280"/>
                <a:gd name="connsiteY4554" fmla="*/ 1098391 h 1738203"/>
                <a:gd name="connsiteX4555" fmla="*/ 5198134 w 6634280"/>
                <a:gd name="connsiteY4555" fmla="*/ 1095645 h 1738203"/>
                <a:gd name="connsiteX4556" fmla="*/ 5200880 w 6634280"/>
                <a:gd name="connsiteY4556" fmla="*/ 1095645 h 1738203"/>
                <a:gd name="connsiteX4557" fmla="*/ 5203626 w 6634280"/>
                <a:gd name="connsiteY4557" fmla="*/ 1095645 h 1738203"/>
                <a:gd name="connsiteX4558" fmla="*/ 5203626 w 6634280"/>
                <a:gd name="connsiteY4558" fmla="*/ 1092899 h 1738203"/>
                <a:gd name="connsiteX4559" fmla="*/ 5200880 w 6634280"/>
                <a:gd name="connsiteY4559" fmla="*/ 1092899 h 1738203"/>
                <a:gd name="connsiteX4560" fmla="*/ 5200880 w 6634280"/>
                <a:gd name="connsiteY4560" fmla="*/ 1090153 h 1738203"/>
                <a:gd name="connsiteX4561" fmla="*/ 5192642 w 6634280"/>
                <a:gd name="connsiteY4561" fmla="*/ 1095645 h 1738203"/>
                <a:gd name="connsiteX4562" fmla="*/ 5189896 w 6634280"/>
                <a:gd name="connsiteY4562" fmla="*/ 1098391 h 1738203"/>
                <a:gd name="connsiteX4563" fmla="*/ 5187150 w 6634280"/>
                <a:gd name="connsiteY4563" fmla="*/ 1098391 h 1738203"/>
                <a:gd name="connsiteX4564" fmla="*/ 5181658 w 6634280"/>
                <a:gd name="connsiteY4564" fmla="*/ 1098391 h 1738203"/>
                <a:gd name="connsiteX4565" fmla="*/ 5176166 w 6634280"/>
                <a:gd name="connsiteY4565" fmla="*/ 1095645 h 1738203"/>
                <a:gd name="connsiteX4566" fmla="*/ 5176166 w 6634280"/>
                <a:gd name="connsiteY4566" fmla="*/ 1092899 h 1738203"/>
                <a:gd name="connsiteX4567" fmla="*/ 5181658 w 6634280"/>
                <a:gd name="connsiteY4567" fmla="*/ 1092899 h 1738203"/>
                <a:gd name="connsiteX4568" fmla="*/ 5181658 w 6634280"/>
                <a:gd name="connsiteY4568" fmla="*/ 1087407 h 1738203"/>
                <a:gd name="connsiteX4569" fmla="*/ 5176166 w 6634280"/>
                <a:gd name="connsiteY4569" fmla="*/ 1090153 h 1738203"/>
                <a:gd name="connsiteX4570" fmla="*/ 5167928 w 6634280"/>
                <a:gd name="connsiteY4570" fmla="*/ 1090153 h 1738203"/>
                <a:gd name="connsiteX4571" fmla="*/ 5156944 w 6634280"/>
                <a:gd name="connsiteY4571" fmla="*/ 1087407 h 1738203"/>
                <a:gd name="connsiteX4572" fmla="*/ 5154198 w 6634280"/>
                <a:gd name="connsiteY4572" fmla="*/ 1092899 h 1738203"/>
                <a:gd name="connsiteX4573" fmla="*/ 5151452 w 6634280"/>
                <a:gd name="connsiteY4573" fmla="*/ 1094272 h 1738203"/>
                <a:gd name="connsiteX4574" fmla="*/ 5151452 w 6634280"/>
                <a:gd name="connsiteY4574" fmla="*/ 1092899 h 1738203"/>
                <a:gd name="connsiteX4575" fmla="*/ 5143214 w 6634280"/>
                <a:gd name="connsiteY4575" fmla="*/ 1092899 h 1738203"/>
                <a:gd name="connsiteX4576" fmla="*/ 5148706 w 6634280"/>
                <a:gd name="connsiteY4576" fmla="*/ 1106629 h 1738203"/>
                <a:gd name="connsiteX4577" fmla="*/ 5134976 w 6634280"/>
                <a:gd name="connsiteY4577" fmla="*/ 1106629 h 1738203"/>
                <a:gd name="connsiteX4578" fmla="*/ 5134976 w 6634280"/>
                <a:gd name="connsiteY4578" fmla="*/ 1103883 h 1738203"/>
                <a:gd name="connsiteX4579" fmla="*/ 5129485 w 6634280"/>
                <a:gd name="connsiteY4579" fmla="*/ 1101137 h 1738203"/>
                <a:gd name="connsiteX4580" fmla="*/ 5132230 w 6634280"/>
                <a:gd name="connsiteY4580" fmla="*/ 1103883 h 1738203"/>
                <a:gd name="connsiteX4581" fmla="*/ 5129485 w 6634280"/>
                <a:gd name="connsiteY4581" fmla="*/ 1106629 h 1738203"/>
                <a:gd name="connsiteX4582" fmla="*/ 5129485 w 6634280"/>
                <a:gd name="connsiteY4582" fmla="*/ 1109375 h 1738203"/>
                <a:gd name="connsiteX4583" fmla="*/ 5134976 w 6634280"/>
                <a:gd name="connsiteY4583" fmla="*/ 1109375 h 1738203"/>
                <a:gd name="connsiteX4584" fmla="*/ 5137722 w 6634280"/>
                <a:gd name="connsiteY4584" fmla="*/ 1117613 h 1738203"/>
                <a:gd name="connsiteX4585" fmla="*/ 5140468 w 6634280"/>
                <a:gd name="connsiteY4585" fmla="*/ 1120359 h 1738203"/>
                <a:gd name="connsiteX4586" fmla="*/ 5143214 w 6634280"/>
                <a:gd name="connsiteY4586" fmla="*/ 1123105 h 1738203"/>
                <a:gd name="connsiteX4587" fmla="*/ 5145960 w 6634280"/>
                <a:gd name="connsiteY4587" fmla="*/ 1120359 h 1738203"/>
                <a:gd name="connsiteX4588" fmla="*/ 5151452 w 6634280"/>
                <a:gd name="connsiteY4588" fmla="*/ 1120359 h 1738203"/>
                <a:gd name="connsiteX4589" fmla="*/ 5151452 w 6634280"/>
                <a:gd name="connsiteY4589" fmla="*/ 1123105 h 1738203"/>
                <a:gd name="connsiteX4590" fmla="*/ 5156944 w 6634280"/>
                <a:gd name="connsiteY4590" fmla="*/ 1120359 h 1738203"/>
                <a:gd name="connsiteX4591" fmla="*/ 5176166 w 6634280"/>
                <a:gd name="connsiteY4591" fmla="*/ 1120359 h 1738203"/>
                <a:gd name="connsiteX4592" fmla="*/ 5173420 w 6634280"/>
                <a:gd name="connsiteY4592" fmla="*/ 1125851 h 1738203"/>
                <a:gd name="connsiteX4593" fmla="*/ 5170674 w 6634280"/>
                <a:gd name="connsiteY4593" fmla="*/ 1128597 h 1738203"/>
                <a:gd name="connsiteX4594" fmla="*/ 5165182 w 6634280"/>
                <a:gd name="connsiteY4594" fmla="*/ 1125851 h 1738203"/>
                <a:gd name="connsiteX4595" fmla="*/ 5162436 w 6634280"/>
                <a:gd name="connsiteY4595" fmla="*/ 1125851 h 1738203"/>
                <a:gd name="connsiteX4596" fmla="*/ 5159690 w 6634280"/>
                <a:gd name="connsiteY4596" fmla="*/ 1125851 h 1738203"/>
                <a:gd name="connsiteX4597" fmla="*/ 5159690 w 6634280"/>
                <a:gd name="connsiteY4597" fmla="*/ 1134089 h 1738203"/>
                <a:gd name="connsiteX4598" fmla="*/ 5162436 w 6634280"/>
                <a:gd name="connsiteY4598" fmla="*/ 1139581 h 1738203"/>
                <a:gd name="connsiteX4599" fmla="*/ 5165182 w 6634280"/>
                <a:gd name="connsiteY4599" fmla="*/ 1136835 h 1738203"/>
                <a:gd name="connsiteX4600" fmla="*/ 5170674 w 6634280"/>
                <a:gd name="connsiteY4600" fmla="*/ 1136835 h 1738203"/>
                <a:gd name="connsiteX4601" fmla="*/ 5170674 w 6634280"/>
                <a:gd name="connsiteY4601" fmla="*/ 1131343 h 1738203"/>
                <a:gd name="connsiteX4602" fmla="*/ 5173420 w 6634280"/>
                <a:gd name="connsiteY4602" fmla="*/ 1128597 h 1738203"/>
                <a:gd name="connsiteX4603" fmla="*/ 5181658 w 6634280"/>
                <a:gd name="connsiteY4603" fmla="*/ 1128597 h 1738203"/>
                <a:gd name="connsiteX4604" fmla="*/ 5187150 w 6634280"/>
                <a:gd name="connsiteY4604" fmla="*/ 1131343 h 1738203"/>
                <a:gd name="connsiteX4605" fmla="*/ 5192642 w 6634280"/>
                <a:gd name="connsiteY4605" fmla="*/ 1128597 h 1738203"/>
                <a:gd name="connsiteX4606" fmla="*/ 5195388 w 6634280"/>
                <a:gd name="connsiteY4606" fmla="*/ 1125851 h 1738203"/>
                <a:gd name="connsiteX4607" fmla="*/ 5192642 w 6634280"/>
                <a:gd name="connsiteY4607" fmla="*/ 1123105 h 1738203"/>
                <a:gd name="connsiteX4608" fmla="*/ 5195388 w 6634280"/>
                <a:gd name="connsiteY4608" fmla="*/ 1120359 h 1738203"/>
                <a:gd name="connsiteX4609" fmla="*/ 5198134 w 6634280"/>
                <a:gd name="connsiteY4609" fmla="*/ 1120359 h 1738203"/>
                <a:gd name="connsiteX4610" fmla="*/ 5200880 w 6634280"/>
                <a:gd name="connsiteY4610" fmla="*/ 1120359 h 1738203"/>
                <a:gd name="connsiteX4611" fmla="*/ 5200880 w 6634280"/>
                <a:gd name="connsiteY4611" fmla="*/ 1125851 h 1738203"/>
                <a:gd name="connsiteX4612" fmla="*/ 5200880 w 6634280"/>
                <a:gd name="connsiteY4612" fmla="*/ 1131343 h 1738203"/>
                <a:gd name="connsiteX4613" fmla="*/ 5200880 w 6634280"/>
                <a:gd name="connsiteY4613" fmla="*/ 1134088 h 1738203"/>
                <a:gd name="connsiteX4614" fmla="*/ 5220102 w 6634280"/>
                <a:gd name="connsiteY4614" fmla="*/ 1129282 h 1738203"/>
                <a:gd name="connsiteX4615" fmla="*/ 5220102 w 6634280"/>
                <a:gd name="connsiteY4615" fmla="*/ 1128597 h 1738203"/>
                <a:gd name="connsiteX4616" fmla="*/ 5217356 w 6634280"/>
                <a:gd name="connsiteY4616" fmla="*/ 1128597 h 1738203"/>
                <a:gd name="connsiteX4617" fmla="*/ 5217356 w 6634280"/>
                <a:gd name="connsiteY4617" fmla="*/ 1125851 h 1738203"/>
                <a:gd name="connsiteX4618" fmla="*/ 5220102 w 6634280"/>
                <a:gd name="connsiteY4618" fmla="*/ 1123105 h 1738203"/>
                <a:gd name="connsiteX4619" fmla="*/ 5217356 w 6634280"/>
                <a:gd name="connsiteY4619" fmla="*/ 1120359 h 1738203"/>
                <a:gd name="connsiteX4620" fmla="*/ 5211864 w 6634280"/>
                <a:gd name="connsiteY4620" fmla="*/ 1117613 h 1738203"/>
                <a:gd name="connsiteX4621" fmla="*/ 5244816 w 6634280"/>
                <a:gd name="connsiteY4621" fmla="*/ 1120359 h 1738203"/>
                <a:gd name="connsiteX4622" fmla="*/ 5247561 w 6634280"/>
                <a:gd name="connsiteY4622" fmla="*/ 1121274 h 1738203"/>
                <a:gd name="connsiteX4623" fmla="*/ 5296989 w 6634280"/>
                <a:gd name="connsiteY4623" fmla="*/ 1106628 h 1738203"/>
                <a:gd name="connsiteX4624" fmla="*/ 5299735 w 6634280"/>
                <a:gd name="connsiteY4624" fmla="*/ 1106628 h 1738203"/>
                <a:gd name="connsiteX4625" fmla="*/ 5299735 w 6634280"/>
                <a:gd name="connsiteY4625" fmla="*/ 1109374 h 1738203"/>
                <a:gd name="connsiteX4626" fmla="*/ 5299735 w 6634280"/>
                <a:gd name="connsiteY4626" fmla="*/ 1112120 h 1738203"/>
                <a:gd name="connsiteX4627" fmla="*/ 5288751 w 6634280"/>
                <a:gd name="connsiteY4627" fmla="*/ 1120358 h 1738203"/>
                <a:gd name="connsiteX4628" fmla="*/ 5277767 w 6634280"/>
                <a:gd name="connsiteY4628" fmla="*/ 1125850 h 1738203"/>
                <a:gd name="connsiteX4629" fmla="*/ 5269921 w 6634280"/>
                <a:gd name="connsiteY4629" fmla="*/ 1128792 h 1738203"/>
                <a:gd name="connsiteX4630" fmla="*/ 5280513 w 6634280"/>
                <a:gd name="connsiteY4630" fmla="*/ 1134089 h 1738203"/>
                <a:gd name="connsiteX4631" fmla="*/ 5239324 w 6634280"/>
                <a:gd name="connsiteY4631" fmla="*/ 1139581 h 1738203"/>
                <a:gd name="connsiteX4632" fmla="*/ 5239324 w 6634280"/>
                <a:gd name="connsiteY4632" fmla="*/ 1137556 h 1738203"/>
                <a:gd name="connsiteX4633" fmla="*/ 5225993 w 6634280"/>
                <a:gd name="connsiteY4633" fmla="*/ 1140363 h 1738203"/>
                <a:gd name="connsiteX4634" fmla="*/ 5220102 w 6634280"/>
                <a:gd name="connsiteY4634" fmla="*/ 1142327 h 1738203"/>
                <a:gd name="connsiteX4635" fmla="*/ 5221019 w 6634280"/>
                <a:gd name="connsiteY4635" fmla="*/ 1141410 h 1738203"/>
                <a:gd name="connsiteX4636" fmla="*/ 5203626 w 6634280"/>
                <a:gd name="connsiteY4636" fmla="*/ 1145072 h 1738203"/>
                <a:gd name="connsiteX4637" fmla="*/ 5173420 w 6634280"/>
                <a:gd name="connsiteY4637" fmla="*/ 1156056 h 1738203"/>
                <a:gd name="connsiteX4638" fmla="*/ 5162436 w 6634280"/>
                <a:gd name="connsiteY4638" fmla="*/ 1158802 h 1738203"/>
                <a:gd name="connsiteX4639" fmla="*/ 5159690 w 6634280"/>
                <a:gd name="connsiteY4639" fmla="*/ 1164294 h 1738203"/>
                <a:gd name="connsiteX4640" fmla="*/ 5156944 w 6634280"/>
                <a:gd name="connsiteY4640" fmla="*/ 1169785 h 1738203"/>
                <a:gd name="connsiteX4641" fmla="*/ 5151452 w 6634280"/>
                <a:gd name="connsiteY4641" fmla="*/ 1175277 h 1738203"/>
                <a:gd name="connsiteX4642" fmla="*/ 5145961 w 6634280"/>
                <a:gd name="connsiteY4642" fmla="*/ 1180769 h 1738203"/>
                <a:gd name="connsiteX4643" fmla="*/ 5140469 w 6634280"/>
                <a:gd name="connsiteY4643" fmla="*/ 1183515 h 1738203"/>
                <a:gd name="connsiteX4644" fmla="*/ 5115755 w 6634280"/>
                <a:gd name="connsiteY4644" fmla="*/ 1189007 h 1738203"/>
                <a:gd name="connsiteX4645" fmla="*/ 5091041 w 6634280"/>
                <a:gd name="connsiteY4645" fmla="*/ 1191753 h 1738203"/>
                <a:gd name="connsiteX4646" fmla="*/ 5069989 w 6634280"/>
                <a:gd name="connsiteY4646" fmla="*/ 1191753 h 1738203"/>
                <a:gd name="connsiteX4647" fmla="*/ 5077311 w 6634280"/>
                <a:gd name="connsiteY4647" fmla="*/ 1186261 h 1738203"/>
                <a:gd name="connsiteX4648" fmla="*/ 5085549 w 6634280"/>
                <a:gd name="connsiteY4648" fmla="*/ 1172531 h 1738203"/>
                <a:gd name="connsiteX4649" fmla="*/ 5047105 w 6634280"/>
                <a:gd name="connsiteY4649" fmla="*/ 1183515 h 1738203"/>
                <a:gd name="connsiteX4650" fmla="*/ 5055343 w 6634280"/>
                <a:gd name="connsiteY4650" fmla="*/ 1189007 h 1738203"/>
                <a:gd name="connsiteX4651" fmla="*/ 5066327 w 6634280"/>
                <a:gd name="connsiteY4651" fmla="*/ 1191753 h 1738203"/>
                <a:gd name="connsiteX4652" fmla="*/ 5069989 w 6634280"/>
                <a:gd name="connsiteY4652" fmla="*/ 1191753 h 1738203"/>
                <a:gd name="connsiteX4653" fmla="*/ 5066327 w 6634280"/>
                <a:gd name="connsiteY4653" fmla="*/ 1194499 h 1738203"/>
                <a:gd name="connsiteX4654" fmla="*/ 5052597 w 6634280"/>
                <a:gd name="connsiteY4654" fmla="*/ 1199991 h 1738203"/>
                <a:gd name="connsiteX4655" fmla="*/ 5038867 w 6634280"/>
                <a:gd name="connsiteY4655" fmla="*/ 1199991 h 1738203"/>
                <a:gd name="connsiteX4656" fmla="*/ 5030630 w 6634280"/>
                <a:gd name="connsiteY4656" fmla="*/ 1197245 h 1738203"/>
                <a:gd name="connsiteX4657" fmla="*/ 5027884 w 6634280"/>
                <a:gd name="connsiteY4657" fmla="*/ 1191753 h 1738203"/>
                <a:gd name="connsiteX4658" fmla="*/ 5019646 w 6634280"/>
                <a:gd name="connsiteY4658" fmla="*/ 1180769 h 1738203"/>
                <a:gd name="connsiteX4659" fmla="*/ 5016900 w 6634280"/>
                <a:gd name="connsiteY4659" fmla="*/ 1175277 h 1738203"/>
                <a:gd name="connsiteX4660" fmla="*/ 5014154 w 6634280"/>
                <a:gd name="connsiteY4660" fmla="*/ 1172531 h 1738203"/>
                <a:gd name="connsiteX4661" fmla="*/ 5003170 w 6634280"/>
                <a:gd name="connsiteY4661" fmla="*/ 1167039 h 1738203"/>
                <a:gd name="connsiteX4662" fmla="*/ 4997999 w 6634280"/>
                <a:gd name="connsiteY4662" fmla="*/ 1164454 h 1738203"/>
                <a:gd name="connsiteX4663" fmla="*/ 4843903 w 6634280"/>
                <a:gd name="connsiteY4663" fmla="*/ 1180770 h 1738203"/>
                <a:gd name="connsiteX4664" fmla="*/ 4838411 w 6634280"/>
                <a:gd name="connsiteY4664" fmla="*/ 1180770 h 1738203"/>
                <a:gd name="connsiteX4665" fmla="*/ 4835665 w 6634280"/>
                <a:gd name="connsiteY4665" fmla="*/ 1180770 h 1738203"/>
                <a:gd name="connsiteX4666" fmla="*/ 4769761 w 6634280"/>
                <a:gd name="connsiteY4666" fmla="*/ 1189008 h 1738203"/>
                <a:gd name="connsiteX4667" fmla="*/ 4764270 w 6634280"/>
                <a:gd name="connsiteY4667" fmla="*/ 1180770 h 1738203"/>
                <a:gd name="connsiteX4668" fmla="*/ 4753286 w 6634280"/>
                <a:gd name="connsiteY4668" fmla="*/ 1178024 h 1738203"/>
                <a:gd name="connsiteX4669" fmla="*/ 4745048 w 6634280"/>
                <a:gd name="connsiteY4669" fmla="*/ 1175278 h 1738203"/>
                <a:gd name="connsiteX4670" fmla="*/ 4736810 w 6634280"/>
                <a:gd name="connsiteY4670" fmla="*/ 1169786 h 1738203"/>
                <a:gd name="connsiteX4671" fmla="*/ 4728572 w 6634280"/>
                <a:gd name="connsiteY4671" fmla="*/ 1175278 h 1738203"/>
                <a:gd name="connsiteX4672" fmla="*/ 4720334 w 6634280"/>
                <a:gd name="connsiteY4672" fmla="*/ 1178024 h 1738203"/>
                <a:gd name="connsiteX4673" fmla="*/ 4712096 w 6634280"/>
                <a:gd name="connsiteY4673" fmla="*/ 1180770 h 1738203"/>
                <a:gd name="connsiteX4674" fmla="*/ 4706604 w 6634280"/>
                <a:gd name="connsiteY4674" fmla="*/ 1183516 h 1738203"/>
                <a:gd name="connsiteX4675" fmla="*/ 4706604 w 6634280"/>
                <a:gd name="connsiteY4675" fmla="*/ 1189008 h 1738203"/>
                <a:gd name="connsiteX4676" fmla="*/ 4703858 w 6634280"/>
                <a:gd name="connsiteY4676" fmla="*/ 1194500 h 1738203"/>
                <a:gd name="connsiteX4677" fmla="*/ 4561067 w 6634280"/>
                <a:gd name="connsiteY4677" fmla="*/ 1208230 h 1738203"/>
                <a:gd name="connsiteX4678" fmla="*/ 4558321 w 6634280"/>
                <a:gd name="connsiteY4678" fmla="*/ 1208230 h 1738203"/>
                <a:gd name="connsiteX4679" fmla="*/ 4558321 w 6634280"/>
                <a:gd name="connsiteY4679" fmla="*/ 1210976 h 1738203"/>
                <a:gd name="connsiteX4680" fmla="*/ 4032232 w 6634280"/>
                <a:gd name="connsiteY4680" fmla="*/ 1267167 h 1738203"/>
                <a:gd name="connsiteX4681" fmla="*/ 4025601 w 6634280"/>
                <a:gd name="connsiteY4681" fmla="*/ 1268640 h 1738203"/>
                <a:gd name="connsiteX4682" fmla="*/ 4018437 w 6634280"/>
                <a:gd name="connsiteY4682" fmla="*/ 1268640 h 1738203"/>
                <a:gd name="connsiteX4683" fmla="*/ 3932144 w 6634280"/>
                <a:gd name="connsiteY4683" fmla="*/ 1277857 h 1738203"/>
                <a:gd name="connsiteX4684" fmla="*/ 3929493 w 6634280"/>
                <a:gd name="connsiteY4684" fmla="*/ 1279625 h 1738203"/>
                <a:gd name="connsiteX4685" fmla="*/ 3910271 w 6634280"/>
                <a:gd name="connsiteY4685" fmla="*/ 1293355 h 1738203"/>
                <a:gd name="connsiteX4686" fmla="*/ 3896541 w 6634280"/>
                <a:gd name="connsiteY4686" fmla="*/ 1301593 h 1738203"/>
                <a:gd name="connsiteX4687" fmla="*/ 3891049 w 6634280"/>
                <a:gd name="connsiteY4687" fmla="*/ 1307085 h 1738203"/>
                <a:gd name="connsiteX4688" fmla="*/ 3888303 w 6634280"/>
                <a:gd name="connsiteY4688" fmla="*/ 1312577 h 1738203"/>
                <a:gd name="connsiteX4689" fmla="*/ 3885557 w 6634280"/>
                <a:gd name="connsiteY4689" fmla="*/ 1331798 h 1738203"/>
                <a:gd name="connsiteX4690" fmla="*/ 3885557 w 6634280"/>
                <a:gd name="connsiteY4690" fmla="*/ 1351020 h 1738203"/>
                <a:gd name="connsiteX4691" fmla="*/ 3885557 w 6634280"/>
                <a:gd name="connsiteY4691" fmla="*/ 1351020 h 1738203"/>
                <a:gd name="connsiteX4692" fmla="*/ 3891049 w 6634280"/>
                <a:gd name="connsiteY4692" fmla="*/ 1378480 h 1738203"/>
                <a:gd name="connsiteX4693" fmla="*/ 3904779 w 6634280"/>
                <a:gd name="connsiteY4693" fmla="*/ 1438891 h 1738203"/>
                <a:gd name="connsiteX4694" fmla="*/ 3904779 w 6634280"/>
                <a:gd name="connsiteY4694" fmla="*/ 1447129 h 1738203"/>
                <a:gd name="connsiteX4695" fmla="*/ 3899287 w 6634280"/>
                <a:gd name="connsiteY4695" fmla="*/ 1452621 h 1738203"/>
                <a:gd name="connsiteX4696" fmla="*/ 3891049 w 6634280"/>
                <a:gd name="connsiteY4696" fmla="*/ 1458113 h 1738203"/>
                <a:gd name="connsiteX4697" fmla="*/ 3885557 w 6634280"/>
                <a:gd name="connsiteY4697" fmla="*/ 1458113 h 1738203"/>
                <a:gd name="connsiteX4698" fmla="*/ 3880065 w 6634280"/>
                <a:gd name="connsiteY4698" fmla="*/ 1458113 h 1738203"/>
                <a:gd name="connsiteX4699" fmla="*/ 3877319 w 6634280"/>
                <a:gd name="connsiteY4699" fmla="*/ 1455367 h 1738203"/>
                <a:gd name="connsiteX4700" fmla="*/ 3871827 w 6634280"/>
                <a:gd name="connsiteY4700" fmla="*/ 1452621 h 1738203"/>
                <a:gd name="connsiteX4701" fmla="*/ 3871827 w 6634280"/>
                <a:gd name="connsiteY4701" fmla="*/ 1447129 h 1738203"/>
                <a:gd name="connsiteX4702" fmla="*/ 3871827 w 6634280"/>
                <a:gd name="connsiteY4702" fmla="*/ 1441637 h 1738203"/>
                <a:gd name="connsiteX4703" fmla="*/ 3871827 w 6634280"/>
                <a:gd name="connsiteY4703" fmla="*/ 1438891 h 1738203"/>
                <a:gd name="connsiteX4704" fmla="*/ 3877319 w 6634280"/>
                <a:gd name="connsiteY4704" fmla="*/ 1433399 h 1738203"/>
                <a:gd name="connsiteX4705" fmla="*/ 3880065 w 6634280"/>
                <a:gd name="connsiteY4705" fmla="*/ 1430653 h 1738203"/>
                <a:gd name="connsiteX4706" fmla="*/ 3880065 w 6634280"/>
                <a:gd name="connsiteY4706" fmla="*/ 1425161 h 1738203"/>
                <a:gd name="connsiteX4707" fmla="*/ 3882811 w 6634280"/>
                <a:gd name="connsiteY4707" fmla="*/ 1408686 h 1738203"/>
                <a:gd name="connsiteX4708" fmla="*/ 3880065 w 6634280"/>
                <a:gd name="connsiteY4708" fmla="*/ 1381226 h 1738203"/>
                <a:gd name="connsiteX4709" fmla="*/ 3880065 w 6634280"/>
                <a:gd name="connsiteY4709" fmla="*/ 1353766 h 1738203"/>
                <a:gd name="connsiteX4710" fmla="*/ 3880065 w 6634280"/>
                <a:gd name="connsiteY4710" fmla="*/ 1351020 h 1738203"/>
                <a:gd name="connsiteX4711" fmla="*/ 3877319 w 6634280"/>
                <a:gd name="connsiteY4711" fmla="*/ 1320815 h 1738203"/>
                <a:gd name="connsiteX4712" fmla="*/ 3874573 w 6634280"/>
                <a:gd name="connsiteY4712" fmla="*/ 1309831 h 1738203"/>
                <a:gd name="connsiteX4713" fmla="*/ 3871827 w 6634280"/>
                <a:gd name="connsiteY4713" fmla="*/ 1304339 h 1738203"/>
                <a:gd name="connsiteX4714" fmla="*/ 3866335 w 6634280"/>
                <a:gd name="connsiteY4714" fmla="*/ 1301593 h 1738203"/>
                <a:gd name="connsiteX4715" fmla="*/ 3858098 w 6634280"/>
                <a:gd name="connsiteY4715" fmla="*/ 1301593 h 1738203"/>
                <a:gd name="connsiteX4716" fmla="*/ 3844368 w 6634280"/>
                <a:gd name="connsiteY4716" fmla="*/ 1298847 h 1738203"/>
                <a:gd name="connsiteX4717" fmla="*/ 3827892 w 6634280"/>
                <a:gd name="connsiteY4717" fmla="*/ 1296101 h 1738203"/>
                <a:gd name="connsiteX4718" fmla="*/ 3811416 w 6634280"/>
                <a:gd name="connsiteY4718" fmla="*/ 1293355 h 1738203"/>
                <a:gd name="connsiteX4719" fmla="*/ 3810500 w 6634280"/>
                <a:gd name="connsiteY4719" fmla="*/ 1293355 h 1738203"/>
                <a:gd name="connsiteX4720" fmla="*/ 3803178 w 6634280"/>
                <a:gd name="connsiteY4720" fmla="*/ 1298847 h 1738203"/>
                <a:gd name="connsiteX4721" fmla="*/ 3800432 w 6634280"/>
                <a:gd name="connsiteY4721" fmla="*/ 1301593 h 1738203"/>
                <a:gd name="connsiteX4722" fmla="*/ 3797686 w 6634280"/>
                <a:gd name="connsiteY4722" fmla="*/ 1304339 h 1738203"/>
                <a:gd name="connsiteX4723" fmla="*/ 3792194 w 6634280"/>
                <a:gd name="connsiteY4723" fmla="*/ 1312577 h 1738203"/>
                <a:gd name="connsiteX4724" fmla="*/ 3790197 w 6634280"/>
                <a:gd name="connsiteY4724" fmla="*/ 1313076 h 1738203"/>
                <a:gd name="connsiteX4725" fmla="*/ 3789448 w 6634280"/>
                <a:gd name="connsiteY4725" fmla="*/ 1315323 h 1738203"/>
                <a:gd name="connsiteX4726" fmla="*/ 3786702 w 6634280"/>
                <a:gd name="connsiteY4726" fmla="*/ 1323561 h 1738203"/>
                <a:gd name="connsiteX4727" fmla="*/ 3781654 w 6634280"/>
                <a:gd name="connsiteY4727" fmla="*/ 1325244 h 1738203"/>
                <a:gd name="connsiteX4728" fmla="*/ 3783956 w 6634280"/>
                <a:gd name="connsiteY4728" fmla="*/ 1348275 h 1738203"/>
                <a:gd name="connsiteX4729" fmla="*/ 3786702 w 6634280"/>
                <a:gd name="connsiteY4729" fmla="*/ 1372988 h 1738203"/>
                <a:gd name="connsiteX4730" fmla="*/ 3789448 w 6634280"/>
                <a:gd name="connsiteY4730" fmla="*/ 1411432 h 1738203"/>
                <a:gd name="connsiteX4731" fmla="*/ 3792194 w 6634280"/>
                <a:gd name="connsiteY4731" fmla="*/ 1449876 h 1738203"/>
                <a:gd name="connsiteX4732" fmla="*/ 3792194 w 6634280"/>
                <a:gd name="connsiteY4732" fmla="*/ 1488319 h 1738203"/>
                <a:gd name="connsiteX4733" fmla="*/ 3789448 w 6634280"/>
                <a:gd name="connsiteY4733" fmla="*/ 1526763 h 1738203"/>
                <a:gd name="connsiteX4734" fmla="*/ 3786702 w 6634280"/>
                <a:gd name="connsiteY4734" fmla="*/ 1548731 h 1738203"/>
                <a:gd name="connsiteX4735" fmla="*/ 3783956 w 6634280"/>
                <a:gd name="connsiteY4735" fmla="*/ 1573445 h 1738203"/>
                <a:gd name="connsiteX4736" fmla="*/ 3783956 w 6634280"/>
                <a:gd name="connsiteY4736" fmla="*/ 1584429 h 1738203"/>
                <a:gd name="connsiteX4737" fmla="*/ 3783956 w 6634280"/>
                <a:gd name="connsiteY4737" fmla="*/ 1595412 h 1738203"/>
                <a:gd name="connsiteX4738" fmla="*/ 3789448 w 6634280"/>
                <a:gd name="connsiteY4738" fmla="*/ 1606396 h 1738203"/>
                <a:gd name="connsiteX4739" fmla="*/ 3794940 w 6634280"/>
                <a:gd name="connsiteY4739" fmla="*/ 1614634 h 1738203"/>
                <a:gd name="connsiteX4740" fmla="*/ 3803178 w 6634280"/>
                <a:gd name="connsiteY4740" fmla="*/ 1622872 h 1738203"/>
                <a:gd name="connsiteX4741" fmla="*/ 3811416 w 6634280"/>
                <a:gd name="connsiteY4741" fmla="*/ 1633856 h 1738203"/>
                <a:gd name="connsiteX4742" fmla="*/ 3814162 w 6634280"/>
                <a:gd name="connsiteY4742" fmla="*/ 1644840 h 1738203"/>
                <a:gd name="connsiteX4743" fmla="*/ 3816908 w 6634280"/>
                <a:gd name="connsiteY4743" fmla="*/ 1658570 h 1738203"/>
                <a:gd name="connsiteX4744" fmla="*/ 3819654 w 6634280"/>
                <a:gd name="connsiteY4744" fmla="*/ 1675046 h 1738203"/>
                <a:gd name="connsiteX4745" fmla="*/ 3819654 w 6634280"/>
                <a:gd name="connsiteY4745" fmla="*/ 1688776 h 1738203"/>
                <a:gd name="connsiteX4746" fmla="*/ 3816908 w 6634280"/>
                <a:gd name="connsiteY4746" fmla="*/ 1699760 h 1738203"/>
                <a:gd name="connsiteX4747" fmla="*/ 3811416 w 6634280"/>
                <a:gd name="connsiteY4747" fmla="*/ 1710743 h 1738203"/>
                <a:gd name="connsiteX4748" fmla="*/ 3803178 w 6634280"/>
                <a:gd name="connsiteY4748" fmla="*/ 1721727 h 1738203"/>
                <a:gd name="connsiteX4749" fmla="*/ 3792194 w 6634280"/>
                <a:gd name="connsiteY4749" fmla="*/ 1727219 h 1738203"/>
                <a:gd name="connsiteX4750" fmla="*/ 3781211 w 6634280"/>
                <a:gd name="connsiteY4750" fmla="*/ 1732711 h 1738203"/>
                <a:gd name="connsiteX4751" fmla="*/ 3767481 w 6634280"/>
                <a:gd name="connsiteY4751" fmla="*/ 1738203 h 1738203"/>
                <a:gd name="connsiteX4752" fmla="*/ 3759243 w 6634280"/>
                <a:gd name="connsiteY4752" fmla="*/ 1738203 h 1738203"/>
                <a:gd name="connsiteX4753" fmla="*/ 3753751 w 6634280"/>
                <a:gd name="connsiteY4753" fmla="*/ 1735457 h 1738203"/>
                <a:gd name="connsiteX4754" fmla="*/ 3751005 w 6634280"/>
                <a:gd name="connsiteY4754" fmla="*/ 1729965 h 1738203"/>
                <a:gd name="connsiteX4755" fmla="*/ 3751005 w 6634280"/>
                <a:gd name="connsiteY4755" fmla="*/ 1721727 h 1738203"/>
                <a:gd name="connsiteX4756" fmla="*/ 3756497 w 6634280"/>
                <a:gd name="connsiteY4756" fmla="*/ 1699760 h 1738203"/>
                <a:gd name="connsiteX4757" fmla="*/ 3759243 w 6634280"/>
                <a:gd name="connsiteY4757" fmla="*/ 1688776 h 1738203"/>
                <a:gd name="connsiteX4758" fmla="*/ 3764735 w 6634280"/>
                <a:gd name="connsiteY4758" fmla="*/ 1677792 h 1738203"/>
                <a:gd name="connsiteX4759" fmla="*/ 3770227 w 6634280"/>
                <a:gd name="connsiteY4759" fmla="*/ 1661316 h 1738203"/>
                <a:gd name="connsiteX4760" fmla="*/ 3772973 w 6634280"/>
                <a:gd name="connsiteY4760" fmla="*/ 1644840 h 1738203"/>
                <a:gd name="connsiteX4761" fmla="*/ 3772973 w 6634280"/>
                <a:gd name="connsiteY4761" fmla="*/ 1628364 h 1738203"/>
                <a:gd name="connsiteX4762" fmla="*/ 3770227 w 6634280"/>
                <a:gd name="connsiteY4762" fmla="*/ 1611888 h 1738203"/>
                <a:gd name="connsiteX4763" fmla="*/ 3770227 w 6634280"/>
                <a:gd name="connsiteY4763" fmla="*/ 1598158 h 1738203"/>
                <a:gd name="connsiteX4764" fmla="*/ 3772973 w 6634280"/>
                <a:gd name="connsiteY4764" fmla="*/ 1581683 h 1738203"/>
                <a:gd name="connsiteX4765" fmla="*/ 3778465 w 6634280"/>
                <a:gd name="connsiteY4765" fmla="*/ 1554223 h 1738203"/>
                <a:gd name="connsiteX4766" fmla="*/ 3783956 w 6634280"/>
                <a:gd name="connsiteY4766" fmla="*/ 1502049 h 1738203"/>
                <a:gd name="connsiteX4767" fmla="*/ 3786702 w 6634280"/>
                <a:gd name="connsiteY4767" fmla="*/ 1474589 h 1738203"/>
                <a:gd name="connsiteX4768" fmla="*/ 3786702 w 6634280"/>
                <a:gd name="connsiteY4768" fmla="*/ 1447130 h 1738203"/>
                <a:gd name="connsiteX4769" fmla="*/ 3783956 w 6634280"/>
                <a:gd name="connsiteY4769" fmla="*/ 1419670 h 1738203"/>
                <a:gd name="connsiteX4770" fmla="*/ 3778465 w 6634280"/>
                <a:gd name="connsiteY4770" fmla="*/ 1392210 h 1738203"/>
                <a:gd name="connsiteX4771" fmla="*/ 3767481 w 6634280"/>
                <a:gd name="connsiteY4771" fmla="*/ 1370242 h 1738203"/>
                <a:gd name="connsiteX4772" fmla="*/ 3753751 w 6634280"/>
                <a:gd name="connsiteY4772" fmla="*/ 1351021 h 1738203"/>
                <a:gd name="connsiteX4773" fmla="*/ 3748259 w 6634280"/>
                <a:gd name="connsiteY4773" fmla="*/ 1340037 h 1738203"/>
                <a:gd name="connsiteX4774" fmla="*/ 3737275 w 6634280"/>
                <a:gd name="connsiteY4774" fmla="*/ 1323561 h 1738203"/>
                <a:gd name="connsiteX4775" fmla="*/ 3731783 w 6634280"/>
                <a:gd name="connsiteY4775" fmla="*/ 1312577 h 1738203"/>
                <a:gd name="connsiteX4776" fmla="*/ 3729037 w 6634280"/>
                <a:gd name="connsiteY4776" fmla="*/ 1304339 h 1738203"/>
                <a:gd name="connsiteX4777" fmla="*/ 3731566 w 6634280"/>
                <a:gd name="connsiteY4777" fmla="*/ 1299281 h 1738203"/>
                <a:gd name="connsiteX4778" fmla="*/ 3709696 w 6634280"/>
                <a:gd name="connsiteY4778" fmla="*/ 1301617 h 1738203"/>
                <a:gd name="connsiteX4779" fmla="*/ 3696085 w 6634280"/>
                <a:gd name="connsiteY4779" fmla="*/ 1304339 h 1738203"/>
                <a:gd name="connsiteX4780" fmla="*/ 3685101 w 6634280"/>
                <a:gd name="connsiteY4780" fmla="*/ 1307085 h 1738203"/>
                <a:gd name="connsiteX4781" fmla="*/ 3680578 w 6634280"/>
                <a:gd name="connsiteY4781" fmla="*/ 1306762 h 1738203"/>
                <a:gd name="connsiteX4782" fmla="*/ 3671370 w 6634280"/>
                <a:gd name="connsiteY4782" fmla="*/ 1309831 h 1738203"/>
                <a:gd name="connsiteX4783" fmla="*/ 3638419 w 6634280"/>
                <a:gd name="connsiteY4783" fmla="*/ 1315323 h 1738203"/>
                <a:gd name="connsiteX4784" fmla="*/ 3621943 w 6634280"/>
                <a:gd name="connsiteY4784" fmla="*/ 1318069 h 1738203"/>
                <a:gd name="connsiteX4785" fmla="*/ 3608213 w 6634280"/>
                <a:gd name="connsiteY4785" fmla="*/ 1320815 h 1738203"/>
                <a:gd name="connsiteX4786" fmla="*/ 3591737 w 6634280"/>
                <a:gd name="connsiteY4786" fmla="*/ 1326307 h 1738203"/>
                <a:gd name="connsiteX4787" fmla="*/ 3580753 w 6634280"/>
                <a:gd name="connsiteY4787" fmla="*/ 1337290 h 1738203"/>
                <a:gd name="connsiteX4788" fmla="*/ 3575261 w 6634280"/>
                <a:gd name="connsiteY4788" fmla="*/ 1342782 h 1738203"/>
                <a:gd name="connsiteX4789" fmla="*/ 3569769 w 6634280"/>
                <a:gd name="connsiteY4789" fmla="*/ 1342782 h 1738203"/>
                <a:gd name="connsiteX4790" fmla="*/ 3558785 w 6634280"/>
                <a:gd name="connsiteY4790" fmla="*/ 1342782 h 1738203"/>
                <a:gd name="connsiteX4791" fmla="*/ 3545055 w 6634280"/>
                <a:gd name="connsiteY4791" fmla="*/ 1337290 h 1738203"/>
                <a:gd name="connsiteX4792" fmla="*/ 3542071 w 6634280"/>
                <a:gd name="connsiteY4792" fmla="*/ 1335500 h 1738203"/>
                <a:gd name="connsiteX4793" fmla="*/ 3542309 w 6634280"/>
                <a:gd name="connsiteY4793" fmla="*/ 1334544 h 1738203"/>
                <a:gd name="connsiteX4794" fmla="*/ 3547801 w 6634280"/>
                <a:gd name="connsiteY4794" fmla="*/ 1326307 h 1738203"/>
                <a:gd name="connsiteX4795" fmla="*/ 3531326 w 6634280"/>
                <a:gd name="connsiteY4795" fmla="*/ 1329053 h 1738203"/>
                <a:gd name="connsiteX4796" fmla="*/ 3542071 w 6634280"/>
                <a:gd name="connsiteY4796" fmla="*/ 1335500 h 1738203"/>
                <a:gd name="connsiteX4797" fmla="*/ 3539564 w 6634280"/>
                <a:gd name="connsiteY4797" fmla="*/ 1345528 h 1738203"/>
                <a:gd name="connsiteX4798" fmla="*/ 3534072 w 6634280"/>
                <a:gd name="connsiteY4798" fmla="*/ 1351020 h 1738203"/>
                <a:gd name="connsiteX4799" fmla="*/ 3528580 w 6634280"/>
                <a:gd name="connsiteY4799" fmla="*/ 1353766 h 1738203"/>
                <a:gd name="connsiteX4800" fmla="*/ 3523088 w 6634280"/>
                <a:gd name="connsiteY4800" fmla="*/ 1351020 h 1738203"/>
                <a:gd name="connsiteX4801" fmla="*/ 3520342 w 6634280"/>
                <a:gd name="connsiteY4801" fmla="*/ 1348274 h 1738203"/>
                <a:gd name="connsiteX4802" fmla="*/ 3514850 w 6634280"/>
                <a:gd name="connsiteY4802" fmla="*/ 1340036 h 1738203"/>
                <a:gd name="connsiteX4803" fmla="*/ 3506612 w 6634280"/>
                <a:gd name="connsiteY4803" fmla="*/ 1331798 h 1738203"/>
                <a:gd name="connsiteX4804" fmla="*/ 3498374 w 6634280"/>
                <a:gd name="connsiteY4804" fmla="*/ 1329053 h 1738203"/>
                <a:gd name="connsiteX4805" fmla="*/ 3487390 w 6634280"/>
                <a:gd name="connsiteY4805" fmla="*/ 1326307 h 1738203"/>
                <a:gd name="connsiteX4806" fmla="*/ 3478538 w 6634280"/>
                <a:gd name="connsiteY4806" fmla="*/ 1326307 h 1738203"/>
                <a:gd name="connsiteX4807" fmla="*/ 3397870 w 6634280"/>
                <a:gd name="connsiteY4807" fmla="*/ 1334923 h 1738203"/>
                <a:gd name="connsiteX4808" fmla="*/ 3393378 w 6634280"/>
                <a:gd name="connsiteY4808" fmla="*/ 1339414 h 1738203"/>
                <a:gd name="connsiteX4809" fmla="*/ 3379648 w 6634280"/>
                <a:gd name="connsiteY4809" fmla="*/ 1350398 h 1738203"/>
                <a:gd name="connsiteX4810" fmla="*/ 3369763 w 6634280"/>
                <a:gd name="connsiteY4810" fmla="*/ 1355341 h 1738203"/>
                <a:gd name="connsiteX4811" fmla="*/ 3360426 w 6634280"/>
                <a:gd name="connsiteY4811" fmla="*/ 1383350 h 1738203"/>
                <a:gd name="connsiteX4812" fmla="*/ 3354934 w 6634280"/>
                <a:gd name="connsiteY4812" fmla="*/ 1399826 h 1738203"/>
                <a:gd name="connsiteX4813" fmla="*/ 3354934 w 6634280"/>
                <a:gd name="connsiteY4813" fmla="*/ 1416302 h 1738203"/>
                <a:gd name="connsiteX4814" fmla="*/ 3352188 w 6634280"/>
                <a:gd name="connsiteY4814" fmla="*/ 1438270 h 1738203"/>
                <a:gd name="connsiteX4815" fmla="*/ 3352188 w 6634280"/>
                <a:gd name="connsiteY4815" fmla="*/ 1457491 h 1738203"/>
                <a:gd name="connsiteX4816" fmla="*/ 3357680 w 6634280"/>
                <a:gd name="connsiteY4816" fmla="*/ 1465729 h 1738203"/>
                <a:gd name="connsiteX4817" fmla="*/ 3357680 w 6634280"/>
                <a:gd name="connsiteY4817" fmla="*/ 1471221 h 1738203"/>
                <a:gd name="connsiteX4818" fmla="*/ 3357680 w 6634280"/>
                <a:gd name="connsiteY4818" fmla="*/ 1473967 h 1738203"/>
                <a:gd name="connsiteX4819" fmla="*/ 3352188 w 6634280"/>
                <a:gd name="connsiteY4819" fmla="*/ 1482205 h 1738203"/>
                <a:gd name="connsiteX4820" fmla="*/ 3346696 w 6634280"/>
                <a:gd name="connsiteY4820" fmla="*/ 1487697 h 1738203"/>
                <a:gd name="connsiteX4821" fmla="*/ 3338458 w 6634280"/>
                <a:gd name="connsiteY4821" fmla="*/ 1487697 h 1738203"/>
                <a:gd name="connsiteX4822" fmla="*/ 3330221 w 6634280"/>
                <a:gd name="connsiteY4822" fmla="*/ 1484951 h 1738203"/>
                <a:gd name="connsiteX4823" fmla="*/ 3327475 w 6634280"/>
                <a:gd name="connsiteY4823" fmla="*/ 1484951 h 1738203"/>
                <a:gd name="connsiteX4824" fmla="*/ 3321983 w 6634280"/>
                <a:gd name="connsiteY4824" fmla="*/ 1479459 h 1738203"/>
                <a:gd name="connsiteX4825" fmla="*/ 3321983 w 6634280"/>
                <a:gd name="connsiteY4825" fmla="*/ 1473967 h 1738203"/>
                <a:gd name="connsiteX4826" fmla="*/ 3321983 w 6634280"/>
                <a:gd name="connsiteY4826" fmla="*/ 1465729 h 1738203"/>
                <a:gd name="connsiteX4827" fmla="*/ 3324729 w 6634280"/>
                <a:gd name="connsiteY4827" fmla="*/ 1460237 h 1738203"/>
                <a:gd name="connsiteX4828" fmla="*/ 3332967 w 6634280"/>
                <a:gd name="connsiteY4828" fmla="*/ 1454745 h 1738203"/>
                <a:gd name="connsiteX4829" fmla="*/ 3343950 w 6634280"/>
                <a:gd name="connsiteY4829" fmla="*/ 1451999 h 1738203"/>
                <a:gd name="connsiteX4830" fmla="*/ 3341204 w 6634280"/>
                <a:gd name="connsiteY4830" fmla="*/ 1435524 h 1738203"/>
                <a:gd name="connsiteX4831" fmla="*/ 3341204 w 6634280"/>
                <a:gd name="connsiteY4831" fmla="*/ 1416302 h 1738203"/>
                <a:gd name="connsiteX4832" fmla="*/ 3335713 w 6634280"/>
                <a:gd name="connsiteY4832" fmla="*/ 1397080 h 1738203"/>
                <a:gd name="connsiteX4833" fmla="*/ 3327475 w 6634280"/>
                <a:gd name="connsiteY4833" fmla="*/ 1377858 h 1738203"/>
                <a:gd name="connsiteX4834" fmla="*/ 3323915 w 6634280"/>
                <a:gd name="connsiteY4834" fmla="*/ 1365400 h 1738203"/>
                <a:gd name="connsiteX4835" fmla="*/ 3335713 w 6634280"/>
                <a:gd name="connsiteY4835" fmla="*/ 1366874 h 1738203"/>
                <a:gd name="connsiteX4836" fmla="*/ 3323698 w 6634280"/>
                <a:gd name="connsiteY4836" fmla="*/ 1342845 h 1738203"/>
                <a:gd name="connsiteX4837" fmla="*/ 3321983 w 6634280"/>
                <a:gd name="connsiteY4837" fmla="*/ 1343028 h 1738203"/>
                <a:gd name="connsiteX4838" fmla="*/ 3321983 w 6634280"/>
                <a:gd name="connsiteY4838" fmla="*/ 1350398 h 1738203"/>
                <a:gd name="connsiteX4839" fmla="*/ 3321983 w 6634280"/>
                <a:gd name="connsiteY4839" fmla="*/ 1358636 h 1738203"/>
                <a:gd name="connsiteX4840" fmla="*/ 3323915 w 6634280"/>
                <a:gd name="connsiteY4840" fmla="*/ 1365400 h 1738203"/>
                <a:gd name="connsiteX4841" fmla="*/ 3313745 w 6634280"/>
                <a:gd name="connsiteY4841" fmla="*/ 1364128 h 1738203"/>
                <a:gd name="connsiteX4842" fmla="*/ 3305507 w 6634280"/>
                <a:gd name="connsiteY4842" fmla="*/ 1364128 h 1738203"/>
                <a:gd name="connsiteX4843" fmla="*/ 3297269 w 6634280"/>
                <a:gd name="connsiteY4843" fmla="*/ 1358636 h 1738203"/>
                <a:gd name="connsiteX4844" fmla="*/ 3291777 w 6634280"/>
                <a:gd name="connsiteY4844" fmla="*/ 1353144 h 1738203"/>
                <a:gd name="connsiteX4845" fmla="*/ 3289559 w 6634280"/>
                <a:gd name="connsiteY4845" fmla="*/ 1346491 h 1738203"/>
                <a:gd name="connsiteX4846" fmla="*/ 2501585 w 6634280"/>
                <a:gd name="connsiteY4846" fmla="*/ 1430654 h 1738203"/>
                <a:gd name="connsiteX4847" fmla="*/ 3289031 w 6634280"/>
                <a:gd name="connsiteY4847" fmla="*/ 1336820 h 1738203"/>
                <a:gd name="connsiteX4848" fmla="*/ 3289031 w 6634280"/>
                <a:gd name="connsiteY4848" fmla="*/ 1331177 h 1738203"/>
                <a:gd name="connsiteX4849" fmla="*/ 3283539 w 6634280"/>
                <a:gd name="connsiteY4849" fmla="*/ 1322939 h 1738203"/>
                <a:gd name="connsiteX4850" fmla="*/ 3278047 w 6634280"/>
                <a:gd name="connsiteY4850" fmla="*/ 1314701 h 1738203"/>
                <a:gd name="connsiteX4851" fmla="*/ 3269809 w 6634280"/>
                <a:gd name="connsiteY4851" fmla="*/ 1309209 h 1738203"/>
                <a:gd name="connsiteX4852" fmla="*/ 3250587 w 6634280"/>
                <a:gd name="connsiteY4852" fmla="*/ 1295479 h 1738203"/>
                <a:gd name="connsiteX4853" fmla="*/ 3242349 w 6634280"/>
                <a:gd name="connsiteY4853" fmla="*/ 1289987 h 1738203"/>
                <a:gd name="connsiteX4854" fmla="*/ 3234111 w 6634280"/>
                <a:gd name="connsiteY4854" fmla="*/ 1281749 h 1738203"/>
                <a:gd name="connsiteX4855" fmla="*/ 3234111 w 6634280"/>
                <a:gd name="connsiteY4855" fmla="*/ 1279003 h 1738203"/>
                <a:gd name="connsiteX4856" fmla="*/ 3234111 w 6634280"/>
                <a:gd name="connsiteY4856" fmla="*/ 1276257 h 1738203"/>
                <a:gd name="connsiteX4857" fmla="*/ 3236857 w 6634280"/>
                <a:gd name="connsiteY4857" fmla="*/ 1276257 h 1738203"/>
                <a:gd name="connsiteX4858" fmla="*/ 3239603 w 6634280"/>
                <a:gd name="connsiteY4858" fmla="*/ 1276257 h 1738203"/>
                <a:gd name="connsiteX4859" fmla="*/ 3267063 w 6634280"/>
                <a:gd name="connsiteY4859" fmla="*/ 1287241 h 1738203"/>
                <a:gd name="connsiteX4860" fmla="*/ 3294523 w 6634280"/>
                <a:gd name="connsiteY4860" fmla="*/ 1298225 h 1738203"/>
                <a:gd name="connsiteX4861" fmla="*/ 3305507 w 6634280"/>
                <a:gd name="connsiteY4861" fmla="*/ 1306463 h 1738203"/>
                <a:gd name="connsiteX4862" fmla="*/ 3316491 w 6634280"/>
                <a:gd name="connsiteY4862" fmla="*/ 1317447 h 1738203"/>
                <a:gd name="connsiteX4863" fmla="*/ 3319420 w 6634280"/>
                <a:gd name="connsiteY4863" fmla="*/ 1323305 h 1738203"/>
                <a:gd name="connsiteX4864" fmla="*/ 3302761 w 6634280"/>
                <a:gd name="connsiteY4864" fmla="*/ 1325685 h 1738203"/>
                <a:gd name="connsiteX4865" fmla="*/ 3313352 w 6634280"/>
                <a:gd name="connsiteY4865" fmla="*/ 1333922 h 1738203"/>
                <a:gd name="connsiteX4866" fmla="*/ 3323414 w 6634280"/>
                <a:gd name="connsiteY4866" fmla="*/ 1332723 h 1738203"/>
                <a:gd name="connsiteX4867" fmla="*/ 3321983 w 6634280"/>
                <a:gd name="connsiteY4867" fmla="*/ 1328431 h 1738203"/>
                <a:gd name="connsiteX4868" fmla="*/ 3319420 w 6634280"/>
                <a:gd name="connsiteY4868" fmla="*/ 1323305 h 1738203"/>
                <a:gd name="connsiteX4869" fmla="*/ 3321983 w 6634280"/>
                <a:gd name="connsiteY4869" fmla="*/ 1322939 h 1738203"/>
                <a:gd name="connsiteX4870" fmla="*/ 3341204 w 6634280"/>
                <a:gd name="connsiteY4870" fmla="*/ 1320193 h 1738203"/>
                <a:gd name="connsiteX4871" fmla="*/ 3346696 w 6634280"/>
                <a:gd name="connsiteY4871" fmla="*/ 1320193 h 1738203"/>
                <a:gd name="connsiteX4872" fmla="*/ 3352188 w 6634280"/>
                <a:gd name="connsiteY4872" fmla="*/ 1320193 h 1738203"/>
                <a:gd name="connsiteX4873" fmla="*/ 3362660 w 6634280"/>
                <a:gd name="connsiteY4873" fmla="*/ 1328046 h 1738203"/>
                <a:gd name="connsiteX4874" fmla="*/ 3369249 w 6634280"/>
                <a:gd name="connsiteY4874" fmla="*/ 1327261 h 1738203"/>
                <a:gd name="connsiteX4875" fmla="*/ 3371410 w 6634280"/>
                <a:gd name="connsiteY4875" fmla="*/ 1322938 h 1738203"/>
                <a:gd name="connsiteX4876" fmla="*/ 3382394 w 6634280"/>
                <a:gd name="connsiteY4876" fmla="*/ 1306463 h 1738203"/>
                <a:gd name="connsiteX4877" fmla="*/ 3401616 w 6634280"/>
                <a:gd name="connsiteY4877" fmla="*/ 1276257 h 1738203"/>
                <a:gd name="connsiteX4878" fmla="*/ 3412600 w 6634280"/>
                <a:gd name="connsiteY4878" fmla="*/ 1262527 h 1738203"/>
                <a:gd name="connsiteX4879" fmla="*/ 3426329 w 6634280"/>
                <a:gd name="connsiteY4879" fmla="*/ 1248797 h 1738203"/>
                <a:gd name="connsiteX4880" fmla="*/ 3431821 w 6634280"/>
                <a:gd name="connsiteY4880" fmla="*/ 1248797 h 1738203"/>
                <a:gd name="connsiteX4881" fmla="*/ 3440059 w 6634280"/>
                <a:gd name="connsiteY4881" fmla="*/ 1248797 h 1738203"/>
                <a:gd name="connsiteX4882" fmla="*/ 3442805 w 6634280"/>
                <a:gd name="connsiteY4882" fmla="*/ 1254289 h 1738203"/>
                <a:gd name="connsiteX4883" fmla="*/ 3445551 w 6634280"/>
                <a:gd name="connsiteY4883" fmla="*/ 1259781 h 1738203"/>
                <a:gd name="connsiteX4884" fmla="*/ 3442805 w 6634280"/>
                <a:gd name="connsiteY4884" fmla="*/ 1268019 h 1738203"/>
                <a:gd name="connsiteX4885" fmla="*/ 3440059 w 6634280"/>
                <a:gd name="connsiteY4885" fmla="*/ 1279003 h 1738203"/>
                <a:gd name="connsiteX4886" fmla="*/ 3431821 w 6634280"/>
                <a:gd name="connsiteY4886" fmla="*/ 1295479 h 1738203"/>
                <a:gd name="connsiteX4887" fmla="*/ 3409768 w 6634280"/>
                <a:gd name="connsiteY4887" fmla="*/ 1322433 h 1738203"/>
                <a:gd name="connsiteX4888" fmla="*/ 3451987 w 6634280"/>
                <a:gd name="connsiteY4888" fmla="*/ 1317402 h 1738203"/>
                <a:gd name="connsiteX4889" fmla="*/ 3457184 w 6634280"/>
                <a:gd name="connsiteY4889" fmla="*/ 1315323 h 1738203"/>
                <a:gd name="connsiteX4890" fmla="*/ 3468168 w 6634280"/>
                <a:gd name="connsiteY4890" fmla="*/ 1312577 h 1738203"/>
                <a:gd name="connsiteX4891" fmla="*/ 3481898 w 6634280"/>
                <a:gd name="connsiteY4891" fmla="*/ 1312577 h 1738203"/>
                <a:gd name="connsiteX4892" fmla="*/ 3492477 w 6634280"/>
                <a:gd name="connsiteY4892" fmla="*/ 1312577 h 1738203"/>
                <a:gd name="connsiteX4893" fmla="*/ 3544394 w 6634280"/>
                <a:gd name="connsiteY4893" fmla="*/ 1306390 h 1738203"/>
                <a:gd name="connsiteX4894" fmla="*/ 3553295 w 6634280"/>
                <a:gd name="connsiteY4894" fmla="*/ 1303423 h 1738203"/>
                <a:gd name="connsiteX4895" fmla="*/ 3556040 w 6634280"/>
                <a:gd name="connsiteY4895" fmla="*/ 1301593 h 1738203"/>
                <a:gd name="connsiteX4896" fmla="*/ 3578008 w 6634280"/>
                <a:gd name="connsiteY4896" fmla="*/ 1296101 h 1738203"/>
                <a:gd name="connsiteX4897" fmla="*/ 3599976 w 6634280"/>
                <a:gd name="connsiteY4897" fmla="*/ 1290609 h 1738203"/>
                <a:gd name="connsiteX4898" fmla="*/ 3635674 w 6634280"/>
                <a:gd name="connsiteY4898" fmla="*/ 1285117 h 1738203"/>
                <a:gd name="connsiteX4899" fmla="*/ 3654895 w 6634280"/>
                <a:gd name="connsiteY4899" fmla="*/ 1282371 h 1738203"/>
                <a:gd name="connsiteX4900" fmla="*/ 3671371 w 6634280"/>
                <a:gd name="connsiteY4900" fmla="*/ 1279625 h 1738203"/>
                <a:gd name="connsiteX4901" fmla="*/ 3690593 w 6634280"/>
                <a:gd name="connsiteY4901" fmla="*/ 1279625 h 1738203"/>
                <a:gd name="connsiteX4902" fmla="*/ 3702574 w 6634280"/>
                <a:gd name="connsiteY4902" fmla="*/ 1281622 h 1738203"/>
                <a:gd name="connsiteX4903" fmla="*/ 3712560 w 6634280"/>
                <a:gd name="connsiteY4903" fmla="*/ 1274132 h 1738203"/>
                <a:gd name="connsiteX4904" fmla="*/ 3723544 w 6634280"/>
                <a:gd name="connsiteY4904" fmla="*/ 1268640 h 1738203"/>
                <a:gd name="connsiteX4905" fmla="*/ 3740020 w 6634280"/>
                <a:gd name="connsiteY4905" fmla="*/ 1265895 h 1738203"/>
                <a:gd name="connsiteX4906" fmla="*/ 3764734 w 6634280"/>
                <a:gd name="connsiteY4906" fmla="*/ 1265895 h 1738203"/>
                <a:gd name="connsiteX4907" fmla="*/ 3808669 w 6634280"/>
                <a:gd name="connsiteY4907" fmla="*/ 1268640 h 1738203"/>
                <a:gd name="connsiteX4908" fmla="*/ 3841505 w 6634280"/>
                <a:gd name="connsiteY4908" fmla="*/ 1270986 h 1738203"/>
                <a:gd name="connsiteX4909" fmla="*/ 3867773 w 6634280"/>
                <a:gd name="connsiteY4909" fmla="*/ 1267856 h 1738203"/>
                <a:gd name="connsiteX4910" fmla="*/ 3869081 w 6634280"/>
                <a:gd name="connsiteY4910" fmla="*/ 1265895 h 1738203"/>
                <a:gd name="connsiteX4911" fmla="*/ 3871827 w 6634280"/>
                <a:gd name="connsiteY4911" fmla="*/ 1260403 h 1738203"/>
                <a:gd name="connsiteX4912" fmla="*/ 3877319 w 6634280"/>
                <a:gd name="connsiteY4912" fmla="*/ 1260403 h 1738203"/>
                <a:gd name="connsiteX4913" fmla="*/ 3902033 w 6634280"/>
                <a:gd name="connsiteY4913" fmla="*/ 1254911 h 1738203"/>
                <a:gd name="connsiteX4914" fmla="*/ 3932238 w 6634280"/>
                <a:gd name="connsiteY4914" fmla="*/ 1249419 h 1738203"/>
                <a:gd name="connsiteX4915" fmla="*/ 3987158 w 6634280"/>
                <a:gd name="connsiteY4915" fmla="*/ 1243927 h 1738203"/>
                <a:gd name="connsiteX4916" fmla="*/ 4044823 w 6634280"/>
                <a:gd name="connsiteY4916" fmla="*/ 1243927 h 1738203"/>
                <a:gd name="connsiteX4917" fmla="*/ 4068580 w 6634280"/>
                <a:gd name="connsiteY4917" fmla="*/ 1243927 h 1738203"/>
                <a:gd name="connsiteX4918" fmla="*/ 4189063 w 6634280"/>
                <a:gd name="connsiteY4918" fmla="*/ 1229570 h 1738203"/>
                <a:gd name="connsiteX4919" fmla="*/ 4198598 w 6634280"/>
                <a:gd name="connsiteY4919" fmla="*/ 1227451 h 1738203"/>
                <a:gd name="connsiteX4920" fmla="*/ 4248026 w 6634280"/>
                <a:gd name="connsiteY4920" fmla="*/ 1219213 h 1738203"/>
                <a:gd name="connsiteX4921" fmla="*/ 4272739 w 6634280"/>
                <a:gd name="connsiteY4921" fmla="*/ 1216467 h 1738203"/>
                <a:gd name="connsiteX4922" fmla="*/ 4278349 w 6634280"/>
                <a:gd name="connsiteY4922" fmla="*/ 1215844 h 1738203"/>
                <a:gd name="connsiteX4923" fmla="*/ 4462212 w 6634280"/>
                <a:gd name="connsiteY4923" fmla="*/ 1183516 h 1738203"/>
                <a:gd name="connsiteX4924" fmla="*/ 4467704 w 6634280"/>
                <a:gd name="connsiteY4924" fmla="*/ 1183516 h 1738203"/>
                <a:gd name="connsiteX4925" fmla="*/ 4566559 w 6634280"/>
                <a:gd name="connsiteY4925" fmla="*/ 1167040 h 1738203"/>
                <a:gd name="connsiteX4926" fmla="*/ 4591273 w 6634280"/>
                <a:gd name="connsiteY4926" fmla="*/ 1169786 h 1738203"/>
                <a:gd name="connsiteX4927" fmla="*/ 4615987 w 6634280"/>
                <a:gd name="connsiteY4927" fmla="*/ 1167040 h 1738203"/>
                <a:gd name="connsiteX4928" fmla="*/ 4621479 w 6634280"/>
                <a:gd name="connsiteY4928" fmla="*/ 1164294 h 1738203"/>
                <a:gd name="connsiteX4929" fmla="*/ 4629717 w 6634280"/>
                <a:gd name="connsiteY4929" fmla="*/ 1156056 h 1738203"/>
                <a:gd name="connsiteX4930" fmla="*/ 4629717 w 6634280"/>
                <a:gd name="connsiteY4930" fmla="*/ 1158802 h 1738203"/>
                <a:gd name="connsiteX4931" fmla="*/ 4626971 w 6634280"/>
                <a:gd name="connsiteY4931" fmla="*/ 1161548 h 1738203"/>
                <a:gd name="connsiteX4932" fmla="*/ 4624225 w 6634280"/>
                <a:gd name="connsiteY4932" fmla="*/ 1169786 h 1738203"/>
                <a:gd name="connsiteX4933" fmla="*/ 4629717 w 6634280"/>
                <a:gd name="connsiteY4933" fmla="*/ 1172532 h 1738203"/>
                <a:gd name="connsiteX4934" fmla="*/ 4635209 w 6634280"/>
                <a:gd name="connsiteY4934" fmla="*/ 1175278 h 1738203"/>
                <a:gd name="connsiteX4935" fmla="*/ 4637955 w 6634280"/>
                <a:gd name="connsiteY4935" fmla="*/ 1186262 h 1738203"/>
                <a:gd name="connsiteX4936" fmla="*/ 4646192 w 6634280"/>
                <a:gd name="connsiteY4936" fmla="*/ 1186262 h 1738203"/>
                <a:gd name="connsiteX4937" fmla="*/ 4654430 w 6634280"/>
                <a:gd name="connsiteY4937" fmla="*/ 1186262 h 1738203"/>
                <a:gd name="connsiteX4938" fmla="*/ 4665414 w 6634280"/>
                <a:gd name="connsiteY4938" fmla="*/ 1191754 h 1738203"/>
                <a:gd name="connsiteX4939" fmla="*/ 4670906 w 6634280"/>
                <a:gd name="connsiteY4939" fmla="*/ 1189008 h 1738203"/>
                <a:gd name="connsiteX4940" fmla="*/ 4681890 w 6634280"/>
                <a:gd name="connsiteY4940" fmla="*/ 1189008 h 1738203"/>
                <a:gd name="connsiteX4941" fmla="*/ 4690128 w 6634280"/>
                <a:gd name="connsiteY4941" fmla="*/ 1186262 h 1738203"/>
                <a:gd name="connsiteX4942" fmla="*/ 4692874 w 6634280"/>
                <a:gd name="connsiteY4942" fmla="*/ 1186262 h 1738203"/>
                <a:gd name="connsiteX4943" fmla="*/ 4695620 w 6634280"/>
                <a:gd name="connsiteY4943" fmla="*/ 1183516 h 1738203"/>
                <a:gd name="connsiteX4944" fmla="*/ 4695620 w 6634280"/>
                <a:gd name="connsiteY4944" fmla="*/ 1180770 h 1738203"/>
                <a:gd name="connsiteX4945" fmla="*/ 4692874 w 6634280"/>
                <a:gd name="connsiteY4945" fmla="*/ 1178024 h 1738203"/>
                <a:gd name="connsiteX4946" fmla="*/ 4698366 w 6634280"/>
                <a:gd name="connsiteY4946" fmla="*/ 1178024 h 1738203"/>
                <a:gd name="connsiteX4947" fmla="*/ 4703858 w 6634280"/>
                <a:gd name="connsiteY4947" fmla="*/ 1175278 h 1738203"/>
                <a:gd name="connsiteX4948" fmla="*/ 4703858 w 6634280"/>
                <a:gd name="connsiteY4948" fmla="*/ 1169786 h 1738203"/>
                <a:gd name="connsiteX4949" fmla="*/ 4701112 w 6634280"/>
                <a:gd name="connsiteY4949" fmla="*/ 1167040 h 1738203"/>
                <a:gd name="connsiteX4950" fmla="*/ 4706604 w 6634280"/>
                <a:gd name="connsiteY4950" fmla="*/ 1164294 h 1738203"/>
                <a:gd name="connsiteX4951" fmla="*/ 4714842 w 6634280"/>
                <a:gd name="connsiteY4951" fmla="*/ 1164294 h 1738203"/>
                <a:gd name="connsiteX4952" fmla="*/ 4717588 w 6634280"/>
                <a:gd name="connsiteY4952" fmla="*/ 1156056 h 1738203"/>
                <a:gd name="connsiteX4953" fmla="*/ 4720334 w 6634280"/>
                <a:gd name="connsiteY4953" fmla="*/ 1147819 h 1738203"/>
                <a:gd name="connsiteX4954" fmla="*/ 4709350 w 6634280"/>
                <a:gd name="connsiteY4954" fmla="*/ 1145073 h 1738203"/>
                <a:gd name="connsiteX4955" fmla="*/ 4709350 w 6634280"/>
                <a:gd name="connsiteY4955" fmla="*/ 1142327 h 1738203"/>
                <a:gd name="connsiteX4956" fmla="*/ 4767015 w 6634280"/>
                <a:gd name="connsiteY4956" fmla="*/ 1131343 h 1738203"/>
                <a:gd name="connsiteX4957" fmla="*/ 4767015 w 6634280"/>
                <a:gd name="connsiteY4957" fmla="*/ 1139581 h 1738203"/>
                <a:gd name="connsiteX4958" fmla="*/ 4769761 w 6634280"/>
                <a:gd name="connsiteY4958" fmla="*/ 1142327 h 1738203"/>
                <a:gd name="connsiteX4959" fmla="*/ 4775253 w 6634280"/>
                <a:gd name="connsiteY4959" fmla="*/ 1142327 h 1738203"/>
                <a:gd name="connsiteX4960" fmla="*/ 4777999 w 6634280"/>
                <a:gd name="connsiteY4960" fmla="*/ 1134089 h 1738203"/>
                <a:gd name="connsiteX4961" fmla="*/ 4780745 w 6634280"/>
                <a:gd name="connsiteY4961" fmla="*/ 1131343 h 1738203"/>
                <a:gd name="connsiteX4962" fmla="*/ 4783491 w 6634280"/>
                <a:gd name="connsiteY4962" fmla="*/ 1128597 h 1738203"/>
                <a:gd name="connsiteX4963" fmla="*/ 4986694 w 6634280"/>
                <a:gd name="connsiteY4963" fmla="*/ 1095645 h 1738203"/>
                <a:gd name="connsiteX4964" fmla="*/ 4994932 w 6634280"/>
                <a:gd name="connsiteY4964" fmla="*/ 1095645 h 1738203"/>
                <a:gd name="connsiteX4965" fmla="*/ 4997678 w 6634280"/>
                <a:gd name="connsiteY4965" fmla="*/ 1092899 h 1738203"/>
                <a:gd name="connsiteX4966" fmla="*/ 5058089 w 6634280"/>
                <a:gd name="connsiteY4966" fmla="*/ 1081915 h 1738203"/>
                <a:gd name="connsiteX4967" fmla="*/ 5060835 w 6634280"/>
                <a:gd name="connsiteY4967" fmla="*/ 1081915 h 1738203"/>
                <a:gd name="connsiteX4968" fmla="*/ 5063581 w 6634280"/>
                <a:gd name="connsiteY4968" fmla="*/ 1084661 h 1738203"/>
                <a:gd name="connsiteX4969" fmla="*/ 5063581 w 6634280"/>
                <a:gd name="connsiteY4969" fmla="*/ 1090153 h 1738203"/>
                <a:gd name="connsiteX4970" fmla="*/ 5063581 w 6634280"/>
                <a:gd name="connsiteY4970" fmla="*/ 1092899 h 1738203"/>
                <a:gd name="connsiteX4971" fmla="*/ 5074565 w 6634280"/>
                <a:gd name="connsiteY4971" fmla="*/ 1087407 h 1738203"/>
                <a:gd name="connsiteX4972" fmla="*/ 5080057 w 6634280"/>
                <a:gd name="connsiteY4972" fmla="*/ 1081915 h 1738203"/>
                <a:gd name="connsiteX4973" fmla="*/ 5082803 w 6634280"/>
                <a:gd name="connsiteY4973" fmla="*/ 1073677 h 1738203"/>
                <a:gd name="connsiteX4974" fmla="*/ 5080057 w 6634280"/>
                <a:gd name="connsiteY4974" fmla="*/ 1073677 h 1738203"/>
                <a:gd name="connsiteX4975" fmla="*/ 5077311 w 6634280"/>
                <a:gd name="connsiteY4975" fmla="*/ 1070931 h 1738203"/>
                <a:gd name="connsiteX4976" fmla="*/ 5069073 w 6634280"/>
                <a:gd name="connsiteY4976" fmla="*/ 1070931 h 1738203"/>
                <a:gd name="connsiteX4977" fmla="*/ 5063581 w 6634280"/>
                <a:gd name="connsiteY4977" fmla="*/ 1068185 h 1738203"/>
                <a:gd name="connsiteX4978" fmla="*/ 5058089 w 6634280"/>
                <a:gd name="connsiteY4978" fmla="*/ 1065439 h 1738203"/>
                <a:gd name="connsiteX4979" fmla="*/ 5058089 w 6634280"/>
                <a:gd name="connsiteY4979" fmla="*/ 1026996 h 1738203"/>
                <a:gd name="connsiteX4980" fmla="*/ 5060835 w 6634280"/>
                <a:gd name="connsiteY4980" fmla="*/ 1029741 h 1738203"/>
                <a:gd name="connsiteX4981" fmla="*/ 5060835 w 6634280"/>
                <a:gd name="connsiteY4981" fmla="*/ 1021504 h 1738203"/>
                <a:gd name="connsiteX4982" fmla="*/ 5058089 w 6634280"/>
                <a:gd name="connsiteY4982" fmla="*/ 1021504 h 1738203"/>
                <a:gd name="connsiteX4983" fmla="*/ 5058089 w 6634280"/>
                <a:gd name="connsiteY4983" fmla="*/ 985806 h 1738203"/>
                <a:gd name="connsiteX4984" fmla="*/ 5063581 w 6634280"/>
                <a:gd name="connsiteY4984" fmla="*/ 985806 h 1738203"/>
                <a:gd name="connsiteX4985" fmla="*/ 5063581 w 6634280"/>
                <a:gd name="connsiteY4985" fmla="*/ 980314 h 1738203"/>
                <a:gd name="connsiteX4986" fmla="*/ 5063581 w 6634280"/>
                <a:gd name="connsiteY4986" fmla="*/ 974822 h 1738203"/>
                <a:gd name="connsiteX4987" fmla="*/ 5058089 w 6634280"/>
                <a:gd name="connsiteY4987" fmla="*/ 974822 h 1738203"/>
                <a:gd name="connsiteX4988" fmla="*/ 5058089 w 6634280"/>
                <a:gd name="connsiteY4988" fmla="*/ 972076 h 1738203"/>
                <a:gd name="connsiteX4989" fmla="*/ 5060835 w 6634280"/>
                <a:gd name="connsiteY4989" fmla="*/ 972076 h 1738203"/>
                <a:gd name="connsiteX4990" fmla="*/ 5060835 w 6634280"/>
                <a:gd name="connsiteY4990" fmla="*/ 969330 h 1738203"/>
                <a:gd name="connsiteX4991" fmla="*/ 5063581 w 6634280"/>
                <a:gd name="connsiteY4991" fmla="*/ 966584 h 1738203"/>
                <a:gd name="connsiteX4992" fmla="*/ 5071819 w 6634280"/>
                <a:gd name="connsiteY4992" fmla="*/ 980314 h 1738203"/>
                <a:gd name="connsiteX4993" fmla="*/ 5077311 w 6634280"/>
                <a:gd name="connsiteY4993" fmla="*/ 983060 h 1738203"/>
                <a:gd name="connsiteX4994" fmla="*/ 5085549 w 6634280"/>
                <a:gd name="connsiteY4994" fmla="*/ 983060 h 1738203"/>
                <a:gd name="connsiteX4995" fmla="*/ 5082803 w 6634280"/>
                <a:gd name="connsiteY4995" fmla="*/ 980314 h 1738203"/>
                <a:gd name="connsiteX4996" fmla="*/ 5082803 w 6634280"/>
                <a:gd name="connsiteY4996" fmla="*/ 977568 h 1738203"/>
                <a:gd name="connsiteX4997" fmla="*/ 5085549 w 6634280"/>
                <a:gd name="connsiteY4997" fmla="*/ 977568 h 1738203"/>
                <a:gd name="connsiteX4998" fmla="*/ 5088295 w 6634280"/>
                <a:gd name="connsiteY4998" fmla="*/ 974822 h 1738203"/>
                <a:gd name="connsiteX4999" fmla="*/ 5091041 w 6634280"/>
                <a:gd name="connsiteY4999" fmla="*/ 974822 h 1738203"/>
                <a:gd name="connsiteX5000" fmla="*/ 5091041 w 6634280"/>
                <a:gd name="connsiteY5000" fmla="*/ 972076 h 1738203"/>
                <a:gd name="connsiteX5001" fmla="*/ 5080057 w 6634280"/>
                <a:gd name="connsiteY5001" fmla="*/ 966584 h 1738203"/>
                <a:gd name="connsiteX5002" fmla="*/ 5074565 w 6634280"/>
                <a:gd name="connsiteY5002" fmla="*/ 966584 h 1738203"/>
                <a:gd name="connsiteX5003" fmla="*/ 5069073 w 6634280"/>
                <a:gd name="connsiteY5003" fmla="*/ 966584 h 1738203"/>
                <a:gd name="connsiteX5004" fmla="*/ 5063581 w 6634280"/>
                <a:gd name="connsiteY5004" fmla="*/ 966584 h 1738203"/>
                <a:gd name="connsiteX5005" fmla="*/ 5058089 w 6634280"/>
                <a:gd name="connsiteY5005" fmla="*/ 966584 h 1738203"/>
                <a:gd name="connsiteX5006" fmla="*/ 5058089 w 6634280"/>
                <a:gd name="connsiteY5006" fmla="*/ 944616 h 1738203"/>
                <a:gd name="connsiteX5007" fmla="*/ 5060835 w 6634280"/>
                <a:gd name="connsiteY5007" fmla="*/ 944616 h 1738203"/>
                <a:gd name="connsiteX5008" fmla="*/ 5063581 w 6634280"/>
                <a:gd name="connsiteY5008" fmla="*/ 939124 h 1738203"/>
                <a:gd name="connsiteX5009" fmla="*/ 5060835 w 6634280"/>
                <a:gd name="connsiteY5009" fmla="*/ 939124 h 1738203"/>
                <a:gd name="connsiteX5010" fmla="*/ 5060835 w 6634280"/>
                <a:gd name="connsiteY5010" fmla="*/ 930886 h 1738203"/>
                <a:gd name="connsiteX5011" fmla="*/ 5058089 w 6634280"/>
                <a:gd name="connsiteY5011" fmla="*/ 930886 h 1738203"/>
                <a:gd name="connsiteX5012" fmla="*/ 5060835 w 6634280"/>
                <a:gd name="connsiteY5012" fmla="*/ 897934 h 1738203"/>
                <a:gd name="connsiteX5013" fmla="*/ 5063581 w 6634280"/>
                <a:gd name="connsiteY5013" fmla="*/ 897934 h 1738203"/>
                <a:gd name="connsiteX5014" fmla="*/ 5063581 w 6634280"/>
                <a:gd name="connsiteY5014" fmla="*/ 892442 h 1738203"/>
                <a:gd name="connsiteX5015" fmla="*/ 5060835 w 6634280"/>
                <a:gd name="connsiteY5015" fmla="*/ 892442 h 1738203"/>
                <a:gd name="connsiteX5016" fmla="*/ 5060835 w 6634280"/>
                <a:gd name="connsiteY5016" fmla="*/ 873220 h 1738203"/>
                <a:gd name="connsiteX5017" fmla="*/ 5063581 w 6634280"/>
                <a:gd name="connsiteY5017" fmla="*/ 873220 h 1738203"/>
                <a:gd name="connsiteX5018" fmla="*/ 5063581 w 6634280"/>
                <a:gd name="connsiteY5018" fmla="*/ 867729 h 1738203"/>
                <a:gd name="connsiteX5019" fmla="*/ 5060835 w 6634280"/>
                <a:gd name="connsiteY5019" fmla="*/ 864983 h 1738203"/>
                <a:gd name="connsiteX5020" fmla="*/ 5060835 w 6634280"/>
                <a:gd name="connsiteY5020" fmla="*/ 623337 h 1738203"/>
                <a:gd name="connsiteX5021" fmla="*/ 5080057 w 6634280"/>
                <a:gd name="connsiteY5021" fmla="*/ 626083 h 1738203"/>
                <a:gd name="connsiteX5022" fmla="*/ 5096533 w 6634280"/>
                <a:gd name="connsiteY5022" fmla="*/ 623337 h 1738203"/>
                <a:gd name="connsiteX5023" fmla="*/ 5096533 w 6634280"/>
                <a:gd name="connsiteY5023" fmla="*/ 620591 h 1738203"/>
                <a:gd name="connsiteX5024" fmla="*/ 5096533 w 6634280"/>
                <a:gd name="connsiteY5024" fmla="*/ 612353 h 1738203"/>
                <a:gd name="connsiteX5025" fmla="*/ 5093787 w 6634280"/>
                <a:gd name="connsiteY5025" fmla="*/ 612353 h 1738203"/>
                <a:gd name="connsiteX5026" fmla="*/ 5093787 w 6634280"/>
                <a:gd name="connsiteY5026" fmla="*/ 609607 h 1738203"/>
                <a:gd name="connsiteX5027" fmla="*/ 5085549 w 6634280"/>
                <a:gd name="connsiteY5027" fmla="*/ 609607 h 1738203"/>
                <a:gd name="connsiteX5028" fmla="*/ 5082803 w 6634280"/>
                <a:gd name="connsiteY5028" fmla="*/ 606861 h 1738203"/>
                <a:gd name="connsiteX5029" fmla="*/ 5080057 w 6634280"/>
                <a:gd name="connsiteY5029" fmla="*/ 604115 h 1738203"/>
                <a:gd name="connsiteX5030" fmla="*/ 5074565 w 6634280"/>
                <a:gd name="connsiteY5030" fmla="*/ 601369 h 1738203"/>
                <a:gd name="connsiteX5031" fmla="*/ 5074565 w 6634280"/>
                <a:gd name="connsiteY5031" fmla="*/ 590385 h 1738203"/>
                <a:gd name="connsiteX5032" fmla="*/ 5066327 w 6634280"/>
                <a:gd name="connsiteY5032" fmla="*/ 587639 h 1738203"/>
                <a:gd name="connsiteX5033" fmla="*/ 5060835 w 6634280"/>
                <a:gd name="connsiteY5033" fmla="*/ 587639 h 1738203"/>
                <a:gd name="connsiteX5034" fmla="*/ 5060835 w 6634280"/>
                <a:gd name="connsiteY5034" fmla="*/ 576655 h 1738203"/>
                <a:gd name="connsiteX5035" fmla="*/ 5074565 w 6634280"/>
                <a:gd name="connsiteY5035" fmla="*/ 576655 h 1738203"/>
                <a:gd name="connsiteX5036" fmla="*/ 5077311 w 6634280"/>
                <a:gd name="connsiteY5036" fmla="*/ 571163 h 1738203"/>
                <a:gd name="connsiteX5037" fmla="*/ 5080057 w 6634280"/>
                <a:gd name="connsiteY5037" fmla="*/ 568417 h 1738203"/>
                <a:gd name="connsiteX5038" fmla="*/ 5080057 w 6634280"/>
                <a:gd name="connsiteY5038" fmla="*/ 571163 h 1738203"/>
                <a:gd name="connsiteX5039" fmla="*/ 5082803 w 6634280"/>
                <a:gd name="connsiteY5039" fmla="*/ 571163 h 1738203"/>
                <a:gd name="connsiteX5040" fmla="*/ 5085549 w 6634280"/>
                <a:gd name="connsiteY5040" fmla="*/ 568417 h 1738203"/>
                <a:gd name="connsiteX5041" fmla="*/ 5088295 w 6634280"/>
                <a:gd name="connsiteY5041" fmla="*/ 562925 h 1738203"/>
                <a:gd name="connsiteX5042" fmla="*/ 5082803 w 6634280"/>
                <a:gd name="connsiteY5042" fmla="*/ 565671 h 1738203"/>
                <a:gd name="connsiteX5043" fmla="*/ 5077311 w 6634280"/>
                <a:gd name="connsiteY5043" fmla="*/ 565671 h 1738203"/>
                <a:gd name="connsiteX5044" fmla="*/ 5080057 w 6634280"/>
                <a:gd name="connsiteY5044" fmla="*/ 557433 h 1738203"/>
                <a:gd name="connsiteX5045" fmla="*/ 5080057 w 6634280"/>
                <a:gd name="connsiteY5045" fmla="*/ 551941 h 1738203"/>
                <a:gd name="connsiteX5046" fmla="*/ 5077311 w 6634280"/>
                <a:gd name="connsiteY5046" fmla="*/ 546449 h 1738203"/>
                <a:gd name="connsiteX5047" fmla="*/ 5085549 w 6634280"/>
                <a:gd name="connsiteY5047" fmla="*/ 543703 h 1738203"/>
                <a:gd name="connsiteX5048" fmla="*/ 5088295 w 6634280"/>
                <a:gd name="connsiteY5048" fmla="*/ 546449 h 1738203"/>
                <a:gd name="connsiteX5049" fmla="*/ 5091041 w 6634280"/>
                <a:gd name="connsiteY5049" fmla="*/ 549195 h 1738203"/>
                <a:gd name="connsiteX5050" fmla="*/ 5091041 w 6634280"/>
                <a:gd name="connsiteY5050" fmla="*/ 551941 h 1738203"/>
                <a:gd name="connsiteX5051" fmla="*/ 5102025 w 6634280"/>
                <a:gd name="connsiteY5051" fmla="*/ 554687 h 1738203"/>
                <a:gd name="connsiteX5052" fmla="*/ 5113009 w 6634280"/>
                <a:gd name="connsiteY5052" fmla="*/ 551941 h 1738203"/>
                <a:gd name="connsiteX5053" fmla="*/ 5115755 w 6634280"/>
                <a:gd name="connsiteY5053" fmla="*/ 543703 h 1738203"/>
                <a:gd name="connsiteX5054" fmla="*/ 5115755 w 6634280"/>
                <a:gd name="connsiteY5054" fmla="*/ 535465 h 1738203"/>
                <a:gd name="connsiteX5055" fmla="*/ 5113009 w 6634280"/>
                <a:gd name="connsiteY5055" fmla="*/ 532719 h 1738203"/>
                <a:gd name="connsiteX5056" fmla="*/ 5110263 w 6634280"/>
                <a:gd name="connsiteY5056" fmla="*/ 532719 h 1738203"/>
                <a:gd name="connsiteX5057" fmla="*/ 5107517 w 6634280"/>
                <a:gd name="connsiteY5057" fmla="*/ 524481 h 1738203"/>
                <a:gd name="connsiteX5058" fmla="*/ 5181658 w 6634280"/>
                <a:gd name="connsiteY5058" fmla="*/ 516243 h 1738203"/>
                <a:gd name="connsiteX5059" fmla="*/ 5181658 w 6634280"/>
                <a:gd name="connsiteY5059" fmla="*/ 518989 h 1738203"/>
                <a:gd name="connsiteX5060" fmla="*/ 5184404 w 6634280"/>
                <a:gd name="connsiteY5060" fmla="*/ 518989 h 1738203"/>
                <a:gd name="connsiteX5061" fmla="*/ 5187150 w 6634280"/>
                <a:gd name="connsiteY5061" fmla="*/ 518989 h 1738203"/>
                <a:gd name="connsiteX5062" fmla="*/ 5187150 w 6634280"/>
                <a:gd name="connsiteY5062" fmla="*/ 513497 h 1738203"/>
                <a:gd name="connsiteX5063" fmla="*/ 5566095 w 6634280"/>
                <a:gd name="connsiteY5063" fmla="*/ 472308 h 1738203"/>
                <a:gd name="connsiteX5064" fmla="*/ 5571587 w 6634280"/>
                <a:gd name="connsiteY5064" fmla="*/ 475054 h 1738203"/>
                <a:gd name="connsiteX5065" fmla="*/ 5579825 w 6634280"/>
                <a:gd name="connsiteY5065" fmla="*/ 475054 h 1738203"/>
                <a:gd name="connsiteX5066" fmla="*/ 5579825 w 6634280"/>
                <a:gd name="connsiteY5066" fmla="*/ 469562 h 1738203"/>
                <a:gd name="connsiteX5067" fmla="*/ 5631998 w 6634280"/>
                <a:gd name="connsiteY5067" fmla="*/ 464070 h 1738203"/>
                <a:gd name="connsiteX5068" fmla="*/ 5634744 w 6634280"/>
                <a:gd name="connsiteY5068" fmla="*/ 464070 h 1738203"/>
                <a:gd name="connsiteX5069" fmla="*/ 5637490 w 6634280"/>
                <a:gd name="connsiteY5069" fmla="*/ 466816 h 1738203"/>
                <a:gd name="connsiteX5070" fmla="*/ 5640236 w 6634280"/>
                <a:gd name="connsiteY5070" fmla="*/ 469562 h 1738203"/>
                <a:gd name="connsiteX5071" fmla="*/ 5642982 w 6634280"/>
                <a:gd name="connsiteY5071" fmla="*/ 469562 h 1738203"/>
                <a:gd name="connsiteX5072" fmla="*/ 5642982 w 6634280"/>
                <a:gd name="connsiteY5072" fmla="*/ 461324 h 1738203"/>
                <a:gd name="connsiteX5073" fmla="*/ 5656712 w 6634280"/>
                <a:gd name="connsiteY5073" fmla="*/ 461324 h 1738203"/>
                <a:gd name="connsiteX5074" fmla="*/ 5659458 w 6634280"/>
                <a:gd name="connsiteY5074" fmla="*/ 461324 h 1738203"/>
                <a:gd name="connsiteX5075" fmla="*/ 5662204 w 6634280"/>
                <a:gd name="connsiteY5075" fmla="*/ 461324 h 1738203"/>
                <a:gd name="connsiteX5076" fmla="*/ 6087831 w 6634280"/>
                <a:gd name="connsiteY5076" fmla="*/ 412526 h 1738203"/>
                <a:gd name="connsiteX5077" fmla="*/ 6087831 w 6634280"/>
                <a:gd name="connsiteY5077" fmla="*/ 417388 h 1738203"/>
                <a:gd name="connsiteX5078" fmla="*/ 6090577 w 6634280"/>
                <a:gd name="connsiteY5078" fmla="*/ 417388 h 1738203"/>
                <a:gd name="connsiteX5079" fmla="*/ 6093323 w 6634280"/>
                <a:gd name="connsiteY5079" fmla="*/ 417388 h 1738203"/>
                <a:gd name="connsiteX5080" fmla="*/ 6096069 w 6634280"/>
                <a:gd name="connsiteY5080" fmla="*/ 414642 h 1738203"/>
                <a:gd name="connsiteX5081" fmla="*/ 6098815 w 6634280"/>
                <a:gd name="connsiteY5081" fmla="*/ 414642 h 1738203"/>
                <a:gd name="connsiteX5082" fmla="*/ 6098815 w 6634280"/>
                <a:gd name="connsiteY5082" fmla="*/ 409150 h 1738203"/>
                <a:gd name="connsiteX5083" fmla="*/ 6120782 w 6634280"/>
                <a:gd name="connsiteY5083" fmla="*/ 406404 h 1738203"/>
                <a:gd name="connsiteX5084" fmla="*/ 6120782 w 6634280"/>
                <a:gd name="connsiteY5084" fmla="*/ 409150 h 1738203"/>
                <a:gd name="connsiteX5085" fmla="*/ 6126274 w 6634280"/>
                <a:gd name="connsiteY5085" fmla="*/ 409150 h 1738203"/>
                <a:gd name="connsiteX5086" fmla="*/ 6131766 w 6634280"/>
                <a:gd name="connsiteY5086" fmla="*/ 411896 h 1738203"/>
                <a:gd name="connsiteX5087" fmla="*/ 6131766 w 6634280"/>
                <a:gd name="connsiteY5087" fmla="*/ 409150 h 1738203"/>
                <a:gd name="connsiteX5088" fmla="*/ 6131766 w 6634280"/>
                <a:gd name="connsiteY5088" fmla="*/ 406404 h 1738203"/>
                <a:gd name="connsiteX5089" fmla="*/ 6152361 w 6634280"/>
                <a:gd name="connsiteY5089" fmla="*/ 404116 h 1738203"/>
                <a:gd name="connsiteX5090" fmla="*/ 6145496 w 6634280"/>
                <a:gd name="connsiteY5090" fmla="*/ 406404 h 1738203"/>
                <a:gd name="connsiteX5091" fmla="*/ 6137258 w 6634280"/>
                <a:gd name="connsiteY5091" fmla="*/ 409150 h 1738203"/>
                <a:gd name="connsiteX5092" fmla="*/ 6137258 w 6634280"/>
                <a:gd name="connsiteY5092" fmla="*/ 411896 h 1738203"/>
                <a:gd name="connsiteX5093" fmla="*/ 6142750 w 6634280"/>
                <a:gd name="connsiteY5093" fmla="*/ 411896 h 1738203"/>
                <a:gd name="connsiteX5094" fmla="*/ 6142750 w 6634280"/>
                <a:gd name="connsiteY5094" fmla="*/ 417388 h 1738203"/>
                <a:gd name="connsiteX5095" fmla="*/ 6145496 w 6634280"/>
                <a:gd name="connsiteY5095" fmla="*/ 417388 h 1738203"/>
                <a:gd name="connsiteX5096" fmla="*/ 6145496 w 6634280"/>
                <a:gd name="connsiteY5096" fmla="*/ 420134 h 1738203"/>
                <a:gd name="connsiteX5097" fmla="*/ 6142750 w 6634280"/>
                <a:gd name="connsiteY5097" fmla="*/ 420134 h 1738203"/>
                <a:gd name="connsiteX5098" fmla="*/ 6142750 w 6634280"/>
                <a:gd name="connsiteY5098" fmla="*/ 422880 h 1738203"/>
                <a:gd name="connsiteX5099" fmla="*/ 6148242 w 6634280"/>
                <a:gd name="connsiteY5099" fmla="*/ 422880 h 1738203"/>
                <a:gd name="connsiteX5100" fmla="*/ 6148242 w 6634280"/>
                <a:gd name="connsiteY5100" fmla="*/ 417388 h 1738203"/>
                <a:gd name="connsiteX5101" fmla="*/ 6150988 w 6634280"/>
                <a:gd name="connsiteY5101" fmla="*/ 414642 h 1738203"/>
                <a:gd name="connsiteX5102" fmla="*/ 6153734 w 6634280"/>
                <a:gd name="connsiteY5102" fmla="*/ 409150 h 1738203"/>
                <a:gd name="connsiteX5103" fmla="*/ 6153734 w 6634280"/>
                <a:gd name="connsiteY5103" fmla="*/ 403964 h 1738203"/>
                <a:gd name="connsiteX5104" fmla="*/ 6156480 w 6634280"/>
                <a:gd name="connsiteY5104" fmla="*/ 403658 h 1738203"/>
                <a:gd name="connsiteX5105" fmla="*/ 6164718 w 6634280"/>
                <a:gd name="connsiteY5105" fmla="*/ 403658 h 1738203"/>
                <a:gd name="connsiteX5106" fmla="*/ 6172956 w 6634280"/>
                <a:gd name="connsiteY5106" fmla="*/ 400912 h 1738203"/>
                <a:gd name="connsiteX5107" fmla="*/ 6175702 w 6634280"/>
                <a:gd name="connsiteY5107" fmla="*/ 403658 h 1738203"/>
                <a:gd name="connsiteX5108" fmla="*/ 6175702 w 6634280"/>
                <a:gd name="connsiteY5108" fmla="*/ 406404 h 1738203"/>
                <a:gd name="connsiteX5109" fmla="*/ 6167464 w 6634280"/>
                <a:gd name="connsiteY5109" fmla="*/ 406404 h 1738203"/>
                <a:gd name="connsiteX5110" fmla="*/ 6167464 w 6634280"/>
                <a:gd name="connsiteY5110" fmla="*/ 411896 h 1738203"/>
                <a:gd name="connsiteX5111" fmla="*/ 6170210 w 6634280"/>
                <a:gd name="connsiteY5111" fmla="*/ 411896 h 1738203"/>
                <a:gd name="connsiteX5112" fmla="*/ 6172956 w 6634280"/>
                <a:gd name="connsiteY5112" fmla="*/ 411896 h 1738203"/>
                <a:gd name="connsiteX5113" fmla="*/ 6175702 w 6634280"/>
                <a:gd name="connsiteY5113" fmla="*/ 411896 h 1738203"/>
                <a:gd name="connsiteX5114" fmla="*/ 6181194 w 6634280"/>
                <a:gd name="connsiteY5114" fmla="*/ 411896 h 1738203"/>
                <a:gd name="connsiteX5115" fmla="*/ 6181194 w 6634280"/>
                <a:gd name="connsiteY5115" fmla="*/ 406404 h 1738203"/>
                <a:gd name="connsiteX5116" fmla="*/ 6186686 w 6634280"/>
                <a:gd name="connsiteY5116" fmla="*/ 403658 h 1738203"/>
                <a:gd name="connsiteX5117" fmla="*/ 6189432 w 6634280"/>
                <a:gd name="connsiteY5117" fmla="*/ 400912 h 1738203"/>
                <a:gd name="connsiteX5118" fmla="*/ 6194924 w 6634280"/>
                <a:gd name="connsiteY5118" fmla="*/ 398166 h 1738203"/>
                <a:gd name="connsiteX5119" fmla="*/ 6194924 w 6634280"/>
                <a:gd name="connsiteY5119" fmla="*/ 403658 h 1738203"/>
                <a:gd name="connsiteX5120" fmla="*/ 6200416 w 6634280"/>
                <a:gd name="connsiteY5120" fmla="*/ 406404 h 1738203"/>
                <a:gd name="connsiteX5121" fmla="*/ 6205908 w 6634280"/>
                <a:gd name="connsiteY5121" fmla="*/ 406404 h 1738203"/>
                <a:gd name="connsiteX5122" fmla="*/ 6211400 w 6634280"/>
                <a:gd name="connsiteY5122" fmla="*/ 409150 h 1738203"/>
                <a:gd name="connsiteX5123" fmla="*/ 6214146 w 6634280"/>
                <a:gd name="connsiteY5123" fmla="*/ 403658 h 1738203"/>
                <a:gd name="connsiteX5124" fmla="*/ 6214146 w 6634280"/>
                <a:gd name="connsiteY5124" fmla="*/ 409150 h 1738203"/>
                <a:gd name="connsiteX5125" fmla="*/ 6216892 w 6634280"/>
                <a:gd name="connsiteY5125" fmla="*/ 411896 h 1738203"/>
                <a:gd name="connsiteX5126" fmla="*/ 6222384 w 6634280"/>
                <a:gd name="connsiteY5126" fmla="*/ 411896 h 1738203"/>
                <a:gd name="connsiteX5127" fmla="*/ 6227875 w 6634280"/>
                <a:gd name="connsiteY5127" fmla="*/ 414642 h 1738203"/>
                <a:gd name="connsiteX5128" fmla="*/ 6233367 w 6634280"/>
                <a:gd name="connsiteY5128" fmla="*/ 414642 h 1738203"/>
                <a:gd name="connsiteX5129" fmla="*/ 6244351 w 6634280"/>
                <a:gd name="connsiteY5129" fmla="*/ 409150 h 1738203"/>
                <a:gd name="connsiteX5130" fmla="*/ 6249843 w 6634280"/>
                <a:gd name="connsiteY5130" fmla="*/ 409150 h 1738203"/>
                <a:gd name="connsiteX5131" fmla="*/ 6252589 w 6634280"/>
                <a:gd name="connsiteY5131" fmla="*/ 411896 h 1738203"/>
                <a:gd name="connsiteX5132" fmla="*/ 6252589 w 6634280"/>
                <a:gd name="connsiteY5132" fmla="*/ 400912 h 1738203"/>
                <a:gd name="connsiteX5133" fmla="*/ 6249843 w 6634280"/>
                <a:gd name="connsiteY5133" fmla="*/ 403658 h 1738203"/>
                <a:gd name="connsiteX5134" fmla="*/ 6249843 w 6634280"/>
                <a:gd name="connsiteY5134" fmla="*/ 406404 h 1738203"/>
                <a:gd name="connsiteX5135" fmla="*/ 6247097 w 6634280"/>
                <a:gd name="connsiteY5135" fmla="*/ 406404 h 1738203"/>
                <a:gd name="connsiteX5136" fmla="*/ 6244351 w 6634280"/>
                <a:gd name="connsiteY5136" fmla="*/ 403658 h 1738203"/>
                <a:gd name="connsiteX5137" fmla="*/ 6238859 w 6634280"/>
                <a:gd name="connsiteY5137" fmla="*/ 406404 h 1738203"/>
                <a:gd name="connsiteX5138" fmla="*/ 6238859 w 6634280"/>
                <a:gd name="connsiteY5138" fmla="*/ 403658 h 1738203"/>
                <a:gd name="connsiteX5139" fmla="*/ 6241605 w 6634280"/>
                <a:gd name="connsiteY5139" fmla="*/ 400912 h 1738203"/>
                <a:gd name="connsiteX5140" fmla="*/ 6244351 w 6634280"/>
                <a:gd name="connsiteY5140" fmla="*/ 398166 h 1738203"/>
                <a:gd name="connsiteX5141" fmla="*/ 6244351 w 6634280"/>
                <a:gd name="connsiteY5141" fmla="*/ 392675 h 1738203"/>
                <a:gd name="connsiteX5142" fmla="*/ 6249843 w 6634280"/>
                <a:gd name="connsiteY5142" fmla="*/ 392675 h 1738203"/>
                <a:gd name="connsiteX5143" fmla="*/ 6249843 w 6634280"/>
                <a:gd name="connsiteY5143" fmla="*/ 395420 h 1738203"/>
                <a:gd name="connsiteX5144" fmla="*/ 6252589 w 6634280"/>
                <a:gd name="connsiteY5144" fmla="*/ 398166 h 1738203"/>
                <a:gd name="connsiteX5145" fmla="*/ 6255335 w 6634280"/>
                <a:gd name="connsiteY5145" fmla="*/ 395420 h 1738203"/>
                <a:gd name="connsiteX5146" fmla="*/ 6258081 w 6634280"/>
                <a:gd name="connsiteY5146" fmla="*/ 392675 h 1738203"/>
                <a:gd name="connsiteX5147" fmla="*/ 6260827 w 6634280"/>
                <a:gd name="connsiteY5147" fmla="*/ 392675 h 1738203"/>
                <a:gd name="connsiteX5148" fmla="*/ 6266319 w 6634280"/>
                <a:gd name="connsiteY5148" fmla="*/ 395420 h 1738203"/>
                <a:gd name="connsiteX5149" fmla="*/ 6266319 w 6634280"/>
                <a:gd name="connsiteY5149" fmla="*/ 389929 h 1738203"/>
                <a:gd name="connsiteX5150" fmla="*/ 1235691 w 6634280"/>
                <a:gd name="connsiteY5150" fmla="*/ 354231 h 1738203"/>
                <a:gd name="connsiteX5151" fmla="*/ 1219215 w 6634280"/>
                <a:gd name="connsiteY5151" fmla="*/ 356977 h 1738203"/>
                <a:gd name="connsiteX5152" fmla="*/ 1219215 w 6634280"/>
                <a:gd name="connsiteY5152" fmla="*/ 367961 h 1738203"/>
                <a:gd name="connsiteX5153" fmla="*/ 1224706 w 6634280"/>
                <a:gd name="connsiteY5153" fmla="*/ 370707 h 1738203"/>
                <a:gd name="connsiteX5154" fmla="*/ 1224706 w 6634280"/>
                <a:gd name="connsiteY5154" fmla="*/ 373453 h 1738203"/>
                <a:gd name="connsiteX5155" fmla="*/ 1224706 w 6634280"/>
                <a:gd name="connsiteY5155" fmla="*/ 378945 h 1738203"/>
                <a:gd name="connsiteX5156" fmla="*/ 1227452 w 6634280"/>
                <a:gd name="connsiteY5156" fmla="*/ 381691 h 1738203"/>
                <a:gd name="connsiteX5157" fmla="*/ 1230199 w 6634280"/>
                <a:gd name="connsiteY5157" fmla="*/ 387183 h 1738203"/>
                <a:gd name="connsiteX5158" fmla="*/ 1243927 w 6634280"/>
                <a:gd name="connsiteY5158" fmla="*/ 387183 h 1738203"/>
                <a:gd name="connsiteX5159" fmla="*/ 1254913 w 6634280"/>
                <a:gd name="connsiteY5159" fmla="*/ 381691 h 1738203"/>
                <a:gd name="connsiteX5160" fmla="*/ 1249421 w 6634280"/>
                <a:gd name="connsiteY5160" fmla="*/ 370707 h 1738203"/>
                <a:gd name="connsiteX5161" fmla="*/ 1249421 w 6634280"/>
                <a:gd name="connsiteY5161" fmla="*/ 365215 h 1738203"/>
                <a:gd name="connsiteX5162" fmla="*/ 1246673 w 6634280"/>
                <a:gd name="connsiteY5162" fmla="*/ 359723 h 1738203"/>
                <a:gd name="connsiteX5163" fmla="*/ 1573445 w 6634280"/>
                <a:gd name="connsiteY5163" fmla="*/ 351485 h 1738203"/>
                <a:gd name="connsiteX5164" fmla="*/ 1559715 w 6634280"/>
                <a:gd name="connsiteY5164" fmla="*/ 356977 h 1738203"/>
                <a:gd name="connsiteX5165" fmla="*/ 1554223 w 6634280"/>
                <a:gd name="connsiteY5165" fmla="*/ 362469 h 1738203"/>
                <a:gd name="connsiteX5166" fmla="*/ 1554223 w 6634280"/>
                <a:gd name="connsiteY5166" fmla="*/ 367961 h 1738203"/>
                <a:gd name="connsiteX5167" fmla="*/ 1554223 w 6634280"/>
                <a:gd name="connsiteY5167" fmla="*/ 370707 h 1738203"/>
                <a:gd name="connsiteX5168" fmla="*/ 1556969 w 6634280"/>
                <a:gd name="connsiteY5168" fmla="*/ 370707 h 1738203"/>
                <a:gd name="connsiteX5169" fmla="*/ 1565206 w 6634280"/>
                <a:gd name="connsiteY5169" fmla="*/ 370707 h 1738203"/>
                <a:gd name="connsiteX5170" fmla="*/ 1570699 w 6634280"/>
                <a:gd name="connsiteY5170" fmla="*/ 376199 h 1738203"/>
                <a:gd name="connsiteX5171" fmla="*/ 1576191 w 6634280"/>
                <a:gd name="connsiteY5171" fmla="*/ 378945 h 1738203"/>
                <a:gd name="connsiteX5172" fmla="*/ 1576191 w 6634280"/>
                <a:gd name="connsiteY5172" fmla="*/ 373453 h 1738203"/>
                <a:gd name="connsiteX5173" fmla="*/ 1578936 w 6634280"/>
                <a:gd name="connsiteY5173" fmla="*/ 365215 h 1738203"/>
                <a:gd name="connsiteX5174" fmla="*/ 1590766 w 6634280"/>
                <a:gd name="connsiteY5174" fmla="*/ 357822 h 1738203"/>
                <a:gd name="connsiteX5175" fmla="*/ 1576191 w 6634280"/>
                <a:gd name="connsiteY5175" fmla="*/ 359723 h 1738203"/>
                <a:gd name="connsiteX5176" fmla="*/ 1576191 w 6634280"/>
                <a:gd name="connsiteY5176" fmla="*/ 362469 h 1738203"/>
                <a:gd name="connsiteX5177" fmla="*/ 1573445 w 6634280"/>
                <a:gd name="connsiteY5177" fmla="*/ 359723 h 1738203"/>
                <a:gd name="connsiteX5178" fmla="*/ 1570699 w 6634280"/>
                <a:gd name="connsiteY5178" fmla="*/ 356977 h 1738203"/>
                <a:gd name="connsiteX5179" fmla="*/ 1570699 w 6634280"/>
                <a:gd name="connsiteY5179" fmla="*/ 354231 h 1738203"/>
                <a:gd name="connsiteX5180" fmla="*/ 1452622 w 6634280"/>
                <a:gd name="connsiteY5180" fmla="*/ 351485 h 1738203"/>
                <a:gd name="connsiteX5181" fmla="*/ 1452622 w 6634280"/>
                <a:gd name="connsiteY5181" fmla="*/ 354231 h 1738203"/>
                <a:gd name="connsiteX5182" fmla="*/ 1458113 w 6634280"/>
                <a:gd name="connsiteY5182" fmla="*/ 351485 h 1738203"/>
                <a:gd name="connsiteX5183" fmla="*/ 944616 w 6634280"/>
                <a:gd name="connsiteY5183" fmla="*/ 351485 h 1738203"/>
                <a:gd name="connsiteX5184" fmla="*/ 939124 w 6634280"/>
                <a:gd name="connsiteY5184" fmla="*/ 356977 h 1738203"/>
                <a:gd name="connsiteX5185" fmla="*/ 930887 w 6634280"/>
                <a:gd name="connsiteY5185" fmla="*/ 356977 h 1738203"/>
                <a:gd name="connsiteX5186" fmla="*/ 922648 w 6634280"/>
                <a:gd name="connsiteY5186" fmla="*/ 356977 h 1738203"/>
                <a:gd name="connsiteX5187" fmla="*/ 914410 w 6634280"/>
                <a:gd name="connsiteY5187" fmla="*/ 354231 h 1738203"/>
                <a:gd name="connsiteX5188" fmla="*/ 6634280 w 6634280"/>
                <a:gd name="connsiteY5188" fmla="*/ 348739 h 1738203"/>
                <a:gd name="connsiteX5189" fmla="*/ 6623296 w 6634280"/>
                <a:gd name="connsiteY5189" fmla="*/ 351485 h 1738203"/>
                <a:gd name="connsiteX5190" fmla="*/ 6612312 w 6634280"/>
                <a:gd name="connsiteY5190" fmla="*/ 351485 h 1738203"/>
                <a:gd name="connsiteX5191" fmla="*/ 1507541 w 6634280"/>
                <a:gd name="connsiteY5191" fmla="*/ 343247 h 1738203"/>
                <a:gd name="connsiteX5192" fmla="*/ 1502050 w 6634280"/>
                <a:gd name="connsiteY5192" fmla="*/ 345993 h 1738203"/>
                <a:gd name="connsiteX5193" fmla="*/ 1499304 w 6634280"/>
                <a:gd name="connsiteY5193" fmla="*/ 345993 h 1738203"/>
                <a:gd name="connsiteX5194" fmla="*/ 1499304 w 6634280"/>
                <a:gd name="connsiteY5194" fmla="*/ 351485 h 1738203"/>
                <a:gd name="connsiteX5195" fmla="*/ 1504796 w 6634280"/>
                <a:gd name="connsiteY5195" fmla="*/ 351485 h 1738203"/>
                <a:gd name="connsiteX5196" fmla="*/ 1507541 w 6634280"/>
                <a:gd name="connsiteY5196" fmla="*/ 354231 h 1738203"/>
                <a:gd name="connsiteX5197" fmla="*/ 1499304 w 6634280"/>
                <a:gd name="connsiteY5197" fmla="*/ 356977 h 1738203"/>
                <a:gd name="connsiteX5198" fmla="*/ 1496557 w 6634280"/>
                <a:gd name="connsiteY5198" fmla="*/ 356977 h 1738203"/>
                <a:gd name="connsiteX5199" fmla="*/ 1493811 w 6634280"/>
                <a:gd name="connsiteY5199" fmla="*/ 354231 h 1738203"/>
                <a:gd name="connsiteX5200" fmla="*/ 1491065 w 6634280"/>
                <a:gd name="connsiteY5200" fmla="*/ 356977 h 1738203"/>
                <a:gd name="connsiteX5201" fmla="*/ 1491065 w 6634280"/>
                <a:gd name="connsiteY5201" fmla="*/ 359723 h 1738203"/>
                <a:gd name="connsiteX5202" fmla="*/ 1493811 w 6634280"/>
                <a:gd name="connsiteY5202" fmla="*/ 362469 h 1738203"/>
                <a:gd name="connsiteX5203" fmla="*/ 1491065 w 6634280"/>
                <a:gd name="connsiteY5203" fmla="*/ 367961 h 1738203"/>
                <a:gd name="connsiteX5204" fmla="*/ 1496557 w 6634280"/>
                <a:gd name="connsiteY5204" fmla="*/ 370707 h 1738203"/>
                <a:gd name="connsiteX5205" fmla="*/ 1502050 w 6634280"/>
                <a:gd name="connsiteY5205" fmla="*/ 373453 h 1738203"/>
                <a:gd name="connsiteX5206" fmla="*/ 1504796 w 6634280"/>
                <a:gd name="connsiteY5206" fmla="*/ 373453 h 1738203"/>
                <a:gd name="connsiteX5207" fmla="*/ 1507541 w 6634280"/>
                <a:gd name="connsiteY5207" fmla="*/ 370707 h 1738203"/>
                <a:gd name="connsiteX5208" fmla="*/ 1507541 w 6634280"/>
                <a:gd name="connsiteY5208" fmla="*/ 365215 h 1738203"/>
                <a:gd name="connsiteX5209" fmla="*/ 1510287 w 6634280"/>
                <a:gd name="connsiteY5209" fmla="*/ 367961 h 1738203"/>
                <a:gd name="connsiteX5210" fmla="*/ 1513033 w 6634280"/>
                <a:gd name="connsiteY5210" fmla="*/ 367961 h 1738203"/>
                <a:gd name="connsiteX5211" fmla="*/ 1513033 w 6634280"/>
                <a:gd name="connsiteY5211" fmla="*/ 362469 h 1738203"/>
                <a:gd name="connsiteX5212" fmla="*/ 1515779 w 6634280"/>
                <a:gd name="connsiteY5212" fmla="*/ 362469 h 1738203"/>
                <a:gd name="connsiteX5213" fmla="*/ 1518526 w 6634280"/>
                <a:gd name="connsiteY5213" fmla="*/ 359723 h 1738203"/>
                <a:gd name="connsiteX5214" fmla="*/ 1521272 w 6634280"/>
                <a:gd name="connsiteY5214" fmla="*/ 359723 h 1738203"/>
                <a:gd name="connsiteX5215" fmla="*/ 1524017 w 6634280"/>
                <a:gd name="connsiteY5215" fmla="*/ 359723 h 1738203"/>
                <a:gd name="connsiteX5216" fmla="*/ 1521272 w 6634280"/>
                <a:gd name="connsiteY5216" fmla="*/ 356977 h 1738203"/>
                <a:gd name="connsiteX5217" fmla="*/ 1521272 w 6634280"/>
                <a:gd name="connsiteY5217" fmla="*/ 354231 h 1738203"/>
                <a:gd name="connsiteX5218" fmla="*/ 1518526 w 6634280"/>
                <a:gd name="connsiteY5218" fmla="*/ 348739 h 1738203"/>
                <a:gd name="connsiteX5219" fmla="*/ 1510287 w 6634280"/>
                <a:gd name="connsiteY5219" fmla="*/ 348739 h 1738203"/>
                <a:gd name="connsiteX5220" fmla="*/ 1230199 w 6634280"/>
                <a:gd name="connsiteY5220" fmla="*/ 343247 h 1738203"/>
                <a:gd name="connsiteX5221" fmla="*/ 1230199 w 6634280"/>
                <a:gd name="connsiteY5221" fmla="*/ 345993 h 1738203"/>
                <a:gd name="connsiteX5222" fmla="*/ 1232945 w 6634280"/>
                <a:gd name="connsiteY5222" fmla="*/ 345993 h 1738203"/>
                <a:gd name="connsiteX5223" fmla="*/ 1235691 w 6634280"/>
                <a:gd name="connsiteY5223" fmla="*/ 348739 h 1738203"/>
                <a:gd name="connsiteX5224" fmla="*/ 1235691 w 6634280"/>
                <a:gd name="connsiteY5224" fmla="*/ 345993 h 1738203"/>
                <a:gd name="connsiteX5225" fmla="*/ 1232945 w 6634280"/>
                <a:gd name="connsiteY5225" fmla="*/ 345993 h 1738203"/>
                <a:gd name="connsiteX5226" fmla="*/ 1232945 w 6634280"/>
                <a:gd name="connsiteY5226" fmla="*/ 343247 h 1738203"/>
                <a:gd name="connsiteX5227" fmla="*/ 1576191 w 6634280"/>
                <a:gd name="connsiteY5227" fmla="*/ 340501 h 1738203"/>
                <a:gd name="connsiteX5228" fmla="*/ 1576191 w 6634280"/>
                <a:gd name="connsiteY5228" fmla="*/ 343247 h 1738203"/>
                <a:gd name="connsiteX5229" fmla="*/ 1573445 w 6634280"/>
                <a:gd name="connsiteY5229" fmla="*/ 343247 h 1738203"/>
                <a:gd name="connsiteX5230" fmla="*/ 1573445 w 6634280"/>
                <a:gd name="connsiteY5230" fmla="*/ 345993 h 1738203"/>
                <a:gd name="connsiteX5231" fmla="*/ 1576191 w 6634280"/>
                <a:gd name="connsiteY5231" fmla="*/ 345993 h 1738203"/>
                <a:gd name="connsiteX5232" fmla="*/ 1578937 w 6634280"/>
                <a:gd name="connsiteY5232" fmla="*/ 345993 h 1738203"/>
                <a:gd name="connsiteX5233" fmla="*/ 1581682 w 6634280"/>
                <a:gd name="connsiteY5233" fmla="*/ 348739 h 1738203"/>
                <a:gd name="connsiteX5234" fmla="*/ 1584428 w 6634280"/>
                <a:gd name="connsiteY5234" fmla="*/ 345993 h 1738203"/>
                <a:gd name="connsiteX5235" fmla="*/ 1584428 w 6634280"/>
                <a:gd name="connsiteY5235" fmla="*/ 343247 h 1738203"/>
                <a:gd name="connsiteX5236" fmla="*/ 1581682 w 6634280"/>
                <a:gd name="connsiteY5236" fmla="*/ 343247 h 1738203"/>
                <a:gd name="connsiteX5237" fmla="*/ 1101137 w 6634280"/>
                <a:gd name="connsiteY5237" fmla="*/ 335009 h 1738203"/>
                <a:gd name="connsiteX5238" fmla="*/ 1087407 w 6634280"/>
                <a:gd name="connsiteY5238" fmla="*/ 340501 h 1738203"/>
                <a:gd name="connsiteX5239" fmla="*/ 1070932 w 6634280"/>
                <a:gd name="connsiteY5239" fmla="*/ 345993 h 1738203"/>
                <a:gd name="connsiteX5240" fmla="*/ 1051710 w 6634280"/>
                <a:gd name="connsiteY5240" fmla="*/ 351485 h 1738203"/>
                <a:gd name="connsiteX5241" fmla="*/ 1032487 w 6634280"/>
                <a:gd name="connsiteY5241" fmla="*/ 351485 h 1738203"/>
                <a:gd name="connsiteX5242" fmla="*/ 996790 w 6634280"/>
                <a:gd name="connsiteY5242" fmla="*/ 351485 h 1738203"/>
                <a:gd name="connsiteX5243" fmla="*/ 963838 w 6634280"/>
                <a:gd name="connsiteY5243" fmla="*/ 348739 h 1738203"/>
                <a:gd name="connsiteX5244" fmla="*/ 1620127 w 6634280"/>
                <a:gd name="connsiteY5244" fmla="*/ 332263 h 1738203"/>
                <a:gd name="connsiteX5245" fmla="*/ 1617380 w 6634280"/>
                <a:gd name="connsiteY5245" fmla="*/ 335009 h 1738203"/>
                <a:gd name="connsiteX5246" fmla="*/ 1617380 w 6634280"/>
                <a:gd name="connsiteY5246" fmla="*/ 337755 h 1738203"/>
                <a:gd name="connsiteX5247" fmla="*/ 1620127 w 6634280"/>
                <a:gd name="connsiteY5247" fmla="*/ 340501 h 1738203"/>
                <a:gd name="connsiteX5248" fmla="*/ 1622873 w 6634280"/>
                <a:gd name="connsiteY5248" fmla="*/ 337755 h 1738203"/>
                <a:gd name="connsiteX5249" fmla="*/ 1625618 w 6634280"/>
                <a:gd name="connsiteY5249" fmla="*/ 335009 h 1738203"/>
                <a:gd name="connsiteX5250" fmla="*/ 1622873 w 6634280"/>
                <a:gd name="connsiteY5250" fmla="*/ 332263 h 1738203"/>
                <a:gd name="connsiteX5251" fmla="*/ 1134089 w 6634280"/>
                <a:gd name="connsiteY5251" fmla="*/ 329517 h 1738203"/>
                <a:gd name="connsiteX5252" fmla="*/ 1128598 w 6634280"/>
                <a:gd name="connsiteY5252" fmla="*/ 343247 h 1738203"/>
                <a:gd name="connsiteX5253" fmla="*/ 1125851 w 6634280"/>
                <a:gd name="connsiteY5253" fmla="*/ 348739 h 1738203"/>
                <a:gd name="connsiteX5254" fmla="*/ 1123105 w 6634280"/>
                <a:gd name="connsiteY5254" fmla="*/ 348739 h 1738203"/>
                <a:gd name="connsiteX5255" fmla="*/ 1120359 w 6634280"/>
                <a:gd name="connsiteY5255" fmla="*/ 345993 h 1738203"/>
                <a:gd name="connsiteX5256" fmla="*/ 1114868 w 6634280"/>
                <a:gd name="connsiteY5256" fmla="*/ 343247 h 1738203"/>
                <a:gd name="connsiteX5257" fmla="*/ 1114868 w 6634280"/>
                <a:gd name="connsiteY5257" fmla="*/ 340501 h 1738203"/>
                <a:gd name="connsiteX5258" fmla="*/ 1117613 w 6634280"/>
                <a:gd name="connsiteY5258" fmla="*/ 332263 h 1738203"/>
                <a:gd name="connsiteX5259" fmla="*/ 1553356 w 6634280"/>
                <a:gd name="connsiteY5259" fmla="*/ 327060 h 1738203"/>
                <a:gd name="connsiteX5260" fmla="*/ 1559715 w 6634280"/>
                <a:gd name="connsiteY5260" fmla="*/ 328039 h 1738203"/>
                <a:gd name="connsiteX5261" fmla="*/ 1559715 w 6634280"/>
                <a:gd name="connsiteY5261" fmla="*/ 329517 h 1738203"/>
                <a:gd name="connsiteX5262" fmla="*/ 1559715 w 6634280"/>
                <a:gd name="connsiteY5262" fmla="*/ 335009 h 1738203"/>
                <a:gd name="connsiteX5263" fmla="*/ 1551477 w 6634280"/>
                <a:gd name="connsiteY5263" fmla="*/ 337755 h 1738203"/>
                <a:gd name="connsiteX5264" fmla="*/ 1543239 w 6634280"/>
                <a:gd name="connsiteY5264" fmla="*/ 337755 h 1738203"/>
                <a:gd name="connsiteX5265" fmla="*/ 1543239 w 6634280"/>
                <a:gd name="connsiteY5265" fmla="*/ 335009 h 1738203"/>
                <a:gd name="connsiteX5266" fmla="*/ 1540493 w 6634280"/>
                <a:gd name="connsiteY5266" fmla="*/ 332263 h 1738203"/>
                <a:gd name="connsiteX5267" fmla="*/ 1545985 w 6634280"/>
                <a:gd name="connsiteY5267" fmla="*/ 329517 h 1738203"/>
                <a:gd name="connsiteX5268" fmla="*/ 1559715 w 6634280"/>
                <a:gd name="connsiteY5268" fmla="*/ 326771 h 1738203"/>
                <a:gd name="connsiteX5269" fmla="*/ 1561213 w 6634280"/>
                <a:gd name="connsiteY5269" fmla="*/ 328269 h 1738203"/>
                <a:gd name="connsiteX5270" fmla="*/ 1559715 w 6634280"/>
                <a:gd name="connsiteY5270" fmla="*/ 328039 h 1738203"/>
                <a:gd name="connsiteX5271" fmla="*/ 1551477 w 6634280"/>
                <a:gd name="connsiteY5271" fmla="*/ 326771 h 1738203"/>
                <a:gd name="connsiteX5272" fmla="*/ 1554223 w 6634280"/>
                <a:gd name="connsiteY5272" fmla="*/ 326771 h 1738203"/>
                <a:gd name="connsiteX5273" fmla="*/ 1553356 w 6634280"/>
                <a:gd name="connsiteY5273" fmla="*/ 327060 h 1738203"/>
                <a:gd name="connsiteX5274" fmla="*/ 1419121 w 6634280"/>
                <a:gd name="connsiteY5274" fmla="*/ 323751 h 1738203"/>
                <a:gd name="connsiteX5275" fmla="*/ 1422416 w 6634280"/>
                <a:gd name="connsiteY5275" fmla="*/ 324025 h 1738203"/>
                <a:gd name="connsiteX5276" fmla="*/ 1419670 w 6634280"/>
                <a:gd name="connsiteY5276" fmla="*/ 324025 h 1738203"/>
                <a:gd name="connsiteX5277" fmla="*/ 1248774 w 6634280"/>
                <a:gd name="connsiteY5277" fmla="*/ 318695 h 1738203"/>
                <a:gd name="connsiteX5278" fmla="*/ 1227452 w 6634280"/>
                <a:gd name="connsiteY5278" fmla="*/ 324025 h 1738203"/>
                <a:gd name="connsiteX5279" fmla="*/ 1197247 w 6634280"/>
                <a:gd name="connsiteY5279" fmla="*/ 324025 h 1738203"/>
                <a:gd name="connsiteX5280" fmla="*/ 1249421 w 6634280"/>
                <a:gd name="connsiteY5280" fmla="*/ 318533 h 1738203"/>
                <a:gd name="connsiteX5281" fmla="*/ 1249202 w 6634280"/>
                <a:gd name="connsiteY5281" fmla="*/ 318650 h 1738203"/>
                <a:gd name="connsiteX5282" fmla="*/ 1248774 w 6634280"/>
                <a:gd name="connsiteY5282" fmla="*/ 318695 h 1738203"/>
                <a:gd name="connsiteX5283" fmla="*/ 1850788 w 6634280"/>
                <a:gd name="connsiteY5283" fmla="*/ 313042 h 1738203"/>
                <a:gd name="connsiteX5284" fmla="*/ 1737229 w 6634280"/>
                <a:gd name="connsiteY5284" fmla="*/ 333264 h 1738203"/>
                <a:gd name="connsiteX5285" fmla="*/ 1754679 w 6634280"/>
                <a:gd name="connsiteY5285" fmla="*/ 335009 h 1738203"/>
                <a:gd name="connsiteX5286" fmla="*/ 1779393 w 6634280"/>
                <a:gd name="connsiteY5286" fmla="*/ 335009 h 1738203"/>
                <a:gd name="connsiteX5287" fmla="*/ 1806852 w 6634280"/>
                <a:gd name="connsiteY5287" fmla="*/ 332263 h 1738203"/>
                <a:gd name="connsiteX5288" fmla="*/ 1828821 w 6634280"/>
                <a:gd name="connsiteY5288" fmla="*/ 326772 h 1738203"/>
                <a:gd name="connsiteX5289" fmla="*/ 1839804 w 6634280"/>
                <a:gd name="connsiteY5289" fmla="*/ 321280 h 1738203"/>
                <a:gd name="connsiteX5290" fmla="*/ 1848043 w 6634280"/>
                <a:gd name="connsiteY5290" fmla="*/ 315788 h 1738203"/>
                <a:gd name="connsiteX5291" fmla="*/ 1340038 w 6634280"/>
                <a:gd name="connsiteY5291" fmla="*/ 310295 h 1738203"/>
                <a:gd name="connsiteX5292" fmla="*/ 1318068 w 6634280"/>
                <a:gd name="connsiteY5292" fmla="*/ 324025 h 1738203"/>
                <a:gd name="connsiteX5293" fmla="*/ 1315322 w 6634280"/>
                <a:gd name="connsiteY5293" fmla="*/ 324025 h 1738203"/>
                <a:gd name="connsiteX5294" fmla="*/ 1312577 w 6634280"/>
                <a:gd name="connsiteY5294" fmla="*/ 326771 h 1738203"/>
                <a:gd name="connsiteX5295" fmla="*/ 1304341 w 6634280"/>
                <a:gd name="connsiteY5295" fmla="*/ 324025 h 1738203"/>
                <a:gd name="connsiteX5296" fmla="*/ 1298847 w 6634280"/>
                <a:gd name="connsiteY5296" fmla="*/ 321279 h 1738203"/>
                <a:gd name="connsiteX5297" fmla="*/ 1282371 w 6634280"/>
                <a:gd name="connsiteY5297" fmla="*/ 315787 h 1738203"/>
                <a:gd name="connsiteX5298" fmla="*/ 1857837 w 6634280"/>
                <a:gd name="connsiteY5298" fmla="*/ 305992 h 1738203"/>
                <a:gd name="connsiteX5299" fmla="*/ 1856280 w 6634280"/>
                <a:gd name="connsiteY5299" fmla="*/ 307549 h 1738203"/>
                <a:gd name="connsiteX5300" fmla="*/ 1856280 w 6634280"/>
                <a:gd name="connsiteY5300" fmla="*/ 307550 h 1738203"/>
                <a:gd name="connsiteX5301" fmla="*/ 1513033 w 6634280"/>
                <a:gd name="connsiteY5301" fmla="*/ 304803 h 1738203"/>
                <a:gd name="connsiteX5302" fmla="*/ 1507541 w 6634280"/>
                <a:gd name="connsiteY5302" fmla="*/ 307549 h 1738203"/>
                <a:gd name="connsiteX5303" fmla="*/ 1507541 w 6634280"/>
                <a:gd name="connsiteY5303" fmla="*/ 315787 h 1738203"/>
                <a:gd name="connsiteX5304" fmla="*/ 1510287 w 6634280"/>
                <a:gd name="connsiteY5304" fmla="*/ 315787 h 1738203"/>
                <a:gd name="connsiteX5305" fmla="*/ 1513033 w 6634280"/>
                <a:gd name="connsiteY5305" fmla="*/ 318533 h 1738203"/>
                <a:gd name="connsiteX5306" fmla="*/ 1513033 w 6634280"/>
                <a:gd name="connsiteY5306" fmla="*/ 313041 h 1738203"/>
                <a:gd name="connsiteX5307" fmla="*/ 1518526 w 6634280"/>
                <a:gd name="connsiteY5307" fmla="*/ 313041 h 1738203"/>
                <a:gd name="connsiteX5308" fmla="*/ 1524017 w 6634280"/>
                <a:gd name="connsiteY5308" fmla="*/ 313041 h 1738203"/>
                <a:gd name="connsiteX5309" fmla="*/ 1529509 w 6634280"/>
                <a:gd name="connsiteY5309" fmla="*/ 313041 h 1738203"/>
                <a:gd name="connsiteX5310" fmla="*/ 1529509 w 6634280"/>
                <a:gd name="connsiteY5310" fmla="*/ 307549 h 1738203"/>
                <a:gd name="connsiteX5311" fmla="*/ 1526763 w 6634280"/>
                <a:gd name="connsiteY5311" fmla="*/ 304803 h 1738203"/>
                <a:gd name="connsiteX5312" fmla="*/ 1524017 w 6634280"/>
                <a:gd name="connsiteY5312" fmla="*/ 304803 h 1738203"/>
                <a:gd name="connsiteX5313" fmla="*/ 1408686 w 6634280"/>
                <a:gd name="connsiteY5313" fmla="*/ 302057 h 1738203"/>
                <a:gd name="connsiteX5314" fmla="*/ 1414179 w 6634280"/>
                <a:gd name="connsiteY5314" fmla="*/ 302057 h 1738203"/>
                <a:gd name="connsiteX5315" fmla="*/ 1411434 w 6634280"/>
                <a:gd name="connsiteY5315" fmla="*/ 304803 h 1738203"/>
                <a:gd name="connsiteX5316" fmla="*/ 1408686 w 6634280"/>
                <a:gd name="connsiteY5316" fmla="*/ 304803 h 1738203"/>
                <a:gd name="connsiteX5317" fmla="*/ 1408686 w 6634280"/>
                <a:gd name="connsiteY5317" fmla="*/ 307549 h 1738203"/>
                <a:gd name="connsiteX5318" fmla="*/ 1408686 w 6634280"/>
                <a:gd name="connsiteY5318" fmla="*/ 310295 h 1738203"/>
                <a:gd name="connsiteX5319" fmla="*/ 1405940 w 6634280"/>
                <a:gd name="connsiteY5319" fmla="*/ 313041 h 1738203"/>
                <a:gd name="connsiteX5320" fmla="*/ 1408686 w 6634280"/>
                <a:gd name="connsiteY5320" fmla="*/ 313041 h 1738203"/>
                <a:gd name="connsiteX5321" fmla="*/ 1411434 w 6634280"/>
                <a:gd name="connsiteY5321" fmla="*/ 313041 h 1738203"/>
                <a:gd name="connsiteX5322" fmla="*/ 1414179 w 6634280"/>
                <a:gd name="connsiteY5322" fmla="*/ 313041 h 1738203"/>
                <a:gd name="connsiteX5323" fmla="*/ 1416924 w 6634280"/>
                <a:gd name="connsiteY5323" fmla="*/ 313041 h 1738203"/>
                <a:gd name="connsiteX5324" fmla="*/ 1416924 w 6634280"/>
                <a:gd name="connsiteY5324" fmla="*/ 315787 h 1738203"/>
                <a:gd name="connsiteX5325" fmla="*/ 1416924 w 6634280"/>
                <a:gd name="connsiteY5325" fmla="*/ 318533 h 1738203"/>
                <a:gd name="connsiteX5326" fmla="*/ 1414179 w 6634280"/>
                <a:gd name="connsiteY5326" fmla="*/ 318533 h 1738203"/>
                <a:gd name="connsiteX5327" fmla="*/ 1414179 w 6634280"/>
                <a:gd name="connsiteY5327" fmla="*/ 321279 h 1738203"/>
                <a:gd name="connsiteX5328" fmla="*/ 1419121 w 6634280"/>
                <a:gd name="connsiteY5328" fmla="*/ 323751 h 1738203"/>
                <a:gd name="connsiteX5329" fmla="*/ 1389464 w 6634280"/>
                <a:gd name="connsiteY5329" fmla="*/ 321279 h 1738203"/>
                <a:gd name="connsiteX5330" fmla="*/ 1381227 w 6634280"/>
                <a:gd name="connsiteY5330" fmla="*/ 321279 h 1738203"/>
                <a:gd name="connsiteX5331" fmla="*/ 1386718 w 6634280"/>
                <a:gd name="connsiteY5331" fmla="*/ 318533 h 1738203"/>
                <a:gd name="connsiteX5332" fmla="*/ 1386718 w 6634280"/>
                <a:gd name="connsiteY5332" fmla="*/ 315787 h 1738203"/>
                <a:gd name="connsiteX5333" fmla="*/ 1381227 w 6634280"/>
                <a:gd name="connsiteY5333" fmla="*/ 321279 h 1738203"/>
                <a:gd name="connsiteX5334" fmla="*/ 1367496 w 6634280"/>
                <a:gd name="connsiteY5334" fmla="*/ 313041 h 1738203"/>
                <a:gd name="connsiteX5335" fmla="*/ 1353766 w 6634280"/>
                <a:gd name="connsiteY5335" fmla="*/ 307549 h 1738203"/>
                <a:gd name="connsiteX5336" fmla="*/ 1397703 w 6634280"/>
                <a:gd name="connsiteY5336" fmla="*/ 304803 h 1738203"/>
                <a:gd name="connsiteX5337" fmla="*/ 1394958 w 6634280"/>
                <a:gd name="connsiteY5337" fmla="*/ 307549 h 1738203"/>
                <a:gd name="connsiteX5338" fmla="*/ 1403194 w 6634280"/>
                <a:gd name="connsiteY5338" fmla="*/ 304803 h 1738203"/>
                <a:gd name="connsiteX5339" fmla="*/ 1721728 w 6634280"/>
                <a:gd name="connsiteY5339" fmla="*/ 299311 h 1738203"/>
                <a:gd name="connsiteX5340" fmla="*/ 1721728 w 6634280"/>
                <a:gd name="connsiteY5340" fmla="*/ 302057 h 1738203"/>
                <a:gd name="connsiteX5341" fmla="*/ 1721728 w 6634280"/>
                <a:gd name="connsiteY5341" fmla="*/ 304803 h 1738203"/>
                <a:gd name="connsiteX5342" fmla="*/ 1721728 w 6634280"/>
                <a:gd name="connsiteY5342" fmla="*/ 307549 h 1738203"/>
                <a:gd name="connsiteX5343" fmla="*/ 1727220 w 6634280"/>
                <a:gd name="connsiteY5343" fmla="*/ 307549 h 1738203"/>
                <a:gd name="connsiteX5344" fmla="*/ 1727220 w 6634280"/>
                <a:gd name="connsiteY5344" fmla="*/ 302057 h 1738203"/>
                <a:gd name="connsiteX5345" fmla="*/ 1600905 w 6634280"/>
                <a:gd name="connsiteY5345" fmla="*/ 296565 h 1738203"/>
                <a:gd name="connsiteX5346" fmla="*/ 1589921 w 6634280"/>
                <a:gd name="connsiteY5346" fmla="*/ 304803 h 1738203"/>
                <a:gd name="connsiteX5347" fmla="*/ 1581682 w 6634280"/>
                <a:gd name="connsiteY5347" fmla="*/ 310295 h 1738203"/>
                <a:gd name="connsiteX5348" fmla="*/ 1581682 w 6634280"/>
                <a:gd name="connsiteY5348" fmla="*/ 307549 h 1738203"/>
                <a:gd name="connsiteX5349" fmla="*/ 1573445 w 6634280"/>
                <a:gd name="connsiteY5349" fmla="*/ 302057 h 1738203"/>
                <a:gd name="connsiteX5350" fmla="*/ 1565206 w 6634280"/>
                <a:gd name="connsiteY5350" fmla="*/ 302057 h 1738203"/>
                <a:gd name="connsiteX5351" fmla="*/ 1562461 w 6634280"/>
                <a:gd name="connsiteY5351" fmla="*/ 307549 h 1738203"/>
                <a:gd name="connsiteX5352" fmla="*/ 1565206 w 6634280"/>
                <a:gd name="connsiteY5352" fmla="*/ 313041 h 1738203"/>
                <a:gd name="connsiteX5353" fmla="*/ 1548731 w 6634280"/>
                <a:gd name="connsiteY5353" fmla="*/ 313041 h 1738203"/>
                <a:gd name="connsiteX5354" fmla="*/ 1529509 w 6634280"/>
                <a:gd name="connsiteY5354" fmla="*/ 315787 h 1738203"/>
                <a:gd name="connsiteX5355" fmla="*/ 1524017 w 6634280"/>
                <a:gd name="connsiteY5355" fmla="*/ 318533 h 1738203"/>
                <a:gd name="connsiteX5356" fmla="*/ 1526763 w 6634280"/>
                <a:gd name="connsiteY5356" fmla="*/ 318533 h 1738203"/>
                <a:gd name="connsiteX5357" fmla="*/ 1518526 w 6634280"/>
                <a:gd name="connsiteY5357" fmla="*/ 324025 h 1738203"/>
                <a:gd name="connsiteX5358" fmla="*/ 1510287 w 6634280"/>
                <a:gd name="connsiteY5358" fmla="*/ 332263 h 1738203"/>
                <a:gd name="connsiteX5359" fmla="*/ 1526763 w 6634280"/>
                <a:gd name="connsiteY5359" fmla="*/ 326771 h 1738203"/>
                <a:gd name="connsiteX5360" fmla="*/ 1529509 w 6634280"/>
                <a:gd name="connsiteY5360" fmla="*/ 332263 h 1738203"/>
                <a:gd name="connsiteX5361" fmla="*/ 1515779 w 6634280"/>
                <a:gd name="connsiteY5361" fmla="*/ 332263 h 1738203"/>
                <a:gd name="connsiteX5362" fmla="*/ 1515779 w 6634280"/>
                <a:gd name="connsiteY5362" fmla="*/ 337755 h 1738203"/>
                <a:gd name="connsiteX5363" fmla="*/ 1518526 w 6634280"/>
                <a:gd name="connsiteY5363" fmla="*/ 340501 h 1738203"/>
                <a:gd name="connsiteX5364" fmla="*/ 1518526 w 6634280"/>
                <a:gd name="connsiteY5364" fmla="*/ 345993 h 1738203"/>
                <a:gd name="connsiteX5365" fmla="*/ 1526763 w 6634280"/>
                <a:gd name="connsiteY5365" fmla="*/ 351485 h 1738203"/>
                <a:gd name="connsiteX5366" fmla="*/ 1529509 w 6634280"/>
                <a:gd name="connsiteY5366" fmla="*/ 351485 h 1738203"/>
                <a:gd name="connsiteX5367" fmla="*/ 1535002 w 6634280"/>
                <a:gd name="connsiteY5367" fmla="*/ 351485 h 1738203"/>
                <a:gd name="connsiteX5368" fmla="*/ 1535002 w 6634280"/>
                <a:gd name="connsiteY5368" fmla="*/ 340501 h 1738203"/>
                <a:gd name="connsiteX5369" fmla="*/ 1532255 w 6634280"/>
                <a:gd name="connsiteY5369" fmla="*/ 332263 h 1738203"/>
                <a:gd name="connsiteX5370" fmla="*/ 1535002 w 6634280"/>
                <a:gd name="connsiteY5370" fmla="*/ 329517 h 1738203"/>
                <a:gd name="connsiteX5371" fmla="*/ 1537748 w 6634280"/>
                <a:gd name="connsiteY5371" fmla="*/ 329517 h 1738203"/>
                <a:gd name="connsiteX5372" fmla="*/ 1537748 w 6634280"/>
                <a:gd name="connsiteY5372" fmla="*/ 337755 h 1738203"/>
                <a:gd name="connsiteX5373" fmla="*/ 1537748 w 6634280"/>
                <a:gd name="connsiteY5373" fmla="*/ 345993 h 1738203"/>
                <a:gd name="connsiteX5374" fmla="*/ 1545985 w 6634280"/>
                <a:gd name="connsiteY5374" fmla="*/ 348739 h 1738203"/>
                <a:gd name="connsiteX5375" fmla="*/ 1554223 w 6634280"/>
                <a:gd name="connsiteY5375" fmla="*/ 345993 h 1738203"/>
                <a:gd name="connsiteX5376" fmla="*/ 1562461 w 6634280"/>
                <a:gd name="connsiteY5376" fmla="*/ 343247 h 1738203"/>
                <a:gd name="connsiteX5377" fmla="*/ 1570699 w 6634280"/>
                <a:gd name="connsiteY5377" fmla="*/ 340501 h 1738203"/>
                <a:gd name="connsiteX5378" fmla="*/ 1565206 w 6634280"/>
                <a:gd name="connsiteY5378" fmla="*/ 332263 h 1738203"/>
                <a:gd name="connsiteX5379" fmla="*/ 1561213 w 6634280"/>
                <a:gd name="connsiteY5379" fmla="*/ 328269 h 1738203"/>
                <a:gd name="connsiteX5380" fmla="*/ 1587175 w 6634280"/>
                <a:gd name="connsiteY5380" fmla="*/ 332263 h 1738203"/>
                <a:gd name="connsiteX5381" fmla="*/ 1603651 w 6634280"/>
                <a:gd name="connsiteY5381" fmla="*/ 332263 h 1738203"/>
                <a:gd name="connsiteX5382" fmla="*/ 1609143 w 6634280"/>
                <a:gd name="connsiteY5382" fmla="*/ 326771 h 1738203"/>
                <a:gd name="connsiteX5383" fmla="*/ 1617380 w 6634280"/>
                <a:gd name="connsiteY5383" fmla="*/ 321279 h 1738203"/>
                <a:gd name="connsiteX5384" fmla="*/ 1609143 w 6634280"/>
                <a:gd name="connsiteY5384" fmla="*/ 321279 h 1738203"/>
                <a:gd name="connsiteX5385" fmla="*/ 1603651 w 6634280"/>
                <a:gd name="connsiteY5385" fmla="*/ 315787 h 1738203"/>
                <a:gd name="connsiteX5386" fmla="*/ 1600905 w 6634280"/>
                <a:gd name="connsiteY5386" fmla="*/ 307549 h 1738203"/>
                <a:gd name="connsiteX5387" fmla="*/ 1551477 w 6634280"/>
                <a:gd name="connsiteY5387" fmla="*/ 296565 h 1738203"/>
                <a:gd name="connsiteX5388" fmla="*/ 1543239 w 6634280"/>
                <a:gd name="connsiteY5388" fmla="*/ 302057 h 1738203"/>
                <a:gd name="connsiteX5389" fmla="*/ 1532255 w 6634280"/>
                <a:gd name="connsiteY5389" fmla="*/ 302057 h 1738203"/>
                <a:gd name="connsiteX5390" fmla="*/ 1535002 w 6634280"/>
                <a:gd name="connsiteY5390" fmla="*/ 310295 h 1738203"/>
                <a:gd name="connsiteX5391" fmla="*/ 1540493 w 6634280"/>
                <a:gd name="connsiteY5391" fmla="*/ 313041 h 1738203"/>
                <a:gd name="connsiteX5392" fmla="*/ 1545985 w 6634280"/>
                <a:gd name="connsiteY5392" fmla="*/ 307549 h 1738203"/>
                <a:gd name="connsiteX5393" fmla="*/ 1545985 w 6634280"/>
                <a:gd name="connsiteY5393" fmla="*/ 304803 h 1738203"/>
                <a:gd name="connsiteX5394" fmla="*/ 1551477 w 6634280"/>
                <a:gd name="connsiteY5394" fmla="*/ 304803 h 1738203"/>
                <a:gd name="connsiteX5395" fmla="*/ 1688776 w 6634280"/>
                <a:gd name="connsiteY5395" fmla="*/ 282836 h 1738203"/>
                <a:gd name="connsiteX5396" fmla="*/ 1664062 w 6634280"/>
                <a:gd name="connsiteY5396" fmla="*/ 291073 h 1738203"/>
                <a:gd name="connsiteX5397" fmla="*/ 1639348 w 6634280"/>
                <a:gd name="connsiteY5397" fmla="*/ 296565 h 1738203"/>
                <a:gd name="connsiteX5398" fmla="*/ 1625618 w 6634280"/>
                <a:gd name="connsiteY5398" fmla="*/ 291073 h 1738203"/>
                <a:gd name="connsiteX5399" fmla="*/ 1617380 w 6634280"/>
                <a:gd name="connsiteY5399" fmla="*/ 291073 h 1738203"/>
                <a:gd name="connsiteX5400" fmla="*/ 1609143 w 6634280"/>
                <a:gd name="connsiteY5400" fmla="*/ 291073 h 1738203"/>
                <a:gd name="connsiteX5401" fmla="*/ 1609143 w 6634280"/>
                <a:gd name="connsiteY5401" fmla="*/ 296565 h 1738203"/>
                <a:gd name="connsiteX5402" fmla="*/ 1611889 w 6634280"/>
                <a:gd name="connsiteY5402" fmla="*/ 302057 h 1738203"/>
                <a:gd name="connsiteX5403" fmla="*/ 1617380 w 6634280"/>
                <a:gd name="connsiteY5403" fmla="*/ 302057 h 1738203"/>
                <a:gd name="connsiteX5404" fmla="*/ 1620127 w 6634280"/>
                <a:gd name="connsiteY5404" fmla="*/ 302057 h 1738203"/>
                <a:gd name="connsiteX5405" fmla="*/ 1631111 w 6634280"/>
                <a:gd name="connsiteY5405" fmla="*/ 299311 h 1738203"/>
                <a:gd name="connsiteX5406" fmla="*/ 1639348 w 6634280"/>
                <a:gd name="connsiteY5406" fmla="*/ 296565 h 1738203"/>
                <a:gd name="connsiteX5407" fmla="*/ 1661316 w 6634280"/>
                <a:gd name="connsiteY5407" fmla="*/ 296565 h 1738203"/>
                <a:gd name="connsiteX5408" fmla="*/ 1683284 w 6634280"/>
                <a:gd name="connsiteY5408" fmla="*/ 293819 h 1738203"/>
                <a:gd name="connsiteX5409" fmla="*/ 1705252 w 6634280"/>
                <a:gd name="connsiteY5409" fmla="*/ 293819 h 1738203"/>
                <a:gd name="connsiteX5410" fmla="*/ 1732711 w 6634280"/>
                <a:gd name="connsiteY5410" fmla="*/ 291073 h 1738203"/>
                <a:gd name="connsiteX5411" fmla="*/ 1721728 w 6634280"/>
                <a:gd name="connsiteY5411" fmla="*/ 285582 h 1738203"/>
                <a:gd name="connsiteX5412" fmla="*/ 1710744 w 6634280"/>
                <a:gd name="connsiteY5412" fmla="*/ 282836 h 1738203"/>
                <a:gd name="connsiteX5413" fmla="*/ 1699760 w 6634280"/>
                <a:gd name="connsiteY5413" fmla="*/ 282836 h 1738203"/>
                <a:gd name="connsiteX5414" fmla="*/ 1817837 w 6634280"/>
                <a:gd name="connsiteY5414" fmla="*/ 269106 h 1738203"/>
                <a:gd name="connsiteX5415" fmla="*/ 1823329 w 6634280"/>
                <a:gd name="connsiteY5415" fmla="*/ 277344 h 1738203"/>
                <a:gd name="connsiteX5416" fmla="*/ 1826075 w 6634280"/>
                <a:gd name="connsiteY5416" fmla="*/ 280090 h 1738203"/>
                <a:gd name="connsiteX5417" fmla="*/ 1826075 w 6634280"/>
                <a:gd name="connsiteY5417" fmla="*/ 285582 h 1738203"/>
                <a:gd name="connsiteX5418" fmla="*/ 1809599 w 6634280"/>
                <a:gd name="connsiteY5418" fmla="*/ 285582 h 1738203"/>
                <a:gd name="connsiteX5419" fmla="*/ 1795869 w 6634280"/>
                <a:gd name="connsiteY5419" fmla="*/ 288328 h 1738203"/>
                <a:gd name="connsiteX5420" fmla="*/ 1782139 w 6634280"/>
                <a:gd name="connsiteY5420" fmla="*/ 293819 h 1738203"/>
                <a:gd name="connsiteX5421" fmla="*/ 1771156 w 6634280"/>
                <a:gd name="connsiteY5421" fmla="*/ 293819 h 1738203"/>
                <a:gd name="connsiteX5422" fmla="*/ 1768409 w 6634280"/>
                <a:gd name="connsiteY5422" fmla="*/ 293819 h 1738203"/>
                <a:gd name="connsiteX5423" fmla="*/ 1765663 w 6634280"/>
                <a:gd name="connsiteY5423" fmla="*/ 293819 h 1738203"/>
                <a:gd name="connsiteX5424" fmla="*/ 1757425 w 6634280"/>
                <a:gd name="connsiteY5424" fmla="*/ 288328 h 1738203"/>
                <a:gd name="connsiteX5425" fmla="*/ 1754679 w 6634280"/>
                <a:gd name="connsiteY5425" fmla="*/ 285582 h 1738203"/>
                <a:gd name="connsiteX5426" fmla="*/ 1749187 w 6634280"/>
                <a:gd name="connsiteY5426" fmla="*/ 285582 h 1738203"/>
                <a:gd name="connsiteX5427" fmla="*/ 1740950 w 6634280"/>
                <a:gd name="connsiteY5427" fmla="*/ 293819 h 1738203"/>
                <a:gd name="connsiteX5428" fmla="*/ 1732711 w 6634280"/>
                <a:gd name="connsiteY5428" fmla="*/ 307549 h 1738203"/>
                <a:gd name="connsiteX5429" fmla="*/ 1724474 w 6634280"/>
                <a:gd name="connsiteY5429" fmla="*/ 313041 h 1738203"/>
                <a:gd name="connsiteX5430" fmla="*/ 1718982 w 6634280"/>
                <a:gd name="connsiteY5430" fmla="*/ 318533 h 1738203"/>
                <a:gd name="connsiteX5431" fmla="*/ 1707998 w 6634280"/>
                <a:gd name="connsiteY5431" fmla="*/ 321279 h 1738203"/>
                <a:gd name="connsiteX5432" fmla="*/ 1716236 w 6634280"/>
                <a:gd name="connsiteY5432" fmla="*/ 324025 h 1738203"/>
                <a:gd name="connsiteX5433" fmla="*/ 1732711 w 6634280"/>
                <a:gd name="connsiteY5433" fmla="*/ 326771 h 1738203"/>
                <a:gd name="connsiteX5434" fmla="*/ 1751933 w 6634280"/>
                <a:gd name="connsiteY5434" fmla="*/ 324025 h 1738203"/>
                <a:gd name="connsiteX5435" fmla="*/ 1768409 w 6634280"/>
                <a:gd name="connsiteY5435" fmla="*/ 318533 h 1738203"/>
                <a:gd name="connsiteX5436" fmla="*/ 1801361 w 6634280"/>
                <a:gd name="connsiteY5436" fmla="*/ 307549 h 1738203"/>
                <a:gd name="connsiteX5437" fmla="*/ 1828821 w 6634280"/>
                <a:gd name="connsiteY5437" fmla="*/ 291073 h 1738203"/>
                <a:gd name="connsiteX5438" fmla="*/ 1837059 w 6634280"/>
                <a:gd name="connsiteY5438" fmla="*/ 296565 h 1738203"/>
                <a:gd name="connsiteX5439" fmla="*/ 1839805 w 6634280"/>
                <a:gd name="connsiteY5439" fmla="*/ 296565 h 1738203"/>
                <a:gd name="connsiteX5440" fmla="*/ 1845297 w 6634280"/>
                <a:gd name="connsiteY5440" fmla="*/ 296565 h 1738203"/>
                <a:gd name="connsiteX5441" fmla="*/ 1856280 w 6634280"/>
                <a:gd name="connsiteY5441" fmla="*/ 288328 h 1738203"/>
                <a:gd name="connsiteX5442" fmla="*/ 1859026 w 6634280"/>
                <a:gd name="connsiteY5442" fmla="*/ 282836 h 1738203"/>
                <a:gd name="connsiteX5443" fmla="*/ 1861773 w 6634280"/>
                <a:gd name="connsiteY5443" fmla="*/ 274598 h 1738203"/>
                <a:gd name="connsiteX5444" fmla="*/ 1856280 w 6634280"/>
                <a:gd name="connsiteY5444" fmla="*/ 271852 h 1738203"/>
                <a:gd name="connsiteX5445" fmla="*/ 1853535 w 6634280"/>
                <a:gd name="connsiteY5445" fmla="*/ 269106 h 1738203"/>
                <a:gd name="connsiteX5446" fmla="*/ 1842551 w 6634280"/>
                <a:gd name="connsiteY5446" fmla="*/ 269106 h 1738203"/>
                <a:gd name="connsiteX5447" fmla="*/ 1831567 w 6634280"/>
                <a:gd name="connsiteY5447" fmla="*/ 269106 h 1738203"/>
                <a:gd name="connsiteX5448" fmla="*/ 2233515 w 6634280"/>
                <a:gd name="connsiteY5448" fmla="*/ 247993 h 1738203"/>
                <a:gd name="connsiteX5449" fmla="*/ 2229733 w 6634280"/>
                <a:gd name="connsiteY5449" fmla="*/ 249884 h 1738203"/>
                <a:gd name="connsiteX5450" fmla="*/ 2224241 w 6634280"/>
                <a:gd name="connsiteY5450" fmla="*/ 249884 h 1738203"/>
                <a:gd name="connsiteX5451" fmla="*/ 2224241 w 6634280"/>
                <a:gd name="connsiteY5451" fmla="*/ 249522 h 1738203"/>
                <a:gd name="connsiteX5452" fmla="*/ 2202274 w 6634280"/>
                <a:gd name="connsiteY5452" fmla="*/ 236154 h 1738203"/>
                <a:gd name="connsiteX5453" fmla="*/ 2202274 w 6634280"/>
                <a:gd name="connsiteY5453" fmla="*/ 241646 h 1738203"/>
                <a:gd name="connsiteX5454" fmla="*/ 2205020 w 6634280"/>
                <a:gd name="connsiteY5454" fmla="*/ 238900 h 1738203"/>
                <a:gd name="connsiteX5455" fmla="*/ 2205020 w 6634280"/>
                <a:gd name="connsiteY5455" fmla="*/ 236154 h 1738203"/>
                <a:gd name="connsiteX5456" fmla="*/ 2139116 w 6634280"/>
                <a:gd name="connsiteY5456" fmla="*/ 227916 h 1738203"/>
                <a:gd name="connsiteX5457" fmla="*/ 2139116 w 6634280"/>
                <a:gd name="connsiteY5457" fmla="*/ 233408 h 1738203"/>
                <a:gd name="connsiteX5458" fmla="*/ 2144609 w 6634280"/>
                <a:gd name="connsiteY5458" fmla="*/ 233408 h 1738203"/>
                <a:gd name="connsiteX5459" fmla="*/ 2144609 w 6634280"/>
                <a:gd name="connsiteY5459" fmla="*/ 227916 h 1738203"/>
                <a:gd name="connsiteX5460" fmla="*/ 2292891 w 6634280"/>
                <a:gd name="connsiteY5460" fmla="*/ 222424 h 1738203"/>
                <a:gd name="connsiteX5461" fmla="*/ 2290144 w 6634280"/>
                <a:gd name="connsiteY5461" fmla="*/ 227916 h 1738203"/>
                <a:gd name="connsiteX5462" fmla="*/ 2298383 w 6634280"/>
                <a:gd name="connsiteY5462" fmla="*/ 227916 h 1738203"/>
                <a:gd name="connsiteX5463" fmla="*/ 2298383 w 6634280"/>
                <a:gd name="connsiteY5463" fmla="*/ 225170 h 1738203"/>
                <a:gd name="connsiteX5464" fmla="*/ 2295637 w 6634280"/>
                <a:gd name="connsiteY5464" fmla="*/ 222424 h 1738203"/>
                <a:gd name="connsiteX5465" fmla="*/ 2328589 w 6634280"/>
                <a:gd name="connsiteY5465" fmla="*/ 219678 h 1738203"/>
                <a:gd name="connsiteX5466" fmla="*/ 2325843 w 6634280"/>
                <a:gd name="connsiteY5466" fmla="*/ 222424 h 1738203"/>
                <a:gd name="connsiteX5467" fmla="*/ 2328589 w 6634280"/>
                <a:gd name="connsiteY5467" fmla="*/ 222424 h 1738203"/>
                <a:gd name="connsiteX5468" fmla="*/ 2328589 w 6634280"/>
                <a:gd name="connsiteY5468" fmla="*/ 227916 h 1738203"/>
                <a:gd name="connsiteX5469" fmla="*/ 2331334 w 6634280"/>
                <a:gd name="connsiteY5469" fmla="*/ 227916 h 1738203"/>
                <a:gd name="connsiteX5470" fmla="*/ 2336826 w 6634280"/>
                <a:gd name="connsiteY5470" fmla="*/ 227916 h 1738203"/>
                <a:gd name="connsiteX5471" fmla="*/ 2339572 w 6634280"/>
                <a:gd name="connsiteY5471" fmla="*/ 227916 h 1738203"/>
                <a:gd name="connsiteX5472" fmla="*/ 2339572 w 6634280"/>
                <a:gd name="connsiteY5472" fmla="*/ 222424 h 1738203"/>
                <a:gd name="connsiteX5473" fmla="*/ 2334081 w 6634280"/>
                <a:gd name="connsiteY5473" fmla="*/ 222424 h 1738203"/>
                <a:gd name="connsiteX5474" fmla="*/ 2331334 w 6634280"/>
                <a:gd name="connsiteY5474" fmla="*/ 222424 h 1738203"/>
                <a:gd name="connsiteX5475" fmla="*/ 3174349 w 6634280"/>
                <a:gd name="connsiteY5475" fmla="*/ 123569 h 1738203"/>
                <a:gd name="connsiteX5476" fmla="*/ 2430190 w 6634280"/>
                <a:gd name="connsiteY5476" fmla="*/ 214186 h 1738203"/>
                <a:gd name="connsiteX5477" fmla="*/ 2424698 w 6634280"/>
                <a:gd name="connsiteY5477" fmla="*/ 214186 h 1738203"/>
                <a:gd name="connsiteX5478" fmla="*/ 2421952 w 6634280"/>
                <a:gd name="connsiteY5478" fmla="*/ 216932 h 1738203"/>
                <a:gd name="connsiteX5479" fmla="*/ 2397238 w 6634280"/>
                <a:gd name="connsiteY5479" fmla="*/ 221006 h 1738203"/>
                <a:gd name="connsiteX5480" fmla="*/ 2397238 w 6634280"/>
                <a:gd name="connsiteY5480" fmla="*/ 222424 h 1738203"/>
                <a:gd name="connsiteX5481" fmla="*/ 2391745 w 6634280"/>
                <a:gd name="connsiteY5481" fmla="*/ 230662 h 1738203"/>
                <a:gd name="connsiteX5482" fmla="*/ 2386254 w 6634280"/>
                <a:gd name="connsiteY5482" fmla="*/ 233408 h 1738203"/>
                <a:gd name="connsiteX5483" fmla="*/ 2375269 w 6634280"/>
                <a:gd name="connsiteY5483" fmla="*/ 233408 h 1738203"/>
                <a:gd name="connsiteX5484" fmla="*/ 2369778 w 6634280"/>
                <a:gd name="connsiteY5484" fmla="*/ 230662 h 1738203"/>
                <a:gd name="connsiteX5485" fmla="*/ 2367408 w 6634280"/>
                <a:gd name="connsiteY5485" fmla="*/ 225923 h 1738203"/>
                <a:gd name="connsiteX5486" fmla="*/ 2233515 w 6634280"/>
                <a:gd name="connsiteY5486" fmla="*/ 247993 h 1738203"/>
                <a:gd name="connsiteX5487" fmla="*/ 2235225 w 6634280"/>
                <a:gd name="connsiteY5487" fmla="*/ 247138 h 1738203"/>
                <a:gd name="connsiteX5488" fmla="*/ 2232480 w 6634280"/>
                <a:gd name="connsiteY5488" fmla="*/ 244392 h 1738203"/>
                <a:gd name="connsiteX5489" fmla="*/ 2232480 w 6634280"/>
                <a:gd name="connsiteY5489" fmla="*/ 241646 h 1738203"/>
                <a:gd name="connsiteX5490" fmla="*/ 2224241 w 6634280"/>
                <a:gd name="connsiteY5490" fmla="*/ 241646 h 1738203"/>
                <a:gd name="connsiteX5491" fmla="*/ 2224241 w 6634280"/>
                <a:gd name="connsiteY5491" fmla="*/ 249522 h 1738203"/>
                <a:gd name="connsiteX5492" fmla="*/ 2172069 w 6634280"/>
                <a:gd name="connsiteY5492" fmla="*/ 258122 h 1738203"/>
                <a:gd name="connsiteX5493" fmla="*/ 2169322 w 6634280"/>
                <a:gd name="connsiteY5493" fmla="*/ 260868 h 1738203"/>
                <a:gd name="connsiteX5494" fmla="*/ 2158048 w 6634280"/>
                <a:gd name="connsiteY5494" fmla="*/ 262747 h 1738203"/>
                <a:gd name="connsiteX5495" fmla="*/ 2158338 w 6634280"/>
                <a:gd name="connsiteY5495" fmla="*/ 263614 h 1738203"/>
                <a:gd name="connsiteX5496" fmla="*/ 2158338 w 6634280"/>
                <a:gd name="connsiteY5496" fmla="*/ 274598 h 1738203"/>
                <a:gd name="connsiteX5497" fmla="*/ 2150099 w 6634280"/>
                <a:gd name="connsiteY5497" fmla="*/ 280090 h 1738203"/>
                <a:gd name="connsiteX5498" fmla="*/ 2141862 w 6634280"/>
                <a:gd name="connsiteY5498" fmla="*/ 288328 h 1738203"/>
                <a:gd name="connsiteX5499" fmla="*/ 2133624 w 6634280"/>
                <a:gd name="connsiteY5499" fmla="*/ 296566 h 1738203"/>
                <a:gd name="connsiteX5500" fmla="*/ 2122640 w 6634280"/>
                <a:gd name="connsiteY5500" fmla="*/ 299312 h 1738203"/>
                <a:gd name="connsiteX5501" fmla="*/ 2111656 w 6634280"/>
                <a:gd name="connsiteY5501" fmla="*/ 296566 h 1738203"/>
                <a:gd name="connsiteX5502" fmla="*/ 2103418 w 6634280"/>
                <a:gd name="connsiteY5502" fmla="*/ 291074 h 1738203"/>
                <a:gd name="connsiteX5503" fmla="*/ 2097926 w 6634280"/>
                <a:gd name="connsiteY5503" fmla="*/ 282836 h 1738203"/>
                <a:gd name="connsiteX5504" fmla="*/ 2097492 w 6634280"/>
                <a:gd name="connsiteY5504" fmla="*/ 281102 h 1738203"/>
                <a:gd name="connsiteX5505" fmla="*/ 2106164 w 6634280"/>
                <a:gd name="connsiteY5505" fmla="*/ 282836 h 1738203"/>
                <a:gd name="connsiteX5506" fmla="*/ 2096357 w 6634280"/>
                <a:gd name="connsiteY5506" fmla="*/ 273029 h 1738203"/>
                <a:gd name="connsiteX5507" fmla="*/ 2095510 w 6634280"/>
                <a:gd name="connsiteY5507" fmla="*/ 273170 h 1738203"/>
                <a:gd name="connsiteX5508" fmla="*/ 2097492 w 6634280"/>
                <a:gd name="connsiteY5508" fmla="*/ 281102 h 1738203"/>
                <a:gd name="connsiteX5509" fmla="*/ 2092434 w 6634280"/>
                <a:gd name="connsiteY5509" fmla="*/ 280090 h 1738203"/>
                <a:gd name="connsiteX5510" fmla="*/ 2078704 w 6634280"/>
                <a:gd name="connsiteY5510" fmla="*/ 277344 h 1738203"/>
                <a:gd name="connsiteX5511" fmla="*/ 2074960 w 6634280"/>
                <a:gd name="connsiteY5511" fmla="*/ 276595 h 1738203"/>
                <a:gd name="connsiteX5512" fmla="*/ 2070467 w 6634280"/>
                <a:gd name="connsiteY5512" fmla="*/ 277344 h 1738203"/>
                <a:gd name="connsiteX5513" fmla="*/ 2045753 w 6634280"/>
                <a:gd name="connsiteY5513" fmla="*/ 274598 h 1738203"/>
                <a:gd name="connsiteX5514" fmla="*/ 2021039 w 6634280"/>
                <a:gd name="connsiteY5514" fmla="*/ 277344 h 1738203"/>
                <a:gd name="connsiteX5515" fmla="*/ 2012801 w 6634280"/>
                <a:gd name="connsiteY5515" fmla="*/ 280090 h 1738203"/>
                <a:gd name="connsiteX5516" fmla="*/ 2007309 w 6634280"/>
                <a:gd name="connsiteY5516" fmla="*/ 285582 h 1738203"/>
                <a:gd name="connsiteX5517" fmla="*/ 2004563 w 6634280"/>
                <a:gd name="connsiteY5517" fmla="*/ 285582 h 1738203"/>
                <a:gd name="connsiteX5518" fmla="*/ 2010055 w 6634280"/>
                <a:gd name="connsiteY5518" fmla="*/ 280090 h 1738203"/>
                <a:gd name="connsiteX5519" fmla="*/ 2010055 w 6634280"/>
                <a:gd name="connsiteY5519" fmla="*/ 271852 h 1738203"/>
                <a:gd name="connsiteX5520" fmla="*/ 2004563 w 6634280"/>
                <a:gd name="connsiteY5520" fmla="*/ 269106 h 1738203"/>
                <a:gd name="connsiteX5521" fmla="*/ 2001817 w 6634280"/>
                <a:gd name="connsiteY5521" fmla="*/ 266360 h 1738203"/>
                <a:gd name="connsiteX5522" fmla="*/ 1996325 w 6634280"/>
                <a:gd name="connsiteY5522" fmla="*/ 255376 h 1738203"/>
                <a:gd name="connsiteX5523" fmla="*/ 1988087 w 6634280"/>
                <a:gd name="connsiteY5523" fmla="*/ 258122 h 1738203"/>
                <a:gd name="connsiteX5524" fmla="*/ 1982596 w 6634280"/>
                <a:gd name="connsiteY5524" fmla="*/ 255376 h 1738203"/>
                <a:gd name="connsiteX5525" fmla="*/ 1968866 w 6634280"/>
                <a:gd name="connsiteY5525" fmla="*/ 249884 h 1738203"/>
                <a:gd name="connsiteX5526" fmla="*/ 1963374 w 6634280"/>
                <a:gd name="connsiteY5526" fmla="*/ 255376 h 1738203"/>
                <a:gd name="connsiteX5527" fmla="*/ 1955136 w 6634280"/>
                <a:gd name="connsiteY5527" fmla="*/ 255376 h 1738203"/>
                <a:gd name="connsiteX5528" fmla="*/ 1944152 w 6634280"/>
                <a:gd name="connsiteY5528" fmla="*/ 255376 h 1738203"/>
                <a:gd name="connsiteX5529" fmla="*/ 1941406 w 6634280"/>
                <a:gd name="connsiteY5529" fmla="*/ 255376 h 1738203"/>
                <a:gd name="connsiteX5530" fmla="*/ 1938660 w 6634280"/>
                <a:gd name="connsiteY5530" fmla="*/ 258122 h 1738203"/>
                <a:gd name="connsiteX5531" fmla="*/ 1938660 w 6634280"/>
                <a:gd name="connsiteY5531" fmla="*/ 260868 h 1738203"/>
                <a:gd name="connsiteX5532" fmla="*/ 1938660 w 6634280"/>
                <a:gd name="connsiteY5532" fmla="*/ 263614 h 1738203"/>
                <a:gd name="connsiteX5533" fmla="*/ 1941406 w 6634280"/>
                <a:gd name="connsiteY5533" fmla="*/ 266360 h 1738203"/>
                <a:gd name="connsiteX5534" fmla="*/ 1935914 w 6634280"/>
                <a:gd name="connsiteY5534" fmla="*/ 266360 h 1738203"/>
                <a:gd name="connsiteX5535" fmla="*/ 1930422 w 6634280"/>
                <a:gd name="connsiteY5535" fmla="*/ 269106 h 1738203"/>
                <a:gd name="connsiteX5536" fmla="*/ 1930422 w 6634280"/>
                <a:gd name="connsiteY5536" fmla="*/ 271852 h 1738203"/>
                <a:gd name="connsiteX5537" fmla="*/ 1933168 w 6634280"/>
                <a:gd name="connsiteY5537" fmla="*/ 277344 h 1738203"/>
                <a:gd name="connsiteX5538" fmla="*/ 1927676 w 6634280"/>
                <a:gd name="connsiteY5538" fmla="*/ 277344 h 1738203"/>
                <a:gd name="connsiteX5539" fmla="*/ 1919438 w 6634280"/>
                <a:gd name="connsiteY5539" fmla="*/ 280090 h 1738203"/>
                <a:gd name="connsiteX5540" fmla="*/ 1916692 w 6634280"/>
                <a:gd name="connsiteY5540" fmla="*/ 285582 h 1738203"/>
                <a:gd name="connsiteX5541" fmla="*/ 1916692 w 6634280"/>
                <a:gd name="connsiteY5541" fmla="*/ 296565 h 1738203"/>
                <a:gd name="connsiteX5542" fmla="*/ 1924930 w 6634280"/>
                <a:gd name="connsiteY5542" fmla="*/ 299311 h 1738203"/>
                <a:gd name="connsiteX5543" fmla="*/ 1924930 w 6634280"/>
                <a:gd name="connsiteY5543" fmla="*/ 302057 h 1738203"/>
                <a:gd name="connsiteX5544" fmla="*/ 1900163 w 6634280"/>
                <a:gd name="connsiteY5544" fmla="*/ 305596 h 1738203"/>
                <a:gd name="connsiteX5545" fmla="*/ 1900776 w 6634280"/>
                <a:gd name="connsiteY5545" fmla="*/ 307028 h 1738203"/>
                <a:gd name="connsiteX5546" fmla="*/ 1949643 w 6634280"/>
                <a:gd name="connsiteY5546" fmla="*/ 299312 h 1738203"/>
                <a:gd name="connsiteX5547" fmla="*/ 1968865 w 6634280"/>
                <a:gd name="connsiteY5547" fmla="*/ 293820 h 1738203"/>
                <a:gd name="connsiteX5548" fmla="*/ 1990832 w 6634280"/>
                <a:gd name="connsiteY5548" fmla="*/ 285582 h 1738203"/>
                <a:gd name="connsiteX5549" fmla="*/ 1993578 w 6634280"/>
                <a:gd name="connsiteY5549" fmla="*/ 288328 h 1738203"/>
                <a:gd name="connsiteX5550" fmla="*/ 1990832 w 6634280"/>
                <a:gd name="connsiteY5550" fmla="*/ 288328 h 1738203"/>
                <a:gd name="connsiteX5551" fmla="*/ 1982595 w 6634280"/>
                <a:gd name="connsiteY5551" fmla="*/ 296566 h 1738203"/>
                <a:gd name="connsiteX5552" fmla="*/ 1971611 w 6634280"/>
                <a:gd name="connsiteY5552" fmla="*/ 302058 h 1738203"/>
                <a:gd name="connsiteX5553" fmla="*/ 1946897 w 6634280"/>
                <a:gd name="connsiteY5553" fmla="*/ 307550 h 1738203"/>
                <a:gd name="connsiteX5554" fmla="*/ 1903087 w 6634280"/>
                <a:gd name="connsiteY5554" fmla="*/ 312418 h 1738203"/>
                <a:gd name="connsiteX5555" fmla="*/ 1905708 w 6634280"/>
                <a:gd name="connsiteY5555" fmla="*/ 318534 h 1738203"/>
                <a:gd name="connsiteX5556" fmla="*/ 1905708 w 6634280"/>
                <a:gd name="connsiteY5556" fmla="*/ 324026 h 1738203"/>
                <a:gd name="connsiteX5557" fmla="*/ 1905708 w 6634280"/>
                <a:gd name="connsiteY5557" fmla="*/ 329517 h 1738203"/>
                <a:gd name="connsiteX5558" fmla="*/ 1900216 w 6634280"/>
                <a:gd name="connsiteY5558" fmla="*/ 340501 h 1738203"/>
                <a:gd name="connsiteX5559" fmla="*/ 1894723 w 6634280"/>
                <a:gd name="connsiteY5559" fmla="*/ 348739 h 1738203"/>
                <a:gd name="connsiteX5560" fmla="*/ 1891978 w 6634280"/>
                <a:gd name="connsiteY5560" fmla="*/ 356977 h 1738203"/>
                <a:gd name="connsiteX5561" fmla="*/ 1889232 w 6634280"/>
                <a:gd name="connsiteY5561" fmla="*/ 373453 h 1738203"/>
                <a:gd name="connsiteX5562" fmla="*/ 1889232 w 6634280"/>
                <a:gd name="connsiteY5562" fmla="*/ 395421 h 1738203"/>
                <a:gd name="connsiteX5563" fmla="*/ 1891978 w 6634280"/>
                <a:gd name="connsiteY5563" fmla="*/ 414643 h 1738203"/>
                <a:gd name="connsiteX5564" fmla="*/ 1902962 w 6634280"/>
                <a:gd name="connsiteY5564" fmla="*/ 455832 h 1738203"/>
                <a:gd name="connsiteX5565" fmla="*/ 1905708 w 6634280"/>
                <a:gd name="connsiteY5565" fmla="*/ 475054 h 1738203"/>
                <a:gd name="connsiteX5566" fmla="*/ 1908453 w 6634280"/>
                <a:gd name="connsiteY5566" fmla="*/ 491530 h 1738203"/>
                <a:gd name="connsiteX5567" fmla="*/ 1905708 w 6634280"/>
                <a:gd name="connsiteY5567" fmla="*/ 497022 h 1738203"/>
                <a:gd name="connsiteX5568" fmla="*/ 1902962 w 6634280"/>
                <a:gd name="connsiteY5568" fmla="*/ 502514 h 1738203"/>
                <a:gd name="connsiteX5569" fmla="*/ 1900216 w 6634280"/>
                <a:gd name="connsiteY5569" fmla="*/ 505260 h 1738203"/>
                <a:gd name="connsiteX5570" fmla="*/ 1894723 w 6634280"/>
                <a:gd name="connsiteY5570" fmla="*/ 508006 h 1738203"/>
                <a:gd name="connsiteX5571" fmla="*/ 1889232 w 6634280"/>
                <a:gd name="connsiteY5571" fmla="*/ 508006 h 1738203"/>
                <a:gd name="connsiteX5572" fmla="*/ 1883740 w 6634280"/>
                <a:gd name="connsiteY5572" fmla="*/ 505260 h 1738203"/>
                <a:gd name="connsiteX5573" fmla="*/ 1878248 w 6634280"/>
                <a:gd name="connsiteY5573" fmla="*/ 502514 h 1738203"/>
                <a:gd name="connsiteX5574" fmla="*/ 1875502 w 6634280"/>
                <a:gd name="connsiteY5574" fmla="*/ 497022 h 1738203"/>
                <a:gd name="connsiteX5575" fmla="*/ 1872756 w 6634280"/>
                <a:gd name="connsiteY5575" fmla="*/ 477800 h 1738203"/>
                <a:gd name="connsiteX5576" fmla="*/ 1867264 w 6634280"/>
                <a:gd name="connsiteY5576" fmla="*/ 455832 h 1738203"/>
                <a:gd name="connsiteX5577" fmla="*/ 1867264 w 6634280"/>
                <a:gd name="connsiteY5577" fmla="*/ 444848 h 1738203"/>
                <a:gd name="connsiteX5578" fmla="*/ 1867264 w 6634280"/>
                <a:gd name="connsiteY5578" fmla="*/ 433865 h 1738203"/>
                <a:gd name="connsiteX5579" fmla="*/ 1870010 w 6634280"/>
                <a:gd name="connsiteY5579" fmla="*/ 425627 h 1738203"/>
                <a:gd name="connsiteX5580" fmla="*/ 1872756 w 6634280"/>
                <a:gd name="connsiteY5580" fmla="*/ 417389 h 1738203"/>
                <a:gd name="connsiteX5581" fmla="*/ 1880994 w 6634280"/>
                <a:gd name="connsiteY5581" fmla="*/ 409151 h 1738203"/>
                <a:gd name="connsiteX5582" fmla="*/ 1883740 w 6634280"/>
                <a:gd name="connsiteY5582" fmla="*/ 398167 h 1738203"/>
                <a:gd name="connsiteX5583" fmla="*/ 1883740 w 6634280"/>
                <a:gd name="connsiteY5583" fmla="*/ 387183 h 1738203"/>
                <a:gd name="connsiteX5584" fmla="*/ 1880994 w 6634280"/>
                <a:gd name="connsiteY5584" fmla="*/ 376199 h 1738203"/>
                <a:gd name="connsiteX5585" fmla="*/ 1872756 w 6634280"/>
                <a:gd name="connsiteY5585" fmla="*/ 354231 h 1738203"/>
                <a:gd name="connsiteX5586" fmla="*/ 1864518 w 6634280"/>
                <a:gd name="connsiteY5586" fmla="*/ 335009 h 1738203"/>
                <a:gd name="connsiteX5587" fmla="*/ 1861772 w 6634280"/>
                <a:gd name="connsiteY5587" fmla="*/ 326772 h 1738203"/>
                <a:gd name="connsiteX5588" fmla="*/ 1861772 w 6634280"/>
                <a:gd name="connsiteY5588" fmla="*/ 324483 h 1738203"/>
                <a:gd name="connsiteX5589" fmla="*/ 1864518 w 6634280"/>
                <a:gd name="connsiteY5589" fmla="*/ 324026 h 1738203"/>
                <a:gd name="connsiteX5590" fmla="*/ 1880994 w 6634280"/>
                <a:gd name="connsiteY5590" fmla="*/ 324026 h 1738203"/>
                <a:gd name="connsiteX5591" fmla="*/ 1871443 w 6634280"/>
                <a:gd name="connsiteY5591" fmla="*/ 309699 h 1738203"/>
                <a:gd name="connsiteX5592" fmla="*/ 1867265 w 6634280"/>
                <a:gd name="connsiteY5592" fmla="*/ 310295 h 1738203"/>
                <a:gd name="connsiteX5593" fmla="*/ 1867265 w 6634280"/>
                <a:gd name="connsiteY5593" fmla="*/ 303432 h 1738203"/>
                <a:gd name="connsiteX5594" fmla="*/ 1866349 w 6634280"/>
                <a:gd name="connsiteY5594" fmla="*/ 302057 h 1738203"/>
                <a:gd name="connsiteX5595" fmla="*/ 1864519 w 6634280"/>
                <a:gd name="connsiteY5595" fmla="*/ 302057 h 1738203"/>
                <a:gd name="connsiteX5596" fmla="*/ 1864126 w 6634280"/>
                <a:gd name="connsiteY5596" fmla="*/ 302057 h 1738203"/>
                <a:gd name="connsiteX5597" fmla="*/ 1861772 w 6634280"/>
                <a:gd name="connsiteY5597" fmla="*/ 318534 h 1738203"/>
                <a:gd name="connsiteX5598" fmla="*/ 1861772 w 6634280"/>
                <a:gd name="connsiteY5598" fmla="*/ 324483 h 1738203"/>
                <a:gd name="connsiteX5599" fmla="*/ 1848043 w 6634280"/>
                <a:gd name="connsiteY5599" fmla="*/ 326772 h 1738203"/>
                <a:gd name="connsiteX5600" fmla="*/ 1815091 w 6634280"/>
                <a:gd name="connsiteY5600" fmla="*/ 337755 h 1738203"/>
                <a:gd name="connsiteX5601" fmla="*/ 1782139 w 6634280"/>
                <a:gd name="connsiteY5601" fmla="*/ 351485 h 1738203"/>
                <a:gd name="connsiteX5602" fmla="*/ 1751933 w 6634280"/>
                <a:gd name="connsiteY5602" fmla="*/ 365215 h 1738203"/>
                <a:gd name="connsiteX5603" fmla="*/ 1735457 w 6634280"/>
                <a:gd name="connsiteY5603" fmla="*/ 367961 h 1738203"/>
                <a:gd name="connsiteX5604" fmla="*/ 1716235 w 6634280"/>
                <a:gd name="connsiteY5604" fmla="*/ 367961 h 1738203"/>
                <a:gd name="connsiteX5605" fmla="*/ 1697014 w 6634280"/>
                <a:gd name="connsiteY5605" fmla="*/ 367961 h 1738203"/>
                <a:gd name="connsiteX5606" fmla="*/ 1677792 w 6634280"/>
                <a:gd name="connsiteY5606" fmla="*/ 367961 h 1738203"/>
                <a:gd name="connsiteX5607" fmla="*/ 1653078 w 6634280"/>
                <a:gd name="connsiteY5607" fmla="*/ 370707 h 1738203"/>
                <a:gd name="connsiteX5608" fmla="*/ 1631110 w 6634280"/>
                <a:gd name="connsiteY5608" fmla="*/ 376199 h 1738203"/>
                <a:gd name="connsiteX5609" fmla="*/ 1620126 w 6634280"/>
                <a:gd name="connsiteY5609" fmla="*/ 378945 h 1738203"/>
                <a:gd name="connsiteX5610" fmla="*/ 1609143 w 6634280"/>
                <a:gd name="connsiteY5610" fmla="*/ 387183 h 1738203"/>
                <a:gd name="connsiteX5611" fmla="*/ 1600904 w 6634280"/>
                <a:gd name="connsiteY5611" fmla="*/ 395421 h 1738203"/>
                <a:gd name="connsiteX5612" fmla="*/ 1595412 w 6634280"/>
                <a:gd name="connsiteY5612" fmla="*/ 406405 h 1738203"/>
                <a:gd name="connsiteX5613" fmla="*/ 1589921 w 6634280"/>
                <a:gd name="connsiteY5613" fmla="*/ 417389 h 1738203"/>
                <a:gd name="connsiteX5614" fmla="*/ 1584428 w 6634280"/>
                <a:gd name="connsiteY5614" fmla="*/ 422881 h 1738203"/>
                <a:gd name="connsiteX5615" fmla="*/ 1578936 w 6634280"/>
                <a:gd name="connsiteY5615" fmla="*/ 425627 h 1738203"/>
                <a:gd name="connsiteX5616" fmla="*/ 1576191 w 6634280"/>
                <a:gd name="connsiteY5616" fmla="*/ 425627 h 1738203"/>
                <a:gd name="connsiteX5617" fmla="*/ 1576191 w 6634280"/>
                <a:gd name="connsiteY5617" fmla="*/ 431118 h 1738203"/>
                <a:gd name="connsiteX5618" fmla="*/ 1573445 w 6634280"/>
                <a:gd name="connsiteY5618" fmla="*/ 431118 h 1738203"/>
                <a:gd name="connsiteX5619" fmla="*/ 1570699 w 6634280"/>
                <a:gd name="connsiteY5619" fmla="*/ 431118 h 1738203"/>
                <a:gd name="connsiteX5620" fmla="*/ 1567952 w 6634280"/>
                <a:gd name="connsiteY5620" fmla="*/ 428372 h 1738203"/>
                <a:gd name="connsiteX5621" fmla="*/ 1565206 w 6634280"/>
                <a:gd name="connsiteY5621" fmla="*/ 428372 h 1738203"/>
                <a:gd name="connsiteX5622" fmla="*/ 1565206 w 6634280"/>
                <a:gd name="connsiteY5622" fmla="*/ 431118 h 1738203"/>
                <a:gd name="connsiteX5623" fmla="*/ 1567952 w 6634280"/>
                <a:gd name="connsiteY5623" fmla="*/ 433864 h 1738203"/>
                <a:gd name="connsiteX5624" fmla="*/ 1567952 w 6634280"/>
                <a:gd name="connsiteY5624" fmla="*/ 436610 h 1738203"/>
                <a:gd name="connsiteX5625" fmla="*/ 1573445 w 6634280"/>
                <a:gd name="connsiteY5625" fmla="*/ 433864 h 1738203"/>
                <a:gd name="connsiteX5626" fmla="*/ 1576191 w 6634280"/>
                <a:gd name="connsiteY5626" fmla="*/ 431118 h 1738203"/>
                <a:gd name="connsiteX5627" fmla="*/ 1576191 w 6634280"/>
                <a:gd name="connsiteY5627" fmla="*/ 458578 h 1738203"/>
                <a:gd name="connsiteX5628" fmla="*/ 1573445 w 6634280"/>
                <a:gd name="connsiteY5628" fmla="*/ 455832 h 1738203"/>
                <a:gd name="connsiteX5629" fmla="*/ 1570699 w 6634280"/>
                <a:gd name="connsiteY5629" fmla="*/ 461324 h 1738203"/>
                <a:gd name="connsiteX5630" fmla="*/ 1573445 w 6634280"/>
                <a:gd name="connsiteY5630" fmla="*/ 466816 h 1738203"/>
                <a:gd name="connsiteX5631" fmla="*/ 1576191 w 6634280"/>
                <a:gd name="connsiteY5631" fmla="*/ 466816 h 1738203"/>
                <a:gd name="connsiteX5632" fmla="*/ 1576191 w 6634280"/>
                <a:gd name="connsiteY5632" fmla="*/ 472308 h 1738203"/>
                <a:gd name="connsiteX5633" fmla="*/ 1573445 w 6634280"/>
                <a:gd name="connsiteY5633" fmla="*/ 475054 h 1738203"/>
                <a:gd name="connsiteX5634" fmla="*/ 1570699 w 6634280"/>
                <a:gd name="connsiteY5634" fmla="*/ 475054 h 1738203"/>
                <a:gd name="connsiteX5635" fmla="*/ 1565206 w 6634280"/>
                <a:gd name="connsiteY5635" fmla="*/ 464070 h 1738203"/>
                <a:gd name="connsiteX5636" fmla="*/ 1559715 w 6634280"/>
                <a:gd name="connsiteY5636" fmla="*/ 458578 h 1738203"/>
                <a:gd name="connsiteX5637" fmla="*/ 1551477 w 6634280"/>
                <a:gd name="connsiteY5637" fmla="*/ 458578 h 1738203"/>
                <a:gd name="connsiteX5638" fmla="*/ 1551477 w 6634280"/>
                <a:gd name="connsiteY5638" fmla="*/ 461324 h 1738203"/>
                <a:gd name="connsiteX5639" fmla="*/ 1554223 w 6634280"/>
                <a:gd name="connsiteY5639" fmla="*/ 464070 h 1738203"/>
                <a:gd name="connsiteX5640" fmla="*/ 1551477 w 6634280"/>
                <a:gd name="connsiteY5640" fmla="*/ 466816 h 1738203"/>
                <a:gd name="connsiteX5641" fmla="*/ 1548731 w 6634280"/>
                <a:gd name="connsiteY5641" fmla="*/ 466816 h 1738203"/>
                <a:gd name="connsiteX5642" fmla="*/ 1545985 w 6634280"/>
                <a:gd name="connsiteY5642" fmla="*/ 466816 h 1738203"/>
                <a:gd name="connsiteX5643" fmla="*/ 1543239 w 6634280"/>
                <a:gd name="connsiteY5643" fmla="*/ 469562 h 1738203"/>
                <a:gd name="connsiteX5644" fmla="*/ 1554223 w 6634280"/>
                <a:gd name="connsiteY5644" fmla="*/ 475054 h 1738203"/>
                <a:gd name="connsiteX5645" fmla="*/ 1559715 w 6634280"/>
                <a:gd name="connsiteY5645" fmla="*/ 477800 h 1738203"/>
                <a:gd name="connsiteX5646" fmla="*/ 1567952 w 6634280"/>
                <a:gd name="connsiteY5646" fmla="*/ 475054 h 1738203"/>
                <a:gd name="connsiteX5647" fmla="*/ 1570699 w 6634280"/>
                <a:gd name="connsiteY5647" fmla="*/ 477800 h 1738203"/>
                <a:gd name="connsiteX5648" fmla="*/ 1576191 w 6634280"/>
                <a:gd name="connsiteY5648" fmla="*/ 477800 h 1738203"/>
                <a:gd name="connsiteX5649" fmla="*/ 1576191 w 6634280"/>
                <a:gd name="connsiteY5649" fmla="*/ 497022 h 1738203"/>
                <a:gd name="connsiteX5650" fmla="*/ 1573445 w 6634280"/>
                <a:gd name="connsiteY5650" fmla="*/ 499768 h 1738203"/>
                <a:gd name="connsiteX5651" fmla="*/ 1573445 w 6634280"/>
                <a:gd name="connsiteY5651" fmla="*/ 502514 h 1738203"/>
                <a:gd name="connsiteX5652" fmla="*/ 1576191 w 6634280"/>
                <a:gd name="connsiteY5652" fmla="*/ 502514 h 1738203"/>
                <a:gd name="connsiteX5653" fmla="*/ 1576191 w 6634280"/>
                <a:gd name="connsiteY5653" fmla="*/ 505260 h 1738203"/>
                <a:gd name="connsiteX5654" fmla="*/ 1576191 w 6634280"/>
                <a:gd name="connsiteY5654" fmla="*/ 510752 h 1738203"/>
                <a:gd name="connsiteX5655" fmla="*/ 1576191 w 6634280"/>
                <a:gd name="connsiteY5655" fmla="*/ 546449 h 1738203"/>
                <a:gd name="connsiteX5656" fmla="*/ 1570699 w 6634280"/>
                <a:gd name="connsiteY5656" fmla="*/ 546449 h 1738203"/>
                <a:gd name="connsiteX5657" fmla="*/ 1570699 w 6634280"/>
                <a:gd name="connsiteY5657" fmla="*/ 549195 h 1738203"/>
                <a:gd name="connsiteX5658" fmla="*/ 1576191 w 6634280"/>
                <a:gd name="connsiteY5658" fmla="*/ 549195 h 1738203"/>
                <a:gd name="connsiteX5659" fmla="*/ 1576191 w 6634280"/>
                <a:gd name="connsiteY5659" fmla="*/ 568417 h 1738203"/>
                <a:gd name="connsiteX5660" fmla="*/ 1570699 w 6634280"/>
                <a:gd name="connsiteY5660" fmla="*/ 568417 h 1738203"/>
                <a:gd name="connsiteX5661" fmla="*/ 1570699 w 6634280"/>
                <a:gd name="connsiteY5661" fmla="*/ 573909 h 1738203"/>
                <a:gd name="connsiteX5662" fmla="*/ 1576191 w 6634280"/>
                <a:gd name="connsiteY5662" fmla="*/ 576655 h 1738203"/>
                <a:gd name="connsiteX5663" fmla="*/ 1573445 w 6634280"/>
                <a:gd name="connsiteY5663" fmla="*/ 818301 h 1738203"/>
                <a:gd name="connsiteX5664" fmla="*/ 1556969 w 6634280"/>
                <a:gd name="connsiteY5664" fmla="*/ 818301 h 1738203"/>
                <a:gd name="connsiteX5665" fmla="*/ 1540493 w 6634280"/>
                <a:gd name="connsiteY5665" fmla="*/ 818301 h 1738203"/>
                <a:gd name="connsiteX5666" fmla="*/ 1537748 w 6634280"/>
                <a:gd name="connsiteY5666" fmla="*/ 823793 h 1738203"/>
                <a:gd name="connsiteX5667" fmla="*/ 1537748 w 6634280"/>
                <a:gd name="connsiteY5667" fmla="*/ 829285 h 1738203"/>
                <a:gd name="connsiteX5668" fmla="*/ 1540493 w 6634280"/>
                <a:gd name="connsiteY5668" fmla="*/ 829285 h 1738203"/>
                <a:gd name="connsiteX5669" fmla="*/ 1540493 w 6634280"/>
                <a:gd name="connsiteY5669" fmla="*/ 834777 h 1738203"/>
                <a:gd name="connsiteX5670" fmla="*/ 1548731 w 6634280"/>
                <a:gd name="connsiteY5670" fmla="*/ 834777 h 1738203"/>
                <a:gd name="connsiteX5671" fmla="*/ 1551477 w 6634280"/>
                <a:gd name="connsiteY5671" fmla="*/ 837523 h 1738203"/>
                <a:gd name="connsiteX5672" fmla="*/ 1556969 w 6634280"/>
                <a:gd name="connsiteY5672" fmla="*/ 840269 h 1738203"/>
                <a:gd name="connsiteX5673" fmla="*/ 1562461 w 6634280"/>
                <a:gd name="connsiteY5673" fmla="*/ 840269 h 1738203"/>
                <a:gd name="connsiteX5674" fmla="*/ 1562461 w 6634280"/>
                <a:gd name="connsiteY5674" fmla="*/ 853999 h 1738203"/>
                <a:gd name="connsiteX5675" fmla="*/ 1567952 w 6634280"/>
                <a:gd name="connsiteY5675" fmla="*/ 853999 h 1738203"/>
                <a:gd name="connsiteX5676" fmla="*/ 1573445 w 6634280"/>
                <a:gd name="connsiteY5676" fmla="*/ 853999 h 1738203"/>
                <a:gd name="connsiteX5677" fmla="*/ 1573445 w 6634280"/>
                <a:gd name="connsiteY5677" fmla="*/ 867729 h 1738203"/>
                <a:gd name="connsiteX5678" fmla="*/ 1562461 w 6634280"/>
                <a:gd name="connsiteY5678" fmla="*/ 867729 h 1738203"/>
                <a:gd name="connsiteX5679" fmla="*/ 1559715 w 6634280"/>
                <a:gd name="connsiteY5679" fmla="*/ 870475 h 1738203"/>
                <a:gd name="connsiteX5680" fmla="*/ 1556969 w 6634280"/>
                <a:gd name="connsiteY5680" fmla="*/ 873221 h 1738203"/>
                <a:gd name="connsiteX5681" fmla="*/ 1554223 w 6634280"/>
                <a:gd name="connsiteY5681" fmla="*/ 873221 h 1738203"/>
                <a:gd name="connsiteX5682" fmla="*/ 1551477 w 6634280"/>
                <a:gd name="connsiteY5682" fmla="*/ 873221 h 1738203"/>
                <a:gd name="connsiteX5683" fmla="*/ 1548731 w 6634280"/>
                <a:gd name="connsiteY5683" fmla="*/ 875967 h 1738203"/>
                <a:gd name="connsiteX5684" fmla="*/ 1545985 w 6634280"/>
                <a:gd name="connsiteY5684" fmla="*/ 878713 h 1738203"/>
                <a:gd name="connsiteX5685" fmla="*/ 1551477 w 6634280"/>
                <a:gd name="connsiteY5685" fmla="*/ 878713 h 1738203"/>
                <a:gd name="connsiteX5686" fmla="*/ 1556969 w 6634280"/>
                <a:gd name="connsiteY5686" fmla="*/ 875967 h 1738203"/>
                <a:gd name="connsiteX5687" fmla="*/ 1554223 w 6634280"/>
                <a:gd name="connsiteY5687" fmla="*/ 886951 h 1738203"/>
                <a:gd name="connsiteX5688" fmla="*/ 1554223 w 6634280"/>
                <a:gd name="connsiteY5688" fmla="*/ 892443 h 1738203"/>
                <a:gd name="connsiteX5689" fmla="*/ 1556969 w 6634280"/>
                <a:gd name="connsiteY5689" fmla="*/ 895188 h 1738203"/>
                <a:gd name="connsiteX5690" fmla="*/ 1548731 w 6634280"/>
                <a:gd name="connsiteY5690" fmla="*/ 900680 h 1738203"/>
                <a:gd name="connsiteX5691" fmla="*/ 1548731 w 6634280"/>
                <a:gd name="connsiteY5691" fmla="*/ 897934 h 1738203"/>
                <a:gd name="connsiteX5692" fmla="*/ 1545985 w 6634280"/>
                <a:gd name="connsiteY5692" fmla="*/ 895188 h 1738203"/>
                <a:gd name="connsiteX5693" fmla="*/ 1543239 w 6634280"/>
                <a:gd name="connsiteY5693" fmla="*/ 895188 h 1738203"/>
                <a:gd name="connsiteX5694" fmla="*/ 1543239 w 6634280"/>
                <a:gd name="connsiteY5694" fmla="*/ 889697 h 1738203"/>
                <a:gd name="connsiteX5695" fmla="*/ 1532255 w 6634280"/>
                <a:gd name="connsiteY5695" fmla="*/ 889697 h 1738203"/>
                <a:gd name="connsiteX5696" fmla="*/ 1524017 w 6634280"/>
                <a:gd name="connsiteY5696" fmla="*/ 889697 h 1738203"/>
                <a:gd name="connsiteX5697" fmla="*/ 1521272 w 6634280"/>
                <a:gd name="connsiteY5697" fmla="*/ 897934 h 1738203"/>
                <a:gd name="connsiteX5698" fmla="*/ 1518526 w 6634280"/>
                <a:gd name="connsiteY5698" fmla="*/ 908918 h 1738203"/>
                <a:gd name="connsiteX5699" fmla="*/ 1524017 w 6634280"/>
                <a:gd name="connsiteY5699" fmla="*/ 908918 h 1738203"/>
                <a:gd name="connsiteX5700" fmla="*/ 1524017 w 6634280"/>
                <a:gd name="connsiteY5700" fmla="*/ 911664 h 1738203"/>
                <a:gd name="connsiteX5701" fmla="*/ 1526763 w 6634280"/>
                <a:gd name="connsiteY5701" fmla="*/ 919902 h 1738203"/>
                <a:gd name="connsiteX5702" fmla="*/ 1455368 w 6634280"/>
                <a:gd name="connsiteY5702" fmla="*/ 928140 h 1738203"/>
                <a:gd name="connsiteX5703" fmla="*/ 1455368 w 6634280"/>
                <a:gd name="connsiteY5703" fmla="*/ 925394 h 1738203"/>
                <a:gd name="connsiteX5704" fmla="*/ 1452622 w 6634280"/>
                <a:gd name="connsiteY5704" fmla="*/ 925394 h 1738203"/>
                <a:gd name="connsiteX5705" fmla="*/ 1447130 w 6634280"/>
                <a:gd name="connsiteY5705" fmla="*/ 925394 h 1738203"/>
                <a:gd name="connsiteX5706" fmla="*/ 1447130 w 6634280"/>
                <a:gd name="connsiteY5706" fmla="*/ 928140 h 1738203"/>
                <a:gd name="connsiteX5707" fmla="*/ 1070932 w 6634280"/>
                <a:gd name="connsiteY5707" fmla="*/ 972076 h 1738203"/>
                <a:gd name="connsiteX5708" fmla="*/ 1062694 w 6634280"/>
                <a:gd name="connsiteY5708" fmla="*/ 969330 h 1738203"/>
                <a:gd name="connsiteX5709" fmla="*/ 1054456 w 6634280"/>
                <a:gd name="connsiteY5709" fmla="*/ 969330 h 1738203"/>
                <a:gd name="connsiteX5710" fmla="*/ 1054456 w 6634280"/>
                <a:gd name="connsiteY5710" fmla="*/ 972076 h 1738203"/>
                <a:gd name="connsiteX5711" fmla="*/ 1018756 w 6634280"/>
                <a:gd name="connsiteY5711" fmla="*/ 978026 h 1738203"/>
                <a:gd name="connsiteX5712" fmla="*/ 1018756 w 6634280"/>
                <a:gd name="connsiteY5712" fmla="*/ 980314 h 1738203"/>
                <a:gd name="connsiteX5713" fmla="*/ 1016010 w 6634280"/>
                <a:gd name="connsiteY5713" fmla="*/ 985806 h 1738203"/>
                <a:gd name="connsiteX5714" fmla="*/ 1010518 w 6634280"/>
                <a:gd name="connsiteY5714" fmla="*/ 991298 h 1738203"/>
                <a:gd name="connsiteX5715" fmla="*/ 1005026 w 6634280"/>
                <a:gd name="connsiteY5715" fmla="*/ 996790 h 1738203"/>
                <a:gd name="connsiteX5716" fmla="*/ 991296 w 6634280"/>
                <a:gd name="connsiteY5716" fmla="*/ 1002282 h 1738203"/>
                <a:gd name="connsiteX5717" fmla="*/ 974820 w 6634280"/>
                <a:gd name="connsiteY5717" fmla="*/ 1002282 h 1738203"/>
                <a:gd name="connsiteX5718" fmla="*/ 958344 w 6634280"/>
                <a:gd name="connsiteY5718" fmla="*/ 999536 h 1738203"/>
                <a:gd name="connsiteX5719" fmla="*/ 933631 w 6634280"/>
                <a:gd name="connsiteY5719" fmla="*/ 994044 h 1738203"/>
                <a:gd name="connsiteX5720" fmla="*/ 911663 w 6634280"/>
                <a:gd name="connsiteY5720" fmla="*/ 991298 h 1738203"/>
                <a:gd name="connsiteX5721" fmla="*/ 889695 w 6634280"/>
                <a:gd name="connsiteY5721" fmla="*/ 994044 h 1738203"/>
                <a:gd name="connsiteX5722" fmla="*/ 878712 w 6634280"/>
                <a:gd name="connsiteY5722" fmla="*/ 996790 h 1738203"/>
                <a:gd name="connsiteX5723" fmla="*/ 867728 w 6634280"/>
                <a:gd name="connsiteY5723" fmla="*/ 1002282 h 1738203"/>
                <a:gd name="connsiteX5724" fmla="*/ 843014 w 6634280"/>
                <a:gd name="connsiteY5724" fmla="*/ 1016011 h 1738203"/>
                <a:gd name="connsiteX5725" fmla="*/ 832030 w 6634280"/>
                <a:gd name="connsiteY5725" fmla="*/ 1024249 h 1738203"/>
                <a:gd name="connsiteX5726" fmla="*/ 818300 w 6634280"/>
                <a:gd name="connsiteY5726" fmla="*/ 1026995 h 1738203"/>
                <a:gd name="connsiteX5727" fmla="*/ 804570 w 6634280"/>
                <a:gd name="connsiteY5727" fmla="*/ 1032487 h 1738203"/>
                <a:gd name="connsiteX5728" fmla="*/ 788094 w 6634280"/>
                <a:gd name="connsiteY5728" fmla="*/ 1032487 h 1738203"/>
                <a:gd name="connsiteX5729" fmla="*/ 757889 w 6634280"/>
                <a:gd name="connsiteY5729" fmla="*/ 1032487 h 1738203"/>
                <a:gd name="connsiteX5730" fmla="*/ 727683 w 6634280"/>
                <a:gd name="connsiteY5730" fmla="*/ 1026995 h 1738203"/>
                <a:gd name="connsiteX5731" fmla="*/ 697477 w 6634280"/>
                <a:gd name="connsiteY5731" fmla="*/ 1021503 h 1738203"/>
                <a:gd name="connsiteX5732" fmla="*/ 680690 w 6634280"/>
                <a:gd name="connsiteY5732" fmla="*/ 1016467 h 1738203"/>
                <a:gd name="connsiteX5733" fmla="*/ 540957 w 6634280"/>
                <a:gd name="connsiteY5733" fmla="*/ 1032488 h 1738203"/>
                <a:gd name="connsiteX5734" fmla="*/ 543703 w 6634280"/>
                <a:gd name="connsiteY5734" fmla="*/ 1029742 h 1738203"/>
                <a:gd name="connsiteX5735" fmla="*/ 546450 w 6634280"/>
                <a:gd name="connsiteY5735" fmla="*/ 1029742 h 1738203"/>
                <a:gd name="connsiteX5736" fmla="*/ 546450 w 6634280"/>
                <a:gd name="connsiteY5736" fmla="*/ 1024250 h 1738203"/>
                <a:gd name="connsiteX5737" fmla="*/ 543703 w 6634280"/>
                <a:gd name="connsiteY5737" fmla="*/ 1024250 h 1738203"/>
                <a:gd name="connsiteX5738" fmla="*/ 540957 w 6634280"/>
                <a:gd name="connsiteY5738" fmla="*/ 1026996 h 1738203"/>
                <a:gd name="connsiteX5739" fmla="*/ 538212 w 6634280"/>
                <a:gd name="connsiteY5739" fmla="*/ 1026996 h 1738203"/>
                <a:gd name="connsiteX5740" fmla="*/ 538212 w 6634280"/>
                <a:gd name="connsiteY5740" fmla="*/ 1032488 h 1738203"/>
                <a:gd name="connsiteX5741" fmla="*/ 513498 w 6634280"/>
                <a:gd name="connsiteY5741" fmla="*/ 1035234 h 1738203"/>
                <a:gd name="connsiteX5742" fmla="*/ 508005 w 6634280"/>
                <a:gd name="connsiteY5742" fmla="*/ 1035234 h 1738203"/>
                <a:gd name="connsiteX5743" fmla="*/ 502514 w 6634280"/>
                <a:gd name="connsiteY5743" fmla="*/ 1032488 h 1738203"/>
                <a:gd name="connsiteX5744" fmla="*/ 502514 w 6634280"/>
                <a:gd name="connsiteY5744" fmla="*/ 1035234 h 1738203"/>
                <a:gd name="connsiteX5745" fmla="*/ 505260 w 6634280"/>
                <a:gd name="connsiteY5745" fmla="*/ 1035234 h 1738203"/>
                <a:gd name="connsiteX5746" fmla="*/ 477800 w 6634280"/>
                <a:gd name="connsiteY5746" fmla="*/ 1040726 h 1738203"/>
                <a:gd name="connsiteX5747" fmla="*/ 469562 w 6634280"/>
                <a:gd name="connsiteY5747" fmla="*/ 1037980 h 1738203"/>
                <a:gd name="connsiteX5748" fmla="*/ 461324 w 6634280"/>
                <a:gd name="connsiteY5748" fmla="*/ 1040726 h 1738203"/>
                <a:gd name="connsiteX5749" fmla="*/ 461324 w 6634280"/>
                <a:gd name="connsiteY5749" fmla="*/ 1037980 h 1738203"/>
                <a:gd name="connsiteX5750" fmla="*/ 458578 w 6634280"/>
                <a:gd name="connsiteY5750" fmla="*/ 1035234 h 1738203"/>
                <a:gd name="connsiteX5751" fmla="*/ 469562 w 6634280"/>
                <a:gd name="connsiteY5751" fmla="*/ 1035234 h 1738203"/>
                <a:gd name="connsiteX5752" fmla="*/ 469562 w 6634280"/>
                <a:gd name="connsiteY5752" fmla="*/ 1029742 h 1738203"/>
                <a:gd name="connsiteX5753" fmla="*/ 464070 w 6634280"/>
                <a:gd name="connsiteY5753" fmla="*/ 1029742 h 1738203"/>
                <a:gd name="connsiteX5754" fmla="*/ 461324 w 6634280"/>
                <a:gd name="connsiteY5754" fmla="*/ 1029742 h 1738203"/>
                <a:gd name="connsiteX5755" fmla="*/ 458578 w 6634280"/>
                <a:gd name="connsiteY5755" fmla="*/ 1032488 h 1738203"/>
                <a:gd name="connsiteX5756" fmla="*/ 455832 w 6634280"/>
                <a:gd name="connsiteY5756" fmla="*/ 1032488 h 1738203"/>
                <a:gd name="connsiteX5757" fmla="*/ 453086 w 6634280"/>
                <a:gd name="connsiteY5757" fmla="*/ 1037980 h 1738203"/>
                <a:gd name="connsiteX5758" fmla="*/ 447594 w 6634280"/>
                <a:gd name="connsiteY5758" fmla="*/ 1037980 h 1738203"/>
                <a:gd name="connsiteX5759" fmla="*/ 447594 w 6634280"/>
                <a:gd name="connsiteY5759" fmla="*/ 1043472 h 1738203"/>
                <a:gd name="connsiteX5760" fmla="*/ 439356 w 6634280"/>
                <a:gd name="connsiteY5760" fmla="*/ 1043472 h 1738203"/>
                <a:gd name="connsiteX5761" fmla="*/ 439356 w 6634280"/>
                <a:gd name="connsiteY5761" fmla="*/ 1037980 h 1738203"/>
                <a:gd name="connsiteX5762" fmla="*/ 433864 w 6634280"/>
                <a:gd name="connsiteY5762" fmla="*/ 1037980 h 1738203"/>
                <a:gd name="connsiteX5763" fmla="*/ 428372 w 6634280"/>
                <a:gd name="connsiteY5763" fmla="*/ 1035234 h 1738203"/>
                <a:gd name="connsiteX5764" fmla="*/ 422880 w 6634280"/>
                <a:gd name="connsiteY5764" fmla="*/ 1035234 h 1738203"/>
                <a:gd name="connsiteX5765" fmla="*/ 420134 w 6634280"/>
                <a:gd name="connsiteY5765" fmla="*/ 1037980 h 1738203"/>
                <a:gd name="connsiteX5766" fmla="*/ 420134 w 6634280"/>
                <a:gd name="connsiteY5766" fmla="*/ 1035234 h 1738203"/>
                <a:gd name="connsiteX5767" fmla="*/ 420134 w 6634280"/>
                <a:gd name="connsiteY5767" fmla="*/ 1032488 h 1738203"/>
                <a:gd name="connsiteX5768" fmla="*/ 414642 w 6634280"/>
                <a:gd name="connsiteY5768" fmla="*/ 1029742 h 1738203"/>
                <a:gd name="connsiteX5769" fmla="*/ 406404 w 6634280"/>
                <a:gd name="connsiteY5769" fmla="*/ 1029742 h 1738203"/>
                <a:gd name="connsiteX5770" fmla="*/ 400913 w 6634280"/>
                <a:gd name="connsiteY5770" fmla="*/ 1026996 h 1738203"/>
                <a:gd name="connsiteX5771" fmla="*/ 392675 w 6634280"/>
                <a:gd name="connsiteY5771" fmla="*/ 1032488 h 1738203"/>
                <a:gd name="connsiteX5772" fmla="*/ 387183 w 6634280"/>
                <a:gd name="connsiteY5772" fmla="*/ 1032488 h 1738203"/>
                <a:gd name="connsiteX5773" fmla="*/ 381691 w 6634280"/>
                <a:gd name="connsiteY5773" fmla="*/ 1032488 h 1738203"/>
                <a:gd name="connsiteX5774" fmla="*/ 381691 w 6634280"/>
                <a:gd name="connsiteY5774" fmla="*/ 1043472 h 1738203"/>
                <a:gd name="connsiteX5775" fmla="*/ 384437 w 6634280"/>
                <a:gd name="connsiteY5775" fmla="*/ 1040726 h 1738203"/>
                <a:gd name="connsiteX5776" fmla="*/ 384437 w 6634280"/>
                <a:gd name="connsiteY5776" fmla="*/ 1037980 h 1738203"/>
                <a:gd name="connsiteX5777" fmla="*/ 387183 w 6634280"/>
                <a:gd name="connsiteY5777" fmla="*/ 1035234 h 1738203"/>
                <a:gd name="connsiteX5778" fmla="*/ 389929 w 6634280"/>
                <a:gd name="connsiteY5778" fmla="*/ 1037980 h 1738203"/>
                <a:gd name="connsiteX5779" fmla="*/ 392675 w 6634280"/>
                <a:gd name="connsiteY5779" fmla="*/ 1037980 h 1738203"/>
                <a:gd name="connsiteX5780" fmla="*/ 398167 w 6634280"/>
                <a:gd name="connsiteY5780" fmla="*/ 1035234 h 1738203"/>
                <a:gd name="connsiteX5781" fmla="*/ 395421 w 6634280"/>
                <a:gd name="connsiteY5781" fmla="*/ 1040726 h 1738203"/>
                <a:gd name="connsiteX5782" fmla="*/ 395421 w 6634280"/>
                <a:gd name="connsiteY5782" fmla="*/ 1043472 h 1738203"/>
                <a:gd name="connsiteX5783" fmla="*/ 392675 w 6634280"/>
                <a:gd name="connsiteY5783" fmla="*/ 1046218 h 1738203"/>
                <a:gd name="connsiteX5784" fmla="*/ 389929 w 6634280"/>
                <a:gd name="connsiteY5784" fmla="*/ 1048964 h 1738203"/>
                <a:gd name="connsiteX5785" fmla="*/ 387183 w 6634280"/>
                <a:gd name="connsiteY5785" fmla="*/ 1048964 h 1738203"/>
                <a:gd name="connsiteX5786" fmla="*/ 384437 w 6634280"/>
                <a:gd name="connsiteY5786" fmla="*/ 1046218 h 1738203"/>
                <a:gd name="connsiteX5787" fmla="*/ 381691 w 6634280"/>
                <a:gd name="connsiteY5787" fmla="*/ 1046218 h 1738203"/>
                <a:gd name="connsiteX5788" fmla="*/ 381691 w 6634280"/>
                <a:gd name="connsiteY5788" fmla="*/ 1048964 h 1738203"/>
                <a:gd name="connsiteX5789" fmla="*/ 378945 w 6634280"/>
                <a:gd name="connsiteY5789" fmla="*/ 1051710 h 1738203"/>
                <a:gd name="connsiteX5790" fmla="*/ 376199 w 6634280"/>
                <a:gd name="connsiteY5790" fmla="*/ 1051710 h 1738203"/>
                <a:gd name="connsiteX5791" fmla="*/ 370707 w 6634280"/>
                <a:gd name="connsiteY5791" fmla="*/ 1048964 h 1738203"/>
                <a:gd name="connsiteX5792" fmla="*/ 370707 w 6634280"/>
                <a:gd name="connsiteY5792" fmla="*/ 1051710 h 1738203"/>
                <a:gd name="connsiteX5793" fmla="*/ 60411 w 6634280"/>
                <a:gd name="connsiteY5793" fmla="*/ 1087407 h 1738203"/>
                <a:gd name="connsiteX5794" fmla="*/ 63157 w 6634280"/>
                <a:gd name="connsiteY5794" fmla="*/ 1084661 h 1738203"/>
                <a:gd name="connsiteX5795" fmla="*/ 68650 w 6634280"/>
                <a:gd name="connsiteY5795" fmla="*/ 1084661 h 1738203"/>
                <a:gd name="connsiteX5796" fmla="*/ 74141 w 6634280"/>
                <a:gd name="connsiteY5796" fmla="*/ 1081915 h 1738203"/>
                <a:gd name="connsiteX5797" fmla="*/ 85125 w 6634280"/>
                <a:gd name="connsiteY5797" fmla="*/ 1076423 h 1738203"/>
                <a:gd name="connsiteX5798" fmla="*/ 85125 w 6634280"/>
                <a:gd name="connsiteY5798" fmla="*/ 1068185 h 1738203"/>
                <a:gd name="connsiteX5799" fmla="*/ 87871 w 6634280"/>
                <a:gd name="connsiteY5799" fmla="*/ 1062693 h 1738203"/>
                <a:gd name="connsiteX5800" fmla="*/ 85125 w 6634280"/>
                <a:gd name="connsiteY5800" fmla="*/ 1057201 h 1738203"/>
                <a:gd name="connsiteX5801" fmla="*/ 79633 w 6634280"/>
                <a:gd name="connsiteY5801" fmla="*/ 1054455 h 1738203"/>
                <a:gd name="connsiteX5802" fmla="*/ 76887 w 6634280"/>
                <a:gd name="connsiteY5802" fmla="*/ 1046218 h 1738203"/>
                <a:gd name="connsiteX5803" fmla="*/ 68650 w 6634280"/>
                <a:gd name="connsiteY5803" fmla="*/ 1040726 h 1738203"/>
                <a:gd name="connsiteX5804" fmla="*/ 60411 w 6634280"/>
                <a:gd name="connsiteY5804" fmla="*/ 1035234 h 1738203"/>
                <a:gd name="connsiteX5805" fmla="*/ 54920 w 6634280"/>
                <a:gd name="connsiteY5805" fmla="*/ 1029742 h 1738203"/>
                <a:gd name="connsiteX5806" fmla="*/ 112585 w 6634280"/>
                <a:gd name="connsiteY5806" fmla="*/ 958346 h 1738203"/>
                <a:gd name="connsiteX5807" fmla="*/ 118077 w 6634280"/>
                <a:gd name="connsiteY5807" fmla="*/ 958346 h 1738203"/>
                <a:gd name="connsiteX5808" fmla="*/ 115331 w 6634280"/>
                <a:gd name="connsiteY5808" fmla="*/ 952854 h 1738203"/>
                <a:gd name="connsiteX5809" fmla="*/ 266360 w 6634280"/>
                <a:gd name="connsiteY5809" fmla="*/ 771620 h 1738203"/>
                <a:gd name="connsiteX5810" fmla="*/ 282836 w 6634280"/>
                <a:gd name="connsiteY5810" fmla="*/ 771620 h 1738203"/>
                <a:gd name="connsiteX5811" fmla="*/ 296565 w 6634280"/>
                <a:gd name="connsiteY5811" fmla="*/ 768874 h 1738203"/>
                <a:gd name="connsiteX5812" fmla="*/ 313041 w 6634280"/>
                <a:gd name="connsiteY5812" fmla="*/ 766128 h 1738203"/>
                <a:gd name="connsiteX5813" fmla="*/ 329517 w 6634280"/>
                <a:gd name="connsiteY5813" fmla="*/ 760636 h 1738203"/>
                <a:gd name="connsiteX5814" fmla="*/ 356977 w 6634280"/>
                <a:gd name="connsiteY5814" fmla="*/ 746906 h 1738203"/>
                <a:gd name="connsiteX5815" fmla="*/ 381691 w 6634280"/>
                <a:gd name="connsiteY5815" fmla="*/ 730430 h 1738203"/>
                <a:gd name="connsiteX5816" fmla="*/ 370707 w 6634280"/>
                <a:gd name="connsiteY5816" fmla="*/ 730430 h 1738203"/>
                <a:gd name="connsiteX5817" fmla="*/ 362469 w 6634280"/>
                <a:gd name="connsiteY5817" fmla="*/ 730430 h 1738203"/>
                <a:gd name="connsiteX5818" fmla="*/ 343247 w 6634280"/>
                <a:gd name="connsiteY5818" fmla="*/ 733176 h 1738203"/>
                <a:gd name="connsiteX5819" fmla="*/ 329517 w 6634280"/>
                <a:gd name="connsiteY5819" fmla="*/ 738668 h 1738203"/>
                <a:gd name="connsiteX5820" fmla="*/ 315787 w 6634280"/>
                <a:gd name="connsiteY5820" fmla="*/ 741414 h 1738203"/>
                <a:gd name="connsiteX5821" fmla="*/ 307549 w 6634280"/>
                <a:gd name="connsiteY5821" fmla="*/ 738668 h 1738203"/>
                <a:gd name="connsiteX5822" fmla="*/ 304803 w 6634280"/>
                <a:gd name="connsiteY5822" fmla="*/ 735922 h 1738203"/>
                <a:gd name="connsiteX5823" fmla="*/ 299311 w 6634280"/>
                <a:gd name="connsiteY5823" fmla="*/ 733176 h 1738203"/>
                <a:gd name="connsiteX5824" fmla="*/ 293820 w 6634280"/>
                <a:gd name="connsiteY5824" fmla="*/ 733176 h 1738203"/>
                <a:gd name="connsiteX5825" fmla="*/ 291074 w 6634280"/>
                <a:gd name="connsiteY5825" fmla="*/ 735922 h 1738203"/>
                <a:gd name="connsiteX5826" fmla="*/ 90617 w 6634280"/>
                <a:gd name="connsiteY5826" fmla="*/ 535465 h 1738203"/>
                <a:gd name="connsiteX5827" fmla="*/ 112585 w 6634280"/>
                <a:gd name="connsiteY5827" fmla="*/ 527228 h 1738203"/>
                <a:gd name="connsiteX5828" fmla="*/ 123569 w 6634280"/>
                <a:gd name="connsiteY5828" fmla="*/ 518990 h 1738203"/>
                <a:gd name="connsiteX5829" fmla="*/ 131807 w 6634280"/>
                <a:gd name="connsiteY5829" fmla="*/ 510752 h 1738203"/>
                <a:gd name="connsiteX5830" fmla="*/ 101601 w 6634280"/>
                <a:gd name="connsiteY5830" fmla="*/ 505260 h 1738203"/>
                <a:gd name="connsiteX5831" fmla="*/ 93363 w 6634280"/>
                <a:gd name="connsiteY5831" fmla="*/ 505260 h 1738203"/>
                <a:gd name="connsiteX5832" fmla="*/ 85125 w 6634280"/>
                <a:gd name="connsiteY5832" fmla="*/ 505260 h 1738203"/>
                <a:gd name="connsiteX5833" fmla="*/ 76887 w 6634280"/>
                <a:gd name="connsiteY5833" fmla="*/ 508006 h 1738203"/>
                <a:gd name="connsiteX5834" fmla="*/ 68650 w 6634280"/>
                <a:gd name="connsiteY5834" fmla="*/ 513498 h 1738203"/>
                <a:gd name="connsiteX5835" fmla="*/ 68650 w 6634280"/>
                <a:gd name="connsiteY5835" fmla="*/ 516244 h 1738203"/>
                <a:gd name="connsiteX5836" fmla="*/ 63157 w 6634280"/>
                <a:gd name="connsiteY5836" fmla="*/ 510752 h 1738203"/>
                <a:gd name="connsiteX5837" fmla="*/ 65904 w 6634280"/>
                <a:gd name="connsiteY5837" fmla="*/ 510752 h 1738203"/>
                <a:gd name="connsiteX5838" fmla="*/ 63157 w 6634280"/>
                <a:gd name="connsiteY5838" fmla="*/ 502514 h 1738203"/>
                <a:gd name="connsiteX5839" fmla="*/ 60411 w 6634280"/>
                <a:gd name="connsiteY5839" fmla="*/ 499768 h 1738203"/>
                <a:gd name="connsiteX5840" fmla="*/ 57665 w 6634280"/>
                <a:gd name="connsiteY5840" fmla="*/ 499768 h 1738203"/>
                <a:gd name="connsiteX5841" fmla="*/ 54920 w 6634280"/>
                <a:gd name="connsiteY5841" fmla="*/ 502514 h 1738203"/>
                <a:gd name="connsiteX5842" fmla="*/ 46682 w 6634280"/>
                <a:gd name="connsiteY5842" fmla="*/ 494276 h 1738203"/>
                <a:gd name="connsiteX5843" fmla="*/ 60411 w 6634280"/>
                <a:gd name="connsiteY5843" fmla="*/ 491530 h 1738203"/>
                <a:gd name="connsiteX5844" fmla="*/ 71395 w 6634280"/>
                <a:gd name="connsiteY5844" fmla="*/ 488784 h 1738203"/>
                <a:gd name="connsiteX5845" fmla="*/ 87871 w 6634280"/>
                <a:gd name="connsiteY5845" fmla="*/ 480546 h 1738203"/>
                <a:gd name="connsiteX5846" fmla="*/ 96109 w 6634280"/>
                <a:gd name="connsiteY5846" fmla="*/ 475054 h 1738203"/>
                <a:gd name="connsiteX5847" fmla="*/ 104347 w 6634280"/>
                <a:gd name="connsiteY5847" fmla="*/ 472308 h 1738203"/>
                <a:gd name="connsiteX5848" fmla="*/ 109839 w 6634280"/>
                <a:gd name="connsiteY5848" fmla="*/ 472308 h 1738203"/>
                <a:gd name="connsiteX5849" fmla="*/ 115331 w 6634280"/>
                <a:gd name="connsiteY5849" fmla="*/ 477800 h 1738203"/>
                <a:gd name="connsiteX5850" fmla="*/ 118077 w 6634280"/>
                <a:gd name="connsiteY5850" fmla="*/ 483292 h 1738203"/>
                <a:gd name="connsiteX5851" fmla="*/ 118077 w 6634280"/>
                <a:gd name="connsiteY5851" fmla="*/ 488784 h 1738203"/>
                <a:gd name="connsiteX5852" fmla="*/ 118077 w 6634280"/>
                <a:gd name="connsiteY5852" fmla="*/ 494276 h 1738203"/>
                <a:gd name="connsiteX5853" fmla="*/ 120823 w 6634280"/>
                <a:gd name="connsiteY5853" fmla="*/ 499768 h 1738203"/>
                <a:gd name="connsiteX5854" fmla="*/ 123569 w 6634280"/>
                <a:gd name="connsiteY5854" fmla="*/ 499768 h 1738203"/>
                <a:gd name="connsiteX5855" fmla="*/ 129061 w 6634280"/>
                <a:gd name="connsiteY5855" fmla="*/ 499768 h 1738203"/>
                <a:gd name="connsiteX5856" fmla="*/ 131807 w 6634280"/>
                <a:gd name="connsiteY5856" fmla="*/ 497022 h 1738203"/>
                <a:gd name="connsiteX5857" fmla="*/ 134553 w 6634280"/>
                <a:gd name="connsiteY5857" fmla="*/ 499768 h 1738203"/>
                <a:gd name="connsiteX5858" fmla="*/ 137299 w 6634280"/>
                <a:gd name="connsiteY5858" fmla="*/ 505260 h 1738203"/>
                <a:gd name="connsiteX5859" fmla="*/ 140045 w 6634280"/>
                <a:gd name="connsiteY5859" fmla="*/ 513498 h 1738203"/>
                <a:gd name="connsiteX5860" fmla="*/ 142791 w 6634280"/>
                <a:gd name="connsiteY5860" fmla="*/ 521736 h 1738203"/>
                <a:gd name="connsiteX5861" fmla="*/ 148283 w 6634280"/>
                <a:gd name="connsiteY5861" fmla="*/ 527228 h 1738203"/>
                <a:gd name="connsiteX5862" fmla="*/ 153775 w 6634280"/>
                <a:gd name="connsiteY5862" fmla="*/ 529974 h 1738203"/>
                <a:gd name="connsiteX5863" fmla="*/ 153775 w 6634280"/>
                <a:gd name="connsiteY5863" fmla="*/ 521736 h 1738203"/>
                <a:gd name="connsiteX5864" fmla="*/ 156521 w 6634280"/>
                <a:gd name="connsiteY5864" fmla="*/ 518990 h 1738203"/>
                <a:gd name="connsiteX5865" fmla="*/ 151029 w 6634280"/>
                <a:gd name="connsiteY5865" fmla="*/ 513498 h 1738203"/>
                <a:gd name="connsiteX5866" fmla="*/ 151029 w 6634280"/>
                <a:gd name="connsiteY5866" fmla="*/ 505260 h 1738203"/>
                <a:gd name="connsiteX5867" fmla="*/ 153775 w 6634280"/>
                <a:gd name="connsiteY5867" fmla="*/ 502514 h 1738203"/>
                <a:gd name="connsiteX5868" fmla="*/ 159267 w 6634280"/>
                <a:gd name="connsiteY5868" fmla="*/ 497022 h 1738203"/>
                <a:gd name="connsiteX5869" fmla="*/ 170251 w 6634280"/>
                <a:gd name="connsiteY5869" fmla="*/ 494276 h 1738203"/>
                <a:gd name="connsiteX5870" fmla="*/ 178488 w 6634280"/>
                <a:gd name="connsiteY5870" fmla="*/ 488784 h 1738203"/>
                <a:gd name="connsiteX5871" fmla="*/ 175743 w 6634280"/>
                <a:gd name="connsiteY5871" fmla="*/ 488784 h 1738203"/>
                <a:gd name="connsiteX5872" fmla="*/ 172997 w 6634280"/>
                <a:gd name="connsiteY5872" fmla="*/ 483292 h 1738203"/>
                <a:gd name="connsiteX5873" fmla="*/ 170251 w 6634280"/>
                <a:gd name="connsiteY5873" fmla="*/ 480546 h 1738203"/>
                <a:gd name="connsiteX5874" fmla="*/ 167505 w 6634280"/>
                <a:gd name="connsiteY5874" fmla="*/ 475054 h 1738203"/>
                <a:gd name="connsiteX5875" fmla="*/ 172997 w 6634280"/>
                <a:gd name="connsiteY5875" fmla="*/ 469562 h 1738203"/>
                <a:gd name="connsiteX5876" fmla="*/ 181234 w 6634280"/>
                <a:gd name="connsiteY5876" fmla="*/ 461324 h 1738203"/>
                <a:gd name="connsiteX5877" fmla="*/ 194964 w 6634280"/>
                <a:gd name="connsiteY5877" fmla="*/ 455832 h 1738203"/>
                <a:gd name="connsiteX5878" fmla="*/ 208694 w 6634280"/>
                <a:gd name="connsiteY5878" fmla="*/ 453086 h 1738203"/>
                <a:gd name="connsiteX5879" fmla="*/ 222424 w 6634280"/>
                <a:gd name="connsiteY5879" fmla="*/ 453086 h 1738203"/>
                <a:gd name="connsiteX5880" fmla="*/ 230662 w 6634280"/>
                <a:gd name="connsiteY5880" fmla="*/ 455832 h 1738203"/>
                <a:gd name="connsiteX5881" fmla="*/ 236154 w 6634280"/>
                <a:gd name="connsiteY5881" fmla="*/ 458578 h 1738203"/>
                <a:gd name="connsiteX5882" fmla="*/ 238900 w 6634280"/>
                <a:gd name="connsiteY5882" fmla="*/ 461324 h 1738203"/>
                <a:gd name="connsiteX5883" fmla="*/ 238900 w 6634280"/>
                <a:gd name="connsiteY5883" fmla="*/ 466816 h 1738203"/>
                <a:gd name="connsiteX5884" fmla="*/ 238900 w 6634280"/>
                <a:gd name="connsiteY5884" fmla="*/ 472308 h 1738203"/>
                <a:gd name="connsiteX5885" fmla="*/ 238900 w 6634280"/>
                <a:gd name="connsiteY5885" fmla="*/ 477800 h 1738203"/>
                <a:gd name="connsiteX5886" fmla="*/ 241646 w 6634280"/>
                <a:gd name="connsiteY5886" fmla="*/ 480546 h 1738203"/>
                <a:gd name="connsiteX5887" fmla="*/ 249884 w 6634280"/>
                <a:gd name="connsiteY5887" fmla="*/ 480546 h 1738203"/>
                <a:gd name="connsiteX5888" fmla="*/ 263614 w 6634280"/>
                <a:gd name="connsiteY5888" fmla="*/ 480546 h 1738203"/>
                <a:gd name="connsiteX5889" fmla="*/ 277344 w 6634280"/>
                <a:gd name="connsiteY5889" fmla="*/ 480546 h 1738203"/>
                <a:gd name="connsiteX5890" fmla="*/ 271852 w 6634280"/>
                <a:gd name="connsiteY5890" fmla="*/ 464070 h 1738203"/>
                <a:gd name="connsiteX5891" fmla="*/ 266360 w 6634280"/>
                <a:gd name="connsiteY5891" fmla="*/ 450340 h 1738203"/>
                <a:gd name="connsiteX5892" fmla="*/ 260868 w 6634280"/>
                <a:gd name="connsiteY5892" fmla="*/ 433864 h 1738203"/>
                <a:gd name="connsiteX5893" fmla="*/ 255376 w 6634280"/>
                <a:gd name="connsiteY5893" fmla="*/ 422880 h 1738203"/>
                <a:gd name="connsiteX5894" fmla="*/ 848507 w 6634280"/>
                <a:gd name="connsiteY5894" fmla="*/ 359723 h 1738203"/>
                <a:gd name="connsiteX5895" fmla="*/ 873221 w 6634280"/>
                <a:gd name="connsiteY5895" fmla="*/ 356977 h 1738203"/>
                <a:gd name="connsiteX5896" fmla="*/ 892443 w 6634280"/>
                <a:gd name="connsiteY5896" fmla="*/ 373453 h 1738203"/>
                <a:gd name="connsiteX5897" fmla="*/ 903426 w 6634280"/>
                <a:gd name="connsiteY5897" fmla="*/ 381691 h 1738203"/>
                <a:gd name="connsiteX5898" fmla="*/ 911664 w 6634280"/>
                <a:gd name="connsiteY5898" fmla="*/ 384437 h 1738203"/>
                <a:gd name="connsiteX5899" fmla="*/ 917156 w 6634280"/>
                <a:gd name="connsiteY5899" fmla="*/ 384437 h 1738203"/>
                <a:gd name="connsiteX5900" fmla="*/ 922648 w 6634280"/>
                <a:gd name="connsiteY5900" fmla="*/ 384437 h 1738203"/>
                <a:gd name="connsiteX5901" fmla="*/ 933632 w 6634280"/>
                <a:gd name="connsiteY5901" fmla="*/ 378945 h 1738203"/>
                <a:gd name="connsiteX5902" fmla="*/ 941870 w 6634280"/>
                <a:gd name="connsiteY5902" fmla="*/ 376199 h 1738203"/>
                <a:gd name="connsiteX5903" fmla="*/ 947362 w 6634280"/>
                <a:gd name="connsiteY5903" fmla="*/ 373453 h 1738203"/>
                <a:gd name="connsiteX5904" fmla="*/ 950108 w 6634280"/>
                <a:gd name="connsiteY5904" fmla="*/ 376199 h 1738203"/>
                <a:gd name="connsiteX5905" fmla="*/ 952854 w 6634280"/>
                <a:gd name="connsiteY5905" fmla="*/ 376199 h 1738203"/>
                <a:gd name="connsiteX5906" fmla="*/ 952854 w 6634280"/>
                <a:gd name="connsiteY5906" fmla="*/ 378945 h 1738203"/>
                <a:gd name="connsiteX5907" fmla="*/ 952854 w 6634280"/>
                <a:gd name="connsiteY5907" fmla="*/ 384437 h 1738203"/>
                <a:gd name="connsiteX5908" fmla="*/ 952854 w 6634280"/>
                <a:gd name="connsiteY5908" fmla="*/ 389929 h 1738203"/>
                <a:gd name="connsiteX5909" fmla="*/ 958346 w 6634280"/>
                <a:gd name="connsiteY5909" fmla="*/ 392675 h 1738203"/>
                <a:gd name="connsiteX5910" fmla="*/ 980314 w 6634280"/>
                <a:gd name="connsiteY5910" fmla="*/ 392675 h 1738203"/>
                <a:gd name="connsiteX5911" fmla="*/ 1005028 w 6634280"/>
                <a:gd name="connsiteY5911" fmla="*/ 389929 h 1738203"/>
                <a:gd name="connsiteX5912" fmla="*/ 1059948 w 6634280"/>
                <a:gd name="connsiteY5912" fmla="*/ 381691 h 1738203"/>
                <a:gd name="connsiteX5913" fmla="*/ 1087407 w 6634280"/>
                <a:gd name="connsiteY5913" fmla="*/ 376199 h 1738203"/>
                <a:gd name="connsiteX5914" fmla="*/ 1112121 w 6634280"/>
                <a:gd name="connsiteY5914" fmla="*/ 367961 h 1738203"/>
                <a:gd name="connsiteX5915" fmla="*/ 1131343 w 6634280"/>
                <a:gd name="connsiteY5915" fmla="*/ 359723 h 1738203"/>
                <a:gd name="connsiteX5916" fmla="*/ 1145073 w 6634280"/>
                <a:gd name="connsiteY5916" fmla="*/ 348739 h 1738203"/>
                <a:gd name="connsiteX5917" fmla="*/ 1153311 w 6634280"/>
                <a:gd name="connsiteY5917" fmla="*/ 345993 h 1738203"/>
                <a:gd name="connsiteX5918" fmla="*/ 1158803 w 6634280"/>
                <a:gd name="connsiteY5918" fmla="*/ 348739 h 1738203"/>
                <a:gd name="connsiteX5919" fmla="*/ 1164296 w 6634280"/>
                <a:gd name="connsiteY5919" fmla="*/ 351485 h 1738203"/>
                <a:gd name="connsiteX5920" fmla="*/ 1172532 w 6634280"/>
                <a:gd name="connsiteY5920" fmla="*/ 354231 h 1738203"/>
                <a:gd name="connsiteX5921" fmla="*/ 1175278 w 6634280"/>
                <a:gd name="connsiteY5921" fmla="*/ 356977 h 1738203"/>
                <a:gd name="connsiteX5922" fmla="*/ 1180772 w 6634280"/>
                <a:gd name="connsiteY5922" fmla="*/ 359723 h 1738203"/>
                <a:gd name="connsiteX5923" fmla="*/ 1180772 w 6634280"/>
                <a:gd name="connsiteY5923" fmla="*/ 351485 h 1738203"/>
                <a:gd name="connsiteX5924" fmla="*/ 1178025 w 6634280"/>
                <a:gd name="connsiteY5924" fmla="*/ 351485 h 1738203"/>
                <a:gd name="connsiteX5925" fmla="*/ 1194500 w 6634280"/>
                <a:gd name="connsiteY5925" fmla="*/ 345993 h 1738203"/>
                <a:gd name="connsiteX5926" fmla="*/ 1213722 w 6634280"/>
                <a:gd name="connsiteY5926" fmla="*/ 337755 h 1738203"/>
                <a:gd name="connsiteX5927" fmla="*/ 1249202 w 6634280"/>
                <a:gd name="connsiteY5927" fmla="*/ 318650 h 1738203"/>
                <a:gd name="connsiteX5928" fmla="*/ 1276880 w 6634280"/>
                <a:gd name="connsiteY5928" fmla="*/ 315787 h 1738203"/>
                <a:gd name="connsiteX5929" fmla="*/ 1271389 w 6634280"/>
                <a:gd name="connsiteY5929" fmla="*/ 321279 h 1738203"/>
                <a:gd name="connsiteX5930" fmla="*/ 1271389 w 6634280"/>
                <a:gd name="connsiteY5930" fmla="*/ 332263 h 1738203"/>
                <a:gd name="connsiteX5931" fmla="*/ 1282371 w 6634280"/>
                <a:gd name="connsiteY5931" fmla="*/ 335009 h 1738203"/>
                <a:gd name="connsiteX5932" fmla="*/ 1296101 w 6634280"/>
                <a:gd name="connsiteY5932" fmla="*/ 337755 h 1738203"/>
                <a:gd name="connsiteX5933" fmla="*/ 1323562 w 6634280"/>
                <a:gd name="connsiteY5933" fmla="*/ 337755 h 1738203"/>
                <a:gd name="connsiteX5934" fmla="*/ 1337290 w 6634280"/>
                <a:gd name="connsiteY5934" fmla="*/ 337755 h 1738203"/>
                <a:gd name="connsiteX5935" fmla="*/ 1351020 w 6634280"/>
                <a:gd name="connsiteY5935" fmla="*/ 340501 h 1738203"/>
                <a:gd name="connsiteX5936" fmla="*/ 1362005 w 6634280"/>
                <a:gd name="connsiteY5936" fmla="*/ 345993 h 1738203"/>
                <a:gd name="connsiteX5937" fmla="*/ 1372988 w 6634280"/>
                <a:gd name="connsiteY5937" fmla="*/ 354231 h 1738203"/>
                <a:gd name="connsiteX5938" fmla="*/ 1367496 w 6634280"/>
                <a:gd name="connsiteY5938" fmla="*/ 354231 h 1738203"/>
                <a:gd name="connsiteX5939" fmla="*/ 1370242 w 6634280"/>
                <a:gd name="connsiteY5939" fmla="*/ 362469 h 1738203"/>
                <a:gd name="connsiteX5940" fmla="*/ 1375736 w 6634280"/>
                <a:gd name="connsiteY5940" fmla="*/ 365215 h 1738203"/>
                <a:gd name="connsiteX5941" fmla="*/ 1378481 w 6634280"/>
                <a:gd name="connsiteY5941" fmla="*/ 370707 h 1738203"/>
                <a:gd name="connsiteX5942" fmla="*/ 1372988 w 6634280"/>
                <a:gd name="connsiteY5942" fmla="*/ 367961 h 1738203"/>
                <a:gd name="connsiteX5943" fmla="*/ 1375736 w 6634280"/>
                <a:gd name="connsiteY5943" fmla="*/ 373453 h 1738203"/>
                <a:gd name="connsiteX5944" fmla="*/ 1378481 w 6634280"/>
                <a:gd name="connsiteY5944" fmla="*/ 376199 h 1738203"/>
                <a:gd name="connsiteX5945" fmla="*/ 1389464 w 6634280"/>
                <a:gd name="connsiteY5945" fmla="*/ 370707 h 1738203"/>
                <a:gd name="connsiteX5946" fmla="*/ 1392210 w 6634280"/>
                <a:gd name="connsiteY5946" fmla="*/ 365215 h 1738203"/>
                <a:gd name="connsiteX5947" fmla="*/ 1394958 w 6634280"/>
                <a:gd name="connsiteY5947" fmla="*/ 359723 h 1738203"/>
                <a:gd name="connsiteX5948" fmla="*/ 1400448 w 6634280"/>
                <a:gd name="connsiteY5948" fmla="*/ 354231 h 1738203"/>
                <a:gd name="connsiteX5949" fmla="*/ 1405940 w 6634280"/>
                <a:gd name="connsiteY5949" fmla="*/ 354231 h 1738203"/>
                <a:gd name="connsiteX5950" fmla="*/ 1408686 w 6634280"/>
                <a:gd name="connsiteY5950" fmla="*/ 354231 h 1738203"/>
                <a:gd name="connsiteX5951" fmla="*/ 1416924 w 6634280"/>
                <a:gd name="connsiteY5951" fmla="*/ 345993 h 1738203"/>
                <a:gd name="connsiteX5952" fmla="*/ 1436146 w 6634280"/>
                <a:gd name="connsiteY5952" fmla="*/ 343247 h 1738203"/>
                <a:gd name="connsiteX5953" fmla="*/ 1436146 w 6634280"/>
                <a:gd name="connsiteY5953" fmla="*/ 345993 h 1738203"/>
                <a:gd name="connsiteX5954" fmla="*/ 1433400 w 6634280"/>
                <a:gd name="connsiteY5954" fmla="*/ 345993 h 1738203"/>
                <a:gd name="connsiteX5955" fmla="*/ 1433400 w 6634280"/>
                <a:gd name="connsiteY5955" fmla="*/ 348739 h 1738203"/>
                <a:gd name="connsiteX5956" fmla="*/ 1433400 w 6634280"/>
                <a:gd name="connsiteY5956" fmla="*/ 351485 h 1738203"/>
                <a:gd name="connsiteX5957" fmla="*/ 1436146 w 6634280"/>
                <a:gd name="connsiteY5957" fmla="*/ 351485 h 1738203"/>
                <a:gd name="connsiteX5958" fmla="*/ 1441637 w 6634280"/>
                <a:gd name="connsiteY5958" fmla="*/ 348739 h 1738203"/>
                <a:gd name="connsiteX5959" fmla="*/ 1447130 w 6634280"/>
                <a:gd name="connsiteY5959" fmla="*/ 343247 h 1738203"/>
                <a:gd name="connsiteX5960" fmla="*/ 1449877 w 6634280"/>
                <a:gd name="connsiteY5960" fmla="*/ 343247 h 1738203"/>
                <a:gd name="connsiteX5961" fmla="*/ 1455368 w 6634280"/>
                <a:gd name="connsiteY5961" fmla="*/ 345993 h 1738203"/>
                <a:gd name="connsiteX5962" fmla="*/ 1460859 w 6634280"/>
                <a:gd name="connsiteY5962" fmla="*/ 345993 h 1738203"/>
                <a:gd name="connsiteX5963" fmla="*/ 1460859 w 6634280"/>
                <a:gd name="connsiteY5963" fmla="*/ 351485 h 1738203"/>
                <a:gd name="connsiteX5964" fmla="*/ 1466353 w 6634280"/>
                <a:gd name="connsiteY5964" fmla="*/ 351485 h 1738203"/>
                <a:gd name="connsiteX5965" fmla="*/ 1480081 w 6634280"/>
                <a:gd name="connsiteY5965" fmla="*/ 354231 h 1738203"/>
                <a:gd name="connsiteX5966" fmla="*/ 1480081 w 6634280"/>
                <a:gd name="connsiteY5966" fmla="*/ 348739 h 1738203"/>
                <a:gd name="connsiteX5967" fmla="*/ 1485574 w 6634280"/>
                <a:gd name="connsiteY5967" fmla="*/ 345993 h 1738203"/>
                <a:gd name="connsiteX5968" fmla="*/ 1485574 w 6634280"/>
                <a:gd name="connsiteY5968" fmla="*/ 348739 h 1738203"/>
                <a:gd name="connsiteX5969" fmla="*/ 1482829 w 6634280"/>
                <a:gd name="connsiteY5969" fmla="*/ 348739 h 1738203"/>
                <a:gd name="connsiteX5970" fmla="*/ 1482829 w 6634280"/>
                <a:gd name="connsiteY5970" fmla="*/ 351485 h 1738203"/>
                <a:gd name="connsiteX5971" fmla="*/ 1491065 w 6634280"/>
                <a:gd name="connsiteY5971" fmla="*/ 351485 h 1738203"/>
                <a:gd name="connsiteX5972" fmla="*/ 1485574 w 6634280"/>
                <a:gd name="connsiteY5972" fmla="*/ 337755 h 1738203"/>
                <a:gd name="connsiteX5973" fmla="*/ 1499304 w 6634280"/>
                <a:gd name="connsiteY5973" fmla="*/ 337755 h 1738203"/>
                <a:gd name="connsiteX5974" fmla="*/ 1502050 w 6634280"/>
                <a:gd name="connsiteY5974" fmla="*/ 340501 h 1738203"/>
                <a:gd name="connsiteX5975" fmla="*/ 1504796 w 6634280"/>
                <a:gd name="connsiteY5975" fmla="*/ 340501 h 1738203"/>
                <a:gd name="connsiteX5976" fmla="*/ 1504796 w 6634280"/>
                <a:gd name="connsiteY5976" fmla="*/ 337755 h 1738203"/>
                <a:gd name="connsiteX5977" fmla="*/ 1507541 w 6634280"/>
                <a:gd name="connsiteY5977" fmla="*/ 335009 h 1738203"/>
                <a:gd name="connsiteX5978" fmla="*/ 1502050 w 6634280"/>
                <a:gd name="connsiteY5978" fmla="*/ 335009 h 1738203"/>
                <a:gd name="connsiteX5979" fmla="*/ 1499304 w 6634280"/>
                <a:gd name="connsiteY5979" fmla="*/ 324025 h 1738203"/>
                <a:gd name="connsiteX5980" fmla="*/ 1496557 w 6634280"/>
                <a:gd name="connsiteY5980" fmla="*/ 321279 h 1738203"/>
                <a:gd name="connsiteX5981" fmla="*/ 1493811 w 6634280"/>
                <a:gd name="connsiteY5981" fmla="*/ 321279 h 1738203"/>
                <a:gd name="connsiteX5982" fmla="*/ 1499304 w 6634280"/>
                <a:gd name="connsiteY5982" fmla="*/ 313041 h 1738203"/>
                <a:gd name="connsiteX5983" fmla="*/ 1502050 w 6634280"/>
                <a:gd name="connsiteY5983" fmla="*/ 307549 h 1738203"/>
                <a:gd name="connsiteX5984" fmla="*/ 1499304 w 6634280"/>
                <a:gd name="connsiteY5984" fmla="*/ 307549 h 1738203"/>
                <a:gd name="connsiteX5985" fmla="*/ 1496557 w 6634280"/>
                <a:gd name="connsiteY5985" fmla="*/ 307549 h 1738203"/>
                <a:gd name="connsiteX5986" fmla="*/ 1496557 w 6634280"/>
                <a:gd name="connsiteY5986" fmla="*/ 310295 h 1738203"/>
                <a:gd name="connsiteX5987" fmla="*/ 1491065 w 6634280"/>
                <a:gd name="connsiteY5987" fmla="*/ 310295 h 1738203"/>
                <a:gd name="connsiteX5988" fmla="*/ 1493811 w 6634280"/>
                <a:gd name="connsiteY5988" fmla="*/ 307549 h 1738203"/>
                <a:gd name="connsiteX5989" fmla="*/ 1491065 w 6634280"/>
                <a:gd name="connsiteY5989" fmla="*/ 304803 h 1738203"/>
                <a:gd name="connsiteX5990" fmla="*/ 1491065 w 6634280"/>
                <a:gd name="connsiteY5990" fmla="*/ 302057 h 1738203"/>
                <a:gd name="connsiteX5991" fmla="*/ 1491065 w 6634280"/>
                <a:gd name="connsiteY5991" fmla="*/ 299311 h 1738203"/>
                <a:gd name="connsiteX5992" fmla="*/ 1485574 w 6634280"/>
                <a:gd name="connsiteY5992" fmla="*/ 304803 h 1738203"/>
                <a:gd name="connsiteX5993" fmla="*/ 1482829 w 6634280"/>
                <a:gd name="connsiteY5993" fmla="*/ 313041 h 1738203"/>
                <a:gd name="connsiteX5994" fmla="*/ 1488320 w 6634280"/>
                <a:gd name="connsiteY5994" fmla="*/ 315787 h 1738203"/>
                <a:gd name="connsiteX5995" fmla="*/ 1493811 w 6634280"/>
                <a:gd name="connsiteY5995" fmla="*/ 321279 h 1738203"/>
                <a:gd name="connsiteX5996" fmla="*/ 1491065 w 6634280"/>
                <a:gd name="connsiteY5996" fmla="*/ 321279 h 1738203"/>
                <a:gd name="connsiteX5997" fmla="*/ 1488320 w 6634280"/>
                <a:gd name="connsiteY5997" fmla="*/ 324025 h 1738203"/>
                <a:gd name="connsiteX5998" fmla="*/ 1482829 w 6634280"/>
                <a:gd name="connsiteY5998" fmla="*/ 321279 h 1738203"/>
                <a:gd name="connsiteX5999" fmla="*/ 1477335 w 6634280"/>
                <a:gd name="connsiteY5999" fmla="*/ 321279 h 1738203"/>
                <a:gd name="connsiteX6000" fmla="*/ 1460859 w 6634280"/>
                <a:gd name="connsiteY6000" fmla="*/ 321279 h 1738203"/>
                <a:gd name="connsiteX6001" fmla="*/ 1460859 w 6634280"/>
                <a:gd name="connsiteY6001" fmla="*/ 318533 h 1738203"/>
                <a:gd name="connsiteX6002" fmla="*/ 1463606 w 6634280"/>
                <a:gd name="connsiteY6002" fmla="*/ 313041 h 1738203"/>
                <a:gd name="connsiteX6003" fmla="*/ 1469098 w 6634280"/>
                <a:gd name="connsiteY6003" fmla="*/ 318533 h 1738203"/>
                <a:gd name="connsiteX6004" fmla="*/ 1474589 w 6634280"/>
                <a:gd name="connsiteY6004" fmla="*/ 318533 h 1738203"/>
                <a:gd name="connsiteX6005" fmla="*/ 1477335 w 6634280"/>
                <a:gd name="connsiteY6005" fmla="*/ 315787 h 1738203"/>
                <a:gd name="connsiteX6006" fmla="*/ 1474589 w 6634280"/>
                <a:gd name="connsiteY6006" fmla="*/ 310295 h 1738203"/>
                <a:gd name="connsiteX6007" fmla="*/ 1471844 w 6634280"/>
                <a:gd name="connsiteY6007" fmla="*/ 304803 h 1738203"/>
                <a:gd name="connsiteX6008" fmla="*/ 1469098 w 6634280"/>
                <a:gd name="connsiteY6008" fmla="*/ 304803 h 1738203"/>
                <a:gd name="connsiteX6009" fmla="*/ 1463606 w 6634280"/>
                <a:gd name="connsiteY6009" fmla="*/ 307549 h 1738203"/>
                <a:gd name="connsiteX6010" fmla="*/ 1463606 w 6634280"/>
                <a:gd name="connsiteY6010" fmla="*/ 310295 h 1738203"/>
                <a:gd name="connsiteX6011" fmla="*/ 1460859 w 6634280"/>
                <a:gd name="connsiteY6011" fmla="*/ 313041 h 1738203"/>
                <a:gd name="connsiteX6012" fmla="*/ 1460859 w 6634280"/>
                <a:gd name="connsiteY6012" fmla="*/ 304803 h 1738203"/>
                <a:gd name="connsiteX6013" fmla="*/ 1458113 w 6634280"/>
                <a:gd name="connsiteY6013" fmla="*/ 302057 h 1738203"/>
                <a:gd name="connsiteX6014" fmla="*/ 1452622 w 6634280"/>
                <a:gd name="connsiteY6014" fmla="*/ 299311 h 1738203"/>
                <a:gd name="connsiteX6015" fmla="*/ 1447130 w 6634280"/>
                <a:gd name="connsiteY6015" fmla="*/ 299311 h 1738203"/>
                <a:gd name="connsiteX6016" fmla="*/ 1447130 w 6634280"/>
                <a:gd name="connsiteY6016" fmla="*/ 302057 h 1738203"/>
                <a:gd name="connsiteX6017" fmla="*/ 1447130 w 6634280"/>
                <a:gd name="connsiteY6017" fmla="*/ 304803 h 1738203"/>
                <a:gd name="connsiteX6018" fmla="*/ 1444383 w 6634280"/>
                <a:gd name="connsiteY6018" fmla="*/ 307549 h 1738203"/>
                <a:gd name="connsiteX6019" fmla="*/ 1444383 w 6634280"/>
                <a:gd name="connsiteY6019" fmla="*/ 310295 h 1738203"/>
                <a:gd name="connsiteX6020" fmla="*/ 1449877 w 6634280"/>
                <a:gd name="connsiteY6020" fmla="*/ 310295 h 1738203"/>
                <a:gd name="connsiteX6021" fmla="*/ 1452622 w 6634280"/>
                <a:gd name="connsiteY6021" fmla="*/ 310295 h 1738203"/>
                <a:gd name="connsiteX6022" fmla="*/ 1455368 w 6634280"/>
                <a:gd name="connsiteY6022" fmla="*/ 313041 h 1738203"/>
                <a:gd name="connsiteX6023" fmla="*/ 1452622 w 6634280"/>
                <a:gd name="connsiteY6023" fmla="*/ 313041 h 1738203"/>
                <a:gd name="connsiteX6024" fmla="*/ 1447130 w 6634280"/>
                <a:gd name="connsiteY6024" fmla="*/ 313041 h 1738203"/>
                <a:gd name="connsiteX6025" fmla="*/ 1444383 w 6634280"/>
                <a:gd name="connsiteY6025" fmla="*/ 313041 h 1738203"/>
                <a:gd name="connsiteX6026" fmla="*/ 1441637 w 6634280"/>
                <a:gd name="connsiteY6026" fmla="*/ 315787 h 1738203"/>
                <a:gd name="connsiteX6027" fmla="*/ 1441637 w 6634280"/>
                <a:gd name="connsiteY6027" fmla="*/ 318533 h 1738203"/>
                <a:gd name="connsiteX6028" fmla="*/ 1444383 w 6634280"/>
                <a:gd name="connsiteY6028" fmla="*/ 318533 h 1738203"/>
                <a:gd name="connsiteX6029" fmla="*/ 1444383 w 6634280"/>
                <a:gd name="connsiteY6029" fmla="*/ 321279 h 1738203"/>
                <a:gd name="connsiteX6030" fmla="*/ 1441637 w 6634280"/>
                <a:gd name="connsiteY6030" fmla="*/ 321279 h 1738203"/>
                <a:gd name="connsiteX6031" fmla="*/ 1438891 w 6634280"/>
                <a:gd name="connsiteY6031" fmla="*/ 321279 h 1738203"/>
                <a:gd name="connsiteX6032" fmla="*/ 1438891 w 6634280"/>
                <a:gd name="connsiteY6032" fmla="*/ 324025 h 1738203"/>
                <a:gd name="connsiteX6033" fmla="*/ 1436146 w 6634280"/>
                <a:gd name="connsiteY6033" fmla="*/ 324025 h 1738203"/>
                <a:gd name="connsiteX6034" fmla="*/ 1433400 w 6634280"/>
                <a:gd name="connsiteY6034" fmla="*/ 315787 h 1738203"/>
                <a:gd name="connsiteX6035" fmla="*/ 1433400 w 6634280"/>
                <a:gd name="connsiteY6035" fmla="*/ 313041 h 1738203"/>
                <a:gd name="connsiteX6036" fmla="*/ 1436146 w 6634280"/>
                <a:gd name="connsiteY6036" fmla="*/ 310295 h 1738203"/>
                <a:gd name="connsiteX6037" fmla="*/ 1430655 w 6634280"/>
                <a:gd name="connsiteY6037" fmla="*/ 307549 h 1738203"/>
                <a:gd name="connsiteX6038" fmla="*/ 1427907 w 6634280"/>
                <a:gd name="connsiteY6038" fmla="*/ 304803 h 1738203"/>
                <a:gd name="connsiteX6039" fmla="*/ 1427907 w 6634280"/>
                <a:gd name="connsiteY6039" fmla="*/ 299311 h 1738203"/>
                <a:gd name="connsiteX6040" fmla="*/ 1496557 w 6634280"/>
                <a:gd name="connsiteY6040" fmla="*/ 293819 h 1738203"/>
                <a:gd name="connsiteX6041" fmla="*/ 1496557 w 6634280"/>
                <a:gd name="connsiteY6041" fmla="*/ 299311 h 1738203"/>
                <a:gd name="connsiteX6042" fmla="*/ 1507541 w 6634280"/>
                <a:gd name="connsiteY6042" fmla="*/ 304803 h 1738203"/>
                <a:gd name="connsiteX6043" fmla="*/ 1507541 w 6634280"/>
                <a:gd name="connsiteY6043" fmla="*/ 299311 h 1738203"/>
                <a:gd name="connsiteX6044" fmla="*/ 1510287 w 6634280"/>
                <a:gd name="connsiteY6044" fmla="*/ 299311 h 1738203"/>
                <a:gd name="connsiteX6045" fmla="*/ 1510287 w 6634280"/>
                <a:gd name="connsiteY6045" fmla="*/ 293819 h 1738203"/>
                <a:gd name="connsiteX6046" fmla="*/ 1507541 w 6634280"/>
                <a:gd name="connsiteY6046" fmla="*/ 291073 h 1738203"/>
                <a:gd name="connsiteX6047" fmla="*/ 1515779 w 6634280"/>
                <a:gd name="connsiteY6047" fmla="*/ 291073 h 1738203"/>
                <a:gd name="connsiteX6048" fmla="*/ 1513033 w 6634280"/>
                <a:gd name="connsiteY6048" fmla="*/ 296565 h 1738203"/>
                <a:gd name="connsiteX6049" fmla="*/ 1524017 w 6634280"/>
                <a:gd name="connsiteY6049" fmla="*/ 296565 h 1738203"/>
                <a:gd name="connsiteX6050" fmla="*/ 1521272 w 6634280"/>
                <a:gd name="connsiteY6050" fmla="*/ 291073 h 1738203"/>
                <a:gd name="connsiteX6051" fmla="*/ 1529509 w 6634280"/>
                <a:gd name="connsiteY6051" fmla="*/ 291073 h 1738203"/>
                <a:gd name="connsiteX6052" fmla="*/ 1535002 w 6634280"/>
                <a:gd name="connsiteY6052" fmla="*/ 293819 h 1738203"/>
                <a:gd name="connsiteX6053" fmla="*/ 1532255 w 6634280"/>
                <a:gd name="connsiteY6053" fmla="*/ 288328 h 1738203"/>
                <a:gd name="connsiteX6054" fmla="*/ 1548731 w 6634280"/>
                <a:gd name="connsiteY6054" fmla="*/ 288328 h 1738203"/>
                <a:gd name="connsiteX6055" fmla="*/ 1554223 w 6634280"/>
                <a:gd name="connsiteY6055" fmla="*/ 291073 h 1738203"/>
                <a:gd name="connsiteX6056" fmla="*/ 1556969 w 6634280"/>
                <a:gd name="connsiteY6056" fmla="*/ 291073 h 1738203"/>
                <a:gd name="connsiteX6057" fmla="*/ 1559715 w 6634280"/>
                <a:gd name="connsiteY6057" fmla="*/ 288328 h 1738203"/>
                <a:gd name="connsiteX6058" fmla="*/ 1559715 w 6634280"/>
                <a:gd name="connsiteY6058" fmla="*/ 285582 h 1738203"/>
                <a:gd name="connsiteX6059" fmla="*/ 1790377 w 6634280"/>
                <a:gd name="connsiteY6059" fmla="*/ 263614 h 1738203"/>
                <a:gd name="connsiteX6060" fmla="*/ 1795869 w 6634280"/>
                <a:gd name="connsiteY6060" fmla="*/ 263614 h 1738203"/>
                <a:gd name="connsiteX6061" fmla="*/ 1798615 w 6634280"/>
                <a:gd name="connsiteY6061" fmla="*/ 260868 h 1738203"/>
                <a:gd name="connsiteX6062" fmla="*/ 1867265 w 6634280"/>
                <a:gd name="connsiteY6062" fmla="*/ 255376 h 1738203"/>
                <a:gd name="connsiteX6063" fmla="*/ 1872756 w 6634280"/>
                <a:gd name="connsiteY6063" fmla="*/ 260868 h 1738203"/>
                <a:gd name="connsiteX6064" fmla="*/ 1880995 w 6634280"/>
                <a:gd name="connsiteY6064" fmla="*/ 266360 h 1738203"/>
                <a:gd name="connsiteX6065" fmla="*/ 1889232 w 6634280"/>
                <a:gd name="connsiteY6065" fmla="*/ 269106 h 1738203"/>
                <a:gd name="connsiteX6066" fmla="*/ 1900217 w 6634280"/>
                <a:gd name="connsiteY6066" fmla="*/ 271852 h 1738203"/>
                <a:gd name="connsiteX6067" fmla="*/ 1905708 w 6634280"/>
                <a:gd name="connsiteY6067" fmla="*/ 269106 h 1738203"/>
                <a:gd name="connsiteX6068" fmla="*/ 1913947 w 6634280"/>
                <a:gd name="connsiteY6068" fmla="*/ 266360 h 1738203"/>
                <a:gd name="connsiteX6069" fmla="*/ 1922184 w 6634280"/>
                <a:gd name="connsiteY6069" fmla="*/ 263614 h 1738203"/>
                <a:gd name="connsiteX6070" fmla="*/ 1930422 w 6634280"/>
                <a:gd name="connsiteY6070" fmla="*/ 258122 h 1738203"/>
                <a:gd name="connsiteX6071" fmla="*/ 1930422 w 6634280"/>
                <a:gd name="connsiteY6071" fmla="*/ 252630 h 1738203"/>
                <a:gd name="connsiteX6072" fmla="*/ 1930422 w 6634280"/>
                <a:gd name="connsiteY6072" fmla="*/ 247138 h 1738203"/>
                <a:gd name="connsiteX6073" fmla="*/ 2073213 w 6634280"/>
                <a:gd name="connsiteY6073" fmla="*/ 233408 h 1738203"/>
                <a:gd name="connsiteX6074" fmla="*/ 2075959 w 6634280"/>
                <a:gd name="connsiteY6074" fmla="*/ 233408 h 1738203"/>
                <a:gd name="connsiteX6075" fmla="*/ 2378014 w 6634280"/>
                <a:gd name="connsiteY6075" fmla="*/ 203202 h 1738203"/>
                <a:gd name="connsiteX6076" fmla="*/ 2378015 w 6634280"/>
                <a:gd name="connsiteY6076" fmla="*/ 203202 h 1738203"/>
                <a:gd name="connsiteX6077" fmla="*/ 2378019 w 6634280"/>
                <a:gd name="connsiteY6077" fmla="*/ 203202 h 1738203"/>
                <a:gd name="connsiteX6078" fmla="*/ 3352837 w 6634280"/>
                <a:gd name="connsiteY6078" fmla="*/ 98855 h 1738203"/>
                <a:gd name="connsiteX6079" fmla="*/ 3358329 w 6634280"/>
                <a:gd name="connsiteY6079" fmla="*/ 101601 h 1738203"/>
                <a:gd name="connsiteX6080" fmla="*/ 3358329 w 6634280"/>
                <a:gd name="connsiteY6080" fmla="*/ 98855 h 1738203"/>
                <a:gd name="connsiteX6081" fmla="*/ 3361075 w 6634280"/>
                <a:gd name="connsiteY6081" fmla="*/ 101601 h 1738203"/>
                <a:gd name="connsiteX6082" fmla="*/ 3350091 w 6634280"/>
                <a:gd name="connsiteY6082" fmla="*/ 107093 h 1738203"/>
                <a:gd name="connsiteX6083" fmla="*/ 3355583 w 6634280"/>
                <a:gd name="connsiteY6083" fmla="*/ 112585 h 1738203"/>
                <a:gd name="connsiteX6084" fmla="*/ 3358329 w 6634280"/>
                <a:gd name="connsiteY6084" fmla="*/ 118077 h 1738203"/>
                <a:gd name="connsiteX6085" fmla="*/ 3355583 w 6634280"/>
                <a:gd name="connsiteY6085" fmla="*/ 118077 h 1738203"/>
                <a:gd name="connsiteX6086" fmla="*/ 3355583 w 6634280"/>
                <a:gd name="connsiteY6086" fmla="*/ 120823 h 1738203"/>
                <a:gd name="connsiteX6087" fmla="*/ 3352837 w 6634280"/>
                <a:gd name="connsiteY6087" fmla="*/ 123569 h 1738203"/>
                <a:gd name="connsiteX6088" fmla="*/ 3350091 w 6634280"/>
                <a:gd name="connsiteY6088" fmla="*/ 115331 h 1738203"/>
                <a:gd name="connsiteX6089" fmla="*/ 3347345 w 6634280"/>
                <a:gd name="connsiteY6089" fmla="*/ 115331 h 1738203"/>
                <a:gd name="connsiteX6090" fmla="*/ 3347345 w 6634280"/>
                <a:gd name="connsiteY6090" fmla="*/ 118077 h 1738203"/>
                <a:gd name="connsiteX6091" fmla="*/ 3347345 w 6634280"/>
                <a:gd name="connsiteY6091" fmla="*/ 120823 h 1738203"/>
                <a:gd name="connsiteX6092" fmla="*/ 3344599 w 6634280"/>
                <a:gd name="connsiteY6092" fmla="*/ 120823 h 1738203"/>
                <a:gd name="connsiteX6093" fmla="*/ 3339107 w 6634280"/>
                <a:gd name="connsiteY6093" fmla="*/ 115331 h 1738203"/>
                <a:gd name="connsiteX6094" fmla="*/ 3339107 w 6634280"/>
                <a:gd name="connsiteY6094" fmla="*/ 109839 h 1738203"/>
                <a:gd name="connsiteX6095" fmla="*/ 3341853 w 6634280"/>
                <a:gd name="connsiteY6095" fmla="*/ 107093 h 1738203"/>
                <a:gd name="connsiteX6096" fmla="*/ 3344599 w 6634280"/>
                <a:gd name="connsiteY6096" fmla="*/ 112585 h 1738203"/>
                <a:gd name="connsiteX6097" fmla="*/ 3347345 w 6634280"/>
                <a:gd name="connsiteY6097" fmla="*/ 112585 h 1738203"/>
                <a:gd name="connsiteX6098" fmla="*/ 3347345 w 6634280"/>
                <a:gd name="connsiteY6098" fmla="*/ 107093 h 1738203"/>
                <a:gd name="connsiteX6099" fmla="*/ 3350091 w 6634280"/>
                <a:gd name="connsiteY6099" fmla="*/ 104347 h 1738203"/>
                <a:gd name="connsiteX6100" fmla="*/ 3352837 w 6634280"/>
                <a:gd name="connsiteY6100" fmla="*/ 104347 h 1738203"/>
                <a:gd name="connsiteX6101" fmla="*/ 3374805 w 6634280"/>
                <a:gd name="connsiteY6101" fmla="*/ 93363 h 1738203"/>
                <a:gd name="connsiteX6102" fmla="*/ 3377551 w 6634280"/>
                <a:gd name="connsiteY6102" fmla="*/ 98855 h 1738203"/>
                <a:gd name="connsiteX6103" fmla="*/ 3372059 w 6634280"/>
                <a:gd name="connsiteY6103" fmla="*/ 101601 h 1738203"/>
                <a:gd name="connsiteX6104" fmla="*/ 3372059 w 6634280"/>
                <a:gd name="connsiteY6104" fmla="*/ 96109 h 1738203"/>
                <a:gd name="connsiteX6105" fmla="*/ 3372059 w 6634280"/>
                <a:gd name="connsiteY6105" fmla="*/ 79633 h 1738203"/>
                <a:gd name="connsiteX6106" fmla="*/ 3374805 w 6634280"/>
                <a:gd name="connsiteY6106" fmla="*/ 87871 h 1738203"/>
                <a:gd name="connsiteX6107" fmla="*/ 3369313 w 6634280"/>
                <a:gd name="connsiteY6107" fmla="*/ 90617 h 1738203"/>
                <a:gd name="connsiteX6108" fmla="*/ 3366567 w 6634280"/>
                <a:gd name="connsiteY6108" fmla="*/ 82379 h 1738203"/>
                <a:gd name="connsiteX6109" fmla="*/ 3377551 w 6634280"/>
                <a:gd name="connsiteY6109" fmla="*/ 76887 h 1738203"/>
                <a:gd name="connsiteX6110" fmla="*/ 3380297 w 6634280"/>
                <a:gd name="connsiteY6110" fmla="*/ 76887 h 1738203"/>
                <a:gd name="connsiteX6111" fmla="*/ 3383043 w 6634280"/>
                <a:gd name="connsiteY6111" fmla="*/ 76887 h 1738203"/>
                <a:gd name="connsiteX6112" fmla="*/ 3388535 w 6634280"/>
                <a:gd name="connsiteY6112" fmla="*/ 76887 h 1738203"/>
                <a:gd name="connsiteX6113" fmla="*/ 3388535 w 6634280"/>
                <a:gd name="connsiteY6113" fmla="*/ 79633 h 1738203"/>
                <a:gd name="connsiteX6114" fmla="*/ 3391281 w 6634280"/>
                <a:gd name="connsiteY6114" fmla="*/ 82379 h 1738203"/>
                <a:gd name="connsiteX6115" fmla="*/ 3399519 w 6634280"/>
                <a:gd name="connsiteY6115" fmla="*/ 79633 h 1738203"/>
                <a:gd name="connsiteX6116" fmla="*/ 3402265 w 6634280"/>
                <a:gd name="connsiteY6116" fmla="*/ 79633 h 1738203"/>
                <a:gd name="connsiteX6117" fmla="*/ 3405011 w 6634280"/>
                <a:gd name="connsiteY6117" fmla="*/ 85125 h 1738203"/>
                <a:gd name="connsiteX6118" fmla="*/ 3396773 w 6634280"/>
                <a:gd name="connsiteY6118" fmla="*/ 87871 h 1738203"/>
                <a:gd name="connsiteX6119" fmla="*/ 3394027 w 6634280"/>
                <a:gd name="connsiteY6119" fmla="*/ 90617 h 1738203"/>
                <a:gd name="connsiteX6120" fmla="*/ 3391281 w 6634280"/>
                <a:gd name="connsiteY6120" fmla="*/ 85125 h 1738203"/>
                <a:gd name="connsiteX6121" fmla="*/ 3385789 w 6634280"/>
                <a:gd name="connsiteY6121" fmla="*/ 82379 h 1738203"/>
                <a:gd name="connsiteX6122" fmla="*/ 3888303 w 6634280"/>
                <a:gd name="connsiteY6122" fmla="*/ 54919 h 1738203"/>
                <a:gd name="connsiteX6123" fmla="*/ 3888303 w 6634280"/>
                <a:gd name="connsiteY6123" fmla="*/ 57665 h 1738203"/>
                <a:gd name="connsiteX6124" fmla="*/ 3882811 w 6634280"/>
                <a:gd name="connsiteY6124" fmla="*/ 57665 h 1738203"/>
                <a:gd name="connsiteX6125" fmla="*/ 3915763 w 6634280"/>
                <a:gd name="connsiteY6125" fmla="*/ 52173 h 1738203"/>
                <a:gd name="connsiteX6126" fmla="*/ 3918509 w 6634280"/>
                <a:gd name="connsiteY6126" fmla="*/ 52173 h 1738203"/>
                <a:gd name="connsiteX6127" fmla="*/ 3913017 w 6634280"/>
                <a:gd name="connsiteY6127" fmla="*/ 54919 h 1738203"/>
                <a:gd name="connsiteX6128" fmla="*/ 3929492 w 6634280"/>
                <a:gd name="connsiteY6128" fmla="*/ 43936 h 1738203"/>
                <a:gd name="connsiteX6129" fmla="*/ 3934984 w 6634280"/>
                <a:gd name="connsiteY6129" fmla="*/ 49427 h 1738203"/>
                <a:gd name="connsiteX6130" fmla="*/ 3940476 w 6634280"/>
                <a:gd name="connsiteY6130" fmla="*/ 49427 h 1738203"/>
                <a:gd name="connsiteX6131" fmla="*/ 3934984 w 6634280"/>
                <a:gd name="connsiteY6131" fmla="*/ 43936 h 1738203"/>
                <a:gd name="connsiteX6132" fmla="*/ 3805923 w 6634280"/>
                <a:gd name="connsiteY6132" fmla="*/ 43936 h 1738203"/>
                <a:gd name="connsiteX6133" fmla="*/ 3811415 w 6634280"/>
                <a:gd name="connsiteY6133" fmla="*/ 49427 h 1738203"/>
                <a:gd name="connsiteX6134" fmla="*/ 3805923 w 6634280"/>
                <a:gd name="connsiteY6134" fmla="*/ 54919 h 1738203"/>
                <a:gd name="connsiteX6135" fmla="*/ 3805923 w 6634280"/>
                <a:gd name="connsiteY6135" fmla="*/ 63157 h 1738203"/>
                <a:gd name="connsiteX6136" fmla="*/ 3811415 w 6634280"/>
                <a:gd name="connsiteY6136" fmla="*/ 63157 h 1738203"/>
                <a:gd name="connsiteX6137" fmla="*/ 3808669 w 6634280"/>
                <a:gd name="connsiteY6137" fmla="*/ 65903 h 1738203"/>
                <a:gd name="connsiteX6138" fmla="*/ 3808669 w 6634280"/>
                <a:gd name="connsiteY6138" fmla="*/ 68649 h 1738203"/>
                <a:gd name="connsiteX6139" fmla="*/ 3794940 w 6634280"/>
                <a:gd name="connsiteY6139" fmla="*/ 68649 h 1738203"/>
                <a:gd name="connsiteX6140" fmla="*/ 3792194 w 6634280"/>
                <a:gd name="connsiteY6140" fmla="*/ 68649 h 1738203"/>
                <a:gd name="connsiteX6141" fmla="*/ 3789448 w 6634280"/>
                <a:gd name="connsiteY6141" fmla="*/ 71395 h 1738203"/>
                <a:gd name="connsiteX6142" fmla="*/ 3767480 w 6634280"/>
                <a:gd name="connsiteY6142" fmla="*/ 74141 h 1738203"/>
                <a:gd name="connsiteX6143" fmla="*/ 3764734 w 6634280"/>
                <a:gd name="connsiteY6143" fmla="*/ 65903 h 1738203"/>
                <a:gd name="connsiteX6144" fmla="*/ 3753750 w 6634280"/>
                <a:gd name="connsiteY6144" fmla="*/ 68649 h 1738203"/>
                <a:gd name="connsiteX6145" fmla="*/ 3756496 w 6634280"/>
                <a:gd name="connsiteY6145" fmla="*/ 74141 h 1738203"/>
                <a:gd name="connsiteX6146" fmla="*/ 3753750 w 6634280"/>
                <a:gd name="connsiteY6146" fmla="*/ 74141 h 1738203"/>
                <a:gd name="connsiteX6147" fmla="*/ 3712560 w 6634280"/>
                <a:gd name="connsiteY6147" fmla="*/ 79633 h 1738203"/>
                <a:gd name="connsiteX6148" fmla="*/ 3734528 w 6634280"/>
                <a:gd name="connsiteY6148" fmla="*/ 49427 h 1738203"/>
                <a:gd name="connsiteX6149" fmla="*/ 3907525 w 6634280"/>
                <a:gd name="connsiteY6149" fmla="*/ 32952 h 1738203"/>
                <a:gd name="connsiteX6150" fmla="*/ 3915763 w 6634280"/>
                <a:gd name="connsiteY6150" fmla="*/ 32952 h 1738203"/>
                <a:gd name="connsiteX6151" fmla="*/ 3907525 w 6634280"/>
                <a:gd name="connsiteY6151" fmla="*/ 43936 h 1738203"/>
                <a:gd name="connsiteX6152" fmla="*/ 3907525 w 6634280"/>
                <a:gd name="connsiteY6152" fmla="*/ 49427 h 1738203"/>
                <a:gd name="connsiteX6153" fmla="*/ 3910271 w 6634280"/>
                <a:gd name="connsiteY6153" fmla="*/ 54919 h 1738203"/>
                <a:gd name="connsiteX6154" fmla="*/ 3904779 w 6634280"/>
                <a:gd name="connsiteY6154" fmla="*/ 54919 h 1738203"/>
                <a:gd name="connsiteX6155" fmla="*/ 3899287 w 6634280"/>
                <a:gd name="connsiteY6155" fmla="*/ 43936 h 1738203"/>
                <a:gd name="connsiteX6156" fmla="*/ 3899287 w 6634280"/>
                <a:gd name="connsiteY6156" fmla="*/ 38444 h 1738203"/>
                <a:gd name="connsiteX6157" fmla="*/ 3888303 w 6634280"/>
                <a:gd name="connsiteY6157" fmla="*/ 35698 h 1738203"/>
                <a:gd name="connsiteX6158" fmla="*/ 3899287 w 6634280"/>
                <a:gd name="connsiteY6158" fmla="*/ 35698 h 1738203"/>
                <a:gd name="connsiteX6159" fmla="*/ 4076085 w 6634280"/>
                <a:gd name="connsiteY6159" fmla="*/ 31896 h 1738203"/>
                <a:gd name="connsiteX6160" fmla="*/ 4075029 w 6634280"/>
                <a:gd name="connsiteY6160" fmla="*/ 32952 h 1738203"/>
                <a:gd name="connsiteX6161" fmla="*/ 4074222 w 6634280"/>
                <a:gd name="connsiteY6161" fmla="*/ 32144 h 1738203"/>
                <a:gd name="connsiteX6162" fmla="*/ 3945968 w 6634280"/>
                <a:gd name="connsiteY6162" fmla="*/ 30206 h 1738203"/>
                <a:gd name="connsiteX6163" fmla="*/ 3948714 w 6634280"/>
                <a:gd name="connsiteY6163" fmla="*/ 32952 h 1738203"/>
                <a:gd name="connsiteX6164" fmla="*/ 3954206 w 6634280"/>
                <a:gd name="connsiteY6164" fmla="*/ 32952 h 1738203"/>
                <a:gd name="connsiteX6165" fmla="*/ 3956952 w 6634280"/>
                <a:gd name="connsiteY6165" fmla="*/ 30206 h 1738203"/>
                <a:gd name="connsiteX6166" fmla="*/ 3967936 w 6634280"/>
                <a:gd name="connsiteY6166" fmla="*/ 30206 h 1738203"/>
                <a:gd name="connsiteX6167" fmla="*/ 3962444 w 6634280"/>
                <a:gd name="connsiteY6167" fmla="*/ 38444 h 1738203"/>
                <a:gd name="connsiteX6168" fmla="*/ 3956952 w 6634280"/>
                <a:gd name="connsiteY6168" fmla="*/ 46681 h 1738203"/>
                <a:gd name="connsiteX6169" fmla="*/ 3954206 w 6634280"/>
                <a:gd name="connsiteY6169" fmla="*/ 46681 h 1738203"/>
                <a:gd name="connsiteX6170" fmla="*/ 3951460 w 6634280"/>
                <a:gd name="connsiteY6170" fmla="*/ 46681 h 1738203"/>
                <a:gd name="connsiteX6171" fmla="*/ 3948714 w 6634280"/>
                <a:gd name="connsiteY6171" fmla="*/ 49427 h 1738203"/>
                <a:gd name="connsiteX6172" fmla="*/ 3924000 w 6634280"/>
                <a:gd name="connsiteY6172" fmla="*/ 52173 h 1738203"/>
                <a:gd name="connsiteX6173" fmla="*/ 3924000 w 6634280"/>
                <a:gd name="connsiteY6173" fmla="*/ 41190 h 1738203"/>
                <a:gd name="connsiteX6174" fmla="*/ 3924000 w 6634280"/>
                <a:gd name="connsiteY6174" fmla="*/ 38444 h 1738203"/>
                <a:gd name="connsiteX6175" fmla="*/ 3918509 w 6634280"/>
                <a:gd name="connsiteY6175" fmla="*/ 32952 h 1738203"/>
                <a:gd name="connsiteX6176" fmla="*/ 4146425 w 6634280"/>
                <a:gd name="connsiteY6176" fmla="*/ 13730 h 1738203"/>
                <a:gd name="connsiteX6177" fmla="*/ 4149171 w 6634280"/>
                <a:gd name="connsiteY6177" fmla="*/ 21968 h 1738203"/>
                <a:gd name="connsiteX6178" fmla="*/ 4094251 w 6634280"/>
                <a:gd name="connsiteY6178" fmla="*/ 30206 h 1738203"/>
                <a:gd name="connsiteX6179" fmla="*/ 4094251 w 6634280"/>
                <a:gd name="connsiteY6179" fmla="*/ 27460 h 1738203"/>
                <a:gd name="connsiteX6180" fmla="*/ 4088759 w 6634280"/>
                <a:gd name="connsiteY6180" fmla="*/ 27460 h 1738203"/>
                <a:gd name="connsiteX6181" fmla="*/ 4088759 w 6634280"/>
                <a:gd name="connsiteY6181" fmla="*/ 30206 h 1738203"/>
                <a:gd name="connsiteX6182" fmla="*/ 4076085 w 6634280"/>
                <a:gd name="connsiteY6182" fmla="*/ 31896 h 1738203"/>
                <a:gd name="connsiteX6183" fmla="*/ 4077775 w 6634280"/>
                <a:gd name="connsiteY6183" fmla="*/ 30206 h 1738203"/>
                <a:gd name="connsiteX6184" fmla="*/ 4075029 w 6634280"/>
                <a:gd name="connsiteY6184" fmla="*/ 30206 h 1738203"/>
                <a:gd name="connsiteX6185" fmla="*/ 4077775 w 6634280"/>
                <a:gd name="connsiteY6185" fmla="*/ 27460 h 1738203"/>
                <a:gd name="connsiteX6186" fmla="*/ 4075029 w 6634280"/>
                <a:gd name="connsiteY6186" fmla="*/ 27460 h 1738203"/>
                <a:gd name="connsiteX6187" fmla="*/ 4075029 w 6634280"/>
                <a:gd name="connsiteY6187" fmla="*/ 24714 h 1738203"/>
                <a:gd name="connsiteX6188" fmla="*/ 4072283 w 6634280"/>
                <a:gd name="connsiteY6188" fmla="*/ 24714 h 1738203"/>
                <a:gd name="connsiteX6189" fmla="*/ 4072283 w 6634280"/>
                <a:gd name="connsiteY6189" fmla="*/ 27460 h 1738203"/>
                <a:gd name="connsiteX6190" fmla="*/ 4069537 w 6634280"/>
                <a:gd name="connsiteY6190" fmla="*/ 27460 h 1738203"/>
                <a:gd name="connsiteX6191" fmla="*/ 4072283 w 6634280"/>
                <a:gd name="connsiteY6191" fmla="*/ 30206 h 1738203"/>
                <a:gd name="connsiteX6192" fmla="*/ 4074222 w 6634280"/>
                <a:gd name="connsiteY6192" fmla="*/ 32144 h 1738203"/>
                <a:gd name="connsiteX6193" fmla="*/ 4006380 w 6634280"/>
                <a:gd name="connsiteY6193" fmla="*/ 41190 h 1738203"/>
                <a:gd name="connsiteX6194" fmla="*/ 4003634 w 6634280"/>
                <a:gd name="connsiteY6194" fmla="*/ 38444 h 1738203"/>
                <a:gd name="connsiteX6195" fmla="*/ 4003634 w 6634280"/>
                <a:gd name="connsiteY6195" fmla="*/ 41190 h 1738203"/>
                <a:gd name="connsiteX6196" fmla="*/ 3989904 w 6634280"/>
                <a:gd name="connsiteY6196" fmla="*/ 43936 h 1738203"/>
                <a:gd name="connsiteX6197" fmla="*/ 3981666 w 6634280"/>
                <a:gd name="connsiteY6197" fmla="*/ 38444 h 1738203"/>
                <a:gd name="connsiteX6198" fmla="*/ 3976174 w 6634280"/>
                <a:gd name="connsiteY6198" fmla="*/ 35698 h 1738203"/>
                <a:gd name="connsiteX6199" fmla="*/ 3970682 w 6634280"/>
                <a:gd name="connsiteY6199" fmla="*/ 35698 h 1738203"/>
                <a:gd name="connsiteX6200" fmla="*/ 3970682 w 6634280"/>
                <a:gd name="connsiteY6200" fmla="*/ 30206 h 1738203"/>
                <a:gd name="connsiteX6201" fmla="*/ 4228804 w 6634280"/>
                <a:gd name="connsiteY6201" fmla="*/ 8369 h 1738203"/>
                <a:gd name="connsiteX6202" fmla="*/ 4228804 w 6634280"/>
                <a:gd name="connsiteY6202" fmla="*/ 10984 h 1738203"/>
                <a:gd name="connsiteX6203" fmla="*/ 4231550 w 6634280"/>
                <a:gd name="connsiteY6203" fmla="*/ 13730 h 1738203"/>
                <a:gd name="connsiteX6204" fmla="*/ 4223312 w 6634280"/>
                <a:gd name="connsiteY6204" fmla="*/ 13730 h 1738203"/>
                <a:gd name="connsiteX6205" fmla="*/ 4217820 w 6634280"/>
                <a:gd name="connsiteY6205" fmla="*/ 13730 h 1738203"/>
                <a:gd name="connsiteX6206" fmla="*/ 4176630 w 6634280"/>
                <a:gd name="connsiteY6206" fmla="*/ 19222 h 1738203"/>
                <a:gd name="connsiteX6207" fmla="*/ 4173884 w 6634280"/>
                <a:gd name="connsiteY6207" fmla="*/ 10984 h 1738203"/>
                <a:gd name="connsiteX6208" fmla="*/ 4228804 w 6634280"/>
                <a:gd name="connsiteY6208" fmla="*/ 8238 h 1738203"/>
                <a:gd name="connsiteX6209" fmla="*/ 4231550 w 6634280"/>
                <a:gd name="connsiteY6209" fmla="*/ 8238 h 1738203"/>
                <a:gd name="connsiteX6210" fmla="*/ 4228804 w 6634280"/>
                <a:gd name="connsiteY6210" fmla="*/ 8369 h 1738203"/>
                <a:gd name="connsiteX6211" fmla="*/ 4278232 w 6634280"/>
                <a:gd name="connsiteY6211" fmla="*/ 2746 h 1738203"/>
                <a:gd name="connsiteX6212" fmla="*/ 4280978 w 6634280"/>
                <a:gd name="connsiteY6212" fmla="*/ 2746 h 1738203"/>
                <a:gd name="connsiteX6213" fmla="*/ 4280978 w 6634280"/>
                <a:gd name="connsiteY6213" fmla="*/ 5492 h 1738203"/>
                <a:gd name="connsiteX6214" fmla="*/ 4278232 w 6634280"/>
                <a:gd name="connsiteY6214" fmla="*/ 5492 h 1738203"/>
                <a:gd name="connsiteX6215" fmla="*/ 4272740 w 6634280"/>
                <a:gd name="connsiteY6215" fmla="*/ 2746 h 1738203"/>
                <a:gd name="connsiteX6216" fmla="*/ 4267248 w 6634280"/>
                <a:gd name="connsiteY6216" fmla="*/ 5492 h 1738203"/>
                <a:gd name="connsiteX6217" fmla="*/ 4261756 w 6634280"/>
                <a:gd name="connsiteY6217" fmla="*/ 8238 h 1738203"/>
                <a:gd name="connsiteX6218" fmla="*/ 4264502 w 6634280"/>
                <a:gd name="connsiteY6218" fmla="*/ 8238 h 1738203"/>
                <a:gd name="connsiteX6219" fmla="*/ 4237042 w 6634280"/>
                <a:gd name="connsiteY6219" fmla="*/ 10984 h 1738203"/>
                <a:gd name="connsiteX6220" fmla="*/ 4237042 w 6634280"/>
                <a:gd name="connsiteY6220" fmla="*/ 8238 h 1738203"/>
                <a:gd name="connsiteX6221" fmla="*/ 4234296 w 6634280"/>
                <a:gd name="connsiteY6221" fmla="*/ 8238 h 1738203"/>
                <a:gd name="connsiteX6222" fmla="*/ 4253518 w 6634280"/>
                <a:gd name="connsiteY6222" fmla="*/ 5492 h 1738203"/>
                <a:gd name="connsiteX6223" fmla="*/ 4256264 w 6634280"/>
                <a:gd name="connsiteY6223" fmla="*/ 8238 h 1738203"/>
                <a:gd name="connsiteX6224" fmla="*/ 4256264 w 6634280"/>
                <a:gd name="connsiteY6224" fmla="*/ 5492 h 1738203"/>
                <a:gd name="connsiteX6225" fmla="*/ 4330405 w 6634280"/>
                <a:gd name="connsiteY6225" fmla="*/ 0 h 1738203"/>
                <a:gd name="connsiteX6226" fmla="*/ 4286470 w 6634280"/>
                <a:gd name="connsiteY6226" fmla="*/ 5492 h 1738203"/>
                <a:gd name="connsiteX6227" fmla="*/ 4286470 w 6634280"/>
                <a:gd name="connsiteY6227" fmla="*/ 2746 h 1738203"/>
                <a:gd name="connsiteX6228" fmla="*/ 4291962 w 6634280"/>
                <a:gd name="connsiteY6228" fmla="*/ 2746 h 1738203"/>
                <a:gd name="connsiteX6229" fmla="*/ 4300199 w 6634280"/>
                <a:gd name="connsiteY6229" fmla="*/ 2746 h 17382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 ang="0">
                  <a:pos x="connsiteX1182" y="connsiteY1182"/>
                </a:cxn>
                <a:cxn ang="0">
                  <a:pos x="connsiteX1183" y="connsiteY1183"/>
                </a:cxn>
                <a:cxn ang="0">
                  <a:pos x="connsiteX1184" y="connsiteY1184"/>
                </a:cxn>
                <a:cxn ang="0">
                  <a:pos x="connsiteX1185" y="connsiteY1185"/>
                </a:cxn>
                <a:cxn ang="0">
                  <a:pos x="connsiteX1186" y="connsiteY1186"/>
                </a:cxn>
                <a:cxn ang="0">
                  <a:pos x="connsiteX1187" y="connsiteY1187"/>
                </a:cxn>
                <a:cxn ang="0">
                  <a:pos x="connsiteX1188" y="connsiteY1188"/>
                </a:cxn>
                <a:cxn ang="0">
                  <a:pos x="connsiteX1189" y="connsiteY1189"/>
                </a:cxn>
                <a:cxn ang="0">
                  <a:pos x="connsiteX1190" y="connsiteY1190"/>
                </a:cxn>
                <a:cxn ang="0">
                  <a:pos x="connsiteX1191" y="connsiteY1191"/>
                </a:cxn>
                <a:cxn ang="0">
                  <a:pos x="connsiteX1192" y="connsiteY1192"/>
                </a:cxn>
                <a:cxn ang="0">
                  <a:pos x="connsiteX1193" y="connsiteY1193"/>
                </a:cxn>
                <a:cxn ang="0">
                  <a:pos x="connsiteX1194" y="connsiteY1194"/>
                </a:cxn>
                <a:cxn ang="0">
                  <a:pos x="connsiteX1195" y="connsiteY1195"/>
                </a:cxn>
                <a:cxn ang="0">
                  <a:pos x="connsiteX1196" y="connsiteY1196"/>
                </a:cxn>
                <a:cxn ang="0">
                  <a:pos x="connsiteX1197" y="connsiteY1197"/>
                </a:cxn>
                <a:cxn ang="0">
                  <a:pos x="connsiteX1198" y="connsiteY1198"/>
                </a:cxn>
                <a:cxn ang="0">
                  <a:pos x="connsiteX1199" y="connsiteY1199"/>
                </a:cxn>
                <a:cxn ang="0">
                  <a:pos x="connsiteX1200" y="connsiteY1200"/>
                </a:cxn>
                <a:cxn ang="0">
                  <a:pos x="connsiteX1201" y="connsiteY1201"/>
                </a:cxn>
                <a:cxn ang="0">
                  <a:pos x="connsiteX1202" y="connsiteY1202"/>
                </a:cxn>
                <a:cxn ang="0">
                  <a:pos x="connsiteX1203" y="connsiteY1203"/>
                </a:cxn>
                <a:cxn ang="0">
                  <a:pos x="connsiteX1204" y="connsiteY1204"/>
                </a:cxn>
                <a:cxn ang="0">
                  <a:pos x="connsiteX1205" y="connsiteY1205"/>
                </a:cxn>
                <a:cxn ang="0">
                  <a:pos x="connsiteX1206" y="connsiteY1206"/>
                </a:cxn>
                <a:cxn ang="0">
                  <a:pos x="connsiteX1207" y="connsiteY1207"/>
                </a:cxn>
                <a:cxn ang="0">
                  <a:pos x="connsiteX1208" y="connsiteY1208"/>
                </a:cxn>
                <a:cxn ang="0">
                  <a:pos x="connsiteX1209" y="connsiteY1209"/>
                </a:cxn>
                <a:cxn ang="0">
                  <a:pos x="connsiteX1210" y="connsiteY1210"/>
                </a:cxn>
                <a:cxn ang="0">
                  <a:pos x="connsiteX1211" y="connsiteY1211"/>
                </a:cxn>
                <a:cxn ang="0">
                  <a:pos x="connsiteX1212" y="connsiteY1212"/>
                </a:cxn>
                <a:cxn ang="0">
                  <a:pos x="connsiteX1213" y="connsiteY1213"/>
                </a:cxn>
                <a:cxn ang="0">
                  <a:pos x="connsiteX1214" y="connsiteY1214"/>
                </a:cxn>
                <a:cxn ang="0">
                  <a:pos x="connsiteX1215" y="connsiteY1215"/>
                </a:cxn>
                <a:cxn ang="0">
                  <a:pos x="connsiteX1216" y="connsiteY1216"/>
                </a:cxn>
                <a:cxn ang="0">
                  <a:pos x="connsiteX1217" y="connsiteY1217"/>
                </a:cxn>
                <a:cxn ang="0">
                  <a:pos x="connsiteX1218" y="connsiteY1218"/>
                </a:cxn>
                <a:cxn ang="0">
                  <a:pos x="connsiteX1219" y="connsiteY1219"/>
                </a:cxn>
                <a:cxn ang="0">
                  <a:pos x="connsiteX1220" y="connsiteY1220"/>
                </a:cxn>
                <a:cxn ang="0">
                  <a:pos x="connsiteX1221" y="connsiteY1221"/>
                </a:cxn>
                <a:cxn ang="0">
                  <a:pos x="connsiteX1222" y="connsiteY1222"/>
                </a:cxn>
                <a:cxn ang="0">
                  <a:pos x="connsiteX1223" y="connsiteY1223"/>
                </a:cxn>
                <a:cxn ang="0">
                  <a:pos x="connsiteX1224" y="connsiteY1224"/>
                </a:cxn>
                <a:cxn ang="0">
                  <a:pos x="connsiteX1225" y="connsiteY1225"/>
                </a:cxn>
                <a:cxn ang="0">
                  <a:pos x="connsiteX1226" y="connsiteY1226"/>
                </a:cxn>
                <a:cxn ang="0">
                  <a:pos x="connsiteX1227" y="connsiteY1227"/>
                </a:cxn>
                <a:cxn ang="0">
                  <a:pos x="connsiteX1228" y="connsiteY1228"/>
                </a:cxn>
                <a:cxn ang="0">
                  <a:pos x="connsiteX1229" y="connsiteY1229"/>
                </a:cxn>
                <a:cxn ang="0">
                  <a:pos x="connsiteX1230" y="connsiteY1230"/>
                </a:cxn>
                <a:cxn ang="0">
                  <a:pos x="connsiteX1231" y="connsiteY1231"/>
                </a:cxn>
                <a:cxn ang="0">
                  <a:pos x="connsiteX1232" y="connsiteY1232"/>
                </a:cxn>
                <a:cxn ang="0">
                  <a:pos x="connsiteX1233" y="connsiteY1233"/>
                </a:cxn>
                <a:cxn ang="0">
                  <a:pos x="connsiteX1234" y="connsiteY1234"/>
                </a:cxn>
                <a:cxn ang="0">
                  <a:pos x="connsiteX1235" y="connsiteY1235"/>
                </a:cxn>
                <a:cxn ang="0">
                  <a:pos x="connsiteX1236" y="connsiteY1236"/>
                </a:cxn>
                <a:cxn ang="0">
                  <a:pos x="connsiteX1237" y="connsiteY1237"/>
                </a:cxn>
                <a:cxn ang="0">
                  <a:pos x="connsiteX1238" y="connsiteY1238"/>
                </a:cxn>
                <a:cxn ang="0">
                  <a:pos x="connsiteX1239" y="connsiteY1239"/>
                </a:cxn>
                <a:cxn ang="0">
                  <a:pos x="connsiteX1240" y="connsiteY1240"/>
                </a:cxn>
                <a:cxn ang="0">
                  <a:pos x="connsiteX1241" y="connsiteY1241"/>
                </a:cxn>
                <a:cxn ang="0">
                  <a:pos x="connsiteX1242" y="connsiteY1242"/>
                </a:cxn>
                <a:cxn ang="0">
                  <a:pos x="connsiteX1243" y="connsiteY1243"/>
                </a:cxn>
                <a:cxn ang="0">
                  <a:pos x="connsiteX1244" y="connsiteY1244"/>
                </a:cxn>
                <a:cxn ang="0">
                  <a:pos x="connsiteX1245" y="connsiteY1245"/>
                </a:cxn>
                <a:cxn ang="0">
                  <a:pos x="connsiteX1246" y="connsiteY1246"/>
                </a:cxn>
                <a:cxn ang="0">
                  <a:pos x="connsiteX1247" y="connsiteY1247"/>
                </a:cxn>
                <a:cxn ang="0">
                  <a:pos x="connsiteX1248" y="connsiteY1248"/>
                </a:cxn>
                <a:cxn ang="0">
                  <a:pos x="connsiteX1249" y="connsiteY1249"/>
                </a:cxn>
                <a:cxn ang="0">
                  <a:pos x="connsiteX1250" y="connsiteY1250"/>
                </a:cxn>
                <a:cxn ang="0">
                  <a:pos x="connsiteX1251" y="connsiteY1251"/>
                </a:cxn>
                <a:cxn ang="0">
                  <a:pos x="connsiteX1252" y="connsiteY1252"/>
                </a:cxn>
                <a:cxn ang="0">
                  <a:pos x="connsiteX1253" y="connsiteY1253"/>
                </a:cxn>
                <a:cxn ang="0">
                  <a:pos x="connsiteX1254" y="connsiteY1254"/>
                </a:cxn>
                <a:cxn ang="0">
                  <a:pos x="connsiteX1255" y="connsiteY1255"/>
                </a:cxn>
                <a:cxn ang="0">
                  <a:pos x="connsiteX1256" y="connsiteY1256"/>
                </a:cxn>
                <a:cxn ang="0">
                  <a:pos x="connsiteX1257" y="connsiteY1257"/>
                </a:cxn>
                <a:cxn ang="0">
                  <a:pos x="connsiteX1258" y="connsiteY1258"/>
                </a:cxn>
                <a:cxn ang="0">
                  <a:pos x="connsiteX1259" y="connsiteY1259"/>
                </a:cxn>
                <a:cxn ang="0">
                  <a:pos x="connsiteX1260" y="connsiteY1260"/>
                </a:cxn>
                <a:cxn ang="0">
                  <a:pos x="connsiteX1261" y="connsiteY1261"/>
                </a:cxn>
                <a:cxn ang="0">
                  <a:pos x="connsiteX1262" y="connsiteY1262"/>
                </a:cxn>
                <a:cxn ang="0">
                  <a:pos x="connsiteX1263" y="connsiteY1263"/>
                </a:cxn>
                <a:cxn ang="0">
                  <a:pos x="connsiteX1264" y="connsiteY1264"/>
                </a:cxn>
                <a:cxn ang="0">
                  <a:pos x="connsiteX1265" y="connsiteY1265"/>
                </a:cxn>
                <a:cxn ang="0">
                  <a:pos x="connsiteX1266" y="connsiteY1266"/>
                </a:cxn>
                <a:cxn ang="0">
                  <a:pos x="connsiteX1267" y="connsiteY1267"/>
                </a:cxn>
                <a:cxn ang="0">
                  <a:pos x="connsiteX1268" y="connsiteY1268"/>
                </a:cxn>
                <a:cxn ang="0">
                  <a:pos x="connsiteX1269" y="connsiteY1269"/>
                </a:cxn>
                <a:cxn ang="0">
                  <a:pos x="connsiteX1270" y="connsiteY1270"/>
                </a:cxn>
                <a:cxn ang="0">
                  <a:pos x="connsiteX1271" y="connsiteY1271"/>
                </a:cxn>
                <a:cxn ang="0">
                  <a:pos x="connsiteX1272" y="connsiteY1272"/>
                </a:cxn>
                <a:cxn ang="0">
                  <a:pos x="connsiteX1273" y="connsiteY1273"/>
                </a:cxn>
                <a:cxn ang="0">
                  <a:pos x="connsiteX1274" y="connsiteY1274"/>
                </a:cxn>
                <a:cxn ang="0">
                  <a:pos x="connsiteX1275" y="connsiteY1275"/>
                </a:cxn>
                <a:cxn ang="0">
                  <a:pos x="connsiteX1276" y="connsiteY1276"/>
                </a:cxn>
                <a:cxn ang="0">
                  <a:pos x="connsiteX1277" y="connsiteY1277"/>
                </a:cxn>
                <a:cxn ang="0">
                  <a:pos x="connsiteX1278" y="connsiteY1278"/>
                </a:cxn>
                <a:cxn ang="0">
                  <a:pos x="connsiteX1279" y="connsiteY1279"/>
                </a:cxn>
                <a:cxn ang="0">
                  <a:pos x="connsiteX1280" y="connsiteY1280"/>
                </a:cxn>
                <a:cxn ang="0">
                  <a:pos x="connsiteX1281" y="connsiteY1281"/>
                </a:cxn>
                <a:cxn ang="0">
                  <a:pos x="connsiteX1282" y="connsiteY1282"/>
                </a:cxn>
                <a:cxn ang="0">
                  <a:pos x="connsiteX1283" y="connsiteY1283"/>
                </a:cxn>
                <a:cxn ang="0">
                  <a:pos x="connsiteX1284" y="connsiteY1284"/>
                </a:cxn>
                <a:cxn ang="0">
                  <a:pos x="connsiteX1285" y="connsiteY1285"/>
                </a:cxn>
                <a:cxn ang="0">
                  <a:pos x="connsiteX1286" y="connsiteY1286"/>
                </a:cxn>
                <a:cxn ang="0">
                  <a:pos x="connsiteX1287" y="connsiteY1287"/>
                </a:cxn>
                <a:cxn ang="0">
                  <a:pos x="connsiteX1288" y="connsiteY1288"/>
                </a:cxn>
                <a:cxn ang="0">
                  <a:pos x="connsiteX1289" y="connsiteY1289"/>
                </a:cxn>
                <a:cxn ang="0">
                  <a:pos x="connsiteX1290" y="connsiteY1290"/>
                </a:cxn>
                <a:cxn ang="0">
                  <a:pos x="connsiteX1291" y="connsiteY1291"/>
                </a:cxn>
                <a:cxn ang="0">
                  <a:pos x="connsiteX1292" y="connsiteY1292"/>
                </a:cxn>
                <a:cxn ang="0">
                  <a:pos x="connsiteX1293" y="connsiteY1293"/>
                </a:cxn>
                <a:cxn ang="0">
                  <a:pos x="connsiteX1294" y="connsiteY1294"/>
                </a:cxn>
                <a:cxn ang="0">
                  <a:pos x="connsiteX1295" y="connsiteY1295"/>
                </a:cxn>
                <a:cxn ang="0">
                  <a:pos x="connsiteX1296" y="connsiteY1296"/>
                </a:cxn>
                <a:cxn ang="0">
                  <a:pos x="connsiteX1297" y="connsiteY1297"/>
                </a:cxn>
                <a:cxn ang="0">
                  <a:pos x="connsiteX1298" y="connsiteY1298"/>
                </a:cxn>
                <a:cxn ang="0">
                  <a:pos x="connsiteX1299" y="connsiteY1299"/>
                </a:cxn>
                <a:cxn ang="0">
                  <a:pos x="connsiteX1300" y="connsiteY1300"/>
                </a:cxn>
                <a:cxn ang="0">
                  <a:pos x="connsiteX1301" y="connsiteY1301"/>
                </a:cxn>
                <a:cxn ang="0">
                  <a:pos x="connsiteX1302" y="connsiteY1302"/>
                </a:cxn>
                <a:cxn ang="0">
                  <a:pos x="connsiteX1303" y="connsiteY1303"/>
                </a:cxn>
                <a:cxn ang="0">
                  <a:pos x="connsiteX1304" y="connsiteY1304"/>
                </a:cxn>
                <a:cxn ang="0">
                  <a:pos x="connsiteX1305" y="connsiteY1305"/>
                </a:cxn>
                <a:cxn ang="0">
                  <a:pos x="connsiteX1306" y="connsiteY1306"/>
                </a:cxn>
                <a:cxn ang="0">
                  <a:pos x="connsiteX1307" y="connsiteY1307"/>
                </a:cxn>
                <a:cxn ang="0">
                  <a:pos x="connsiteX1308" y="connsiteY1308"/>
                </a:cxn>
                <a:cxn ang="0">
                  <a:pos x="connsiteX1309" y="connsiteY1309"/>
                </a:cxn>
                <a:cxn ang="0">
                  <a:pos x="connsiteX1310" y="connsiteY1310"/>
                </a:cxn>
                <a:cxn ang="0">
                  <a:pos x="connsiteX1311" y="connsiteY1311"/>
                </a:cxn>
                <a:cxn ang="0">
                  <a:pos x="connsiteX1312" y="connsiteY1312"/>
                </a:cxn>
                <a:cxn ang="0">
                  <a:pos x="connsiteX1313" y="connsiteY1313"/>
                </a:cxn>
                <a:cxn ang="0">
                  <a:pos x="connsiteX1314" y="connsiteY1314"/>
                </a:cxn>
                <a:cxn ang="0">
                  <a:pos x="connsiteX1315" y="connsiteY1315"/>
                </a:cxn>
                <a:cxn ang="0">
                  <a:pos x="connsiteX1316" y="connsiteY1316"/>
                </a:cxn>
                <a:cxn ang="0">
                  <a:pos x="connsiteX1317" y="connsiteY1317"/>
                </a:cxn>
                <a:cxn ang="0">
                  <a:pos x="connsiteX1318" y="connsiteY1318"/>
                </a:cxn>
                <a:cxn ang="0">
                  <a:pos x="connsiteX1319" y="connsiteY1319"/>
                </a:cxn>
                <a:cxn ang="0">
                  <a:pos x="connsiteX1320" y="connsiteY1320"/>
                </a:cxn>
                <a:cxn ang="0">
                  <a:pos x="connsiteX1321" y="connsiteY1321"/>
                </a:cxn>
                <a:cxn ang="0">
                  <a:pos x="connsiteX1322" y="connsiteY1322"/>
                </a:cxn>
                <a:cxn ang="0">
                  <a:pos x="connsiteX1323" y="connsiteY1323"/>
                </a:cxn>
                <a:cxn ang="0">
                  <a:pos x="connsiteX1324" y="connsiteY1324"/>
                </a:cxn>
                <a:cxn ang="0">
                  <a:pos x="connsiteX1325" y="connsiteY1325"/>
                </a:cxn>
                <a:cxn ang="0">
                  <a:pos x="connsiteX1326" y="connsiteY1326"/>
                </a:cxn>
                <a:cxn ang="0">
                  <a:pos x="connsiteX1327" y="connsiteY1327"/>
                </a:cxn>
                <a:cxn ang="0">
                  <a:pos x="connsiteX1328" y="connsiteY1328"/>
                </a:cxn>
                <a:cxn ang="0">
                  <a:pos x="connsiteX1329" y="connsiteY1329"/>
                </a:cxn>
                <a:cxn ang="0">
                  <a:pos x="connsiteX1330" y="connsiteY1330"/>
                </a:cxn>
                <a:cxn ang="0">
                  <a:pos x="connsiteX1331" y="connsiteY1331"/>
                </a:cxn>
                <a:cxn ang="0">
                  <a:pos x="connsiteX1332" y="connsiteY1332"/>
                </a:cxn>
                <a:cxn ang="0">
                  <a:pos x="connsiteX1333" y="connsiteY1333"/>
                </a:cxn>
                <a:cxn ang="0">
                  <a:pos x="connsiteX1334" y="connsiteY1334"/>
                </a:cxn>
                <a:cxn ang="0">
                  <a:pos x="connsiteX1335" y="connsiteY1335"/>
                </a:cxn>
                <a:cxn ang="0">
                  <a:pos x="connsiteX1336" y="connsiteY1336"/>
                </a:cxn>
                <a:cxn ang="0">
                  <a:pos x="connsiteX1337" y="connsiteY1337"/>
                </a:cxn>
                <a:cxn ang="0">
                  <a:pos x="connsiteX1338" y="connsiteY1338"/>
                </a:cxn>
                <a:cxn ang="0">
                  <a:pos x="connsiteX1339" y="connsiteY1339"/>
                </a:cxn>
                <a:cxn ang="0">
                  <a:pos x="connsiteX1340" y="connsiteY1340"/>
                </a:cxn>
                <a:cxn ang="0">
                  <a:pos x="connsiteX1341" y="connsiteY1341"/>
                </a:cxn>
                <a:cxn ang="0">
                  <a:pos x="connsiteX1342" y="connsiteY1342"/>
                </a:cxn>
                <a:cxn ang="0">
                  <a:pos x="connsiteX1343" y="connsiteY1343"/>
                </a:cxn>
                <a:cxn ang="0">
                  <a:pos x="connsiteX1344" y="connsiteY1344"/>
                </a:cxn>
                <a:cxn ang="0">
                  <a:pos x="connsiteX1345" y="connsiteY1345"/>
                </a:cxn>
                <a:cxn ang="0">
                  <a:pos x="connsiteX1346" y="connsiteY1346"/>
                </a:cxn>
                <a:cxn ang="0">
                  <a:pos x="connsiteX1347" y="connsiteY1347"/>
                </a:cxn>
                <a:cxn ang="0">
                  <a:pos x="connsiteX1348" y="connsiteY1348"/>
                </a:cxn>
                <a:cxn ang="0">
                  <a:pos x="connsiteX1349" y="connsiteY1349"/>
                </a:cxn>
                <a:cxn ang="0">
                  <a:pos x="connsiteX1350" y="connsiteY1350"/>
                </a:cxn>
                <a:cxn ang="0">
                  <a:pos x="connsiteX1351" y="connsiteY1351"/>
                </a:cxn>
                <a:cxn ang="0">
                  <a:pos x="connsiteX1352" y="connsiteY1352"/>
                </a:cxn>
                <a:cxn ang="0">
                  <a:pos x="connsiteX1353" y="connsiteY1353"/>
                </a:cxn>
                <a:cxn ang="0">
                  <a:pos x="connsiteX1354" y="connsiteY1354"/>
                </a:cxn>
                <a:cxn ang="0">
                  <a:pos x="connsiteX1355" y="connsiteY1355"/>
                </a:cxn>
                <a:cxn ang="0">
                  <a:pos x="connsiteX1356" y="connsiteY1356"/>
                </a:cxn>
                <a:cxn ang="0">
                  <a:pos x="connsiteX1357" y="connsiteY1357"/>
                </a:cxn>
                <a:cxn ang="0">
                  <a:pos x="connsiteX1358" y="connsiteY1358"/>
                </a:cxn>
                <a:cxn ang="0">
                  <a:pos x="connsiteX1359" y="connsiteY1359"/>
                </a:cxn>
                <a:cxn ang="0">
                  <a:pos x="connsiteX1360" y="connsiteY1360"/>
                </a:cxn>
                <a:cxn ang="0">
                  <a:pos x="connsiteX1361" y="connsiteY1361"/>
                </a:cxn>
                <a:cxn ang="0">
                  <a:pos x="connsiteX1362" y="connsiteY1362"/>
                </a:cxn>
                <a:cxn ang="0">
                  <a:pos x="connsiteX1363" y="connsiteY1363"/>
                </a:cxn>
                <a:cxn ang="0">
                  <a:pos x="connsiteX1364" y="connsiteY1364"/>
                </a:cxn>
                <a:cxn ang="0">
                  <a:pos x="connsiteX1365" y="connsiteY1365"/>
                </a:cxn>
                <a:cxn ang="0">
                  <a:pos x="connsiteX1366" y="connsiteY1366"/>
                </a:cxn>
                <a:cxn ang="0">
                  <a:pos x="connsiteX1367" y="connsiteY1367"/>
                </a:cxn>
                <a:cxn ang="0">
                  <a:pos x="connsiteX1368" y="connsiteY1368"/>
                </a:cxn>
                <a:cxn ang="0">
                  <a:pos x="connsiteX1369" y="connsiteY1369"/>
                </a:cxn>
                <a:cxn ang="0">
                  <a:pos x="connsiteX1370" y="connsiteY1370"/>
                </a:cxn>
                <a:cxn ang="0">
                  <a:pos x="connsiteX1371" y="connsiteY1371"/>
                </a:cxn>
                <a:cxn ang="0">
                  <a:pos x="connsiteX1372" y="connsiteY1372"/>
                </a:cxn>
                <a:cxn ang="0">
                  <a:pos x="connsiteX1373" y="connsiteY1373"/>
                </a:cxn>
                <a:cxn ang="0">
                  <a:pos x="connsiteX1374" y="connsiteY1374"/>
                </a:cxn>
                <a:cxn ang="0">
                  <a:pos x="connsiteX1375" y="connsiteY1375"/>
                </a:cxn>
                <a:cxn ang="0">
                  <a:pos x="connsiteX1376" y="connsiteY1376"/>
                </a:cxn>
                <a:cxn ang="0">
                  <a:pos x="connsiteX1377" y="connsiteY1377"/>
                </a:cxn>
                <a:cxn ang="0">
                  <a:pos x="connsiteX1378" y="connsiteY1378"/>
                </a:cxn>
                <a:cxn ang="0">
                  <a:pos x="connsiteX1379" y="connsiteY1379"/>
                </a:cxn>
                <a:cxn ang="0">
                  <a:pos x="connsiteX1380" y="connsiteY1380"/>
                </a:cxn>
                <a:cxn ang="0">
                  <a:pos x="connsiteX1381" y="connsiteY1381"/>
                </a:cxn>
                <a:cxn ang="0">
                  <a:pos x="connsiteX1382" y="connsiteY1382"/>
                </a:cxn>
                <a:cxn ang="0">
                  <a:pos x="connsiteX1383" y="connsiteY1383"/>
                </a:cxn>
                <a:cxn ang="0">
                  <a:pos x="connsiteX1384" y="connsiteY1384"/>
                </a:cxn>
                <a:cxn ang="0">
                  <a:pos x="connsiteX1385" y="connsiteY1385"/>
                </a:cxn>
                <a:cxn ang="0">
                  <a:pos x="connsiteX1386" y="connsiteY1386"/>
                </a:cxn>
                <a:cxn ang="0">
                  <a:pos x="connsiteX1387" y="connsiteY1387"/>
                </a:cxn>
                <a:cxn ang="0">
                  <a:pos x="connsiteX1388" y="connsiteY1388"/>
                </a:cxn>
                <a:cxn ang="0">
                  <a:pos x="connsiteX1389" y="connsiteY1389"/>
                </a:cxn>
                <a:cxn ang="0">
                  <a:pos x="connsiteX1390" y="connsiteY1390"/>
                </a:cxn>
                <a:cxn ang="0">
                  <a:pos x="connsiteX1391" y="connsiteY1391"/>
                </a:cxn>
                <a:cxn ang="0">
                  <a:pos x="connsiteX1392" y="connsiteY1392"/>
                </a:cxn>
                <a:cxn ang="0">
                  <a:pos x="connsiteX1393" y="connsiteY1393"/>
                </a:cxn>
                <a:cxn ang="0">
                  <a:pos x="connsiteX1394" y="connsiteY1394"/>
                </a:cxn>
                <a:cxn ang="0">
                  <a:pos x="connsiteX1395" y="connsiteY1395"/>
                </a:cxn>
                <a:cxn ang="0">
                  <a:pos x="connsiteX1396" y="connsiteY1396"/>
                </a:cxn>
                <a:cxn ang="0">
                  <a:pos x="connsiteX1397" y="connsiteY1397"/>
                </a:cxn>
                <a:cxn ang="0">
                  <a:pos x="connsiteX1398" y="connsiteY1398"/>
                </a:cxn>
                <a:cxn ang="0">
                  <a:pos x="connsiteX1399" y="connsiteY1399"/>
                </a:cxn>
                <a:cxn ang="0">
                  <a:pos x="connsiteX1400" y="connsiteY1400"/>
                </a:cxn>
                <a:cxn ang="0">
                  <a:pos x="connsiteX1401" y="connsiteY1401"/>
                </a:cxn>
                <a:cxn ang="0">
                  <a:pos x="connsiteX1402" y="connsiteY1402"/>
                </a:cxn>
                <a:cxn ang="0">
                  <a:pos x="connsiteX1403" y="connsiteY1403"/>
                </a:cxn>
                <a:cxn ang="0">
                  <a:pos x="connsiteX1404" y="connsiteY1404"/>
                </a:cxn>
                <a:cxn ang="0">
                  <a:pos x="connsiteX1405" y="connsiteY1405"/>
                </a:cxn>
                <a:cxn ang="0">
                  <a:pos x="connsiteX1406" y="connsiteY1406"/>
                </a:cxn>
                <a:cxn ang="0">
                  <a:pos x="connsiteX1407" y="connsiteY1407"/>
                </a:cxn>
                <a:cxn ang="0">
                  <a:pos x="connsiteX1408" y="connsiteY1408"/>
                </a:cxn>
                <a:cxn ang="0">
                  <a:pos x="connsiteX1409" y="connsiteY1409"/>
                </a:cxn>
                <a:cxn ang="0">
                  <a:pos x="connsiteX1410" y="connsiteY1410"/>
                </a:cxn>
                <a:cxn ang="0">
                  <a:pos x="connsiteX1411" y="connsiteY1411"/>
                </a:cxn>
                <a:cxn ang="0">
                  <a:pos x="connsiteX1412" y="connsiteY1412"/>
                </a:cxn>
                <a:cxn ang="0">
                  <a:pos x="connsiteX1413" y="connsiteY1413"/>
                </a:cxn>
                <a:cxn ang="0">
                  <a:pos x="connsiteX1414" y="connsiteY1414"/>
                </a:cxn>
                <a:cxn ang="0">
                  <a:pos x="connsiteX1415" y="connsiteY1415"/>
                </a:cxn>
                <a:cxn ang="0">
                  <a:pos x="connsiteX1416" y="connsiteY1416"/>
                </a:cxn>
                <a:cxn ang="0">
                  <a:pos x="connsiteX1417" y="connsiteY1417"/>
                </a:cxn>
                <a:cxn ang="0">
                  <a:pos x="connsiteX1418" y="connsiteY1418"/>
                </a:cxn>
                <a:cxn ang="0">
                  <a:pos x="connsiteX1419" y="connsiteY1419"/>
                </a:cxn>
                <a:cxn ang="0">
                  <a:pos x="connsiteX1420" y="connsiteY1420"/>
                </a:cxn>
                <a:cxn ang="0">
                  <a:pos x="connsiteX1421" y="connsiteY1421"/>
                </a:cxn>
                <a:cxn ang="0">
                  <a:pos x="connsiteX1422" y="connsiteY1422"/>
                </a:cxn>
                <a:cxn ang="0">
                  <a:pos x="connsiteX1423" y="connsiteY1423"/>
                </a:cxn>
                <a:cxn ang="0">
                  <a:pos x="connsiteX1424" y="connsiteY1424"/>
                </a:cxn>
                <a:cxn ang="0">
                  <a:pos x="connsiteX1425" y="connsiteY1425"/>
                </a:cxn>
                <a:cxn ang="0">
                  <a:pos x="connsiteX1426" y="connsiteY1426"/>
                </a:cxn>
                <a:cxn ang="0">
                  <a:pos x="connsiteX1427" y="connsiteY1427"/>
                </a:cxn>
                <a:cxn ang="0">
                  <a:pos x="connsiteX1428" y="connsiteY1428"/>
                </a:cxn>
                <a:cxn ang="0">
                  <a:pos x="connsiteX1429" y="connsiteY1429"/>
                </a:cxn>
                <a:cxn ang="0">
                  <a:pos x="connsiteX1430" y="connsiteY1430"/>
                </a:cxn>
                <a:cxn ang="0">
                  <a:pos x="connsiteX1431" y="connsiteY1431"/>
                </a:cxn>
                <a:cxn ang="0">
                  <a:pos x="connsiteX1432" y="connsiteY1432"/>
                </a:cxn>
                <a:cxn ang="0">
                  <a:pos x="connsiteX1433" y="connsiteY1433"/>
                </a:cxn>
                <a:cxn ang="0">
                  <a:pos x="connsiteX1434" y="connsiteY1434"/>
                </a:cxn>
                <a:cxn ang="0">
                  <a:pos x="connsiteX1435" y="connsiteY1435"/>
                </a:cxn>
                <a:cxn ang="0">
                  <a:pos x="connsiteX1436" y="connsiteY1436"/>
                </a:cxn>
                <a:cxn ang="0">
                  <a:pos x="connsiteX1437" y="connsiteY1437"/>
                </a:cxn>
                <a:cxn ang="0">
                  <a:pos x="connsiteX1438" y="connsiteY1438"/>
                </a:cxn>
                <a:cxn ang="0">
                  <a:pos x="connsiteX1439" y="connsiteY1439"/>
                </a:cxn>
                <a:cxn ang="0">
                  <a:pos x="connsiteX1440" y="connsiteY1440"/>
                </a:cxn>
                <a:cxn ang="0">
                  <a:pos x="connsiteX1441" y="connsiteY1441"/>
                </a:cxn>
                <a:cxn ang="0">
                  <a:pos x="connsiteX1442" y="connsiteY1442"/>
                </a:cxn>
                <a:cxn ang="0">
                  <a:pos x="connsiteX1443" y="connsiteY1443"/>
                </a:cxn>
                <a:cxn ang="0">
                  <a:pos x="connsiteX1444" y="connsiteY1444"/>
                </a:cxn>
                <a:cxn ang="0">
                  <a:pos x="connsiteX1445" y="connsiteY1445"/>
                </a:cxn>
                <a:cxn ang="0">
                  <a:pos x="connsiteX1446" y="connsiteY1446"/>
                </a:cxn>
                <a:cxn ang="0">
                  <a:pos x="connsiteX1447" y="connsiteY1447"/>
                </a:cxn>
                <a:cxn ang="0">
                  <a:pos x="connsiteX1448" y="connsiteY1448"/>
                </a:cxn>
                <a:cxn ang="0">
                  <a:pos x="connsiteX1449" y="connsiteY1449"/>
                </a:cxn>
                <a:cxn ang="0">
                  <a:pos x="connsiteX1450" y="connsiteY1450"/>
                </a:cxn>
                <a:cxn ang="0">
                  <a:pos x="connsiteX1451" y="connsiteY1451"/>
                </a:cxn>
                <a:cxn ang="0">
                  <a:pos x="connsiteX1452" y="connsiteY1452"/>
                </a:cxn>
                <a:cxn ang="0">
                  <a:pos x="connsiteX1453" y="connsiteY1453"/>
                </a:cxn>
                <a:cxn ang="0">
                  <a:pos x="connsiteX1454" y="connsiteY1454"/>
                </a:cxn>
                <a:cxn ang="0">
                  <a:pos x="connsiteX1455" y="connsiteY1455"/>
                </a:cxn>
                <a:cxn ang="0">
                  <a:pos x="connsiteX1456" y="connsiteY1456"/>
                </a:cxn>
                <a:cxn ang="0">
                  <a:pos x="connsiteX1457" y="connsiteY1457"/>
                </a:cxn>
                <a:cxn ang="0">
                  <a:pos x="connsiteX1458" y="connsiteY1458"/>
                </a:cxn>
                <a:cxn ang="0">
                  <a:pos x="connsiteX1459" y="connsiteY1459"/>
                </a:cxn>
                <a:cxn ang="0">
                  <a:pos x="connsiteX1460" y="connsiteY1460"/>
                </a:cxn>
                <a:cxn ang="0">
                  <a:pos x="connsiteX1461" y="connsiteY1461"/>
                </a:cxn>
                <a:cxn ang="0">
                  <a:pos x="connsiteX1462" y="connsiteY1462"/>
                </a:cxn>
                <a:cxn ang="0">
                  <a:pos x="connsiteX1463" y="connsiteY1463"/>
                </a:cxn>
                <a:cxn ang="0">
                  <a:pos x="connsiteX1464" y="connsiteY1464"/>
                </a:cxn>
                <a:cxn ang="0">
                  <a:pos x="connsiteX1465" y="connsiteY1465"/>
                </a:cxn>
                <a:cxn ang="0">
                  <a:pos x="connsiteX1466" y="connsiteY1466"/>
                </a:cxn>
                <a:cxn ang="0">
                  <a:pos x="connsiteX1467" y="connsiteY1467"/>
                </a:cxn>
                <a:cxn ang="0">
                  <a:pos x="connsiteX1468" y="connsiteY1468"/>
                </a:cxn>
                <a:cxn ang="0">
                  <a:pos x="connsiteX1469" y="connsiteY1469"/>
                </a:cxn>
                <a:cxn ang="0">
                  <a:pos x="connsiteX1470" y="connsiteY1470"/>
                </a:cxn>
                <a:cxn ang="0">
                  <a:pos x="connsiteX1471" y="connsiteY1471"/>
                </a:cxn>
                <a:cxn ang="0">
                  <a:pos x="connsiteX1472" y="connsiteY1472"/>
                </a:cxn>
                <a:cxn ang="0">
                  <a:pos x="connsiteX1473" y="connsiteY1473"/>
                </a:cxn>
                <a:cxn ang="0">
                  <a:pos x="connsiteX1474" y="connsiteY1474"/>
                </a:cxn>
                <a:cxn ang="0">
                  <a:pos x="connsiteX1475" y="connsiteY1475"/>
                </a:cxn>
                <a:cxn ang="0">
                  <a:pos x="connsiteX1476" y="connsiteY1476"/>
                </a:cxn>
                <a:cxn ang="0">
                  <a:pos x="connsiteX1477" y="connsiteY1477"/>
                </a:cxn>
                <a:cxn ang="0">
                  <a:pos x="connsiteX1478" y="connsiteY1478"/>
                </a:cxn>
                <a:cxn ang="0">
                  <a:pos x="connsiteX1479" y="connsiteY1479"/>
                </a:cxn>
                <a:cxn ang="0">
                  <a:pos x="connsiteX1480" y="connsiteY1480"/>
                </a:cxn>
                <a:cxn ang="0">
                  <a:pos x="connsiteX1481" y="connsiteY1481"/>
                </a:cxn>
                <a:cxn ang="0">
                  <a:pos x="connsiteX1482" y="connsiteY1482"/>
                </a:cxn>
                <a:cxn ang="0">
                  <a:pos x="connsiteX1483" y="connsiteY1483"/>
                </a:cxn>
                <a:cxn ang="0">
                  <a:pos x="connsiteX1484" y="connsiteY1484"/>
                </a:cxn>
                <a:cxn ang="0">
                  <a:pos x="connsiteX1485" y="connsiteY1485"/>
                </a:cxn>
                <a:cxn ang="0">
                  <a:pos x="connsiteX1486" y="connsiteY1486"/>
                </a:cxn>
                <a:cxn ang="0">
                  <a:pos x="connsiteX1487" y="connsiteY1487"/>
                </a:cxn>
                <a:cxn ang="0">
                  <a:pos x="connsiteX1488" y="connsiteY1488"/>
                </a:cxn>
                <a:cxn ang="0">
                  <a:pos x="connsiteX1489" y="connsiteY1489"/>
                </a:cxn>
                <a:cxn ang="0">
                  <a:pos x="connsiteX1490" y="connsiteY1490"/>
                </a:cxn>
                <a:cxn ang="0">
                  <a:pos x="connsiteX1491" y="connsiteY1491"/>
                </a:cxn>
                <a:cxn ang="0">
                  <a:pos x="connsiteX1492" y="connsiteY1492"/>
                </a:cxn>
                <a:cxn ang="0">
                  <a:pos x="connsiteX1493" y="connsiteY1493"/>
                </a:cxn>
                <a:cxn ang="0">
                  <a:pos x="connsiteX1494" y="connsiteY1494"/>
                </a:cxn>
                <a:cxn ang="0">
                  <a:pos x="connsiteX1495" y="connsiteY1495"/>
                </a:cxn>
                <a:cxn ang="0">
                  <a:pos x="connsiteX1496" y="connsiteY1496"/>
                </a:cxn>
                <a:cxn ang="0">
                  <a:pos x="connsiteX1497" y="connsiteY1497"/>
                </a:cxn>
                <a:cxn ang="0">
                  <a:pos x="connsiteX1498" y="connsiteY1498"/>
                </a:cxn>
                <a:cxn ang="0">
                  <a:pos x="connsiteX1499" y="connsiteY1499"/>
                </a:cxn>
                <a:cxn ang="0">
                  <a:pos x="connsiteX1500" y="connsiteY1500"/>
                </a:cxn>
                <a:cxn ang="0">
                  <a:pos x="connsiteX1501" y="connsiteY1501"/>
                </a:cxn>
                <a:cxn ang="0">
                  <a:pos x="connsiteX1502" y="connsiteY1502"/>
                </a:cxn>
                <a:cxn ang="0">
                  <a:pos x="connsiteX1503" y="connsiteY1503"/>
                </a:cxn>
                <a:cxn ang="0">
                  <a:pos x="connsiteX1504" y="connsiteY1504"/>
                </a:cxn>
                <a:cxn ang="0">
                  <a:pos x="connsiteX1505" y="connsiteY1505"/>
                </a:cxn>
                <a:cxn ang="0">
                  <a:pos x="connsiteX1506" y="connsiteY1506"/>
                </a:cxn>
                <a:cxn ang="0">
                  <a:pos x="connsiteX1507" y="connsiteY1507"/>
                </a:cxn>
                <a:cxn ang="0">
                  <a:pos x="connsiteX1508" y="connsiteY1508"/>
                </a:cxn>
                <a:cxn ang="0">
                  <a:pos x="connsiteX1509" y="connsiteY1509"/>
                </a:cxn>
                <a:cxn ang="0">
                  <a:pos x="connsiteX1510" y="connsiteY1510"/>
                </a:cxn>
                <a:cxn ang="0">
                  <a:pos x="connsiteX1511" y="connsiteY1511"/>
                </a:cxn>
                <a:cxn ang="0">
                  <a:pos x="connsiteX1512" y="connsiteY1512"/>
                </a:cxn>
                <a:cxn ang="0">
                  <a:pos x="connsiteX1513" y="connsiteY1513"/>
                </a:cxn>
                <a:cxn ang="0">
                  <a:pos x="connsiteX1514" y="connsiteY1514"/>
                </a:cxn>
                <a:cxn ang="0">
                  <a:pos x="connsiteX1515" y="connsiteY1515"/>
                </a:cxn>
                <a:cxn ang="0">
                  <a:pos x="connsiteX1516" y="connsiteY1516"/>
                </a:cxn>
                <a:cxn ang="0">
                  <a:pos x="connsiteX1517" y="connsiteY1517"/>
                </a:cxn>
                <a:cxn ang="0">
                  <a:pos x="connsiteX1518" y="connsiteY1518"/>
                </a:cxn>
                <a:cxn ang="0">
                  <a:pos x="connsiteX1519" y="connsiteY1519"/>
                </a:cxn>
                <a:cxn ang="0">
                  <a:pos x="connsiteX1520" y="connsiteY1520"/>
                </a:cxn>
                <a:cxn ang="0">
                  <a:pos x="connsiteX1521" y="connsiteY1521"/>
                </a:cxn>
                <a:cxn ang="0">
                  <a:pos x="connsiteX1522" y="connsiteY1522"/>
                </a:cxn>
                <a:cxn ang="0">
                  <a:pos x="connsiteX1523" y="connsiteY1523"/>
                </a:cxn>
                <a:cxn ang="0">
                  <a:pos x="connsiteX1524" y="connsiteY1524"/>
                </a:cxn>
                <a:cxn ang="0">
                  <a:pos x="connsiteX1525" y="connsiteY1525"/>
                </a:cxn>
                <a:cxn ang="0">
                  <a:pos x="connsiteX1526" y="connsiteY1526"/>
                </a:cxn>
                <a:cxn ang="0">
                  <a:pos x="connsiteX1527" y="connsiteY1527"/>
                </a:cxn>
                <a:cxn ang="0">
                  <a:pos x="connsiteX1528" y="connsiteY1528"/>
                </a:cxn>
                <a:cxn ang="0">
                  <a:pos x="connsiteX1529" y="connsiteY1529"/>
                </a:cxn>
                <a:cxn ang="0">
                  <a:pos x="connsiteX1530" y="connsiteY1530"/>
                </a:cxn>
                <a:cxn ang="0">
                  <a:pos x="connsiteX1531" y="connsiteY1531"/>
                </a:cxn>
                <a:cxn ang="0">
                  <a:pos x="connsiteX1532" y="connsiteY1532"/>
                </a:cxn>
                <a:cxn ang="0">
                  <a:pos x="connsiteX1533" y="connsiteY1533"/>
                </a:cxn>
                <a:cxn ang="0">
                  <a:pos x="connsiteX1534" y="connsiteY1534"/>
                </a:cxn>
                <a:cxn ang="0">
                  <a:pos x="connsiteX1535" y="connsiteY1535"/>
                </a:cxn>
                <a:cxn ang="0">
                  <a:pos x="connsiteX1536" y="connsiteY1536"/>
                </a:cxn>
                <a:cxn ang="0">
                  <a:pos x="connsiteX1537" y="connsiteY1537"/>
                </a:cxn>
                <a:cxn ang="0">
                  <a:pos x="connsiteX1538" y="connsiteY1538"/>
                </a:cxn>
                <a:cxn ang="0">
                  <a:pos x="connsiteX1539" y="connsiteY1539"/>
                </a:cxn>
                <a:cxn ang="0">
                  <a:pos x="connsiteX1540" y="connsiteY1540"/>
                </a:cxn>
                <a:cxn ang="0">
                  <a:pos x="connsiteX1541" y="connsiteY1541"/>
                </a:cxn>
                <a:cxn ang="0">
                  <a:pos x="connsiteX1542" y="connsiteY1542"/>
                </a:cxn>
                <a:cxn ang="0">
                  <a:pos x="connsiteX1543" y="connsiteY1543"/>
                </a:cxn>
                <a:cxn ang="0">
                  <a:pos x="connsiteX1544" y="connsiteY1544"/>
                </a:cxn>
                <a:cxn ang="0">
                  <a:pos x="connsiteX1545" y="connsiteY1545"/>
                </a:cxn>
                <a:cxn ang="0">
                  <a:pos x="connsiteX1546" y="connsiteY1546"/>
                </a:cxn>
                <a:cxn ang="0">
                  <a:pos x="connsiteX1547" y="connsiteY1547"/>
                </a:cxn>
                <a:cxn ang="0">
                  <a:pos x="connsiteX1548" y="connsiteY1548"/>
                </a:cxn>
                <a:cxn ang="0">
                  <a:pos x="connsiteX1549" y="connsiteY1549"/>
                </a:cxn>
                <a:cxn ang="0">
                  <a:pos x="connsiteX1550" y="connsiteY1550"/>
                </a:cxn>
                <a:cxn ang="0">
                  <a:pos x="connsiteX1551" y="connsiteY1551"/>
                </a:cxn>
                <a:cxn ang="0">
                  <a:pos x="connsiteX1552" y="connsiteY1552"/>
                </a:cxn>
                <a:cxn ang="0">
                  <a:pos x="connsiteX1553" y="connsiteY1553"/>
                </a:cxn>
                <a:cxn ang="0">
                  <a:pos x="connsiteX1554" y="connsiteY1554"/>
                </a:cxn>
                <a:cxn ang="0">
                  <a:pos x="connsiteX1555" y="connsiteY1555"/>
                </a:cxn>
                <a:cxn ang="0">
                  <a:pos x="connsiteX1556" y="connsiteY1556"/>
                </a:cxn>
                <a:cxn ang="0">
                  <a:pos x="connsiteX1557" y="connsiteY1557"/>
                </a:cxn>
                <a:cxn ang="0">
                  <a:pos x="connsiteX1558" y="connsiteY1558"/>
                </a:cxn>
                <a:cxn ang="0">
                  <a:pos x="connsiteX1559" y="connsiteY1559"/>
                </a:cxn>
                <a:cxn ang="0">
                  <a:pos x="connsiteX1560" y="connsiteY1560"/>
                </a:cxn>
                <a:cxn ang="0">
                  <a:pos x="connsiteX1561" y="connsiteY1561"/>
                </a:cxn>
                <a:cxn ang="0">
                  <a:pos x="connsiteX1562" y="connsiteY1562"/>
                </a:cxn>
                <a:cxn ang="0">
                  <a:pos x="connsiteX1563" y="connsiteY1563"/>
                </a:cxn>
                <a:cxn ang="0">
                  <a:pos x="connsiteX1564" y="connsiteY1564"/>
                </a:cxn>
                <a:cxn ang="0">
                  <a:pos x="connsiteX1565" y="connsiteY1565"/>
                </a:cxn>
                <a:cxn ang="0">
                  <a:pos x="connsiteX1566" y="connsiteY1566"/>
                </a:cxn>
                <a:cxn ang="0">
                  <a:pos x="connsiteX1567" y="connsiteY1567"/>
                </a:cxn>
                <a:cxn ang="0">
                  <a:pos x="connsiteX1568" y="connsiteY1568"/>
                </a:cxn>
                <a:cxn ang="0">
                  <a:pos x="connsiteX1569" y="connsiteY1569"/>
                </a:cxn>
                <a:cxn ang="0">
                  <a:pos x="connsiteX1570" y="connsiteY1570"/>
                </a:cxn>
                <a:cxn ang="0">
                  <a:pos x="connsiteX1571" y="connsiteY1571"/>
                </a:cxn>
                <a:cxn ang="0">
                  <a:pos x="connsiteX1572" y="connsiteY1572"/>
                </a:cxn>
                <a:cxn ang="0">
                  <a:pos x="connsiteX1573" y="connsiteY1573"/>
                </a:cxn>
                <a:cxn ang="0">
                  <a:pos x="connsiteX1574" y="connsiteY1574"/>
                </a:cxn>
                <a:cxn ang="0">
                  <a:pos x="connsiteX1575" y="connsiteY1575"/>
                </a:cxn>
                <a:cxn ang="0">
                  <a:pos x="connsiteX1576" y="connsiteY1576"/>
                </a:cxn>
                <a:cxn ang="0">
                  <a:pos x="connsiteX1577" y="connsiteY1577"/>
                </a:cxn>
                <a:cxn ang="0">
                  <a:pos x="connsiteX1578" y="connsiteY1578"/>
                </a:cxn>
                <a:cxn ang="0">
                  <a:pos x="connsiteX1579" y="connsiteY1579"/>
                </a:cxn>
                <a:cxn ang="0">
                  <a:pos x="connsiteX1580" y="connsiteY1580"/>
                </a:cxn>
                <a:cxn ang="0">
                  <a:pos x="connsiteX1581" y="connsiteY1581"/>
                </a:cxn>
                <a:cxn ang="0">
                  <a:pos x="connsiteX1582" y="connsiteY1582"/>
                </a:cxn>
                <a:cxn ang="0">
                  <a:pos x="connsiteX1583" y="connsiteY1583"/>
                </a:cxn>
                <a:cxn ang="0">
                  <a:pos x="connsiteX1584" y="connsiteY1584"/>
                </a:cxn>
                <a:cxn ang="0">
                  <a:pos x="connsiteX1585" y="connsiteY1585"/>
                </a:cxn>
                <a:cxn ang="0">
                  <a:pos x="connsiteX1586" y="connsiteY1586"/>
                </a:cxn>
                <a:cxn ang="0">
                  <a:pos x="connsiteX1587" y="connsiteY1587"/>
                </a:cxn>
                <a:cxn ang="0">
                  <a:pos x="connsiteX1588" y="connsiteY1588"/>
                </a:cxn>
                <a:cxn ang="0">
                  <a:pos x="connsiteX1589" y="connsiteY1589"/>
                </a:cxn>
                <a:cxn ang="0">
                  <a:pos x="connsiteX1590" y="connsiteY1590"/>
                </a:cxn>
                <a:cxn ang="0">
                  <a:pos x="connsiteX1591" y="connsiteY1591"/>
                </a:cxn>
                <a:cxn ang="0">
                  <a:pos x="connsiteX1592" y="connsiteY1592"/>
                </a:cxn>
                <a:cxn ang="0">
                  <a:pos x="connsiteX1593" y="connsiteY1593"/>
                </a:cxn>
                <a:cxn ang="0">
                  <a:pos x="connsiteX1594" y="connsiteY1594"/>
                </a:cxn>
                <a:cxn ang="0">
                  <a:pos x="connsiteX1595" y="connsiteY1595"/>
                </a:cxn>
                <a:cxn ang="0">
                  <a:pos x="connsiteX1596" y="connsiteY1596"/>
                </a:cxn>
                <a:cxn ang="0">
                  <a:pos x="connsiteX1597" y="connsiteY1597"/>
                </a:cxn>
                <a:cxn ang="0">
                  <a:pos x="connsiteX1598" y="connsiteY1598"/>
                </a:cxn>
                <a:cxn ang="0">
                  <a:pos x="connsiteX1599" y="connsiteY1599"/>
                </a:cxn>
                <a:cxn ang="0">
                  <a:pos x="connsiteX1600" y="connsiteY1600"/>
                </a:cxn>
                <a:cxn ang="0">
                  <a:pos x="connsiteX1601" y="connsiteY1601"/>
                </a:cxn>
                <a:cxn ang="0">
                  <a:pos x="connsiteX1602" y="connsiteY1602"/>
                </a:cxn>
                <a:cxn ang="0">
                  <a:pos x="connsiteX1603" y="connsiteY1603"/>
                </a:cxn>
                <a:cxn ang="0">
                  <a:pos x="connsiteX1604" y="connsiteY1604"/>
                </a:cxn>
                <a:cxn ang="0">
                  <a:pos x="connsiteX1605" y="connsiteY1605"/>
                </a:cxn>
                <a:cxn ang="0">
                  <a:pos x="connsiteX1606" y="connsiteY1606"/>
                </a:cxn>
                <a:cxn ang="0">
                  <a:pos x="connsiteX1607" y="connsiteY1607"/>
                </a:cxn>
                <a:cxn ang="0">
                  <a:pos x="connsiteX1608" y="connsiteY1608"/>
                </a:cxn>
                <a:cxn ang="0">
                  <a:pos x="connsiteX1609" y="connsiteY1609"/>
                </a:cxn>
                <a:cxn ang="0">
                  <a:pos x="connsiteX1610" y="connsiteY1610"/>
                </a:cxn>
                <a:cxn ang="0">
                  <a:pos x="connsiteX1611" y="connsiteY1611"/>
                </a:cxn>
                <a:cxn ang="0">
                  <a:pos x="connsiteX1612" y="connsiteY1612"/>
                </a:cxn>
                <a:cxn ang="0">
                  <a:pos x="connsiteX1613" y="connsiteY1613"/>
                </a:cxn>
                <a:cxn ang="0">
                  <a:pos x="connsiteX1614" y="connsiteY1614"/>
                </a:cxn>
                <a:cxn ang="0">
                  <a:pos x="connsiteX1615" y="connsiteY1615"/>
                </a:cxn>
                <a:cxn ang="0">
                  <a:pos x="connsiteX1616" y="connsiteY1616"/>
                </a:cxn>
                <a:cxn ang="0">
                  <a:pos x="connsiteX1617" y="connsiteY1617"/>
                </a:cxn>
                <a:cxn ang="0">
                  <a:pos x="connsiteX1618" y="connsiteY1618"/>
                </a:cxn>
                <a:cxn ang="0">
                  <a:pos x="connsiteX1619" y="connsiteY1619"/>
                </a:cxn>
                <a:cxn ang="0">
                  <a:pos x="connsiteX1620" y="connsiteY1620"/>
                </a:cxn>
                <a:cxn ang="0">
                  <a:pos x="connsiteX1621" y="connsiteY1621"/>
                </a:cxn>
                <a:cxn ang="0">
                  <a:pos x="connsiteX1622" y="connsiteY1622"/>
                </a:cxn>
                <a:cxn ang="0">
                  <a:pos x="connsiteX1623" y="connsiteY1623"/>
                </a:cxn>
                <a:cxn ang="0">
                  <a:pos x="connsiteX1624" y="connsiteY1624"/>
                </a:cxn>
                <a:cxn ang="0">
                  <a:pos x="connsiteX1625" y="connsiteY1625"/>
                </a:cxn>
                <a:cxn ang="0">
                  <a:pos x="connsiteX1626" y="connsiteY1626"/>
                </a:cxn>
                <a:cxn ang="0">
                  <a:pos x="connsiteX1627" y="connsiteY1627"/>
                </a:cxn>
                <a:cxn ang="0">
                  <a:pos x="connsiteX1628" y="connsiteY1628"/>
                </a:cxn>
                <a:cxn ang="0">
                  <a:pos x="connsiteX1629" y="connsiteY1629"/>
                </a:cxn>
                <a:cxn ang="0">
                  <a:pos x="connsiteX1630" y="connsiteY1630"/>
                </a:cxn>
                <a:cxn ang="0">
                  <a:pos x="connsiteX1631" y="connsiteY1631"/>
                </a:cxn>
                <a:cxn ang="0">
                  <a:pos x="connsiteX1632" y="connsiteY1632"/>
                </a:cxn>
                <a:cxn ang="0">
                  <a:pos x="connsiteX1633" y="connsiteY1633"/>
                </a:cxn>
                <a:cxn ang="0">
                  <a:pos x="connsiteX1634" y="connsiteY1634"/>
                </a:cxn>
                <a:cxn ang="0">
                  <a:pos x="connsiteX1635" y="connsiteY1635"/>
                </a:cxn>
                <a:cxn ang="0">
                  <a:pos x="connsiteX1636" y="connsiteY1636"/>
                </a:cxn>
                <a:cxn ang="0">
                  <a:pos x="connsiteX1637" y="connsiteY1637"/>
                </a:cxn>
                <a:cxn ang="0">
                  <a:pos x="connsiteX1638" y="connsiteY1638"/>
                </a:cxn>
                <a:cxn ang="0">
                  <a:pos x="connsiteX1639" y="connsiteY1639"/>
                </a:cxn>
                <a:cxn ang="0">
                  <a:pos x="connsiteX1640" y="connsiteY1640"/>
                </a:cxn>
                <a:cxn ang="0">
                  <a:pos x="connsiteX1641" y="connsiteY1641"/>
                </a:cxn>
                <a:cxn ang="0">
                  <a:pos x="connsiteX1642" y="connsiteY1642"/>
                </a:cxn>
                <a:cxn ang="0">
                  <a:pos x="connsiteX1643" y="connsiteY1643"/>
                </a:cxn>
                <a:cxn ang="0">
                  <a:pos x="connsiteX1644" y="connsiteY1644"/>
                </a:cxn>
                <a:cxn ang="0">
                  <a:pos x="connsiteX1645" y="connsiteY1645"/>
                </a:cxn>
                <a:cxn ang="0">
                  <a:pos x="connsiteX1646" y="connsiteY1646"/>
                </a:cxn>
                <a:cxn ang="0">
                  <a:pos x="connsiteX1647" y="connsiteY1647"/>
                </a:cxn>
                <a:cxn ang="0">
                  <a:pos x="connsiteX1648" y="connsiteY1648"/>
                </a:cxn>
                <a:cxn ang="0">
                  <a:pos x="connsiteX1649" y="connsiteY1649"/>
                </a:cxn>
                <a:cxn ang="0">
                  <a:pos x="connsiteX1650" y="connsiteY1650"/>
                </a:cxn>
                <a:cxn ang="0">
                  <a:pos x="connsiteX1651" y="connsiteY1651"/>
                </a:cxn>
                <a:cxn ang="0">
                  <a:pos x="connsiteX1652" y="connsiteY1652"/>
                </a:cxn>
                <a:cxn ang="0">
                  <a:pos x="connsiteX1653" y="connsiteY1653"/>
                </a:cxn>
                <a:cxn ang="0">
                  <a:pos x="connsiteX1654" y="connsiteY1654"/>
                </a:cxn>
                <a:cxn ang="0">
                  <a:pos x="connsiteX1655" y="connsiteY1655"/>
                </a:cxn>
                <a:cxn ang="0">
                  <a:pos x="connsiteX1656" y="connsiteY1656"/>
                </a:cxn>
                <a:cxn ang="0">
                  <a:pos x="connsiteX1657" y="connsiteY1657"/>
                </a:cxn>
                <a:cxn ang="0">
                  <a:pos x="connsiteX1658" y="connsiteY1658"/>
                </a:cxn>
                <a:cxn ang="0">
                  <a:pos x="connsiteX1659" y="connsiteY1659"/>
                </a:cxn>
                <a:cxn ang="0">
                  <a:pos x="connsiteX1660" y="connsiteY1660"/>
                </a:cxn>
                <a:cxn ang="0">
                  <a:pos x="connsiteX1661" y="connsiteY1661"/>
                </a:cxn>
                <a:cxn ang="0">
                  <a:pos x="connsiteX1662" y="connsiteY1662"/>
                </a:cxn>
                <a:cxn ang="0">
                  <a:pos x="connsiteX1663" y="connsiteY1663"/>
                </a:cxn>
                <a:cxn ang="0">
                  <a:pos x="connsiteX1664" y="connsiteY1664"/>
                </a:cxn>
                <a:cxn ang="0">
                  <a:pos x="connsiteX1665" y="connsiteY1665"/>
                </a:cxn>
                <a:cxn ang="0">
                  <a:pos x="connsiteX1666" y="connsiteY1666"/>
                </a:cxn>
                <a:cxn ang="0">
                  <a:pos x="connsiteX1667" y="connsiteY1667"/>
                </a:cxn>
                <a:cxn ang="0">
                  <a:pos x="connsiteX1668" y="connsiteY1668"/>
                </a:cxn>
                <a:cxn ang="0">
                  <a:pos x="connsiteX1669" y="connsiteY1669"/>
                </a:cxn>
                <a:cxn ang="0">
                  <a:pos x="connsiteX1670" y="connsiteY1670"/>
                </a:cxn>
                <a:cxn ang="0">
                  <a:pos x="connsiteX1671" y="connsiteY1671"/>
                </a:cxn>
                <a:cxn ang="0">
                  <a:pos x="connsiteX1672" y="connsiteY1672"/>
                </a:cxn>
                <a:cxn ang="0">
                  <a:pos x="connsiteX1673" y="connsiteY1673"/>
                </a:cxn>
                <a:cxn ang="0">
                  <a:pos x="connsiteX1674" y="connsiteY1674"/>
                </a:cxn>
                <a:cxn ang="0">
                  <a:pos x="connsiteX1675" y="connsiteY1675"/>
                </a:cxn>
                <a:cxn ang="0">
                  <a:pos x="connsiteX1676" y="connsiteY1676"/>
                </a:cxn>
                <a:cxn ang="0">
                  <a:pos x="connsiteX1677" y="connsiteY1677"/>
                </a:cxn>
                <a:cxn ang="0">
                  <a:pos x="connsiteX1678" y="connsiteY1678"/>
                </a:cxn>
                <a:cxn ang="0">
                  <a:pos x="connsiteX1679" y="connsiteY1679"/>
                </a:cxn>
                <a:cxn ang="0">
                  <a:pos x="connsiteX1680" y="connsiteY1680"/>
                </a:cxn>
                <a:cxn ang="0">
                  <a:pos x="connsiteX1681" y="connsiteY1681"/>
                </a:cxn>
                <a:cxn ang="0">
                  <a:pos x="connsiteX1682" y="connsiteY1682"/>
                </a:cxn>
                <a:cxn ang="0">
                  <a:pos x="connsiteX1683" y="connsiteY1683"/>
                </a:cxn>
                <a:cxn ang="0">
                  <a:pos x="connsiteX1684" y="connsiteY1684"/>
                </a:cxn>
                <a:cxn ang="0">
                  <a:pos x="connsiteX1685" y="connsiteY1685"/>
                </a:cxn>
                <a:cxn ang="0">
                  <a:pos x="connsiteX1686" y="connsiteY1686"/>
                </a:cxn>
                <a:cxn ang="0">
                  <a:pos x="connsiteX1687" y="connsiteY1687"/>
                </a:cxn>
                <a:cxn ang="0">
                  <a:pos x="connsiteX1688" y="connsiteY1688"/>
                </a:cxn>
                <a:cxn ang="0">
                  <a:pos x="connsiteX1689" y="connsiteY1689"/>
                </a:cxn>
                <a:cxn ang="0">
                  <a:pos x="connsiteX1690" y="connsiteY1690"/>
                </a:cxn>
                <a:cxn ang="0">
                  <a:pos x="connsiteX1691" y="connsiteY1691"/>
                </a:cxn>
                <a:cxn ang="0">
                  <a:pos x="connsiteX1692" y="connsiteY1692"/>
                </a:cxn>
                <a:cxn ang="0">
                  <a:pos x="connsiteX1693" y="connsiteY1693"/>
                </a:cxn>
                <a:cxn ang="0">
                  <a:pos x="connsiteX1694" y="connsiteY1694"/>
                </a:cxn>
                <a:cxn ang="0">
                  <a:pos x="connsiteX1695" y="connsiteY1695"/>
                </a:cxn>
                <a:cxn ang="0">
                  <a:pos x="connsiteX1696" y="connsiteY1696"/>
                </a:cxn>
                <a:cxn ang="0">
                  <a:pos x="connsiteX1697" y="connsiteY1697"/>
                </a:cxn>
                <a:cxn ang="0">
                  <a:pos x="connsiteX1698" y="connsiteY1698"/>
                </a:cxn>
                <a:cxn ang="0">
                  <a:pos x="connsiteX1699" y="connsiteY1699"/>
                </a:cxn>
                <a:cxn ang="0">
                  <a:pos x="connsiteX1700" y="connsiteY1700"/>
                </a:cxn>
                <a:cxn ang="0">
                  <a:pos x="connsiteX1701" y="connsiteY1701"/>
                </a:cxn>
                <a:cxn ang="0">
                  <a:pos x="connsiteX1702" y="connsiteY1702"/>
                </a:cxn>
                <a:cxn ang="0">
                  <a:pos x="connsiteX1703" y="connsiteY1703"/>
                </a:cxn>
                <a:cxn ang="0">
                  <a:pos x="connsiteX1704" y="connsiteY1704"/>
                </a:cxn>
                <a:cxn ang="0">
                  <a:pos x="connsiteX1705" y="connsiteY1705"/>
                </a:cxn>
                <a:cxn ang="0">
                  <a:pos x="connsiteX1706" y="connsiteY1706"/>
                </a:cxn>
                <a:cxn ang="0">
                  <a:pos x="connsiteX1707" y="connsiteY1707"/>
                </a:cxn>
                <a:cxn ang="0">
                  <a:pos x="connsiteX1708" y="connsiteY1708"/>
                </a:cxn>
                <a:cxn ang="0">
                  <a:pos x="connsiteX1709" y="connsiteY1709"/>
                </a:cxn>
                <a:cxn ang="0">
                  <a:pos x="connsiteX1710" y="connsiteY1710"/>
                </a:cxn>
                <a:cxn ang="0">
                  <a:pos x="connsiteX1711" y="connsiteY1711"/>
                </a:cxn>
                <a:cxn ang="0">
                  <a:pos x="connsiteX1712" y="connsiteY1712"/>
                </a:cxn>
                <a:cxn ang="0">
                  <a:pos x="connsiteX1713" y="connsiteY1713"/>
                </a:cxn>
                <a:cxn ang="0">
                  <a:pos x="connsiteX1714" y="connsiteY1714"/>
                </a:cxn>
                <a:cxn ang="0">
                  <a:pos x="connsiteX1715" y="connsiteY1715"/>
                </a:cxn>
                <a:cxn ang="0">
                  <a:pos x="connsiteX1716" y="connsiteY1716"/>
                </a:cxn>
                <a:cxn ang="0">
                  <a:pos x="connsiteX1717" y="connsiteY1717"/>
                </a:cxn>
                <a:cxn ang="0">
                  <a:pos x="connsiteX1718" y="connsiteY1718"/>
                </a:cxn>
                <a:cxn ang="0">
                  <a:pos x="connsiteX1719" y="connsiteY1719"/>
                </a:cxn>
                <a:cxn ang="0">
                  <a:pos x="connsiteX1720" y="connsiteY1720"/>
                </a:cxn>
                <a:cxn ang="0">
                  <a:pos x="connsiteX1721" y="connsiteY1721"/>
                </a:cxn>
                <a:cxn ang="0">
                  <a:pos x="connsiteX1722" y="connsiteY1722"/>
                </a:cxn>
                <a:cxn ang="0">
                  <a:pos x="connsiteX1723" y="connsiteY1723"/>
                </a:cxn>
                <a:cxn ang="0">
                  <a:pos x="connsiteX1724" y="connsiteY1724"/>
                </a:cxn>
                <a:cxn ang="0">
                  <a:pos x="connsiteX1725" y="connsiteY1725"/>
                </a:cxn>
                <a:cxn ang="0">
                  <a:pos x="connsiteX1726" y="connsiteY1726"/>
                </a:cxn>
                <a:cxn ang="0">
                  <a:pos x="connsiteX1727" y="connsiteY1727"/>
                </a:cxn>
                <a:cxn ang="0">
                  <a:pos x="connsiteX1728" y="connsiteY1728"/>
                </a:cxn>
                <a:cxn ang="0">
                  <a:pos x="connsiteX1729" y="connsiteY1729"/>
                </a:cxn>
                <a:cxn ang="0">
                  <a:pos x="connsiteX1730" y="connsiteY1730"/>
                </a:cxn>
                <a:cxn ang="0">
                  <a:pos x="connsiteX1731" y="connsiteY1731"/>
                </a:cxn>
                <a:cxn ang="0">
                  <a:pos x="connsiteX1732" y="connsiteY1732"/>
                </a:cxn>
                <a:cxn ang="0">
                  <a:pos x="connsiteX1733" y="connsiteY1733"/>
                </a:cxn>
                <a:cxn ang="0">
                  <a:pos x="connsiteX1734" y="connsiteY1734"/>
                </a:cxn>
                <a:cxn ang="0">
                  <a:pos x="connsiteX1735" y="connsiteY1735"/>
                </a:cxn>
                <a:cxn ang="0">
                  <a:pos x="connsiteX1736" y="connsiteY1736"/>
                </a:cxn>
                <a:cxn ang="0">
                  <a:pos x="connsiteX1737" y="connsiteY1737"/>
                </a:cxn>
                <a:cxn ang="0">
                  <a:pos x="connsiteX1738" y="connsiteY1738"/>
                </a:cxn>
                <a:cxn ang="0">
                  <a:pos x="connsiteX1739" y="connsiteY1739"/>
                </a:cxn>
                <a:cxn ang="0">
                  <a:pos x="connsiteX1740" y="connsiteY1740"/>
                </a:cxn>
                <a:cxn ang="0">
                  <a:pos x="connsiteX1741" y="connsiteY1741"/>
                </a:cxn>
                <a:cxn ang="0">
                  <a:pos x="connsiteX1742" y="connsiteY1742"/>
                </a:cxn>
                <a:cxn ang="0">
                  <a:pos x="connsiteX1743" y="connsiteY1743"/>
                </a:cxn>
                <a:cxn ang="0">
                  <a:pos x="connsiteX1744" y="connsiteY1744"/>
                </a:cxn>
                <a:cxn ang="0">
                  <a:pos x="connsiteX1745" y="connsiteY1745"/>
                </a:cxn>
                <a:cxn ang="0">
                  <a:pos x="connsiteX1746" y="connsiteY1746"/>
                </a:cxn>
                <a:cxn ang="0">
                  <a:pos x="connsiteX1747" y="connsiteY1747"/>
                </a:cxn>
                <a:cxn ang="0">
                  <a:pos x="connsiteX1748" y="connsiteY1748"/>
                </a:cxn>
                <a:cxn ang="0">
                  <a:pos x="connsiteX1749" y="connsiteY1749"/>
                </a:cxn>
                <a:cxn ang="0">
                  <a:pos x="connsiteX1750" y="connsiteY1750"/>
                </a:cxn>
                <a:cxn ang="0">
                  <a:pos x="connsiteX1751" y="connsiteY1751"/>
                </a:cxn>
                <a:cxn ang="0">
                  <a:pos x="connsiteX1752" y="connsiteY1752"/>
                </a:cxn>
                <a:cxn ang="0">
                  <a:pos x="connsiteX1753" y="connsiteY1753"/>
                </a:cxn>
                <a:cxn ang="0">
                  <a:pos x="connsiteX1754" y="connsiteY1754"/>
                </a:cxn>
                <a:cxn ang="0">
                  <a:pos x="connsiteX1755" y="connsiteY1755"/>
                </a:cxn>
                <a:cxn ang="0">
                  <a:pos x="connsiteX1756" y="connsiteY1756"/>
                </a:cxn>
                <a:cxn ang="0">
                  <a:pos x="connsiteX1757" y="connsiteY1757"/>
                </a:cxn>
                <a:cxn ang="0">
                  <a:pos x="connsiteX1758" y="connsiteY1758"/>
                </a:cxn>
                <a:cxn ang="0">
                  <a:pos x="connsiteX1759" y="connsiteY1759"/>
                </a:cxn>
                <a:cxn ang="0">
                  <a:pos x="connsiteX1760" y="connsiteY1760"/>
                </a:cxn>
                <a:cxn ang="0">
                  <a:pos x="connsiteX1761" y="connsiteY1761"/>
                </a:cxn>
                <a:cxn ang="0">
                  <a:pos x="connsiteX1762" y="connsiteY1762"/>
                </a:cxn>
                <a:cxn ang="0">
                  <a:pos x="connsiteX1763" y="connsiteY1763"/>
                </a:cxn>
                <a:cxn ang="0">
                  <a:pos x="connsiteX1764" y="connsiteY1764"/>
                </a:cxn>
                <a:cxn ang="0">
                  <a:pos x="connsiteX1765" y="connsiteY1765"/>
                </a:cxn>
                <a:cxn ang="0">
                  <a:pos x="connsiteX1766" y="connsiteY1766"/>
                </a:cxn>
                <a:cxn ang="0">
                  <a:pos x="connsiteX1767" y="connsiteY1767"/>
                </a:cxn>
                <a:cxn ang="0">
                  <a:pos x="connsiteX1768" y="connsiteY1768"/>
                </a:cxn>
                <a:cxn ang="0">
                  <a:pos x="connsiteX1769" y="connsiteY1769"/>
                </a:cxn>
                <a:cxn ang="0">
                  <a:pos x="connsiteX1770" y="connsiteY1770"/>
                </a:cxn>
                <a:cxn ang="0">
                  <a:pos x="connsiteX1771" y="connsiteY1771"/>
                </a:cxn>
                <a:cxn ang="0">
                  <a:pos x="connsiteX1772" y="connsiteY1772"/>
                </a:cxn>
                <a:cxn ang="0">
                  <a:pos x="connsiteX1773" y="connsiteY1773"/>
                </a:cxn>
                <a:cxn ang="0">
                  <a:pos x="connsiteX1774" y="connsiteY1774"/>
                </a:cxn>
                <a:cxn ang="0">
                  <a:pos x="connsiteX1775" y="connsiteY1775"/>
                </a:cxn>
                <a:cxn ang="0">
                  <a:pos x="connsiteX1776" y="connsiteY1776"/>
                </a:cxn>
                <a:cxn ang="0">
                  <a:pos x="connsiteX1777" y="connsiteY1777"/>
                </a:cxn>
                <a:cxn ang="0">
                  <a:pos x="connsiteX1778" y="connsiteY1778"/>
                </a:cxn>
                <a:cxn ang="0">
                  <a:pos x="connsiteX1779" y="connsiteY1779"/>
                </a:cxn>
                <a:cxn ang="0">
                  <a:pos x="connsiteX1780" y="connsiteY1780"/>
                </a:cxn>
                <a:cxn ang="0">
                  <a:pos x="connsiteX1781" y="connsiteY1781"/>
                </a:cxn>
                <a:cxn ang="0">
                  <a:pos x="connsiteX1782" y="connsiteY1782"/>
                </a:cxn>
                <a:cxn ang="0">
                  <a:pos x="connsiteX1783" y="connsiteY1783"/>
                </a:cxn>
                <a:cxn ang="0">
                  <a:pos x="connsiteX1784" y="connsiteY1784"/>
                </a:cxn>
                <a:cxn ang="0">
                  <a:pos x="connsiteX1785" y="connsiteY1785"/>
                </a:cxn>
                <a:cxn ang="0">
                  <a:pos x="connsiteX1786" y="connsiteY1786"/>
                </a:cxn>
                <a:cxn ang="0">
                  <a:pos x="connsiteX1787" y="connsiteY1787"/>
                </a:cxn>
                <a:cxn ang="0">
                  <a:pos x="connsiteX1788" y="connsiteY1788"/>
                </a:cxn>
                <a:cxn ang="0">
                  <a:pos x="connsiteX1789" y="connsiteY1789"/>
                </a:cxn>
                <a:cxn ang="0">
                  <a:pos x="connsiteX1790" y="connsiteY1790"/>
                </a:cxn>
                <a:cxn ang="0">
                  <a:pos x="connsiteX1791" y="connsiteY1791"/>
                </a:cxn>
                <a:cxn ang="0">
                  <a:pos x="connsiteX1792" y="connsiteY1792"/>
                </a:cxn>
                <a:cxn ang="0">
                  <a:pos x="connsiteX1793" y="connsiteY1793"/>
                </a:cxn>
                <a:cxn ang="0">
                  <a:pos x="connsiteX1794" y="connsiteY1794"/>
                </a:cxn>
                <a:cxn ang="0">
                  <a:pos x="connsiteX1795" y="connsiteY1795"/>
                </a:cxn>
                <a:cxn ang="0">
                  <a:pos x="connsiteX1796" y="connsiteY1796"/>
                </a:cxn>
                <a:cxn ang="0">
                  <a:pos x="connsiteX1797" y="connsiteY1797"/>
                </a:cxn>
                <a:cxn ang="0">
                  <a:pos x="connsiteX1798" y="connsiteY1798"/>
                </a:cxn>
                <a:cxn ang="0">
                  <a:pos x="connsiteX1799" y="connsiteY1799"/>
                </a:cxn>
                <a:cxn ang="0">
                  <a:pos x="connsiteX1800" y="connsiteY1800"/>
                </a:cxn>
                <a:cxn ang="0">
                  <a:pos x="connsiteX1801" y="connsiteY1801"/>
                </a:cxn>
                <a:cxn ang="0">
                  <a:pos x="connsiteX1802" y="connsiteY1802"/>
                </a:cxn>
                <a:cxn ang="0">
                  <a:pos x="connsiteX1803" y="connsiteY1803"/>
                </a:cxn>
                <a:cxn ang="0">
                  <a:pos x="connsiteX1804" y="connsiteY1804"/>
                </a:cxn>
                <a:cxn ang="0">
                  <a:pos x="connsiteX1805" y="connsiteY1805"/>
                </a:cxn>
                <a:cxn ang="0">
                  <a:pos x="connsiteX1806" y="connsiteY1806"/>
                </a:cxn>
                <a:cxn ang="0">
                  <a:pos x="connsiteX1807" y="connsiteY1807"/>
                </a:cxn>
                <a:cxn ang="0">
                  <a:pos x="connsiteX1808" y="connsiteY1808"/>
                </a:cxn>
                <a:cxn ang="0">
                  <a:pos x="connsiteX1809" y="connsiteY1809"/>
                </a:cxn>
                <a:cxn ang="0">
                  <a:pos x="connsiteX1810" y="connsiteY1810"/>
                </a:cxn>
                <a:cxn ang="0">
                  <a:pos x="connsiteX1811" y="connsiteY1811"/>
                </a:cxn>
                <a:cxn ang="0">
                  <a:pos x="connsiteX1812" y="connsiteY1812"/>
                </a:cxn>
                <a:cxn ang="0">
                  <a:pos x="connsiteX1813" y="connsiteY1813"/>
                </a:cxn>
                <a:cxn ang="0">
                  <a:pos x="connsiteX1814" y="connsiteY1814"/>
                </a:cxn>
                <a:cxn ang="0">
                  <a:pos x="connsiteX1815" y="connsiteY1815"/>
                </a:cxn>
                <a:cxn ang="0">
                  <a:pos x="connsiteX1816" y="connsiteY1816"/>
                </a:cxn>
                <a:cxn ang="0">
                  <a:pos x="connsiteX1817" y="connsiteY1817"/>
                </a:cxn>
                <a:cxn ang="0">
                  <a:pos x="connsiteX1818" y="connsiteY1818"/>
                </a:cxn>
                <a:cxn ang="0">
                  <a:pos x="connsiteX1819" y="connsiteY1819"/>
                </a:cxn>
                <a:cxn ang="0">
                  <a:pos x="connsiteX1820" y="connsiteY1820"/>
                </a:cxn>
                <a:cxn ang="0">
                  <a:pos x="connsiteX1821" y="connsiteY1821"/>
                </a:cxn>
                <a:cxn ang="0">
                  <a:pos x="connsiteX1822" y="connsiteY1822"/>
                </a:cxn>
                <a:cxn ang="0">
                  <a:pos x="connsiteX1823" y="connsiteY1823"/>
                </a:cxn>
                <a:cxn ang="0">
                  <a:pos x="connsiteX1824" y="connsiteY1824"/>
                </a:cxn>
                <a:cxn ang="0">
                  <a:pos x="connsiteX1825" y="connsiteY1825"/>
                </a:cxn>
                <a:cxn ang="0">
                  <a:pos x="connsiteX1826" y="connsiteY1826"/>
                </a:cxn>
                <a:cxn ang="0">
                  <a:pos x="connsiteX1827" y="connsiteY1827"/>
                </a:cxn>
                <a:cxn ang="0">
                  <a:pos x="connsiteX1828" y="connsiteY1828"/>
                </a:cxn>
                <a:cxn ang="0">
                  <a:pos x="connsiteX1829" y="connsiteY1829"/>
                </a:cxn>
                <a:cxn ang="0">
                  <a:pos x="connsiteX1830" y="connsiteY1830"/>
                </a:cxn>
                <a:cxn ang="0">
                  <a:pos x="connsiteX1831" y="connsiteY1831"/>
                </a:cxn>
                <a:cxn ang="0">
                  <a:pos x="connsiteX1832" y="connsiteY1832"/>
                </a:cxn>
                <a:cxn ang="0">
                  <a:pos x="connsiteX1833" y="connsiteY1833"/>
                </a:cxn>
                <a:cxn ang="0">
                  <a:pos x="connsiteX1834" y="connsiteY1834"/>
                </a:cxn>
                <a:cxn ang="0">
                  <a:pos x="connsiteX1835" y="connsiteY1835"/>
                </a:cxn>
                <a:cxn ang="0">
                  <a:pos x="connsiteX1836" y="connsiteY1836"/>
                </a:cxn>
                <a:cxn ang="0">
                  <a:pos x="connsiteX1837" y="connsiteY1837"/>
                </a:cxn>
                <a:cxn ang="0">
                  <a:pos x="connsiteX1838" y="connsiteY1838"/>
                </a:cxn>
                <a:cxn ang="0">
                  <a:pos x="connsiteX1839" y="connsiteY1839"/>
                </a:cxn>
                <a:cxn ang="0">
                  <a:pos x="connsiteX1840" y="connsiteY1840"/>
                </a:cxn>
                <a:cxn ang="0">
                  <a:pos x="connsiteX1841" y="connsiteY1841"/>
                </a:cxn>
                <a:cxn ang="0">
                  <a:pos x="connsiteX1842" y="connsiteY1842"/>
                </a:cxn>
                <a:cxn ang="0">
                  <a:pos x="connsiteX1843" y="connsiteY1843"/>
                </a:cxn>
                <a:cxn ang="0">
                  <a:pos x="connsiteX1844" y="connsiteY1844"/>
                </a:cxn>
                <a:cxn ang="0">
                  <a:pos x="connsiteX1845" y="connsiteY1845"/>
                </a:cxn>
                <a:cxn ang="0">
                  <a:pos x="connsiteX1846" y="connsiteY1846"/>
                </a:cxn>
                <a:cxn ang="0">
                  <a:pos x="connsiteX1847" y="connsiteY1847"/>
                </a:cxn>
                <a:cxn ang="0">
                  <a:pos x="connsiteX1848" y="connsiteY1848"/>
                </a:cxn>
                <a:cxn ang="0">
                  <a:pos x="connsiteX1849" y="connsiteY1849"/>
                </a:cxn>
                <a:cxn ang="0">
                  <a:pos x="connsiteX1850" y="connsiteY1850"/>
                </a:cxn>
                <a:cxn ang="0">
                  <a:pos x="connsiteX1851" y="connsiteY1851"/>
                </a:cxn>
                <a:cxn ang="0">
                  <a:pos x="connsiteX1852" y="connsiteY1852"/>
                </a:cxn>
                <a:cxn ang="0">
                  <a:pos x="connsiteX1853" y="connsiteY1853"/>
                </a:cxn>
                <a:cxn ang="0">
                  <a:pos x="connsiteX1854" y="connsiteY1854"/>
                </a:cxn>
                <a:cxn ang="0">
                  <a:pos x="connsiteX1855" y="connsiteY1855"/>
                </a:cxn>
                <a:cxn ang="0">
                  <a:pos x="connsiteX1856" y="connsiteY1856"/>
                </a:cxn>
                <a:cxn ang="0">
                  <a:pos x="connsiteX1857" y="connsiteY1857"/>
                </a:cxn>
                <a:cxn ang="0">
                  <a:pos x="connsiteX1858" y="connsiteY1858"/>
                </a:cxn>
                <a:cxn ang="0">
                  <a:pos x="connsiteX1859" y="connsiteY1859"/>
                </a:cxn>
                <a:cxn ang="0">
                  <a:pos x="connsiteX1860" y="connsiteY1860"/>
                </a:cxn>
                <a:cxn ang="0">
                  <a:pos x="connsiteX1861" y="connsiteY1861"/>
                </a:cxn>
                <a:cxn ang="0">
                  <a:pos x="connsiteX1862" y="connsiteY1862"/>
                </a:cxn>
                <a:cxn ang="0">
                  <a:pos x="connsiteX1863" y="connsiteY1863"/>
                </a:cxn>
                <a:cxn ang="0">
                  <a:pos x="connsiteX1864" y="connsiteY1864"/>
                </a:cxn>
                <a:cxn ang="0">
                  <a:pos x="connsiteX1865" y="connsiteY1865"/>
                </a:cxn>
                <a:cxn ang="0">
                  <a:pos x="connsiteX1866" y="connsiteY1866"/>
                </a:cxn>
                <a:cxn ang="0">
                  <a:pos x="connsiteX1867" y="connsiteY1867"/>
                </a:cxn>
                <a:cxn ang="0">
                  <a:pos x="connsiteX1868" y="connsiteY1868"/>
                </a:cxn>
                <a:cxn ang="0">
                  <a:pos x="connsiteX1869" y="connsiteY1869"/>
                </a:cxn>
                <a:cxn ang="0">
                  <a:pos x="connsiteX1870" y="connsiteY1870"/>
                </a:cxn>
                <a:cxn ang="0">
                  <a:pos x="connsiteX1871" y="connsiteY1871"/>
                </a:cxn>
                <a:cxn ang="0">
                  <a:pos x="connsiteX1872" y="connsiteY1872"/>
                </a:cxn>
                <a:cxn ang="0">
                  <a:pos x="connsiteX1873" y="connsiteY1873"/>
                </a:cxn>
                <a:cxn ang="0">
                  <a:pos x="connsiteX1874" y="connsiteY1874"/>
                </a:cxn>
                <a:cxn ang="0">
                  <a:pos x="connsiteX1875" y="connsiteY1875"/>
                </a:cxn>
                <a:cxn ang="0">
                  <a:pos x="connsiteX1876" y="connsiteY1876"/>
                </a:cxn>
                <a:cxn ang="0">
                  <a:pos x="connsiteX1877" y="connsiteY1877"/>
                </a:cxn>
                <a:cxn ang="0">
                  <a:pos x="connsiteX1878" y="connsiteY1878"/>
                </a:cxn>
                <a:cxn ang="0">
                  <a:pos x="connsiteX1879" y="connsiteY1879"/>
                </a:cxn>
                <a:cxn ang="0">
                  <a:pos x="connsiteX1880" y="connsiteY1880"/>
                </a:cxn>
                <a:cxn ang="0">
                  <a:pos x="connsiteX1881" y="connsiteY1881"/>
                </a:cxn>
                <a:cxn ang="0">
                  <a:pos x="connsiteX1882" y="connsiteY1882"/>
                </a:cxn>
                <a:cxn ang="0">
                  <a:pos x="connsiteX1883" y="connsiteY1883"/>
                </a:cxn>
                <a:cxn ang="0">
                  <a:pos x="connsiteX1884" y="connsiteY1884"/>
                </a:cxn>
                <a:cxn ang="0">
                  <a:pos x="connsiteX1885" y="connsiteY1885"/>
                </a:cxn>
                <a:cxn ang="0">
                  <a:pos x="connsiteX1886" y="connsiteY1886"/>
                </a:cxn>
                <a:cxn ang="0">
                  <a:pos x="connsiteX1887" y="connsiteY1887"/>
                </a:cxn>
                <a:cxn ang="0">
                  <a:pos x="connsiteX1888" y="connsiteY1888"/>
                </a:cxn>
                <a:cxn ang="0">
                  <a:pos x="connsiteX1889" y="connsiteY1889"/>
                </a:cxn>
                <a:cxn ang="0">
                  <a:pos x="connsiteX1890" y="connsiteY1890"/>
                </a:cxn>
                <a:cxn ang="0">
                  <a:pos x="connsiteX1891" y="connsiteY1891"/>
                </a:cxn>
                <a:cxn ang="0">
                  <a:pos x="connsiteX1892" y="connsiteY1892"/>
                </a:cxn>
                <a:cxn ang="0">
                  <a:pos x="connsiteX1893" y="connsiteY1893"/>
                </a:cxn>
                <a:cxn ang="0">
                  <a:pos x="connsiteX1894" y="connsiteY1894"/>
                </a:cxn>
                <a:cxn ang="0">
                  <a:pos x="connsiteX1895" y="connsiteY1895"/>
                </a:cxn>
                <a:cxn ang="0">
                  <a:pos x="connsiteX1896" y="connsiteY1896"/>
                </a:cxn>
                <a:cxn ang="0">
                  <a:pos x="connsiteX1897" y="connsiteY1897"/>
                </a:cxn>
                <a:cxn ang="0">
                  <a:pos x="connsiteX1898" y="connsiteY1898"/>
                </a:cxn>
                <a:cxn ang="0">
                  <a:pos x="connsiteX1899" y="connsiteY1899"/>
                </a:cxn>
                <a:cxn ang="0">
                  <a:pos x="connsiteX1900" y="connsiteY1900"/>
                </a:cxn>
                <a:cxn ang="0">
                  <a:pos x="connsiteX1901" y="connsiteY1901"/>
                </a:cxn>
                <a:cxn ang="0">
                  <a:pos x="connsiteX1902" y="connsiteY1902"/>
                </a:cxn>
                <a:cxn ang="0">
                  <a:pos x="connsiteX1903" y="connsiteY1903"/>
                </a:cxn>
                <a:cxn ang="0">
                  <a:pos x="connsiteX1904" y="connsiteY1904"/>
                </a:cxn>
                <a:cxn ang="0">
                  <a:pos x="connsiteX1905" y="connsiteY1905"/>
                </a:cxn>
                <a:cxn ang="0">
                  <a:pos x="connsiteX1906" y="connsiteY1906"/>
                </a:cxn>
                <a:cxn ang="0">
                  <a:pos x="connsiteX1907" y="connsiteY1907"/>
                </a:cxn>
                <a:cxn ang="0">
                  <a:pos x="connsiteX1908" y="connsiteY1908"/>
                </a:cxn>
                <a:cxn ang="0">
                  <a:pos x="connsiteX1909" y="connsiteY1909"/>
                </a:cxn>
                <a:cxn ang="0">
                  <a:pos x="connsiteX1910" y="connsiteY1910"/>
                </a:cxn>
                <a:cxn ang="0">
                  <a:pos x="connsiteX1911" y="connsiteY1911"/>
                </a:cxn>
                <a:cxn ang="0">
                  <a:pos x="connsiteX1912" y="connsiteY1912"/>
                </a:cxn>
                <a:cxn ang="0">
                  <a:pos x="connsiteX1913" y="connsiteY1913"/>
                </a:cxn>
                <a:cxn ang="0">
                  <a:pos x="connsiteX1914" y="connsiteY1914"/>
                </a:cxn>
                <a:cxn ang="0">
                  <a:pos x="connsiteX1915" y="connsiteY1915"/>
                </a:cxn>
                <a:cxn ang="0">
                  <a:pos x="connsiteX1916" y="connsiteY1916"/>
                </a:cxn>
                <a:cxn ang="0">
                  <a:pos x="connsiteX1917" y="connsiteY1917"/>
                </a:cxn>
                <a:cxn ang="0">
                  <a:pos x="connsiteX1918" y="connsiteY1918"/>
                </a:cxn>
                <a:cxn ang="0">
                  <a:pos x="connsiteX1919" y="connsiteY1919"/>
                </a:cxn>
                <a:cxn ang="0">
                  <a:pos x="connsiteX1920" y="connsiteY1920"/>
                </a:cxn>
                <a:cxn ang="0">
                  <a:pos x="connsiteX1921" y="connsiteY1921"/>
                </a:cxn>
                <a:cxn ang="0">
                  <a:pos x="connsiteX1922" y="connsiteY1922"/>
                </a:cxn>
                <a:cxn ang="0">
                  <a:pos x="connsiteX1923" y="connsiteY1923"/>
                </a:cxn>
                <a:cxn ang="0">
                  <a:pos x="connsiteX1924" y="connsiteY1924"/>
                </a:cxn>
                <a:cxn ang="0">
                  <a:pos x="connsiteX1925" y="connsiteY1925"/>
                </a:cxn>
                <a:cxn ang="0">
                  <a:pos x="connsiteX1926" y="connsiteY1926"/>
                </a:cxn>
                <a:cxn ang="0">
                  <a:pos x="connsiteX1927" y="connsiteY1927"/>
                </a:cxn>
                <a:cxn ang="0">
                  <a:pos x="connsiteX1928" y="connsiteY1928"/>
                </a:cxn>
                <a:cxn ang="0">
                  <a:pos x="connsiteX1929" y="connsiteY1929"/>
                </a:cxn>
                <a:cxn ang="0">
                  <a:pos x="connsiteX1930" y="connsiteY1930"/>
                </a:cxn>
                <a:cxn ang="0">
                  <a:pos x="connsiteX1931" y="connsiteY1931"/>
                </a:cxn>
                <a:cxn ang="0">
                  <a:pos x="connsiteX1932" y="connsiteY1932"/>
                </a:cxn>
                <a:cxn ang="0">
                  <a:pos x="connsiteX1933" y="connsiteY1933"/>
                </a:cxn>
                <a:cxn ang="0">
                  <a:pos x="connsiteX1934" y="connsiteY1934"/>
                </a:cxn>
                <a:cxn ang="0">
                  <a:pos x="connsiteX1935" y="connsiteY1935"/>
                </a:cxn>
                <a:cxn ang="0">
                  <a:pos x="connsiteX1936" y="connsiteY1936"/>
                </a:cxn>
                <a:cxn ang="0">
                  <a:pos x="connsiteX1937" y="connsiteY1937"/>
                </a:cxn>
                <a:cxn ang="0">
                  <a:pos x="connsiteX1938" y="connsiteY1938"/>
                </a:cxn>
                <a:cxn ang="0">
                  <a:pos x="connsiteX1939" y="connsiteY1939"/>
                </a:cxn>
                <a:cxn ang="0">
                  <a:pos x="connsiteX1940" y="connsiteY1940"/>
                </a:cxn>
                <a:cxn ang="0">
                  <a:pos x="connsiteX1941" y="connsiteY1941"/>
                </a:cxn>
                <a:cxn ang="0">
                  <a:pos x="connsiteX1942" y="connsiteY1942"/>
                </a:cxn>
                <a:cxn ang="0">
                  <a:pos x="connsiteX1943" y="connsiteY1943"/>
                </a:cxn>
                <a:cxn ang="0">
                  <a:pos x="connsiteX1944" y="connsiteY1944"/>
                </a:cxn>
                <a:cxn ang="0">
                  <a:pos x="connsiteX1945" y="connsiteY1945"/>
                </a:cxn>
                <a:cxn ang="0">
                  <a:pos x="connsiteX1946" y="connsiteY1946"/>
                </a:cxn>
                <a:cxn ang="0">
                  <a:pos x="connsiteX1947" y="connsiteY1947"/>
                </a:cxn>
                <a:cxn ang="0">
                  <a:pos x="connsiteX1948" y="connsiteY1948"/>
                </a:cxn>
                <a:cxn ang="0">
                  <a:pos x="connsiteX1949" y="connsiteY1949"/>
                </a:cxn>
                <a:cxn ang="0">
                  <a:pos x="connsiteX1950" y="connsiteY1950"/>
                </a:cxn>
                <a:cxn ang="0">
                  <a:pos x="connsiteX1951" y="connsiteY1951"/>
                </a:cxn>
                <a:cxn ang="0">
                  <a:pos x="connsiteX1952" y="connsiteY1952"/>
                </a:cxn>
                <a:cxn ang="0">
                  <a:pos x="connsiteX1953" y="connsiteY1953"/>
                </a:cxn>
                <a:cxn ang="0">
                  <a:pos x="connsiteX1954" y="connsiteY1954"/>
                </a:cxn>
                <a:cxn ang="0">
                  <a:pos x="connsiteX1955" y="connsiteY1955"/>
                </a:cxn>
                <a:cxn ang="0">
                  <a:pos x="connsiteX1956" y="connsiteY1956"/>
                </a:cxn>
                <a:cxn ang="0">
                  <a:pos x="connsiteX1957" y="connsiteY1957"/>
                </a:cxn>
                <a:cxn ang="0">
                  <a:pos x="connsiteX1958" y="connsiteY1958"/>
                </a:cxn>
                <a:cxn ang="0">
                  <a:pos x="connsiteX1959" y="connsiteY1959"/>
                </a:cxn>
                <a:cxn ang="0">
                  <a:pos x="connsiteX1960" y="connsiteY1960"/>
                </a:cxn>
                <a:cxn ang="0">
                  <a:pos x="connsiteX1961" y="connsiteY1961"/>
                </a:cxn>
                <a:cxn ang="0">
                  <a:pos x="connsiteX1962" y="connsiteY1962"/>
                </a:cxn>
                <a:cxn ang="0">
                  <a:pos x="connsiteX1963" y="connsiteY1963"/>
                </a:cxn>
                <a:cxn ang="0">
                  <a:pos x="connsiteX1964" y="connsiteY1964"/>
                </a:cxn>
                <a:cxn ang="0">
                  <a:pos x="connsiteX1965" y="connsiteY1965"/>
                </a:cxn>
                <a:cxn ang="0">
                  <a:pos x="connsiteX1966" y="connsiteY1966"/>
                </a:cxn>
                <a:cxn ang="0">
                  <a:pos x="connsiteX1967" y="connsiteY1967"/>
                </a:cxn>
                <a:cxn ang="0">
                  <a:pos x="connsiteX1968" y="connsiteY1968"/>
                </a:cxn>
                <a:cxn ang="0">
                  <a:pos x="connsiteX1969" y="connsiteY1969"/>
                </a:cxn>
                <a:cxn ang="0">
                  <a:pos x="connsiteX1970" y="connsiteY1970"/>
                </a:cxn>
                <a:cxn ang="0">
                  <a:pos x="connsiteX1971" y="connsiteY1971"/>
                </a:cxn>
                <a:cxn ang="0">
                  <a:pos x="connsiteX1972" y="connsiteY1972"/>
                </a:cxn>
                <a:cxn ang="0">
                  <a:pos x="connsiteX1973" y="connsiteY1973"/>
                </a:cxn>
                <a:cxn ang="0">
                  <a:pos x="connsiteX1974" y="connsiteY1974"/>
                </a:cxn>
                <a:cxn ang="0">
                  <a:pos x="connsiteX1975" y="connsiteY1975"/>
                </a:cxn>
                <a:cxn ang="0">
                  <a:pos x="connsiteX1976" y="connsiteY1976"/>
                </a:cxn>
                <a:cxn ang="0">
                  <a:pos x="connsiteX1977" y="connsiteY1977"/>
                </a:cxn>
                <a:cxn ang="0">
                  <a:pos x="connsiteX1978" y="connsiteY1978"/>
                </a:cxn>
                <a:cxn ang="0">
                  <a:pos x="connsiteX1979" y="connsiteY1979"/>
                </a:cxn>
                <a:cxn ang="0">
                  <a:pos x="connsiteX1980" y="connsiteY1980"/>
                </a:cxn>
                <a:cxn ang="0">
                  <a:pos x="connsiteX1981" y="connsiteY1981"/>
                </a:cxn>
                <a:cxn ang="0">
                  <a:pos x="connsiteX1982" y="connsiteY1982"/>
                </a:cxn>
                <a:cxn ang="0">
                  <a:pos x="connsiteX1983" y="connsiteY1983"/>
                </a:cxn>
                <a:cxn ang="0">
                  <a:pos x="connsiteX1984" y="connsiteY1984"/>
                </a:cxn>
                <a:cxn ang="0">
                  <a:pos x="connsiteX1985" y="connsiteY1985"/>
                </a:cxn>
                <a:cxn ang="0">
                  <a:pos x="connsiteX1986" y="connsiteY1986"/>
                </a:cxn>
                <a:cxn ang="0">
                  <a:pos x="connsiteX1987" y="connsiteY1987"/>
                </a:cxn>
                <a:cxn ang="0">
                  <a:pos x="connsiteX1988" y="connsiteY1988"/>
                </a:cxn>
                <a:cxn ang="0">
                  <a:pos x="connsiteX1989" y="connsiteY1989"/>
                </a:cxn>
                <a:cxn ang="0">
                  <a:pos x="connsiteX1990" y="connsiteY1990"/>
                </a:cxn>
                <a:cxn ang="0">
                  <a:pos x="connsiteX1991" y="connsiteY1991"/>
                </a:cxn>
                <a:cxn ang="0">
                  <a:pos x="connsiteX1992" y="connsiteY1992"/>
                </a:cxn>
                <a:cxn ang="0">
                  <a:pos x="connsiteX1993" y="connsiteY1993"/>
                </a:cxn>
                <a:cxn ang="0">
                  <a:pos x="connsiteX1994" y="connsiteY1994"/>
                </a:cxn>
                <a:cxn ang="0">
                  <a:pos x="connsiteX1995" y="connsiteY1995"/>
                </a:cxn>
                <a:cxn ang="0">
                  <a:pos x="connsiteX1996" y="connsiteY1996"/>
                </a:cxn>
                <a:cxn ang="0">
                  <a:pos x="connsiteX1997" y="connsiteY1997"/>
                </a:cxn>
                <a:cxn ang="0">
                  <a:pos x="connsiteX1998" y="connsiteY1998"/>
                </a:cxn>
                <a:cxn ang="0">
                  <a:pos x="connsiteX1999" y="connsiteY1999"/>
                </a:cxn>
                <a:cxn ang="0">
                  <a:pos x="connsiteX2000" y="connsiteY2000"/>
                </a:cxn>
                <a:cxn ang="0">
                  <a:pos x="connsiteX2001" y="connsiteY2001"/>
                </a:cxn>
                <a:cxn ang="0">
                  <a:pos x="connsiteX2002" y="connsiteY2002"/>
                </a:cxn>
                <a:cxn ang="0">
                  <a:pos x="connsiteX2003" y="connsiteY2003"/>
                </a:cxn>
                <a:cxn ang="0">
                  <a:pos x="connsiteX2004" y="connsiteY2004"/>
                </a:cxn>
                <a:cxn ang="0">
                  <a:pos x="connsiteX2005" y="connsiteY2005"/>
                </a:cxn>
                <a:cxn ang="0">
                  <a:pos x="connsiteX2006" y="connsiteY2006"/>
                </a:cxn>
                <a:cxn ang="0">
                  <a:pos x="connsiteX2007" y="connsiteY2007"/>
                </a:cxn>
                <a:cxn ang="0">
                  <a:pos x="connsiteX2008" y="connsiteY2008"/>
                </a:cxn>
                <a:cxn ang="0">
                  <a:pos x="connsiteX2009" y="connsiteY2009"/>
                </a:cxn>
                <a:cxn ang="0">
                  <a:pos x="connsiteX2010" y="connsiteY2010"/>
                </a:cxn>
                <a:cxn ang="0">
                  <a:pos x="connsiteX2011" y="connsiteY2011"/>
                </a:cxn>
                <a:cxn ang="0">
                  <a:pos x="connsiteX2012" y="connsiteY2012"/>
                </a:cxn>
                <a:cxn ang="0">
                  <a:pos x="connsiteX2013" y="connsiteY2013"/>
                </a:cxn>
                <a:cxn ang="0">
                  <a:pos x="connsiteX2014" y="connsiteY2014"/>
                </a:cxn>
                <a:cxn ang="0">
                  <a:pos x="connsiteX2015" y="connsiteY2015"/>
                </a:cxn>
                <a:cxn ang="0">
                  <a:pos x="connsiteX2016" y="connsiteY2016"/>
                </a:cxn>
                <a:cxn ang="0">
                  <a:pos x="connsiteX2017" y="connsiteY2017"/>
                </a:cxn>
                <a:cxn ang="0">
                  <a:pos x="connsiteX2018" y="connsiteY2018"/>
                </a:cxn>
                <a:cxn ang="0">
                  <a:pos x="connsiteX2019" y="connsiteY2019"/>
                </a:cxn>
                <a:cxn ang="0">
                  <a:pos x="connsiteX2020" y="connsiteY2020"/>
                </a:cxn>
                <a:cxn ang="0">
                  <a:pos x="connsiteX2021" y="connsiteY2021"/>
                </a:cxn>
                <a:cxn ang="0">
                  <a:pos x="connsiteX2022" y="connsiteY2022"/>
                </a:cxn>
                <a:cxn ang="0">
                  <a:pos x="connsiteX2023" y="connsiteY2023"/>
                </a:cxn>
                <a:cxn ang="0">
                  <a:pos x="connsiteX2024" y="connsiteY2024"/>
                </a:cxn>
                <a:cxn ang="0">
                  <a:pos x="connsiteX2025" y="connsiteY2025"/>
                </a:cxn>
                <a:cxn ang="0">
                  <a:pos x="connsiteX2026" y="connsiteY2026"/>
                </a:cxn>
                <a:cxn ang="0">
                  <a:pos x="connsiteX2027" y="connsiteY2027"/>
                </a:cxn>
                <a:cxn ang="0">
                  <a:pos x="connsiteX2028" y="connsiteY2028"/>
                </a:cxn>
                <a:cxn ang="0">
                  <a:pos x="connsiteX2029" y="connsiteY2029"/>
                </a:cxn>
                <a:cxn ang="0">
                  <a:pos x="connsiteX2030" y="connsiteY2030"/>
                </a:cxn>
                <a:cxn ang="0">
                  <a:pos x="connsiteX2031" y="connsiteY2031"/>
                </a:cxn>
                <a:cxn ang="0">
                  <a:pos x="connsiteX2032" y="connsiteY2032"/>
                </a:cxn>
                <a:cxn ang="0">
                  <a:pos x="connsiteX2033" y="connsiteY2033"/>
                </a:cxn>
                <a:cxn ang="0">
                  <a:pos x="connsiteX2034" y="connsiteY2034"/>
                </a:cxn>
                <a:cxn ang="0">
                  <a:pos x="connsiteX2035" y="connsiteY2035"/>
                </a:cxn>
                <a:cxn ang="0">
                  <a:pos x="connsiteX2036" y="connsiteY2036"/>
                </a:cxn>
                <a:cxn ang="0">
                  <a:pos x="connsiteX2037" y="connsiteY2037"/>
                </a:cxn>
                <a:cxn ang="0">
                  <a:pos x="connsiteX2038" y="connsiteY2038"/>
                </a:cxn>
                <a:cxn ang="0">
                  <a:pos x="connsiteX2039" y="connsiteY2039"/>
                </a:cxn>
                <a:cxn ang="0">
                  <a:pos x="connsiteX2040" y="connsiteY2040"/>
                </a:cxn>
                <a:cxn ang="0">
                  <a:pos x="connsiteX2041" y="connsiteY2041"/>
                </a:cxn>
                <a:cxn ang="0">
                  <a:pos x="connsiteX2042" y="connsiteY2042"/>
                </a:cxn>
                <a:cxn ang="0">
                  <a:pos x="connsiteX2043" y="connsiteY2043"/>
                </a:cxn>
                <a:cxn ang="0">
                  <a:pos x="connsiteX2044" y="connsiteY2044"/>
                </a:cxn>
                <a:cxn ang="0">
                  <a:pos x="connsiteX2045" y="connsiteY2045"/>
                </a:cxn>
                <a:cxn ang="0">
                  <a:pos x="connsiteX2046" y="connsiteY2046"/>
                </a:cxn>
                <a:cxn ang="0">
                  <a:pos x="connsiteX2047" y="connsiteY2047"/>
                </a:cxn>
                <a:cxn ang="0">
                  <a:pos x="connsiteX2048" y="connsiteY2048"/>
                </a:cxn>
                <a:cxn ang="0">
                  <a:pos x="connsiteX2049" y="connsiteY2049"/>
                </a:cxn>
                <a:cxn ang="0">
                  <a:pos x="connsiteX2050" y="connsiteY2050"/>
                </a:cxn>
                <a:cxn ang="0">
                  <a:pos x="connsiteX2051" y="connsiteY2051"/>
                </a:cxn>
                <a:cxn ang="0">
                  <a:pos x="connsiteX2052" y="connsiteY2052"/>
                </a:cxn>
                <a:cxn ang="0">
                  <a:pos x="connsiteX2053" y="connsiteY2053"/>
                </a:cxn>
                <a:cxn ang="0">
                  <a:pos x="connsiteX2054" y="connsiteY2054"/>
                </a:cxn>
                <a:cxn ang="0">
                  <a:pos x="connsiteX2055" y="connsiteY2055"/>
                </a:cxn>
                <a:cxn ang="0">
                  <a:pos x="connsiteX2056" y="connsiteY2056"/>
                </a:cxn>
                <a:cxn ang="0">
                  <a:pos x="connsiteX2057" y="connsiteY2057"/>
                </a:cxn>
                <a:cxn ang="0">
                  <a:pos x="connsiteX2058" y="connsiteY2058"/>
                </a:cxn>
                <a:cxn ang="0">
                  <a:pos x="connsiteX2059" y="connsiteY2059"/>
                </a:cxn>
                <a:cxn ang="0">
                  <a:pos x="connsiteX2060" y="connsiteY2060"/>
                </a:cxn>
                <a:cxn ang="0">
                  <a:pos x="connsiteX2061" y="connsiteY2061"/>
                </a:cxn>
                <a:cxn ang="0">
                  <a:pos x="connsiteX2062" y="connsiteY2062"/>
                </a:cxn>
                <a:cxn ang="0">
                  <a:pos x="connsiteX2063" y="connsiteY2063"/>
                </a:cxn>
                <a:cxn ang="0">
                  <a:pos x="connsiteX2064" y="connsiteY2064"/>
                </a:cxn>
                <a:cxn ang="0">
                  <a:pos x="connsiteX2065" y="connsiteY2065"/>
                </a:cxn>
                <a:cxn ang="0">
                  <a:pos x="connsiteX2066" y="connsiteY2066"/>
                </a:cxn>
                <a:cxn ang="0">
                  <a:pos x="connsiteX2067" y="connsiteY2067"/>
                </a:cxn>
                <a:cxn ang="0">
                  <a:pos x="connsiteX2068" y="connsiteY2068"/>
                </a:cxn>
                <a:cxn ang="0">
                  <a:pos x="connsiteX2069" y="connsiteY2069"/>
                </a:cxn>
                <a:cxn ang="0">
                  <a:pos x="connsiteX2070" y="connsiteY2070"/>
                </a:cxn>
                <a:cxn ang="0">
                  <a:pos x="connsiteX2071" y="connsiteY2071"/>
                </a:cxn>
                <a:cxn ang="0">
                  <a:pos x="connsiteX2072" y="connsiteY2072"/>
                </a:cxn>
                <a:cxn ang="0">
                  <a:pos x="connsiteX2073" y="connsiteY2073"/>
                </a:cxn>
                <a:cxn ang="0">
                  <a:pos x="connsiteX2074" y="connsiteY2074"/>
                </a:cxn>
                <a:cxn ang="0">
                  <a:pos x="connsiteX2075" y="connsiteY2075"/>
                </a:cxn>
                <a:cxn ang="0">
                  <a:pos x="connsiteX2076" y="connsiteY2076"/>
                </a:cxn>
                <a:cxn ang="0">
                  <a:pos x="connsiteX2077" y="connsiteY2077"/>
                </a:cxn>
                <a:cxn ang="0">
                  <a:pos x="connsiteX2078" y="connsiteY2078"/>
                </a:cxn>
                <a:cxn ang="0">
                  <a:pos x="connsiteX2079" y="connsiteY2079"/>
                </a:cxn>
                <a:cxn ang="0">
                  <a:pos x="connsiteX2080" y="connsiteY2080"/>
                </a:cxn>
                <a:cxn ang="0">
                  <a:pos x="connsiteX2081" y="connsiteY2081"/>
                </a:cxn>
                <a:cxn ang="0">
                  <a:pos x="connsiteX2082" y="connsiteY2082"/>
                </a:cxn>
                <a:cxn ang="0">
                  <a:pos x="connsiteX2083" y="connsiteY2083"/>
                </a:cxn>
                <a:cxn ang="0">
                  <a:pos x="connsiteX2084" y="connsiteY2084"/>
                </a:cxn>
                <a:cxn ang="0">
                  <a:pos x="connsiteX2085" y="connsiteY2085"/>
                </a:cxn>
                <a:cxn ang="0">
                  <a:pos x="connsiteX2086" y="connsiteY2086"/>
                </a:cxn>
                <a:cxn ang="0">
                  <a:pos x="connsiteX2087" y="connsiteY2087"/>
                </a:cxn>
                <a:cxn ang="0">
                  <a:pos x="connsiteX2088" y="connsiteY2088"/>
                </a:cxn>
                <a:cxn ang="0">
                  <a:pos x="connsiteX2089" y="connsiteY2089"/>
                </a:cxn>
                <a:cxn ang="0">
                  <a:pos x="connsiteX2090" y="connsiteY2090"/>
                </a:cxn>
                <a:cxn ang="0">
                  <a:pos x="connsiteX2091" y="connsiteY2091"/>
                </a:cxn>
                <a:cxn ang="0">
                  <a:pos x="connsiteX2092" y="connsiteY2092"/>
                </a:cxn>
                <a:cxn ang="0">
                  <a:pos x="connsiteX2093" y="connsiteY2093"/>
                </a:cxn>
                <a:cxn ang="0">
                  <a:pos x="connsiteX2094" y="connsiteY2094"/>
                </a:cxn>
                <a:cxn ang="0">
                  <a:pos x="connsiteX2095" y="connsiteY2095"/>
                </a:cxn>
                <a:cxn ang="0">
                  <a:pos x="connsiteX2096" y="connsiteY2096"/>
                </a:cxn>
                <a:cxn ang="0">
                  <a:pos x="connsiteX2097" y="connsiteY2097"/>
                </a:cxn>
                <a:cxn ang="0">
                  <a:pos x="connsiteX2098" y="connsiteY2098"/>
                </a:cxn>
                <a:cxn ang="0">
                  <a:pos x="connsiteX2099" y="connsiteY2099"/>
                </a:cxn>
                <a:cxn ang="0">
                  <a:pos x="connsiteX2100" y="connsiteY2100"/>
                </a:cxn>
                <a:cxn ang="0">
                  <a:pos x="connsiteX2101" y="connsiteY2101"/>
                </a:cxn>
                <a:cxn ang="0">
                  <a:pos x="connsiteX2102" y="connsiteY2102"/>
                </a:cxn>
                <a:cxn ang="0">
                  <a:pos x="connsiteX2103" y="connsiteY2103"/>
                </a:cxn>
                <a:cxn ang="0">
                  <a:pos x="connsiteX2104" y="connsiteY2104"/>
                </a:cxn>
                <a:cxn ang="0">
                  <a:pos x="connsiteX2105" y="connsiteY2105"/>
                </a:cxn>
                <a:cxn ang="0">
                  <a:pos x="connsiteX2106" y="connsiteY2106"/>
                </a:cxn>
                <a:cxn ang="0">
                  <a:pos x="connsiteX2107" y="connsiteY2107"/>
                </a:cxn>
                <a:cxn ang="0">
                  <a:pos x="connsiteX2108" y="connsiteY2108"/>
                </a:cxn>
                <a:cxn ang="0">
                  <a:pos x="connsiteX2109" y="connsiteY2109"/>
                </a:cxn>
                <a:cxn ang="0">
                  <a:pos x="connsiteX2110" y="connsiteY2110"/>
                </a:cxn>
                <a:cxn ang="0">
                  <a:pos x="connsiteX2111" y="connsiteY2111"/>
                </a:cxn>
                <a:cxn ang="0">
                  <a:pos x="connsiteX2112" y="connsiteY2112"/>
                </a:cxn>
                <a:cxn ang="0">
                  <a:pos x="connsiteX2113" y="connsiteY2113"/>
                </a:cxn>
                <a:cxn ang="0">
                  <a:pos x="connsiteX2114" y="connsiteY2114"/>
                </a:cxn>
                <a:cxn ang="0">
                  <a:pos x="connsiteX2115" y="connsiteY2115"/>
                </a:cxn>
                <a:cxn ang="0">
                  <a:pos x="connsiteX2116" y="connsiteY2116"/>
                </a:cxn>
                <a:cxn ang="0">
                  <a:pos x="connsiteX2117" y="connsiteY2117"/>
                </a:cxn>
                <a:cxn ang="0">
                  <a:pos x="connsiteX2118" y="connsiteY2118"/>
                </a:cxn>
                <a:cxn ang="0">
                  <a:pos x="connsiteX2119" y="connsiteY2119"/>
                </a:cxn>
                <a:cxn ang="0">
                  <a:pos x="connsiteX2120" y="connsiteY2120"/>
                </a:cxn>
                <a:cxn ang="0">
                  <a:pos x="connsiteX2121" y="connsiteY2121"/>
                </a:cxn>
                <a:cxn ang="0">
                  <a:pos x="connsiteX2122" y="connsiteY2122"/>
                </a:cxn>
                <a:cxn ang="0">
                  <a:pos x="connsiteX2123" y="connsiteY2123"/>
                </a:cxn>
                <a:cxn ang="0">
                  <a:pos x="connsiteX2124" y="connsiteY2124"/>
                </a:cxn>
                <a:cxn ang="0">
                  <a:pos x="connsiteX2125" y="connsiteY2125"/>
                </a:cxn>
                <a:cxn ang="0">
                  <a:pos x="connsiteX2126" y="connsiteY2126"/>
                </a:cxn>
                <a:cxn ang="0">
                  <a:pos x="connsiteX2127" y="connsiteY2127"/>
                </a:cxn>
                <a:cxn ang="0">
                  <a:pos x="connsiteX2128" y="connsiteY2128"/>
                </a:cxn>
                <a:cxn ang="0">
                  <a:pos x="connsiteX2129" y="connsiteY2129"/>
                </a:cxn>
                <a:cxn ang="0">
                  <a:pos x="connsiteX2130" y="connsiteY2130"/>
                </a:cxn>
                <a:cxn ang="0">
                  <a:pos x="connsiteX2131" y="connsiteY2131"/>
                </a:cxn>
                <a:cxn ang="0">
                  <a:pos x="connsiteX2132" y="connsiteY2132"/>
                </a:cxn>
                <a:cxn ang="0">
                  <a:pos x="connsiteX2133" y="connsiteY2133"/>
                </a:cxn>
                <a:cxn ang="0">
                  <a:pos x="connsiteX2134" y="connsiteY2134"/>
                </a:cxn>
                <a:cxn ang="0">
                  <a:pos x="connsiteX2135" y="connsiteY2135"/>
                </a:cxn>
                <a:cxn ang="0">
                  <a:pos x="connsiteX2136" y="connsiteY2136"/>
                </a:cxn>
                <a:cxn ang="0">
                  <a:pos x="connsiteX2137" y="connsiteY2137"/>
                </a:cxn>
                <a:cxn ang="0">
                  <a:pos x="connsiteX2138" y="connsiteY2138"/>
                </a:cxn>
                <a:cxn ang="0">
                  <a:pos x="connsiteX2139" y="connsiteY2139"/>
                </a:cxn>
                <a:cxn ang="0">
                  <a:pos x="connsiteX2140" y="connsiteY2140"/>
                </a:cxn>
                <a:cxn ang="0">
                  <a:pos x="connsiteX2141" y="connsiteY2141"/>
                </a:cxn>
                <a:cxn ang="0">
                  <a:pos x="connsiteX2142" y="connsiteY2142"/>
                </a:cxn>
                <a:cxn ang="0">
                  <a:pos x="connsiteX2143" y="connsiteY2143"/>
                </a:cxn>
                <a:cxn ang="0">
                  <a:pos x="connsiteX2144" y="connsiteY2144"/>
                </a:cxn>
                <a:cxn ang="0">
                  <a:pos x="connsiteX2145" y="connsiteY2145"/>
                </a:cxn>
                <a:cxn ang="0">
                  <a:pos x="connsiteX2146" y="connsiteY2146"/>
                </a:cxn>
                <a:cxn ang="0">
                  <a:pos x="connsiteX2147" y="connsiteY2147"/>
                </a:cxn>
                <a:cxn ang="0">
                  <a:pos x="connsiteX2148" y="connsiteY2148"/>
                </a:cxn>
                <a:cxn ang="0">
                  <a:pos x="connsiteX2149" y="connsiteY2149"/>
                </a:cxn>
                <a:cxn ang="0">
                  <a:pos x="connsiteX2150" y="connsiteY2150"/>
                </a:cxn>
                <a:cxn ang="0">
                  <a:pos x="connsiteX2151" y="connsiteY2151"/>
                </a:cxn>
                <a:cxn ang="0">
                  <a:pos x="connsiteX2152" y="connsiteY2152"/>
                </a:cxn>
                <a:cxn ang="0">
                  <a:pos x="connsiteX2153" y="connsiteY2153"/>
                </a:cxn>
                <a:cxn ang="0">
                  <a:pos x="connsiteX2154" y="connsiteY2154"/>
                </a:cxn>
                <a:cxn ang="0">
                  <a:pos x="connsiteX2155" y="connsiteY2155"/>
                </a:cxn>
                <a:cxn ang="0">
                  <a:pos x="connsiteX2156" y="connsiteY2156"/>
                </a:cxn>
                <a:cxn ang="0">
                  <a:pos x="connsiteX2157" y="connsiteY2157"/>
                </a:cxn>
                <a:cxn ang="0">
                  <a:pos x="connsiteX2158" y="connsiteY2158"/>
                </a:cxn>
                <a:cxn ang="0">
                  <a:pos x="connsiteX2159" y="connsiteY2159"/>
                </a:cxn>
                <a:cxn ang="0">
                  <a:pos x="connsiteX2160" y="connsiteY2160"/>
                </a:cxn>
                <a:cxn ang="0">
                  <a:pos x="connsiteX2161" y="connsiteY2161"/>
                </a:cxn>
                <a:cxn ang="0">
                  <a:pos x="connsiteX2162" y="connsiteY2162"/>
                </a:cxn>
                <a:cxn ang="0">
                  <a:pos x="connsiteX2163" y="connsiteY2163"/>
                </a:cxn>
                <a:cxn ang="0">
                  <a:pos x="connsiteX2164" y="connsiteY2164"/>
                </a:cxn>
                <a:cxn ang="0">
                  <a:pos x="connsiteX2165" y="connsiteY2165"/>
                </a:cxn>
                <a:cxn ang="0">
                  <a:pos x="connsiteX2166" y="connsiteY2166"/>
                </a:cxn>
                <a:cxn ang="0">
                  <a:pos x="connsiteX2167" y="connsiteY2167"/>
                </a:cxn>
                <a:cxn ang="0">
                  <a:pos x="connsiteX2168" y="connsiteY2168"/>
                </a:cxn>
                <a:cxn ang="0">
                  <a:pos x="connsiteX2169" y="connsiteY2169"/>
                </a:cxn>
                <a:cxn ang="0">
                  <a:pos x="connsiteX2170" y="connsiteY2170"/>
                </a:cxn>
                <a:cxn ang="0">
                  <a:pos x="connsiteX2171" y="connsiteY2171"/>
                </a:cxn>
                <a:cxn ang="0">
                  <a:pos x="connsiteX2172" y="connsiteY2172"/>
                </a:cxn>
                <a:cxn ang="0">
                  <a:pos x="connsiteX2173" y="connsiteY2173"/>
                </a:cxn>
                <a:cxn ang="0">
                  <a:pos x="connsiteX2174" y="connsiteY2174"/>
                </a:cxn>
                <a:cxn ang="0">
                  <a:pos x="connsiteX2175" y="connsiteY2175"/>
                </a:cxn>
                <a:cxn ang="0">
                  <a:pos x="connsiteX2176" y="connsiteY2176"/>
                </a:cxn>
                <a:cxn ang="0">
                  <a:pos x="connsiteX2177" y="connsiteY2177"/>
                </a:cxn>
                <a:cxn ang="0">
                  <a:pos x="connsiteX2178" y="connsiteY2178"/>
                </a:cxn>
                <a:cxn ang="0">
                  <a:pos x="connsiteX2179" y="connsiteY2179"/>
                </a:cxn>
                <a:cxn ang="0">
                  <a:pos x="connsiteX2180" y="connsiteY2180"/>
                </a:cxn>
                <a:cxn ang="0">
                  <a:pos x="connsiteX2181" y="connsiteY2181"/>
                </a:cxn>
                <a:cxn ang="0">
                  <a:pos x="connsiteX2182" y="connsiteY2182"/>
                </a:cxn>
                <a:cxn ang="0">
                  <a:pos x="connsiteX2183" y="connsiteY2183"/>
                </a:cxn>
                <a:cxn ang="0">
                  <a:pos x="connsiteX2184" y="connsiteY2184"/>
                </a:cxn>
                <a:cxn ang="0">
                  <a:pos x="connsiteX2185" y="connsiteY2185"/>
                </a:cxn>
                <a:cxn ang="0">
                  <a:pos x="connsiteX2186" y="connsiteY2186"/>
                </a:cxn>
                <a:cxn ang="0">
                  <a:pos x="connsiteX2187" y="connsiteY2187"/>
                </a:cxn>
                <a:cxn ang="0">
                  <a:pos x="connsiteX2188" y="connsiteY2188"/>
                </a:cxn>
                <a:cxn ang="0">
                  <a:pos x="connsiteX2189" y="connsiteY2189"/>
                </a:cxn>
                <a:cxn ang="0">
                  <a:pos x="connsiteX2190" y="connsiteY2190"/>
                </a:cxn>
                <a:cxn ang="0">
                  <a:pos x="connsiteX2191" y="connsiteY2191"/>
                </a:cxn>
                <a:cxn ang="0">
                  <a:pos x="connsiteX2192" y="connsiteY2192"/>
                </a:cxn>
                <a:cxn ang="0">
                  <a:pos x="connsiteX2193" y="connsiteY2193"/>
                </a:cxn>
                <a:cxn ang="0">
                  <a:pos x="connsiteX2194" y="connsiteY2194"/>
                </a:cxn>
                <a:cxn ang="0">
                  <a:pos x="connsiteX2195" y="connsiteY2195"/>
                </a:cxn>
                <a:cxn ang="0">
                  <a:pos x="connsiteX2196" y="connsiteY2196"/>
                </a:cxn>
                <a:cxn ang="0">
                  <a:pos x="connsiteX2197" y="connsiteY2197"/>
                </a:cxn>
                <a:cxn ang="0">
                  <a:pos x="connsiteX2198" y="connsiteY2198"/>
                </a:cxn>
                <a:cxn ang="0">
                  <a:pos x="connsiteX2199" y="connsiteY2199"/>
                </a:cxn>
                <a:cxn ang="0">
                  <a:pos x="connsiteX2200" y="connsiteY2200"/>
                </a:cxn>
                <a:cxn ang="0">
                  <a:pos x="connsiteX2201" y="connsiteY2201"/>
                </a:cxn>
                <a:cxn ang="0">
                  <a:pos x="connsiteX2202" y="connsiteY2202"/>
                </a:cxn>
                <a:cxn ang="0">
                  <a:pos x="connsiteX2203" y="connsiteY2203"/>
                </a:cxn>
                <a:cxn ang="0">
                  <a:pos x="connsiteX2204" y="connsiteY2204"/>
                </a:cxn>
                <a:cxn ang="0">
                  <a:pos x="connsiteX2205" y="connsiteY2205"/>
                </a:cxn>
                <a:cxn ang="0">
                  <a:pos x="connsiteX2206" y="connsiteY2206"/>
                </a:cxn>
                <a:cxn ang="0">
                  <a:pos x="connsiteX2207" y="connsiteY2207"/>
                </a:cxn>
                <a:cxn ang="0">
                  <a:pos x="connsiteX2208" y="connsiteY2208"/>
                </a:cxn>
                <a:cxn ang="0">
                  <a:pos x="connsiteX2209" y="connsiteY2209"/>
                </a:cxn>
                <a:cxn ang="0">
                  <a:pos x="connsiteX2210" y="connsiteY2210"/>
                </a:cxn>
                <a:cxn ang="0">
                  <a:pos x="connsiteX2211" y="connsiteY2211"/>
                </a:cxn>
                <a:cxn ang="0">
                  <a:pos x="connsiteX2212" y="connsiteY2212"/>
                </a:cxn>
                <a:cxn ang="0">
                  <a:pos x="connsiteX2213" y="connsiteY2213"/>
                </a:cxn>
                <a:cxn ang="0">
                  <a:pos x="connsiteX2214" y="connsiteY2214"/>
                </a:cxn>
                <a:cxn ang="0">
                  <a:pos x="connsiteX2215" y="connsiteY2215"/>
                </a:cxn>
                <a:cxn ang="0">
                  <a:pos x="connsiteX2216" y="connsiteY2216"/>
                </a:cxn>
                <a:cxn ang="0">
                  <a:pos x="connsiteX2217" y="connsiteY2217"/>
                </a:cxn>
                <a:cxn ang="0">
                  <a:pos x="connsiteX2218" y="connsiteY2218"/>
                </a:cxn>
                <a:cxn ang="0">
                  <a:pos x="connsiteX2219" y="connsiteY2219"/>
                </a:cxn>
                <a:cxn ang="0">
                  <a:pos x="connsiteX2220" y="connsiteY2220"/>
                </a:cxn>
                <a:cxn ang="0">
                  <a:pos x="connsiteX2221" y="connsiteY2221"/>
                </a:cxn>
                <a:cxn ang="0">
                  <a:pos x="connsiteX2222" y="connsiteY2222"/>
                </a:cxn>
                <a:cxn ang="0">
                  <a:pos x="connsiteX2223" y="connsiteY2223"/>
                </a:cxn>
                <a:cxn ang="0">
                  <a:pos x="connsiteX2224" y="connsiteY2224"/>
                </a:cxn>
                <a:cxn ang="0">
                  <a:pos x="connsiteX2225" y="connsiteY2225"/>
                </a:cxn>
                <a:cxn ang="0">
                  <a:pos x="connsiteX2226" y="connsiteY2226"/>
                </a:cxn>
                <a:cxn ang="0">
                  <a:pos x="connsiteX2227" y="connsiteY2227"/>
                </a:cxn>
                <a:cxn ang="0">
                  <a:pos x="connsiteX2228" y="connsiteY2228"/>
                </a:cxn>
                <a:cxn ang="0">
                  <a:pos x="connsiteX2229" y="connsiteY2229"/>
                </a:cxn>
                <a:cxn ang="0">
                  <a:pos x="connsiteX2230" y="connsiteY2230"/>
                </a:cxn>
                <a:cxn ang="0">
                  <a:pos x="connsiteX2231" y="connsiteY2231"/>
                </a:cxn>
                <a:cxn ang="0">
                  <a:pos x="connsiteX2232" y="connsiteY2232"/>
                </a:cxn>
                <a:cxn ang="0">
                  <a:pos x="connsiteX2233" y="connsiteY2233"/>
                </a:cxn>
                <a:cxn ang="0">
                  <a:pos x="connsiteX2234" y="connsiteY2234"/>
                </a:cxn>
                <a:cxn ang="0">
                  <a:pos x="connsiteX2235" y="connsiteY2235"/>
                </a:cxn>
                <a:cxn ang="0">
                  <a:pos x="connsiteX2236" y="connsiteY2236"/>
                </a:cxn>
                <a:cxn ang="0">
                  <a:pos x="connsiteX2237" y="connsiteY2237"/>
                </a:cxn>
                <a:cxn ang="0">
                  <a:pos x="connsiteX2238" y="connsiteY2238"/>
                </a:cxn>
                <a:cxn ang="0">
                  <a:pos x="connsiteX2239" y="connsiteY2239"/>
                </a:cxn>
                <a:cxn ang="0">
                  <a:pos x="connsiteX2240" y="connsiteY2240"/>
                </a:cxn>
                <a:cxn ang="0">
                  <a:pos x="connsiteX2241" y="connsiteY2241"/>
                </a:cxn>
                <a:cxn ang="0">
                  <a:pos x="connsiteX2242" y="connsiteY2242"/>
                </a:cxn>
                <a:cxn ang="0">
                  <a:pos x="connsiteX2243" y="connsiteY2243"/>
                </a:cxn>
                <a:cxn ang="0">
                  <a:pos x="connsiteX2244" y="connsiteY2244"/>
                </a:cxn>
                <a:cxn ang="0">
                  <a:pos x="connsiteX2245" y="connsiteY2245"/>
                </a:cxn>
                <a:cxn ang="0">
                  <a:pos x="connsiteX2246" y="connsiteY2246"/>
                </a:cxn>
                <a:cxn ang="0">
                  <a:pos x="connsiteX2247" y="connsiteY2247"/>
                </a:cxn>
                <a:cxn ang="0">
                  <a:pos x="connsiteX2248" y="connsiteY2248"/>
                </a:cxn>
                <a:cxn ang="0">
                  <a:pos x="connsiteX2249" y="connsiteY2249"/>
                </a:cxn>
                <a:cxn ang="0">
                  <a:pos x="connsiteX2250" y="connsiteY2250"/>
                </a:cxn>
                <a:cxn ang="0">
                  <a:pos x="connsiteX2251" y="connsiteY2251"/>
                </a:cxn>
                <a:cxn ang="0">
                  <a:pos x="connsiteX2252" y="connsiteY2252"/>
                </a:cxn>
                <a:cxn ang="0">
                  <a:pos x="connsiteX2253" y="connsiteY2253"/>
                </a:cxn>
                <a:cxn ang="0">
                  <a:pos x="connsiteX2254" y="connsiteY2254"/>
                </a:cxn>
                <a:cxn ang="0">
                  <a:pos x="connsiteX2255" y="connsiteY2255"/>
                </a:cxn>
                <a:cxn ang="0">
                  <a:pos x="connsiteX2256" y="connsiteY2256"/>
                </a:cxn>
                <a:cxn ang="0">
                  <a:pos x="connsiteX2257" y="connsiteY2257"/>
                </a:cxn>
                <a:cxn ang="0">
                  <a:pos x="connsiteX2258" y="connsiteY2258"/>
                </a:cxn>
                <a:cxn ang="0">
                  <a:pos x="connsiteX2259" y="connsiteY2259"/>
                </a:cxn>
                <a:cxn ang="0">
                  <a:pos x="connsiteX2260" y="connsiteY2260"/>
                </a:cxn>
                <a:cxn ang="0">
                  <a:pos x="connsiteX2261" y="connsiteY2261"/>
                </a:cxn>
                <a:cxn ang="0">
                  <a:pos x="connsiteX2262" y="connsiteY2262"/>
                </a:cxn>
                <a:cxn ang="0">
                  <a:pos x="connsiteX2263" y="connsiteY2263"/>
                </a:cxn>
                <a:cxn ang="0">
                  <a:pos x="connsiteX2264" y="connsiteY2264"/>
                </a:cxn>
                <a:cxn ang="0">
                  <a:pos x="connsiteX2265" y="connsiteY2265"/>
                </a:cxn>
                <a:cxn ang="0">
                  <a:pos x="connsiteX2266" y="connsiteY2266"/>
                </a:cxn>
                <a:cxn ang="0">
                  <a:pos x="connsiteX2267" y="connsiteY2267"/>
                </a:cxn>
                <a:cxn ang="0">
                  <a:pos x="connsiteX2268" y="connsiteY2268"/>
                </a:cxn>
                <a:cxn ang="0">
                  <a:pos x="connsiteX2269" y="connsiteY2269"/>
                </a:cxn>
                <a:cxn ang="0">
                  <a:pos x="connsiteX2270" y="connsiteY2270"/>
                </a:cxn>
                <a:cxn ang="0">
                  <a:pos x="connsiteX2271" y="connsiteY2271"/>
                </a:cxn>
                <a:cxn ang="0">
                  <a:pos x="connsiteX2272" y="connsiteY2272"/>
                </a:cxn>
                <a:cxn ang="0">
                  <a:pos x="connsiteX2273" y="connsiteY2273"/>
                </a:cxn>
                <a:cxn ang="0">
                  <a:pos x="connsiteX2274" y="connsiteY2274"/>
                </a:cxn>
                <a:cxn ang="0">
                  <a:pos x="connsiteX2275" y="connsiteY2275"/>
                </a:cxn>
                <a:cxn ang="0">
                  <a:pos x="connsiteX2276" y="connsiteY2276"/>
                </a:cxn>
                <a:cxn ang="0">
                  <a:pos x="connsiteX2277" y="connsiteY2277"/>
                </a:cxn>
                <a:cxn ang="0">
                  <a:pos x="connsiteX2278" y="connsiteY2278"/>
                </a:cxn>
                <a:cxn ang="0">
                  <a:pos x="connsiteX2279" y="connsiteY2279"/>
                </a:cxn>
                <a:cxn ang="0">
                  <a:pos x="connsiteX2280" y="connsiteY2280"/>
                </a:cxn>
                <a:cxn ang="0">
                  <a:pos x="connsiteX2281" y="connsiteY2281"/>
                </a:cxn>
                <a:cxn ang="0">
                  <a:pos x="connsiteX2282" y="connsiteY2282"/>
                </a:cxn>
                <a:cxn ang="0">
                  <a:pos x="connsiteX2283" y="connsiteY2283"/>
                </a:cxn>
                <a:cxn ang="0">
                  <a:pos x="connsiteX2284" y="connsiteY2284"/>
                </a:cxn>
                <a:cxn ang="0">
                  <a:pos x="connsiteX2285" y="connsiteY2285"/>
                </a:cxn>
                <a:cxn ang="0">
                  <a:pos x="connsiteX2286" y="connsiteY2286"/>
                </a:cxn>
                <a:cxn ang="0">
                  <a:pos x="connsiteX2287" y="connsiteY2287"/>
                </a:cxn>
                <a:cxn ang="0">
                  <a:pos x="connsiteX2288" y="connsiteY2288"/>
                </a:cxn>
                <a:cxn ang="0">
                  <a:pos x="connsiteX2289" y="connsiteY2289"/>
                </a:cxn>
                <a:cxn ang="0">
                  <a:pos x="connsiteX2290" y="connsiteY2290"/>
                </a:cxn>
                <a:cxn ang="0">
                  <a:pos x="connsiteX2291" y="connsiteY2291"/>
                </a:cxn>
                <a:cxn ang="0">
                  <a:pos x="connsiteX2292" y="connsiteY2292"/>
                </a:cxn>
                <a:cxn ang="0">
                  <a:pos x="connsiteX2293" y="connsiteY2293"/>
                </a:cxn>
                <a:cxn ang="0">
                  <a:pos x="connsiteX2294" y="connsiteY2294"/>
                </a:cxn>
                <a:cxn ang="0">
                  <a:pos x="connsiteX2295" y="connsiteY2295"/>
                </a:cxn>
                <a:cxn ang="0">
                  <a:pos x="connsiteX2296" y="connsiteY2296"/>
                </a:cxn>
                <a:cxn ang="0">
                  <a:pos x="connsiteX2297" y="connsiteY2297"/>
                </a:cxn>
                <a:cxn ang="0">
                  <a:pos x="connsiteX2298" y="connsiteY2298"/>
                </a:cxn>
                <a:cxn ang="0">
                  <a:pos x="connsiteX2299" y="connsiteY2299"/>
                </a:cxn>
                <a:cxn ang="0">
                  <a:pos x="connsiteX2300" y="connsiteY2300"/>
                </a:cxn>
                <a:cxn ang="0">
                  <a:pos x="connsiteX2301" y="connsiteY2301"/>
                </a:cxn>
                <a:cxn ang="0">
                  <a:pos x="connsiteX2302" y="connsiteY2302"/>
                </a:cxn>
                <a:cxn ang="0">
                  <a:pos x="connsiteX2303" y="connsiteY2303"/>
                </a:cxn>
                <a:cxn ang="0">
                  <a:pos x="connsiteX2304" y="connsiteY2304"/>
                </a:cxn>
                <a:cxn ang="0">
                  <a:pos x="connsiteX2305" y="connsiteY2305"/>
                </a:cxn>
                <a:cxn ang="0">
                  <a:pos x="connsiteX2306" y="connsiteY2306"/>
                </a:cxn>
                <a:cxn ang="0">
                  <a:pos x="connsiteX2307" y="connsiteY2307"/>
                </a:cxn>
                <a:cxn ang="0">
                  <a:pos x="connsiteX2308" y="connsiteY2308"/>
                </a:cxn>
                <a:cxn ang="0">
                  <a:pos x="connsiteX2309" y="connsiteY2309"/>
                </a:cxn>
                <a:cxn ang="0">
                  <a:pos x="connsiteX2310" y="connsiteY2310"/>
                </a:cxn>
                <a:cxn ang="0">
                  <a:pos x="connsiteX2311" y="connsiteY2311"/>
                </a:cxn>
                <a:cxn ang="0">
                  <a:pos x="connsiteX2312" y="connsiteY2312"/>
                </a:cxn>
                <a:cxn ang="0">
                  <a:pos x="connsiteX2313" y="connsiteY2313"/>
                </a:cxn>
                <a:cxn ang="0">
                  <a:pos x="connsiteX2314" y="connsiteY2314"/>
                </a:cxn>
                <a:cxn ang="0">
                  <a:pos x="connsiteX2315" y="connsiteY2315"/>
                </a:cxn>
                <a:cxn ang="0">
                  <a:pos x="connsiteX2316" y="connsiteY2316"/>
                </a:cxn>
                <a:cxn ang="0">
                  <a:pos x="connsiteX2317" y="connsiteY2317"/>
                </a:cxn>
                <a:cxn ang="0">
                  <a:pos x="connsiteX2318" y="connsiteY2318"/>
                </a:cxn>
                <a:cxn ang="0">
                  <a:pos x="connsiteX2319" y="connsiteY2319"/>
                </a:cxn>
                <a:cxn ang="0">
                  <a:pos x="connsiteX2320" y="connsiteY2320"/>
                </a:cxn>
                <a:cxn ang="0">
                  <a:pos x="connsiteX2321" y="connsiteY2321"/>
                </a:cxn>
                <a:cxn ang="0">
                  <a:pos x="connsiteX2322" y="connsiteY2322"/>
                </a:cxn>
                <a:cxn ang="0">
                  <a:pos x="connsiteX2323" y="connsiteY2323"/>
                </a:cxn>
                <a:cxn ang="0">
                  <a:pos x="connsiteX2324" y="connsiteY2324"/>
                </a:cxn>
                <a:cxn ang="0">
                  <a:pos x="connsiteX2325" y="connsiteY2325"/>
                </a:cxn>
                <a:cxn ang="0">
                  <a:pos x="connsiteX2326" y="connsiteY2326"/>
                </a:cxn>
                <a:cxn ang="0">
                  <a:pos x="connsiteX2327" y="connsiteY2327"/>
                </a:cxn>
                <a:cxn ang="0">
                  <a:pos x="connsiteX2328" y="connsiteY2328"/>
                </a:cxn>
                <a:cxn ang="0">
                  <a:pos x="connsiteX2329" y="connsiteY2329"/>
                </a:cxn>
                <a:cxn ang="0">
                  <a:pos x="connsiteX2330" y="connsiteY2330"/>
                </a:cxn>
                <a:cxn ang="0">
                  <a:pos x="connsiteX2331" y="connsiteY2331"/>
                </a:cxn>
                <a:cxn ang="0">
                  <a:pos x="connsiteX2332" y="connsiteY2332"/>
                </a:cxn>
                <a:cxn ang="0">
                  <a:pos x="connsiteX2333" y="connsiteY2333"/>
                </a:cxn>
                <a:cxn ang="0">
                  <a:pos x="connsiteX2334" y="connsiteY2334"/>
                </a:cxn>
                <a:cxn ang="0">
                  <a:pos x="connsiteX2335" y="connsiteY2335"/>
                </a:cxn>
                <a:cxn ang="0">
                  <a:pos x="connsiteX2336" y="connsiteY2336"/>
                </a:cxn>
                <a:cxn ang="0">
                  <a:pos x="connsiteX2337" y="connsiteY2337"/>
                </a:cxn>
                <a:cxn ang="0">
                  <a:pos x="connsiteX2338" y="connsiteY2338"/>
                </a:cxn>
                <a:cxn ang="0">
                  <a:pos x="connsiteX2339" y="connsiteY2339"/>
                </a:cxn>
                <a:cxn ang="0">
                  <a:pos x="connsiteX2340" y="connsiteY2340"/>
                </a:cxn>
                <a:cxn ang="0">
                  <a:pos x="connsiteX2341" y="connsiteY2341"/>
                </a:cxn>
                <a:cxn ang="0">
                  <a:pos x="connsiteX2342" y="connsiteY2342"/>
                </a:cxn>
                <a:cxn ang="0">
                  <a:pos x="connsiteX2343" y="connsiteY2343"/>
                </a:cxn>
                <a:cxn ang="0">
                  <a:pos x="connsiteX2344" y="connsiteY2344"/>
                </a:cxn>
                <a:cxn ang="0">
                  <a:pos x="connsiteX2345" y="connsiteY2345"/>
                </a:cxn>
                <a:cxn ang="0">
                  <a:pos x="connsiteX2346" y="connsiteY2346"/>
                </a:cxn>
                <a:cxn ang="0">
                  <a:pos x="connsiteX2347" y="connsiteY2347"/>
                </a:cxn>
                <a:cxn ang="0">
                  <a:pos x="connsiteX2348" y="connsiteY2348"/>
                </a:cxn>
                <a:cxn ang="0">
                  <a:pos x="connsiteX2349" y="connsiteY2349"/>
                </a:cxn>
                <a:cxn ang="0">
                  <a:pos x="connsiteX2350" y="connsiteY2350"/>
                </a:cxn>
                <a:cxn ang="0">
                  <a:pos x="connsiteX2351" y="connsiteY2351"/>
                </a:cxn>
                <a:cxn ang="0">
                  <a:pos x="connsiteX2352" y="connsiteY2352"/>
                </a:cxn>
                <a:cxn ang="0">
                  <a:pos x="connsiteX2353" y="connsiteY2353"/>
                </a:cxn>
                <a:cxn ang="0">
                  <a:pos x="connsiteX2354" y="connsiteY2354"/>
                </a:cxn>
                <a:cxn ang="0">
                  <a:pos x="connsiteX2355" y="connsiteY2355"/>
                </a:cxn>
                <a:cxn ang="0">
                  <a:pos x="connsiteX2356" y="connsiteY2356"/>
                </a:cxn>
                <a:cxn ang="0">
                  <a:pos x="connsiteX2357" y="connsiteY2357"/>
                </a:cxn>
                <a:cxn ang="0">
                  <a:pos x="connsiteX2358" y="connsiteY2358"/>
                </a:cxn>
                <a:cxn ang="0">
                  <a:pos x="connsiteX2359" y="connsiteY2359"/>
                </a:cxn>
                <a:cxn ang="0">
                  <a:pos x="connsiteX2360" y="connsiteY2360"/>
                </a:cxn>
                <a:cxn ang="0">
                  <a:pos x="connsiteX2361" y="connsiteY2361"/>
                </a:cxn>
                <a:cxn ang="0">
                  <a:pos x="connsiteX2362" y="connsiteY2362"/>
                </a:cxn>
                <a:cxn ang="0">
                  <a:pos x="connsiteX2363" y="connsiteY2363"/>
                </a:cxn>
                <a:cxn ang="0">
                  <a:pos x="connsiteX2364" y="connsiteY2364"/>
                </a:cxn>
                <a:cxn ang="0">
                  <a:pos x="connsiteX2365" y="connsiteY2365"/>
                </a:cxn>
                <a:cxn ang="0">
                  <a:pos x="connsiteX2366" y="connsiteY2366"/>
                </a:cxn>
                <a:cxn ang="0">
                  <a:pos x="connsiteX2367" y="connsiteY2367"/>
                </a:cxn>
                <a:cxn ang="0">
                  <a:pos x="connsiteX2368" y="connsiteY2368"/>
                </a:cxn>
                <a:cxn ang="0">
                  <a:pos x="connsiteX2369" y="connsiteY2369"/>
                </a:cxn>
                <a:cxn ang="0">
                  <a:pos x="connsiteX2370" y="connsiteY2370"/>
                </a:cxn>
                <a:cxn ang="0">
                  <a:pos x="connsiteX2371" y="connsiteY2371"/>
                </a:cxn>
                <a:cxn ang="0">
                  <a:pos x="connsiteX2372" y="connsiteY2372"/>
                </a:cxn>
                <a:cxn ang="0">
                  <a:pos x="connsiteX2373" y="connsiteY2373"/>
                </a:cxn>
                <a:cxn ang="0">
                  <a:pos x="connsiteX2374" y="connsiteY2374"/>
                </a:cxn>
                <a:cxn ang="0">
                  <a:pos x="connsiteX2375" y="connsiteY2375"/>
                </a:cxn>
                <a:cxn ang="0">
                  <a:pos x="connsiteX2376" y="connsiteY2376"/>
                </a:cxn>
                <a:cxn ang="0">
                  <a:pos x="connsiteX2377" y="connsiteY2377"/>
                </a:cxn>
                <a:cxn ang="0">
                  <a:pos x="connsiteX2378" y="connsiteY2378"/>
                </a:cxn>
                <a:cxn ang="0">
                  <a:pos x="connsiteX2379" y="connsiteY2379"/>
                </a:cxn>
                <a:cxn ang="0">
                  <a:pos x="connsiteX2380" y="connsiteY2380"/>
                </a:cxn>
                <a:cxn ang="0">
                  <a:pos x="connsiteX2381" y="connsiteY2381"/>
                </a:cxn>
                <a:cxn ang="0">
                  <a:pos x="connsiteX2382" y="connsiteY2382"/>
                </a:cxn>
                <a:cxn ang="0">
                  <a:pos x="connsiteX2383" y="connsiteY2383"/>
                </a:cxn>
                <a:cxn ang="0">
                  <a:pos x="connsiteX2384" y="connsiteY2384"/>
                </a:cxn>
                <a:cxn ang="0">
                  <a:pos x="connsiteX2385" y="connsiteY2385"/>
                </a:cxn>
                <a:cxn ang="0">
                  <a:pos x="connsiteX2386" y="connsiteY2386"/>
                </a:cxn>
                <a:cxn ang="0">
                  <a:pos x="connsiteX2387" y="connsiteY2387"/>
                </a:cxn>
                <a:cxn ang="0">
                  <a:pos x="connsiteX2388" y="connsiteY2388"/>
                </a:cxn>
                <a:cxn ang="0">
                  <a:pos x="connsiteX2389" y="connsiteY2389"/>
                </a:cxn>
                <a:cxn ang="0">
                  <a:pos x="connsiteX2390" y="connsiteY2390"/>
                </a:cxn>
                <a:cxn ang="0">
                  <a:pos x="connsiteX2391" y="connsiteY2391"/>
                </a:cxn>
                <a:cxn ang="0">
                  <a:pos x="connsiteX2392" y="connsiteY2392"/>
                </a:cxn>
                <a:cxn ang="0">
                  <a:pos x="connsiteX2393" y="connsiteY2393"/>
                </a:cxn>
                <a:cxn ang="0">
                  <a:pos x="connsiteX2394" y="connsiteY2394"/>
                </a:cxn>
                <a:cxn ang="0">
                  <a:pos x="connsiteX2395" y="connsiteY2395"/>
                </a:cxn>
                <a:cxn ang="0">
                  <a:pos x="connsiteX2396" y="connsiteY2396"/>
                </a:cxn>
                <a:cxn ang="0">
                  <a:pos x="connsiteX2397" y="connsiteY2397"/>
                </a:cxn>
                <a:cxn ang="0">
                  <a:pos x="connsiteX2398" y="connsiteY2398"/>
                </a:cxn>
                <a:cxn ang="0">
                  <a:pos x="connsiteX2399" y="connsiteY2399"/>
                </a:cxn>
                <a:cxn ang="0">
                  <a:pos x="connsiteX2400" y="connsiteY2400"/>
                </a:cxn>
                <a:cxn ang="0">
                  <a:pos x="connsiteX2401" y="connsiteY2401"/>
                </a:cxn>
                <a:cxn ang="0">
                  <a:pos x="connsiteX2402" y="connsiteY2402"/>
                </a:cxn>
                <a:cxn ang="0">
                  <a:pos x="connsiteX2403" y="connsiteY2403"/>
                </a:cxn>
                <a:cxn ang="0">
                  <a:pos x="connsiteX2404" y="connsiteY2404"/>
                </a:cxn>
                <a:cxn ang="0">
                  <a:pos x="connsiteX2405" y="connsiteY2405"/>
                </a:cxn>
                <a:cxn ang="0">
                  <a:pos x="connsiteX2406" y="connsiteY2406"/>
                </a:cxn>
                <a:cxn ang="0">
                  <a:pos x="connsiteX2407" y="connsiteY2407"/>
                </a:cxn>
                <a:cxn ang="0">
                  <a:pos x="connsiteX2408" y="connsiteY2408"/>
                </a:cxn>
                <a:cxn ang="0">
                  <a:pos x="connsiteX2409" y="connsiteY2409"/>
                </a:cxn>
                <a:cxn ang="0">
                  <a:pos x="connsiteX2410" y="connsiteY2410"/>
                </a:cxn>
                <a:cxn ang="0">
                  <a:pos x="connsiteX2411" y="connsiteY2411"/>
                </a:cxn>
                <a:cxn ang="0">
                  <a:pos x="connsiteX2412" y="connsiteY2412"/>
                </a:cxn>
                <a:cxn ang="0">
                  <a:pos x="connsiteX2413" y="connsiteY2413"/>
                </a:cxn>
                <a:cxn ang="0">
                  <a:pos x="connsiteX2414" y="connsiteY2414"/>
                </a:cxn>
                <a:cxn ang="0">
                  <a:pos x="connsiteX2415" y="connsiteY2415"/>
                </a:cxn>
                <a:cxn ang="0">
                  <a:pos x="connsiteX2416" y="connsiteY2416"/>
                </a:cxn>
                <a:cxn ang="0">
                  <a:pos x="connsiteX2417" y="connsiteY2417"/>
                </a:cxn>
                <a:cxn ang="0">
                  <a:pos x="connsiteX2418" y="connsiteY2418"/>
                </a:cxn>
                <a:cxn ang="0">
                  <a:pos x="connsiteX2419" y="connsiteY2419"/>
                </a:cxn>
                <a:cxn ang="0">
                  <a:pos x="connsiteX2420" y="connsiteY2420"/>
                </a:cxn>
                <a:cxn ang="0">
                  <a:pos x="connsiteX2421" y="connsiteY2421"/>
                </a:cxn>
                <a:cxn ang="0">
                  <a:pos x="connsiteX2422" y="connsiteY2422"/>
                </a:cxn>
                <a:cxn ang="0">
                  <a:pos x="connsiteX2423" y="connsiteY2423"/>
                </a:cxn>
                <a:cxn ang="0">
                  <a:pos x="connsiteX2424" y="connsiteY2424"/>
                </a:cxn>
                <a:cxn ang="0">
                  <a:pos x="connsiteX2425" y="connsiteY2425"/>
                </a:cxn>
                <a:cxn ang="0">
                  <a:pos x="connsiteX2426" y="connsiteY2426"/>
                </a:cxn>
                <a:cxn ang="0">
                  <a:pos x="connsiteX2427" y="connsiteY2427"/>
                </a:cxn>
                <a:cxn ang="0">
                  <a:pos x="connsiteX2428" y="connsiteY2428"/>
                </a:cxn>
                <a:cxn ang="0">
                  <a:pos x="connsiteX2429" y="connsiteY2429"/>
                </a:cxn>
                <a:cxn ang="0">
                  <a:pos x="connsiteX2430" y="connsiteY2430"/>
                </a:cxn>
                <a:cxn ang="0">
                  <a:pos x="connsiteX2431" y="connsiteY2431"/>
                </a:cxn>
                <a:cxn ang="0">
                  <a:pos x="connsiteX2432" y="connsiteY2432"/>
                </a:cxn>
                <a:cxn ang="0">
                  <a:pos x="connsiteX2433" y="connsiteY2433"/>
                </a:cxn>
                <a:cxn ang="0">
                  <a:pos x="connsiteX2434" y="connsiteY2434"/>
                </a:cxn>
                <a:cxn ang="0">
                  <a:pos x="connsiteX2435" y="connsiteY2435"/>
                </a:cxn>
                <a:cxn ang="0">
                  <a:pos x="connsiteX2436" y="connsiteY2436"/>
                </a:cxn>
                <a:cxn ang="0">
                  <a:pos x="connsiteX2437" y="connsiteY2437"/>
                </a:cxn>
                <a:cxn ang="0">
                  <a:pos x="connsiteX2438" y="connsiteY2438"/>
                </a:cxn>
                <a:cxn ang="0">
                  <a:pos x="connsiteX2439" y="connsiteY2439"/>
                </a:cxn>
                <a:cxn ang="0">
                  <a:pos x="connsiteX2440" y="connsiteY2440"/>
                </a:cxn>
                <a:cxn ang="0">
                  <a:pos x="connsiteX2441" y="connsiteY2441"/>
                </a:cxn>
                <a:cxn ang="0">
                  <a:pos x="connsiteX2442" y="connsiteY2442"/>
                </a:cxn>
                <a:cxn ang="0">
                  <a:pos x="connsiteX2443" y="connsiteY2443"/>
                </a:cxn>
                <a:cxn ang="0">
                  <a:pos x="connsiteX2444" y="connsiteY2444"/>
                </a:cxn>
                <a:cxn ang="0">
                  <a:pos x="connsiteX2445" y="connsiteY2445"/>
                </a:cxn>
                <a:cxn ang="0">
                  <a:pos x="connsiteX2446" y="connsiteY2446"/>
                </a:cxn>
                <a:cxn ang="0">
                  <a:pos x="connsiteX2447" y="connsiteY2447"/>
                </a:cxn>
                <a:cxn ang="0">
                  <a:pos x="connsiteX2448" y="connsiteY2448"/>
                </a:cxn>
                <a:cxn ang="0">
                  <a:pos x="connsiteX2449" y="connsiteY2449"/>
                </a:cxn>
                <a:cxn ang="0">
                  <a:pos x="connsiteX2450" y="connsiteY2450"/>
                </a:cxn>
                <a:cxn ang="0">
                  <a:pos x="connsiteX2451" y="connsiteY2451"/>
                </a:cxn>
                <a:cxn ang="0">
                  <a:pos x="connsiteX2452" y="connsiteY2452"/>
                </a:cxn>
                <a:cxn ang="0">
                  <a:pos x="connsiteX2453" y="connsiteY2453"/>
                </a:cxn>
                <a:cxn ang="0">
                  <a:pos x="connsiteX2454" y="connsiteY2454"/>
                </a:cxn>
                <a:cxn ang="0">
                  <a:pos x="connsiteX2455" y="connsiteY2455"/>
                </a:cxn>
                <a:cxn ang="0">
                  <a:pos x="connsiteX2456" y="connsiteY2456"/>
                </a:cxn>
                <a:cxn ang="0">
                  <a:pos x="connsiteX2457" y="connsiteY2457"/>
                </a:cxn>
                <a:cxn ang="0">
                  <a:pos x="connsiteX2458" y="connsiteY2458"/>
                </a:cxn>
                <a:cxn ang="0">
                  <a:pos x="connsiteX2459" y="connsiteY2459"/>
                </a:cxn>
                <a:cxn ang="0">
                  <a:pos x="connsiteX2460" y="connsiteY2460"/>
                </a:cxn>
                <a:cxn ang="0">
                  <a:pos x="connsiteX2461" y="connsiteY2461"/>
                </a:cxn>
                <a:cxn ang="0">
                  <a:pos x="connsiteX2462" y="connsiteY2462"/>
                </a:cxn>
                <a:cxn ang="0">
                  <a:pos x="connsiteX2463" y="connsiteY2463"/>
                </a:cxn>
                <a:cxn ang="0">
                  <a:pos x="connsiteX2464" y="connsiteY2464"/>
                </a:cxn>
                <a:cxn ang="0">
                  <a:pos x="connsiteX2465" y="connsiteY2465"/>
                </a:cxn>
                <a:cxn ang="0">
                  <a:pos x="connsiteX2466" y="connsiteY2466"/>
                </a:cxn>
                <a:cxn ang="0">
                  <a:pos x="connsiteX2467" y="connsiteY2467"/>
                </a:cxn>
                <a:cxn ang="0">
                  <a:pos x="connsiteX2468" y="connsiteY2468"/>
                </a:cxn>
                <a:cxn ang="0">
                  <a:pos x="connsiteX2469" y="connsiteY2469"/>
                </a:cxn>
                <a:cxn ang="0">
                  <a:pos x="connsiteX2470" y="connsiteY2470"/>
                </a:cxn>
                <a:cxn ang="0">
                  <a:pos x="connsiteX2471" y="connsiteY2471"/>
                </a:cxn>
                <a:cxn ang="0">
                  <a:pos x="connsiteX2472" y="connsiteY2472"/>
                </a:cxn>
                <a:cxn ang="0">
                  <a:pos x="connsiteX2473" y="connsiteY2473"/>
                </a:cxn>
                <a:cxn ang="0">
                  <a:pos x="connsiteX2474" y="connsiteY2474"/>
                </a:cxn>
                <a:cxn ang="0">
                  <a:pos x="connsiteX2475" y="connsiteY2475"/>
                </a:cxn>
                <a:cxn ang="0">
                  <a:pos x="connsiteX2476" y="connsiteY2476"/>
                </a:cxn>
                <a:cxn ang="0">
                  <a:pos x="connsiteX2477" y="connsiteY2477"/>
                </a:cxn>
                <a:cxn ang="0">
                  <a:pos x="connsiteX2478" y="connsiteY2478"/>
                </a:cxn>
                <a:cxn ang="0">
                  <a:pos x="connsiteX2479" y="connsiteY2479"/>
                </a:cxn>
                <a:cxn ang="0">
                  <a:pos x="connsiteX2480" y="connsiteY2480"/>
                </a:cxn>
                <a:cxn ang="0">
                  <a:pos x="connsiteX2481" y="connsiteY2481"/>
                </a:cxn>
                <a:cxn ang="0">
                  <a:pos x="connsiteX2482" y="connsiteY2482"/>
                </a:cxn>
                <a:cxn ang="0">
                  <a:pos x="connsiteX2483" y="connsiteY2483"/>
                </a:cxn>
                <a:cxn ang="0">
                  <a:pos x="connsiteX2484" y="connsiteY2484"/>
                </a:cxn>
                <a:cxn ang="0">
                  <a:pos x="connsiteX2485" y="connsiteY2485"/>
                </a:cxn>
                <a:cxn ang="0">
                  <a:pos x="connsiteX2486" y="connsiteY2486"/>
                </a:cxn>
                <a:cxn ang="0">
                  <a:pos x="connsiteX2487" y="connsiteY2487"/>
                </a:cxn>
                <a:cxn ang="0">
                  <a:pos x="connsiteX2488" y="connsiteY2488"/>
                </a:cxn>
                <a:cxn ang="0">
                  <a:pos x="connsiteX2489" y="connsiteY2489"/>
                </a:cxn>
                <a:cxn ang="0">
                  <a:pos x="connsiteX2490" y="connsiteY2490"/>
                </a:cxn>
                <a:cxn ang="0">
                  <a:pos x="connsiteX2491" y="connsiteY2491"/>
                </a:cxn>
                <a:cxn ang="0">
                  <a:pos x="connsiteX2492" y="connsiteY2492"/>
                </a:cxn>
                <a:cxn ang="0">
                  <a:pos x="connsiteX2493" y="connsiteY2493"/>
                </a:cxn>
                <a:cxn ang="0">
                  <a:pos x="connsiteX2494" y="connsiteY2494"/>
                </a:cxn>
                <a:cxn ang="0">
                  <a:pos x="connsiteX2495" y="connsiteY2495"/>
                </a:cxn>
                <a:cxn ang="0">
                  <a:pos x="connsiteX2496" y="connsiteY2496"/>
                </a:cxn>
                <a:cxn ang="0">
                  <a:pos x="connsiteX2497" y="connsiteY2497"/>
                </a:cxn>
                <a:cxn ang="0">
                  <a:pos x="connsiteX2498" y="connsiteY2498"/>
                </a:cxn>
                <a:cxn ang="0">
                  <a:pos x="connsiteX2499" y="connsiteY2499"/>
                </a:cxn>
                <a:cxn ang="0">
                  <a:pos x="connsiteX2500" y="connsiteY2500"/>
                </a:cxn>
                <a:cxn ang="0">
                  <a:pos x="connsiteX2501" y="connsiteY2501"/>
                </a:cxn>
                <a:cxn ang="0">
                  <a:pos x="connsiteX2502" y="connsiteY2502"/>
                </a:cxn>
                <a:cxn ang="0">
                  <a:pos x="connsiteX2503" y="connsiteY2503"/>
                </a:cxn>
                <a:cxn ang="0">
                  <a:pos x="connsiteX2504" y="connsiteY2504"/>
                </a:cxn>
                <a:cxn ang="0">
                  <a:pos x="connsiteX2505" y="connsiteY2505"/>
                </a:cxn>
                <a:cxn ang="0">
                  <a:pos x="connsiteX2506" y="connsiteY2506"/>
                </a:cxn>
                <a:cxn ang="0">
                  <a:pos x="connsiteX2507" y="connsiteY2507"/>
                </a:cxn>
                <a:cxn ang="0">
                  <a:pos x="connsiteX2508" y="connsiteY2508"/>
                </a:cxn>
                <a:cxn ang="0">
                  <a:pos x="connsiteX2509" y="connsiteY2509"/>
                </a:cxn>
                <a:cxn ang="0">
                  <a:pos x="connsiteX2510" y="connsiteY2510"/>
                </a:cxn>
                <a:cxn ang="0">
                  <a:pos x="connsiteX2511" y="connsiteY2511"/>
                </a:cxn>
                <a:cxn ang="0">
                  <a:pos x="connsiteX2512" y="connsiteY2512"/>
                </a:cxn>
                <a:cxn ang="0">
                  <a:pos x="connsiteX2513" y="connsiteY2513"/>
                </a:cxn>
                <a:cxn ang="0">
                  <a:pos x="connsiteX2514" y="connsiteY2514"/>
                </a:cxn>
                <a:cxn ang="0">
                  <a:pos x="connsiteX2515" y="connsiteY2515"/>
                </a:cxn>
                <a:cxn ang="0">
                  <a:pos x="connsiteX2516" y="connsiteY2516"/>
                </a:cxn>
                <a:cxn ang="0">
                  <a:pos x="connsiteX2517" y="connsiteY2517"/>
                </a:cxn>
                <a:cxn ang="0">
                  <a:pos x="connsiteX2518" y="connsiteY2518"/>
                </a:cxn>
                <a:cxn ang="0">
                  <a:pos x="connsiteX2519" y="connsiteY2519"/>
                </a:cxn>
                <a:cxn ang="0">
                  <a:pos x="connsiteX2520" y="connsiteY2520"/>
                </a:cxn>
                <a:cxn ang="0">
                  <a:pos x="connsiteX2521" y="connsiteY2521"/>
                </a:cxn>
                <a:cxn ang="0">
                  <a:pos x="connsiteX2522" y="connsiteY2522"/>
                </a:cxn>
                <a:cxn ang="0">
                  <a:pos x="connsiteX2523" y="connsiteY2523"/>
                </a:cxn>
                <a:cxn ang="0">
                  <a:pos x="connsiteX2524" y="connsiteY2524"/>
                </a:cxn>
                <a:cxn ang="0">
                  <a:pos x="connsiteX2525" y="connsiteY2525"/>
                </a:cxn>
                <a:cxn ang="0">
                  <a:pos x="connsiteX2526" y="connsiteY2526"/>
                </a:cxn>
                <a:cxn ang="0">
                  <a:pos x="connsiteX2527" y="connsiteY2527"/>
                </a:cxn>
                <a:cxn ang="0">
                  <a:pos x="connsiteX2528" y="connsiteY2528"/>
                </a:cxn>
                <a:cxn ang="0">
                  <a:pos x="connsiteX2529" y="connsiteY2529"/>
                </a:cxn>
                <a:cxn ang="0">
                  <a:pos x="connsiteX2530" y="connsiteY2530"/>
                </a:cxn>
                <a:cxn ang="0">
                  <a:pos x="connsiteX2531" y="connsiteY2531"/>
                </a:cxn>
                <a:cxn ang="0">
                  <a:pos x="connsiteX2532" y="connsiteY2532"/>
                </a:cxn>
                <a:cxn ang="0">
                  <a:pos x="connsiteX2533" y="connsiteY2533"/>
                </a:cxn>
                <a:cxn ang="0">
                  <a:pos x="connsiteX2534" y="connsiteY2534"/>
                </a:cxn>
                <a:cxn ang="0">
                  <a:pos x="connsiteX2535" y="connsiteY2535"/>
                </a:cxn>
                <a:cxn ang="0">
                  <a:pos x="connsiteX2536" y="connsiteY2536"/>
                </a:cxn>
                <a:cxn ang="0">
                  <a:pos x="connsiteX2537" y="connsiteY2537"/>
                </a:cxn>
                <a:cxn ang="0">
                  <a:pos x="connsiteX2538" y="connsiteY2538"/>
                </a:cxn>
                <a:cxn ang="0">
                  <a:pos x="connsiteX2539" y="connsiteY2539"/>
                </a:cxn>
                <a:cxn ang="0">
                  <a:pos x="connsiteX2540" y="connsiteY2540"/>
                </a:cxn>
                <a:cxn ang="0">
                  <a:pos x="connsiteX2541" y="connsiteY2541"/>
                </a:cxn>
                <a:cxn ang="0">
                  <a:pos x="connsiteX2542" y="connsiteY2542"/>
                </a:cxn>
                <a:cxn ang="0">
                  <a:pos x="connsiteX2543" y="connsiteY2543"/>
                </a:cxn>
                <a:cxn ang="0">
                  <a:pos x="connsiteX2544" y="connsiteY2544"/>
                </a:cxn>
                <a:cxn ang="0">
                  <a:pos x="connsiteX2545" y="connsiteY2545"/>
                </a:cxn>
                <a:cxn ang="0">
                  <a:pos x="connsiteX2546" y="connsiteY2546"/>
                </a:cxn>
                <a:cxn ang="0">
                  <a:pos x="connsiteX2547" y="connsiteY2547"/>
                </a:cxn>
                <a:cxn ang="0">
                  <a:pos x="connsiteX2548" y="connsiteY2548"/>
                </a:cxn>
                <a:cxn ang="0">
                  <a:pos x="connsiteX2549" y="connsiteY2549"/>
                </a:cxn>
                <a:cxn ang="0">
                  <a:pos x="connsiteX2550" y="connsiteY2550"/>
                </a:cxn>
                <a:cxn ang="0">
                  <a:pos x="connsiteX2551" y="connsiteY2551"/>
                </a:cxn>
                <a:cxn ang="0">
                  <a:pos x="connsiteX2552" y="connsiteY2552"/>
                </a:cxn>
                <a:cxn ang="0">
                  <a:pos x="connsiteX2553" y="connsiteY2553"/>
                </a:cxn>
                <a:cxn ang="0">
                  <a:pos x="connsiteX2554" y="connsiteY2554"/>
                </a:cxn>
                <a:cxn ang="0">
                  <a:pos x="connsiteX2555" y="connsiteY2555"/>
                </a:cxn>
                <a:cxn ang="0">
                  <a:pos x="connsiteX2556" y="connsiteY2556"/>
                </a:cxn>
                <a:cxn ang="0">
                  <a:pos x="connsiteX2557" y="connsiteY2557"/>
                </a:cxn>
                <a:cxn ang="0">
                  <a:pos x="connsiteX2558" y="connsiteY2558"/>
                </a:cxn>
                <a:cxn ang="0">
                  <a:pos x="connsiteX2559" y="connsiteY2559"/>
                </a:cxn>
                <a:cxn ang="0">
                  <a:pos x="connsiteX2560" y="connsiteY2560"/>
                </a:cxn>
                <a:cxn ang="0">
                  <a:pos x="connsiteX2561" y="connsiteY2561"/>
                </a:cxn>
                <a:cxn ang="0">
                  <a:pos x="connsiteX2562" y="connsiteY2562"/>
                </a:cxn>
                <a:cxn ang="0">
                  <a:pos x="connsiteX2563" y="connsiteY2563"/>
                </a:cxn>
                <a:cxn ang="0">
                  <a:pos x="connsiteX2564" y="connsiteY2564"/>
                </a:cxn>
                <a:cxn ang="0">
                  <a:pos x="connsiteX2565" y="connsiteY2565"/>
                </a:cxn>
                <a:cxn ang="0">
                  <a:pos x="connsiteX2566" y="connsiteY2566"/>
                </a:cxn>
                <a:cxn ang="0">
                  <a:pos x="connsiteX2567" y="connsiteY2567"/>
                </a:cxn>
                <a:cxn ang="0">
                  <a:pos x="connsiteX2568" y="connsiteY2568"/>
                </a:cxn>
                <a:cxn ang="0">
                  <a:pos x="connsiteX2569" y="connsiteY2569"/>
                </a:cxn>
                <a:cxn ang="0">
                  <a:pos x="connsiteX2570" y="connsiteY2570"/>
                </a:cxn>
                <a:cxn ang="0">
                  <a:pos x="connsiteX2571" y="connsiteY2571"/>
                </a:cxn>
                <a:cxn ang="0">
                  <a:pos x="connsiteX2572" y="connsiteY2572"/>
                </a:cxn>
                <a:cxn ang="0">
                  <a:pos x="connsiteX2573" y="connsiteY2573"/>
                </a:cxn>
                <a:cxn ang="0">
                  <a:pos x="connsiteX2574" y="connsiteY2574"/>
                </a:cxn>
                <a:cxn ang="0">
                  <a:pos x="connsiteX2575" y="connsiteY2575"/>
                </a:cxn>
                <a:cxn ang="0">
                  <a:pos x="connsiteX2576" y="connsiteY2576"/>
                </a:cxn>
                <a:cxn ang="0">
                  <a:pos x="connsiteX2577" y="connsiteY2577"/>
                </a:cxn>
                <a:cxn ang="0">
                  <a:pos x="connsiteX2578" y="connsiteY2578"/>
                </a:cxn>
                <a:cxn ang="0">
                  <a:pos x="connsiteX2579" y="connsiteY2579"/>
                </a:cxn>
                <a:cxn ang="0">
                  <a:pos x="connsiteX2580" y="connsiteY2580"/>
                </a:cxn>
                <a:cxn ang="0">
                  <a:pos x="connsiteX2581" y="connsiteY2581"/>
                </a:cxn>
                <a:cxn ang="0">
                  <a:pos x="connsiteX2582" y="connsiteY2582"/>
                </a:cxn>
                <a:cxn ang="0">
                  <a:pos x="connsiteX2583" y="connsiteY2583"/>
                </a:cxn>
                <a:cxn ang="0">
                  <a:pos x="connsiteX2584" y="connsiteY2584"/>
                </a:cxn>
                <a:cxn ang="0">
                  <a:pos x="connsiteX2585" y="connsiteY2585"/>
                </a:cxn>
                <a:cxn ang="0">
                  <a:pos x="connsiteX2586" y="connsiteY2586"/>
                </a:cxn>
                <a:cxn ang="0">
                  <a:pos x="connsiteX2587" y="connsiteY2587"/>
                </a:cxn>
                <a:cxn ang="0">
                  <a:pos x="connsiteX2588" y="connsiteY2588"/>
                </a:cxn>
                <a:cxn ang="0">
                  <a:pos x="connsiteX2589" y="connsiteY2589"/>
                </a:cxn>
                <a:cxn ang="0">
                  <a:pos x="connsiteX2590" y="connsiteY2590"/>
                </a:cxn>
                <a:cxn ang="0">
                  <a:pos x="connsiteX2591" y="connsiteY2591"/>
                </a:cxn>
                <a:cxn ang="0">
                  <a:pos x="connsiteX2592" y="connsiteY2592"/>
                </a:cxn>
                <a:cxn ang="0">
                  <a:pos x="connsiteX2593" y="connsiteY2593"/>
                </a:cxn>
                <a:cxn ang="0">
                  <a:pos x="connsiteX2594" y="connsiteY2594"/>
                </a:cxn>
                <a:cxn ang="0">
                  <a:pos x="connsiteX2595" y="connsiteY2595"/>
                </a:cxn>
                <a:cxn ang="0">
                  <a:pos x="connsiteX2596" y="connsiteY2596"/>
                </a:cxn>
                <a:cxn ang="0">
                  <a:pos x="connsiteX2597" y="connsiteY2597"/>
                </a:cxn>
                <a:cxn ang="0">
                  <a:pos x="connsiteX2598" y="connsiteY2598"/>
                </a:cxn>
                <a:cxn ang="0">
                  <a:pos x="connsiteX2599" y="connsiteY2599"/>
                </a:cxn>
                <a:cxn ang="0">
                  <a:pos x="connsiteX2600" y="connsiteY2600"/>
                </a:cxn>
                <a:cxn ang="0">
                  <a:pos x="connsiteX2601" y="connsiteY2601"/>
                </a:cxn>
                <a:cxn ang="0">
                  <a:pos x="connsiteX2602" y="connsiteY2602"/>
                </a:cxn>
                <a:cxn ang="0">
                  <a:pos x="connsiteX2603" y="connsiteY2603"/>
                </a:cxn>
                <a:cxn ang="0">
                  <a:pos x="connsiteX2604" y="connsiteY2604"/>
                </a:cxn>
                <a:cxn ang="0">
                  <a:pos x="connsiteX2605" y="connsiteY2605"/>
                </a:cxn>
                <a:cxn ang="0">
                  <a:pos x="connsiteX2606" y="connsiteY2606"/>
                </a:cxn>
                <a:cxn ang="0">
                  <a:pos x="connsiteX2607" y="connsiteY2607"/>
                </a:cxn>
                <a:cxn ang="0">
                  <a:pos x="connsiteX2608" y="connsiteY2608"/>
                </a:cxn>
                <a:cxn ang="0">
                  <a:pos x="connsiteX2609" y="connsiteY2609"/>
                </a:cxn>
                <a:cxn ang="0">
                  <a:pos x="connsiteX2610" y="connsiteY2610"/>
                </a:cxn>
                <a:cxn ang="0">
                  <a:pos x="connsiteX2611" y="connsiteY2611"/>
                </a:cxn>
                <a:cxn ang="0">
                  <a:pos x="connsiteX2612" y="connsiteY2612"/>
                </a:cxn>
                <a:cxn ang="0">
                  <a:pos x="connsiteX2613" y="connsiteY2613"/>
                </a:cxn>
                <a:cxn ang="0">
                  <a:pos x="connsiteX2614" y="connsiteY2614"/>
                </a:cxn>
                <a:cxn ang="0">
                  <a:pos x="connsiteX2615" y="connsiteY2615"/>
                </a:cxn>
                <a:cxn ang="0">
                  <a:pos x="connsiteX2616" y="connsiteY2616"/>
                </a:cxn>
                <a:cxn ang="0">
                  <a:pos x="connsiteX2617" y="connsiteY2617"/>
                </a:cxn>
                <a:cxn ang="0">
                  <a:pos x="connsiteX2618" y="connsiteY2618"/>
                </a:cxn>
                <a:cxn ang="0">
                  <a:pos x="connsiteX2619" y="connsiteY2619"/>
                </a:cxn>
                <a:cxn ang="0">
                  <a:pos x="connsiteX2620" y="connsiteY2620"/>
                </a:cxn>
                <a:cxn ang="0">
                  <a:pos x="connsiteX2621" y="connsiteY2621"/>
                </a:cxn>
                <a:cxn ang="0">
                  <a:pos x="connsiteX2622" y="connsiteY2622"/>
                </a:cxn>
                <a:cxn ang="0">
                  <a:pos x="connsiteX2623" y="connsiteY2623"/>
                </a:cxn>
                <a:cxn ang="0">
                  <a:pos x="connsiteX2624" y="connsiteY2624"/>
                </a:cxn>
                <a:cxn ang="0">
                  <a:pos x="connsiteX2625" y="connsiteY2625"/>
                </a:cxn>
                <a:cxn ang="0">
                  <a:pos x="connsiteX2626" y="connsiteY2626"/>
                </a:cxn>
                <a:cxn ang="0">
                  <a:pos x="connsiteX2627" y="connsiteY2627"/>
                </a:cxn>
                <a:cxn ang="0">
                  <a:pos x="connsiteX2628" y="connsiteY2628"/>
                </a:cxn>
                <a:cxn ang="0">
                  <a:pos x="connsiteX2629" y="connsiteY2629"/>
                </a:cxn>
                <a:cxn ang="0">
                  <a:pos x="connsiteX2630" y="connsiteY2630"/>
                </a:cxn>
                <a:cxn ang="0">
                  <a:pos x="connsiteX2631" y="connsiteY2631"/>
                </a:cxn>
                <a:cxn ang="0">
                  <a:pos x="connsiteX2632" y="connsiteY2632"/>
                </a:cxn>
                <a:cxn ang="0">
                  <a:pos x="connsiteX2633" y="connsiteY2633"/>
                </a:cxn>
                <a:cxn ang="0">
                  <a:pos x="connsiteX2634" y="connsiteY2634"/>
                </a:cxn>
                <a:cxn ang="0">
                  <a:pos x="connsiteX2635" y="connsiteY2635"/>
                </a:cxn>
                <a:cxn ang="0">
                  <a:pos x="connsiteX2636" y="connsiteY2636"/>
                </a:cxn>
                <a:cxn ang="0">
                  <a:pos x="connsiteX2637" y="connsiteY2637"/>
                </a:cxn>
                <a:cxn ang="0">
                  <a:pos x="connsiteX2638" y="connsiteY2638"/>
                </a:cxn>
                <a:cxn ang="0">
                  <a:pos x="connsiteX2639" y="connsiteY2639"/>
                </a:cxn>
                <a:cxn ang="0">
                  <a:pos x="connsiteX2640" y="connsiteY2640"/>
                </a:cxn>
                <a:cxn ang="0">
                  <a:pos x="connsiteX2641" y="connsiteY2641"/>
                </a:cxn>
                <a:cxn ang="0">
                  <a:pos x="connsiteX2642" y="connsiteY2642"/>
                </a:cxn>
                <a:cxn ang="0">
                  <a:pos x="connsiteX2643" y="connsiteY2643"/>
                </a:cxn>
                <a:cxn ang="0">
                  <a:pos x="connsiteX2644" y="connsiteY2644"/>
                </a:cxn>
                <a:cxn ang="0">
                  <a:pos x="connsiteX2645" y="connsiteY2645"/>
                </a:cxn>
                <a:cxn ang="0">
                  <a:pos x="connsiteX2646" y="connsiteY2646"/>
                </a:cxn>
                <a:cxn ang="0">
                  <a:pos x="connsiteX2647" y="connsiteY2647"/>
                </a:cxn>
                <a:cxn ang="0">
                  <a:pos x="connsiteX2648" y="connsiteY2648"/>
                </a:cxn>
                <a:cxn ang="0">
                  <a:pos x="connsiteX2649" y="connsiteY2649"/>
                </a:cxn>
                <a:cxn ang="0">
                  <a:pos x="connsiteX2650" y="connsiteY2650"/>
                </a:cxn>
                <a:cxn ang="0">
                  <a:pos x="connsiteX2651" y="connsiteY2651"/>
                </a:cxn>
                <a:cxn ang="0">
                  <a:pos x="connsiteX2652" y="connsiteY2652"/>
                </a:cxn>
                <a:cxn ang="0">
                  <a:pos x="connsiteX2653" y="connsiteY2653"/>
                </a:cxn>
                <a:cxn ang="0">
                  <a:pos x="connsiteX2654" y="connsiteY2654"/>
                </a:cxn>
                <a:cxn ang="0">
                  <a:pos x="connsiteX2655" y="connsiteY2655"/>
                </a:cxn>
                <a:cxn ang="0">
                  <a:pos x="connsiteX2656" y="connsiteY2656"/>
                </a:cxn>
                <a:cxn ang="0">
                  <a:pos x="connsiteX2657" y="connsiteY2657"/>
                </a:cxn>
                <a:cxn ang="0">
                  <a:pos x="connsiteX2658" y="connsiteY2658"/>
                </a:cxn>
                <a:cxn ang="0">
                  <a:pos x="connsiteX2659" y="connsiteY2659"/>
                </a:cxn>
                <a:cxn ang="0">
                  <a:pos x="connsiteX2660" y="connsiteY2660"/>
                </a:cxn>
                <a:cxn ang="0">
                  <a:pos x="connsiteX2661" y="connsiteY2661"/>
                </a:cxn>
                <a:cxn ang="0">
                  <a:pos x="connsiteX2662" y="connsiteY2662"/>
                </a:cxn>
                <a:cxn ang="0">
                  <a:pos x="connsiteX2663" y="connsiteY2663"/>
                </a:cxn>
                <a:cxn ang="0">
                  <a:pos x="connsiteX2664" y="connsiteY2664"/>
                </a:cxn>
                <a:cxn ang="0">
                  <a:pos x="connsiteX2665" y="connsiteY2665"/>
                </a:cxn>
                <a:cxn ang="0">
                  <a:pos x="connsiteX2666" y="connsiteY2666"/>
                </a:cxn>
                <a:cxn ang="0">
                  <a:pos x="connsiteX2667" y="connsiteY2667"/>
                </a:cxn>
                <a:cxn ang="0">
                  <a:pos x="connsiteX2668" y="connsiteY2668"/>
                </a:cxn>
                <a:cxn ang="0">
                  <a:pos x="connsiteX2669" y="connsiteY2669"/>
                </a:cxn>
                <a:cxn ang="0">
                  <a:pos x="connsiteX2670" y="connsiteY2670"/>
                </a:cxn>
                <a:cxn ang="0">
                  <a:pos x="connsiteX2671" y="connsiteY2671"/>
                </a:cxn>
                <a:cxn ang="0">
                  <a:pos x="connsiteX2672" y="connsiteY2672"/>
                </a:cxn>
                <a:cxn ang="0">
                  <a:pos x="connsiteX2673" y="connsiteY2673"/>
                </a:cxn>
                <a:cxn ang="0">
                  <a:pos x="connsiteX2674" y="connsiteY2674"/>
                </a:cxn>
                <a:cxn ang="0">
                  <a:pos x="connsiteX2675" y="connsiteY2675"/>
                </a:cxn>
                <a:cxn ang="0">
                  <a:pos x="connsiteX2676" y="connsiteY2676"/>
                </a:cxn>
                <a:cxn ang="0">
                  <a:pos x="connsiteX2677" y="connsiteY2677"/>
                </a:cxn>
                <a:cxn ang="0">
                  <a:pos x="connsiteX2678" y="connsiteY2678"/>
                </a:cxn>
                <a:cxn ang="0">
                  <a:pos x="connsiteX2679" y="connsiteY2679"/>
                </a:cxn>
                <a:cxn ang="0">
                  <a:pos x="connsiteX2680" y="connsiteY2680"/>
                </a:cxn>
                <a:cxn ang="0">
                  <a:pos x="connsiteX2681" y="connsiteY2681"/>
                </a:cxn>
                <a:cxn ang="0">
                  <a:pos x="connsiteX2682" y="connsiteY2682"/>
                </a:cxn>
                <a:cxn ang="0">
                  <a:pos x="connsiteX2683" y="connsiteY2683"/>
                </a:cxn>
                <a:cxn ang="0">
                  <a:pos x="connsiteX2684" y="connsiteY2684"/>
                </a:cxn>
                <a:cxn ang="0">
                  <a:pos x="connsiteX2685" y="connsiteY2685"/>
                </a:cxn>
                <a:cxn ang="0">
                  <a:pos x="connsiteX2686" y="connsiteY2686"/>
                </a:cxn>
                <a:cxn ang="0">
                  <a:pos x="connsiteX2687" y="connsiteY2687"/>
                </a:cxn>
                <a:cxn ang="0">
                  <a:pos x="connsiteX2688" y="connsiteY2688"/>
                </a:cxn>
                <a:cxn ang="0">
                  <a:pos x="connsiteX2689" y="connsiteY2689"/>
                </a:cxn>
                <a:cxn ang="0">
                  <a:pos x="connsiteX2690" y="connsiteY2690"/>
                </a:cxn>
                <a:cxn ang="0">
                  <a:pos x="connsiteX2691" y="connsiteY2691"/>
                </a:cxn>
                <a:cxn ang="0">
                  <a:pos x="connsiteX2692" y="connsiteY2692"/>
                </a:cxn>
                <a:cxn ang="0">
                  <a:pos x="connsiteX2693" y="connsiteY2693"/>
                </a:cxn>
                <a:cxn ang="0">
                  <a:pos x="connsiteX2694" y="connsiteY2694"/>
                </a:cxn>
                <a:cxn ang="0">
                  <a:pos x="connsiteX2695" y="connsiteY2695"/>
                </a:cxn>
                <a:cxn ang="0">
                  <a:pos x="connsiteX2696" y="connsiteY2696"/>
                </a:cxn>
                <a:cxn ang="0">
                  <a:pos x="connsiteX2697" y="connsiteY2697"/>
                </a:cxn>
                <a:cxn ang="0">
                  <a:pos x="connsiteX2698" y="connsiteY2698"/>
                </a:cxn>
                <a:cxn ang="0">
                  <a:pos x="connsiteX2699" y="connsiteY2699"/>
                </a:cxn>
                <a:cxn ang="0">
                  <a:pos x="connsiteX2700" y="connsiteY2700"/>
                </a:cxn>
                <a:cxn ang="0">
                  <a:pos x="connsiteX2701" y="connsiteY2701"/>
                </a:cxn>
                <a:cxn ang="0">
                  <a:pos x="connsiteX2702" y="connsiteY2702"/>
                </a:cxn>
                <a:cxn ang="0">
                  <a:pos x="connsiteX2703" y="connsiteY2703"/>
                </a:cxn>
                <a:cxn ang="0">
                  <a:pos x="connsiteX2704" y="connsiteY2704"/>
                </a:cxn>
                <a:cxn ang="0">
                  <a:pos x="connsiteX2705" y="connsiteY2705"/>
                </a:cxn>
                <a:cxn ang="0">
                  <a:pos x="connsiteX2706" y="connsiteY2706"/>
                </a:cxn>
                <a:cxn ang="0">
                  <a:pos x="connsiteX2707" y="connsiteY2707"/>
                </a:cxn>
                <a:cxn ang="0">
                  <a:pos x="connsiteX2708" y="connsiteY2708"/>
                </a:cxn>
                <a:cxn ang="0">
                  <a:pos x="connsiteX2709" y="connsiteY2709"/>
                </a:cxn>
                <a:cxn ang="0">
                  <a:pos x="connsiteX2710" y="connsiteY2710"/>
                </a:cxn>
                <a:cxn ang="0">
                  <a:pos x="connsiteX2711" y="connsiteY2711"/>
                </a:cxn>
                <a:cxn ang="0">
                  <a:pos x="connsiteX2712" y="connsiteY2712"/>
                </a:cxn>
                <a:cxn ang="0">
                  <a:pos x="connsiteX2713" y="connsiteY2713"/>
                </a:cxn>
                <a:cxn ang="0">
                  <a:pos x="connsiteX2714" y="connsiteY2714"/>
                </a:cxn>
                <a:cxn ang="0">
                  <a:pos x="connsiteX2715" y="connsiteY2715"/>
                </a:cxn>
                <a:cxn ang="0">
                  <a:pos x="connsiteX2716" y="connsiteY2716"/>
                </a:cxn>
                <a:cxn ang="0">
                  <a:pos x="connsiteX2717" y="connsiteY2717"/>
                </a:cxn>
                <a:cxn ang="0">
                  <a:pos x="connsiteX2718" y="connsiteY2718"/>
                </a:cxn>
                <a:cxn ang="0">
                  <a:pos x="connsiteX2719" y="connsiteY2719"/>
                </a:cxn>
                <a:cxn ang="0">
                  <a:pos x="connsiteX2720" y="connsiteY2720"/>
                </a:cxn>
                <a:cxn ang="0">
                  <a:pos x="connsiteX2721" y="connsiteY2721"/>
                </a:cxn>
                <a:cxn ang="0">
                  <a:pos x="connsiteX2722" y="connsiteY2722"/>
                </a:cxn>
                <a:cxn ang="0">
                  <a:pos x="connsiteX2723" y="connsiteY2723"/>
                </a:cxn>
                <a:cxn ang="0">
                  <a:pos x="connsiteX2724" y="connsiteY2724"/>
                </a:cxn>
                <a:cxn ang="0">
                  <a:pos x="connsiteX2725" y="connsiteY2725"/>
                </a:cxn>
                <a:cxn ang="0">
                  <a:pos x="connsiteX2726" y="connsiteY2726"/>
                </a:cxn>
                <a:cxn ang="0">
                  <a:pos x="connsiteX2727" y="connsiteY2727"/>
                </a:cxn>
                <a:cxn ang="0">
                  <a:pos x="connsiteX2728" y="connsiteY2728"/>
                </a:cxn>
                <a:cxn ang="0">
                  <a:pos x="connsiteX2729" y="connsiteY2729"/>
                </a:cxn>
                <a:cxn ang="0">
                  <a:pos x="connsiteX2730" y="connsiteY2730"/>
                </a:cxn>
                <a:cxn ang="0">
                  <a:pos x="connsiteX2731" y="connsiteY2731"/>
                </a:cxn>
                <a:cxn ang="0">
                  <a:pos x="connsiteX2732" y="connsiteY2732"/>
                </a:cxn>
                <a:cxn ang="0">
                  <a:pos x="connsiteX2733" y="connsiteY2733"/>
                </a:cxn>
                <a:cxn ang="0">
                  <a:pos x="connsiteX2734" y="connsiteY2734"/>
                </a:cxn>
                <a:cxn ang="0">
                  <a:pos x="connsiteX2735" y="connsiteY2735"/>
                </a:cxn>
                <a:cxn ang="0">
                  <a:pos x="connsiteX2736" y="connsiteY2736"/>
                </a:cxn>
                <a:cxn ang="0">
                  <a:pos x="connsiteX2737" y="connsiteY2737"/>
                </a:cxn>
                <a:cxn ang="0">
                  <a:pos x="connsiteX2738" y="connsiteY2738"/>
                </a:cxn>
                <a:cxn ang="0">
                  <a:pos x="connsiteX2739" y="connsiteY2739"/>
                </a:cxn>
                <a:cxn ang="0">
                  <a:pos x="connsiteX2740" y="connsiteY2740"/>
                </a:cxn>
                <a:cxn ang="0">
                  <a:pos x="connsiteX2741" y="connsiteY2741"/>
                </a:cxn>
                <a:cxn ang="0">
                  <a:pos x="connsiteX2742" y="connsiteY2742"/>
                </a:cxn>
                <a:cxn ang="0">
                  <a:pos x="connsiteX2743" y="connsiteY2743"/>
                </a:cxn>
                <a:cxn ang="0">
                  <a:pos x="connsiteX2744" y="connsiteY2744"/>
                </a:cxn>
                <a:cxn ang="0">
                  <a:pos x="connsiteX2745" y="connsiteY2745"/>
                </a:cxn>
                <a:cxn ang="0">
                  <a:pos x="connsiteX2746" y="connsiteY2746"/>
                </a:cxn>
                <a:cxn ang="0">
                  <a:pos x="connsiteX2747" y="connsiteY2747"/>
                </a:cxn>
                <a:cxn ang="0">
                  <a:pos x="connsiteX2748" y="connsiteY2748"/>
                </a:cxn>
                <a:cxn ang="0">
                  <a:pos x="connsiteX2749" y="connsiteY2749"/>
                </a:cxn>
                <a:cxn ang="0">
                  <a:pos x="connsiteX2750" y="connsiteY2750"/>
                </a:cxn>
                <a:cxn ang="0">
                  <a:pos x="connsiteX2751" y="connsiteY2751"/>
                </a:cxn>
                <a:cxn ang="0">
                  <a:pos x="connsiteX2752" y="connsiteY2752"/>
                </a:cxn>
                <a:cxn ang="0">
                  <a:pos x="connsiteX2753" y="connsiteY2753"/>
                </a:cxn>
                <a:cxn ang="0">
                  <a:pos x="connsiteX2754" y="connsiteY2754"/>
                </a:cxn>
                <a:cxn ang="0">
                  <a:pos x="connsiteX2755" y="connsiteY2755"/>
                </a:cxn>
                <a:cxn ang="0">
                  <a:pos x="connsiteX2756" y="connsiteY2756"/>
                </a:cxn>
                <a:cxn ang="0">
                  <a:pos x="connsiteX2757" y="connsiteY2757"/>
                </a:cxn>
                <a:cxn ang="0">
                  <a:pos x="connsiteX2758" y="connsiteY2758"/>
                </a:cxn>
                <a:cxn ang="0">
                  <a:pos x="connsiteX2759" y="connsiteY2759"/>
                </a:cxn>
                <a:cxn ang="0">
                  <a:pos x="connsiteX2760" y="connsiteY2760"/>
                </a:cxn>
                <a:cxn ang="0">
                  <a:pos x="connsiteX2761" y="connsiteY2761"/>
                </a:cxn>
                <a:cxn ang="0">
                  <a:pos x="connsiteX2762" y="connsiteY2762"/>
                </a:cxn>
                <a:cxn ang="0">
                  <a:pos x="connsiteX2763" y="connsiteY2763"/>
                </a:cxn>
                <a:cxn ang="0">
                  <a:pos x="connsiteX2764" y="connsiteY2764"/>
                </a:cxn>
                <a:cxn ang="0">
                  <a:pos x="connsiteX2765" y="connsiteY2765"/>
                </a:cxn>
                <a:cxn ang="0">
                  <a:pos x="connsiteX2766" y="connsiteY2766"/>
                </a:cxn>
                <a:cxn ang="0">
                  <a:pos x="connsiteX2767" y="connsiteY2767"/>
                </a:cxn>
                <a:cxn ang="0">
                  <a:pos x="connsiteX2768" y="connsiteY2768"/>
                </a:cxn>
                <a:cxn ang="0">
                  <a:pos x="connsiteX2769" y="connsiteY2769"/>
                </a:cxn>
                <a:cxn ang="0">
                  <a:pos x="connsiteX2770" y="connsiteY2770"/>
                </a:cxn>
                <a:cxn ang="0">
                  <a:pos x="connsiteX2771" y="connsiteY2771"/>
                </a:cxn>
                <a:cxn ang="0">
                  <a:pos x="connsiteX2772" y="connsiteY2772"/>
                </a:cxn>
                <a:cxn ang="0">
                  <a:pos x="connsiteX2773" y="connsiteY2773"/>
                </a:cxn>
                <a:cxn ang="0">
                  <a:pos x="connsiteX2774" y="connsiteY2774"/>
                </a:cxn>
                <a:cxn ang="0">
                  <a:pos x="connsiteX2775" y="connsiteY2775"/>
                </a:cxn>
                <a:cxn ang="0">
                  <a:pos x="connsiteX2776" y="connsiteY2776"/>
                </a:cxn>
                <a:cxn ang="0">
                  <a:pos x="connsiteX2777" y="connsiteY2777"/>
                </a:cxn>
                <a:cxn ang="0">
                  <a:pos x="connsiteX2778" y="connsiteY2778"/>
                </a:cxn>
                <a:cxn ang="0">
                  <a:pos x="connsiteX2779" y="connsiteY2779"/>
                </a:cxn>
                <a:cxn ang="0">
                  <a:pos x="connsiteX2780" y="connsiteY2780"/>
                </a:cxn>
                <a:cxn ang="0">
                  <a:pos x="connsiteX2781" y="connsiteY2781"/>
                </a:cxn>
                <a:cxn ang="0">
                  <a:pos x="connsiteX2782" y="connsiteY2782"/>
                </a:cxn>
                <a:cxn ang="0">
                  <a:pos x="connsiteX2783" y="connsiteY2783"/>
                </a:cxn>
                <a:cxn ang="0">
                  <a:pos x="connsiteX2784" y="connsiteY2784"/>
                </a:cxn>
                <a:cxn ang="0">
                  <a:pos x="connsiteX2785" y="connsiteY2785"/>
                </a:cxn>
                <a:cxn ang="0">
                  <a:pos x="connsiteX2786" y="connsiteY2786"/>
                </a:cxn>
                <a:cxn ang="0">
                  <a:pos x="connsiteX2787" y="connsiteY2787"/>
                </a:cxn>
                <a:cxn ang="0">
                  <a:pos x="connsiteX2788" y="connsiteY2788"/>
                </a:cxn>
                <a:cxn ang="0">
                  <a:pos x="connsiteX2789" y="connsiteY2789"/>
                </a:cxn>
                <a:cxn ang="0">
                  <a:pos x="connsiteX2790" y="connsiteY2790"/>
                </a:cxn>
                <a:cxn ang="0">
                  <a:pos x="connsiteX2791" y="connsiteY2791"/>
                </a:cxn>
                <a:cxn ang="0">
                  <a:pos x="connsiteX2792" y="connsiteY2792"/>
                </a:cxn>
                <a:cxn ang="0">
                  <a:pos x="connsiteX2793" y="connsiteY2793"/>
                </a:cxn>
                <a:cxn ang="0">
                  <a:pos x="connsiteX2794" y="connsiteY2794"/>
                </a:cxn>
                <a:cxn ang="0">
                  <a:pos x="connsiteX2795" y="connsiteY2795"/>
                </a:cxn>
                <a:cxn ang="0">
                  <a:pos x="connsiteX2796" y="connsiteY2796"/>
                </a:cxn>
                <a:cxn ang="0">
                  <a:pos x="connsiteX2797" y="connsiteY2797"/>
                </a:cxn>
                <a:cxn ang="0">
                  <a:pos x="connsiteX2798" y="connsiteY2798"/>
                </a:cxn>
                <a:cxn ang="0">
                  <a:pos x="connsiteX2799" y="connsiteY2799"/>
                </a:cxn>
                <a:cxn ang="0">
                  <a:pos x="connsiteX2800" y="connsiteY2800"/>
                </a:cxn>
                <a:cxn ang="0">
                  <a:pos x="connsiteX2801" y="connsiteY2801"/>
                </a:cxn>
                <a:cxn ang="0">
                  <a:pos x="connsiteX2802" y="connsiteY2802"/>
                </a:cxn>
                <a:cxn ang="0">
                  <a:pos x="connsiteX2803" y="connsiteY2803"/>
                </a:cxn>
                <a:cxn ang="0">
                  <a:pos x="connsiteX2804" y="connsiteY2804"/>
                </a:cxn>
                <a:cxn ang="0">
                  <a:pos x="connsiteX2805" y="connsiteY2805"/>
                </a:cxn>
                <a:cxn ang="0">
                  <a:pos x="connsiteX2806" y="connsiteY2806"/>
                </a:cxn>
                <a:cxn ang="0">
                  <a:pos x="connsiteX2807" y="connsiteY2807"/>
                </a:cxn>
                <a:cxn ang="0">
                  <a:pos x="connsiteX2808" y="connsiteY2808"/>
                </a:cxn>
                <a:cxn ang="0">
                  <a:pos x="connsiteX2809" y="connsiteY2809"/>
                </a:cxn>
                <a:cxn ang="0">
                  <a:pos x="connsiteX2810" y="connsiteY2810"/>
                </a:cxn>
                <a:cxn ang="0">
                  <a:pos x="connsiteX2811" y="connsiteY2811"/>
                </a:cxn>
                <a:cxn ang="0">
                  <a:pos x="connsiteX2812" y="connsiteY2812"/>
                </a:cxn>
                <a:cxn ang="0">
                  <a:pos x="connsiteX2813" y="connsiteY2813"/>
                </a:cxn>
                <a:cxn ang="0">
                  <a:pos x="connsiteX2814" y="connsiteY2814"/>
                </a:cxn>
                <a:cxn ang="0">
                  <a:pos x="connsiteX2815" y="connsiteY2815"/>
                </a:cxn>
                <a:cxn ang="0">
                  <a:pos x="connsiteX2816" y="connsiteY2816"/>
                </a:cxn>
                <a:cxn ang="0">
                  <a:pos x="connsiteX2817" y="connsiteY2817"/>
                </a:cxn>
                <a:cxn ang="0">
                  <a:pos x="connsiteX2818" y="connsiteY2818"/>
                </a:cxn>
                <a:cxn ang="0">
                  <a:pos x="connsiteX2819" y="connsiteY2819"/>
                </a:cxn>
                <a:cxn ang="0">
                  <a:pos x="connsiteX2820" y="connsiteY2820"/>
                </a:cxn>
                <a:cxn ang="0">
                  <a:pos x="connsiteX2821" y="connsiteY2821"/>
                </a:cxn>
                <a:cxn ang="0">
                  <a:pos x="connsiteX2822" y="connsiteY2822"/>
                </a:cxn>
                <a:cxn ang="0">
                  <a:pos x="connsiteX2823" y="connsiteY2823"/>
                </a:cxn>
                <a:cxn ang="0">
                  <a:pos x="connsiteX2824" y="connsiteY2824"/>
                </a:cxn>
                <a:cxn ang="0">
                  <a:pos x="connsiteX2825" y="connsiteY2825"/>
                </a:cxn>
                <a:cxn ang="0">
                  <a:pos x="connsiteX2826" y="connsiteY2826"/>
                </a:cxn>
                <a:cxn ang="0">
                  <a:pos x="connsiteX2827" y="connsiteY2827"/>
                </a:cxn>
                <a:cxn ang="0">
                  <a:pos x="connsiteX2828" y="connsiteY2828"/>
                </a:cxn>
                <a:cxn ang="0">
                  <a:pos x="connsiteX2829" y="connsiteY2829"/>
                </a:cxn>
                <a:cxn ang="0">
                  <a:pos x="connsiteX2830" y="connsiteY2830"/>
                </a:cxn>
                <a:cxn ang="0">
                  <a:pos x="connsiteX2831" y="connsiteY2831"/>
                </a:cxn>
                <a:cxn ang="0">
                  <a:pos x="connsiteX2832" y="connsiteY2832"/>
                </a:cxn>
                <a:cxn ang="0">
                  <a:pos x="connsiteX2833" y="connsiteY2833"/>
                </a:cxn>
                <a:cxn ang="0">
                  <a:pos x="connsiteX2834" y="connsiteY2834"/>
                </a:cxn>
                <a:cxn ang="0">
                  <a:pos x="connsiteX2835" y="connsiteY2835"/>
                </a:cxn>
                <a:cxn ang="0">
                  <a:pos x="connsiteX2836" y="connsiteY2836"/>
                </a:cxn>
                <a:cxn ang="0">
                  <a:pos x="connsiteX2837" y="connsiteY2837"/>
                </a:cxn>
                <a:cxn ang="0">
                  <a:pos x="connsiteX2838" y="connsiteY2838"/>
                </a:cxn>
                <a:cxn ang="0">
                  <a:pos x="connsiteX2839" y="connsiteY2839"/>
                </a:cxn>
                <a:cxn ang="0">
                  <a:pos x="connsiteX2840" y="connsiteY2840"/>
                </a:cxn>
                <a:cxn ang="0">
                  <a:pos x="connsiteX2841" y="connsiteY2841"/>
                </a:cxn>
                <a:cxn ang="0">
                  <a:pos x="connsiteX2842" y="connsiteY2842"/>
                </a:cxn>
                <a:cxn ang="0">
                  <a:pos x="connsiteX2843" y="connsiteY2843"/>
                </a:cxn>
                <a:cxn ang="0">
                  <a:pos x="connsiteX2844" y="connsiteY2844"/>
                </a:cxn>
                <a:cxn ang="0">
                  <a:pos x="connsiteX2845" y="connsiteY2845"/>
                </a:cxn>
                <a:cxn ang="0">
                  <a:pos x="connsiteX2846" y="connsiteY2846"/>
                </a:cxn>
                <a:cxn ang="0">
                  <a:pos x="connsiteX2847" y="connsiteY2847"/>
                </a:cxn>
                <a:cxn ang="0">
                  <a:pos x="connsiteX2848" y="connsiteY2848"/>
                </a:cxn>
                <a:cxn ang="0">
                  <a:pos x="connsiteX2849" y="connsiteY2849"/>
                </a:cxn>
                <a:cxn ang="0">
                  <a:pos x="connsiteX2850" y="connsiteY2850"/>
                </a:cxn>
                <a:cxn ang="0">
                  <a:pos x="connsiteX2851" y="connsiteY2851"/>
                </a:cxn>
                <a:cxn ang="0">
                  <a:pos x="connsiteX2852" y="connsiteY2852"/>
                </a:cxn>
                <a:cxn ang="0">
                  <a:pos x="connsiteX2853" y="connsiteY2853"/>
                </a:cxn>
                <a:cxn ang="0">
                  <a:pos x="connsiteX2854" y="connsiteY2854"/>
                </a:cxn>
                <a:cxn ang="0">
                  <a:pos x="connsiteX2855" y="connsiteY2855"/>
                </a:cxn>
                <a:cxn ang="0">
                  <a:pos x="connsiteX2856" y="connsiteY2856"/>
                </a:cxn>
                <a:cxn ang="0">
                  <a:pos x="connsiteX2857" y="connsiteY2857"/>
                </a:cxn>
                <a:cxn ang="0">
                  <a:pos x="connsiteX2858" y="connsiteY2858"/>
                </a:cxn>
                <a:cxn ang="0">
                  <a:pos x="connsiteX2859" y="connsiteY2859"/>
                </a:cxn>
                <a:cxn ang="0">
                  <a:pos x="connsiteX2860" y="connsiteY2860"/>
                </a:cxn>
                <a:cxn ang="0">
                  <a:pos x="connsiteX2861" y="connsiteY2861"/>
                </a:cxn>
                <a:cxn ang="0">
                  <a:pos x="connsiteX2862" y="connsiteY2862"/>
                </a:cxn>
                <a:cxn ang="0">
                  <a:pos x="connsiteX2863" y="connsiteY2863"/>
                </a:cxn>
                <a:cxn ang="0">
                  <a:pos x="connsiteX2864" y="connsiteY2864"/>
                </a:cxn>
                <a:cxn ang="0">
                  <a:pos x="connsiteX2865" y="connsiteY2865"/>
                </a:cxn>
                <a:cxn ang="0">
                  <a:pos x="connsiteX2866" y="connsiteY2866"/>
                </a:cxn>
                <a:cxn ang="0">
                  <a:pos x="connsiteX2867" y="connsiteY2867"/>
                </a:cxn>
                <a:cxn ang="0">
                  <a:pos x="connsiteX2868" y="connsiteY2868"/>
                </a:cxn>
                <a:cxn ang="0">
                  <a:pos x="connsiteX2869" y="connsiteY2869"/>
                </a:cxn>
                <a:cxn ang="0">
                  <a:pos x="connsiteX2870" y="connsiteY2870"/>
                </a:cxn>
                <a:cxn ang="0">
                  <a:pos x="connsiteX2871" y="connsiteY2871"/>
                </a:cxn>
                <a:cxn ang="0">
                  <a:pos x="connsiteX2872" y="connsiteY2872"/>
                </a:cxn>
                <a:cxn ang="0">
                  <a:pos x="connsiteX2873" y="connsiteY2873"/>
                </a:cxn>
                <a:cxn ang="0">
                  <a:pos x="connsiteX2874" y="connsiteY2874"/>
                </a:cxn>
                <a:cxn ang="0">
                  <a:pos x="connsiteX2875" y="connsiteY2875"/>
                </a:cxn>
                <a:cxn ang="0">
                  <a:pos x="connsiteX2876" y="connsiteY2876"/>
                </a:cxn>
                <a:cxn ang="0">
                  <a:pos x="connsiteX2877" y="connsiteY2877"/>
                </a:cxn>
                <a:cxn ang="0">
                  <a:pos x="connsiteX2878" y="connsiteY2878"/>
                </a:cxn>
                <a:cxn ang="0">
                  <a:pos x="connsiteX2879" y="connsiteY2879"/>
                </a:cxn>
                <a:cxn ang="0">
                  <a:pos x="connsiteX2880" y="connsiteY2880"/>
                </a:cxn>
                <a:cxn ang="0">
                  <a:pos x="connsiteX2881" y="connsiteY2881"/>
                </a:cxn>
                <a:cxn ang="0">
                  <a:pos x="connsiteX2882" y="connsiteY2882"/>
                </a:cxn>
                <a:cxn ang="0">
                  <a:pos x="connsiteX2883" y="connsiteY2883"/>
                </a:cxn>
                <a:cxn ang="0">
                  <a:pos x="connsiteX2884" y="connsiteY2884"/>
                </a:cxn>
                <a:cxn ang="0">
                  <a:pos x="connsiteX2885" y="connsiteY2885"/>
                </a:cxn>
                <a:cxn ang="0">
                  <a:pos x="connsiteX2886" y="connsiteY2886"/>
                </a:cxn>
                <a:cxn ang="0">
                  <a:pos x="connsiteX2887" y="connsiteY2887"/>
                </a:cxn>
                <a:cxn ang="0">
                  <a:pos x="connsiteX2888" y="connsiteY2888"/>
                </a:cxn>
                <a:cxn ang="0">
                  <a:pos x="connsiteX2889" y="connsiteY2889"/>
                </a:cxn>
                <a:cxn ang="0">
                  <a:pos x="connsiteX2890" y="connsiteY2890"/>
                </a:cxn>
                <a:cxn ang="0">
                  <a:pos x="connsiteX2891" y="connsiteY2891"/>
                </a:cxn>
                <a:cxn ang="0">
                  <a:pos x="connsiteX2892" y="connsiteY2892"/>
                </a:cxn>
                <a:cxn ang="0">
                  <a:pos x="connsiteX2893" y="connsiteY2893"/>
                </a:cxn>
                <a:cxn ang="0">
                  <a:pos x="connsiteX2894" y="connsiteY2894"/>
                </a:cxn>
                <a:cxn ang="0">
                  <a:pos x="connsiteX2895" y="connsiteY2895"/>
                </a:cxn>
                <a:cxn ang="0">
                  <a:pos x="connsiteX2896" y="connsiteY2896"/>
                </a:cxn>
                <a:cxn ang="0">
                  <a:pos x="connsiteX2897" y="connsiteY2897"/>
                </a:cxn>
                <a:cxn ang="0">
                  <a:pos x="connsiteX2898" y="connsiteY2898"/>
                </a:cxn>
                <a:cxn ang="0">
                  <a:pos x="connsiteX2899" y="connsiteY2899"/>
                </a:cxn>
                <a:cxn ang="0">
                  <a:pos x="connsiteX2900" y="connsiteY2900"/>
                </a:cxn>
                <a:cxn ang="0">
                  <a:pos x="connsiteX2901" y="connsiteY2901"/>
                </a:cxn>
                <a:cxn ang="0">
                  <a:pos x="connsiteX2902" y="connsiteY2902"/>
                </a:cxn>
                <a:cxn ang="0">
                  <a:pos x="connsiteX2903" y="connsiteY2903"/>
                </a:cxn>
                <a:cxn ang="0">
                  <a:pos x="connsiteX2904" y="connsiteY2904"/>
                </a:cxn>
                <a:cxn ang="0">
                  <a:pos x="connsiteX2905" y="connsiteY2905"/>
                </a:cxn>
                <a:cxn ang="0">
                  <a:pos x="connsiteX2906" y="connsiteY2906"/>
                </a:cxn>
                <a:cxn ang="0">
                  <a:pos x="connsiteX2907" y="connsiteY2907"/>
                </a:cxn>
                <a:cxn ang="0">
                  <a:pos x="connsiteX2908" y="connsiteY2908"/>
                </a:cxn>
                <a:cxn ang="0">
                  <a:pos x="connsiteX2909" y="connsiteY2909"/>
                </a:cxn>
                <a:cxn ang="0">
                  <a:pos x="connsiteX2910" y="connsiteY2910"/>
                </a:cxn>
                <a:cxn ang="0">
                  <a:pos x="connsiteX2911" y="connsiteY2911"/>
                </a:cxn>
                <a:cxn ang="0">
                  <a:pos x="connsiteX2912" y="connsiteY2912"/>
                </a:cxn>
                <a:cxn ang="0">
                  <a:pos x="connsiteX2913" y="connsiteY2913"/>
                </a:cxn>
                <a:cxn ang="0">
                  <a:pos x="connsiteX2914" y="connsiteY2914"/>
                </a:cxn>
                <a:cxn ang="0">
                  <a:pos x="connsiteX2915" y="connsiteY2915"/>
                </a:cxn>
                <a:cxn ang="0">
                  <a:pos x="connsiteX2916" y="connsiteY2916"/>
                </a:cxn>
                <a:cxn ang="0">
                  <a:pos x="connsiteX2917" y="connsiteY2917"/>
                </a:cxn>
                <a:cxn ang="0">
                  <a:pos x="connsiteX2918" y="connsiteY2918"/>
                </a:cxn>
                <a:cxn ang="0">
                  <a:pos x="connsiteX2919" y="connsiteY2919"/>
                </a:cxn>
                <a:cxn ang="0">
                  <a:pos x="connsiteX2920" y="connsiteY2920"/>
                </a:cxn>
                <a:cxn ang="0">
                  <a:pos x="connsiteX2921" y="connsiteY2921"/>
                </a:cxn>
                <a:cxn ang="0">
                  <a:pos x="connsiteX2922" y="connsiteY2922"/>
                </a:cxn>
                <a:cxn ang="0">
                  <a:pos x="connsiteX2923" y="connsiteY2923"/>
                </a:cxn>
                <a:cxn ang="0">
                  <a:pos x="connsiteX2924" y="connsiteY2924"/>
                </a:cxn>
                <a:cxn ang="0">
                  <a:pos x="connsiteX2925" y="connsiteY2925"/>
                </a:cxn>
                <a:cxn ang="0">
                  <a:pos x="connsiteX2926" y="connsiteY2926"/>
                </a:cxn>
                <a:cxn ang="0">
                  <a:pos x="connsiteX2927" y="connsiteY2927"/>
                </a:cxn>
                <a:cxn ang="0">
                  <a:pos x="connsiteX2928" y="connsiteY2928"/>
                </a:cxn>
                <a:cxn ang="0">
                  <a:pos x="connsiteX2929" y="connsiteY2929"/>
                </a:cxn>
                <a:cxn ang="0">
                  <a:pos x="connsiteX2930" y="connsiteY2930"/>
                </a:cxn>
                <a:cxn ang="0">
                  <a:pos x="connsiteX2931" y="connsiteY2931"/>
                </a:cxn>
                <a:cxn ang="0">
                  <a:pos x="connsiteX2932" y="connsiteY2932"/>
                </a:cxn>
                <a:cxn ang="0">
                  <a:pos x="connsiteX2933" y="connsiteY2933"/>
                </a:cxn>
                <a:cxn ang="0">
                  <a:pos x="connsiteX2934" y="connsiteY2934"/>
                </a:cxn>
                <a:cxn ang="0">
                  <a:pos x="connsiteX2935" y="connsiteY2935"/>
                </a:cxn>
                <a:cxn ang="0">
                  <a:pos x="connsiteX2936" y="connsiteY2936"/>
                </a:cxn>
                <a:cxn ang="0">
                  <a:pos x="connsiteX2937" y="connsiteY2937"/>
                </a:cxn>
                <a:cxn ang="0">
                  <a:pos x="connsiteX2938" y="connsiteY2938"/>
                </a:cxn>
                <a:cxn ang="0">
                  <a:pos x="connsiteX2939" y="connsiteY2939"/>
                </a:cxn>
                <a:cxn ang="0">
                  <a:pos x="connsiteX2940" y="connsiteY2940"/>
                </a:cxn>
                <a:cxn ang="0">
                  <a:pos x="connsiteX2941" y="connsiteY2941"/>
                </a:cxn>
                <a:cxn ang="0">
                  <a:pos x="connsiteX2942" y="connsiteY2942"/>
                </a:cxn>
                <a:cxn ang="0">
                  <a:pos x="connsiteX2943" y="connsiteY2943"/>
                </a:cxn>
                <a:cxn ang="0">
                  <a:pos x="connsiteX2944" y="connsiteY2944"/>
                </a:cxn>
                <a:cxn ang="0">
                  <a:pos x="connsiteX2945" y="connsiteY2945"/>
                </a:cxn>
                <a:cxn ang="0">
                  <a:pos x="connsiteX2946" y="connsiteY2946"/>
                </a:cxn>
                <a:cxn ang="0">
                  <a:pos x="connsiteX2947" y="connsiteY2947"/>
                </a:cxn>
                <a:cxn ang="0">
                  <a:pos x="connsiteX2948" y="connsiteY2948"/>
                </a:cxn>
                <a:cxn ang="0">
                  <a:pos x="connsiteX2949" y="connsiteY2949"/>
                </a:cxn>
                <a:cxn ang="0">
                  <a:pos x="connsiteX2950" y="connsiteY2950"/>
                </a:cxn>
                <a:cxn ang="0">
                  <a:pos x="connsiteX2951" y="connsiteY2951"/>
                </a:cxn>
                <a:cxn ang="0">
                  <a:pos x="connsiteX2952" y="connsiteY2952"/>
                </a:cxn>
                <a:cxn ang="0">
                  <a:pos x="connsiteX2953" y="connsiteY2953"/>
                </a:cxn>
                <a:cxn ang="0">
                  <a:pos x="connsiteX2954" y="connsiteY2954"/>
                </a:cxn>
                <a:cxn ang="0">
                  <a:pos x="connsiteX2955" y="connsiteY2955"/>
                </a:cxn>
                <a:cxn ang="0">
                  <a:pos x="connsiteX2956" y="connsiteY2956"/>
                </a:cxn>
                <a:cxn ang="0">
                  <a:pos x="connsiteX2957" y="connsiteY2957"/>
                </a:cxn>
                <a:cxn ang="0">
                  <a:pos x="connsiteX2958" y="connsiteY2958"/>
                </a:cxn>
                <a:cxn ang="0">
                  <a:pos x="connsiteX2959" y="connsiteY2959"/>
                </a:cxn>
                <a:cxn ang="0">
                  <a:pos x="connsiteX2960" y="connsiteY2960"/>
                </a:cxn>
                <a:cxn ang="0">
                  <a:pos x="connsiteX2961" y="connsiteY2961"/>
                </a:cxn>
                <a:cxn ang="0">
                  <a:pos x="connsiteX2962" y="connsiteY2962"/>
                </a:cxn>
                <a:cxn ang="0">
                  <a:pos x="connsiteX2963" y="connsiteY2963"/>
                </a:cxn>
                <a:cxn ang="0">
                  <a:pos x="connsiteX2964" y="connsiteY2964"/>
                </a:cxn>
                <a:cxn ang="0">
                  <a:pos x="connsiteX2965" y="connsiteY2965"/>
                </a:cxn>
                <a:cxn ang="0">
                  <a:pos x="connsiteX2966" y="connsiteY2966"/>
                </a:cxn>
                <a:cxn ang="0">
                  <a:pos x="connsiteX2967" y="connsiteY2967"/>
                </a:cxn>
                <a:cxn ang="0">
                  <a:pos x="connsiteX2968" y="connsiteY2968"/>
                </a:cxn>
                <a:cxn ang="0">
                  <a:pos x="connsiteX2969" y="connsiteY2969"/>
                </a:cxn>
                <a:cxn ang="0">
                  <a:pos x="connsiteX2970" y="connsiteY2970"/>
                </a:cxn>
                <a:cxn ang="0">
                  <a:pos x="connsiteX2971" y="connsiteY2971"/>
                </a:cxn>
                <a:cxn ang="0">
                  <a:pos x="connsiteX2972" y="connsiteY2972"/>
                </a:cxn>
                <a:cxn ang="0">
                  <a:pos x="connsiteX2973" y="connsiteY2973"/>
                </a:cxn>
                <a:cxn ang="0">
                  <a:pos x="connsiteX2974" y="connsiteY2974"/>
                </a:cxn>
                <a:cxn ang="0">
                  <a:pos x="connsiteX2975" y="connsiteY2975"/>
                </a:cxn>
                <a:cxn ang="0">
                  <a:pos x="connsiteX2976" y="connsiteY2976"/>
                </a:cxn>
                <a:cxn ang="0">
                  <a:pos x="connsiteX2977" y="connsiteY2977"/>
                </a:cxn>
                <a:cxn ang="0">
                  <a:pos x="connsiteX2978" y="connsiteY2978"/>
                </a:cxn>
                <a:cxn ang="0">
                  <a:pos x="connsiteX2979" y="connsiteY2979"/>
                </a:cxn>
                <a:cxn ang="0">
                  <a:pos x="connsiteX2980" y="connsiteY2980"/>
                </a:cxn>
                <a:cxn ang="0">
                  <a:pos x="connsiteX2981" y="connsiteY2981"/>
                </a:cxn>
                <a:cxn ang="0">
                  <a:pos x="connsiteX2982" y="connsiteY2982"/>
                </a:cxn>
                <a:cxn ang="0">
                  <a:pos x="connsiteX2983" y="connsiteY2983"/>
                </a:cxn>
                <a:cxn ang="0">
                  <a:pos x="connsiteX2984" y="connsiteY2984"/>
                </a:cxn>
                <a:cxn ang="0">
                  <a:pos x="connsiteX2985" y="connsiteY2985"/>
                </a:cxn>
                <a:cxn ang="0">
                  <a:pos x="connsiteX2986" y="connsiteY2986"/>
                </a:cxn>
                <a:cxn ang="0">
                  <a:pos x="connsiteX2987" y="connsiteY2987"/>
                </a:cxn>
                <a:cxn ang="0">
                  <a:pos x="connsiteX2988" y="connsiteY2988"/>
                </a:cxn>
                <a:cxn ang="0">
                  <a:pos x="connsiteX2989" y="connsiteY2989"/>
                </a:cxn>
                <a:cxn ang="0">
                  <a:pos x="connsiteX2990" y="connsiteY2990"/>
                </a:cxn>
                <a:cxn ang="0">
                  <a:pos x="connsiteX2991" y="connsiteY2991"/>
                </a:cxn>
                <a:cxn ang="0">
                  <a:pos x="connsiteX2992" y="connsiteY2992"/>
                </a:cxn>
                <a:cxn ang="0">
                  <a:pos x="connsiteX2993" y="connsiteY2993"/>
                </a:cxn>
                <a:cxn ang="0">
                  <a:pos x="connsiteX2994" y="connsiteY2994"/>
                </a:cxn>
                <a:cxn ang="0">
                  <a:pos x="connsiteX2995" y="connsiteY2995"/>
                </a:cxn>
                <a:cxn ang="0">
                  <a:pos x="connsiteX2996" y="connsiteY2996"/>
                </a:cxn>
                <a:cxn ang="0">
                  <a:pos x="connsiteX2997" y="connsiteY2997"/>
                </a:cxn>
                <a:cxn ang="0">
                  <a:pos x="connsiteX2998" y="connsiteY2998"/>
                </a:cxn>
                <a:cxn ang="0">
                  <a:pos x="connsiteX2999" y="connsiteY2999"/>
                </a:cxn>
                <a:cxn ang="0">
                  <a:pos x="connsiteX3000" y="connsiteY3000"/>
                </a:cxn>
                <a:cxn ang="0">
                  <a:pos x="connsiteX3001" y="connsiteY3001"/>
                </a:cxn>
                <a:cxn ang="0">
                  <a:pos x="connsiteX3002" y="connsiteY3002"/>
                </a:cxn>
                <a:cxn ang="0">
                  <a:pos x="connsiteX3003" y="connsiteY3003"/>
                </a:cxn>
                <a:cxn ang="0">
                  <a:pos x="connsiteX3004" y="connsiteY3004"/>
                </a:cxn>
                <a:cxn ang="0">
                  <a:pos x="connsiteX3005" y="connsiteY3005"/>
                </a:cxn>
                <a:cxn ang="0">
                  <a:pos x="connsiteX3006" y="connsiteY3006"/>
                </a:cxn>
                <a:cxn ang="0">
                  <a:pos x="connsiteX3007" y="connsiteY3007"/>
                </a:cxn>
                <a:cxn ang="0">
                  <a:pos x="connsiteX3008" y="connsiteY3008"/>
                </a:cxn>
                <a:cxn ang="0">
                  <a:pos x="connsiteX3009" y="connsiteY3009"/>
                </a:cxn>
                <a:cxn ang="0">
                  <a:pos x="connsiteX3010" y="connsiteY3010"/>
                </a:cxn>
                <a:cxn ang="0">
                  <a:pos x="connsiteX3011" y="connsiteY3011"/>
                </a:cxn>
                <a:cxn ang="0">
                  <a:pos x="connsiteX3012" y="connsiteY3012"/>
                </a:cxn>
                <a:cxn ang="0">
                  <a:pos x="connsiteX3013" y="connsiteY3013"/>
                </a:cxn>
                <a:cxn ang="0">
                  <a:pos x="connsiteX3014" y="connsiteY3014"/>
                </a:cxn>
                <a:cxn ang="0">
                  <a:pos x="connsiteX3015" y="connsiteY3015"/>
                </a:cxn>
                <a:cxn ang="0">
                  <a:pos x="connsiteX3016" y="connsiteY3016"/>
                </a:cxn>
                <a:cxn ang="0">
                  <a:pos x="connsiteX3017" y="connsiteY3017"/>
                </a:cxn>
                <a:cxn ang="0">
                  <a:pos x="connsiteX3018" y="connsiteY3018"/>
                </a:cxn>
                <a:cxn ang="0">
                  <a:pos x="connsiteX3019" y="connsiteY3019"/>
                </a:cxn>
                <a:cxn ang="0">
                  <a:pos x="connsiteX3020" y="connsiteY3020"/>
                </a:cxn>
                <a:cxn ang="0">
                  <a:pos x="connsiteX3021" y="connsiteY3021"/>
                </a:cxn>
                <a:cxn ang="0">
                  <a:pos x="connsiteX3022" y="connsiteY3022"/>
                </a:cxn>
                <a:cxn ang="0">
                  <a:pos x="connsiteX3023" y="connsiteY3023"/>
                </a:cxn>
                <a:cxn ang="0">
                  <a:pos x="connsiteX3024" y="connsiteY3024"/>
                </a:cxn>
                <a:cxn ang="0">
                  <a:pos x="connsiteX3025" y="connsiteY3025"/>
                </a:cxn>
                <a:cxn ang="0">
                  <a:pos x="connsiteX3026" y="connsiteY3026"/>
                </a:cxn>
                <a:cxn ang="0">
                  <a:pos x="connsiteX3027" y="connsiteY3027"/>
                </a:cxn>
                <a:cxn ang="0">
                  <a:pos x="connsiteX3028" y="connsiteY3028"/>
                </a:cxn>
                <a:cxn ang="0">
                  <a:pos x="connsiteX3029" y="connsiteY3029"/>
                </a:cxn>
                <a:cxn ang="0">
                  <a:pos x="connsiteX3030" y="connsiteY3030"/>
                </a:cxn>
                <a:cxn ang="0">
                  <a:pos x="connsiteX3031" y="connsiteY3031"/>
                </a:cxn>
                <a:cxn ang="0">
                  <a:pos x="connsiteX3032" y="connsiteY3032"/>
                </a:cxn>
                <a:cxn ang="0">
                  <a:pos x="connsiteX3033" y="connsiteY3033"/>
                </a:cxn>
                <a:cxn ang="0">
                  <a:pos x="connsiteX3034" y="connsiteY3034"/>
                </a:cxn>
                <a:cxn ang="0">
                  <a:pos x="connsiteX3035" y="connsiteY3035"/>
                </a:cxn>
                <a:cxn ang="0">
                  <a:pos x="connsiteX3036" y="connsiteY3036"/>
                </a:cxn>
                <a:cxn ang="0">
                  <a:pos x="connsiteX3037" y="connsiteY3037"/>
                </a:cxn>
                <a:cxn ang="0">
                  <a:pos x="connsiteX3038" y="connsiteY3038"/>
                </a:cxn>
                <a:cxn ang="0">
                  <a:pos x="connsiteX3039" y="connsiteY3039"/>
                </a:cxn>
                <a:cxn ang="0">
                  <a:pos x="connsiteX3040" y="connsiteY3040"/>
                </a:cxn>
                <a:cxn ang="0">
                  <a:pos x="connsiteX3041" y="connsiteY3041"/>
                </a:cxn>
                <a:cxn ang="0">
                  <a:pos x="connsiteX3042" y="connsiteY3042"/>
                </a:cxn>
                <a:cxn ang="0">
                  <a:pos x="connsiteX3043" y="connsiteY3043"/>
                </a:cxn>
                <a:cxn ang="0">
                  <a:pos x="connsiteX3044" y="connsiteY3044"/>
                </a:cxn>
                <a:cxn ang="0">
                  <a:pos x="connsiteX3045" y="connsiteY3045"/>
                </a:cxn>
                <a:cxn ang="0">
                  <a:pos x="connsiteX3046" y="connsiteY3046"/>
                </a:cxn>
                <a:cxn ang="0">
                  <a:pos x="connsiteX3047" y="connsiteY3047"/>
                </a:cxn>
                <a:cxn ang="0">
                  <a:pos x="connsiteX3048" y="connsiteY3048"/>
                </a:cxn>
                <a:cxn ang="0">
                  <a:pos x="connsiteX3049" y="connsiteY3049"/>
                </a:cxn>
                <a:cxn ang="0">
                  <a:pos x="connsiteX3050" y="connsiteY3050"/>
                </a:cxn>
                <a:cxn ang="0">
                  <a:pos x="connsiteX3051" y="connsiteY3051"/>
                </a:cxn>
                <a:cxn ang="0">
                  <a:pos x="connsiteX3052" y="connsiteY3052"/>
                </a:cxn>
                <a:cxn ang="0">
                  <a:pos x="connsiteX3053" y="connsiteY3053"/>
                </a:cxn>
                <a:cxn ang="0">
                  <a:pos x="connsiteX3054" y="connsiteY3054"/>
                </a:cxn>
                <a:cxn ang="0">
                  <a:pos x="connsiteX3055" y="connsiteY3055"/>
                </a:cxn>
                <a:cxn ang="0">
                  <a:pos x="connsiteX3056" y="connsiteY3056"/>
                </a:cxn>
                <a:cxn ang="0">
                  <a:pos x="connsiteX3057" y="connsiteY3057"/>
                </a:cxn>
                <a:cxn ang="0">
                  <a:pos x="connsiteX3058" y="connsiteY3058"/>
                </a:cxn>
                <a:cxn ang="0">
                  <a:pos x="connsiteX3059" y="connsiteY3059"/>
                </a:cxn>
                <a:cxn ang="0">
                  <a:pos x="connsiteX3060" y="connsiteY3060"/>
                </a:cxn>
                <a:cxn ang="0">
                  <a:pos x="connsiteX3061" y="connsiteY3061"/>
                </a:cxn>
                <a:cxn ang="0">
                  <a:pos x="connsiteX3062" y="connsiteY3062"/>
                </a:cxn>
                <a:cxn ang="0">
                  <a:pos x="connsiteX3063" y="connsiteY3063"/>
                </a:cxn>
                <a:cxn ang="0">
                  <a:pos x="connsiteX3064" y="connsiteY3064"/>
                </a:cxn>
                <a:cxn ang="0">
                  <a:pos x="connsiteX3065" y="connsiteY3065"/>
                </a:cxn>
                <a:cxn ang="0">
                  <a:pos x="connsiteX3066" y="connsiteY3066"/>
                </a:cxn>
                <a:cxn ang="0">
                  <a:pos x="connsiteX3067" y="connsiteY3067"/>
                </a:cxn>
                <a:cxn ang="0">
                  <a:pos x="connsiteX3068" y="connsiteY3068"/>
                </a:cxn>
                <a:cxn ang="0">
                  <a:pos x="connsiteX3069" y="connsiteY3069"/>
                </a:cxn>
                <a:cxn ang="0">
                  <a:pos x="connsiteX3070" y="connsiteY3070"/>
                </a:cxn>
                <a:cxn ang="0">
                  <a:pos x="connsiteX3071" y="connsiteY3071"/>
                </a:cxn>
                <a:cxn ang="0">
                  <a:pos x="connsiteX3072" y="connsiteY3072"/>
                </a:cxn>
                <a:cxn ang="0">
                  <a:pos x="connsiteX3073" y="connsiteY3073"/>
                </a:cxn>
                <a:cxn ang="0">
                  <a:pos x="connsiteX3074" y="connsiteY3074"/>
                </a:cxn>
                <a:cxn ang="0">
                  <a:pos x="connsiteX3075" y="connsiteY3075"/>
                </a:cxn>
                <a:cxn ang="0">
                  <a:pos x="connsiteX3076" y="connsiteY3076"/>
                </a:cxn>
                <a:cxn ang="0">
                  <a:pos x="connsiteX3077" y="connsiteY3077"/>
                </a:cxn>
                <a:cxn ang="0">
                  <a:pos x="connsiteX3078" y="connsiteY3078"/>
                </a:cxn>
                <a:cxn ang="0">
                  <a:pos x="connsiteX3079" y="connsiteY3079"/>
                </a:cxn>
                <a:cxn ang="0">
                  <a:pos x="connsiteX3080" y="connsiteY3080"/>
                </a:cxn>
                <a:cxn ang="0">
                  <a:pos x="connsiteX3081" y="connsiteY3081"/>
                </a:cxn>
                <a:cxn ang="0">
                  <a:pos x="connsiteX3082" y="connsiteY3082"/>
                </a:cxn>
                <a:cxn ang="0">
                  <a:pos x="connsiteX3083" y="connsiteY3083"/>
                </a:cxn>
                <a:cxn ang="0">
                  <a:pos x="connsiteX3084" y="connsiteY3084"/>
                </a:cxn>
                <a:cxn ang="0">
                  <a:pos x="connsiteX3085" y="connsiteY3085"/>
                </a:cxn>
                <a:cxn ang="0">
                  <a:pos x="connsiteX3086" y="connsiteY3086"/>
                </a:cxn>
                <a:cxn ang="0">
                  <a:pos x="connsiteX3087" y="connsiteY3087"/>
                </a:cxn>
                <a:cxn ang="0">
                  <a:pos x="connsiteX3088" y="connsiteY3088"/>
                </a:cxn>
                <a:cxn ang="0">
                  <a:pos x="connsiteX3089" y="connsiteY3089"/>
                </a:cxn>
                <a:cxn ang="0">
                  <a:pos x="connsiteX3090" y="connsiteY3090"/>
                </a:cxn>
                <a:cxn ang="0">
                  <a:pos x="connsiteX3091" y="connsiteY3091"/>
                </a:cxn>
                <a:cxn ang="0">
                  <a:pos x="connsiteX3092" y="connsiteY3092"/>
                </a:cxn>
                <a:cxn ang="0">
                  <a:pos x="connsiteX3093" y="connsiteY3093"/>
                </a:cxn>
                <a:cxn ang="0">
                  <a:pos x="connsiteX3094" y="connsiteY3094"/>
                </a:cxn>
                <a:cxn ang="0">
                  <a:pos x="connsiteX3095" y="connsiteY3095"/>
                </a:cxn>
                <a:cxn ang="0">
                  <a:pos x="connsiteX3096" y="connsiteY3096"/>
                </a:cxn>
                <a:cxn ang="0">
                  <a:pos x="connsiteX3097" y="connsiteY3097"/>
                </a:cxn>
                <a:cxn ang="0">
                  <a:pos x="connsiteX3098" y="connsiteY3098"/>
                </a:cxn>
                <a:cxn ang="0">
                  <a:pos x="connsiteX3099" y="connsiteY3099"/>
                </a:cxn>
                <a:cxn ang="0">
                  <a:pos x="connsiteX3100" y="connsiteY3100"/>
                </a:cxn>
                <a:cxn ang="0">
                  <a:pos x="connsiteX3101" y="connsiteY3101"/>
                </a:cxn>
                <a:cxn ang="0">
                  <a:pos x="connsiteX3102" y="connsiteY3102"/>
                </a:cxn>
                <a:cxn ang="0">
                  <a:pos x="connsiteX3103" y="connsiteY3103"/>
                </a:cxn>
                <a:cxn ang="0">
                  <a:pos x="connsiteX3104" y="connsiteY3104"/>
                </a:cxn>
                <a:cxn ang="0">
                  <a:pos x="connsiteX3105" y="connsiteY3105"/>
                </a:cxn>
                <a:cxn ang="0">
                  <a:pos x="connsiteX3106" y="connsiteY3106"/>
                </a:cxn>
                <a:cxn ang="0">
                  <a:pos x="connsiteX3107" y="connsiteY3107"/>
                </a:cxn>
                <a:cxn ang="0">
                  <a:pos x="connsiteX3108" y="connsiteY3108"/>
                </a:cxn>
                <a:cxn ang="0">
                  <a:pos x="connsiteX3109" y="connsiteY3109"/>
                </a:cxn>
                <a:cxn ang="0">
                  <a:pos x="connsiteX3110" y="connsiteY3110"/>
                </a:cxn>
                <a:cxn ang="0">
                  <a:pos x="connsiteX3111" y="connsiteY3111"/>
                </a:cxn>
                <a:cxn ang="0">
                  <a:pos x="connsiteX3112" y="connsiteY3112"/>
                </a:cxn>
                <a:cxn ang="0">
                  <a:pos x="connsiteX3113" y="connsiteY3113"/>
                </a:cxn>
                <a:cxn ang="0">
                  <a:pos x="connsiteX3114" y="connsiteY3114"/>
                </a:cxn>
                <a:cxn ang="0">
                  <a:pos x="connsiteX3115" y="connsiteY3115"/>
                </a:cxn>
                <a:cxn ang="0">
                  <a:pos x="connsiteX3116" y="connsiteY3116"/>
                </a:cxn>
                <a:cxn ang="0">
                  <a:pos x="connsiteX3117" y="connsiteY3117"/>
                </a:cxn>
                <a:cxn ang="0">
                  <a:pos x="connsiteX3118" y="connsiteY3118"/>
                </a:cxn>
                <a:cxn ang="0">
                  <a:pos x="connsiteX3119" y="connsiteY3119"/>
                </a:cxn>
                <a:cxn ang="0">
                  <a:pos x="connsiteX3120" y="connsiteY3120"/>
                </a:cxn>
                <a:cxn ang="0">
                  <a:pos x="connsiteX3121" y="connsiteY3121"/>
                </a:cxn>
                <a:cxn ang="0">
                  <a:pos x="connsiteX3122" y="connsiteY3122"/>
                </a:cxn>
                <a:cxn ang="0">
                  <a:pos x="connsiteX3123" y="connsiteY3123"/>
                </a:cxn>
                <a:cxn ang="0">
                  <a:pos x="connsiteX3124" y="connsiteY3124"/>
                </a:cxn>
                <a:cxn ang="0">
                  <a:pos x="connsiteX3125" y="connsiteY3125"/>
                </a:cxn>
                <a:cxn ang="0">
                  <a:pos x="connsiteX3126" y="connsiteY3126"/>
                </a:cxn>
                <a:cxn ang="0">
                  <a:pos x="connsiteX3127" y="connsiteY3127"/>
                </a:cxn>
                <a:cxn ang="0">
                  <a:pos x="connsiteX3128" y="connsiteY3128"/>
                </a:cxn>
                <a:cxn ang="0">
                  <a:pos x="connsiteX3129" y="connsiteY3129"/>
                </a:cxn>
                <a:cxn ang="0">
                  <a:pos x="connsiteX3130" y="connsiteY3130"/>
                </a:cxn>
                <a:cxn ang="0">
                  <a:pos x="connsiteX3131" y="connsiteY3131"/>
                </a:cxn>
                <a:cxn ang="0">
                  <a:pos x="connsiteX3132" y="connsiteY3132"/>
                </a:cxn>
                <a:cxn ang="0">
                  <a:pos x="connsiteX3133" y="connsiteY3133"/>
                </a:cxn>
                <a:cxn ang="0">
                  <a:pos x="connsiteX3134" y="connsiteY3134"/>
                </a:cxn>
                <a:cxn ang="0">
                  <a:pos x="connsiteX3135" y="connsiteY3135"/>
                </a:cxn>
                <a:cxn ang="0">
                  <a:pos x="connsiteX3136" y="connsiteY3136"/>
                </a:cxn>
                <a:cxn ang="0">
                  <a:pos x="connsiteX3137" y="connsiteY3137"/>
                </a:cxn>
                <a:cxn ang="0">
                  <a:pos x="connsiteX3138" y="connsiteY3138"/>
                </a:cxn>
                <a:cxn ang="0">
                  <a:pos x="connsiteX3139" y="connsiteY3139"/>
                </a:cxn>
                <a:cxn ang="0">
                  <a:pos x="connsiteX3140" y="connsiteY3140"/>
                </a:cxn>
                <a:cxn ang="0">
                  <a:pos x="connsiteX3141" y="connsiteY3141"/>
                </a:cxn>
                <a:cxn ang="0">
                  <a:pos x="connsiteX3142" y="connsiteY3142"/>
                </a:cxn>
                <a:cxn ang="0">
                  <a:pos x="connsiteX3143" y="connsiteY3143"/>
                </a:cxn>
                <a:cxn ang="0">
                  <a:pos x="connsiteX3144" y="connsiteY3144"/>
                </a:cxn>
                <a:cxn ang="0">
                  <a:pos x="connsiteX3145" y="connsiteY3145"/>
                </a:cxn>
                <a:cxn ang="0">
                  <a:pos x="connsiteX3146" y="connsiteY3146"/>
                </a:cxn>
                <a:cxn ang="0">
                  <a:pos x="connsiteX3147" y="connsiteY3147"/>
                </a:cxn>
                <a:cxn ang="0">
                  <a:pos x="connsiteX3148" y="connsiteY3148"/>
                </a:cxn>
                <a:cxn ang="0">
                  <a:pos x="connsiteX3149" y="connsiteY3149"/>
                </a:cxn>
                <a:cxn ang="0">
                  <a:pos x="connsiteX3150" y="connsiteY3150"/>
                </a:cxn>
                <a:cxn ang="0">
                  <a:pos x="connsiteX3151" y="connsiteY3151"/>
                </a:cxn>
                <a:cxn ang="0">
                  <a:pos x="connsiteX3152" y="connsiteY3152"/>
                </a:cxn>
                <a:cxn ang="0">
                  <a:pos x="connsiteX3153" y="connsiteY3153"/>
                </a:cxn>
                <a:cxn ang="0">
                  <a:pos x="connsiteX3154" y="connsiteY3154"/>
                </a:cxn>
                <a:cxn ang="0">
                  <a:pos x="connsiteX3155" y="connsiteY3155"/>
                </a:cxn>
                <a:cxn ang="0">
                  <a:pos x="connsiteX3156" y="connsiteY3156"/>
                </a:cxn>
                <a:cxn ang="0">
                  <a:pos x="connsiteX3157" y="connsiteY3157"/>
                </a:cxn>
                <a:cxn ang="0">
                  <a:pos x="connsiteX3158" y="connsiteY3158"/>
                </a:cxn>
                <a:cxn ang="0">
                  <a:pos x="connsiteX3159" y="connsiteY3159"/>
                </a:cxn>
                <a:cxn ang="0">
                  <a:pos x="connsiteX3160" y="connsiteY3160"/>
                </a:cxn>
                <a:cxn ang="0">
                  <a:pos x="connsiteX3161" y="connsiteY3161"/>
                </a:cxn>
                <a:cxn ang="0">
                  <a:pos x="connsiteX3162" y="connsiteY3162"/>
                </a:cxn>
                <a:cxn ang="0">
                  <a:pos x="connsiteX3163" y="connsiteY3163"/>
                </a:cxn>
                <a:cxn ang="0">
                  <a:pos x="connsiteX3164" y="connsiteY3164"/>
                </a:cxn>
                <a:cxn ang="0">
                  <a:pos x="connsiteX3165" y="connsiteY3165"/>
                </a:cxn>
                <a:cxn ang="0">
                  <a:pos x="connsiteX3166" y="connsiteY3166"/>
                </a:cxn>
                <a:cxn ang="0">
                  <a:pos x="connsiteX3167" y="connsiteY3167"/>
                </a:cxn>
                <a:cxn ang="0">
                  <a:pos x="connsiteX3168" y="connsiteY3168"/>
                </a:cxn>
                <a:cxn ang="0">
                  <a:pos x="connsiteX3169" y="connsiteY3169"/>
                </a:cxn>
                <a:cxn ang="0">
                  <a:pos x="connsiteX3170" y="connsiteY3170"/>
                </a:cxn>
                <a:cxn ang="0">
                  <a:pos x="connsiteX3171" y="connsiteY3171"/>
                </a:cxn>
                <a:cxn ang="0">
                  <a:pos x="connsiteX3172" y="connsiteY3172"/>
                </a:cxn>
                <a:cxn ang="0">
                  <a:pos x="connsiteX3173" y="connsiteY3173"/>
                </a:cxn>
                <a:cxn ang="0">
                  <a:pos x="connsiteX3174" y="connsiteY3174"/>
                </a:cxn>
                <a:cxn ang="0">
                  <a:pos x="connsiteX3175" y="connsiteY3175"/>
                </a:cxn>
                <a:cxn ang="0">
                  <a:pos x="connsiteX3176" y="connsiteY3176"/>
                </a:cxn>
                <a:cxn ang="0">
                  <a:pos x="connsiteX3177" y="connsiteY3177"/>
                </a:cxn>
                <a:cxn ang="0">
                  <a:pos x="connsiteX3178" y="connsiteY3178"/>
                </a:cxn>
                <a:cxn ang="0">
                  <a:pos x="connsiteX3179" y="connsiteY3179"/>
                </a:cxn>
                <a:cxn ang="0">
                  <a:pos x="connsiteX3180" y="connsiteY3180"/>
                </a:cxn>
                <a:cxn ang="0">
                  <a:pos x="connsiteX3181" y="connsiteY3181"/>
                </a:cxn>
                <a:cxn ang="0">
                  <a:pos x="connsiteX3182" y="connsiteY3182"/>
                </a:cxn>
                <a:cxn ang="0">
                  <a:pos x="connsiteX3183" y="connsiteY3183"/>
                </a:cxn>
                <a:cxn ang="0">
                  <a:pos x="connsiteX3184" y="connsiteY3184"/>
                </a:cxn>
                <a:cxn ang="0">
                  <a:pos x="connsiteX3185" y="connsiteY3185"/>
                </a:cxn>
                <a:cxn ang="0">
                  <a:pos x="connsiteX3186" y="connsiteY3186"/>
                </a:cxn>
                <a:cxn ang="0">
                  <a:pos x="connsiteX3187" y="connsiteY3187"/>
                </a:cxn>
                <a:cxn ang="0">
                  <a:pos x="connsiteX3188" y="connsiteY3188"/>
                </a:cxn>
                <a:cxn ang="0">
                  <a:pos x="connsiteX3189" y="connsiteY3189"/>
                </a:cxn>
                <a:cxn ang="0">
                  <a:pos x="connsiteX3190" y="connsiteY3190"/>
                </a:cxn>
                <a:cxn ang="0">
                  <a:pos x="connsiteX3191" y="connsiteY3191"/>
                </a:cxn>
                <a:cxn ang="0">
                  <a:pos x="connsiteX3192" y="connsiteY3192"/>
                </a:cxn>
                <a:cxn ang="0">
                  <a:pos x="connsiteX3193" y="connsiteY3193"/>
                </a:cxn>
                <a:cxn ang="0">
                  <a:pos x="connsiteX3194" y="connsiteY3194"/>
                </a:cxn>
                <a:cxn ang="0">
                  <a:pos x="connsiteX3195" y="connsiteY3195"/>
                </a:cxn>
                <a:cxn ang="0">
                  <a:pos x="connsiteX3196" y="connsiteY3196"/>
                </a:cxn>
                <a:cxn ang="0">
                  <a:pos x="connsiteX3197" y="connsiteY3197"/>
                </a:cxn>
                <a:cxn ang="0">
                  <a:pos x="connsiteX3198" y="connsiteY3198"/>
                </a:cxn>
                <a:cxn ang="0">
                  <a:pos x="connsiteX3199" y="connsiteY3199"/>
                </a:cxn>
                <a:cxn ang="0">
                  <a:pos x="connsiteX3200" y="connsiteY3200"/>
                </a:cxn>
                <a:cxn ang="0">
                  <a:pos x="connsiteX3201" y="connsiteY3201"/>
                </a:cxn>
                <a:cxn ang="0">
                  <a:pos x="connsiteX3202" y="connsiteY3202"/>
                </a:cxn>
                <a:cxn ang="0">
                  <a:pos x="connsiteX3203" y="connsiteY3203"/>
                </a:cxn>
                <a:cxn ang="0">
                  <a:pos x="connsiteX3204" y="connsiteY3204"/>
                </a:cxn>
                <a:cxn ang="0">
                  <a:pos x="connsiteX3205" y="connsiteY3205"/>
                </a:cxn>
                <a:cxn ang="0">
                  <a:pos x="connsiteX3206" y="connsiteY3206"/>
                </a:cxn>
                <a:cxn ang="0">
                  <a:pos x="connsiteX3207" y="connsiteY3207"/>
                </a:cxn>
                <a:cxn ang="0">
                  <a:pos x="connsiteX3208" y="connsiteY3208"/>
                </a:cxn>
                <a:cxn ang="0">
                  <a:pos x="connsiteX3209" y="connsiteY3209"/>
                </a:cxn>
                <a:cxn ang="0">
                  <a:pos x="connsiteX3210" y="connsiteY3210"/>
                </a:cxn>
                <a:cxn ang="0">
                  <a:pos x="connsiteX3211" y="connsiteY3211"/>
                </a:cxn>
                <a:cxn ang="0">
                  <a:pos x="connsiteX3212" y="connsiteY3212"/>
                </a:cxn>
                <a:cxn ang="0">
                  <a:pos x="connsiteX3213" y="connsiteY3213"/>
                </a:cxn>
                <a:cxn ang="0">
                  <a:pos x="connsiteX3214" y="connsiteY3214"/>
                </a:cxn>
                <a:cxn ang="0">
                  <a:pos x="connsiteX3215" y="connsiteY3215"/>
                </a:cxn>
                <a:cxn ang="0">
                  <a:pos x="connsiteX3216" y="connsiteY3216"/>
                </a:cxn>
                <a:cxn ang="0">
                  <a:pos x="connsiteX3217" y="connsiteY3217"/>
                </a:cxn>
                <a:cxn ang="0">
                  <a:pos x="connsiteX3218" y="connsiteY3218"/>
                </a:cxn>
                <a:cxn ang="0">
                  <a:pos x="connsiteX3219" y="connsiteY3219"/>
                </a:cxn>
                <a:cxn ang="0">
                  <a:pos x="connsiteX3220" y="connsiteY3220"/>
                </a:cxn>
                <a:cxn ang="0">
                  <a:pos x="connsiteX3221" y="connsiteY3221"/>
                </a:cxn>
                <a:cxn ang="0">
                  <a:pos x="connsiteX3222" y="connsiteY3222"/>
                </a:cxn>
                <a:cxn ang="0">
                  <a:pos x="connsiteX3223" y="connsiteY3223"/>
                </a:cxn>
                <a:cxn ang="0">
                  <a:pos x="connsiteX3224" y="connsiteY3224"/>
                </a:cxn>
                <a:cxn ang="0">
                  <a:pos x="connsiteX3225" y="connsiteY3225"/>
                </a:cxn>
                <a:cxn ang="0">
                  <a:pos x="connsiteX3226" y="connsiteY3226"/>
                </a:cxn>
                <a:cxn ang="0">
                  <a:pos x="connsiteX3227" y="connsiteY3227"/>
                </a:cxn>
                <a:cxn ang="0">
                  <a:pos x="connsiteX3228" y="connsiteY3228"/>
                </a:cxn>
                <a:cxn ang="0">
                  <a:pos x="connsiteX3229" y="connsiteY3229"/>
                </a:cxn>
                <a:cxn ang="0">
                  <a:pos x="connsiteX3230" y="connsiteY3230"/>
                </a:cxn>
                <a:cxn ang="0">
                  <a:pos x="connsiteX3231" y="connsiteY3231"/>
                </a:cxn>
                <a:cxn ang="0">
                  <a:pos x="connsiteX3232" y="connsiteY3232"/>
                </a:cxn>
                <a:cxn ang="0">
                  <a:pos x="connsiteX3233" y="connsiteY3233"/>
                </a:cxn>
                <a:cxn ang="0">
                  <a:pos x="connsiteX3234" y="connsiteY3234"/>
                </a:cxn>
                <a:cxn ang="0">
                  <a:pos x="connsiteX3235" y="connsiteY3235"/>
                </a:cxn>
                <a:cxn ang="0">
                  <a:pos x="connsiteX3236" y="connsiteY3236"/>
                </a:cxn>
                <a:cxn ang="0">
                  <a:pos x="connsiteX3237" y="connsiteY3237"/>
                </a:cxn>
                <a:cxn ang="0">
                  <a:pos x="connsiteX3238" y="connsiteY3238"/>
                </a:cxn>
                <a:cxn ang="0">
                  <a:pos x="connsiteX3239" y="connsiteY3239"/>
                </a:cxn>
                <a:cxn ang="0">
                  <a:pos x="connsiteX3240" y="connsiteY3240"/>
                </a:cxn>
                <a:cxn ang="0">
                  <a:pos x="connsiteX3241" y="connsiteY3241"/>
                </a:cxn>
                <a:cxn ang="0">
                  <a:pos x="connsiteX3242" y="connsiteY3242"/>
                </a:cxn>
                <a:cxn ang="0">
                  <a:pos x="connsiteX3243" y="connsiteY3243"/>
                </a:cxn>
                <a:cxn ang="0">
                  <a:pos x="connsiteX3244" y="connsiteY3244"/>
                </a:cxn>
                <a:cxn ang="0">
                  <a:pos x="connsiteX3245" y="connsiteY3245"/>
                </a:cxn>
                <a:cxn ang="0">
                  <a:pos x="connsiteX3246" y="connsiteY3246"/>
                </a:cxn>
                <a:cxn ang="0">
                  <a:pos x="connsiteX3247" y="connsiteY3247"/>
                </a:cxn>
                <a:cxn ang="0">
                  <a:pos x="connsiteX3248" y="connsiteY3248"/>
                </a:cxn>
                <a:cxn ang="0">
                  <a:pos x="connsiteX3249" y="connsiteY3249"/>
                </a:cxn>
                <a:cxn ang="0">
                  <a:pos x="connsiteX3250" y="connsiteY3250"/>
                </a:cxn>
                <a:cxn ang="0">
                  <a:pos x="connsiteX3251" y="connsiteY3251"/>
                </a:cxn>
                <a:cxn ang="0">
                  <a:pos x="connsiteX3252" y="connsiteY3252"/>
                </a:cxn>
                <a:cxn ang="0">
                  <a:pos x="connsiteX3253" y="connsiteY3253"/>
                </a:cxn>
                <a:cxn ang="0">
                  <a:pos x="connsiteX3254" y="connsiteY3254"/>
                </a:cxn>
                <a:cxn ang="0">
                  <a:pos x="connsiteX3255" y="connsiteY3255"/>
                </a:cxn>
                <a:cxn ang="0">
                  <a:pos x="connsiteX3256" y="connsiteY3256"/>
                </a:cxn>
                <a:cxn ang="0">
                  <a:pos x="connsiteX3257" y="connsiteY3257"/>
                </a:cxn>
                <a:cxn ang="0">
                  <a:pos x="connsiteX3258" y="connsiteY3258"/>
                </a:cxn>
                <a:cxn ang="0">
                  <a:pos x="connsiteX3259" y="connsiteY3259"/>
                </a:cxn>
                <a:cxn ang="0">
                  <a:pos x="connsiteX3260" y="connsiteY3260"/>
                </a:cxn>
                <a:cxn ang="0">
                  <a:pos x="connsiteX3261" y="connsiteY3261"/>
                </a:cxn>
                <a:cxn ang="0">
                  <a:pos x="connsiteX3262" y="connsiteY3262"/>
                </a:cxn>
                <a:cxn ang="0">
                  <a:pos x="connsiteX3263" y="connsiteY3263"/>
                </a:cxn>
                <a:cxn ang="0">
                  <a:pos x="connsiteX3264" y="connsiteY3264"/>
                </a:cxn>
                <a:cxn ang="0">
                  <a:pos x="connsiteX3265" y="connsiteY3265"/>
                </a:cxn>
                <a:cxn ang="0">
                  <a:pos x="connsiteX3266" y="connsiteY3266"/>
                </a:cxn>
                <a:cxn ang="0">
                  <a:pos x="connsiteX3267" y="connsiteY3267"/>
                </a:cxn>
                <a:cxn ang="0">
                  <a:pos x="connsiteX3268" y="connsiteY3268"/>
                </a:cxn>
                <a:cxn ang="0">
                  <a:pos x="connsiteX3269" y="connsiteY3269"/>
                </a:cxn>
                <a:cxn ang="0">
                  <a:pos x="connsiteX3270" y="connsiteY3270"/>
                </a:cxn>
                <a:cxn ang="0">
                  <a:pos x="connsiteX3271" y="connsiteY3271"/>
                </a:cxn>
                <a:cxn ang="0">
                  <a:pos x="connsiteX3272" y="connsiteY3272"/>
                </a:cxn>
                <a:cxn ang="0">
                  <a:pos x="connsiteX3273" y="connsiteY3273"/>
                </a:cxn>
                <a:cxn ang="0">
                  <a:pos x="connsiteX3274" y="connsiteY3274"/>
                </a:cxn>
                <a:cxn ang="0">
                  <a:pos x="connsiteX3275" y="connsiteY3275"/>
                </a:cxn>
                <a:cxn ang="0">
                  <a:pos x="connsiteX3276" y="connsiteY3276"/>
                </a:cxn>
                <a:cxn ang="0">
                  <a:pos x="connsiteX3277" y="connsiteY3277"/>
                </a:cxn>
                <a:cxn ang="0">
                  <a:pos x="connsiteX3278" y="connsiteY3278"/>
                </a:cxn>
                <a:cxn ang="0">
                  <a:pos x="connsiteX3279" y="connsiteY3279"/>
                </a:cxn>
                <a:cxn ang="0">
                  <a:pos x="connsiteX3280" y="connsiteY3280"/>
                </a:cxn>
                <a:cxn ang="0">
                  <a:pos x="connsiteX3281" y="connsiteY3281"/>
                </a:cxn>
                <a:cxn ang="0">
                  <a:pos x="connsiteX3282" y="connsiteY3282"/>
                </a:cxn>
                <a:cxn ang="0">
                  <a:pos x="connsiteX3283" y="connsiteY3283"/>
                </a:cxn>
                <a:cxn ang="0">
                  <a:pos x="connsiteX3284" y="connsiteY3284"/>
                </a:cxn>
                <a:cxn ang="0">
                  <a:pos x="connsiteX3285" y="connsiteY3285"/>
                </a:cxn>
                <a:cxn ang="0">
                  <a:pos x="connsiteX3286" y="connsiteY3286"/>
                </a:cxn>
                <a:cxn ang="0">
                  <a:pos x="connsiteX3287" y="connsiteY3287"/>
                </a:cxn>
                <a:cxn ang="0">
                  <a:pos x="connsiteX3288" y="connsiteY3288"/>
                </a:cxn>
                <a:cxn ang="0">
                  <a:pos x="connsiteX3289" y="connsiteY3289"/>
                </a:cxn>
                <a:cxn ang="0">
                  <a:pos x="connsiteX3290" y="connsiteY3290"/>
                </a:cxn>
                <a:cxn ang="0">
                  <a:pos x="connsiteX3291" y="connsiteY3291"/>
                </a:cxn>
                <a:cxn ang="0">
                  <a:pos x="connsiteX3292" y="connsiteY3292"/>
                </a:cxn>
                <a:cxn ang="0">
                  <a:pos x="connsiteX3293" y="connsiteY3293"/>
                </a:cxn>
                <a:cxn ang="0">
                  <a:pos x="connsiteX3294" y="connsiteY3294"/>
                </a:cxn>
                <a:cxn ang="0">
                  <a:pos x="connsiteX3295" y="connsiteY3295"/>
                </a:cxn>
                <a:cxn ang="0">
                  <a:pos x="connsiteX3296" y="connsiteY3296"/>
                </a:cxn>
                <a:cxn ang="0">
                  <a:pos x="connsiteX3297" y="connsiteY3297"/>
                </a:cxn>
                <a:cxn ang="0">
                  <a:pos x="connsiteX3298" y="connsiteY3298"/>
                </a:cxn>
                <a:cxn ang="0">
                  <a:pos x="connsiteX3299" y="connsiteY3299"/>
                </a:cxn>
                <a:cxn ang="0">
                  <a:pos x="connsiteX3300" y="connsiteY3300"/>
                </a:cxn>
                <a:cxn ang="0">
                  <a:pos x="connsiteX3301" y="connsiteY3301"/>
                </a:cxn>
                <a:cxn ang="0">
                  <a:pos x="connsiteX3302" y="connsiteY3302"/>
                </a:cxn>
                <a:cxn ang="0">
                  <a:pos x="connsiteX3303" y="connsiteY3303"/>
                </a:cxn>
                <a:cxn ang="0">
                  <a:pos x="connsiteX3304" y="connsiteY3304"/>
                </a:cxn>
                <a:cxn ang="0">
                  <a:pos x="connsiteX3305" y="connsiteY3305"/>
                </a:cxn>
                <a:cxn ang="0">
                  <a:pos x="connsiteX3306" y="connsiteY3306"/>
                </a:cxn>
                <a:cxn ang="0">
                  <a:pos x="connsiteX3307" y="connsiteY3307"/>
                </a:cxn>
                <a:cxn ang="0">
                  <a:pos x="connsiteX3308" y="connsiteY3308"/>
                </a:cxn>
                <a:cxn ang="0">
                  <a:pos x="connsiteX3309" y="connsiteY3309"/>
                </a:cxn>
                <a:cxn ang="0">
                  <a:pos x="connsiteX3310" y="connsiteY3310"/>
                </a:cxn>
                <a:cxn ang="0">
                  <a:pos x="connsiteX3311" y="connsiteY3311"/>
                </a:cxn>
                <a:cxn ang="0">
                  <a:pos x="connsiteX3312" y="connsiteY3312"/>
                </a:cxn>
                <a:cxn ang="0">
                  <a:pos x="connsiteX3313" y="connsiteY3313"/>
                </a:cxn>
                <a:cxn ang="0">
                  <a:pos x="connsiteX3314" y="connsiteY3314"/>
                </a:cxn>
                <a:cxn ang="0">
                  <a:pos x="connsiteX3315" y="connsiteY3315"/>
                </a:cxn>
                <a:cxn ang="0">
                  <a:pos x="connsiteX3316" y="connsiteY3316"/>
                </a:cxn>
                <a:cxn ang="0">
                  <a:pos x="connsiteX3317" y="connsiteY3317"/>
                </a:cxn>
                <a:cxn ang="0">
                  <a:pos x="connsiteX3318" y="connsiteY3318"/>
                </a:cxn>
                <a:cxn ang="0">
                  <a:pos x="connsiteX3319" y="connsiteY3319"/>
                </a:cxn>
                <a:cxn ang="0">
                  <a:pos x="connsiteX3320" y="connsiteY3320"/>
                </a:cxn>
                <a:cxn ang="0">
                  <a:pos x="connsiteX3321" y="connsiteY3321"/>
                </a:cxn>
                <a:cxn ang="0">
                  <a:pos x="connsiteX3322" y="connsiteY3322"/>
                </a:cxn>
                <a:cxn ang="0">
                  <a:pos x="connsiteX3323" y="connsiteY3323"/>
                </a:cxn>
                <a:cxn ang="0">
                  <a:pos x="connsiteX3324" y="connsiteY3324"/>
                </a:cxn>
                <a:cxn ang="0">
                  <a:pos x="connsiteX3325" y="connsiteY3325"/>
                </a:cxn>
                <a:cxn ang="0">
                  <a:pos x="connsiteX3326" y="connsiteY3326"/>
                </a:cxn>
                <a:cxn ang="0">
                  <a:pos x="connsiteX3327" y="connsiteY3327"/>
                </a:cxn>
                <a:cxn ang="0">
                  <a:pos x="connsiteX3328" y="connsiteY3328"/>
                </a:cxn>
                <a:cxn ang="0">
                  <a:pos x="connsiteX3329" y="connsiteY3329"/>
                </a:cxn>
                <a:cxn ang="0">
                  <a:pos x="connsiteX3330" y="connsiteY3330"/>
                </a:cxn>
                <a:cxn ang="0">
                  <a:pos x="connsiteX3331" y="connsiteY3331"/>
                </a:cxn>
                <a:cxn ang="0">
                  <a:pos x="connsiteX3332" y="connsiteY3332"/>
                </a:cxn>
                <a:cxn ang="0">
                  <a:pos x="connsiteX3333" y="connsiteY3333"/>
                </a:cxn>
                <a:cxn ang="0">
                  <a:pos x="connsiteX3334" y="connsiteY3334"/>
                </a:cxn>
                <a:cxn ang="0">
                  <a:pos x="connsiteX3335" y="connsiteY3335"/>
                </a:cxn>
                <a:cxn ang="0">
                  <a:pos x="connsiteX3336" y="connsiteY3336"/>
                </a:cxn>
                <a:cxn ang="0">
                  <a:pos x="connsiteX3337" y="connsiteY3337"/>
                </a:cxn>
                <a:cxn ang="0">
                  <a:pos x="connsiteX3338" y="connsiteY3338"/>
                </a:cxn>
                <a:cxn ang="0">
                  <a:pos x="connsiteX3339" y="connsiteY3339"/>
                </a:cxn>
                <a:cxn ang="0">
                  <a:pos x="connsiteX3340" y="connsiteY3340"/>
                </a:cxn>
                <a:cxn ang="0">
                  <a:pos x="connsiteX3341" y="connsiteY3341"/>
                </a:cxn>
                <a:cxn ang="0">
                  <a:pos x="connsiteX3342" y="connsiteY3342"/>
                </a:cxn>
                <a:cxn ang="0">
                  <a:pos x="connsiteX3343" y="connsiteY3343"/>
                </a:cxn>
                <a:cxn ang="0">
                  <a:pos x="connsiteX3344" y="connsiteY3344"/>
                </a:cxn>
                <a:cxn ang="0">
                  <a:pos x="connsiteX3345" y="connsiteY3345"/>
                </a:cxn>
                <a:cxn ang="0">
                  <a:pos x="connsiteX3346" y="connsiteY3346"/>
                </a:cxn>
                <a:cxn ang="0">
                  <a:pos x="connsiteX3347" y="connsiteY3347"/>
                </a:cxn>
                <a:cxn ang="0">
                  <a:pos x="connsiteX3348" y="connsiteY3348"/>
                </a:cxn>
                <a:cxn ang="0">
                  <a:pos x="connsiteX3349" y="connsiteY3349"/>
                </a:cxn>
                <a:cxn ang="0">
                  <a:pos x="connsiteX3350" y="connsiteY3350"/>
                </a:cxn>
                <a:cxn ang="0">
                  <a:pos x="connsiteX3351" y="connsiteY3351"/>
                </a:cxn>
                <a:cxn ang="0">
                  <a:pos x="connsiteX3352" y="connsiteY3352"/>
                </a:cxn>
                <a:cxn ang="0">
                  <a:pos x="connsiteX3353" y="connsiteY3353"/>
                </a:cxn>
                <a:cxn ang="0">
                  <a:pos x="connsiteX3354" y="connsiteY3354"/>
                </a:cxn>
                <a:cxn ang="0">
                  <a:pos x="connsiteX3355" y="connsiteY3355"/>
                </a:cxn>
                <a:cxn ang="0">
                  <a:pos x="connsiteX3356" y="connsiteY3356"/>
                </a:cxn>
                <a:cxn ang="0">
                  <a:pos x="connsiteX3357" y="connsiteY3357"/>
                </a:cxn>
                <a:cxn ang="0">
                  <a:pos x="connsiteX3358" y="connsiteY3358"/>
                </a:cxn>
                <a:cxn ang="0">
                  <a:pos x="connsiteX3359" y="connsiteY3359"/>
                </a:cxn>
                <a:cxn ang="0">
                  <a:pos x="connsiteX3360" y="connsiteY3360"/>
                </a:cxn>
                <a:cxn ang="0">
                  <a:pos x="connsiteX3361" y="connsiteY3361"/>
                </a:cxn>
                <a:cxn ang="0">
                  <a:pos x="connsiteX3362" y="connsiteY3362"/>
                </a:cxn>
                <a:cxn ang="0">
                  <a:pos x="connsiteX3363" y="connsiteY3363"/>
                </a:cxn>
                <a:cxn ang="0">
                  <a:pos x="connsiteX3364" y="connsiteY3364"/>
                </a:cxn>
                <a:cxn ang="0">
                  <a:pos x="connsiteX3365" y="connsiteY3365"/>
                </a:cxn>
                <a:cxn ang="0">
                  <a:pos x="connsiteX3366" y="connsiteY3366"/>
                </a:cxn>
                <a:cxn ang="0">
                  <a:pos x="connsiteX3367" y="connsiteY3367"/>
                </a:cxn>
                <a:cxn ang="0">
                  <a:pos x="connsiteX3368" y="connsiteY3368"/>
                </a:cxn>
                <a:cxn ang="0">
                  <a:pos x="connsiteX3369" y="connsiteY3369"/>
                </a:cxn>
                <a:cxn ang="0">
                  <a:pos x="connsiteX3370" y="connsiteY3370"/>
                </a:cxn>
                <a:cxn ang="0">
                  <a:pos x="connsiteX3371" y="connsiteY3371"/>
                </a:cxn>
                <a:cxn ang="0">
                  <a:pos x="connsiteX3372" y="connsiteY3372"/>
                </a:cxn>
                <a:cxn ang="0">
                  <a:pos x="connsiteX3373" y="connsiteY3373"/>
                </a:cxn>
                <a:cxn ang="0">
                  <a:pos x="connsiteX3374" y="connsiteY3374"/>
                </a:cxn>
                <a:cxn ang="0">
                  <a:pos x="connsiteX3375" y="connsiteY3375"/>
                </a:cxn>
                <a:cxn ang="0">
                  <a:pos x="connsiteX3376" y="connsiteY3376"/>
                </a:cxn>
                <a:cxn ang="0">
                  <a:pos x="connsiteX3377" y="connsiteY3377"/>
                </a:cxn>
                <a:cxn ang="0">
                  <a:pos x="connsiteX3378" y="connsiteY3378"/>
                </a:cxn>
                <a:cxn ang="0">
                  <a:pos x="connsiteX3379" y="connsiteY3379"/>
                </a:cxn>
                <a:cxn ang="0">
                  <a:pos x="connsiteX3380" y="connsiteY3380"/>
                </a:cxn>
                <a:cxn ang="0">
                  <a:pos x="connsiteX3381" y="connsiteY3381"/>
                </a:cxn>
                <a:cxn ang="0">
                  <a:pos x="connsiteX3382" y="connsiteY3382"/>
                </a:cxn>
                <a:cxn ang="0">
                  <a:pos x="connsiteX3383" y="connsiteY3383"/>
                </a:cxn>
                <a:cxn ang="0">
                  <a:pos x="connsiteX3384" y="connsiteY3384"/>
                </a:cxn>
                <a:cxn ang="0">
                  <a:pos x="connsiteX3385" y="connsiteY3385"/>
                </a:cxn>
                <a:cxn ang="0">
                  <a:pos x="connsiteX3386" y="connsiteY3386"/>
                </a:cxn>
                <a:cxn ang="0">
                  <a:pos x="connsiteX3387" y="connsiteY3387"/>
                </a:cxn>
                <a:cxn ang="0">
                  <a:pos x="connsiteX3388" y="connsiteY3388"/>
                </a:cxn>
                <a:cxn ang="0">
                  <a:pos x="connsiteX3389" y="connsiteY3389"/>
                </a:cxn>
                <a:cxn ang="0">
                  <a:pos x="connsiteX3390" y="connsiteY3390"/>
                </a:cxn>
                <a:cxn ang="0">
                  <a:pos x="connsiteX3391" y="connsiteY3391"/>
                </a:cxn>
                <a:cxn ang="0">
                  <a:pos x="connsiteX3392" y="connsiteY3392"/>
                </a:cxn>
                <a:cxn ang="0">
                  <a:pos x="connsiteX3393" y="connsiteY3393"/>
                </a:cxn>
                <a:cxn ang="0">
                  <a:pos x="connsiteX3394" y="connsiteY3394"/>
                </a:cxn>
                <a:cxn ang="0">
                  <a:pos x="connsiteX3395" y="connsiteY3395"/>
                </a:cxn>
                <a:cxn ang="0">
                  <a:pos x="connsiteX3396" y="connsiteY3396"/>
                </a:cxn>
                <a:cxn ang="0">
                  <a:pos x="connsiteX3397" y="connsiteY3397"/>
                </a:cxn>
                <a:cxn ang="0">
                  <a:pos x="connsiteX3398" y="connsiteY3398"/>
                </a:cxn>
                <a:cxn ang="0">
                  <a:pos x="connsiteX3399" y="connsiteY3399"/>
                </a:cxn>
                <a:cxn ang="0">
                  <a:pos x="connsiteX3400" y="connsiteY3400"/>
                </a:cxn>
                <a:cxn ang="0">
                  <a:pos x="connsiteX3401" y="connsiteY3401"/>
                </a:cxn>
                <a:cxn ang="0">
                  <a:pos x="connsiteX3402" y="connsiteY3402"/>
                </a:cxn>
                <a:cxn ang="0">
                  <a:pos x="connsiteX3403" y="connsiteY3403"/>
                </a:cxn>
                <a:cxn ang="0">
                  <a:pos x="connsiteX3404" y="connsiteY3404"/>
                </a:cxn>
                <a:cxn ang="0">
                  <a:pos x="connsiteX3405" y="connsiteY3405"/>
                </a:cxn>
                <a:cxn ang="0">
                  <a:pos x="connsiteX3406" y="connsiteY3406"/>
                </a:cxn>
                <a:cxn ang="0">
                  <a:pos x="connsiteX3407" y="connsiteY3407"/>
                </a:cxn>
                <a:cxn ang="0">
                  <a:pos x="connsiteX3408" y="connsiteY3408"/>
                </a:cxn>
                <a:cxn ang="0">
                  <a:pos x="connsiteX3409" y="connsiteY3409"/>
                </a:cxn>
                <a:cxn ang="0">
                  <a:pos x="connsiteX3410" y="connsiteY3410"/>
                </a:cxn>
                <a:cxn ang="0">
                  <a:pos x="connsiteX3411" y="connsiteY3411"/>
                </a:cxn>
                <a:cxn ang="0">
                  <a:pos x="connsiteX3412" y="connsiteY3412"/>
                </a:cxn>
                <a:cxn ang="0">
                  <a:pos x="connsiteX3413" y="connsiteY3413"/>
                </a:cxn>
                <a:cxn ang="0">
                  <a:pos x="connsiteX3414" y="connsiteY3414"/>
                </a:cxn>
                <a:cxn ang="0">
                  <a:pos x="connsiteX3415" y="connsiteY3415"/>
                </a:cxn>
                <a:cxn ang="0">
                  <a:pos x="connsiteX3416" y="connsiteY3416"/>
                </a:cxn>
                <a:cxn ang="0">
                  <a:pos x="connsiteX3417" y="connsiteY3417"/>
                </a:cxn>
                <a:cxn ang="0">
                  <a:pos x="connsiteX3418" y="connsiteY3418"/>
                </a:cxn>
                <a:cxn ang="0">
                  <a:pos x="connsiteX3419" y="connsiteY3419"/>
                </a:cxn>
                <a:cxn ang="0">
                  <a:pos x="connsiteX3420" y="connsiteY3420"/>
                </a:cxn>
                <a:cxn ang="0">
                  <a:pos x="connsiteX3421" y="connsiteY3421"/>
                </a:cxn>
                <a:cxn ang="0">
                  <a:pos x="connsiteX3422" y="connsiteY3422"/>
                </a:cxn>
                <a:cxn ang="0">
                  <a:pos x="connsiteX3423" y="connsiteY3423"/>
                </a:cxn>
                <a:cxn ang="0">
                  <a:pos x="connsiteX3424" y="connsiteY3424"/>
                </a:cxn>
                <a:cxn ang="0">
                  <a:pos x="connsiteX3425" y="connsiteY3425"/>
                </a:cxn>
                <a:cxn ang="0">
                  <a:pos x="connsiteX3426" y="connsiteY3426"/>
                </a:cxn>
                <a:cxn ang="0">
                  <a:pos x="connsiteX3427" y="connsiteY3427"/>
                </a:cxn>
                <a:cxn ang="0">
                  <a:pos x="connsiteX3428" y="connsiteY3428"/>
                </a:cxn>
                <a:cxn ang="0">
                  <a:pos x="connsiteX3429" y="connsiteY3429"/>
                </a:cxn>
                <a:cxn ang="0">
                  <a:pos x="connsiteX3430" y="connsiteY3430"/>
                </a:cxn>
                <a:cxn ang="0">
                  <a:pos x="connsiteX3431" y="connsiteY3431"/>
                </a:cxn>
                <a:cxn ang="0">
                  <a:pos x="connsiteX3432" y="connsiteY3432"/>
                </a:cxn>
                <a:cxn ang="0">
                  <a:pos x="connsiteX3433" y="connsiteY3433"/>
                </a:cxn>
                <a:cxn ang="0">
                  <a:pos x="connsiteX3434" y="connsiteY3434"/>
                </a:cxn>
                <a:cxn ang="0">
                  <a:pos x="connsiteX3435" y="connsiteY3435"/>
                </a:cxn>
                <a:cxn ang="0">
                  <a:pos x="connsiteX3436" y="connsiteY3436"/>
                </a:cxn>
                <a:cxn ang="0">
                  <a:pos x="connsiteX3437" y="connsiteY3437"/>
                </a:cxn>
                <a:cxn ang="0">
                  <a:pos x="connsiteX3438" y="connsiteY3438"/>
                </a:cxn>
                <a:cxn ang="0">
                  <a:pos x="connsiteX3439" y="connsiteY3439"/>
                </a:cxn>
                <a:cxn ang="0">
                  <a:pos x="connsiteX3440" y="connsiteY3440"/>
                </a:cxn>
                <a:cxn ang="0">
                  <a:pos x="connsiteX3441" y="connsiteY3441"/>
                </a:cxn>
                <a:cxn ang="0">
                  <a:pos x="connsiteX3442" y="connsiteY3442"/>
                </a:cxn>
                <a:cxn ang="0">
                  <a:pos x="connsiteX3443" y="connsiteY3443"/>
                </a:cxn>
                <a:cxn ang="0">
                  <a:pos x="connsiteX3444" y="connsiteY3444"/>
                </a:cxn>
                <a:cxn ang="0">
                  <a:pos x="connsiteX3445" y="connsiteY3445"/>
                </a:cxn>
                <a:cxn ang="0">
                  <a:pos x="connsiteX3446" y="connsiteY3446"/>
                </a:cxn>
                <a:cxn ang="0">
                  <a:pos x="connsiteX3447" y="connsiteY3447"/>
                </a:cxn>
                <a:cxn ang="0">
                  <a:pos x="connsiteX3448" y="connsiteY3448"/>
                </a:cxn>
                <a:cxn ang="0">
                  <a:pos x="connsiteX3449" y="connsiteY3449"/>
                </a:cxn>
                <a:cxn ang="0">
                  <a:pos x="connsiteX3450" y="connsiteY3450"/>
                </a:cxn>
                <a:cxn ang="0">
                  <a:pos x="connsiteX3451" y="connsiteY3451"/>
                </a:cxn>
                <a:cxn ang="0">
                  <a:pos x="connsiteX3452" y="connsiteY3452"/>
                </a:cxn>
                <a:cxn ang="0">
                  <a:pos x="connsiteX3453" y="connsiteY3453"/>
                </a:cxn>
                <a:cxn ang="0">
                  <a:pos x="connsiteX3454" y="connsiteY3454"/>
                </a:cxn>
                <a:cxn ang="0">
                  <a:pos x="connsiteX3455" y="connsiteY3455"/>
                </a:cxn>
                <a:cxn ang="0">
                  <a:pos x="connsiteX3456" y="connsiteY3456"/>
                </a:cxn>
                <a:cxn ang="0">
                  <a:pos x="connsiteX3457" y="connsiteY3457"/>
                </a:cxn>
                <a:cxn ang="0">
                  <a:pos x="connsiteX3458" y="connsiteY3458"/>
                </a:cxn>
                <a:cxn ang="0">
                  <a:pos x="connsiteX3459" y="connsiteY3459"/>
                </a:cxn>
                <a:cxn ang="0">
                  <a:pos x="connsiteX3460" y="connsiteY3460"/>
                </a:cxn>
                <a:cxn ang="0">
                  <a:pos x="connsiteX3461" y="connsiteY3461"/>
                </a:cxn>
                <a:cxn ang="0">
                  <a:pos x="connsiteX3462" y="connsiteY3462"/>
                </a:cxn>
                <a:cxn ang="0">
                  <a:pos x="connsiteX3463" y="connsiteY3463"/>
                </a:cxn>
                <a:cxn ang="0">
                  <a:pos x="connsiteX3464" y="connsiteY3464"/>
                </a:cxn>
                <a:cxn ang="0">
                  <a:pos x="connsiteX3465" y="connsiteY3465"/>
                </a:cxn>
                <a:cxn ang="0">
                  <a:pos x="connsiteX3466" y="connsiteY3466"/>
                </a:cxn>
                <a:cxn ang="0">
                  <a:pos x="connsiteX3467" y="connsiteY3467"/>
                </a:cxn>
                <a:cxn ang="0">
                  <a:pos x="connsiteX3468" y="connsiteY3468"/>
                </a:cxn>
                <a:cxn ang="0">
                  <a:pos x="connsiteX3469" y="connsiteY3469"/>
                </a:cxn>
                <a:cxn ang="0">
                  <a:pos x="connsiteX3470" y="connsiteY3470"/>
                </a:cxn>
                <a:cxn ang="0">
                  <a:pos x="connsiteX3471" y="connsiteY3471"/>
                </a:cxn>
                <a:cxn ang="0">
                  <a:pos x="connsiteX3472" y="connsiteY3472"/>
                </a:cxn>
                <a:cxn ang="0">
                  <a:pos x="connsiteX3473" y="connsiteY3473"/>
                </a:cxn>
                <a:cxn ang="0">
                  <a:pos x="connsiteX3474" y="connsiteY3474"/>
                </a:cxn>
                <a:cxn ang="0">
                  <a:pos x="connsiteX3475" y="connsiteY3475"/>
                </a:cxn>
                <a:cxn ang="0">
                  <a:pos x="connsiteX3476" y="connsiteY3476"/>
                </a:cxn>
                <a:cxn ang="0">
                  <a:pos x="connsiteX3477" y="connsiteY3477"/>
                </a:cxn>
                <a:cxn ang="0">
                  <a:pos x="connsiteX3478" y="connsiteY3478"/>
                </a:cxn>
                <a:cxn ang="0">
                  <a:pos x="connsiteX3479" y="connsiteY3479"/>
                </a:cxn>
                <a:cxn ang="0">
                  <a:pos x="connsiteX3480" y="connsiteY3480"/>
                </a:cxn>
                <a:cxn ang="0">
                  <a:pos x="connsiteX3481" y="connsiteY3481"/>
                </a:cxn>
                <a:cxn ang="0">
                  <a:pos x="connsiteX3482" y="connsiteY3482"/>
                </a:cxn>
                <a:cxn ang="0">
                  <a:pos x="connsiteX3483" y="connsiteY3483"/>
                </a:cxn>
                <a:cxn ang="0">
                  <a:pos x="connsiteX3484" y="connsiteY3484"/>
                </a:cxn>
                <a:cxn ang="0">
                  <a:pos x="connsiteX3485" y="connsiteY3485"/>
                </a:cxn>
                <a:cxn ang="0">
                  <a:pos x="connsiteX3486" y="connsiteY3486"/>
                </a:cxn>
                <a:cxn ang="0">
                  <a:pos x="connsiteX3487" y="connsiteY3487"/>
                </a:cxn>
                <a:cxn ang="0">
                  <a:pos x="connsiteX3488" y="connsiteY3488"/>
                </a:cxn>
                <a:cxn ang="0">
                  <a:pos x="connsiteX3489" y="connsiteY3489"/>
                </a:cxn>
                <a:cxn ang="0">
                  <a:pos x="connsiteX3490" y="connsiteY3490"/>
                </a:cxn>
                <a:cxn ang="0">
                  <a:pos x="connsiteX3491" y="connsiteY3491"/>
                </a:cxn>
                <a:cxn ang="0">
                  <a:pos x="connsiteX3492" y="connsiteY3492"/>
                </a:cxn>
                <a:cxn ang="0">
                  <a:pos x="connsiteX3493" y="connsiteY3493"/>
                </a:cxn>
                <a:cxn ang="0">
                  <a:pos x="connsiteX3494" y="connsiteY3494"/>
                </a:cxn>
                <a:cxn ang="0">
                  <a:pos x="connsiteX3495" y="connsiteY3495"/>
                </a:cxn>
                <a:cxn ang="0">
                  <a:pos x="connsiteX3496" y="connsiteY3496"/>
                </a:cxn>
                <a:cxn ang="0">
                  <a:pos x="connsiteX3497" y="connsiteY3497"/>
                </a:cxn>
                <a:cxn ang="0">
                  <a:pos x="connsiteX3498" y="connsiteY3498"/>
                </a:cxn>
                <a:cxn ang="0">
                  <a:pos x="connsiteX3499" y="connsiteY3499"/>
                </a:cxn>
                <a:cxn ang="0">
                  <a:pos x="connsiteX3500" y="connsiteY3500"/>
                </a:cxn>
                <a:cxn ang="0">
                  <a:pos x="connsiteX3501" y="connsiteY3501"/>
                </a:cxn>
                <a:cxn ang="0">
                  <a:pos x="connsiteX3502" y="connsiteY3502"/>
                </a:cxn>
                <a:cxn ang="0">
                  <a:pos x="connsiteX3503" y="connsiteY3503"/>
                </a:cxn>
                <a:cxn ang="0">
                  <a:pos x="connsiteX3504" y="connsiteY3504"/>
                </a:cxn>
                <a:cxn ang="0">
                  <a:pos x="connsiteX3505" y="connsiteY3505"/>
                </a:cxn>
                <a:cxn ang="0">
                  <a:pos x="connsiteX3506" y="connsiteY3506"/>
                </a:cxn>
                <a:cxn ang="0">
                  <a:pos x="connsiteX3507" y="connsiteY3507"/>
                </a:cxn>
                <a:cxn ang="0">
                  <a:pos x="connsiteX3508" y="connsiteY3508"/>
                </a:cxn>
                <a:cxn ang="0">
                  <a:pos x="connsiteX3509" y="connsiteY3509"/>
                </a:cxn>
                <a:cxn ang="0">
                  <a:pos x="connsiteX3510" y="connsiteY3510"/>
                </a:cxn>
                <a:cxn ang="0">
                  <a:pos x="connsiteX3511" y="connsiteY3511"/>
                </a:cxn>
                <a:cxn ang="0">
                  <a:pos x="connsiteX3512" y="connsiteY3512"/>
                </a:cxn>
                <a:cxn ang="0">
                  <a:pos x="connsiteX3513" y="connsiteY3513"/>
                </a:cxn>
                <a:cxn ang="0">
                  <a:pos x="connsiteX3514" y="connsiteY3514"/>
                </a:cxn>
                <a:cxn ang="0">
                  <a:pos x="connsiteX3515" y="connsiteY3515"/>
                </a:cxn>
                <a:cxn ang="0">
                  <a:pos x="connsiteX3516" y="connsiteY3516"/>
                </a:cxn>
                <a:cxn ang="0">
                  <a:pos x="connsiteX3517" y="connsiteY3517"/>
                </a:cxn>
                <a:cxn ang="0">
                  <a:pos x="connsiteX3518" y="connsiteY3518"/>
                </a:cxn>
                <a:cxn ang="0">
                  <a:pos x="connsiteX3519" y="connsiteY3519"/>
                </a:cxn>
                <a:cxn ang="0">
                  <a:pos x="connsiteX3520" y="connsiteY3520"/>
                </a:cxn>
                <a:cxn ang="0">
                  <a:pos x="connsiteX3521" y="connsiteY3521"/>
                </a:cxn>
                <a:cxn ang="0">
                  <a:pos x="connsiteX3522" y="connsiteY3522"/>
                </a:cxn>
                <a:cxn ang="0">
                  <a:pos x="connsiteX3523" y="connsiteY3523"/>
                </a:cxn>
                <a:cxn ang="0">
                  <a:pos x="connsiteX3524" y="connsiteY3524"/>
                </a:cxn>
                <a:cxn ang="0">
                  <a:pos x="connsiteX3525" y="connsiteY3525"/>
                </a:cxn>
                <a:cxn ang="0">
                  <a:pos x="connsiteX3526" y="connsiteY3526"/>
                </a:cxn>
                <a:cxn ang="0">
                  <a:pos x="connsiteX3527" y="connsiteY3527"/>
                </a:cxn>
                <a:cxn ang="0">
                  <a:pos x="connsiteX3528" y="connsiteY3528"/>
                </a:cxn>
                <a:cxn ang="0">
                  <a:pos x="connsiteX3529" y="connsiteY3529"/>
                </a:cxn>
                <a:cxn ang="0">
                  <a:pos x="connsiteX3530" y="connsiteY3530"/>
                </a:cxn>
                <a:cxn ang="0">
                  <a:pos x="connsiteX3531" y="connsiteY3531"/>
                </a:cxn>
                <a:cxn ang="0">
                  <a:pos x="connsiteX3532" y="connsiteY3532"/>
                </a:cxn>
                <a:cxn ang="0">
                  <a:pos x="connsiteX3533" y="connsiteY3533"/>
                </a:cxn>
                <a:cxn ang="0">
                  <a:pos x="connsiteX3534" y="connsiteY3534"/>
                </a:cxn>
                <a:cxn ang="0">
                  <a:pos x="connsiteX3535" y="connsiteY3535"/>
                </a:cxn>
                <a:cxn ang="0">
                  <a:pos x="connsiteX3536" y="connsiteY3536"/>
                </a:cxn>
                <a:cxn ang="0">
                  <a:pos x="connsiteX3537" y="connsiteY3537"/>
                </a:cxn>
                <a:cxn ang="0">
                  <a:pos x="connsiteX3538" y="connsiteY3538"/>
                </a:cxn>
                <a:cxn ang="0">
                  <a:pos x="connsiteX3539" y="connsiteY3539"/>
                </a:cxn>
                <a:cxn ang="0">
                  <a:pos x="connsiteX3540" y="connsiteY3540"/>
                </a:cxn>
                <a:cxn ang="0">
                  <a:pos x="connsiteX3541" y="connsiteY3541"/>
                </a:cxn>
                <a:cxn ang="0">
                  <a:pos x="connsiteX3542" y="connsiteY3542"/>
                </a:cxn>
                <a:cxn ang="0">
                  <a:pos x="connsiteX3543" y="connsiteY3543"/>
                </a:cxn>
                <a:cxn ang="0">
                  <a:pos x="connsiteX3544" y="connsiteY3544"/>
                </a:cxn>
                <a:cxn ang="0">
                  <a:pos x="connsiteX3545" y="connsiteY3545"/>
                </a:cxn>
                <a:cxn ang="0">
                  <a:pos x="connsiteX3546" y="connsiteY3546"/>
                </a:cxn>
                <a:cxn ang="0">
                  <a:pos x="connsiteX3547" y="connsiteY3547"/>
                </a:cxn>
                <a:cxn ang="0">
                  <a:pos x="connsiteX3548" y="connsiteY3548"/>
                </a:cxn>
                <a:cxn ang="0">
                  <a:pos x="connsiteX3549" y="connsiteY3549"/>
                </a:cxn>
                <a:cxn ang="0">
                  <a:pos x="connsiteX3550" y="connsiteY3550"/>
                </a:cxn>
                <a:cxn ang="0">
                  <a:pos x="connsiteX3551" y="connsiteY3551"/>
                </a:cxn>
                <a:cxn ang="0">
                  <a:pos x="connsiteX3552" y="connsiteY3552"/>
                </a:cxn>
                <a:cxn ang="0">
                  <a:pos x="connsiteX3553" y="connsiteY3553"/>
                </a:cxn>
                <a:cxn ang="0">
                  <a:pos x="connsiteX3554" y="connsiteY3554"/>
                </a:cxn>
                <a:cxn ang="0">
                  <a:pos x="connsiteX3555" y="connsiteY3555"/>
                </a:cxn>
                <a:cxn ang="0">
                  <a:pos x="connsiteX3556" y="connsiteY3556"/>
                </a:cxn>
                <a:cxn ang="0">
                  <a:pos x="connsiteX3557" y="connsiteY3557"/>
                </a:cxn>
                <a:cxn ang="0">
                  <a:pos x="connsiteX3558" y="connsiteY3558"/>
                </a:cxn>
                <a:cxn ang="0">
                  <a:pos x="connsiteX3559" y="connsiteY3559"/>
                </a:cxn>
                <a:cxn ang="0">
                  <a:pos x="connsiteX3560" y="connsiteY3560"/>
                </a:cxn>
                <a:cxn ang="0">
                  <a:pos x="connsiteX3561" y="connsiteY3561"/>
                </a:cxn>
                <a:cxn ang="0">
                  <a:pos x="connsiteX3562" y="connsiteY3562"/>
                </a:cxn>
                <a:cxn ang="0">
                  <a:pos x="connsiteX3563" y="connsiteY3563"/>
                </a:cxn>
                <a:cxn ang="0">
                  <a:pos x="connsiteX3564" y="connsiteY3564"/>
                </a:cxn>
                <a:cxn ang="0">
                  <a:pos x="connsiteX3565" y="connsiteY3565"/>
                </a:cxn>
                <a:cxn ang="0">
                  <a:pos x="connsiteX3566" y="connsiteY3566"/>
                </a:cxn>
                <a:cxn ang="0">
                  <a:pos x="connsiteX3567" y="connsiteY3567"/>
                </a:cxn>
                <a:cxn ang="0">
                  <a:pos x="connsiteX3568" y="connsiteY3568"/>
                </a:cxn>
                <a:cxn ang="0">
                  <a:pos x="connsiteX3569" y="connsiteY3569"/>
                </a:cxn>
                <a:cxn ang="0">
                  <a:pos x="connsiteX3570" y="connsiteY3570"/>
                </a:cxn>
                <a:cxn ang="0">
                  <a:pos x="connsiteX3571" y="connsiteY3571"/>
                </a:cxn>
                <a:cxn ang="0">
                  <a:pos x="connsiteX3572" y="connsiteY3572"/>
                </a:cxn>
                <a:cxn ang="0">
                  <a:pos x="connsiteX3573" y="connsiteY3573"/>
                </a:cxn>
                <a:cxn ang="0">
                  <a:pos x="connsiteX3574" y="connsiteY3574"/>
                </a:cxn>
                <a:cxn ang="0">
                  <a:pos x="connsiteX3575" y="connsiteY3575"/>
                </a:cxn>
                <a:cxn ang="0">
                  <a:pos x="connsiteX3576" y="connsiteY3576"/>
                </a:cxn>
                <a:cxn ang="0">
                  <a:pos x="connsiteX3577" y="connsiteY3577"/>
                </a:cxn>
                <a:cxn ang="0">
                  <a:pos x="connsiteX3578" y="connsiteY3578"/>
                </a:cxn>
                <a:cxn ang="0">
                  <a:pos x="connsiteX3579" y="connsiteY3579"/>
                </a:cxn>
                <a:cxn ang="0">
                  <a:pos x="connsiteX3580" y="connsiteY3580"/>
                </a:cxn>
                <a:cxn ang="0">
                  <a:pos x="connsiteX3581" y="connsiteY3581"/>
                </a:cxn>
                <a:cxn ang="0">
                  <a:pos x="connsiteX3582" y="connsiteY3582"/>
                </a:cxn>
                <a:cxn ang="0">
                  <a:pos x="connsiteX3583" y="connsiteY3583"/>
                </a:cxn>
                <a:cxn ang="0">
                  <a:pos x="connsiteX3584" y="connsiteY3584"/>
                </a:cxn>
                <a:cxn ang="0">
                  <a:pos x="connsiteX3585" y="connsiteY3585"/>
                </a:cxn>
                <a:cxn ang="0">
                  <a:pos x="connsiteX3586" y="connsiteY3586"/>
                </a:cxn>
                <a:cxn ang="0">
                  <a:pos x="connsiteX3587" y="connsiteY3587"/>
                </a:cxn>
                <a:cxn ang="0">
                  <a:pos x="connsiteX3588" y="connsiteY3588"/>
                </a:cxn>
                <a:cxn ang="0">
                  <a:pos x="connsiteX3589" y="connsiteY3589"/>
                </a:cxn>
                <a:cxn ang="0">
                  <a:pos x="connsiteX3590" y="connsiteY3590"/>
                </a:cxn>
                <a:cxn ang="0">
                  <a:pos x="connsiteX3591" y="connsiteY3591"/>
                </a:cxn>
                <a:cxn ang="0">
                  <a:pos x="connsiteX3592" y="connsiteY3592"/>
                </a:cxn>
                <a:cxn ang="0">
                  <a:pos x="connsiteX3593" y="connsiteY3593"/>
                </a:cxn>
                <a:cxn ang="0">
                  <a:pos x="connsiteX3594" y="connsiteY3594"/>
                </a:cxn>
                <a:cxn ang="0">
                  <a:pos x="connsiteX3595" y="connsiteY3595"/>
                </a:cxn>
                <a:cxn ang="0">
                  <a:pos x="connsiteX3596" y="connsiteY3596"/>
                </a:cxn>
                <a:cxn ang="0">
                  <a:pos x="connsiteX3597" y="connsiteY3597"/>
                </a:cxn>
                <a:cxn ang="0">
                  <a:pos x="connsiteX3598" y="connsiteY3598"/>
                </a:cxn>
                <a:cxn ang="0">
                  <a:pos x="connsiteX3599" y="connsiteY3599"/>
                </a:cxn>
                <a:cxn ang="0">
                  <a:pos x="connsiteX3600" y="connsiteY3600"/>
                </a:cxn>
                <a:cxn ang="0">
                  <a:pos x="connsiteX3601" y="connsiteY3601"/>
                </a:cxn>
                <a:cxn ang="0">
                  <a:pos x="connsiteX3602" y="connsiteY3602"/>
                </a:cxn>
                <a:cxn ang="0">
                  <a:pos x="connsiteX3603" y="connsiteY3603"/>
                </a:cxn>
                <a:cxn ang="0">
                  <a:pos x="connsiteX3604" y="connsiteY3604"/>
                </a:cxn>
                <a:cxn ang="0">
                  <a:pos x="connsiteX3605" y="connsiteY3605"/>
                </a:cxn>
                <a:cxn ang="0">
                  <a:pos x="connsiteX3606" y="connsiteY3606"/>
                </a:cxn>
                <a:cxn ang="0">
                  <a:pos x="connsiteX3607" y="connsiteY3607"/>
                </a:cxn>
                <a:cxn ang="0">
                  <a:pos x="connsiteX3608" y="connsiteY3608"/>
                </a:cxn>
                <a:cxn ang="0">
                  <a:pos x="connsiteX3609" y="connsiteY3609"/>
                </a:cxn>
                <a:cxn ang="0">
                  <a:pos x="connsiteX3610" y="connsiteY3610"/>
                </a:cxn>
                <a:cxn ang="0">
                  <a:pos x="connsiteX3611" y="connsiteY3611"/>
                </a:cxn>
                <a:cxn ang="0">
                  <a:pos x="connsiteX3612" y="connsiteY3612"/>
                </a:cxn>
                <a:cxn ang="0">
                  <a:pos x="connsiteX3613" y="connsiteY3613"/>
                </a:cxn>
                <a:cxn ang="0">
                  <a:pos x="connsiteX3614" y="connsiteY3614"/>
                </a:cxn>
                <a:cxn ang="0">
                  <a:pos x="connsiteX3615" y="connsiteY3615"/>
                </a:cxn>
                <a:cxn ang="0">
                  <a:pos x="connsiteX3616" y="connsiteY3616"/>
                </a:cxn>
                <a:cxn ang="0">
                  <a:pos x="connsiteX3617" y="connsiteY3617"/>
                </a:cxn>
                <a:cxn ang="0">
                  <a:pos x="connsiteX3618" y="connsiteY3618"/>
                </a:cxn>
                <a:cxn ang="0">
                  <a:pos x="connsiteX3619" y="connsiteY3619"/>
                </a:cxn>
                <a:cxn ang="0">
                  <a:pos x="connsiteX3620" y="connsiteY3620"/>
                </a:cxn>
                <a:cxn ang="0">
                  <a:pos x="connsiteX3621" y="connsiteY3621"/>
                </a:cxn>
                <a:cxn ang="0">
                  <a:pos x="connsiteX3622" y="connsiteY3622"/>
                </a:cxn>
                <a:cxn ang="0">
                  <a:pos x="connsiteX3623" y="connsiteY3623"/>
                </a:cxn>
                <a:cxn ang="0">
                  <a:pos x="connsiteX3624" y="connsiteY3624"/>
                </a:cxn>
                <a:cxn ang="0">
                  <a:pos x="connsiteX3625" y="connsiteY3625"/>
                </a:cxn>
                <a:cxn ang="0">
                  <a:pos x="connsiteX3626" y="connsiteY3626"/>
                </a:cxn>
                <a:cxn ang="0">
                  <a:pos x="connsiteX3627" y="connsiteY3627"/>
                </a:cxn>
                <a:cxn ang="0">
                  <a:pos x="connsiteX3628" y="connsiteY3628"/>
                </a:cxn>
                <a:cxn ang="0">
                  <a:pos x="connsiteX3629" y="connsiteY3629"/>
                </a:cxn>
                <a:cxn ang="0">
                  <a:pos x="connsiteX3630" y="connsiteY3630"/>
                </a:cxn>
                <a:cxn ang="0">
                  <a:pos x="connsiteX3631" y="connsiteY3631"/>
                </a:cxn>
                <a:cxn ang="0">
                  <a:pos x="connsiteX3632" y="connsiteY3632"/>
                </a:cxn>
                <a:cxn ang="0">
                  <a:pos x="connsiteX3633" y="connsiteY3633"/>
                </a:cxn>
                <a:cxn ang="0">
                  <a:pos x="connsiteX3634" y="connsiteY3634"/>
                </a:cxn>
                <a:cxn ang="0">
                  <a:pos x="connsiteX3635" y="connsiteY3635"/>
                </a:cxn>
                <a:cxn ang="0">
                  <a:pos x="connsiteX3636" y="connsiteY3636"/>
                </a:cxn>
                <a:cxn ang="0">
                  <a:pos x="connsiteX3637" y="connsiteY3637"/>
                </a:cxn>
                <a:cxn ang="0">
                  <a:pos x="connsiteX3638" y="connsiteY3638"/>
                </a:cxn>
                <a:cxn ang="0">
                  <a:pos x="connsiteX3639" y="connsiteY3639"/>
                </a:cxn>
                <a:cxn ang="0">
                  <a:pos x="connsiteX3640" y="connsiteY3640"/>
                </a:cxn>
                <a:cxn ang="0">
                  <a:pos x="connsiteX3641" y="connsiteY3641"/>
                </a:cxn>
                <a:cxn ang="0">
                  <a:pos x="connsiteX3642" y="connsiteY3642"/>
                </a:cxn>
                <a:cxn ang="0">
                  <a:pos x="connsiteX3643" y="connsiteY3643"/>
                </a:cxn>
                <a:cxn ang="0">
                  <a:pos x="connsiteX3644" y="connsiteY3644"/>
                </a:cxn>
                <a:cxn ang="0">
                  <a:pos x="connsiteX3645" y="connsiteY3645"/>
                </a:cxn>
                <a:cxn ang="0">
                  <a:pos x="connsiteX3646" y="connsiteY3646"/>
                </a:cxn>
                <a:cxn ang="0">
                  <a:pos x="connsiteX3647" y="connsiteY3647"/>
                </a:cxn>
                <a:cxn ang="0">
                  <a:pos x="connsiteX3648" y="connsiteY3648"/>
                </a:cxn>
                <a:cxn ang="0">
                  <a:pos x="connsiteX3649" y="connsiteY3649"/>
                </a:cxn>
                <a:cxn ang="0">
                  <a:pos x="connsiteX3650" y="connsiteY3650"/>
                </a:cxn>
                <a:cxn ang="0">
                  <a:pos x="connsiteX3651" y="connsiteY3651"/>
                </a:cxn>
                <a:cxn ang="0">
                  <a:pos x="connsiteX3652" y="connsiteY3652"/>
                </a:cxn>
                <a:cxn ang="0">
                  <a:pos x="connsiteX3653" y="connsiteY3653"/>
                </a:cxn>
                <a:cxn ang="0">
                  <a:pos x="connsiteX3654" y="connsiteY3654"/>
                </a:cxn>
                <a:cxn ang="0">
                  <a:pos x="connsiteX3655" y="connsiteY3655"/>
                </a:cxn>
                <a:cxn ang="0">
                  <a:pos x="connsiteX3656" y="connsiteY3656"/>
                </a:cxn>
                <a:cxn ang="0">
                  <a:pos x="connsiteX3657" y="connsiteY3657"/>
                </a:cxn>
                <a:cxn ang="0">
                  <a:pos x="connsiteX3658" y="connsiteY3658"/>
                </a:cxn>
                <a:cxn ang="0">
                  <a:pos x="connsiteX3659" y="connsiteY3659"/>
                </a:cxn>
                <a:cxn ang="0">
                  <a:pos x="connsiteX3660" y="connsiteY3660"/>
                </a:cxn>
                <a:cxn ang="0">
                  <a:pos x="connsiteX3661" y="connsiteY3661"/>
                </a:cxn>
                <a:cxn ang="0">
                  <a:pos x="connsiteX3662" y="connsiteY3662"/>
                </a:cxn>
                <a:cxn ang="0">
                  <a:pos x="connsiteX3663" y="connsiteY3663"/>
                </a:cxn>
                <a:cxn ang="0">
                  <a:pos x="connsiteX3664" y="connsiteY3664"/>
                </a:cxn>
                <a:cxn ang="0">
                  <a:pos x="connsiteX3665" y="connsiteY3665"/>
                </a:cxn>
                <a:cxn ang="0">
                  <a:pos x="connsiteX3666" y="connsiteY3666"/>
                </a:cxn>
                <a:cxn ang="0">
                  <a:pos x="connsiteX3667" y="connsiteY3667"/>
                </a:cxn>
                <a:cxn ang="0">
                  <a:pos x="connsiteX3668" y="connsiteY3668"/>
                </a:cxn>
                <a:cxn ang="0">
                  <a:pos x="connsiteX3669" y="connsiteY3669"/>
                </a:cxn>
                <a:cxn ang="0">
                  <a:pos x="connsiteX3670" y="connsiteY3670"/>
                </a:cxn>
                <a:cxn ang="0">
                  <a:pos x="connsiteX3671" y="connsiteY3671"/>
                </a:cxn>
                <a:cxn ang="0">
                  <a:pos x="connsiteX3672" y="connsiteY3672"/>
                </a:cxn>
                <a:cxn ang="0">
                  <a:pos x="connsiteX3673" y="connsiteY3673"/>
                </a:cxn>
                <a:cxn ang="0">
                  <a:pos x="connsiteX3674" y="connsiteY3674"/>
                </a:cxn>
                <a:cxn ang="0">
                  <a:pos x="connsiteX3675" y="connsiteY3675"/>
                </a:cxn>
                <a:cxn ang="0">
                  <a:pos x="connsiteX3676" y="connsiteY3676"/>
                </a:cxn>
                <a:cxn ang="0">
                  <a:pos x="connsiteX3677" y="connsiteY3677"/>
                </a:cxn>
                <a:cxn ang="0">
                  <a:pos x="connsiteX3678" y="connsiteY3678"/>
                </a:cxn>
                <a:cxn ang="0">
                  <a:pos x="connsiteX3679" y="connsiteY3679"/>
                </a:cxn>
                <a:cxn ang="0">
                  <a:pos x="connsiteX3680" y="connsiteY3680"/>
                </a:cxn>
                <a:cxn ang="0">
                  <a:pos x="connsiteX3681" y="connsiteY3681"/>
                </a:cxn>
                <a:cxn ang="0">
                  <a:pos x="connsiteX3682" y="connsiteY3682"/>
                </a:cxn>
                <a:cxn ang="0">
                  <a:pos x="connsiteX3683" y="connsiteY3683"/>
                </a:cxn>
                <a:cxn ang="0">
                  <a:pos x="connsiteX3684" y="connsiteY3684"/>
                </a:cxn>
                <a:cxn ang="0">
                  <a:pos x="connsiteX3685" y="connsiteY3685"/>
                </a:cxn>
                <a:cxn ang="0">
                  <a:pos x="connsiteX3686" y="connsiteY3686"/>
                </a:cxn>
                <a:cxn ang="0">
                  <a:pos x="connsiteX3687" y="connsiteY3687"/>
                </a:cxn>
                <a:cxn ang="0">
                  <a:pos x="connsiteX3688" y="connsiteY3688"/>
                </a:cxn>
                <a:cxn ang="0">
                  <a:pos x="connsiteX3689" y="connsiteY3689"/>
                </a:cxn>
                <a:cxn ang="0">
                  <a:pos x="connsiteX3690" y="connsiteY3690"/>
                </a:cxn>
                <a:cxn ang="0">
                  <a:pos x="connsiteX3691" y="connsiteY3691"/>
                </a:cxn>
                <a:cxn ang="0">
                  <a:pos x="connsiteX3692" y="connsiteY3692"/>
                </a:cxn>
                <a:cxn ang="0">
                  <a:pos x="connsiteX3693" y="connsiteY3693"/>
                </a:cxn>
                <a:cxn ang="0">
                  <a:pos x="connsiteX3694" y="connsiteY3694"/>
                </a:cxn>
                <a:cxn ang="0">
                  <a:pos x="connsiteX3695" y="connsiteY3695"/>
                </a:cxn>
                <a:cxn ang="0">
                  <a:pos x="connsiteX3696" y="connsiteY3696"/>
                </a:cxn>
                <a:cxn ang="0">
                  <a:pos x="connsiteX3697" y="connsiteY3697"/>
                </a:cxn>
                <a:cxn ang="0">
                  <a:pos x="connsiteX3698" y="connsiteY3698"/>
                </a:cxn>
                <a:cxn ang="0">
                  <a:pos x="connsiteX3699" y="connsiteY3699"/>
                </a:cxn>
                <a:cxn ang="0">
                  <a:pos x="connsiteX3700" y="connsiteY3700"/>
                </a:cxn>
                <a:cxn ang="0">
                  <a:pos x="connsiteX3701" y="connsiteY3701"/>
                </a:cxn>
                <a:cxn ang="0">
                  <a:pos x="connsiteX3702" y="connsiteY3702"/>
                </a:cxn>
                <a:cxn ang="0">
                  <a:pos x="connsiteX3703" y="connsiteY3703"/>
                </a:cxn>
                <a:cxn ang="0">
                  <a:pos x="connsiteX3704" y="connsiteY3704"/>
                </a:cxn>
                <a:cxn ang="0">
                  <a:pos x="connsiteX3705" y="connsiteY3705"/>
                </a:cxn>
                <a:cxn ang="0">
                  <a:pos x="connsiteX3706" y="connsiteY3706"/>
                </a:cxn>
                <a:cxn ang="0">
                  <a:pos x="connsiteX3707" y="connsiteY3707"/>
                </a:cxn>
                <a:cxn ang="0">
                  <a:pos x="connsiteX3708" y="connsiteY3708"/>
                </a:cxn>
                <a:cxn ang="0">
                  <a:pos x="connsiteX3709" y="connsiteY3709"/>
                </a:cxn>
                <a:cxn ang="0">
                  <a:pos x="connsiteX3710" y="connsiteY3710"/>
                </a:cxn>
                <a:cxn ang="0">
                  <a:pos x="connsiteX3711" y="connsiteY3711"/>
                </a:cxn>
                <a:cxn ang="0">
                  <a:pos x="connsiteX3712" y="connsiteY3712"/>
                </a:cxn>
                <a:cxn ang="0">
                  <a:pos x="connsiteX3713" y="connsiteY3713"/>
                </a:cxn>
                <a:cxn ang="0">
                  <a:pos x="connsiteX3714" y="connsiteY3714"/>
                </a:cxn>
                <a:cxn ang="0">
                  <a:pos x="connsiteX3715" y="connsiteY3715"/>
                </a:cxn>
                <a:cxn ang="0">
                  <a:pos x="connsiteX3716" y="connsiteY3716"/>
                </a:cxn>
                <a:cxn ang="0">
                  <a:pos x="connsiteX3717" y="connsiteY3717"/>
                </a:cxn>
                <a:cxn ang="0">
                  <a:pos x="connsiteX3718" y="connsiteY3718"/>
                </a:cxn>
                <a:cxn ang="0">
                  <a:pos x="connsiteX3719" y="connsiteY3719"/>
                </a:cxn>
                <a:cxn ang="0">
                  <a:pos x="connsiteX3720" y="connsiteY3720"/>
                </a:cxn>
                <a:cxn ang="0">
                  <a:pos x="connsiteX3721" y="connsiteY3721"/>
                </a:cxn>
                <a:cxn ang="0">
                  <a:pos x="connsiteX3722" y="connsiteY3722"/>
                </a:cxn>
                <a:cxn ang="0">
                  <a:pos x="connsiteX3723" y="connsiteY3723"/>
                </a:cxn>
                <a:cxn ang="0">
                  <a:pos x="connsiteX3724" y="connsiteY3724"/>
                </a:cxn>
                <a:cxn ang="0">
                  <a:pos x="connsiteX3725" y="connsiteY3725"/>
                </a:cxn>
                <a:cxn ang="0">
                  <a:pos x="connsiteX3726" y="connsiteY3726"/>
                </a:cxn>
                <a:cxn ang="0">
                  <a:pos x="connsiteX3727" y="connsiteY3727"/>
                </a:cxn>
                <a:cxn ang="0">
                  <a:pos x="connsiteX3728" y="connsiteY3728"/>
                </a:cxn>
                <a:cxn ang="0">
                  <a:pos x="connsiteX3729" y="connsiteY3729"/>
                </a:cxn>
                <a:cxn ang="0">
                  <a:pos x="connsiteX3730" y="connsiteY3730"/>
                </a:cxn>
                <a:cxn ang="0">
                  <a:pos x="connsiteX3731" y="connsiteY3731"/>
                </a:cxn>
                <a:cxn ang="0">
                  <a:pos x="connsiteX3732" y="connsiteY3732"/>
                </a:cxn>
                <a:cxn ang="0">
                  <a:pos x="connsiteX3733" y="connsiteY3733"/>
                </a:cxn>
                <a:cxn ang="0">
                  <a:pos x="connsiteX3734" y="connsiteY3734"/>
                </a:cxn>
                <a:cxn ang="0">
                  <a:pos x="connsiteX3735" y="connsiteY3735"/>
                </a:cxn>
                <a:cxn ang="0">
                  <a:pos x="connsiteX3736" y="connsiteY3736"/>
                </a:cxn>
                <a:cxn ang="0">
                  <a:pos x="connsiteX3737" y="connsiteY3737"/>
                </a:cxn>
                <a:cxn ang="0">
                  <a:pos x="connsiteX3738" y="connsiteY3738"/>
                </a:cxn>
                <a:cxn ang="0">
                  <a:pos x="connsiteX3739" y="connsiteY3739"/>
                </a:cxn>
                <a:cxn ang="0">
                  <a:pos x="connsiteX3740" y="connsiteY3740"/>
                </a:cxn>
                <a:cxn ang="0">
                  <a:pos x="connsiteX3741" y="connsiteY3741"/>
                </a:cxn>
                <a:cxn ang="0">
                  <a:pos x="connsiteX3742" y="connsiteY3742"/>
                </a:cxn>
                <a:cxn ang="0">
                  <a:pos x="connsiteX3743" y="connsiteY3743"/>
                </a:cxn>
                <a:cxn ang="0">
                  <a:pos x="connsiteX3744" y="connsiteY3744"/>
                </a:cxn>
                <a:cxn ang="0">
                  <a:pos x="connsiteX3745" y="connsiteY3745"/>
                </a:cxn>
                <a:cxn ang="0">
                  <a:pos x="connsiteX3746" y="connsiteY3746"/>
                </a:cxn>
                <a:cxn ang="0">
                  <a:pos x="connsiteX3747" y="connsiteY3747"/>
                </a:cxn>
                <a:cxn ang="0">
                  <a:pos x="connsiteX3748" y="connsiteY3748"/>
                </a:cxn>
                <a:cxn ang="0">
                  <a:pos x="connsiteX3749" y="connsiteY3749"/>
                </a:cxn>
                <a:cxn ang="0">
                  <a:pos x="connsiteX3750" y="connsiteY3750"/>
                </a:cxn>
                <a:cxn ang="0">
                  <a:pos x="connsiteX3751" y="connsiteY3751"/>
                </a:cxn>
                <a:cxn ang="0">
                  <a:pos x="connsiteX3752" y="connsiteY3752"/>
                </a:cxn>
                <a:cxn ang="0">
                  <a:pos x="connsiteX3753" y="connsiteY3753"/>
                </a:cxn>
                <a:cxn ang="0">
                  <a:pos x="connsiteX3754" y="connsiteY3754"/>
                </a:cxn>
                <a:cxn ang="0">
                  <a:pos x="connsiteX3755" y="connsiteY3755"/>
                </a:cxn>
                <a:cxn ang="0">
                  <a:pos x="connsiteX3756" y="connsiteY3756"/>
                </a:cxn>
                <a:cxn ang="0">
                  <a:pos x="connsiteX3757" y="connsiteY3757"/>
                </a:cxn>
                <a:cxn ang="0">
                  <a:pos x="connsiteX3758" y="connsiteY3758"/>
                </a:cxn>
                <a:cxn ang="0">
                  <a:pos x="connsiteX3759" y="connsiteY3759"/>
                </a:cxn>
                <a:cxn ang="0">
                  <a:pos x="connsiteX3760" y="connsiteY3760"/>
                </a:cxn>
                <a:cxn ang="0">
                  <a:pos x="connsiteX3761" y="connsiteY3761"/>
                </a:cxn>
                <a:cxn ang="0">
                  <a:pos x="connsiteX3762" y="connsiteY3762"/>
                </a:cxn>
                <a:cxn ang="0">
                  <a:pos x="connsiteX3763" y="connsiteY3763"/>
                </a:cxn>
                <a:cxn ang="0">
                  <a:pos x="connsiteX3764" y="connsiteY3764"/>
                </a:cxn>
                <a:cxn ang="0">
                  <a:pos x="connsiteX3765" y="connsiteY3765"/>
                </a:cxn>
                <a:cxn ang="0">
                  <a:pos x="connsiteX3766" y="connsiteY3766"/>
                </a:cxn>
                <a:cxn ang="0">
                  <a:pos x="connsiteX3767" y="connsiteY3767"/>
                </a:cxn>
                <a:cxn ang="0">
                  <a:pos x="connsiteX3768" y="connsiteY3768"/>
                </a:cxn>
                <a:cxn ang="0">
                  <a:pos x="connsiteX3769" y="connsiteY3769"/>
                </a:cxn>
                <a:cxn ang="0">
                  <a:pos x="connsiteX3770" y="connsiteY3770"/>
                </a:cxn>
                <a:cxn ang="0">
                  <a:pos x="connsiteX3771" y="connsiteY3771"/>
                </a:cxn>
                <a:cxn ang="0">
                  <a:pos x="connsiteX3772" y="connsiteY3772"/>
                </a:cxn>
                <a:cxn ang="0">
                  <a:pos x="connsiteX3773" y="connsiteY3773"/>
                </a:cxn>
                <a:cxn ang="0">
                  <a:pos x="connsiteX3774" y="connsiteY3774"/>
                </a:cxn>
                <a:cxn ang="0">
                  <a:pos x="connsiteX3775" y="connsiteY3775"/>
                </a:cxn>
                <a:cxn ang="0">
                  <a:pos x="connsiteX3776" y="connsiteY3776"/>
                </a:cxn>
                <a:cxn ang="0">
                  <a:pos x="connsiteX3777" y="connsiteY3777"/>
                </a:cxn>
                <a:cxn ang="0">
                  <a:pos x="connsiteX3778" y="connsiteY3778"/>
                </a:cxn>
                <a:cxn ang="0">
                  <a:pos x="connsiteX3779" y="connsiteY3779"/>
                </a:cxn>
                <a:cxn ang="0">
                  <a:pos x="connsiteX3780" y="connsiteY3780"/>
                </a:cxn>
                <a:cxn ang="0">
                  <a:pos x="connsiteX3781" y="connsiteY3781"/>
                </a:cxn>
                <a:cxn ang="0">
                  <a:pos x="connsiteX3782" y="connsiteY3782"/>
                </a:cxn>
                <a:cxn ang="0">
                  <a:pos x="connsiteX3783" y="connsiteY3783"/>
                </a:cxn>
                <a:cxn ang="0">
                  <a:pos x="connsiteX3784" y="connsiteY3784"/>
                </a:cxn>
                <a:cxn ang="0">
                  <a:pos x="connsiteX3785" y="connsiteY3785"/>
                </a:cxn>
                <a:cxn ang="0">
                  <a:pos x="connsiteX3786" y="connsiteY3786"/>
                </a:cxn>
                <a:cxn ang="0">
                  <a:pos x="connsiteX3787" y="connsiteY3787"/>
                </a:cxn>
                <a:cxn ang="0">
                  <a:pos x="connsiteX3788" y="connsiteY3788"/>
                </a:cxn>
                <a:cxn ang="0">
                  <a:pos x="connsiteX3789" y="connsiteY3789"/>
                </a:cxn>
                <a:cxn ang="0">
                  <a:pos x="connsiteX3790" y="connsiteY3790"/>
                </a:cxn>
                <a:cxn ang="0">
                  <a:pos x="connsiteX3791" y="connsiteY3791"/>
                </a:cxn>
                <a:cxn ang="0">
                  <a:pos x="connsiteX3792" y="connsiteY3792"/>
                </a:cxn>
                <a:cxn ang="0">
                  <a:pos x="connsiteX3793" y="connsiteY3793"/>
                </a:cxn>
                <a:cxn ang="0">
                  <a:pos x="connsiteX3794" y="connsiteY3794"/>
                </a:cxn>
                <a:cxn ang="0">
                  <a:pos x="connsiteX3795" y="connsiteY3795"/>
                </a:cxn>
                <a:cxn ang="0">
                  <a:pos x="connsiteX3796" y="connsiteY3796"/>
                </a:cxn>
                <a:cxn ang="0">
                  <a:pos x="connsiteX3797" y="connsiteY3797"/>
                </a:cxn>
                <a:cxn ang="0">
                  <a:pos x="connsiteX3798" y="connsiteY3798"/>
                </a:cxn>
                <a:cxn ang="0">
                  <a:pos x="connsiteX3799" y="connsiteY3799"/>
                </a:cxn>
                <a:cxn ang="0">
                  <a:pos x="connsiteX3800" y="connsiteY3800"/>
                </a:cxn>
                <a:cxn ang="0">
                  <a:pos x="connsiteX3801" y="connsiteY3801"/>
                </a:cxn>
                <a:cxn ang="0">
                  <a:pos x="connsiteX3802" y="connsiteY3802"/>
                </a:cxn>
                <a:cxn ang="0">
                  <a:pos x="connsiteX3803" y="connsiteY3803"/>
                </a:cxn>
                <a:cxn ang="0">
                  <a:pos x="connsiteX3804" y="connsiteY3804"/>
                </a:cxn>
                <a:cxn ang="0">
                  <a:pos x="connsiteX3805" y="connsiteY3805"/>
                </a:cxn>
                <a:cxn ang="0">
                  <a:pos x="connsiteX3806" y="connsiteY3806"/>
                </a:cxn>
                <a:cxn ang="0">
                  <a:pos x="connsiteX3807" y="connsiteY3807"/>
                </a:cxn>
                <a:cxn ang="0">
                  <a:pos x="connsiteX3808" y="connsiteY3808"/>
                </a:cxn>
                <a:cxn ang="0">
                  <a:pos x="connsiteX3809" y="connsiteY3809"/>
                </a:cxn>
                <a:cxn ang="0">
                  <a:pos x="connsiteX3810" y="connsiteY3810"/>
                </a:cxn>
                <a:cxn ang="0">
                  <a:pos x="connsiteX3811" y="connsiteY3811"/>
                </a:cxn>
                <a:cxn ang="0">
                  <a:pos x="connsiteX3812" y="connsiteY3812"/>
                </a:cxn>
                <a:cxn ang="0">
                  <a:pos x="connsiteX3813" y="connsiteY3813"/>
                </a:cxn>
                <a:cxn ang="0">
                  <a:pos x="connsiteX3814" y="connsiteY3814"/>
                </a:cxn>
                <a:cxn ang="0">
                  <a:pos x="connsiteX3815" y="connsiteY3815"/>
                </a:cxn>
                <a:cxn ang="0">
                  <a:pos x="connsiteX3816" y="connsiteY3816"/>
                </a:cxn>
                <a:cxn ang="0">
                  <a:pos x="connsiteX3817" y="connsiteY3817"/>
                </a:cxn>
                <a:cxn ang="0">
                  <a:pos x="connsiteX3818" y="connsiteY3818"/>
                </a:cxn>
                <a:cxn ang="0">
                  <a:pos x="connsiteX3819" y="connsiteY3819"/>
                </a:cxn>
                <a:cxn ang="0">
                  <a:pos x="connsiteX3820" y="connsiteY3820"/>
                </a:cxn>
                <a:cxn ang="0">
                  <a:pos x="connsiteX3821" y="connsiteY3821"/>
                </a:cxn>
                <a:cxn ang="0">
                  <a:pos x="connsiteX3822" y="connsiteY3822"/>
                </a:cxn>
                <a:cxn ang="0">
                  <a:pos x="connsiteX3823" y="connsiteY3823"/>
                </a:cxn>
                <a:cxn ang="0">
                  <a:pos x="connsiteX3824" y="connsiteY3824"/>
                </a:cxn>
                <a:cxn ang="0">
                  <a:pos x="connsiteX3825" y="connsiteY3825"/>
                </a:cxn>
                <a:cxn ang="0">
                  <a:pos x="connsiteX3826" y="connsiteY3826"/>
                </a:cxn>
                <a:cxn ang="0">
                  <a:pos x="connsiteX3827" y="connsiteY3827"/>
                </a:cxn>
                <a:cxn ang="0">
                  <a:pos x="connsiteX3828" y="connsiteY3828"/>
                </a:cxn>
                <a:cxn ang="0">
                  <a:pos x="connsiteX3829" y="connsiteY3829"/>
                </a:cxn>
                <a:cxn ang="0">
                  <a:pos x="connsiteX3830" y="connsiteY3830"/>
                </a:cxn>
                <a:cxn ang="0">
                  <a:pos x="connsiteX3831" y="connsiteY3831"/>
                </a:cxn>
                <a:cxn ang="0">
                  <a:pos x="connsiteX3832" y="connsiteY3832"/>
                </a:cxn>
                <a:cxn ang="0">
                  <a:pos x="connsiteX3833" y="connsiteY3833"/>
                </a:cxn>
                <a:cxn ang="0">
                  <a:pos x="connsiteX3834" y="connsiteY3834"/>
                </a:cxn>
                <a:cxn ang="0">
                  <a:pos x="connsiteX3835" y="connsiteY3835"/>
                </a:cxn>
                <a:cxn ang="0">
                  <a:pos x="connsiteX3836" y="connsiteY3836"/>
                </a:cxn>
                <a:cxn ang="0">
                  <a:pos x="connsiteX3837" y="connsiteY3837"/>
                </a:cxn>
                <a:cxn ang="0">
                  <a:pos x="connsiteX3838" y="connsiteY3838"/>
                </a:cxn>
                <a:cxn ang="0">
                  <a:pos x="connsiteX3839" y="connsiteY3839"/>
                </a:cxn>
                <a:cxn ang="0">
                  <a:pos x="connsiteX3840" y="connsiteY3840"/>
                </a:cxn>
                <a:cxn ang="0">
                  <a:pos x="connsiteX3841" y="connsiteY3841"/>
                </a:cxn>
                <a:cxn ang="0">
                  <a:pos x="connsiteX3842" y="connsiteY3842"/>
                </a:cxn>
                <a:cxn ang="0">
                  <a:pos x="connsiteX3843" y="connsiteY3843"/>
                </a:cxn>
                <a:cxn ang="0">
                  <a:pos x="connsiteX3844" y="connsiteY3844"/>
                </a:cxn>
                <a:cxn ang="0">
                  <a:pos x="connsiteX3845" y="connsiteY3845"/>
                </a:cxn>
                <a:cxn ang="0">
                  <a:pos x="connsiteX3846" y="connsiteY3846"/>
                </a:cxn>
                <a:cxn ang="0">
                  <a:pos x="connsiteX3847" y="connsiteY3847"/>
                </a:cxn>
                <a:cxn ang="0">
                  <a:pos x="connsiteX3848" y="connsiteY3848"/>
                </a:cxn>
                <a:cxn ang="0">
                  <a:pos x="connsiteX3849" y="connsiteY3849"/>
                </a:cxn>
                <a:cxn ang="0">
                  <a:pos x="connsiteX3850" y="connsiteY3850"/>
                </a:cxn>
                <a:cxn ang="0">
                  <a:pos x="connsiteX3851" y="connsiteY3851"/>
                </a:cxn>
                <a:cxn ang="0">
                  <a:pos x="connsiteX3852" y="connsiteY3852"/>
                </a:cxn>
                <a:cxn ang="0">
                  <a:pos x="connsiteX3853" y="connsiteY3853"/>
                </a:cxn>
                <a:cxn ang="0">
                  <a:pos x="connsiteX3854" y="connsiteY3854"/>
                </a:cxn>
                <a:cxn ang="0">
                  <a:pos x="connsiteX3855" y="connsiteY3855"/>
                </a:cxn>
                <a:cxn ang="0">
                  <a:pos x="connsiteX3856" y="connsiteY3856"/>
                </a:cxn>
                <a:cxn ang="0">
                  <a:pos x="connsiteX3857" y="connsiteY3857"/>
                </a:cxn>
                <a:cxn ang="0">
                  <a:pos x="connsiteX3858" y="connsiteY3858"/>
                </a:cxn>
                <a:cxn ang="0">
                  <a:pos x="connsiteX3859" y="connsiteY3859"/>
                </a:cxn>
                <a:cxn ang="0">
                  <a:pos x="connsiteX3860" y="connsiteY3860"/>
                </a:cxn>
                <a:cxn ang="0">
                  <a:pos x="connsiteX3861" y="connsiteY3861"/>
                </a:cxn>
                <a:cxn ang="0">
                  <a:pos x="connsiteX3862" y="connsiteY3862"/>
                </a:cxn>
                <a:cxn ang="0">
                  <a:pos x="connsiteX3863" y="connsiteY3863"/>
                </a:cxn>
                <a:cxn ang="0">
                  <a:pos x="connsiteX3864" y="connsiteY3864"/>
                </a:cxn>
                <a:cxn ang="0">
                  <a:pos x="connsiteX3865" y="connsiteY3865"/>
                </a:cxn>
                <a:cxn ang="0">
                  <a:pos x="connsiteX3866" y="connsiteY3866"/>
                </a:cxn>
                <a:cxn ang="0">
                  <a:pos x="connsiteX3867" y="connsiteY3867"/>
                </a:cxn>
                <a:cxn ang="0">
                  <a:pos x="connsiteX3868" y="connsiteY3868"/>
                </a:cxn>
                <a:cxn ang="0">
                  <a:pos x="connsiteX3869" y="connsiteY3869"/>
                </a:cxn>
                <a:cxn ang="0">
                  <a:pos x="connsiteX3870" y="connsiteY3870"/>
                </a:cxn>
                <a:cxn ang="0">
                  <a:pos x="connsiteX3871" y="connsiteY3871"/>
                </a:cxn>
                <a:cxn ang="0">
                  <a:pos x="connsiteX3872" y="connsiteY3872"/>
                </a:cxn>
                <a:cxn ang="0">
                  <a:pos x="connsiteX3873" y="connsiteY3873"/>
                </a:cxn>
                <a:cxn ang="0">
                  <a:pos x="connsiteX3874" y="connsiteY3874"/>
                </a:cxn>
                <a:cxn ang="0">
                  <a:pos x="connsiteX3875" y="connsiteY3875"/>
                </a:cxn>
                <a:cxn ang="0">
                  <a:pos x="connsiteX3876" y="connsiteY3876"/>
                </a:cxn>
                <a:cxn ang="0">
                  <a:pos x="connsiteX3877" y="connsiteY3877"/>
                </a:cxn>
                <a:cxn ang="0">
                  <a:pos x="connsiteX3878" y="connsiteY3878"/>
                </a:cxn>
                <a:cxn ang="0">
                  <a:pos x="connsiteX3879" y="connsiteY3879"/>
                </a:cxn>
                <a:cxn ang="0">
                  <a:pos x="connsiteX3880" y="connsiteY3880"/>
                </a:cxn>
                <a:cxn ang="0">
                  <a:pos x="connsiteX3881" y="connsiteY3881"/>
                </a:cxn>
                <a:cxn ang="0">
                  <a:pos x="connsiteX3882" y="connsiteY3882"/>
                </a:cxn>
                <a:cxn ang="0">
                  <a:pos x="connsiteX3883" y="connsiteY3883"/>
                </a:cxn>
                <a:cxn ang="0">
                  <a:pos x="connsiteX3884" y="connsiteY3884"/>
                </a:cxn>
                <a:cxn ang="0">
                  <a:pos x="connsiteX3885" y="connsiteY3885"/>
                </a:cxn>
                <a:cxn ang="0">
                  <a:pos x="connsiteX3886" y="connsiteY3886"/>
                </a:cxn>
                <a:cxn ang="0">
                  <a:pos x="connsiteX3887" y="connsiteY3887"/>
                </a:cxn>
                <a:cxn ang="0">
                  <a:pos x="connsiteX3888" y="connsiteY3888"/>
                </a:cxn>
                <a:cxn ang="0">
                  <a:pos x="connsiteX3889" y="connsiteY3889"/>
                </a:cxn>
                <a:cxn ang="0">
                  <a:pos x="connsiteX3890" y="connsiteY3890"/>
                </a:cxn>
                <a:cxn ang="0">
                  <a:pos x="connsiteX3891" y="connsiteY3891"/>
                </a:cxn>
                <a:cxn ang="0">
                  <a:pos x="connsiteX3892" y="connsiteY3892"/>
                </a:cxn>
                <a:cxn ang="0">
                  <a:pos x="connsiteX3893" y="connsiteY3893"/>
                </a:cxn>
                <a:cxn ang="0">
                  <a:pos x="connsiteX3894" y="connsiteY3894"/>
                </a:cxn>
                <a:cxn ang="0">
                  <a:pos x="connsiteX3895" y="connsiteY3895"/>
                </a:cxn>
                <a:cxn ang="0">
                  <a:pos x="connsiteX3896" y="connsiteY3896"/>
                </a:cxn>
                <a:cxn ang="0">
                  <a:pos x="connsiteX3897" y="connsiteY3897"/>
                </a:cxn>
                <a:cxn ang="0">
                  <a:pos x="connsiteX3898" y="connsiteY3898"/>
                </a:cxn>
                <a:cxn ang="0">
                  <a:pos x="connsiteX3899" y="connsiteY3899"/>
                </a:cxn>
                <a:cxn ang="0">
                  <a:pos x="connsiteX3900" y="connsiteY3900"/>
                </a:cxn>
                <a:cxn ang="0">
                  <a:pos x="connsiteX3901" y="connsiteY3901"/>
                </a:cxn>
                <a:cxn ang="0">
                  <a:pos x="connsiteX3902" y="connsiteY3902"/>
                </a:cxn>
                <a:cxn ang="0">
                  <a:pos x="connsiteX3903" y="connsiteY3903"/>
                </a:cxn>
                <a:cxn ang="0">
                  <a:pos x="connsiteX3904" y="connsiteY3904"/>
                </a:cxn>
                <a:cxn ang="0">
                  <a:pos x="connsiteX3905" y="connsiteY3905"/>
                </a:cxn>
                <a:cxn ang="0">
                  <a:pos x="connsiteX3906" y="connsiteY3906"/>
                </a:cxn>
                <a:cxn ang="0">
                  <a:pos x="connsiteX3907" y="connsiteY3907"/>
                </a:cxn>
                <a:cxn ang="0">
                  <a:pos x="connsiteX3908" y="connsiteY3908"/>
                </a:cxn>
                <a:cxn ang="0">
                  <a:pos x="connsiteX3909" y="connsiteY3909"/>
                </a:cxn>
                <a:cxn ang="0">
                  <a:pos x="connsiteX3910" y="connsiteY3910"/>
                </a:cxn>
                <a:cxn ang="0">
                  <a:pos x="connsiteX3911" y="connsiteY3911"/>
                </a:cxn>
                <a:cxn ang="0">
                  <a:pos x="connsiteX3912" y="connsiteY3912"/>
                </a:cxn>
                <a:cxn ang="0">
                  <a:pos x="connsiteX3913" y="connsiteY3913"/>
                </a:cxn>
                <a:cxn ang="0">
                  <a:pos x="connsiteX3914" y="connsiteY3914"/>
                </a:cxn>
                <a:cxn ang="0">
                  <a:pos x="connsiteX3915" y="connsiteY3915"/>
                </a:cxn>
                <a:cxn ang="0">
                  <a:pos x="connsiteX3916" y="connsiteY3916"/>
                </a:cxn>
                <a:cxn ang="0">
                  <a:pos x="connsiteX3917" y="connsiteY3917"/>
                </a:cxn>
                <a:cxn ang="0">
                  <a:pos x="connsiteX3918" y="connsiteY3918"/>
                </a:cxn>
                <a:cxn ang="0">
                  <a:pos x="connsiteX3919" y="connsiteY3919"/>
                </a:cxn>
                <a:cxn ang="0">
                  <a:pos x="connsiteX3920" y="connsiteY3920"/>
                </a:cxn>
                <a:cxn ang="0">
                  <a:pos x="connsiteX3921" y="connsiteY3921"/>
                </a:cxn>
                <a:cxn ang="0">
                  <a:pos x="connsiteX3922" y="connsiteY3922"/>
                </a:cxn>
                <a:cxn ang="0">
                  <a:pos x="connsiteX3923" y="connsiteY3923"/>
                </a:cxn>
                <a:cxn ang="0">
                  <a:pos x="connsiteX3924" y="connsiteY3924"/>
                </a:cxn>
                <a:cxn ang="0">
                  <a:pos x="connsiteX3925" y="connsiteY3925"/>
                </a:cxn>
                <a:cxn ang="0">
                  <a:pos x="connsiteX3926" y="connsiteY3926"/>
                </a:cxn>
                <a:cxn ang="0">
                  <a:pos x="connsiteX3927" y="connsiteY3927"/>
                </a:cxn>
                <a:cxn ang="0">
                  <a:pos x="connsiteX3928" y="connsiteY3928"/>
                </a:cxn>
                <a:cxn ang="0">
                  <a:pos x="connsiteX3929" y="connsiteY3929"/>
                </a:cxn>
                <a:cxn ang="0">
                  <a:pos x="connsiteX3930" y="connsiteY3930"/>
                </a:cxn>
                <a:cxn ang="0">
                  <a:pos x="connsiteX3931" y="connsiteY3931"/>
                </a:cxn>
                <a:cxn ang="0">
                  <a:pos x="connsiteX3932" y="connsiteY3932"/>
                </a:cxn>
                <a:cxn ang="0">
                  <a:pos x="connsiteX3933" y="connsiteY3933"/>
                </a:cxn>
                <a:cxn ang="0">
                  <a:pos x="connsiteX3934" y="connsiteY3934"/>
                </a:cxn>
                <a:cxn ang="0">
                  <a:pos x="connsiteX3935" y="connsiteY3935"/>
                </a:cxn>
                <a:cxn ang="0">
                  <a:pos x="connsiteX3936" y="connsiteY3936"/>
                </a:cxn>
                <a:cxn ang="0">
                  <a:pos x="connsiteX3937" y="connsiteY3937"/>
                </a:cxn>
                <a:cxn ang="0">
                  <a:pos x="connsiteX3938" y="connsiteY3938"/>
                </a:cxn>
                <a:cxn ang="0">
                  <a:pos x="connsiteX3939" y="connsiteY3939"/>
                </a:cxn>
                <a:cxn ang="0">
                  <a:pos x="connsiteX3940" y="connsiteY3940"/>
                </a:cxn>
                <a:cxn ang="0">
                  <a:pos x="connsiteX3941" y="connsiteY3941"/>
                </a:cxn>
                <a:cxn ang="0">
                  <a:pos x="connsiteX3942" y="connsiteY3942"/>
                </a:cxn>
                <a:cxn ang="0">
                  <a:pos x="connsiteX3943" y="connsiteY3943"/>
                </a:cxn>
                <a:cxn ang="0">
                  <a:pos x="connsiteX3944" y="connsiteY3944"/>
                </a:cxn>
                <a:cxn ang="0">
                  <a:pos x="connsiteX3945" y="connsiteY3945"/>
                </a:cxn>
                <a:cxn ang="0">
                  <a:pos x="connsiteX3946" y="connsiteY3946"/>
                </a:cxn>
                <a:cxn ang="0">
                  <a:pos x="connsiteX3947" y="connsiteY3947"/>
                </a:cxn>
                <a:cxn ang="0">
                  <a:pos x="connsiteX3948" y="connsiteY3948"/>
                </a:cxn>
                <a:cxn ang="0">
                  <a:pos x="connsiteX3949" y="connsiteY3949"/>
                </a:cxn>
                <a:cxn ang="0">
                  <a:pos x="connsiteX3950" y="connsiteY3950"/>
                </a:cxn>
                <a:cxn ang="0">
                  <a:pos x="connsiteX3951" y="connsiteY3951"/>
                </a:cxn>
                <a:cxn ang="0">
                  <a:pos x="connsiteX3952" y="connsiteY3952"/>
                </a:cxn>
                <a:cxn ang="0">
                  <a:pos x="connsiteX3953" y="connsiteY3953"/>
                </a:cxn>
                <a:cxn ang="0">
                  <a:pos x="connsiteX3954" y="connsiteY3954"/>
                </a:cxn>
                <a:cxn ang="0">
                  <a:pos x="connsiteX3955" y="connsiteY3955"/>
                </a:cxn>
                <a:cxn ang="0">
                  <a:pos x="connsiteX3956" y="connsiteY3956"/>
                </a:cxn>
                <a:cxn ang="0">
                  <a:pos x="connsiteX3957" y="connsiteY3957"/>
                </a:cxn>
                <a:cxn ang="0">
                  <a:pos x="connsiteX3958" y="connsiteY3958"/>
                </a:cxn>
                <a:cxn ang="0">
                  <a:pos x="connsiteX3959" y="connsiteY3959"/>
                </a:cxn>
                <a:cxn ang="0">
                  <a:pos x="connsiteX3960" y="connsiteY3960"/>
                </a:cxn>
                <a:cxn ang="0">
                  <a:pos x="connsiteX3961" y="connsiteY3961"/>
                </a:cxn>
                <a:cxn ang="0">
                  <a:pos x="connsiteX3962" y="connsiteY3962"/>
                </a:cxn>
                <a:cxn ang="0">
                  <a:pos x="connsiteX3963" y="connsiteY3963"/>
                </a:cxn>
                <a:cxn ang="0">
                  <a:pos x="connsiteX3964" y="connsiteY3964"/>
                </a:cxn>
                <a:cxn ang="0">
                  <a:pos x="connsiteX3965" y="connsiteY3965"/>
                </a:cxn>
                <a:cxn ang="0">
                  <a:pos x="connsiteX3966" y="connsiteY3966"/>
                </a:cxn>
                <a:cxn ang="0">
                  <a:pos x="connsiteX3967" y="connsiteY3967"/>
                </a:cxn>
                <a:cxn ang="0">
                  <a:pos x="connsiteX3968" y="connsiteY3968"/>
                </a:cxn>
                <a:cxn ang="0">
                  <a:pos x="connsiteX3969" y="connsiteY3969"/>
                </a:cxn>
                <a:cxn ang="0">
                  <a:pos x="connsiteX3970" y="connsiteY3970"/>
                </a:cxn>
                <a:cxn ang="0">
                  <a:pos x="connsiteX3971" y="connsiteY3971"/>
                </a:cxn>
                <a:cxn ang="0">
                  <a:pos x="connsiteX3972" y="connsiteY3972"/>
                </a:cxn>
                <a:cxn ang="0">
                  <a:pos x="connsiteX3973" y="connsiteY3973"/>
                </a:cxn>
                <a:cxn ang="0">
                  <a:pos x="connsiteX3974" y="connsiteY3974"/>
                </a:cxn>
                <a:cxn ang="0">
                  <a:pos x="connsiteX3975" y="connsiteY3975"/>
                </a:cxn>
                <a:cxn ang="0">
                  <a:pos x="connsiteX3976" y="connsiteY3976"/>
                </a:cxn>
                <a:cxn ang="0">
                  <a:pos x="connsiteX3977" y="connsiteY3977"/>
                </a:cxn>
                <a:cxn ang="0">
                  <a:pos x="connsiteX3978" y="connsiteY3978"/>
                </a:cxn>
                <a:cxn ang="0">
                  <a:pos x="connsiteX3979" y="connsiteY3979"/>
                </a:cxn>
                <a:cxn ang="0">
                  <a:pos x="connsiteX3980" y="connsiteY3980"/>
                </a:cxn>
                <a:cxn ang="0">
                  <a:pos x="connsiteX3981" y="connsiteY3981"/>
                </a:cxn>
                <a:cxn ang="0">
                  <a:pos x="connsiteX3982" y="connsiteY3982"/>
                </a:cxn>
                <a:cxn ang="0">
                  <a:pos x="connsiteX3983" y="connsiteY3983"/>
                </a:cxn>
                <a:cxn ang="0">
                  <a:pos x="connsiteX3984" y="connsiteY3984"/>
                </a:cxn>
                <a:cxn ang="0">
                  <a:pos x="connsiteX3985" y="connsiteY3985"/>
                </a:cxn>
                <a:cxn ang="0">
                  <a:pos x="connsiteX3986" y="connsiteY3986"/>
                </a:cxn>
                <a:cxn ang="0">
                  <a:pos x="connsiteX3987" y="connsiteY3987"/>
                </a:cxn>
                <a:cxn ang="0">
                  <a:pos x="connsiteX3988" y="connsiteY3988"/>
                </a:cxn>
                <a:cxn ang="0">
                  <a:pos x="connsiteX3989" y="connsiteY3989"/>
                </a:cxn>
                <a:cxn ang="0">
                  <a:pos x="connsiteX3990" y="connsiteY3990"/>
                </a:cxn>
                <a:cxn ang="0">
                  <a:pos x="connsiteX3991" y="connsiteY3991"/>
                </a:cxn>
                <a:cxn ang="0">
                  <a:pos x="connsiteX3992" y="connsiteY3992"/>
                </a:cxn>
                <a:cxn ang="0">
                  <a:pos x="connsiteX3993" y="connsiteY3993"/>
                </a:cxn>
                <a:cxn ang="0">
                  <a:pos x="connsiteX3994" y="connsiteY3994"/>
                </a:cxn>
                <a:cxn ang="0">
                  <a:pos x="connsiteX3995" y="connsiteY3995"/>
                </a:cxn>
                <a:cxn ang="0">
                  <a:pos x="connsiteX3996" y="connsiteY3996"/>
                </a:cxn>
                <a:cxn ang="0">
                  <a:pos x="connsiteX3997" y="connsiteY3997"/>
                </a:cxn>
                <a:cxn ang="0">
                  <a:pos x="connsiteX3998" y="connsiteY3998"/>
                </a:cxn>
                <a:cxn ang="0">
                  <a:pos x="connsiteX3999" y="connsiteY3999"/>
                </a:cxn>
                <a:cxn ang="0">
                  <a:pos x="connsiteX4000" y="connsiteY4000"/>
                </a:cxn>
                <a:cxn ang="0">
                  <a:pos x="connsiteX4001" y="connsiteY4001"/>
                </a:cxn>
                <a:cxn ang="0">
                  <a:pos x="connsiteX4002" y="connsiteY4002"/>
                </a:cxn>
                <a:cxn ang="0">
                  <a:pos x="connsiteX4003" y="connsiteY4003"/>
                </a:cxn>
                <a:cxn ang="0">
                  <a:pos x="connsiteX4004" y="connsiteY4004"/>
                </a:cxn>
                <a:cxn ang="0">
                  <a:pos x="connsiteX4005" y="connsiteY4005"/>
                </a:cxn>
                <a:cxn ang="0">
                  <a:pos x="connsiteX4006" y="connsiteY4006"/>
                </a:cxn>
                <a:cxn ang="0">
                  <a:pos x="connsiteX4007" y="connsiteY4007"/>
                </a:cxn>
                <a:cxn ang="0">
                  <a:pos x="connsiteX4008" y="connsiteY4008"/>
                </a:cxn>
                <a:cxn ang="0">
                  <a:pos x="connsiteX4009" y="connsiteY4009"/>
                </a:cxn>
                <a:cxn ang="0">
                  <a:pos x="connsiteX4010" y="connsiteY4010"/>
                </a:cxn>
                <a:cxn ang="0">
                  <a:pos x="connsiteX4011" y="connsiteY4011"/>
                </a:cxn>
                <a:cxn ang="0">
                  <a:pos x="connsiteX4012" y="connsiteY4012"/>
                </a:cxn>
                <a:cxn ang="0">
                  <a:pos x="connsiteX4013" y="connsiteY4013"/>
                </a:cxn>
                <a:cxn ang="0">
                  <a:pos x="connsiteX4014" y="connsiteY4014"/>
                </a:cxn>
                <a:cxn ang="0">
                  <a:pos x="connsiteX4015" y="connsiteY4015"/>
                </a:cxn>
                <a:cxn ang="0">
                  <a:pos x="connsiteX4016" y="connsiteY4016"/>
                </a:cxn>
                <a:cxn ang="0">
                  <a:pos x="connsiteX4017" y="connsiteY4017"/>
                </a:cxn>
                <a:cxn ang="0">
                  <a:pos x="connsiteX4018" y="connsiteY4018"/>
                </a:cxn>
                <a:cxn ang="0">
                  <a:pos x="connsiteX4019" y="connsiteY4019"/>
                </a:cxn>
                <a:cxn ang="0">
                  <a:pos x="connsiteX4020" y="connsiteY4020"/>
                </a:cxn>
                <a:cxn ang="0">
                  <a:pos x="connsiteX4021" y="connsiteY4021"/>
                </a:cxn>
                <a:cxn ang="0">
                  <a:pos x="connsiteX4022" y="connsiteY4022"/>
                </a:cxn>
                <a:cxn ang="0">
                  <a:pos x="connsiteX4023" y="connsiteY4023"/>
                </a:cxn>
                <a:cxn ang="0">
                  <a:pos x="connsiteX4024" y="connsiteY4024"/>
                </a:cxn>
                <a:cxn ang="0">
                  <a:pos x="connsiteX4025" y="connsiteY4025"/>
                </a:cxn>
                <a:cxn ang="0">
                  <a:pos x="connsiteX4026" y="connsiteY4026"/>
                </a:cxn>
                <a:cxn ang="0">
                  <a:pos x="connsiteX4027" y="connsiteY4027"/>
                </a:cxn>
                <a:cxn ang="0">
                  <a:pos x="connsiteX4028" y="connsiteY4028"/>
                </a:cxn>
                <a:cxn ang="0">
                  <a:pos x="connsiteX4029" y="connsiteY4029"/>
                </a:cxn>
                <a:cxn ang="0">
                  <a:pos x="connsiteX4030" y="connsiteY4030"/>
                </a:cxn>
                <a:cxn ang="0">
                  <a:pos x="connsiteX4031" y="connsiteY4031"/>
                </a:cxn>
                <a:cxn ang="0">
                  <a:pos x="connsiteX4032" y="connsiteY4032"/>
                </a:cxn>
                <a:cxn ang="0">
                  <a:pos x="connsiteX4033" y="connsiteY4033"/>
                </a:cxn>
                <a:cxn ang="0">
                  <a:pos x="connsiteX4034" y="connsiteY4034"/>
                </a:cxn>
                <a:cxn ang="0">
                  <a:pos x="connsiteX4035" y="connsiteY4035"/>
                </a:cxn>
                <a:cxn ang="0">
                  <a:pos x="connsiteX4036" y="connsiteY4036"/>
                </a:cxn>
                <a:cxn ang="0">
                  <a:pos x="connsiteX4037" y="connsiteY4037"/>
                </a:cxn>
                <a:cxn ang="0">
                  <a:pos x="connsiteX4038" y="connsiteY4038"/>
                </a:cxn>
                <a:cxn ang="0">
                  <a:pos x="connsiteX4039" y="connsiteY4039"/>
                </a:cxn>
                <a:cxn ang="0">
                  <a:pos x="connsiteX4040" y="connsiteY4040"/>
                </a:cxn>
                <a:cxn ang="0">
                  <a:pos x="connsiteX4041" y="connsiteY4041"/>
                </a:cxn>
                <a:cxn ang="0">
                  <a:pos x="connsiteX4042" y="connsiteY4042"/>
                </a:cxn>
                <a:cxn ang="0">
                  <a:pos x="connsiteX4043" y="connsiteY4043"/>
                </a:cxn>
                <a:cxn ang="0">
                  <a:pos x="connsiteX4044" y="connsiteY4044"/>
                </a:cxn>
                <a:cxn ang="0">
                  <a:pos x="connsiteX4045" y="connsiteY4045"/>
                </a:cxn>
                <a:cxn ang="0">
                  <a:pos x="connsiteX4046" y="connsiteY4046"/>
                </a:cxn>
                <a:cxn ang="0">
                  <a:pos x="connsiteX4047" y="connsiteY4047"/>
                </a:cxn>
                <a:cxn ang="0">
                  <a:pos x="connsiteX4048" y="connsiteY4048"/>
                </a:cxn>
                <a:cxn ang="0">
                  <a:pos x="connsiteX4049" y="connsiteY4049"/>
                </a:cxn>
                <a:cxn ang="0">
                  <a:pos x="connsiteX4050" y="connsiteY4050"/>
                </a:cxn>
                <a:cxn ang="0">
                  <a:pos x="connsiteX4051" y="connsiteY4051"/>
                </a:cxn>
                <a:cxn ang="0">
                  <a:pos x="connsiteX4052" y="connsiteY4052"/>
                </a:cxn>
                <a:cxn ang="0">
                  <a:pos x="connsiteX4053" y="connsiteY4053"/>
                </a:cxn>
                <a:cxn ang="0">
                  <a:pos x="connsiteX4054" y="connsiteY4054"/>
                </a:cxn>
                <a:cxn ang="0">
                  <a:pos x="connsiteX4055" y="connsiteY4055"/>
                </a:cxn>
                <a:cxn ang="0">
                  <a:pos x="connsiteX4056" y="connsiteY4056"/>
                </a:cxn>
                <a:cxn ang="0">
                  <a:pos x="connsiteX4057" y="connsiteY4057"/>
                </a:cxn>
                <a:cxn ang="0">
                  <a:pos x="connsiteX4058" y="connsiteY4058"/>
                </a:cxn>
                <a:cxn ang="0">
                  <a:pos x="connsiteX4059" y="connsiteY4059"/>
                </a:cxn>
                <a:cxn ang="0">
                  <a:pos x="connsiteX4060" y="connsiteY4060"/>
                </a:cxn>
                <a:cxn ang="0">
                  <a:pos x="connsiteX4061" y="connsiteY4061"/>
                </a:cxn>
                <a:cxn ang="0">
                  <a:pos x="connsiteX4062" y="connsiteY4062"/>
                </a:cxn>
                <a:cxn ang="0">
                  <a:pos x="connsiteX4063" y="connsiteY4063"/>
                </a:cxn>
                <a:cxn ang="0">
                  <a:pos x="connsiteX4064" y="connsiteY4064"/>
                </a:cxn>
                <a:cxn ang="0">
                  <a:pos x="connsiteX4065" y="connsiteY4065"/>
                </a:cxn>
                <a:cxn ang="0">
                  <a:pos x="connsiteX4066" y="connsiteY4066"/>
                </a:cxn>
                <a:cxn ang="0">
                  <a:pos x="connsiteX4067" y="connsiteY4067"/>
                </a:cxn>
                <a:cxn ang="0">
                  <a:pos x="connsiteX4068" y="connsiteY4068"/>
                </a:cxn>
                <a:cxn ang="0">
                  <a:pos x="connsiteX4069" y="connsiteY4069"/>
                </a:cxn>
                <a:cxn ang="0">
                  <a:pos x="connsiteX4070" y="connsiteY4070"/>
                </a:cxn>
                <a:cxn ang="0">
                  <a:pos x="connsiteX4071" y="connsiteY4071"/>
                </a:cxn>
                <a:cxn ang="0">
                  <a:pos x="connsiteX4072" y="connsiteY4072"/>
                </a:cxn>
                <a:cxn ang="0">
                  <a:pos x="connsiteX4073" y="connsiteY4073"/>
                </a:cxn>
                <a:cxn ang="0">
                  <a:pos x="connsiteX4074" y="connsiteY4074"/>
                </a:cxn>
                <a:cxn ang="0">
                  <a:pos x="connsiteX4075" y="connsiteY4075"/>
                </a:cxn>
                <a:cxn ang="0">
                  <a:pos x="connsiteX4076" y="connsiteY4076"/>
                </a:cxn>
                <a:cxn ang="0">
                  <a:pos x="connsiteX4077" y="connsiteY4077"/>
                </a:cxn>
                <a:cxn ang="0">
                  <a:pos x="connsiteX4078" y="connsiteY4078"/>
                </a:cxn>
                <a:cxn ang="0">
                  <a:pos x="connsiteX4079" y="connsiteY4079"/>
                </a:cxn>
                <a:cxn ang="0">
                  <a:pos x="connsiteX4080" y="connsiteY4080"/>
                </a:cxn>
                <a:cxn ang="0">
                  <a:pos x="connsiteX4081" y="connsiteY4081"/>
                </a:cxn>
                <a:cxn ang="0">
                  <a:pos x="connsiteX4082" y="connsiteY4082"/>
                </a:cxn>
                <a:cxn ang="0">
                  <a:pos x="connsiteX4083" y="connsiteY4083"/>
                </a:cxn>
                <a:cxn ang="0">
                  <a:pos x="connsiteX4084" y="connsiteY4084"/>
                </a:cxn>
                <a:cxn ang="0">
                  <a:pos x="connsiteX4085" y="connsiteY4085"/>
                </a:cxn>
                <a:cxn ang="0">
                  <a:pos x="connsiteX4086" y="connsiteY4086"/>
                </a:cxn>
                <a:cxn ang="0">
                  <a:pos x="connsiteX4087" y="connsiteY4087"/>
                </a:cxn>
                <a:cxn ang="0">
                  <a:pos x="connsiteX4088" y="connsiteY4088"/>
                </a:cxn>
                <a:cxn ang="0">
                  <a:pos x="connsiteX4089" y="connsiteY4089"/>
                </a:cxn>
                <a:cxn ang="0">
                  <a:pos x="connsiteX4090" y="connsiteY4090"/>
                </a:cxn>
                <a:cxn ang="0">
                  <a:pos x="connsiteX4091" y="connsiteY4091"/>
                </a:cxn>
                <a:cxn ang="0">
                  <a:pos x="connsiteX4092" y="connsiteY4092"/>
                </a:cxn>
                <a:cxn ang="0">
                  <a:pos x="connsiteX4093" y="connsiteY4093"/>
                </a:cxn>
                <a:cxn ang="0">
                  <a:pos x="connsiteX4094" y="connsiteY4094"/>
                </a:cxn>
                <a:cxn ang="0">
                  <a:pos x="connsiteX4095" y="connsiteY4095"/>
                </a:cxn>
                <a:cxn ang="0">
                  <a:pos x="connsiteX4096" y="connsiteY4096"/>
                </a:cxn>
                <a:cxn ang="0">
                  <a:pos x="connsiteX4097" y="connsiteY4097"/>
                </a:cxn>
                <a:cxn ang="0">
                  <a:pos x="connsiteX4098" y="connsiteY4098"/>
                </a:cxn>
                <a:cxn ang="0">
                  <a:pos x="connsiteX4099" y="connsiteY4099"/>
                </a:cxn>
                <a:cxn ang="0">
                  <a:pos x="connsiteX4100" y="connsiteY4100"/>
                </a:cxn>
                <a:cxn ang="0">
                  <a:pos x="connsiteX4101" y="connsiteY4101"/>
                </a:cxn>
                <a:cxn ang="0">
                  <a:pos x="connsiteX4102" y="connsiteY4102"/>
                </a:cxn>
                <a:cxn ang="0">
                  <a:pos x="connsiteX4103" y="connsiteY4103"/>
                </a:cxn>
                <a:cxn ang="0">
                  <a:pos x="connsiteX4104" y="connsiteY4104"/>
                </a:cxn>
                <a:cxn ang="0">
                  <a:pos x="connsiteX4105" y="connsiteY4105"/>
                </a:cxn>
                <a:cxn ang="0">
                  <a:pos x="connsiteX4106" y="connsiteY4106"/>
                </a:cxn>
                <a:cxn ang="0">
                  <a:pos x="connsiteX4107" y="connsiteY4107"/>
                </a:cxn>
                <a:cxn ang="0">
                  <a:pos x="connsiteX4108" y="connsiteY4108"/>
                </a:cxn>
                <a:cxn ang="0">
                  <a:pos x="connsiteX4109" y="connsiteY4109"/>
                </a:cxn>
                <a:cxn ang="0">
                  <a:pos x="connsiteX4110" y="connsiteY4110"/>
                </a:cxn>
                <a:cxn ang="0">
                  <a:pos x="connsiteX4111" y="connsiteY4111"/>
                </a:cxn>
                <a:cxn ang="0">
                  <a:pos x="connsiteX4112" y="connsiteY4112"/>
                </a:cxn>
                <a:cxn ang="0">
                  <a:pos x="connsiteX4113" y="connsiteY4113"/>
                </a:cxn>
                <a:cxn ang="0">
                  <a:pos x="connsiteX4114" y="connsiteY4114"/>
                </a:cxn>
                <a:cxn ang="0">
                  <a:pos x="connsiteX4115" y="connsiteY4115"/>
                </a:cxn>
                <a:cxn ang="0">
                  <a:pos x="connsiteX4116" y="connsiteY4116"/>
                </a:cxn>
                <a:cxn ang="0">
                  <a:pos x="connsiteX4117" y="connsiteY4117"/>
                </a:cxn>
                <a:cxn ang="0">
                  <a:pos x="connsiteX4118" y="connsiteY4118"/>
                </a:cxn>
                <a:cxn ang="0">
                  <a:pos x="connsiteX4119" y="connsiteY4119"/>
                </a:cxn>
                <a:cxn ang="0">
                  <a:pos x="connsiteX4120" y="connsiteY4120"/>
                </a:cxn>
                <a:cxn ang="0">
                  <a:pos x="connsiteX4121" y="connsiteY4121"/>
                </a:cxn>
                <a:cxn ang="0">
                  <a:pos x="connsiteX4122" y="connsiteY4122"/>
                </a:cxn>
                <a:cxn ang="0">
                  <a:pos x="connsiteX4123" y="connsiteY4123"/>
                </a:cxn>
                <a:cxn ang="0">
                  <a:pos x="connsiteX4124" y="connsiteY4124"/>
                </a:cxn>
                <a:cxn ang="0">
                  <a:pos x="connsiteX4125" y="connsiteY4125"/>
                </a:cxn>
                <a:cxn ang="0">
                  <a:pos x="connsiteX4126" y="connsiteY4126"/>
                </a:cxn>
                <a:cxn ang="0">
                  <a:pos x="connsiteX4127" y="connsiteY4127"/>
                </a:cxn>
                <a:cxn ang="0">
                  <a:pos x="connsiteX4128" y="connsiteY4128"/>
                </a:cxn>
                <a:cxn ang="0">
                  <a:pos x="connsiteX4129" y="connsiteY4129"/>
                </a:cxn>
                <a:cxn ang="0">
                  <a:pos x="connsiteX4130" y="connsiteY4130"/>
                </a:cxn>
                <a:cxn ang="0">
                  <a:pos x="connsiteX4131" y="connsiteY4131"/>
                </a:cxn>
                <a:cxn ang="0">
                  <a:pos x="connsiteX4132" y="connsiteY4132"/>
                </a:cxn>
                <a:cxn ang="0">
                  <a:pos x="connsiteX4133" y="connsiteY4133"/>
                </a:cxn>
                <a:cxn ang="0">
                  <a:pos x="connsiteX4134" y="connsiteY4134"/>
                </a:cxn>
                <a:cxn ang="0">
                  <a:pos x="connsiteX4135" y="connsiteY4135"/>
                </a:cxn>
                <a:cxn ang="0">
                  <a:pos x="connsiteX4136" y="connsiteY4136"/>
                </a:cxn>
                <a:cxn ang="0">
                  <a:pos x="connsiteX4137" y="connsiteY4137"/>
                </a:cxn>
                <a:cxn ang="0">
                  <a:pos x="connsiteX4138" y="connsiteY4138"/>
                </a:cxn>
                <a:cxn ang="0">
                  <a:pos x="connsiteX4139" y="connsiteY4139"/>
                </a:cxn>
                <a:cxn ang="0">
                  <a:pos x="connsiteX4140" y="connsiteY4140"/>
                </a:cxn>
                <a:cxn ang="0">
                  <a:pos x="connsiteX4141" y="connsiteY4141"/>
                </a:cxn>
                <a:cxn ang="0">
                  <a:pos x="connsiteX4142" y="connsiteY4142"/>
                </a:cxn>
                <a:cxn ang="0">
                  <a:pos x="connsiteX4143" y="connsiteY4143"/>
                </a:cxn>
                <a:cxn ang="0">
                  <a:pos x="connsiteX4144" y="connsiteY4144"/>
                </a:cxn>
                <a:cxn ang="0">
                  <a:pos x="connsiteX4145" y="connsiteY4145"/>
                </a:cxn>
                <a:cxn ang="0">
                  <a:pos x="connsiteX4146" y="connsiteY4146"/>
                </a:cxn>
                <a:cxn ang="0">
                  <a:pos x="connsiteX4147" y="connsiteY4147"/>
                </a:cxn>
                <a:cxn ang="0">
                  <a:pos x="connsiteX4148" y="connsiteY4148"/>
                </a:cxn>
                <a:cxn ang="0">
                  <a:pos x="connsiteX4149" y="connsiteY4149"/>
                </a:cxn>
                <a:cxn ang="0">
                  <a:pos x="connsiteX4150" y="connsiteY4150"/>
                </a:cxn>
                <a:cxn ang="0">
                  <a:pos x="connsiteX4151" y="connsiteY4151"/>
                </a:cxn>
                <a:cxn ang="0">
                  <a:pos x="connsiteX4152" y="connsiteY4152"/>
                </a:cxn>
                <a:cxn ang="0">
                  <a:pos x="connsiteX4153" y="connsiteY4153"/>
                </a:cxn>
                <a:cxn ang="0">
                  <a:pos x="connsiteX4154" y="connsiteY4154"/>
                </a:cxn>
                <a:cxn ang="0">
                  <a:pos x="connsiteX4155" y="connsiteY4155"/>
                </a:cxn>
                <a:cxn ang="0">
                  <a:pos x="connsiteX4156" y="connsiteY4156"/>
                </a:cxn>
                <a:cxn ang="0">
                  <a:pos x="connsiteX4157" y="connsiteY4157"/>
                </a:cxn>
                <a:cxn ang="0">
                  <a:pos x="connsiteX4158" y="connsiteY4158"/>
                </a:cxn>
                <a:cxn ang="0">
                  <a:pos x="connsiteX4159" y="connsiteY4159"/>
                </a:cxn>
                <a:cxn ang="0">
                  <a:pos x="connsiteX4160" y="connsiteY4160"/>
                </a:cxn>
                <a:cxn ang="0">
                  <a:pos x="connsiteX4161" y="connsiteY4161"/>
                </a:cxn>
                <a:cxn ang="0">
                  <a:pos x="connsiteX4162" y="connsiteY4162"/>
                </a:cxn>
                <a:cxn ang="0">
                  <a:pos x="connsiteX4163" y="connsiteY4163"/>
                </a:cxn>
                <a:cxn ang="0">
                  <a:pos x="connsiteX4164" y="connsiteY4164"/>
                </a:cxn>
                <a:cxn ang="0">
                  <a:pos x="connsiteX4165" y="connsiteY4165"/>
                </a:cxn>
                <a:cxn ang="0">
                  <a:pos x="connsiteX4166" y="connsiteY4166"/>
                </a:cxn>
                <a:cxn ang="0">
                  <a:pos x="connsiteX4167" y="connsiteY4167"/>
                </a:cxn>
                <a:cxn ang="0">
                  <a:pos x="connsiteX4168" y="connsiteY4168"/>
                </a:cxn>
                <a:cxn ang="0">
                  <a:pos x="connsiteX4169" y="connsiteY4169"/>
                </a:cxn>
                <a:cxn ang="0">
                  <a:pos x="connsiteX4170" y="connsiteY4170"/>
                </a:cxn>
                <a:cxn ang="0">
                  <a:pos x="connsiteX4171" y="connsiteY4171"/>
                </a:cxn>
                <a:cxn ang="0">
                  <a:pos x="connsiteX4172" y="connsiteY4172"/>
                </a:cxn>
                <a:cxn ang="0">
                  <a:pos x="connsiteX4173" y="connsiteY4173"/>
                </a:cxn>
                <a:cxn ang="0">
                  <a:pos x="connsiteX4174" y="connsiteY4174"/>
                </a:cxn>
                <a:cxn ang="0">
                  <a:pos x="connsiteX4175" y="connsiteY4175"/>
                </a:cxn>
                <a:cxn ang="0">
                  <a:pos x="connsiteX4176" y="connsiteY4176"/>
                </a:cxn>
                <a:cxn ang="0">
                  <a:pos x="connsiteX4177" y="connsiteY4177"/>
                </a:cxn>
                <a:cxn ang="0">
                  <a:pos x="connsiteX4178" y="connsiteY4178"/>
                </a:cxn>
                <a:cxn ang="0">
                  <a:pos x="connsiteX4179" y="connsiteY4179"/>
                </a:cxn>
                <a:cxn ang="0">
                  <a:pos x="connsiteX4180" y="connsiteY4180"/>
                </a:cxn>
                <a:cxn ang="0">
                  <a:pos x="connsiteX4181" y="connsiteY4181"/>
                </a:cxn>
                <a:cxn ang="0">
                  <a:pos x="connsiteX4182" y="connsiteY4182"/>
                </a:cxn>
                <a:cxn ang="0">
                  <a:pos x="connsiteX4183" y="connsiteY4183"/>
                </a:cxn>
                <a:cxn ang="0">
                  <a:pos x="connsiteX4184" y="connsiteY4184"/>
                </a:cxn>
                <a:cxn ang="0">
                  <a:pos x="connsiteX4185" y="connsiteY4185"/>
                </a:cxn>
                <a:cxn ang="0">
                  <a:pos x="connsiteX4186" y="connsiteY4186"/>
                </a:cxn>
                <a:cxn ang="0">
                  <a:pos x="connsiteX4187" y="connsiteY4187"/>
                </a:cxn>
                <a:cxn ang="0">
                  <a:pos x="connsiteX4188" y="connsiteY4188"/>
                </a:cxn>
                <a:cxn ang="0">
                  <a:pos x="connsiteX4189" y="connsiteY4189"/>
                </a:cxn>
                <a:cxn ang="0">
                  <a:pos x="connsiteX4190" y="connsiteY4190"/>
                </a:cxn>
                <a:cxn ang="0">
                  <a:pos x="connsiteX4191" y="connsiteY4191"/>
                </a:cxn>
                <a:cxn ang="0">
                  <a:pos x="connsiteX4192" y="connsiteY4192"/>
                </a:cxn>
                <a:cxn ang="0">
                  <a:pos x="connsiteX4193" y="connsiteY4193"/>
                </a:cxn>
                <a:cxn ang="0">
                  <a:pos x="connsiteX4194" y="connsiteY4194"/>
                </a:cxn>
                <a:cxn ang="0">
                  <a:pos x="connsiteX4195" y="connsiteY4195"/>
                </a:cxn>
                <a:cxn ang="0">
                  <a:pos x="connsiteX4196" y="connsiteY4196"/>
                </a:cxn>
                <a:cxn ang="0">
                  <a:pos x="connsiteX4197" y="connsiteY4197"/>
                </a:cxn>
                <a:cxn ang="0">
                  <a:pos x="connsiteX4198" y="connsiteY4198"/>
                </a:cxn>
                <a:cxn ang="0">
                  <a:pos x="connsiteX4199" y="connsiteY4199"/>
                </a:cxn>
                <a:cxn ang="0">
                  <a:pos x="connsiteX4200" y="connsiteY4200"/>
                </a:cxn>
                <a:cxn ang="0">
                  <a:pos x="connsiteX4201" y="connsiteY4201"/>
                </a:cxn>
                <a:cxn ang="0">
                  <a:pos x="connsiteX4202" y="connsiteY4202"/>
                </a:cxn>
                <a:cxn ang="0">
                  <a:pos x="connsiteX4203" y="connsiteY4203"/>
                </a:cxn>
                <a:cxn ang="0">
                  <a:pos x="connsiteX4204" y="connsiteY4204"/>
                </a:cxn>
                <a:cxn ang="0">
                  <a:pos x="connsiteX4205" y="connsiteY4205"/>
                </a:cxn>
                <a:cxn ang="0">
                  <a:pos x="connsiteX4206" y="connsiteY4206"/>
                </a:cxn>
                <a:cxn ang="0">
                  <a:pos x="connsiteX4207" y="connsiteY4207"/>
                </a:cxn>
                <a:cxn ang="0">
                  <a:pos x="connsiteX4208" y="connsiteY4208"/>
                </a:cxn>
                <a:cxn ang="0">
                  <a:pos x="connsiteX4209" y="connsiteY4209"/>
                </a:cxn>
                <a:cxn ang="0">
                  <a:pos x="connsiteX4210" y="connsiteY4210"/>
                </a:cxn>
                <a:cxn ang="0">
                  <a:pos x="connsiteX4211" y="connsiteY4211"/>
                </a:cxn>
                <a:cxn ang="0">
                  <a:pos x="connsiteX4212" y="connsiteY4212"/>
                </a:cxn>
                <a:cxn ang="0">
                  <a:pos x="connsiteX4213" y="connsiteY4213"/>
                </a:cxn>
                <a:cxn ang="0">
                  <a:pos x="connsiteX4214" y="connsiteY4214"/>
                </a:cxn>
                <a:cxn ang="0">
                  <a:pos x="connsiteX4215" y="connsiteY4215"/>
                </a:cxn>
                <a:cxn ang="0">
                  <a:pos x="connsiteX4216" y="connsiteY4216"/>
                </a:cxn>
                <a:cxn ang="0">
                  <a:pos x="connsiteX4217" y="connsiteY4217"/>
                </a:cxn>
                <a:cxn ang="0">
                  <a:pos x="connsiteX4218" y="connsiteY4218"/>
                </a:cxn>
                <a:cxn ang="0">
                  <a:pos x="connsiteX4219" y="connsiteY4219"/>
                </a:cxn>
                <a:cxn ang="0">
                  <a:pos x="connsiteX4220" y="connsiteY4220"/>
                </a:cxn>
                <a:cxn ang="0">
                  <a:pos x="connsiteX4221" y="connsiteY4221"/>
                </a:cxn>
                <a:cxn ang="0">
                  <a:pos x="connsiteX4222" y="connsiteY4222"/>
                </a:cxn>
                <a:cxn ang="0">
                  <a:pos x="connsiteX4223" y="connsiteY4223"/>
                </a:cxn>
                <a:cxn ang="0">
                  <a:pos x="connsiteX4224" y="connsiteY4224"/>
                </a:cxn>
                <a:cxn ang="0">
                  <a:pos x="connsiteX4225" y="connsiteY4225"/>
                </a:cxn>
                <a:cxn ang="0">
                  <a:pos x="connsiteX4226" y="connsiteY4226"/>
                </a:cxn>
                <a:cxn ang="0">
                  <a:pos x="connsiteX4227" y="connsiteY4227"/>
                </a:cxn>
                <a:cxn ang="0">
                  <a:pos x="connsiteX4228" y="connsiteY4228"/>
                </a:cxn>
                <a:cxn ang="0">
                  <a:pos x="connsiteX4229" y="connsiteY4229"/>
                </a:cxn>
                <a:cxn ang="0">
                  <a:pos x="connsiteX4230" y="connsiteY4230"/>
                </a:cxn>
                <a:cxn ang="0">
                  <a:pos x="connsiteX4231" y="connsiteY4231"/>
                </a:cxn>
                <a:cxn ang="0">
                  <a:pos x="connsiteX4232" y="connsiteY4232"/>
                </a:cxn>
                <a:cxn ang="0">
                  <a:pos x="connsiteX4233" y="connsiteY4233"/>
                </a:cxn>
                <a:cxn ang="0">
                  <a:pos x="connsiteX4234" y="connsiteY4234"/>
                </a:cxn>
                <a:cxn ang="0">
                  <a:pos x="connsiteX4235" y="connsiteY4235"/>
                </a:cxn>
                <a:cxn ang="0">
                  <a:pos x="connsiteX4236" y="connsiteY4236"/>
                </a:cxn>
                <a:cxn ang="0">
                  <a:pos x="connsiteX4237" y="connsiteY4237"/>
                </a:cxn>
                <a:cxn ang="0">
                  <a:pos x="connsiteX4238" y="connsiteY4238"/>
                </a:cxn>
                <a:cxn ang="0">
                  <a:pos x="connsiteX4239" y="connsiteY4239"/>
                </a:cxn>
                <a:cxn ang="0">
                  <a:pos x="connsiteX4240" y="connsiteY4240"/>
                </a:cxn>
                <a:cxn ang="0">
                  <a:pos x="connsiteX4241" y="connsiteY4241"/>
                </a:cxn>
                <a:cxn ang="0">
                  <a:pos x="connsiteX4242" y="connsiteY4242"/>
                </a:cxn>
                <a:cxn ang="0">
                  <a:pos x="connsiteX4243" y="connsiteY4243"/>
                </a:cxn>
                <a:cxn ang="0">
                  <a:pos x="connsiteX4244" y="connsiteY4244"/>
                </a:cxn>
                <a:cxn ang="0">
                  <a:pos x="connsiteX4245" y="connsiteY4245"/>
                </a:cxn>
                <a:cxn ang="0">
                  <a:pos x="connsiteX4246" y="connsiteY4246"/>
                </a:cxn>
                <a:cxn ang="0">
                  <a:pos x="connsiteX4247" y="connsiteY4247"/>
                </a:cxn>
                <a:cxn ang="0">
                  <a:pos x="connsiteX4248" y="connsiteY4248"/>
                </a:cxn>
                <a:cxn ang="0">
                  <a:pos x="connsiteX4249" y="connsiteY4249"/>
                </a:cxn>
                <a:cxn ang="0">
                  <a:pos x="connsiteX4250" y="connsiteY4250"/>
                </a:cxn>
                <a:cxn ang="0">
                  <a:pos x="connsiteX4251" y="connsiteY4251"/>
                </a:cxn>
                <a:cxn ang="0">
                  <a:pos x="connsiteX4252" y="connsiteY4252"/>
                </a:cxn>
                <a:cxn ang="0">
                  <a:pos x="connsiteX4253" y="connsiteY4253"/>
                </a:cxn>
                <a:cxn ang="0">
                  <a:pos x="connsiteX4254" y="connsiteY4254"/>
                </a:cxn>
                <a:cxn ang="0">
                  <a:pos x="connsiteX4255" y="connsiteY4255"/>
                </a:cxn>
                <a:cxn ang="0">
                  <a:pos x="connsiteX4256" y="connsiteY4256"/>
                </a:cxn>
                <a:cxn ang="0">
                  <a:pos x="connsiteX4257" y="connsiteY4257"/>
                </a:cxn>
                <a:cxn ang="0">
                  <a:pos x="connsiteX4258" y="connsiteY4258"/>
                </a:cxn>
                <a:cxn ang="0">
                  <a:pos x="connsiteX4259" y="connsiteY4259"/>
                </a:cxn>
                <a:cxn ang="0">
                  <a:pos x="connsiteX4260" y="connsiteY4260"/>
                </a:cxn>
                <a:cxn ang="0">
                  <a:pos x="connsiteX4261" y="connsiteY4261"/>
                </a:cxn>
                <a:cxn ang="0">
                  <a:pos x="connsiteX4262" y="connsiteY4262"/>
                </a:cxn>
                <a:cxn ang="0">
                  <a:pos x="connsiteX4263" y="connsiteY4263"/>
                </a:cxn>
                <a:cxn ang="0">
                  <a:pos x="connsiteX4264" y="connsiteY4264"/>
                </a:cxn>
                <a:cxn ang="0">
                  <a:pos x="connsiteX4265" y="connsiteY4265"/>
                </a:cxn>
                <a:cxn ang="0">
                  <a:pos x="connsiteX4266" y="connsiteY4266"/>
                </a:cxn>
                <a:cxn ang="0">
                  <a:pos x="connsiteX4267" y="connsiteY4267"/>
                </a:cxn>
                <a:cxn ang="0">
                  <a:pos x="connsiteX4268" y="connsiteY4268"/>
                </a:cxn>
                <a:cxn ang="0">
                  <a:pos x="connsiteX4269" y="connsiteY4269"/>
                </a:cxn>
                <a:cxn ang="0">
                  <a:pos x="connsiteX4270" y="connsiteY4270"/>
                </a:cxn>
                <a:cxn ang="0">
                  <a:pos x="connsiteX4271" y="connsiteY4271"/>
                </a:cxn>
                <a:cxn ang="0">
                  <a:pos x="connsiteX4272" y="connsiteY4272"/>
                </a:cxn>
                <a:cxn ang="0">
                  <a:pos x="connsiteX4273" y="connsiteY4273"/>
                </a:cxn>
                <a:cxn ang="0">
                  <a:pos x="connsiteX4274" y="connsiteY4274"/>
                </a:cxn>
                <a:cxn ang="0">
                  <a:pos x="connsiteX4275" y="connsiteY4275"/>
                </a:cxn>
                <a:cxn ang="0">
                  <a:pos x="connsiteX4276" y="connsiteY4276"/>
                </a:cxn>
                <a:cxn ang="0">
                  <a:pos x="connsiteX4277" y="connsiteY4277"/>
                </a:cxn>
                <a:cxn ang="0">
                  <a:pos x="connsiteX4278" y="connsiteY4278"/>
                </a:cxn>
                <a:cxn ang="0">
                  <a:pos x="connsiteX4279" y="connsiteY4279"/>
                </a:cxn>
                <a:cxn ang="0">
                  <a:pos x="connsiteX4280" y="connsiteY4280"/>
                </a:cxn>
                <a:cxn ang="0">
                  <a:pos x="connsiteX4281" y="connsiteY4281"/>
                </a:cxn>
                <a:cxn ang="0">
                  <a:pos x="connsiteX4282" y="connsiteY4282"/>
                </a:cxn>
                <a:cxn ang="0">
                  <a:pos x="connsiteX4283" y="connsiteY4283"/>
                </a:cxn>
                <a:cxn ang="0">
                  <a:pos x="connsiteX4284" y="connsiteY4284"/>
                </a:cxn>
                <a:cxn ang="0">
                  <a:pos x="connsiteX4285" y="connsiteY4285"/>
                </a:cxn>
                <a:cxn ang="0">
                  <a:pos x="connsiteX4286" y="connsiteY4286"/>
                </a:cxn>
                <a:cxn ang="0">
                  <a:pos x="connsiteX4287" y="connsiteY4287"/>
                </a:cxn>
                <a:cxn ang="0">
                  <a:pos x="connsiteX4288" y="connsiteY4288"/>
                </a:cxn>
                <a:cxn ang="0">
                  <a:pos x="connsiteX4289" y="connsiteY4289"/>
                </a:cxn>
                <a:cxn ang="0">
                  <a:pos x="connsiteX4290" y="connsiteY4290"/>
                </a:cxn>
                <a:cxn ang="0">
                  <a:pos x="connsiteX4291" y="connsiteY4291"/>
                </a:cxn>
                <a:cxn ang="0">
                  <a:pos x="connsiteX4292" y="connsiteY4292"/>
                </a:cxn>
                <a:cxn ang="0">
                  <a:pos x="connsiteX4293" y="connsiteY4293"/>
                </a:cxn>
                <a:cxn ang="0">
                  <a:pos x="connsiteX4294" y="connsiteY4294"/>
                </a:cxn>
                <a:cxn ang="0">
                  <a:pos x="connsiteX4295" y="connsiteY4295"/>
                </a:cxn>
                <a:cxn ang="0">
                  <a:pos x="connsiteX4296" y="connsiteY4296"/>
                </a:cxn>
                <a:cxn ang="0">
                  <a:pos x="connsiteX4297" y="connsiteY4297"/>
                </a:cxn>
                <a:cxn ang="0">
                  <a:pos x="connsiteX4298" y="connsiteY4298"/>
                </a:cxn>
                <a:cxn ang="0">
                  <a:pos x="connsiteX4299" y="connsiteY4299"/>
                </a:cxn>
                <a:cxn ang="0">
                  <a:pos x="connsiteX4300" y="connsiteY4300"/>
                </a:cxn>
                <a:cxn ang="0">
                  <a:pos x="connsiteX4301" y="connsiteY4301"/>
                </a:cxn>
                <a:cxn ang="0">
                  <a:pos x="connsiteX4302" y="connsiteY4302"/>
                </a:cxn>
                <a:cxn ang="0">
                  <a:pos x="connsiteX4303" y="connsiteY4303"/>
                </a:cxn>
                <a:cxn ang="0">
                  <a:pos x="connsiteX4304" y="connsiteY4304"/>
                </a:cxn>
                <a:cxn ang="0">
                  <a:pos x="connsiteX4305" y="connsiteY4305"/>
                </a:cxn>
                <a:cxn ang="0">
                  <a:pos x="connsiteX4306" y="connsiteY4306"/>
                </a:cxn>
                <a:cxn ang="0">
                  <a:pos x="connsiteX4307" y="connsiteY4307"/>
                </a:cxn>
                <a:cxn ang="0">
                  <a:pos x="connsiteX4308" y="connsiteY4308"/>
                </a:cxn>
                <a:cxn ang="0">
                  <a:pos x="connsiteX4309" y="connsiteY4309"/>
                </a:cxn>
                <a:cxn ang="0">
                  <a:pos x="connsiteX4310" y="connsiteY4310"/>
                </a:cxn>
                <a:cxn ang="0">
                  <a:pos x="connsiteX4311" y="connsiteY4311"/>
                </a:cxn>
                <a:cxn ang="0">
                  <a:pos x="connsiteX4312" y="connsiteY4312"/>
                </a:cxn>
                <a:cxn ang="0">
                  <a:pos x="connsiteX4313" y="connsiteY4313"/>
                </a:cxn>
                <a:cxn ang="0">
                  <a:pos x="connsiteX4314" y="connsiteY4314"/>
                </a:cxn>
                <a:cxn ang="0">
                  <a:pos x="connsiteX4315" y="connsiteY4315"/>
                </a:cxn>
                <a:cxn ang="0">
                  <a:pos x="connsiteX4316" y="connsiteY4316"/>
                </a:cxn>
                <a:cxn ang="0">
                  <a:pos x="connsiteX4317" y="connsiteY4317"/>
                </a:cxn>
                <a:cxn ang="0">
                  <a:pos x="connsiteX4318" y="connsiteY4318"/>
                </a:cxn>
                <a:cxn ang="0">
                  <a:pos x="connsiteX4319" y="connsiteY4319"/>
                </a:cxn>
                <a:cxn ang="0">
                  <a:pos x="connsiteX4320" y="connsiteY4320"/>
                </a:cxn>
                <a:cxn ang="0">
                  <a:pos x="connsiteX4321" y="connsiteY4321"/>
                </a:cxn>
                <a:cxn ang="0">
                  <a:pos x="connsiteX4322" y="connsiteY4322"/>
                </a:cxn>
                <a:cxn ang="0">
                  <a:pos x="connsiteX4323" y="connsiteY4323"/>
                </a:cxn>
                <a:cxn ang="0">
                  <a:pos x="connsiteX4324" y="connsiteY4324"/>
                </a:cxn>
                <a:cxn ang="0">
                  <a:pos x="connsiteX4325" y="connsiteY4325"/>
                </a:cxn>
                <a:cxn ang="0">
                  <a:pos x="connsiteX4326" y="connsiteY4326"/>
                </a:cxn>
                <a:cxn ang="0">
                  <a:pos x="connsiteX4327" y="connsiteY4327"/>
                </a:cxn>
                <a:cxn ang="0">
                  <a:pos x="connsiteX4328" y="connsiteY4328"/>
                </a:cxn>
                <a:cxn ang="0">
                  <a:pos x="connsiteX4329" y="connsiteY4329"/>
                </a:cxn>
                <a:cxn ang="0">
                  <a:pos x="connsiteX4330" y="connsiteY4330"/>
                </a:cxn>
                <a:cxn ang="0">
                  <a:pos x="connsiteX4331" y="connsiteY4331"/>
                </a:cxn>
                <a:cxn ang="0">
                  <a:pos x="connsiteX4332" y="connsiteY4332"/>
                </a:cxn>
                <a:cxn ang="0">
                  <a:pos x="connsiteX4333" y="connsiteY4333"/>
                </a:cxn>
                <a:cxn ang="0">
                  <a:pos x="connsiteX4334" y="connsiteY4334"/>
                </a:cxn>
                <a:cxn ang="0">
                  <a:pos x="connsiteX4335" y="connsiteY4335"/>
                </a:cxn>
                <a:cxn ang="0">
                  <a:pos x="connsiteX4336" y="connsiteY4336"/>
                </a:cxn>
                <a:cxn ang="0">
                  <a:pos x="connsiteX4337" y="connsiteY4337"/>
                </a:cxn>
                <a:cxn ang="0">
                  <a:pos x="connsiteX4338" y="connsiteY4338"/>
                </a:cxn>
                <a:cxn ang="0">
                  <a:pos x="connsiteX4339" y="connsiteY4339"/>
                </a:cxn>
                <a:cxn ang="0">
                  <a:pos x="connsiteX4340" y="connsiteY4340"/>
                </a:cxn>
                <a:cxn ang="0">
                  <a:pos x="connsiteX4341" y="connsiteY4341"/>
                </a:cxn>
                <a:cxn ang="0">
                  <a:pos x="connsiteX4342" y="connsiteY4342"/>
                </a:cxn>
                <a:cxn ang="0">
                  <a:pos x="connsiteX4343" y="connsiteY4343"/>
                </a:cxn>
                <a:cxn ang="0">
                  <a:pos x="connsiteX4344" y="connsiteY4344"/>
                </a:cxn>
                <a:cxn ang="0">
                  <a:pos x="connsiteX4345" y="connsiteY4345"/>
                </a:cxn>
                <a:cxn ang="0">
                  <a:pos x="connsiteX4346" y="connsiteY4346"/>
                </a:cxn>
                <a:cxn ang="0">
                  <a:pos x="connsiteX4347" y="connsiteY4347"/>
                </a:cxn>
                <a:cxn ang="0">
                  <a:pos x="connsiteX4348" y="connsiteY4348"/>
                </a:cxn>
                <a:cxn ang="0">
                  <a:pos x="connsiteX4349" y="connsiteY4349"/>
                </a:cxn>
                <a:cxn ang="0">
                  <a:pos x="connsiteX4350" y="connsiteY4350"/>
                </a:cxn>
                <a:cxn ang="0">
                  <a:pos x="connsiteX4351" y="connsiteY4351"/>
                </a:cxn>
                <a:cxn ang="0">
                  <a:pos x="connsiteX4352" y="connsiteY4352"/>
                </a:cxn>
                <a:cxn ang="0">
                  <a:pos x="connsiteX4353" y="connsiteY4353"/>
                </a:cxn>
                <a:cxn ang="0">
                  <a:pos x="connsiteX4354" y="connsiteY4354"/>
                </a:cxn>
                <a:cxn ang="0">
                  <a:pos x="connsiteX4355" y="connsiteY4355"/>
                </a:cxn>
                <a:cxn ang="0">
                  <a:pos x="connsiteX4356" y="connsiteY4356"/>
                </a:cxn>
                <a:cxn ang="0">
                  <a:pos x="connsiteX4357" y="connsiteY4357"/>
                </a:cxn>
                <a:cxn ang="0">
                  <a:pos x="connsiteX4358" y="connsiteY4358"/>
                </a:cxn>
                <a:cxn ang="0">
                  <a:pos x="connsiteX4359" y="connsiteY4359"/>
                </a:cxn>
                <a:cxn ang="0">
                  <a:pos x="connsiteX4360" y="connsiteY4360"/>
                </a:cxn>
                <a:cxn ang="0">
                  <a:pos x="connsiteX4361" y="connsiteY4361"/>
                </a:cxn>
                <a:cxn ang="0">
                  <a:pos x="connsiteX4362" y="connsiteY4362"/>
                </a:cxn>
                <a:cxn ang="0">
                  <a:pos x="connsiteX4363" y="connsiteY4363"/>
                </a:cxn>
                <a:cxn ang="0">
                  <a:pos x="connsiteX4364" y="connsiteY4364"/>
                </a:cxn>
                <a:cxn ang="0">
                  <a:pos x="connsiteX4365" y="connsiteY4365"/>
                </a:cxn>
                <a:cxn ang="0">
                  <a:pos x="connsiteX4366" y="connsiteY4366"/>
                </a:cxn>
                <a:cxn ang="0">
                  <a:pos x="connsiteX4367" y="connsiteY4367"/>
                </a:cxn>
                <a:cxn ang="0">
                  <a:pos x="connsiteX4368" y="connsiteY4368"/>
                </a:cxn>
                <a:cxn ang="0">
                  <a:pos x="connsiteX4369" y="connsiteY4369"/>
                </a:cxn>
                <a:cxn ang="0">
                  <a:pos x="connsiteX4370" y="connsiteY4370"/>
                </a:cxn>
                <a:cxn ang="0">
                  <a:pos x="connsiteX4371" y="connsiteY4371"/>
                </a:cxn>
                <a:cxn ang="0">
                  <a:pos x="connsiteX4372" y="connsiteY4372"/>
                </a:cxn>
                <a:cxn ang="0">
                  <a:pos x="connsiteX4373" y="connsiteY4373"/>
                </a:cxn>
                <a:cxn ang="0">
                  <a:pos x="connsiteX4374" y="connsiteY4374"/>
                </a:cxn>
                <a:cxn ang="0">
                  <a:pos x="connsiteX4375" y="connsiteY4375"/>
                </a:cxn>
                <a:cxn ang="0">
                  <a:pos x="connsiteX4376" y="connsiteY4376"/>
                </a:cxn>
                <a:cxn ang="0">
                  <a:pos x="connsiteX4377" y="connsiteY4377"/>
                </a:cxn>
                <a:cxn ang="0">
                  <a:pos x="connsiteX4378" y="connsiteY4378"/>
                </a:cxn>
                <a:cxn ang="0">
                  <a:pos x="connsiteX4379" y="connsiteY4379"/>
                </a:cxn>
                <a:cxn ang="0">
                  <a:pos x="connsiteX4380" y="connsiteY4380"/>
                </a:cxn>
                <a:cxn ang="0">
                  <a:pos x="connsiteX4381" y="connsiteY4381"/>
                </a:cxn>
                <a:cxn ang="0">
                  <a:pos x="connsiteX4382" y="connsiteY4382"/>
                </a:cxn>
                <a:cxn ang="0">
                  <a:pos x="connsiteX4383" y="connsiteY4383"/>
                </a:cxn>
                <a:cxn ang="0">
                  <a:pos x="connsiteX4384" y="connsiteY4384"/>
                </a:cxn>
                <a:cxn ang="0">
                  <a:pos x="connsiteX4385" y="connsiteY4385"/>
                </a:cxn>
                <a:cxn ang="0">
                  <a:pos x="connsiteX4386" y="connsiteY4386"/>
                </a:cxn>
                <a:cxn ang="0">
                  <a:pos x="connsiteX4387" y="connsiteY4387"/>
                </a:cxn>
                <a:cxn ang="0">
                  <a:pos x="connsiteX4388" y="connsiteY4388"/>
                </a:cxn>
                <a:cxn ang="0">
                  <a:pos x="connsiteX4389" y="connsiteY4389"/>
                </a:cxn>
                <a:cxn ang="0">
                  <a:pos x="connsiteX4390" y="connsiteY4390"/>
                </a:cxn>
                <a:cxn ang="0">
                  <a:pos x="connsiteX4391" y="connsiteY4391"/>
                </a:cxn>
                <a:cxn ang="0">
                  <a:pos x="connsiteX4392" y="connsiteY4392"/>
                </a:cxn>
                <a:cxn ang="0">
                  <a:pos x="connsiteX4393" y="connsiteY4393"/>
                </a:cxn>
                <a:cxn ang="0">
                  <a:pos x="connsiteX4394" y="connsiteY4394"/>
                </a:cxn>
                <a:cxn ang="0">
                  <a:pos x="connsiteX4395" y="connsiteY4395"/>
                </a:cxn>
                <a:cxn ang="0">
                  <a:pos x="connsiteX4396" y="connsiteY4396"/>
                </a:cxn>
                <a:cxn ang="0">
                  <a:pos x="connsiteX4397" y="connsiteY4397"/>
                </a:cxn>
                <a:cxn ang="0">
                  <a:pos x="connsiteX4398" y="connsiteY4398"/>
                </a:cxn>
                <a:cxn ang="0">
                  <a:pos x="connsiteX4399" y="connsiteY4399"/>
                </a:cxn>
                <a:cxn ang="0">
                  <a:pos x="connsiteX4400" y="connsiteY4400"/>
                </a:cxn>
                <a:cxn ang="0">
                  <a:pos x="connsiteX4401" y="connsiteY4401"/>
                </a:cxn>
                <a:cxn ang="0">
                  <a:pos x="connsiteX4402" y="connsiteY4402"/>
                </a:cxn>
                <a:cxn ang="0">
                  <a:pos x="connsiteX4403" y="connsiteY4403"/>
                </a:cxn>
                <a:cxn ang="0">
                  <a:pos x="connsiteX4404" y="connsiteY4404"/>
                </a:cxn>
                <a:cxn ang="0">
                  <a:pos x="connsiteX4405" y="connsiteY4405"/>
                </a:cxn>
                <a:cxn ang="0">
                  <a:pos x="connsiteX4406" y="connsiteY4406"/>
                </a:cxn>
                <a:cxn ang="0">
                  <a:pos x="connsiteX4407" y="connsiteY4407"/>
                </a:cxn>
                <a:cxn ang="0">
                  <a:pos x="connsiteX4408" y="connsiteY4408"/>
                </a:cxn>
                <a:cxn ang="0">
                  <a:pos x="connsiteX4409" y="connsiteY4409"/>
                </a:cxn>
                <a:cxn ang="0">
                  <a:pos x="connsiteX4410" y="connsiteY4410"/>
                </a:cxn>
                <a:cxn ang="0">
                  <a:pos x="connsiteX4411" y="connsiteY4411"/>
                </a:cxn>
                <a:cxn ang="0">
                  <a:pos x="connsiteX4412" y="connsiteY4412"/>
                </a:cxn>
                <a:cxn ang="0">
                  <a:pos x="connsiteX4413" y="connsiteY4413"/>
                </a:cxn>
                <a:cxn ang="0">
                  <a:pos x="connsiteX4414" y="connsiteY4414"/>
                </a:cxn>
                <a:cxn ang="0">
                  <a:pos x="connsiteX4415" y="connsiteY4415"/>
                </a:cxn>
                <a:cxn ang="0">
                  <a:pos x="connsiteX4416" y="connsiteY4416"/>
                </a:cxn>
                <a:cxn ang="0">
                  <a:pos x="connsiteX4417" y="connsiteY4417"/>
                </a:cxn>
                <a:cxn ang="0">
                  <a:pos x="connsiteX4418" y="connsiteY4418"/>
                </a:cxn>
                <a:cxn ang="0">
                  <a:pos x="connsiteX4419" y="connsiteY4419"/>
                </a:cxn>
                <a:cxn ang="0">
                  <a:pos x="connsiteX4420" y="connsiteY4420"/>
                </a:cxn>
                <a:cxn ang="0">
                  <a:pos x="connsiteX4421" y="connsiteY4421"/>
                </a:cxn>
                <a:cxn ang="0">
                  <a:pos x="connsiteX4422" y="connsiteY4422"/>
                </a:cxn>
                <a:cxn ang="0">
                  <a:pos x="connsiteX4423" y="connsiteY4423"/>
                </a:cxn>
                <a:cxn ang="0">
                  <a:pos x="connsiteX4424" y="connsiteY4424"/>
                </a:cxn>
                <a:cxn ang="0">
                  <a:pos x="connsiteX4425" y="connsiteY4425"/>
                </a:cxn>
                <a:cxn ang="0">
                  <a:pos x="connsiteX4426" y="connsiteY4426"/>
                </a:cxn>
                <a:cxn ang="0">
                  <a:pos x="connsiteX4427" y="connsiteY4427"/>
                </a:cxn>
                <a:cxn ang="0">
                  <a:pos x="connsiteX4428" y="connsiteY4428"/>
                </a:cxn>
                <a:cxn ang="0">
                  <a:pos x="connsiteX4429" y="connsiteY4429"/>
                </a:cxn>
                <a:cxn ang="0">
                  <a:pos x="connsiteX4430" y="connsiteY4430"/>
                </a:cxn>
                <a:cxn ang="0">
                  <a:pos x="connsiteX4431" y="connsiteY4431"/>
                </a:cxn>
                <a:cxn ang="0">
                  <a:pos x="connsiteX4432" y="connsiteY4432"/>
                </a:cxn>
                <a:cxn ang="0">
                  <a:pos x="connsiteX4433" y="connsiteY4433"/>
                </a:cxn>
                <a:cxn ang="0">
                  <a:pos x="connsiteX4434" y="connsiteY4434"/>
                </a:cxn>
                <a:cxn ang="0">
                  <a:pos x="connsiteX4435" y="connsiteY4435"/>
                </a:cxn>
                <a:cxn ang="0">
                  <a:pos x="connsiteX4436" y="connsiteY4436"/>
                </a:cxn>
                <a:cxn ang="0">
                  <a:pos x="connsiteX4437" y="connsiteY4437"/>
                </a:cxn>
                <a:cxn ang="0">
                  <a:pos x="connsiteX4438" y="connsiteY4438"/>
                </a:cxn>
                <a:cxn ang="0">
                  <a:pos x="connsiteX4439" y="connsiteY4439"/>
                </a:cxn>
                <a:cxn ang="0">
                  <a:pos x="connsiteX4440" y="connsiteY4440"/>
                </a:cxn>
                <a:cxn ang="0">
                  <a:pos x="connsiteX4441" y="connsiteY4441"/>
                </a:cxn>
                <a:cxn ang="0">
                  <a:pos x="connsiteX4442" y="connsiteY4442"/>
                </a:cxn>
                <a:cxn ang="0">
                  <a:pos x="connsiteX4443" y="connsiteY4443"/>
                </a:cxn>
                <a:cxn ang="0">
                  <a:pos x="connsiteX4444" y="connsiteY4444"/>
                </a:cxn>
                <a:cxn ang="0">
                  <a:pos x="connsiteX4445" y="connsiteY4445"/>
                </a:cxn>
                <a:cxn ang="0">
                  <a:pos x="connsiteX4446" y="connsiteY4446"/>
                </a:cxn>
                <a:cxn ang="0">
                  <a:pos x="connsiteX4447" y="connsiteY4447"/>
                </a:cxn>
                <a:cxn ang="0">
                  <a:pos x="connsiteX4448" y="connsiteY4448"/>
                </a:cxn>
                <a:cxn ang="0">
                  <a:pos x="connsiteX4449" y="connsiteY4449"/>
                </a:cxn>
                <a:cxn ang="0">
                  <a:pos x="connsiteX4450" y="connsiteY4450"/>
                </a:cxn>
                <a:cxn ang="0">
                  <a:pos x="connsiteX4451" y="connsiteY4451"/>
                </a:cxn>
                <a:cxn ang="0">
                  <a:pos x="connsiteX4452" y="connsiteY4452"/>
                </a:cxn>
                <a:cxn ang="0">
                  <a:pos x="connsiteX4453" y="connsiteY4453"/>
                </a:cxn>
                <a:cxn ang="0">
                  <a:pos x="connsiteX4454" y="connsiteY4454"/>
                </a:cxn>
                <a:cxn ang="0">
                  <a:pos x="connsiteX4455" y="connsiteY4455"/>
                </a:cxn>
                <a:cxn ang="0">
                  <a:pos x="connsiteX4456" y="connsiteY4456"/>
                </a:cxn>
                <a:cxn ang="0">
                  <a:pos x="connsiteX4457" y="connsiteY4457"/>
                </a:cxn>
                <a:cxn ang="0">
                  <a:pos x="connsiteX4458" y="connsiteY4458"/>
                </a:cxn>
                <a:cxn ang="0">
                  <a:pos x="connsiteX4459" y="connsiteY4459"/>
                </a:cxn>
                <a:cxn ang="0">
                  <a:pos x="connsiteX4460" y="connsiteY4460"/>
                </a:cxn>
                <a:cxn ang="0">
                  <a:pos x="connsiteX4461" y="connsiteY4461"/>
                </a:cxn>
                <a:cxn ang="0">
                  <a:pos x="connsiteX4462" y="connsiteY4462"/>
                </a:cxn>
                <a:cxn ang="0">
                  <a:pos x="connsiteX4463" y="connsiteY4463"/>
                </a:cxn>
                <a:cxn ang="0">
                  <a:pos x="connsiteX4464" y="connsiteY4464"/>
                </a:cxn>
                <a:cxn ang="0">
                  <a:pos x="connsiteX4465" y="connsiteY4465"/>
                </a:cxn>
                <a:cxn ang="0">
                  <a:pos x="connsiteX4466" y="connsiteY4466"/>
                </a:cxn>
                <a:cxn ang="0">
                  <a:pos x="connsiteX4467" y="connsiteY4467"/>
                </a:cxn>
                <a:cxn ang="0">
                  <a:pos x="connsiteX4468" y="connsiteY4468"/>
                </a:cxn>
                <a:cxn ang="0">
                  <a:pos x="connsiteX4469" y="connsiteY4469"/>
                </a:cxn>
                <a:cxn ang="0">
                  <a:pos x="connsiteX4470" y="connsiteY4470"/>
                </a:cxn>
                <a:cxn ang="0">
                  <a:pos x="connsiteX4471" y="connsiteY4471"/>
                </a:cxn>
                <a:cxn ang="0">
                  <a:pos x="connsiteX4472" y="connsiteY4472"/>
                </a:cxn>
                <a:cxn ang="0">
                  <a:pos x="connsiteX4473" y="connsiteY4473"/>
                </a:cxn>
                <a:cxn ang="0">
                  <a:pos x="connsiteX4474" y="connsiteY4474"/>
                </a:cxn>
                <a:cxn ang="0">
                  <a:pos x="connsiteX4475" y="connsiteY4475"/>
                </a:cxn>
                <a:cxn ang="0">
                  <a:pos x="connsiteX4476" y="connsiteY4476"/>
                </a:cxn>
                <a:cxn ang="0">
                  <a:pos x="connsiteX4477" y="connsiteY4477"/>
                </a:cxn>
                <a:cxn ang="0">
                  <a:pos x="connsiteX4478" y="connsiteY4478"/>
                </a:cxn>
                <a:cxn ang="0">
                  <a:pos x="connsiteX4479" y="connsiteY4479"/>
                </a:cxn>
                <a:cxn ang="0">
                  <a:pos x="connsiteX4480" y="connsiteY4480"/>
                </a:cxn>
                <a:cxn ang="0">
                  <a:pos x="connsiteX4481" y="connsiteY4481"/>
                </a:cxn>
                <a:cxn ang="0">
                  <a:pos x="connsiteX4482" y="connsiteY4482"/>
                </a:cxn>
                <a:cxn ang="0">
                  <a:pos x="connsiteX4483" y="connsiteY4483"/>
                </a:cxn>
                <a:cxn ang="0">
                  <a:pos x="connsiteX4484" y="connsiteY4484"/>
                </a:cxn>
                <a:cxn ang="0">
                  <a:pos x="connsiteX4485" y="connsiteY4485"/>
                </a:cxn>
                <a:cxn ang="0">
                  <a:pos x="connsiteX4486" y="connsiteY4486"/>
                </a:cxn>
                <a:cxn ang="0">
                  <a:pos x="connsiteX4487" y="connsiteY4487"/>
                </a:cxn>
                <a:cxn ang="0">
                  <a:pos x="connsiteX4488" y="connsiteY4488"/>
                </a:cxn>
                <a:cxn ang="0">
                  <a:pos x="connsiteX4489" y="connsiteY4489"/>
                </a:cxn>
                <a:cxn ang="0">
                  <a:pos x="connsiteX4490" y="connsiteY4490"/>
                </a:cxn>
                <a:cxn ang="0">
                  <a:pos x="connsiteX4491" y="connsiteY4491"/>
                </a:cxn>
                <a:cxn ang="0">
                  <a:pos x="connsiteX4492" y="connsiteY4492"/>
                </a:cxn>
                <a:cxn ang="0">
                  <a:pos x="connsiteX4493" y="connsiteY4493"/>
                </a:cxn>
                <a:cxn ang="0">
                  <a:pos x="connsiteX4494" y="connsiteY4494"/>
                </a:cxn>
                <a:cxn ang="0">
                  <a:pos x="connsiteX4495" y="connsiteY4495"/>
                </a:cxn>
                <a:cxn ang="0">
                  <a:pos x="connsiteX4496" y="connsiteY4496"/>
                </a:cxn>
                <a:cxn ang="0">
                  <a:pos x="connsiteX4497" y="connsiteY4497"/>
                </a:cxn>
                <a:cxn ang="0">
                  <a:pos x="connsiteX4498" y="connsiteY4498"/>
                </a:cxn>
                <a:cxn ang="0">
                  <a:pos x="connsiteX4499" y="connsiteY4499"/>
                </a:cxn>
                <a:cxn ang="0">
                  <a:pos x="connsiteX4500" y="connsiteY4500"/>
                </a:cxn>
                <a:cxn ang="0">
                  <a:pos x="connsiteX4501" y="connsiteY4501"/>
                </a:cxn>
                <a:cxn ang="0">
                  <a:pos x="connsiteX4502" y="connsiteY4502"/>
                </a:cxn>
                <a:cxn ang="0">
                  <a:pos x="connsiteX4503" y="connsiteY4503"/>
                </a:cxn>
                <a:cxn ang="0">
                  <a:pos x="connsiteX4504" y="connsiteY4504"/>
                </a:cxn>
                <a:cxn ang="0">
                  <a:pos x="connsiteX4505" y="connsiteY4505"/>
                </a:cxn>
                <a:cxn ang="0">
                  <a:pos x="connsiteX4506" y="connsiteY4506"/>
                </a:cxn>
                <a:cxn ang="0">
                  <a:pos x="connsiteX4507" y="connsiteY4507"/>
                </a:cxn>
                <a:cxn ang="0">
                  <a:pos x="connsiteX4508" y="connsiteY4508"/>
                </a:cxn>
                <a:cxn ang="0">
                  <a:pos x="connsiteX4509" y="connsiteY4509"/>
                </a:cxn>
                <a:cxn ang="0">
                  <a:pos x="connsiteX4510" y="connsiteY4510"/>
                </a:cxn>
                <a:cxn ang="0">
                  <a:pos x="connsiteX4511" y="connsiteY4511"/>
                </a:cxn>
                <a:cxn ang="0">
                  <a:pos x="connsiteX4512" y="connsiteY4512"/>
                </a:cxn>
                <a:cxn ang="0">
                  <a:pos x="connsiteX4513" y="connsiteY4513"/>
                </a:cxn>
                <a:cxn ang="0">
                  <a:pos x="connsiteX4514" y="connsiteY4514"/>
                </a:cxn>
                <a:cxn ang="0">
                  <a:pos x="connsiteX4515" y="connsiteY4515"/>
                </a:cxn>
                <a:cxn ang="0">
                  <a:pos x="connsiteX4516" y="connsiteY4516"/>
                </a:cxn>
                <a:cxn ang="0">
                  <a:pos x="connsiteX4517" y="connsiteY4517"/>
                </a:cxn>
                <a:cxn ang="0">
                  <a:pos x="connsiteX4518" y="connsiteY4518"/>
                </a:cxn>
                <a:cxn ang="0">
                  <a:pos x="connsiteX4519" y="connsiteY4519"/>
                </a:cxn>
                <a:cxn ang="0">
                  <a:pos x="connsiteX4520" y="connsiteY4520"/>
                </a:cxn>
                <a:cxn ang="0">
                  <a:pos x="connsiteX4521" y="connsiteY4521"/>
                </a:cxn>
                <a:cxn ang="0">
                  <a:pos x="connsiteX4522" y="connsiteY4522"/>
                </a:cxn>
                <a:cxn ang="0">
                  <a:pos x="connsiteX4523" y="connsiteY4523"/>
                </a:cxn>
                <a:cxn ang="0">
                  <a:pos x="connsiteX4524" y="connsiteY4524"/>
                </a:cxn>
                <a:cxn ang="0">
                  <a:pos x="connsiteX4525" y="connsiteY4525"/>
                </a:cxn>
                <a:cxn ang="0">
                  <a:pos x="connsiteX4526" y="connsiteY4526"/>
                </a:cxn>
                <a:cxn ang="0">
                  <a:pos x="connsiteX4527" y="connsiteY4527"/>
                </a:cxn>
                <a:cxn ang="0">
                  <a:pos x="connsiteX4528" y="connsiteY4528"/>
                </a:cxn>
                <a:cxn ang="0">
                  <a:pos x="connsiteX4529" y="connsiteY4529"/>
                </a:cxn>
                <a:cxn ang="0">
                  <a:pos x="connsiteX4530" y="connsiteY4530"/>
                </a:cxn>
                <a:cxn ang="0">
                  <a:pos x="connsiteX4531" y="connsiteY4531"/>
                </a:cxn>
                <a:cxn ang="0">
                  <a:pos x="connsiteX4532" y="connsiteY4532"/>
                </a:cxn>
                <a:cxn ang="0">
                  <a:pos x="connsiteX4533" y="connsiteY4533"/>
                </a:cxn>
                <a:cxn ang="0">
                  <a:pos x="connsiteX4534" y="connsiteY4534"/>
                </a:cxn>
                <a:cxn ang="0">
                  <a:pos x="connsiteX4535" y="connsiteY4535"/>
                </a:cxn>
                <a:cxn ang="0">
                  <a:pos x="connsiteX4536" y="connsiteY4536"/>
                </a:cxn>
                <a:cxn ang="0">
                  <a:pos x="connsiteX4537" y="connsiteY4537"/>
                </a:cxn>
                <a:cxn ang="0">
                  <a:pos x="connsiteX4538" y="connsiteY4538"/>
                </a:cxn>
                <a:cxn ang="0">
                  <a:pos x="connsiteX4539" y="connsiteY4539"/>
                </a:cxn>
                <a:cxn ang="0">
                  <a:pos x="connsiteX4540" y="connsiteY4540"/>
                </a:cxn>
                <a:cxn ang="0">
                  <a:pos x="connsiteX4541" y="connsiteY4541"/>
                </a:cxn>
                <a:cxn ang="0">
                  <a:pos x="connsiteX4542" y="connsiteY4542"/>
                </a:cxn>
                <a:cxn ang="0">
                  <a:pos x="connsiteX4543" y="connsiteY4543"/>
                </a:cxn>
                <a:cxn ang="0">
                  <a:pos x="connsiteX4544" y="connsiteY4544"/>
                </a:cxn>
                <a:cxn ang="0">
                  <a:pos x="connsiteX4545" y="connsiteY4545"/>
                </a:cxn>
                <a:cxn ang="0">
                  <a:pos x="connsiteX4546" y="connsiteY4546"/>
                </a:cxn>
                <a:cxn ang="0">
                  <a:pos x="connsiteX4547" y="connsiteY4547"/>
                </a:cxn>
                <a:cxn ang="0">
                  <a:pos x="connsiteX4548" y="connsiteY4548"/>
                </a:cxn>
                <a:cxn ang="0">
                  <a:pos x="connsiteX4549" y="connsiteY4549"/>
                </a:cxn>
                <a:cxn ang="0">
                  <a:pos x="connsiteX4550" y="connsiteY4550"/>
                </a:cxn>
                <a:cxn ang="0">
                  <a:pos x="connsiteX4551" y="connsiteY4551"/>
                </a:cxn>
                <a:cxn ang="0">
                  <a:pos x="connsiteX4552" y="connsiteY4552"/>
                </a:cxn>
                <a:cxn ang="0">
                  <a:pos x="connsiteX4553" y="connsiteY4553"/>
                </a:cxn>
                <a:cxn ang="0">
                  <a:pos x="connsiteX4554" y="connsiteY4554"/>
                </a:cxn>
                <a:cxn ang="0">
                  <a:pos x="connsiteX4555" y="connsiteY4555"/>
                </a:cxn>
                <a:cxn ang="0">
                  <a:pos x="connsiteX4556" y="connsiteY4556"/>
                </a:cxn>
                <a:cxn ang="0">
                  <a:pos x="connsiteX4557" y="connsiteY4557"/>
                </a:cxn>
                <a:cxn ang="0">
                  <a:pos x="connsiteX4558" y="connsiteY4558"/>
                </a:cxn>
                <a:cxn ang="0">
                  <a:pos x="connsiteX4559" y="connsiteY4559"/>
                </a:cxn>
                <a:cxn ang="0">
                  <a:pos x="connsiteX4560" y="connsiteY4560"/>
                </a:cxn>
                <a:cxn ang="0">
                  <a:pos x="connsiteX4561" y="connsiteY4561"/>
                </a:cxn>
                <a:cxn ang="0">
                  <a:pos x="connsiteX4562" y="connsiteY4562"/>
                </a:cxn>
                <a:cxn ang="0">
                  <a:pos x="connsiteX4563" y="connsiteY4563"/>
                </a:cxn>
                <a:cxn ang="0">
                  <a:pos x="connsiteX4564" y="connsiteY4564"/>
                </a:cxn>
                <a:cxn ang="0">
                  <a:pos x="connsiteX4565" y="connsiteY4565"/>
                </a:cxn>
                <a:cxn ang="0">
                  <a:pos x="connsiteX4566" y="connsiteY4566"/>
                </a:cxn>
                <a:cxn ang="0">
                  <a:pos x="connsiteX4567" y="connsiteY4567"/>
                </a:cxn>
                <a:cxn ang="0">
                  <a:pos x="connsiteX4568" y="connsiteY4568"/>
                </a:cxn>
                <a:cxn ang="0">
                  <a:pos x="connsiteX4569" y="connsiteY4569"/>
                </a:cxn>
                <a:cxn ang="0">
                  <a:pos x="connsiteX4570" y="connsiteY4570"/>
                </a:cxn>
                <a:cxn ang="0">
                  <a:pos x="connsiteX4571" y="connsiteY4571"/>
                </a:cxn>
                <a:cxn ang="0">
                  <a:pos x="connsiteX4572" y="connsiteY4572"/>
                </a:cxn>
                <a:cxn ang="0">
                  <a:pos x="connsiteX4573" y="connsiteY4573"/>
                </a:cxn>
                <a:cxn ang="0">
                  <a:pos x="connsiteX4574" y="connsiteY4574"/>
                </a:cxn>
                <a:cxn ang="0">
                  <a:pos x="connsiteX4575" y="connsiteY4575"/>
                </a:cxn>
                <a:cxn ang="0">
                  <a:pos x="connsiteX4576" y="connsiteY4576"/>
                </a:cxn>
                <a:cxn ang="0">
                  <a:pos x="connsiteX4577" y="connsiteY4577"/>
                </a:cxn>
                <a:cxn ang="0">
                  <a:pos x="connsiteX4578" y="connsiteY4578"/>
                </a:cxn>
                <a:cxn ang="0">
                  <a:pos x="connsiteX4579" y="connsiteY4579"/>
                </a:cxn>
                <a:cxn ang="0">
                  <a:pos x="connsiteX4580" y="connsiteY4580"/>
                </a:cxn>
                <a:cxn ang="0">
                  <a:pos x="connsiteX4581" y="connsiteY4581"/>
                </a:cxn>
                <a:cxn ang="0">
                  <a:pos x="connsiteX4582" y="connsiteY4582"/>
                </a:cxn>
                <a:cxn ang="0">
                  <a:pos x="connsiteX4583" y="connsiteY4583"/>
                </a:cxn>
                <a:cxn ang="0">
                  <a:pos x="connsiteX4584" y="connsiteY4584"/>
                </a:cxn>
                <a:cxn ang="0">
                  <a:pos x="connsiteX4585" y="connsiteY4585"/>
                </a:cxn>
                <a:cxn ang="0">
                  <a:pos x="connsiteX4586" y="connsiteY4586"/>
                </a:cxn>
                <a:cxn ang="0">
                  <a:pos x="connsiteX4587" y="connsiteY4587"/>
                </a:cxn>
                <a:cxn ang="0">
                  <a:pos x="connsiteX4588" y="connsiteY4588"/>
                </a:cxn>
                <a:cxn ang="0">
                  <a:pos x="connsiteX4589" y="connsiteY4589"/>
                </a:cxn>
                <a:cxn ang="0">
                  <a:pos x="connsiteX4590" y="connsiteY4590"/>
                </a:cxn>
                <a:cxn ang="0">
                  <a:pos x="connsiteX4591" y="connsiteY4591"/>
                </a:cxn>
                <a:cxn ang="0">
                  <a:pos x="connsiteX4592" y="connsiteY4592"/>
                </a:cxn>
                <a:cxn ang="0">
                  <a:pos x="connsiteX4593" y="connsiteY4593"/>
                </a:cxn>
                <a:cxn ang="0">
                  <a:pos x="connsiteX4594" y="connsiteY4594"/>
                </a:cxn>
                <a:cxn ang="0">
                  <a:pos x="connsiteX4595" y="connsiteY4595"/>
                </a:cxn>
                <a:cxn ang="0">
                  <a:pos x="connsiteX4596" y="connsiteY4596"/>
                </a:cxn>
                <a:cxn ang="0">
                  <a:pos x="connsiteX4597" y="connsiteY4597"/>
                </a:cxn>
                <a:cxn ang="0">
                  <a:pos x="connsiteX4598" y="connsiteY4598"/>
                </a:cxn>
                <a:cxn ang="0">
                  <a:pos x="connsiteX4599" y="connsiteY4599"/>
                </a:cxn>
                <a:cxn ang="0">
                  <a:pos x="connsiteX4600" y="connsiteY4600"/>
                </a:cxn>
                <a:cxn ang="0">
                  <a:pos x="connsiteX4601" y="connsiteY4601"/>
                </a:cxn>
                <a:cxn ang="0">
                  <a:pos x="connsiteX4602" y="connsiteY4602"/>
                </a:cxn>
                <a:cxn ang="0">
                  <a:pos x="connsiteX4603" y="connsiteY4603"/>
                </a:cxn>
                <a:cxn ang="0">
                  <a:pos x="connsiteX4604" y="connsiteY4604"/>
                </a:cxn>
                <a:cxn ang="0">
                  <a:pos x="connsiteX4605" y="connsiteY4605"/>
                </a:cxn>
                <a:cxn ang="0">
                  <a:pos x="connsiteX4606" y="connsiteY4606"/>
                </a:cxn>
                <a:cxn ang="0">
                  <a:pos x="connsiteX4607" y="connsiteY4607"/>
                </a:cxn>
                <a:cxn ang="0">
                  <a:pos x="connsiteX4608" y="connsiteY4608"/>
                </a:cxn>
                <a:cxn ang="0">
                  <a:pos x="connsiteX4609" y="connsiteY4609"/>
                </a:cxn>
                <a:cxn ang="0">
                  <a:pos x="connsiteX4610" y="connsiteY4610"/>
                </a:cxn>
                <a:cxn ang="0">
                  <a:pos x="connsiteX4611" y="connsiteY4611"/>
                </a:cxn>
                <a:cxn ang="0">
                  <a:pos x="connsiteX4612" y="connsiteY4612"/>
                </a:cxn>
                <a:cxn ang="0">
                  <a:pos x="connsiteX4613" y="connsiteY4613"/>
                </a:cxn>
                <a:cxn ang="0">
                  <a:pos x="connsiteX4614" y="connsiteY4614"/>
                </a:cxn>
                <a:cxn ang="0">
                  <a:pos x="connsiteX4615" y="connsiteY4615"/>
                </a:cxn>
                <a:cxn ang="0">
                  <a:pos x="connsiteX4616" y="connsiteY4616"/>
                </a:cxn>
                <a:cxn ang="0">
                  <a:pos x="connsiteX4617" y="connsiteY4617"/>
                </a:cxn>
                <a:cxn ang="0">
                  <a:pos x="connsiteX4618" y="connsiteY4618"/>
                </a:cxn>
                <a:cxn ang="0">
                  <a:pos x="connsiteX4619" y="connsiteY4619"/>
                </a:cxn>
                <a:cxn ang="0">
                  <a:pos x="connsiteX4620" y="connsiteY4620"/>
                </a:cxn>
                <a:cxn ang="0">
                  <a:pos x="connsiteX4621" y="connsiteY4621"/>
                </a:cxn>
                <a:cxn ang="0">
                  <a:pos x="connsiteX4622" y="connsiteY4622"/>
                </a:cxn>
                <a:cxn ang="0">
                  <a:pos x="connsiteX4623" y="connsiteY4623"/>
                </a:cxn>
                <a:cxn ang="0">
                  <a:pos x="connsiteX4624" y="connsiteY4624"/>
                </a:cxn>
                <a:cxn ang="0">
                  <a:pos x="connsiteX4625" y="connsiteY4625"/>
                </a:cxn>
                <a:cxn ang="0">
                  <a:pos x="connsiteX4626" y="connsiteY4626"/>
                </a:cxn>
                <a:cxn ang="0">
                  <a:pos x="connsiteX4627" y="connsiteY4627"/>
                </a:cxn>
                <a:cxn ang="0">
                  <a:pos x="connsiteX4628" y="connsiteY4628"/>
                </a:cxn>
                <a:cxn ang="0">
                  <a:pos x="connsiteX4629" y="connsiteY4629"/>
                </a:cxn>
                <a:cxn ang="0">
                  <a:pos x="connsiteX4630" y="connsiteY4630"/>
                </a:cxn>
                <a:cxn ang="0">
                  <a:pos x="connsiteX4631" y="connsiteY4631"/>
                </a:cxn>
                <a:cxn ang="0">
                  <a:pos x="connsiteX4632" y="connsiteY4632"/>
                </a:cxn>
                <a:cxn ang="0">
                  <a:pos x="connsiteX4633" y="connsiteY4633"/>
                </a:cxn>
                <a:cxn ang="0">
                  <a:pos x="connsiteX4634" y="connsiteY4634"/>
                </a:cxn>
                <a:cxn ang="0">
                  <a:pos x="connsiteX4635" y="connsiteY4635"/>
                </a:cxn>
                <a:cxn ang="0">
                  <a:pos x="connsiteX4636" y="connsiteY4636"/>
                </a:cxn>
                <a:cxn ang="0">
                  <a:pos x="connsiteX4637" y="connsiteY4637"/>
                </a:cxn>
                <a:cxn ang="0">
                  <a:pos x="connsiteX4638" y="connsiteY4638"/>
                </a:cxn>
                <a:cxn ang="0">
                  <a:pos x="connsiteX4639" y="connsiteY4639"/>
                </a:cxn>
                <a:cxn ang="0">
                  <a:pos x="connsiteX4640" y="connsiteY4640"/>
                </a:cxn>
                <a:cxn ang="0">
                  <a:pos x="connsiteX4641" y="connsiteY4641"/>
                </a:cxn>
                <a:cxn ang="0">
                  <a:pos x="connsiteX4642" y="connsiteY4642"/>
                </a:cxn>
                <a:cxn ang="0">
                  <a:pos x="connsiteX4643" y="connsiteY4643"/>
                </a:cxn>
                <a:cxn ang="0">
                  <a:pos x="connsiteX4644" y="connsiteY4644"/>
                </a:cxn>
                <a:cxn ang="0">
                  <a:pos x="connsiteX4645" y="connsiteY4645"/>
                </a:cxn>
                <a:cxn ang="0">
                  <a:pos x="connsiteX4646" y="connsiteY4646"/>
                </a:cxn>
                <a:cxn ang="0">
                  <a:pos x="connsiteX4647" y="connsiteY4647"/>
                </a:cxn>
                <a:cxn ang="0">
                  <a:pos x="connsiteX4648" y="connsiteY4648"/>
                </a:cxn>
                <a:cxn ang="0">
                  <a:pos x="connsiteX4649" y="connsiteY4649"/>
                </a:cxn>
                <a:cxn ang="0">
                  <a:pos x="connsiteX4650" y="connsiteY4650"/>
                </a:cxn>
                <a:cxn ang="0">
                  <a:pos x="connsiteX4651" y="connsiteY4651"/>
                </a:cxn>
                <a:cxn ang="0">
                  <a:pos x="connsiteX4652" y="connsiteY4652"/>
                </a:cxn>
                <a:cxn ang="0">
                  <a:pos x="connsiteX4653" y="connsiteY4653"/>
                </a:cxn>
                <a:cxn ang="0">
                  <a:pos x="connsiteX4654" y="connsiteY4654"/>
                </a:cxn>
                <a:cxn ang="0">
                  <a:pos x="connsiteX4655" y="connsiteY4655"/>
                </a:cxn>
                <a:cxn ang="0">
                  <a:pos x="connsiteX4656" y="connsiteY4656"/>
                </a:cxn>
                <a:cxn ang="0">
                  <a:pos x="connsiteX4657" y="connsiteY4657"/>
                </a:cxn>
                <a:cxn ang="0">
                  <a:pos x="connsiteX4658" y="connsiteY4658"/>
                </a:cxn>
                <a:cxn ang="0">
                  <a:pos x="connsiteX4659" y="connsiteY4659"/>
                </a:cxn>
                <a:cxn ang="0">
                  <a:pos x="connsiteX4660" y="connsiteY4660"/>
                </a:cxn>
                <a:cxn ang="0">
                  <a:pos x="connsiteX4661" y="connsiteY4661"/>
                </a:cxn>
                <a:cxn ang="0">
                  <a:pos x="connsiteX4662" y="connsiteY4662"/>
                </a:cxn>
                <a:cxn ang="0">
                  <a:pos x="connsiteX4663" y="connsiteY4663"/>
                </a:cxn>
                <a:cxn ang="0">
                  <a:pos x="connsiteX4664" y="connsiteY4664"/>
                </a:cxn>
                <a:cxn ang="0">
                  <a:pos x="connsiteX4665" y="connsiteY4665"/>
                </a:cxn>
                <a:cxn ang="0">
                  <a:pos x="connsiteX4666" y="connsiteY4666"/>
                </a:cxn>
                <a:cxn ang="0">
                  <a:pos x="connsiteX4667" y="connsiteY4667"/>
                </a:cxn>
                <a:cxn ang="0">
                  <a:pos x="connsiteX4668" y="connsiteY4668"/>
                </a:cxn>
                <a:cxn ang="0">
                  <a:pos x="connsiteX4669" y="connsiteY4669"/>
                </a:cxn>
                <a:cxn ang="0">
                  <a:pos x="connsiteX4670" y="connsiteY4670"/>
                </a:cxn>
                <a:cxn ang="0">
                  <a:pos x="connsiteX4671" y="connsiteY4671"/>
                </a:cxn>
                <a:cxn ang="0">
                  <a:pos x="connsiteX4672" y="connsiteY4672"/>
                </a:cxn>
                <a:cxn ang="0">
                  <a:pos x="connsiteX4673" y="connsiteY4673"/>
                </a:cxn>
                <a:cxn ang="0">
                  <a:pos x="connsiteX4674" y="connsiteY4674"/>
                </a:cxn>
                <a:cxn ang="0">
                  <a:pos x="connsiteX4675" y="connsiteY4675"/>
                </a:cxn>
                <a:cxn ang="0">
                  <a:pos x="connsiteX4676" y="connsiteY4676"/>
                </a:cxn>
                <a:cxn ang="0">
                  <a:pos x="connsiteX4677" y="connsiteY4677"/>
                </a:cxn>
                <a:cxn ang="0">
                  <a:pos x="connsiteX4678" y="connsiteY4678"/>
                </a:cxn>
                <a:cxn ang="0">
                  <a:pos x="connsiteX4679" y="connsiteY4679"/>
                </a:cxn>
                <a:cxn ang="0">
                  <a:pos x="connsiteX4680" y="connsiteY4680"/>
                </a:cxn>
                <a:cxn ang="0">
                  <a:pos x="connsiteX4681" y="connsiteY4681"/>
                </a:cxn>
                <a:cxn ang="0">
                  <a:pos x="connsiteX4682" y="connsiteY4682"/>
                </a:cxn>
                <a:cxn ang="0">
                  <a:pos x="connsiteX4683" y="connsiteY4683"/>
                </a:cxn>
                <a:cxn ang="0">
                  <a:pos x="connsiteX4684" y="connsiteY4684"/>
                </a:cxn>
                <a:cxn ang="0">
                  <a:pos x="connsiteX4685" y="connsiteY4685"/>
                </a:cxn>
                <a:cxn ang="0">
                  <a:pos x="connsiteX4686" y="connsiteY4686"/>
                </a:cxn>
                <a:cxn ang="0">
                  <a:pos x="connsiteX4687" y="connsiteY4687"/>
                </a:cxn>
                <a:cxn ang="0">
                  <a:pos x="connsiteX4688" y="connsiteY4688"/>
                </a:cxn>
                <a:cxn ang="0">
                  <a:pos x="connsiteX4689" y="connsiteY4689"/>
                </a:cxn>
                <a:cxn ang="0">
                  <a:pos x="connsiteX4690" y="connsiteY4690"/>
                </a:cxn>
                <a:cxn ang="0">
                  <a:pos x="connsiteX4691" y="connsiteY4691"/>
                </a:cxn>
                <a:cxn ang="0">
                  <a:pos x="connsiteX4692" y="connsiteY4692"/>
                </a:cxn>
                <a:cxn ang="0">
                  <a:pos x="connsiteX4693" y="connsiteY4693"/>
                </a:cxn>
                <a:cxn ang="0">
                  <a:pos x="connsiteX4694" y="connsiteY4694"/>
                </a:cxn>
                <a:cxn ang="0">
                  <a:pos x="connsiteX4695" y="connsiteY4695"/>
                </a:cxn>
                <a:cxn ang="0">
                  <a:pos x="connsiteX4696" y="connsiteY4696"/>
                </a:cxn>
                <a:cxn ang="0">
                  <a:pos x="connsiteX4697" y="connsiteY4697"/>
                </a:cxn>
                <a:cxn ang="0">
                  <a:pos x="connsiteX4698" y="connsiteY4698"/>
                </a:cxn>
                <a:cxn ang="0">
                  <a:pos x="connsiteX4699" y="connsiteY4699"/>
                </a:cxn>
                <a:cxn ang="0">
                  <a:pos x="connsiteX4700" y="connsiteY4700"/>
                </a:cxn>
                <a:cxn ang="0">
                  <a:pos x="connsiteX4701" y="connsiteY4701"/>
                </a:cxn>
                <a:cxn ang="0">
                  <a:pos x="connsiteX4702" y="connsiteY4702"/>
                </a:cxn>
                <a:cxn ang="0">
                  <a:pos x="connsiteX4703" y="connsiteY4703"/>
                </a:cxn>
                <a:cxn ang="0">
                  <a:pos x="connsiteX4704" y="connsiteY4704"/>
                </a:cxn>
                <a:cxn ang="0">
                  <a:pos x="connsiteX4705" y="connsiteY4705"/>
                </a:cxn>
                <a:cxn ang="0">
                  <a:pos x="connsiteX4706" y="connsiteY4706"/>
                </a:cxn>
                <a:cxn ang="0">
                  <a:pos x="connsiteX4707" y="connsiteY4707"/>
                </a:cxn>
                <a:cxn ang="0">
                  <a:pos x="connsiteX4708" y="connsiteY4708"/>
                </a:cxn>
                <a:cxn ang="0">
                  <a:pos x="connsiteX4709" y="connsiteY4709"/>
                </a:cxn>
                <a:cxn ang="0">
                  <a:pos x="connsiteX4710" y="connsiteY4710"/>
                </a:cxn>
                <a:cxn ang="0">
                  <a:pos x="connsiteX4711" y="connsiteY4711"/>
                </a:cxn>
                <a:cxn ang="0">
                  <a:pos x="connsiteX4712" y="connsiteY4712"/>
                </a:cxn>
                <a:cxn ang="0">
                  <a:pos x="connsiteX4713" y="connsiteY4713"/>
                </a:cxn>
                <a:cxn ang="0">
                  <a:pos x="connsiteX4714" y="connsiteY4714"/>
                </a:cxn>
                <a:cxn ang="0">
                  <a:pos x="connsiteX4715" y="connsiteY4715"/>
                </a:cxn>
                <a:cxn ang="0">
                  <a:pos x="connsiteX4716" y="connsiteY4716"/>
                </a:cxn>
                <a:cxn ang="0">
                  <a:pos x="connsiteX4717" y="connsiteY4717"/>
                </a:cxn>
                <a:cxn ang="0">
                  <a:pos x="connsiteX4718" y="connsiteY4718"/>
                </a:cxn>
                <a:cxn ang="0">
                  <a:pos x="connsiteX4719" y="connsiteY4719"/>
                </a:cxn>
                <a:cxn ang="0">
                  <a:pos x="connsiteX4720" y="connsiteY4720"/>
                </a:cxn>
                <a:cxn ang="0">
                  <a:pos x="connsiteX4721" y="connsiteY4721"/>
                </a:cxn>
                <a:cxn ang="0">
                  <a:pos x="connsiteX4722" y="connsiteY4722"/>
                </a:cxn>
                <a:cxn ang="0">
                  <a:pos x="connsiteX4723" y="connsiteY4723"/>
                </a:cxn>
                <a:cxn ang="0">
                  <a:pos x="connsiteX4724" y="connsiteY4724"/>
                </a:cxn>
                <a:cxn ang="0">
                  <a:pos x="connsiteX4725" y="connsiteY4725"/>
                </a:cxn>
                <a:cxn ang="0">
                  <a:pos x="connsiteX4726" y="connsiteY4726"/>
                </a:cxn>
                <a:cxn ang="0">
                  <a:pos x="connsiteX4727" y="connsiteY4727"/>
                </a:cxn>
                <a:cxn ang="0">
                  <a:pos x="connsiteX4728" y="connsiteY4728"/>
                </a:cxn>
                <a:cxn ang="0">
                  <a:pos x="connsiteX4729" y="connsiteY4729"/>
                </a:cxn>
                <a:cxn ang="0">
                  <a:pos x="connsiteX4730" y="connsiteY4730"/>
                </a:cxn>
                <a:cxn ang="0">
                  <a:pos x="connsiteX4731" y="connsiteY4731"/>
                </a:cxn>
                <a:cxn ang="0">
                  <a:pos x="connsiteX4732" y="connsiteY4732"/>
                </a:cxn>
                <a:cxn ang="0">
                  <a:pos x="connsiteX4733" y="connsiteY4733"/>
                </a:cxn>
                <a:cxn ang="0">
                  <a:pos x="connsiteX4734" y="connsiteY4734"/>
                </a:cxn>
                <a:cxn ang="0">
                  <a:pos x="connsiteX4735" y="connsiteY4735"/>
                </a:cxn>
                <a:cxn ang="0">
                  <a:pos x="connsiteX4736" y="connsiteY4736"/>
                </a:cxn>
                <a:cxn ang="0">
                  <a:pos x="connsiteX4737" y="connsiteY4737"/>
                </a:cxn>
                <a:cxn ang="0">
                  <a:pos x="connsiteX4738" y="connsiteY4738"/>
                </a:cxn>
                <a:cxn ang="0">
                  <a:pos x="connsiteX4739" y="connsiteY4739"/>
                </a:cxn>
                <a:cxn ang="0">
                  <a:pos x="connsiteX4740" y="connsiteY4740"/>
                </a:cxn>
                <a:cxn ang="0">
                  <a:pos x="connsiteX4741" y="connsiteY4741"/>
                </a:cxn>
                <a:cxn ang="0">
                  <a:pos x="connsiteX4742" y="connsiteY4742"/>
                </a:cxn>
                <a:cxn ang="0">
                  <a:pos x="connsiteX4743" y="connsiteY4743"/>
                </a:cxn>
                <a:cxn ang="0">
                  <a:pos x="connsiteX4744" y="connsiteY4744"/>
                </a:cxn>
                <a:cxn ang="0">
                  <a:pos x="connsiteX4745" y="connsiteY4745"/>
                </a:cxn>
                <a:cxn ang="0">
                  <a:pos x="connsiteX4746" y="connsiteY4746"/>
                </a:cxn>
                <a:cxn ang="0">
                  <a:pos x="connsiteX4747" y="connsiteY4747"/>
                </a:cxn>
                <a:cxn ang="0">
                  <a:pos x="connsiteX4748" y="connsiteY4748"/>
                </a:cxn>
                <a:cxn ang="0">
                  <a:pos x="connsiteX4749" y="connsiteY4749"/>
                </a:cxn>
                <a:cxn ang="0">
                  <a:pos x="connsiteX4750" y="connsiteY4750"/>
                </a:cxn>
                <a:cxn ang="0">
                  <a:pos x="connsiteX4751" y="connsiteY4751"/>
                </a:cxn>
                <a:cxn ang="0">
                  <a:pos x="connsiteX4752" y="connsiteY4752"/>
                </a:cxn>
                <a:cxn ang="0">
                  <a:pos x="connsiteX4753" y="connsiteY4753"/>
                </a:cxn>
                <a:cxn ang="0">
                  <a:pos x="connsiteX4754" y="connsiteY4754"/>
                </a:cxn>
                <a:cxn ang="0">
                  <a:pos x="connsiteX4755" y="connsiteY4755"/>
                </a:cxn>
                <a:cxn ang="0">
                  <a:pos x="connsiteX4756" y="connsiteY4756"/>
                </a:cxn>
                <a:cxn ang="0">
                  <a:pos x="connsiteX4757" y="connsiteY4757"/>
                </a:cxn>
                <a:cxn ang="0">
                  <a:pos x="connsiteX4758" y="connsiteY4758"/>
                </a:cxn>
                <a:cxn ang="0">
                  <a:pos x="connsiteX4759" y="connsiteY4759"/>
                </a:cxn>
                <a:cxn ang="0">
                  <a:pos x="connsiteX4760" y="connsiteY4760"/>
                </a:cxn>
                <a:cxn ang="0">
                  <a:pos x="connsiteX4761" y="connsiteY4761"/>
                </a:cxn>
                <a:cxn ang="0">
                  <a:pos x="connsiteX4762" y="connsiteY4762"/>
                </a:cxn>
                <a:cxn ang="0">
                  <a:pos x="connsiteX4763" y="connsiteY4763"/>
                </a:cxn>
                <a:cxn ang="0">
                  <a:pos x="connsiteX4764" y="connsiteY4764"/>
                </a:cxn>
                <a:cxn ang="0">
                  <a:pos x="connsiteX4765" y="connsiteY4765"/>
                </a:cxn>
                <a:cxn ang="0">
                  <a:pos x="connsiteX4766" y="connsiteY4766"/>
                </a:cxn>
                <a:cxn ang="0">
                  <a:pos x="connsiteX4767" y="connsiteY4767"/>
                </a:cxn>
                <a:cxn ang="0">
                  <a:pos x="connsiteX4768" y="connsiteY4768"/>
                </a:cxn>
                <a:cxn ang="0">
                  <a:pos x="connsiteX4769" y="connsiteY4769"/>
                </a:cxn>
                <a:cxn ang="0">
                  <a:pos x="connsiteX4770" y="connsiteY4770"/>
                </a:cxn>
                <a:cxn ang="0">
                  <a:pos x="connsiteX4771" y="connsiteY4771"/>
                </a:cxn>
                <a:cxn ang="0">
                  <a:pos x="connsiteX4772" y="connsiteY4772"/>
                </a:cxn>
                <a:cxn ang="0">
                  <a:pos x="connsiteX4773" y="connsiteY4773"/>
                </a:cxn>
                <a:cxn ang="0">
                  <a:pos x="connsiteX4774" y="connsiteY4774"/>
                </a:cxn>
                <a:cxn ang="0">
                  <a:pos x="connsiteX4775" y="connsiteY4775"/>
                </a:cxn>
                <a:cxn ang="0">
                  <a:pos x="connsiteX4776" y="connsiteY4776"/>
                </a:cxn>
                <a:cxn ang="0">
                  <a:pos x="connsiteX4777" y="connsiteY4777"/>
                </a:cxn>
                <a:cxn ang="0">
                  <a:pos x="connsiteX4778" y="connsiteY4778"/>
                </a:cxn>
                <a:cxn ang="0">
                  <a:pos x="connsiteX4779" y="connsiteY4779"/>
                </a:cxn>
                <a:cxn ang="0">
                  <a:pos x="connsiteX4780" y="connsiteY4780"/>
                </a:cxn>
                <a:cxn ang="0">
                  <a:pos x="connsiteX4781" y="connsiteY4781"/>
                </a:cxn>
                <a:cxn ang="0">
                  <a:pos x="connsiteX4782" y="connsiteY4782"/>
                </a:cxn>
                <a:cxn ang="0">
                  <a:pos x="connsiteX4783" y="connsiteY4783"/>
                </a:cxn>
                <a:cxn ang="0">
                  <a:pos x="connsiteX4784" y="connsiteY4784"/>
                </a:cxn>
                <a:cxn ang="0">
                  <a:pos x="connsiteX4785" y="connsiteY4785"/>
                </a:cxn>
                <a:cxn ang="0">
                  <a:pos x="connsiteX4786" y="connsiteY4786"/>
                </a:cxn>
                <a:cxn ang="0">
                  <a:pos x="connsiteX4787" y="connsiteY4787"/>
                </a:cxn>
                <a:cxn ang="0">
                  <a:pos x="connsiteX4788" y="connsiteY4788"/>
                </a:cxn>
                <a:cxn ang="0">
                  <a:pos x="connsiteX4789" y="connsiteY4789"/>
                </a:cxn>
                <a:cxn ang="0">
                  <a:pos x="connsiteX4790" y="connsiteY4790"/>
                </a:cxn>
                <a:cxn ang="0">
                  <a:pos x="connsiteX4791" y="connsiteY4791"/>
                </a:cxn>
                <a:cxn ang="0">
                  <a:pos x="connsiteX4792" y="connsiteY4792"/>
                </a:cxn>
                <a:cxn ang="0">
                  <a:pos x="connsiteX4793" y="connsiteY4793"/>
                </a:cxn>
                <a:cxn ang="0">
                  <a:pos x="connsiteX4794" y="connsiteY4794"/>
                </a:cxn>
                <a:cxn ang="0">
                  <a:pos x="connsiteX4795" y="connsiteY4795"/>
                </a:cxn>
                <a:cxn ang="0">
                  <a:pos x="connsiteX4796" y="connsiteY4796"/>
                </a:cxn>
                <a:cxn ang="0">
                  <a:pos x="connsiteX4797" y="connsiteY4797"/>
                </a:cxn>
                <a:cxn ang="0">
                  <a:pos x="connsiteX4798" y="connsiteY4798"/>
                </a:cxn>
                <a:cxn ang="0">
                  <a:pos x="connsiteX4799" y="connsiteY4799"/>
                </a:cxn>
                <a:cxn ang="0">
                  <a:pos x="connsiteX4800" y="connsiteY4800"/>
                </a:cxn>
                <a:cxn ang="0">
                  <a:pos x="connsiteX4801" y="connsiteY4801"/>
                </a:cxn>
                <a:cxn ang="0">
                  <a:pos x="connsiteX4802" y="connsiteY4802"/>
                </a:cxn>
                <a:cxn ang="0">
                  <a:pos x="connsiteX4803" y="connsiteY4803"/>
                </a:cxn>
                <a:cxn ang="0">
                  <a:pos x="connsiteX4804" y="connsiteY4804"/>
                </a:cxn>
                <a:cxn ang="0">
                  <a:pos x="connsiteX4805" y="connsiteY4805"/>
                </a:cxn>
                <a:cxn ang="0">
                  <a:pos x="connsiteX4806" y="connsiteY4806"/>
                </a:cxn>
                <a:cxn ang="0">
                  <a:pos x="connsiteX4807" y="connsiteY4807"/>
                </a:cxn>
                <a:cxn ang="0">
                  <a:pos x="connsiteX4808" y="connsiteY4808"/>
                </a:cxn>
                <a:cxn ang="0">
                  <a:pos x="connsiteX4809" y="connsiteY4809"/>
                </a:cxn>
                <a:cxn ang="0">
                  <a:pos x="connsiteX4810" y="connsiteY4810"/>
                </a:cxn>
                <a:cxn ang="0">
                  <a:pos x="connsiteX4811" y="connsiteY4811"/>
                </a:cxn>
                <a:cxn ang="0">
                  <a:pos x="connsiteX4812" y="connsiteY4812"/>
                </a:cxn>
                <a:cxn ang="0">
                  <a:pos x="connsiteX4813" y="connsiteY4813"/>
                </a:cxn>
                <a:cxn ang="0">
                  <a:pos x="connsiteX4814" y="connsiteY4814"/>
                </a:cxn>
                <a:cxn ang="0">
                  <a:pos x="connsiteX4815" y="connsiteY4815"/>
                </a:cxn>
                <a:cxn ang="0">
                  <a:pos x="connsiteX4816" y="connsiteY4816"/>
                </a:cxn>
                <a:cxn ang="0">
                  <a:pos x="connsiteX4817" y="connsiteY4817"/>
                </a:cxn>
                <a:cxn ang="0">
                  <a:pos x="connsiteX4818" y="connsiteY4818"/>
                </a:cxn>
                <a:cxn ang="0">
                  <a:pos x="connsiteX4819" y="connsiteY4819"/>
                </a:cxn>
                <a:cxn ang="0">
                  <a:pos x="connsiteX4820" y="connsiteY4820"/>
                </a:cxn>
                <a:cxn ang="0">
                  <a:pos x="connsiteX4821" y="connsiteY4821"/>
                </a:cxn>
                <a:cxn ang="0">
                  <a:pos x="connsiteX4822" y="connsiteY4822"/>
                </a:cxn>
                <a:cxn ang="0">
                  <a:pos x="connsiteX4823" y="connsiteY4823"/>
                </a:cxn>
                <a:cxn ang="0">
                  <a:pos x="connsiteX4824" y="connsiteY4824"/>
                </a:cxn>
                <a:cxn ang="0">
                  <a:pos x="connsiteX4825" y="connsiteY4825"/>
                </a:cxn>
                <a:cxn ang="0">
                  <a:pos x="connsiteX4826" y="connsiteY4826"/>
                </a:cxn>
                <a:cxn ang="0">
                  <a:pos x="connsiteX4827" y="connsiteY4827"/>
                </a:cxn>
                <a:cxn ang="0">
                  <a:pos x="connsiteX4828" y="connsiteY4828"/>
                </a:cxn>
                <a:cxn ang="0">
                  <a:pos x="connsiteX4829" y="connsiteY4829"/>
                </a:cxn>
                <a:cxn ang="0">
                  <a:pos x="connsiteX4830" y="connsiteY4830"/>
                </a:cxn>
                <a:cxn ang="0">
                  <a:pos x="connsiteX4831" y="connsiteY4831"/>
                </a:cxn>
                <a:cxn ang="0">
                  <a:pos x="connsiteX4832" y="connsiteY4832"/>
                </a:cxn>
                <a:cxn ang="0">
                  <a:pos x="connsiteX4833" y="connsiteY4833"/>
                </a:cxn>
                <a:cxn ang="0">
                  <a:pos x="connsiteX4834" y="connsiteY4834"/>
                </a:cxn>
                <a:cxn ang="0">
                  <a:pos x="connsiteX4835" y="connsiteY4835"/>
                </a:cxn>
                <a:cxn ang="0">
                  <a:pos x="connsiteX4836" y="connsiteY4836"/>
                </a:cxn>
                <a:cxn ang="0">
                  <a:pos x="connsiteX4837" y="connsiteY4837"/>
                </a:cxn>
                <a:cxn ang="0">
                  <a:pos x="connsiteX4838" y="connsiteY4838"/>
                </a:cxn>
                <a:cxn ang="0">
                  <a:pos x="connsiteX4839" y="connsiteY4839"/>
                </a:cxn>
                <a:cxn ang="0">
                  <a:pos x="connsiteX4840" y="connsiteY4840"/>
                </a:cxn>
                <a:cxn ang="0">
                  <a:pos x="connsiteX4841" y="connsiteY4841"/>
                </a:cxn>
                <a:cxn ang="0">
                  <a:pos x="connsiteX4842" y="connsiteY4842"/>
                </a:cxn>
                <a:cxn ang="0">
                  <a:pos x="connsiteX4843" y="connsiteY4843"/>
                </a:cxn>
                <a:cxn ang="0">
                  <a:pos x="connsiteX4844" y="connsiteY4844"/>
                </a:cxn>
                <a:cxn ang="0">
                  <a:pos x="connsiteX4845" y="connsiteY4845"/>
                </a:cxn>
                <a:cxn ang="0">
                  <a:pos x="connsiteX4846" y="connsiteY4846"/>
                </a:cxn>
                <a:cxn ang="0">
                  <a:pos x="connsiteX4847" y="connsiteY4847"/>
                </a:cxn>
                <a:cxn ang="0">
                  <a:pos x="connsiteX4848" y="connsiteY4848"/>
                </a:cxn>
                <a:cxn ang="0">
                  <a:pos x="connsiteX4849" y="connsiteY4849"/>
                </a:cxn>
                <a:cxn ang="0">
                  <a:pos x="connsiteX4850" y="connsiteY4850"/>
                </a:cxn>
                <a:cxn ang="0">
                  <a:pos x="connsiteX4851" y="connsiteY4851"/>
                </a:cxn>
                <a:cxn ang="0">
                  <a:pos x="connsiteX4852" y="connsiteY4852"/>
                </a:cxn>
                <a:cxn ang="0">
                  <a:pos x="connsiteX4853" y="connsiteY4853"/>
                </a:cxn>
                <a:cxn ang="0">
                  <a:pos x="connsiteX4854" y="connsiteY4854"/>
                </a:cxn>
                <a:cxn ang="0">
                  <a:pos x="connsiteX4855" y="connsiteY4855"/>
                </a:cxn>
                <a:cxn ang="0">
                  <a:pos x="connsiteX4856" y="connsiteY4856"/>
                </a:cxn>
                <a:cxn ang="0">
                  <a:pos x="connsiteX4857" y="connsiteY4857"/>
                </a:cxn>
                <a:cxn ang="0">
                  <a:pos x="connsiteX4858" y="connsiteY4858"/>
                </a:cxn>
                <a:cxn ang="0">
                  <a:pos x="connsiteX4859" y="connsiteY4859"/>
                </a:cxn>
                <a:cxn ang="0">
                  <a:pos x="connsiteX4860" y="connsiteY4860"/>
                </a:cxn>
                <a:cxn ang="0">
                  <a:pos x="connsiteX4861" y="connsiteY4861"/>
                </a:cxn>
                <a:cxn ang="0">
                  <a:pos x="connsiteX4862" y="connsiteY4862"/>
                </a:cxn>
                <a:cxn ang="0">
                  <a:pos x="connsiteX4863" y="connsiteY4863"/>
                </a:cxn>
                <a:cxn ang="0">
                  <a:pos x="connsiteX4864" y="connsiteY4864"/>
                </a:cxn>
                <a:cxn ang="0">
                  <a:pos x="connsiteX4865" y="connsiteY4865"/>
                </a:cxn>
                <a:cxn ang="0">
                  <a:pos x="connsiteX4866" y="connsiteY4866"/>
                </a:cxn>
                <a:cxn ang="0">
                  <a:pos x="connsiteX4867" y="connsiteY4867"/>
                </a:cxn>
                <a:cxn ang="0">
                  <a:pos x="connsiteX4868" y="connsiteY4868"/>
                </a:cxn>
                <a:cxn ang="0">
                  <a:pos x="connsiteX4869" y="connsiteY4869"/>
                </a:cxn>
                <a:cxn ang="0">
                  <a:pos x="connsiteX4870" y="connsiteY4870"/>
                </a:cxn>
                <a:cxn ang="0">
                  <a:pos x="connsiteX4871" y="connsiteY4871"/>
                </a:cxn>
                <a:cxn ang="0">
                  <a:pos x="connsiteX4872" y="connsiteY4872"/>
                </a:cxn>
                <a:cxn ang="0">
                  <a:pos x="connsiteX4873" y="connsiteY4873"/>
                </a:cxn>
                <a:cxn ang="0">
                  <a:pos x="connsiteX4874" y="connsiteY4874"/>
                </a:cxn>
                <a:cxn ang="0">
                  <a:pos x="connsiteX4875" y="connsiteY4875"/>
                </a:cxn>
                <a:cxn ang="0">
                  <a:pos x="connsiteX4876" y="connsiteY4876"/>
                </a:cxn>
                <a:cxn ang="0">
                  <a:pos x="connsiteX4877" y="connsiteY4877"/>
                </a:cxn>
                <a:cxn ang="0">
                  <a:pos x="connsiteX4878" y="connsiteY4878"/>
                </a:cxn>
                <a:cxn ang="0">
                  <a:pos x="connsiteX4879" y="connsiteY4879"/>
                </a:cxn>
                <a:cxn ang="0">
                  <a:pos x="connsiteX4880" y="connsiteY4880"/>
                </a:cxn>
                <a:cxn ang="0">
                  <a:pos x="connsiteX4881" y="connsiteY4881"/>
                </a:cxn>
                <a:cxn ang="0">
                  <a:pos x="connsiteX4882" y="connsiteY4882"/>
                </a:cxn>
                <a:cxn ang="0">
                  <a:pos x="connsiteX4883" y="connsiteY4883"/>
                </a:cxn>
                <a:cxn ang="0">
                  <a:pos x="connsiteX4884" y="connsiteY4884"/>
                </a:cxn>
                <a:cxn ang="0">
                  <a:pos x="connsiteX4885" y="connsiteY4885"/>
                </a:cxn>
                <a:cxn ang="0">
                  <a:pos x="connsiteX4886" y="connsiteY4886"/>
                </a:cxn>
                <a:cxn ang="0">
                  <a:pos x="connsiteX4887" y="connsiteY4887"/>
                </a:cxn>
                <a:cxn ang="0">
                  <a:pos x="connsiteX4888" y="connsiteY4888"/>
                </a:cxn>
                <a:cxn ang="0">
                  <a:pos x="connsiteX4889" y="connsiteY4889"/>
                </a:cxn>
                <a:cxn ang="0">
                  <a:pos x="connsiteX4890" y="connsiteY4890"/>
                </a:cxn>
                <a:cxn ang="0">
                  <a:pos x="connsiteX4891" y="connsiteY4891"/>
                </a:cxn>
                <a:cxn ang="0">
                  <a:pos x="connsiteX4892" y="connsiteY4892"/>
                </a:cxn>
                <a:cxn ang="0">
                  <a:pos x="connsiteX4893" y="connsiteY4893"/>
                </a:cxn>
                <a:cxn ang="0">
                  <a:pos x="connsiteX4894" y="connsiteY4894"/>
                </a:cxn>
                <a:cxn ang="0">
                  <a:pos x="connsiteX4895" y="connsiteY4895"/>
                </a:cxn>
                <a:cxn ang="0">
                  <a:pos x="connsiteX4896" y="connsiteY4896"/>
                </a:cxn>
                <a:cxn ang="0">
                  <a:pos x="connsiteX4897" y="connsiteY4897"/>
                </a:cxn>
                <a:cxn ang="0">
                  <a:pos x="connsiteX4898" y="connsiteY4898"/>
                </a:cxn>
                <a:cxn ang="0">
                  <a:pos x="connsiteX4899" y="connsiteY4899"/>
                </a:cxn>
                <a:cxn ang="0">
                  <a:pos x="connsiteX4900" y="connsiteY4900"/>
                </a:cxn>
                <a:cxn ang="0">
                  <a:pos x="connsiteX4901" y="connsiteY4901"/>
                </a:cxn>
                <a:cxn ang="0">
                  <a:pos x="connsiteX4902" y="connsiteY4902"/>
                </a:cxn>
                <a:cxn ang="0">
                  <a:pos x="connsiteX4903" y="connsiteY4903"/>
                </a:cxn>
                <a:cxn ang="0">
                  <a:pos x="connsiteX4904" y="connsiteY4904"/>
                </a:cxn>
                <a:cxn ang="0">
                  <a:pos x="connsiteX4905" y="connsiteY4905"/>
                </a:cxn>
                <a:cxn ang="0">
                  <a:pos x="connsiteX4906" y="connsiteY4906"/>
                </a:cxn>
                <a:cxn ang="0">
                  <a:pos x="connsiteX4907" y="connsiteY4907"/>
                </a:cxn>
                <a:cxn ang="0">
                  <a:pos x="connsiteX4908" y="connsiteY4908"/>
                </a:cxn>
                <a:cxn ang="0">
                  <a:pos x="connsiteX4909" y="connsiteY4909"/>
                </a:cxn>
                <a:cxn ang="0">
                  <a:pos x="connsiteX4910" y="connsiteY4910"/>
                </a:cxn>
                <a:cxn ang="0">
                  <a:pos x="connsiteX4911" y="connsiteY4911"/>
                </a:cxn>
                <a:cxn ang="0">
                  <a:pos x="connsiteX4912" y="connsiteY4912"/>
                </a:cxn>
                <a:cxn ang="0">
                  <a:pos x="connsiteX4913" y="connsiteY4913"/>
                </a:cxn>
                <a:cxn ang="0">
                  <a:pos x="connsiteX4914" y="connsiteY4914"/>
                </a:cxn>
                <a:cxn ang="0">
                  <a:pos x="connsiteX4915" y="connsiteY4915"/>
                </a:cxn>
                <a:cxn ang="0">
                  <a:pos x="connsiteX4916" y="connsiteY4916"/>
                </a:cxn>
                <a:cxn ang="0">
                  <a:pos x="connsiteX4917" y="connsiteY4917"/>
                </a:cxn>
                <a:cxn ang="0">
                  <a:pos x="connsiteX4918" y="connsiteY4918"/>
                </a:cxn>
                <a:cxn ang="0">
                  <a:pos x="connsiteX4919" y="connsiteY4919"/>
                </a:cxn>
                <a:cxn ang="0">
                  <a:pos x="connsiteX4920" y="connsiteY4920"/>
                </a:cxn>
                <a:cxn ang="0">
                  <a:pos x="connsiteX4921" y="connsiteY4921"/>
                </a:cxn>
                <a:cxn ang="0">
                  <a:pos x="connsiteX4922" y="connsiteY4922"/>
                </a:cxn>
                <a:cxn ang="0">
                  <a:pos x="connsiteX4923" y="connsiteY4923"/>
                </a:cxn>
                <a:cxn ang="0">
                  <a:pos x="connsiteX4924" y="connsiteY4924"/>
                </a:cxn>
                <a:cxn ang="0">
                  <a:pos x="connsiteX4925" y="connsiteY4925"/>
                </a:cxn>
                <a:cxn ang="0">
                  <a:pos x="connsiteX4926" y="connsiteY4926"/>
                </a:cxn>
                <a:cxn ang="0">
                  <a:pos x="connsiteX4927" y="connsiteY4927"/>
                </a:cxn>
                <a:cxn ang="0">
                  <a:pos x="connsiteX4928" y="connsiteY4928"/>
                </a:cxn>
                <a:cxn ang="0">
                  <a:pos x="connsiteX4929" y="connsiteY4929"/>
                </a:cxn>
                <a:cxn ang="0">
                  <a:pos x="connsiteX4930" y="connsiteY4930"/>
                </a:cxn>
                <a:cxn ang="0">
                  <a:pos x="connsiteX4931" y="connsiteY4931"/>
                </a:cxn>
                <a:cxn ang="0">
                  <a:pos x="connsiteX4932" y="connsiteY4932"/>
                </a:cxn>
                <a:cxn ang="0">
                  <a:pos x="connsiteX4933" y="connsiteY4933"/>
                </a:cxn>
                <a:cxn ang="0">
                  <a:pos x="connsiteX4934" y="connsiteY4934"/>
                </a:cxn>
                <a:cxn ang="0">
                  <a:pos x="connsiteX4935" y="connsiteY4935"/>
                </a:cxn>
                <a:cxn ang="0">
                  <a:pos x="connsiteX4936" y="connsiteY4936"/>
                </a:cxn>
                <a:cxn ang="0">
                  <a:pos x="connsiteX4937" y="connsiteY4937"/>
                </a:cxn>
                <a:cxn ang="0">
                  <a:pos x="connsiteX4938" y="connsiteY4938"/>
                </a:cxn>
                <a:cxn ang="0">
                  <a:pos x="connsiteX4939" y="connsiteY4939"/>
                </a:cxn>
                <a:cxn ang="0">
                  <a:pos x="connsiteX4940" y="connsiteY4940"/>
                </a:cxn>
                <a:cxn ang="0">
                  <a:pos x="connsiteX4941" y="connsiteY4941"/>
                </a:cxn>
                <a:cxn ang="0">
                  <a:pos x="connsiteX4942" y="connsiteY4942"/>
                </a:cxn>
                <a:cxn ang="0">
                  <a:pos x="connsiteX4943" y="connsiteY4943"/>
                </a:cxn>
                <a:cxn ang="0">
                  <a:pos x="connsiteX4944" y="connsiteY4944"/>
                </a:cxn>
                <a:cxn ang="0">
                  <a:pos x="connsiteX4945" y="connsiteY4945"/>
                </a:cxn>
                <a:cxn ang="0">
                  <a:pos x="connsiteX4946" y="connsiteY4946"/>
                </a:cxn>
                <a:cxn ang="0">
                  <a:pos x="connsiteX4947" y="connsiteY4947"/>
                </a:cxn>
                <a:cxn ang="0">
                  <a:pos x="connsiteX4948" y="connsiteY4948"/>
                </a:cxn>
                <a:cxn ang="0">
                  <a:pos x="connsiteX4949" y="connsiteY4949"/>
                </a:cxn>
                <a:cxn ang="0">
                  <a:pos x="connsiteX4950" y="connsiteY4950"/>
                </a:cxn>
                <a:cxn ang="0">
                  <a:pos x="connsiteX4951" y="connsiteY4951"/>
                </a:cxn>
                <a:cxn ang="0">
                  <a:pos x="connsiteX4952" y="connsiteY4952"/>
                </a:cxn>
                <a:cxn ang="0">
                  <a:pos x="connsiteX4953" y="connsiteY4953"/>
                </a:cxn>
                <a:cxn ang="0">
                  <a:pos x="connsiteX4954" y="connsiteY4954"/>
                </a:cxn>
                <a:cxn ang="0">
                  <a:pos x="connsiteX4955" y="connsiteY4955"/>
                </a:cxn>
                <a:cxn ang="0">
                  <a:pos x="connsiteX4956" y="connsiteY4956"/>
                </a:cxn>
                <a:cxn ang="0">
                  <a:pos x="connsiteX4957" y="connsiteY4957"/>
                </a:cxn>
                <a:cxn ang="0">
                  <a:pos x="connsiteX4958" y="connsiteY4958"/>
                </a:cxn>
                <a:cxn ang="0">
                  <a:pos x="connsiteX4959" y="connsiteY4959"/>
                </a:cxn>
                <a:cxn ang="0">
                  <a:pos x="connsiteX4960" y="connsiteY4960"/>
                </a:cxn>
                <a:cxn ang="0">
                  <a:pos x="connsiteX4961" y="connsiteY4961"/>
                </a:cxn>
                <a:cxn ang="0">
                  <a:pos x="connsiteX4962" y="connsiteY4962"/>
                </a:cxn>
                <a:cxn ang="0">
                  <a:pos x="connsiteX4963" y="connsiteY4963"/>
                </a:cxn>
                <a:cxn ang="0">
                  <a:pos x="connsiteX4964" y="connsiteY4964"/>
                </a:cxn>
                <a:cxn ang="0">
                  <a:pos x="connsiteX4965" y="connsiteY4965"/>
                </a:cxn>
                <a:cxn ang="0">
                  <a:pos x="connsiteX4966" y="connsiteY4966"/>
                </a:cxn>
                <a:cxn ang="0">
                  <a:pos x="connsiteX4967" y="connsiteY4967"/>
                </a:cxn>
                <a:cxn ang="0">
                  <a:pos x="connsiteX4968" y="connsiteY4968"/>
                </a:cxn>
                <a:cxn ang="0">
                  <a:pos x="connsiteX4969" y="connsiteY4969"/>
                </a:cxn>
                <a:cxn ang="0">
                  <a:pos x="connsiteX4970" y="connsiteY4970"/>
                </a:cxn>
                <a:cxn ang="0">
                  <a:pos x="connsiteX4971" y="connsiteY4971"/>
                </a:cxn>
                <a:cxn ang="0">
                  <a:pos x="connsiteX4972" y="connsiteY4972"/>
                </a:cxn>
                <a:cxn ang="0">
                  <a:pos x="connsiteX4973" y="connsiteY4973"/>
                </a:cxn>
                <a:cxn ang="0">
                  <a:pos x="connsiteX4974" y="connsiteY4974"/>
                </a:cxn>
                <a:cxn ang="0">
                  <a:pos x="connsiteX4975" y="connsiteY4975"/>
                </a:cxn>
                <a:cxn ang="0">
                  <a:pos x="connsiteX4976" y="connsiteY4976"/>
                </a:cxn>
                <a:cxn ang="0">
                  <a:pos x="connsiteX4977" y="connsiteY4977"/>
                </a:cxn>
                <a:cxn ang="0">
                  <a:pos x="connsiteX4978" y="connsiteY4978"/>
                </a:cxn>
                <a:cxn ang="0">
                  <a:pos x="connsiteX4979" y="connsiteY4979"/>
                </a:cxn>
                <a:cxn ang="0">
                  <a:pos x="connsiteX4980" y="connsiteY4980"/>
                </a:cxn>
                <a:cxn ang="0">
                  <a:pos x="connsiteX4981" y="connsiteY4981"/>
                </a:cxn>
                <a:cxn ang="0">
                  <a:pos x="connsiteX4982" y="connsiteY4982"/>
                </a:cxn>
                <a:cxn ang="0">
                  <a:pos x="connsiteX4983" y="connsiteY4983"/>
                </a:cxn>
                <a:cxn ang="0">
                  <a:pos x="connsiteX4984" y="connsiteY4984"/>
                </a:cxn>
                <a:cxn ang="0">
                  <a:pos x="connsiteX4985" y="connsiteY4985"/>
                </a:cxn>
                <a:cxn ang="0">
                  <a:pos x="connsiteX4986" y="connsiteY4986"/>
                </a:cxn>
                <a:cxn ang="0">
                  <a:pos x="connsiteX4987" y="connsiteY4987"/>
                </a:cxn>
                <a:cxn ang="0">
                  <a:pos x="connsiteX4988" y="connsiteY4988"/>
                </a:cxn>
                <a:cxn ang="0">
                  <a:pos x="connsiteX4989" y="connsiteY4989"/>
                </a:cxn>
                <a:cxn ang="0">
                  <a:pos x="connsiteX4990" y="connsiteY4990"/>
                </a:cxn>
                <a:cxn ang="0">
                  <a:pos x="connsiteX4991" y="connsiteY4991"/>
                </a:cxn>
                <a:cxn ang="0">
                  <a:pos x="connsiteX4992" y="connsiteY4992"/>
                </a:cxn>
                <a:cxn ang="0">
                  <a:pos x="connsiteX4993" y="connsiteY4993"/>
                </a:cxn>
                <a:cxn ang="0">
                  <a:pos x="connsiteX4994" y="connsiteY4994"/>
                </a:cxn>
                <a:cxn ang="0">
                  <a:pos x="connsiteX4995" y="connsiteY4995"/>
                </a:cxn>
                <a:cxn ang="0">
                  <a:pos x="connsiteX4996" y="connsiteY4996"/>
                </a:cxn>
                <a:cxn ang="0">
                  <a:pos x="connsiteX4997" y="connsiteY4997"/>
                </a:cxn>
                <a:cxn ang="0">
                  <a:pos x="connsiteX4998" y="connsiteY4998"/>
                </a:cxn>
                <a:cxn ang="0">
                  <a:pos x="connsiteX4999" y="connsiteY4999"/>
                </a:cxn>
                <a:cxn ang="0">
                  <a:pos x="connsiteX5000" y="connsiteY5000"/>
                </a:cxn>
                <a:cxn ang="0">
                  <a:pos x="connsiteX5001" y="connsiteY5001"/>
                </a:cxn>
                <a:cxn ang="0">
                  <a:pos x="connsiteX5002" y="connsiteY5002"/>
                </a:cxn>
                <a:cxn ang="0">
                  <a:pos x="connsiteX5003" y="connsiteY5003"/>
                </a:cxn>
                <a:cxn ang="0">
                  <a:pos x="connsiteX5004" y="connsiteY5004"/>
                </a:cxn>
                <a:cxn ang="0">
                  <a:pos x="connsiteX5005" y="connsiteY5005"/>
                </a:cxn>
                <a:cxn ang="0">
                  <a:pos x="connsiteX5006" y="connsiteY5006"/>
                </a:cxn>
                <a:cxn ang="0">
                  <a:pos x="connsiteX5007" y="connsiteY5007"/>
                </a:cxn>
                <a:cxn ang="0">
                  <a:pos x="connsiteX5008" y="connsiteY5008"/>
                </a:cxn>
                <a:cxn ang="0">
                  <a:pos x="connsiteX5009" y="connsiteY5009"/>
                </a:cxn>
                <a:cxn ang="0">
                  <a:pos x="connsiteX5010" y="connsiteY5010"/>
                </a:cxn>
                <a:cxn ang="0">
                  <a:pos x="connsiteX5011" y="connsiteY5011"/>
                </a:cxn>
                <a:cxn ang="0">
                  <a:pos x="connsiteX5012" y="connsiteY5012"/>
                </a:cxn>
                <a:cxn ang="0">
                  <a:pos x="connsiteX5013" y="connsiteY5013"/>
                </a:cxn>
                <a:cxn ang="0">
                  <a:pos x="connsiteX5014" y="connsiteY5014"/>
                </a:cxn>
                <a:cxn ang="0">
                  <a:pos x="connsiteX5015" y="connsiteY5015"/>
                </a:cxn>
                <a:cxn ang="0">
                  <a:pos x="connsiteX5016" y="connsiteY5016"/>
                </a:cxn>
                <a:cxn ang="0">
                  <a:pos x="connsiteX5017" y="connsiteY5017"/>
                </a:cxn>
                <a:cxn ang="0">
                  <a:pos x="connsiteX5018" y="connsiteY5018"/>
                </a:cxn>
                <a:cxn ang="0">
                  <a:pos x="connsiteX5019" y="connsiteY5019"/>
                </a:cxn>
                <a:cxn ang="0">
                  <a:pos x="connsiteX5020" y="connsiteY5020"/>
                </a:cxn>
                <a:cxn ang="0">
                  <a:pos x="connsiteX5021" y="connsiteY5021"/>
                </a:cxn>
                <a:cxn ang="0">
                  <a:pos x="connsiteX5022" y="connsiteY5022"/>
                </a:cxn>
                <a:cxn ang="0">
                  <a:pos x="connsiteX5023" y="connsiteY5023"/>
                </a:cxn>
                <a:cxn ang="0">
                  <a:pos x="connsiteX5024" y="connsiteY5024"/>
                </a:cxn>
                <a:cxn ang="0">
                  <a:pos x="connsiteX5025" y="connsiteY5025"/>
                </a:cxn>
                <a:cxn ang="0">
                  <a:pos x="connsiteX5026" y="connsiteY5026"/>
                </a:cxn>
                <a:cxn ang="0">
                  <a:pos x="connsiteX5027" y="connsiteY5027"/>
                </a:cxn>
                <a:cxn ang="0">
                  <a:pos x="connsiteX5028" y="connsiteY5028"/>
                </a:cxn>
                <a:cxn ang="0">
                  <a:pos x="connsiteX5029" y="connsiteY5029"/>
                </a:cxn>
                <a:cxn ang="0">
                  <a:pos x="connsiteX5030" y="connsiteY5030"/>
                </a:cxn>
                <a:cxn ang="0">
                  <a:pos x="connsiteX5031" y="connsiteY5031"/>
                </a:cxn>
                <a:cxn ang="0">
                  <a:pos x="connsiteX5032" y="connsiteY5032"/>
                </a:cxn>
                <a:cxn ang="0">
                  <a:pos x="connsiteX5033" y="connsiteY5033"/>
                </a:cxn>
                <a:cxn ang="0">
                  <a:pos x="connsiteX5034" y="connsiteY5034"/>
                </a:cxn>
                <a:cxn ang="0">
                  <a:pos x="connsiteX5035" y="connsiteY5035"/>
                </a:cxn>
                <a:cxn ang="0">
                  <a:pos x="connsiteX5036" y="connsiteY5036"/>
                </a:cxn>
                <a:cxn ang="0">
                  <a:pos x="connsiteX5037" y="connsiteY5037"/>
                </a:cxn>
                <a:cxn ang="0">
                  <a:pos x="connsiteX5038" y="connsiteY5038"/>
                </a:cxn>
                <a:cxn ang="0">
                  <a:pos x="connsiteX5039" y="connsiteY5039"/>
                </a:cxn>
                <a:cxn ang="0">
                  <a:pos x="connsiteX5040" y="connsiteY5040"/>
                </a:cxn>
                <a:cxn ang="0">
                  <a:pos x="connsiteX5041" y="connsiteY5041"/>
                </a:cxn>
                <a:cxn ang="0">
                  <a:pos x="connsiteX5042" y="connsiteY5042"/>
                </a:cxn>
                <a:cxn ang="0">
                  <a:pos x="connsiteX5043" y="connsiteY5043"/>
                </a:cxn>
                <a:cxn ang="0">
                  <a:pos x="connsiteX5044" y="connsiteY5044"/>
                </a:cxn>
                <a:cxn ang="0">
                  <a:pos x="connsiteX5045" y="connsiteY5045"/>
                </a:cxn>
                <a:cxn ang="0">
                  <a:pos x="connsiteX5046" y="connsiteY5046"/>
                </a:cxn>
                <a:cxn ang="0">
                  <a:pos x="connsiteX5047" y="connsiteY5047"/>
                </a:cxn>
                <a:cxn ang="0">
                  <a:pos x="connsiteX5048" y="connsiteY5048"/>
                </a:cxn>
                <a:cxn ang="0">
                  <a:pos x="connsiteX5049" y="connsiteY5049"/>
                </a:cxn>
                <a:cxn ang="0">
                  <a:pos x="connsiteX5050" y="connsiteY5050"/>
                </a:cxn>
                <a:cxn ang="0">
                  <a:pos x="connsiteX5051" y="connsiteY5051"/>
                </a:cxn>
                <a:cxn ang="0">
                  <a:pos x="connsiteX5052" y="connsiteY5052"/>
                </a:cxn>
                <a:cxn ang="0">
                  <a:pos x="connsiteX5053" y="connsiteY5053"/>
                </a:cxn>
                <a:cxn ang="0">
                  <a:pos x="connsiteX5054" y="connsiteY5054"/>
                </a:cxn>
                <a:cxn ang="0">
                  <a:pos x="connsiteX5055" y="connsiteY5055"/>
                </a:cxn>
                <a:cxn ang="0">
                  <a:pos x="connsiteX5056" y="connsiteY5056"/>
                </a:cxn>
                <a:cxn ang="0">
                  <a:pos x="connsiteX5057" y="connsiteY5057"/>
                </a:cxn>
                <a:cxn ang="0">
                  <a:pos x="connsiteX5058" y="connsiteY5058"/>
                </a:cxn>
                <a:cxn ang="0">
                  <a:pos x="connsiteX5059" y="connsiteY5059"/>
                </a:cxn>
                <a:cxn ang="0">
                  <a:pos x="connsiteX5060" y="connsiteY5060"/>
                </a:cxn>
                <a:cxn ang="0">
                  <a:pos x="connsiteX5061" y="connsiteY5061"/>
                </a:cxn>
                <a:cxn ang="0">
                  <a:pos x="connsiteX5062" y="connsiteY5062"/>
                </a:cxn>
                <a:cxn ang="0">
                  <a:pos x="connsiteX5063" y="connsiteY5063"/>
                </a:cxn>
                <a:cxn ang="0">
                  <a:pos x="connsiteX5064" y="connsiteY5064"/>
                </a:cxn>
                <a:cxn ang="0">
                  <a:pos x="connsiteX5065" y="connsiteY5065"/>
                </a:cxn>
                <a:cxn ang="0">
                  <a:pos x="connsiteX5066" y="connsiteY5066"/>
                </a:cxn>
                <a:cxn ang="0">
                  <a:pos x="connsiteX5067" y="connsiteY5067"/>
                </a:cxn>
                <a:cxn ang="0">
                  <a:pos x="connsiteX5068" y="connsiteY5068"/>
                </a:cxn>
                <a:cxn ang="0">
                  <a:pos x="connsiteX5069" y="connsiteY5069"/>
                </a:cxn>
                <a:cxn ang="0">
                  <a:pos x="connsiteX5070" y="connsiteY5070"/>
                </a:cxn>
                <a:cxn ang="0">
                  <a:pos x="connsiteX5071" y="connsiteY5071"/>
                </a:cxn>
                <a:cxn ang="0">
                  <a:pos x="connsiteX5072" y="connsiteY5072"/>
                </a:cxn>
                <a:cxn ang="0">
                  <a:pos x="connsiteX5073" y="connsiteY5073"/>
                </a:cxn>
                <a:cxn ang="0">
                  <a:pos x="connsiteX5074" y="connsiteY5074"/>
                </a:cxn>
                <a:cxn ang="0">
                  <a:pos x="connsiteX5075" y="connsiteY5075"/>
                </a:cxn>
                <a:cxn ang="0">
                  <a:pos x="connsiteX5076" y="connsiteY5076"/>
                </a:cxn>
                <a:cxn ang="0">
                  <a:pos x="connsiteX5077" y="connsiteY5077"/>
                </a:cxn>
                <a:cxn ang="0">
                  <a:pos x="connsiteX5078" y="connsiteY5078"/>
                </a:cxn>
                <a:cxn ang="0">
                  <a:pos x="connsiteX5079" y="connsiteY5079"/>
                </a:cxn>
                <a:cxn ang="0">
                  <a:pos x="connsiteX5080" y="connsiteY5080"/>
                </a:cxn>
                <a:cxn ang="0">
                  <a:pos x="connsiteX5081" y="connsiteY5081"/>
                </a:cxn>
                <a:cxn ang="0">
                  <a:pos x="connsiteX5082" y="connsiteY5082"/>
                </a:cxn>
                <a:cxn ang="0">
                  <a:pos x="connsiteX5083" y="connsiteY5083"/>
                </a:cxn>
                <a:cxn ang="0">
                  <a:pos x="connsiteX5084" y="connsiteY5084"/>
                </a:cxn>
                <a:cxn ang="0">
                  <a:pos x="connsiteX5085" y="connsiteY5085"/>
                </a:cxn>
                <a:cxn ang="0">
                  <a:pos x="connsiteX5086" y="connsiteY5086"/>
                </a:cxn>
                <a:cxn ang="0">
                  <a:pos x="connsiteX5087" y="connsiteY5087"/>
                </a:cxn>
                <a:cxn ang="0">
                  <a:pos x="connsiteX5088" y="connsiteY5088"/>
                </a:cxn>
                <a:cxn ang="0">
                  <a:pos x="connsiteX5089" y="connsiteY5089"/>
                </a:cxn>
                <a:cxn ang="0">
                  <a:pos x="connsiteX5090" y="connsiteY5090"/>
                </a:cxn>
                <a:cxn ang="0">
                  <a:pos x="connsiteX5091" y="connsiteY5091"/>
                </a:cxn>
                <a:cxn ang="0">
                  <a:pos x="connsiteX5092" y="connsiteY5092"/>
                </a:cxn>
                <a:cxn ang="0">
                  <a:pos x="connsiteX5093" y="connsiteY5093"/>
                </a:cxn>
                <a:cxn ang="0">
                  <a:pos x="connsiteX5094" y="connsiteY5094"/>
                </a:cxn>
                <a:cxn ang="0">
                  <a:pos x="connsiteX5095" y="connsiteY5095"/>
                </a:cxn>
                <a:cxn ang="0">
                  <a:pos x="connsiteX5096" y="connsiteY5096"/>
                </a:cxn>
                <a:cxn ang="0">
                  <a:pos x="connsiteX5097" y="connsiteY5097"/>
                </a:cxn>
                <a:cxn ang="0">
                  <a:pos x="connsiteX5098" y="connsiteY5098"/>
                </a:cxn>
                <a:cxn ang="0">
                  <a:pos x="connsiteX5099" y="connsiteY5099"/>
                </a:cxn>
                <a:cxn ang="0">
                  <a:pos x="connsiteX5100" y="connsiteY5100"/>
                </a:cxn>
                <a:cxn ang="0">
                  <a:pos x="connsiteX5101" y="connsiteY5101"/>
                </a:cxn>
                <a:cxn ang="0">
                  <a:pos x="connsiteX5102" y="connsiteY5102"/>
                </a:cxn>
                <a:cxn ang="0">
                  <a:pos x="connsiteX5103" y="connsiteY5103"/>
                </a:cxn>
                <a:cxn ang="0">
                  <a:pos x="connsiteX5104" y="connsiteY5104"/>
                </a:cxn>
                <a:cxn ang="0">
                  <a:pos x="connsiteX5105" y="connsiteY5105"/>
                </a:cxn>
                <a:cxn ang="0">
                  <a:pos x="connsiteX5106" y="connsiteY5106"/>
                </a:cxn>
                <a:cxn ang="0">
                  <a:pos x="connsiteX5107" y="connsiteY5107"/>
                </a:cxn>
                <a:cxn ang="0">
                  <a:pos x="connsiteX5108" y="connsiteY5108"/>
                </a:cxn>
                <a:cxn ang="0">
                  <a:pos x="connsiteX5109" y="connsiteY5109"/>
                </a:cxn>
                <a:cxn ang="0">
                  <a:pos x="connsiteX5110" y="connsiteY5110"/>
                </a:cxn>
                <a:cxn ang="0">
                  <a:pos x="connsiteX5111" y="connsiteY5111"/>
                </a:cxn>
                <a:cxn ang="0">
                  <a:pos x="connsiteX5112" y="connsiteY5112"/>
                </a:cxn>
                <a:cxn ang="0">
                  <a:pos x="connsiteX5113" y="connsiteY5113"/>
                </a:cxn>
                <a:cxn ang="0">
                  <a:pos x="connsiteX5114" y="connsiteY5114"/>
                </a:cxn>
                <a:cxn ang="0">
                  <a:pos x="connsiteX5115" y="connsiteY5115"/>
                </a:cxn>
                <a:cxn ang="0">
                  <a:pos x="connsiteX5116" y="connsiteY5116"/>
                </a:cxn>
                <a:cxn ang="0">
                  <a:pos x="connsiteX5117" y="connsiteY5117"/>
                </a:cxn>
                <a:cxn ang="0">
                  <a:pos x="connsiteX5118" y="connsiteY5118"/>
                </a:cxn>
                <a:cxn ang="0">
                  <a:pos x="connsiteX5119" y="connsiteY5119"/>
                </a:cxn>
                <a:cxn ang="0">
                  <a:pos x="connsiteX5120" y="connsiteY5120"/>
                </a:cxn>
                <a:cxn ang="0">
                  <a:pos x="connsiteX5121" y="connsiteY5121"/>
                </a:cxn>
                <a:cxn ang="0">
                  <a:pos x="connsiteX5122" y="connsiteY5122"/>
                </a:cxn>
                <a:cxn ang="0">
                  <a:pos x="connsiteX5123" y="connsiteY5123"/>
                </a:cxn>
                <a:cxn ang="0">
                  <a:pos x="connsiteX5124" y="connsiteY5124"/>
                </a:cxn>
                <a:cxn ang="0">
                  <a:pos x="connsiteX5125" y="connsiteY5125"/>
                </a:cxn>
                <a:cxn ang="0">
                  <a:pos x="connsiteX5126" y="connsiteY5126"/>
                </a:cxn>
                <a:cxn ang="0">
                  <a:pos x="connsiteX5127" y="connsiteY5127"/>
                </a:cxn>
                <a:cxn ang="0">
                  <a:pos x="connsiteX5128" y="connsiteY5128"/>
                </a:cxn>
                <a:cxn ang="0">
                  <a:pos x="connsiteX5129" y="connsiteY5129"/>
                </a:cxn>
                <a:cxn ang="0">
                  <a:pos x="connsiteX5130" y="connsiteY5130"/>
                </a:cxn>
                <a:cxn ang="0">
                  <a:pos x="connsiteX5131" y="connsiteY5131"/>
                </a:cxn>
                <a:cxn ang="0">
                  <a:pos x="connsiteX5132" y="connsiteY5132"/>
                </a:cxn>
                <a:cxn ang="0">
                  <a:pos x="connsiteX5133" y="connsiteY5133"/>
                </a:cxn>
                <a:cxn ang="0">
                  <a:pos x="connsiteX5134" y="connsiteY5134"/>
                </a:cxn>
                <a:cxn ang="0">
                  <a:pos x="connsiteX5135" y="connsiteY5135"/>
                </a:cxn>
                <a:cxn ang="0">
                  <a:pos x="connsiteX5136" y="connsiteY5136"/>
                </a:cxn>
                <a:cxn ang="0">
                  <a:pos x="connsiteX5137" y="connsiteY5137"/>
                </a:cxn>
                <a:cxn ang="0">
                  <a:pos x="connsiteX5138" y="connsiteY5138"/>
                </a:cxn>
                <a:cxn ang="0">
                  <a:pos x="connsiteX5139" y="connsiteY5139"/>
                </a:cxn>
                <a:cxn ang="0">
                  <a:pos x="connsiteX5140" y="connsiteY5140"/>
                </a:cxn>
                <a:cxn ang="0">
                  <a:pos x="connsiteX5141" y="connsiteY5141"/>
                </a:cxn>
                <a:cxn ang="0">
                  <a:pos x="connsiteX5142" y="connsiteY5142"/>
                </a:cxn>
                <a:cxn ang="0">
                  <a:pos x="connsiteX5143" y="connsiteY5143"/>
                </a:cxn>
                <a:cxn ang="0">
                  <a:pos x="connsiteX5144" y="connsiteY5144"/>
                </a:cxn>
                <a:cxn ang="0">
                  <a:pos x="connsiteX5145" y="connsiteY5145"/>
                </a:cxn>
                <a:cxn ang="0">
                  <a:pos x="connsiteX5146" y="connsiteY5146"/>
                </a:cxn>
                <a:cxn ang="0">
                  <a:pos x="connsiteX5147" y="connsiteY5147"/>
                </a:cxn>
                <a:cxn ang="0">
                  <a:pos x="connsiteX5148" y="connsiteY5148"/>
                </a:cxn>
                <a:cxn ang="0">
                  <a:pos x="connsiteX5149" y="connsiteY5149"/>
                </a:cxn>
                <a:cxn ang="0">
                  <a:pos x="connsiteX5150" y="connsiteY5150"/>
                </a:cxn>
                <a:cxn ang="0">
                  <a:pos x="connsiteX5151" y="connsiteY5151"/>
                </a:cxn>
                <a:cxn ang="0">
                  <a:pos x="connsiteX5152" y="connsiteY5152"/>
                </a:cxn>
                <a:cxn ang="0">
                  <a:pos x="connsiteX5153" y="connsiteY5153"/>
                </a:cxn>
                <a:cxn ang="0">
                  <a:pos x="connsiteX5154" y="connsiteY5154"/>
                </a:cxn>
                <a:cxn ang="0">
                  <a:pos x="connsiteX5155" y="connsiteY5155"/>
                </a:cxn>
                <a:cxn ang="0">
                  <a:pos x="connsiteX5156" y="connsiteY5156"/>
                </a:cxn>
                <a:cxn ang="0">
                  <a:pos x="connsiteX5157" y="connsiteY5157"/>
                </a:cxn>
                <a:cxn ang="0">
                  <a:pos x="connsiteX5158" y="connsiteY5158"/>
                </a:cxn>
                <a:cxn ang="0">
                  <a:pos x="connsiteX5159" y="connsiteY5159"/>
                </a:cxn>
                <a:cxn ang="0">
                  <a:pos x="connsiteX5160" y="connsiteY5160"/>
                </a:cxn>
                <a:cxn ang="0">
                  <a:pos x="connsiteX5161" y="connsiteY5161"/>
                </a:cxn>
                <a:cxn ang="0">
                  <a:pos x="connsiteX5162" y="connsiteY5162"/>
                </a:cxn>
                <a:cxn ang="0">
                  <a:pos x="connsiteX5163" y="connsiteY5163"/>
                </a:cxn>
                <a:cxn ang="0">
                  <a:pos x="connsiteX5164" y="connsiteY5164"/>
                </a:cxn>
                <a:cxn ang="0">
                  <a:pos x="connsiteX5165" y="connsiteY5165"/>
                </a:cxn>
                <a:cxn ang="0">
                  <a:pos x="connsiteX5166" y="connsiteY5166"/>
                </a:cxn>
                <a:cxn ang="0">
                  <a:pos x="connsiteX5167" y="connsiteY5167"/>
                </a:cxn>
                <a:cxn ang="0">
                  <a:pos x="connsiteX5168" y="connsiteY5168"/>
                </a:cxn>
                <a:cxn ang="0">
                  <a:pos x="connsiteX5169" y="connsiteY5169"/>
                </a:cxn>
                <a:cxn ang="0">
                  <a:pos x="connsiteX5170" y="connsiteY5170"/>
                </a:cxn>
                <a:cxn ang="0">
                  <a:pos x="connsiteX5171" y="connsiteY5171"/>
                </a:cxn>
                <a:cxn ang="0">
                  <a:pos x="connsiteX5172" y="connsiteY5172"/>
                </a:cxn>
                <a:cxn ang="0">
                  <a:pos x="connsiteX5173" y="connsiteY5173"/>
                </a:cxn>
                <a:cxn ang="0">
                  <a:pos x="connsiteX5174" y="connsiteY5174"/>
                </a:cxn>
                <a:cxn ang="0">
                  <a:pos x="connsiteX5175" y="connsiteY5175"/>
                </a:cxn>
                <a:cxn ang="0">
                  <a:pos x="connsiteX5176" y="connsiteY5176"/>
                </a:cxn>
                <a:cxn ang="0">
                  <a:pos x="connsiteX5177" y="connsiteY5177"/>
                </a:cxn>
                <a:cxn ang="0">
                  <a:pos x="connsiteX5178" y="connsiteY5178"/>
                </a:cxn>
                <a:cxn ang="0">
                  <a:pos x="connsiteX5179" y="connsiteY5179"/>
                </a:cxn>
                <a:cxn ang="0">
                  <a:pos x="connsiteX5180" y="connsiteY5180"/>
                </a:cxn>
                <a:cxn ang="0">
                  <a:pos x="connsiteX5181" y="connsiteY5181"/>
                </a:cxn>
                <a:cxn ang="0">
                  <a:pos x="connsiteX5182" y="connsiteY5182"/>
                </a:cxn>
                <a:cxn ang="0">
                  <a:pos x="connsiteX5183" y="connsiteY5183"/>
                </a:cxn>
                <a:cxn ang="0">
                  <a:pos x="connsiteX5184" y="connsiteY5184"/>
                </a:cxn>
                <a:cxn ang="0">
                  <a:pos x="connsiteX5185" y="connsiteY5185"/>
                </a:cxn>
                <a:cxn ang="0">
                  <a:pos x="connsiteX5186" y="connsiteY5186"/>
                </a:cxn>
                <a:cxn ang="0">
                  <a:pos x="connsiteX5187" y="connsiteY5187"/>
                </a:cxn>
                <a:cxn ang="0">
                  <a:pos x="connsiteX5188" y="connsiteY5188"/>
                </a:cxn>
                <a:cxn ang="0">
                  <a:pos x="connsiteX5189" y="connsiteY5189"/>
                </a:cxn>
                <a:cxn ang="0">
                  <a:pos x="connsiteX5190" y="connsiteY5190"/>
                </a:cxn>
                <a:cxn ang="0">
                  <a:pos x="connsiteX5191" y="connsiteY5191"/>
                </a:cxn>
                <a:cxn ang="0">
                  <a:pos x="connsiteX5192" y="connsiteY5192"/>
                </a:cxn>
                <a:cxn ang="0">
                  <a:pos x="connsiteX5193" y="connsiteY5193"/>
                </a:cxn>
                <a:cxn ang="0">
                  <a:pos x="connsiteX5194" y="connsiteY5194"/>
                </a:cxn>
                <a:cxn ang="0">
                  <a:pos x="connsiteX5195" y="connsiteY5195"/>
                </a:cxn>
                <a:cxn ang="0">
                  <a:pos x="connsiteX5196" y="connsiteY5196"/>
                </a:cxn>
                <a:cxn ang="0">
                  <a:pos x="connsiteX5197" y="connsiteY5197"/>
                </a:cxn>
                <a:cxn ang="0">
                  <a:pos x="connsiteX5198" y="connsiteY5198"/>
                </a:cxn>
                <a:cxn ang="0">
                  <a:pos x="connsiteX5199" y="connsiteY5199"/>
                </a:cxn>
                <a:cxn ang="0">
                  <a:pos x="connsiteX5200" y="connsiteY5200"/>
                </a:cxn>
                <a:cxn ang="0">
                  <a:pos x="connsiteX5201" y="connsiteY5201"/>
                </a:cxn>
                <a:cxn ang="0">
                  <a:pos x="connsiteX5202" y="connsiteY5202"/>
                </a:cxn>
                <a:cxn ang="0">
                  <a:pos x="connsiteX5203" y="connsiteY5203"/>
                </a:cxn>
                <a:cxn ang="0">
                  <a:pos x="connsiteX5204" y="connsiteY5204"/>
                </a:cxn>
                <a:cxn ang="0">
                  <a:pos x="connsiteX5205" y="connsiteY5205"/>
                </a:cxn>
                <a:cxn ang="0">
                  <a:pos x="connsiteX5206" y="connsiteY5206"/>
                </a:cxn>
                <a:cxn ang="0">
                  <a:pos x="connsiteX5207" y="connsiteY5207"/>
                </a:cxn>
                <a:cxn ang="0">
                  <a:pos x="connsiteX5208" y="connsiteY5208"/>
                </a:cxn>
                <a:cxn ang="0">
                  <a:pos x="connsiteX5209" y="connsiteY5209"/>
                </a:cxn>
                <a:cxn ang="0">
                  <a:pos x="connsiteX5210" y="connsiteY5210"/>
                </a:cxn>
                <a:cxn ang="0">
                  <a:pos x="connsiteX5211" y="connsiteY5211"/>
                </a:cxn>
                <a:cxn ang="0">
                  <a:pos x="connsiteX5212" y="connsiteY5212"/>
                </a:cxn>
                <a:cxn ang="0">
                  <a:pos x="connsiteX5213" y="connsiteY5213"/>
                </a:cxn>
                <a:cxn ang="0">
                  <a:pos x="connsiteX5214" y="connsiteY5214"/>
                </a:cxn>
                <a:cxn ang="0">
                  <a:pos x="connsiteX5215" y="connsiteY5215"/>
                </a:cxn>
                <a:cxn ang="0">
                  <a:pos x="connsiteX5216" y="connsiteY5216"/>
                </a:cxn>
                <a:cxn ang="0">
                  <a:pos x="connsiteX5217" y="connsiteY5217"/>
                </a:cxn>
                <a:cxn ang="0">
                  <a:pos x="connsiteX5218" y="connsiteY5218"/>
                </a:cxn>
                <a:cxn ang="0">
                  <a:pos x="connsiteX5219" y="connsiteY5219"/>
                </a:cxn>
                <a:cxn ang="0">
                  <a:pos x="connsiteX5220" y="connsiteY5220"/>
                </a:cxn>
                <a:cxn ang="0">
                  <a:pos x="connsiteX5221" y="connsiteY5221"/>
                </a:cxn>
                <a:cxn ang="0">
                  <a:pos x="connsiteX5222" y="connsiteY5222"/>
                </a:cxn>
                <a:cxn ang="0">
                  <a:pos x="connsiteX5223" y="connsiteY5223"/>
                </a:cxn>
                <a:cxn ang="0">
                  <a:pos x="connsiteX5224" y="connsiteY5224"/>
                </a:cxn>
                <a:cxn ang="0">
                  <a:pos x="connsiteX5225" y="connsiteY5225"/>
                </a:cxn>
                <a:cxn ang="0">
                  <a:pos x="connsiteX5226" y="connsiteY5226"/>
                </a:cxn>
                <a:cxn ang="0">
                  <a:pos x="connsiteX5227" y="connsiteY5227"/>
                </a:cxn>
                <a:cxn ang="0">
                  <a:pos x="connsiteX5228" y="connsiteY5228"/>
                </a:cxn>
                <a:cxn ang="0">
                  <a:pos x="connsiteX5229" y="connsiteY5229"/>
                </a:cxn>
                <a:cxn ang="0">
                  <a:pos x="connsiteX5230" y="connsiteY5230"/>
                </a:cxn>
                <a:cxn ang="0">
                  <a:pos x="connsiteX5231" y="connsiteY5231"/>
                </a:cxn>
                <a:cxn ang="0">
                  <a:pos x="connsiteX5232" y="connsiteY5232"/>
                </a:cxn>
                <a:cxn ang="0">
                  <a:pos x="connsiteX5233" y="connsiteY5233"/>
                </a:cxn>
                <a:cxn ang="0">
                  <a:pos x="connsiteX5234" y="connsiteY5234"/>
                </a:cxn>
                <a:cxn ang="0">
                  <a:pos x="connsiteX5235" y="connsiteY5235"/>
                </a:cxn>
                <a:cxn ang="0">
                  <a:pos x="connsiteX5236" y="connsiteY5236"/>
                </a:cxn>
                <a:cxn ang="0">
                  <a:pos x="connsiteX5237" y="connsiteY5237"/>
                </a:cxn>
                <a:cxn ang="0">
                  <a:pos x="connsiteX5238" y="connsiteY5238"/>
                </a:cxn>
                <a:cxn ang="0">
                  <a:pos x="connsiteX5239" y="connsiteY5239"/>
                </a:cxn>
                <a:cxn ang="0">
                  <a:pos x="connsiteX5240" y="connsiteY5240"/>
                </a:cxn>
                <a:cxn ang="0">
                  <a:pos x="connsiteX5241" y="connsiteY5241"/>
                </a:cxn>
                <a:cxn ang="0">
                  <a:pos x="connsiteX5242" y="connsiteY5242"/>
                </a:cxn>
                <a:cxn ang="0">
                  <a:pos x="connsiteX5243" y="connsiteY5243"/>
                </a:cxn>
                <a:cxn ang="0">
                  <a:pos x="connsiteX5244" y="connsiteY5244"/>
                </a:cxn>
                <a:cxn ang="0">
                  <a:pos x="connsiteX5245" y="connsiteY5245"/>
                </a:cxn>
                <a:cxn ang="0">
                  <a:pos x="connsiteX5246" y="connsiteY5246"/>
                </a:cxn>
                <a:cxn ang="0">
                  <a:pos x="connsiteX5247" y="connsiteY5247"/>
                </a:cxn>
                <a:cxn ang="0">
                  <a:pos x="connsiteX5248" y="connsiteY5248"/>
                </a:cxn>
                <a:cxn ang="0">
                  <a:pos x="connsiteX5249" y="connsiteY5249"/>
                </a:cxn>
                <a:cxn ang="0">
                  <a:pos x="connsiteX5250" y="connsiteY5250"/>
                </a:cxn>
                <a:cxn ang="0">
                  <a:pos x="connsiteX5251" y="connsiteY5251"/>
                </a:cxn>
                <a:cxn ang="0">
                  <a:pos x="connsiteX5252" y="connsiteY5252"/>
                </a:cxn>
                <a:cxn ang="0">
                  <a:pos x="connsiteX5253" y="connsiteY5253"/>
                </a:cxn>
                <a:cxn ang="0">
                  <a:pos x="connsiteX5254" y="connsiteY5254"/>
                </a:cxn>
                <a:cxn ang="0">
                  <a:pos x="connsiteX5255" y="connsiteY5255"/>
                </a:cxn>
                <a:cxn ang="0">
                  <a:pos x="connsiteX5256" y="connsiteY5256"/>
                </a:cxn>
                <a:cxn ang="0">
                  <a:pos x="connsiteX5257" y="connsiteY5257"/>
                </a:cxn>
                <a:cxn ang="0">
                  <a:pos x="connsiteX5258" y="connsiteY5258"/>
                </a:cxn>
                <a:cxn ang="0">
                  <a:pos x="connsiteX5259" y="connsiteY5259"/>
                </a:cxn>
                <a:cxn ang="0">
                  <a:pos x="connsiteX5260" y="connsiteY5260"/>
                </a:cxn>
                <a:cxn ang="0">
                  <a:pos x="connsiteX5261" y="connsiteY5261"/>
                </a:cxn>
                <a:cxn ang="0">
                  <a:pos x="connsiteX5262" y="connsiteY5262"/>
                </a:cxn>
                <a:cxn ang="0">
                  <a:pos x="connsiteX5263" y="connsiteY5263"/>
                </a:cxn>
                <a:cxn ang="0">
                  <a:pos x="connsiteX5264" y="connsiteY5264"/>
                </a:cxn>
                <a:cxn ang="0">
                  <a:pos x="connsiteX5265" y="connsiteY5265"/>
                </a:cxn>
                <a:cxn ang="0">
                  <a:pos x="connsiteX5266" y="connsiteY5266"/>
                </a:cxn>
                <a:cxn ang="0">
                  <a:pos x="connsiteX5267" y="connsiteY5267"/>
                </a:cxn>
                <a:cxn ang="0">
                  <a:pos x="connsiteX5268" y="connsiteY5268"/>
                </a:cxn>
                <a:cxn ang="0">
                  <a:pos x="connsiteX5269" y="connsiteY5269"/>
                </a:cxn>
                <a:cxn ang="0">
                  <a:pos x="connsiteX5270" y="connsiteY5270"/>
                </a:cxn>
                <a:cxn ang="0">
                  <a:pos x="connsiteX5271" y="connsiteY5271"/>
                </a:cxn>
                <a:cxn ang="0">
                  <a:pos x="connsiteX5272" y="connsiteY5272"/>
                </a:cxn>
                <a:cxn ang="0">
                  <a:pos x="connsiteX5273" y="connsiteY5273"/>
                </a:cxn>
                <a:cxn ang="0">
                  <a:pos x="connsiteX5274" y="connsiteY5274"/>
                </a:cxn>
                <a:cxn ang="0">
                  <a:pos x="connsiteX5275" y="connsiteY5275"/>
                </a:cxn>
                <a:cxn ang="0">
                  <a:pos x="connsiteX5276" y="connsiteY5276"/>
                </a:cxn>
                <a:cxn ang="0">
                  <a:pos x="connsiteX5277" y="connsiteY5277"/>
                </a:cxn>
                <a:cxn ang="0">
                  <a:pos x="connsiteX5278" y="connsiteY5278"/>
                </a:cxn>
                <a:cxn ang="0">
                  <a:pos x="connsiteX5279" y="connsiteY5279"/>
                </a:cxn>
                <a:cxn ang="0">
                  <a:pos x="connsiteX5280" y="connsiteY5280"/>
                </a:cxn>
                <a:cxn ang="0">
                  <a:pos x="connsiteX5281" y="connsiteY5281"/>
                </a:cxn>
                <a:cxn ang="0">
                  <a:pos x="connsiteX5282" y="connsiteY5282"/>
                </a:cxn>
                <a:cxn ang="0">
                  <a:pos x="connsiteX5283" y="connsiteY5283"/>
                </a:cxn>
                <a:cxn ang="0">
                  <a:pos x="connsiteX5284" y="connsiteY5284"/>
                </a:cxn>
                <a:cxn ang="0">
                  <a:pos x="connsiteX5285" y="connsiteY5285"/>
                </a:cxn>
                <a:cxn ang="0">
                  <a:pos x="connsiteX5286" y="connsiteY5286"/>
                </a:cxn>
                <a:cxn ang="0">
                  <a:pos x="connsiteX5287" y="connsiteY5287"/>
                </a:cxn>
                <a:cxn ang="0">
                  <a:pos x="connsiteX5288" y="connsiteY5288"/>
                </a:cxn>
                <a:cxn ang="0">
                  <a:pos x="connsiteX5289" y="connsiteY5289"/>
                </a:cxn>
                <a:cxn ang="0">
                  <a:pos x="connsiteX5290" y="connsiteY5290"/>
                </a:cxn>
                <a:cxn ang="0">
                  <a:pos x="connsiteX5291" y="connsiteY5291"/>
                </a:cxn>
                <a:cxn ang="0">
                  <a:pos x="connsiteX5292" y="connsiteY5292"/>
                </a:cxn>
                <a:cxn ang="0">
                  <a:pos x="connsiteX5293" y="connsiteY5293"/>
                </a:cxn>
                <a:cxn ang="0">
                  <a:pos x="connsiteX5294" y="connsiteY5294"/>
                </a:cxn>
                <a:cxn ang="0">
                  <a:pos x="connsiteX5295" y="connsiteY5295"/>
                </a:cxn>
                <a:cxn ang="0">
                  <a:pos x="connsiteX5296" y="connsiteY5296"/>
                </a:cxn>
                <a:cxn ang="0">
                  <a:pos x="connsiteX5297" y="connsiteY5297"/>
                </a:cxn>
                <a:cxn ang="0">
                  <a:pos x="connsiteX5298" y="connsiteY5298"/>
                </a:cxn>
                <a:cxn ang="0">
                  <a:pos x="connsiteX5299" y="connsiteY5299"/>
                </a:cxn>
                <a:cxn ang="0">
                  <a:pos x="connsiteX5300" y="connsiteY5300"/>
                </a:cxn>
                <a:cxn ang="0">
                  <a:pos x="connsiteX5301" y="connsiteY5301"/>
                </a:cxn>
                <a:cxn ang="0">
                  <a:pos x="connsiteX5302" y="connsiteY5302"/>
                </a:cxn>
                <a:cxn ang="0">
                  <a:pos x="connsiteX5303" y="connsiteY5303"/>
                </a:cxn>
                <a:cxn ang="0">
                  <a:pos x="connsiteX5304" y="connsiteY5304"/>
                </a:cxn>
                <a:cxn ang="0">
                  <a:pos x="connsiteX5305" y="connsiteY5305"/>
                </a:cxn>
                <a:cxn ang="0">
                  <a:pos x="connsiteX5306" y="connsiteY5306"/>
                </a:cxn>
                <a:cxn ang="0">
                  <a:pos x="connsiteX5307" y="connsiteY5307"/>
                </a:cxn>
                <a:cxn ang="0">
                  <a:pos x="connsiteX5308" y="connsiteY5308"/>
                </a:cxn>
                <a:cxn ang="0">
                  <a:pos x="connsiteX5309" y="connsiteY5309"/>
                </a:cxn>
                <a:cxn ang="0">
                  <a:pos x="connsiteX5310" y="connsiteY5310"/>
                </a:cxn>
                <a:cxn ang="0">
                  <a:pos x="connsiteX5311" y="connsiteY5311"/>
                </a:cxn>
                <a:cxn ang="0">
                  <a:pos x="connsiteX5312" y="connsiteY5312"/>
                </a:cxn>
                <a:cxn ang="0">
                  <a:pos x="connsiteX5313" y="connsiteY5313"/>
                </a:cxn>
                <a:cxn ang="0">
                  <a:pos x="connsiteX5314" y="connsiteY5314"/>
                </a:cxn>
                <a:cxn ang="0">
                  <a:pos x="connsiteX5315" y="connsiteY5315"/>
                </a:cxn>
                <a:cxn ang="0">
                  <a:pos x="connsiteX5316" y="connsiteY5316"/>
                </a:cxn>
                <a:cxn ang="0">
                  <a:pos x="connsiteX5317" y="connsiteY5317"/>
                </a:cxn>
                <a:cxn ang="0">
                  <a:pos x="connsiteX5318" y="connsiteY5318"/>
                </a:cxn>
                <a:cxn ang="0">
                  <a:pos x="connsiteX5319" y="connsiteY5319"/>
                </a:cxn>
                <a:cxn ang="0">
                  <a:pos x="connsiteX5320" y="connsiteY5320"/>
                </a:cxn>
                <a:cxn ang="0">
                  <a:pos x="connsiteX5321" y="connsiteY5321"/>
                </a:cxn>
                <a:cxn ang="0">
                  <a:pos x="connsiteX5322" y="connsiteY5322"/>
                </a:cxn>
                <a:cxn ang="0">
                  <a:pos x="connsiteX5323" y="connsiteY5323"/>
                </a:cxn>
                <a:cxn ang="0">
                  <a:pos x="connsiteX5324" y="connsiteY5324"/>
                </a:cxn>
                <a:cxn ang="0">
                  <a:pos x="connsiteX5325" y="connsiteY5325"/>
                </a:cxn>
                <a:cxn ang="0">
                  <a:pos x="connsiteX5326" y="connsiteY5326"/>
                </a:cxn>
                <a:cxn ang="0">
                  <a:pos x="connsiteX5327" y="connsiteY5327"/>
                </a:cxn>
                <a:cxn ang="0">
                  <a:pos x="connsiteX5328" y="connsiteY5328"/>
                </a:cxn>
                <a:cxn ang="0">
                  <a:pos x="connsiteX5329" y="connsiteY5329"/>
                </a:cxn>
                <a:cxn ang="0">
                  <a:pos x="connsiteX5330" y="connsiteY5330"/>
                </a:cxn>
                <a:cxn ang="0">
                  <a:pos x="connsiteX5331" y="connsiteY5331"/>
                </a:cxn>
                <a:cxn ang="0">
                  <a:pos x="connsiteX5332" y="connsiteY5332"/>
                </a:cxn>
                <a:cxn ang="0">
                  <a:pos x="connsiteX5333" y="connsiteY5333"/>
                </a:cxn>
                <a:cxn ang="0">
                  <a:pos x="connsiteX5334" y="connsiteY5334"/>
                </a:cxn>
                <a:cxn ang="0">
                  <a:pos x="connsiteX5335" y="connsiteY5335"/>
                </a:cxn>
                <a:cxn ang="0">
                  <a:pos x="connsiteX5336" y="connsiteY5336"/>
                </a:cxn>
                <a:cxn ang="0">
                  <a:pos x="connsiteX5337" y="connsiteY5337"/>
                </a:cxn>
                <a:cxn ang="0">
                  <a:pos x="connsiteX5338" y="connsiteY5338"/>
                </a:cxn>
                <a:cxn ang="0">
                  <a:pos x="connsiteX5339" y="connsiteY5339"/>
                </a:cxn>
                <a:cxn ang="0">
                  <a:pos x="connsiteX5340" y="connsiteY5340"/>
                </a:cxn>
                <a:cxn ang="0">
                  <a:pos x="connsiteX5341" y="connsiteY5341"/>
                </a:cxn>
                <a:cxn ang="0">
                  <a:pos x="connsiteX5342" y="connsiteY5342"/>
                </a:cxn>
                <a:cxn ang="0">
                  <a:pos x="connsiteX5343" y="connsiteY5343"/>
                </a:cxn>
                <a:cxn ang="0">
                  <a:pos x="connsiteX5344" y="connsiteY5344"/>
                </a:cxn>
                <a:cxn ang="0">
                  <a:pos x="connsiteX5345" y="connsiteY5345"/>
                </a:cxn>
                <a:cxn ang="0">
                  <a:pos x="connsiteX5346" y="connsiteY5346"/>
                </a:cxn>
                <a:cxn ang="0">
                  <a:pos x="connsiteX5347" y="connsiteY5347"/>
                </a:cxn>
                <a:cxn ang="0">
                  <a:pos x="connsiteX5348" y="connsiteY5348"/>
                </a:cxn>
                <a:cxn ang="0">
                  <a:pos x="connsiteX5349" y="connsiteY5349"/>
                </a:cxn>
                <a:cxn ang="0">
                  <a:pos x="connsiteX5350" y="connsiteY5350"/>
                </a:cxn>
                <a:cxn ang="0">
                  <a:pos x="connsiteX5351" y="connsiteY5351"/>
                </a:cxn>
                <a:cxn ang="0">
                  <a:pos x="connsiteX5352" y="connsiteY5352"/>
                </a:cxn>
                <a:cxn ang="0">
                  <a:pos x="connsiteX5353" y="connsiteY5353"/>
                </a:cxn>
                <a:cxn ang="0">
                  <a:pos x="connsiteX5354" y="connsiteY5354"/>
                </a:cxn>
                <a:cxn ang="0">
                  <a:pos x="connsiteX5355" y="connsiteY5355"/>
                </a:cxn>
                <a:cxn ang="0">
                  <a:pos x="connsiteX5356" y="connsiteY5356"/>
                </a:cxn>
                <a:cxn ang="0">
                  <a:pos x="connsiteX5357" y="connsiteY5357"/>
                </a:cxn>
                <a:cxn ang="0">
                  <a:pos x="connsiteX5358" y="connsiteY5358"/>
                </a:cxn>
                <a:cxn ang="0">
                  <a:pos x="connsiteX5359" y="connsiteY5359"/>
                </a:cxn>
                <a:cxn ang="0">
                  <a:pos x="connsiteX5360" y="connsiteY5360"/>
                </a:cxn>
                <a:cxn ang="0">
                  <a:pos x="connsiteX5361" y="connsiteY5361"/>
                </a:cxn>
                <a:cxn ang="0">
                  <a:pos x="connsiteX5362" y="connsiteY5362"/>
                </a:cxn>
                <a:cxn ang="0">
                  <a:pos x="connsiteX5363" y="connsiteY5363"/>
                </a:cxn>
                <a:cxn ang="0">
                  <a:pos x="connsiteX5364" y="connsiteY5364"/>
                </a:cxn>
                <a:cxn ang="0">
                  <a:pos x="connsiteX5365" y="connsiteY5365"/>
                </a:cxn>
                <a:cxn ang="0">
                  <a:pos x="connsiteX5366" y="connsiteY5366"/>
                </a:cxn>
                <a:cxn ang="0">
                  <a:pos x="connsiteX5367" y="connsiteY5367"/>
                </a:cxn>
                <a:cxn ang="0">
                  <a:pos x="connsiteX5368" y="connsiteY5368"/>
                </a:cxn>
                <a:cxn ang="0">
                  <a:pos x="connsiteX5369" y="connsiteY5369"/>
                </a:cxn>
                <a:cxn ang="0">
                  <a:pos x="connsiteX5370" y="connsiteY5370"/>
                </a:cxn>
                <a:cxn ang="0">
                  <a:pos x="connsiteX5371" y="connsiteY5371"/>
                </a:cxn>
                <a:cxn ang="0">
                  <a:pos x="connsiteX5372" y="connsiteY5372"/>
                </a:cxn>
                <a:cxn ang="0">
                  <a:pos x="connsiteX5373" y="connsiteY5373"/>
                </a:cxn>
                <a:cxn ang="0">
                  <a:pos x="connsiteX5374" y="connsiteY5374"/>
                </a:cxn>
                <a:cxn ang="0">
                  <a:pos x="connsiteX5375" y="connsiteY5375"/>
                </a:cxn>
                <a:cxn ang="0">
                  <a:pos x="connsiteX5376" y="connsiteY5376"/>
                </a:cxn>
                <a:cxn ang="0">
                  <a:pos x="connsiteX5377" y="connsiteY5377"/>
                </a:cxn>
                <a:cxn ang="0">
                  <a:pos x="connsiteX5378" y="connsiteY5378"/>
                </a:cxn>
                <a:cxn ang="0">
                  <a:pos x="connsiteX5379" y="connsiteY5379"/>
                </a:cxn>
                <a:cxn ang="0">
                  <a:pos x="connsiteX5380" y="connsiteY5380"/>
                </a:cxn>
                <a:cxn ang="0">
                  <a:pos x="connsiteX5381" y="connsiteY5381"/>
                </a:cxn>
                <a:cxn ang="0">
                  <a:pos x="connsiteX5382" y="connsiteY5382"/>
                </a:cxn>
                <a:cxn ang="0">
                  <a:pos x="connsiteX5383" y="connsiteY5383"/>
                </a:cxn>
                <a:cxn ang="0">
                  <a:pos x="connsiteX5384" y="connsiteY5384"/>
                </a:cxn>
                <a:cxn ang="0">
                  <a:pos x="connsiteX5385" y="connsiteY5385"/>
                </a:cxn>
                <a:cxn ang="0">
                  <a:pos x="connsiteX5386" y="connsiteY5386"/>
                </a:cxn>
                <a:cxn ang="0">
                  <a:pos x="connsiteX5387" y="connsiteY5387"/>
                </a:cxn>
                <a:cxn ang="0">
                  <a:pos x="connsiteX5388" y="connsiteY5388"/>
                </a:cxn>
                <a:cxn ang="0">
                  <a:pos x="connsiteX5389" y="connsiteY5389"/>
                </a:cxn>
                <a:cxn ang="0">
                  <a:pos x="connsiteX5390" y="connsiteY5390"/>
                </a:cxn>
                <a:cxn ang="0">
                  <a:pos x="connsiteX5391" y="connsiteY5391"/>
                </a:cxn>
                <a:cxn ang="0">
                  <a:pos x="connsiteX5392" y="connsiteY5392"/>
                </a:cxn>
                <a:cxn ang="0">
                  <a:pos x="connsiteX5393" y="connsiteY5393"/>
                </a:cxn>
                <a:cxn ang="0">
                  <a:pos x="connsiteX5394" y="connsiteY5394"/>
                </a:cxn>
                <a:cxn ang="0">
                  <a:pos x="connsiteX5395" y="connsiteY5395"/>
                </a:cxn>
                <a:cxn ang="0">
                  <a:pos x="connsiteX5396" y="connsiteY5396"/>
                </a:cxn>
                <a:cxn ang="0">
                  <a:pos x="connsiteX5397" y="connsiteY5397"/>
                </a:cxn>
                <a:cxn ang="0">
                  <a:pos x="connsiteX5398" y="connsiteY5398"/>
                </a:cxn>
                <a:cxn ang="0">
                  <a:pos x="connsiteX5399" y="connsiteY5399"/>
                </a:cxn>
                <a:cxn ang="0">
                  <a:pos x="connsiteX5400" y="connsiteY5400"/>
                </a:cxn>
                <a:cxn ang="0">
                  <a:pos x="connsiteX5401" y="connsiteY5401"/>
                </a:cxn>
                <a:cxn ang="0">
                  <a:pos x="connsiteX5402" y="connsiteY5402"/>
                </a:cxn>
                <a:cxn ang="0">
                  <a:pos x="connsiteX5403" y="connsiteY5403"/>
                </a:cxn>
                <a:cxn ang="0">
                  <a:pos x="connsiteX5404" y="connsiteY5404"/>
                </a:cxn>
                <a:cxn ang="0">
                  <a:pos x="connsiteX5405" y="connsiteY5405"/>
                </a:cxn>
                <a:cxn ang="0">
                  <a:pos x="connsiteX5406" y="connsiteY5406"/>
                </a:cxn>
                <a:cxn ang="0">
                  <a:pos x="connsiteX5407" y="connsiteY5407"/>
                </a:cxn>
                <a:cxn ang="0">
                  <a:pos x="connsiteX5408" y="connsiteY5408"/>
                </a:cxn>
                <a:cxn ang="0">
                  <a:pos x="connsiteX5409" y="connsiteY5409"/>
                </a:cxn>
                <a:cxn ang="0">
                  <a:pos x="connsiteX5410" y="connsiteY5410"/>
                </a:cxn>
                <a:cxn ang="0">
                  <a:pos x="connsiteX5411" y="connsiteY5411"/>
                </a:cxn>
                <a:cxn ang="0">
                  <a:pos x="connsiteX5412" y="connsiteY5412"/>
                </a:cxn>
                <a:cxn ang="0">
                  <a:pos x="connsiteX5413" y="connsiteY5413"/>
                </a:cxn>
                <a:cxn ang="0">
                  <a:pos x="connsiteX5414" y="connsiteY5414"/>
                </a:cxn>
                <a:cxn ang="0">
                  <a:pos x="connsiteX5415" y="connsiteY5415"/>
                </a:cxn>
                <a:cxn ang="0">
                  <a:pos x="connsiteX5416" y="connsiteY5416"/>
                </a:cxn>
                <a:cxn ang="0">
                  <a:pos x="connsiteX5417" y="connsiteY5417"/>
                </a:cxn>
                <a:cxn ang="0">
                  <a:pos x="connsiteX5418" y="connsiteY5418"/>
                </a:cxn>
                <a:cxn ang="0">
                  <a:pos x="connsiteX5419" y="connsiteY5419"/>
                </a:cxn>
                <a:cxn ang="0">
                  <a:pos x="connsiteX5420" y="connsiteY5420"/>
                </a:cxn>
                <a:cxn ang="0">
                  <a:pos x="connsiteX5421" y="connsiteY5421"/>
                </a:cxn>
                <a:cxn ang="0">
                  <a:pos x="connsiteX5422" y="connsiteY5422"/>
                </a:cxn>
                <a:cxn ang="0">
                  <a:pos x="connsiteX5423" y="connsiteY5423"/>
                </a:cxn>
                <a:cxn ang="0">
                  <a:pos x="connsiteX5424" y="connsiteY5424"/>
                </a:cxn>
                <a:cxn ang="0">
                  <a:pos x="connsiteX5425" y="connsiteY5425"/>
                </a:cxn>
                <a:cxn ang="0">
                  <a:pos x="connsiteX5426" y="connsiteY5426"/>
                </a:cxn>
                <a:cxn ang="0">
                  <a:pos x="connsiteX5427" y="connsiteY5427"/>
                </a:cxn>
                <a:cxn ang="0">
                  <a:pos x="connsiteX5428" y="connsiteY5428"/>
                </a:cxn>
                <a:cxn ang="0">
                  <a:pos x="connsiteX5429" y="connsiteY5429"/>
                </a:cxn>
                <a:cxn ang="0">
                  <a:pos x="connsiteX5430" y="connsiteY5430"/>
                </a:cxn>
                <a:cxn ang="0">
                  <a:pos x="connsiteX5431" y="connsiteY5431"/>
                </a:cxn>
                <a:cxn ang="0">
                  <a:pos x="connsiteX5432" y="connsiteY5432"/>
                </a:cxn>
                <a:cxn ang="0">
                  <a:pos x="connsiteX5433" y="connsiteY5433"/>
                </a:cxn>
                <a:cxn ang="0">
                  <a:pos x="connsiteX5434" y="connsiteY5434"/>
                </a:cxn>
                <a:cxn ang="0">
                  <a:pos x="connsiteX5435" y="connsiteY5435"/>
                </a:cxn>
                <a:cxn ang="0">
                  <a:pos x="connsiteX5436" y="connsiteY5436"/>
                </a:cxn>
                <a:cxn ang="0">
                  <a:pos x="connsiteX5437" y="connsiteY5437"/>
                </a:cxn>
                <a:cxn ang="0">
                  <a:pos x="connsiteX5438" y="connsiteY5438"/>
                </a:cxn>
                <a:cxn ang="0">
                  <a:pos x="connsiteX5439" y="connsiteY5439"/>
                </a:cxn>
                <a:cxn ang="0">
                  <a:pos x="connsiteX5440" y="connsiteY5440"/>
                </a:cxn>
                <a:cxn ang="0">
                  <a:pos x="connsiteX5441" y="connsiteY5441"/>
                </a:cxn>
                <a:cxn ang="0">
                  <a:pos x="connsiteX5442" y="connsiteY5442"/>
                </a:cxn>
                <a:cxn ang="0">
                  <a:pos x="connsiteX5443" y="connsiteY5443"/>
                </a:cxn>
                <a:cxn ang="0">
                  <a:pos x="connsiteX5444" y="connsiteY5444"/>
                </a:cxn>
                <a:cxn ang="0">
                  <a:pos x="connsiteX5445" y="connsiteY5445"/>
                </a:cxn>
                <a:cxn ang="0">
                  <a:pos x="connsiteX5446" y="connsiteY5446"/>
                </a:cxn>
                <a:cxn ang="0">
                  <a:pos x="connsiteX5447" y="connsiteY5447"/>
                </a:cxn>
                <a:cxn ang="0">
                  <a:pos x="connsiteX5448" y="connsiteY5448"/>
                </a:cxn>
                <a:cxn ang="0">
                  <a:pos x="connsiteX5449" y="connsiteY5449"/>
                </a:cxn>
                <a:cxn ang="0">
                  <a:pos x="connsiteX5450" y="connsiteY5450"/>
                </a:cxn>
                <a:cxn ang="0">
                  <a:pos x="connsiteX5451" y="connsiteY5451"/>
                </a:cxn>
                <a:cxn ang="0">
                  <a:pos x="connsiteX5452" y="connsiteY5452"/>
                </a:cxn>
                <a:cxn ang="0">
                  <a:pos x="connsiteX5453" y="connsiteY5453"/>
                </a:cxn>
                <a:cxn ang="0">
                  <a:pos x="connsiteX5454" y="connsiteY5454"/>
                </a:cxn>
                <a:cxn ang="0">
                  <a:pos x="connsiteX5455" y="connsiteY5455"/>
                </a:cxn>
                <a:cxn ang="0">
                  <a:pos x="connsiteX5456" y="connsiteY5456"/>
                </a:cxn>
                <a:cxn ang="0">
                  <a:pos x="connsiteX5457" y="connsiteY5457"/>
                </a:cxn>
                <a:cxn ang="0">
                  <a:pos x="connsiteX5458" y="connsiteY5458"/>
                </a:cxn>
                <a:cxn ang="0">
                  <a:pos x="connsiteX5459" y="connsiteY5459"/>
                </a:cxn>
                <a:cxn ang="0">
                  <a:pos x="connsiteX5460" y="connsiteY5460"/>
                </a:cxn>
                <a:cxn ang="0">
                  <a:pos x="connsiteX5461" y="connsiteY5461"/>
                </a:cxn>
                <a:cxn ang="0">
                  <a:pos x="connsiteX5462" y="connsiteY5462"/>
                </a:cxn>
                <a:cxn ang="0">
                  <a:pos x="connsiteX5463" y="connsiteY5463"/>
                </a:cxn>
                <a:cxn ang="0">
                  <a:pos x="connsiteX5464" y="connsiteY5464"/>
                </a:cxn>
                <a:cxn ang="0">
                  <a:pos x="connsiteX5465" y="connsiteY5465"/>
                </a:cxn>
                <a:cxn ang="0">
                  <a:pos x="connsiteX5466" y="connsiteY5466"/>
                </a:cxn>
                <a:cxn ang="0">
                  <a:pos x="connsiteX5467" y="connsiteY5467"/>
                </a:cxn>
                <a:cxn ang="0">
                  <a:pos x="connsiteX5468" y="connsiteY5468"/>
                </a:cxn>
                <a:cxn ang="0">
                  <a:pos x="connsiteX5469" y="connsiteY5469"/>
                </a:cxn>
                <a:cxn ang="0">
                  <a:pos x="connsiteX5470" y="connsiteY5470"/>
                </a:cxn>
                <a:cxn ang="0">
                  <a:pos x="connsiteX5471" y="connsiteY5471"/>
                </a:cxn>
                <a:cxn ang="0">
                  <a:pos x="connsiteX5472" y="connsiteY5472"/>
                </a:cxn>
                <a:cxn ang="0">
                  <a:pos x="connsiteX5473" y="connsiteY5473"/>
                </a:cxn>
                <a:cxn ang="0">
                  <a:pos x="connsiteX5474" y="connsiteY5474"/>
                </a:cxn>
                <a:cxn ang="0">
                  <a:pos x="connsiteX5475" y="connsiteY5475"/>
                </a:cxn>
                <a:cxn ang="0">
                  <a:pos x="connsiteX5476" y="connsiteY5476"/>
                </a:cxn>
                <a:cxn ang="0">
                  <a:pos x="connsiteX5477" y="connsiteY5477"/>
                </a:cxn>
                <a:cxn ang="0">
                  <a:pos x="connsiteX5478" y="connsiteY5478"/>
                </a:cxn>
                <a:cxn ang="0">
                  <a:pos x="connsiteX5479" y="connsiteY5479"/>
                </a:cxn>
                <a:cxn ang="0">
                  <a:pos x="connsiteX5480" y="connsiteY5480"/>
                </a:cxn>
                <a:cxn ang="0">
                  <a:pos x="connsiteX5481" y="connsiteY5481"/>
                </a:cxn>
                <a:cxn ang="0">
                  <a:pos x="connsiteX5482" y="connsiteY5482"/>
                </a:cxn>
                <a:cxn ang="0">
                  <a:pos x="connsiteX5483" y="connsiteY5483"/>
                </a:cxn>
                <a:cxn ang="0">
                  <a:pos x="connsiteX5484" y="connsiteY5484"/>
                </a:cxn>
                <a:cxn ang="0">
                  <a:pos x="connsiteX5485" y="connsiteY5485"/>
                </a:cxn>
                <a:cxn ang="0">
                  <a:pos x="connsiteX5486" y="connsiteY5486"/>
                </a:cxn>
                <a:cxn ang="0">
                  <a:pos x="connsiteX5487" y="connsiteY5487"/>
                </a:cxn>
                <a:cxn ang="0">
                  <a:pos x="connsiteX5488" y="connsiteY5488"/>
                </a:cxn>
                <a:cxn ang="0">
                  <a:pos x="connsiteX5489" y="connsiteY5489"/>
                </a:cxn>
                <a:cxn ang="0">
                  <a:pos x="connsiteX5490" y="connsiteY5490"/>
                </a:cxn>
                <a:cxn ang="0">
                  <a:pos x="connsiteX5491" y="connsiteY5491"/>
                </a:cxn>
                <a:cxn ang="0">
                  <a:pos x="connsiteX5492" y="connsiteY5492"/>
                </a:cxn>
                <a:cxn ang="0">
                  <a:pos x="connsiteX5493" y="connsiteY5493"/>
                </a:cxn>
                <a:cxn ang="0">
                  <a:pos x="connsiteX5494" y="connsiteY5494"/>
                </a:cxn>
                <a:cxn ang="0">
                  <a:pos x="connsiteX5495" y="connsiteY5495"/>
                </a:cxn>
                <a:cxn ang="0">
                  <a:pos x="connsiteX5496" y="connsiteY5496"/>
                </a:cxn>
                <a:cxn ang="0">
                  <a:pos x="connsiteX5497" y="connsiteY5497"/>
                </a:cxn>
                <a:cxn ang="0">
                  <a:pos x="connsiteX5498" y="connsiteY5498"/>
                </a:cxn>
                <a:cxn ang="0">
                  <a:pos x="connsiteX5499" y="connsiteY5499"/>
                </a:cxn>
                <a:cxn ang="0">
                  <a:pos x="connsiteX5500" y="connsiteY5500"/>
                </a:cxn>
                <a:cxn ang="0">
                  <a:pos x="connsiteX5501" y="connsiteY5501"/>
                </a:cxn>
                <a:cxn ang="0">
                  <a:pos x="connsiteX5502" y="connsiteY5502"/>
                </a:cxn>
                <a:cxn ang="0">
                  <a:pos x="connsiteX5503" y="connsiteY5503"/>
                </a:cxn>
                <a:cxn ang="0">
                  <a:pos x="connsiteX5504" y="connsiteY5504"/>
                </a:cxn>
                <a:cxn ang="0">
                  <a:pos x="connsiteX5505" y="connsiteY5505"/>
                </a:cxn>
                <a:cxn ang="0">
                  <a:pos x="connsiteX5506" y="connsiteY5506"/>
                </a:cxn>
                <a:cxn ang="0">
                  <a:pos x="connsiteX5507" y="connsiteY5507"/>
                </a:cxn>
                <a:cxn ang="0">
                  <a:pos x="connsiteX5508" y="connsiteY5508"/>
                </a:cxn>
                <a:cxn ang="0">
                  <a:pos x="connsiteX5509" y="connsiteY5509"/>
                </a:cxn>
                <a:cxn ang="0">
                  <a:pos x="connsiteX5510" y="connsiteY5510"/>
                </a:cxn>
                <a:cxn ang="0">
                  <a:pos x="connsiteX5511" y="connsiteY5511"/>
                </a:cxn>
                <a:cxn ang="0">
                  <a:pos x="connsiteX5512" y="connsiteY5512"/>
                </a:cxn>
                <a:cxn ang="0">
                  <a:pos x="connsiteX5513" y="connsiteY5513"/>
                </a:cxn>
                <a:cxn ang="0">
                  <a:pos x="connsiteX5514" y="connsiteY5514"/>
                </a:cxn>
                <a:cxn ang="0">
                  <a:pos x="connsiteX5515" y="connsiteY5515"/>
                </a:cxn>
                <a:cxn ang="0">
                  <a:pos x="connsiteX5516" y="connsiteY5516"/>
                </a:cxn>
                <a:cxn ang="0">
                  <a:pos x="connsiteX5517" y="connsiteY5517"/>
                </a:cxn>
                <a:cxn ang="0">
                  <a:pos x="connsiteX5518" y="connsiteY5518"/>
                </a:cxn>
                <a:cxn ang="0">
                  <a:pos x="connsiteX5519" y="connsiteY5519"/>
                </a:cxn>
                <a:cxn ang="0">
                  <a:pos x="connsiteX5520" y="connsiteY5520"/>
                </a:cxn>
                <a:cxn ang="0">
                  <a:pos x="connsiteX5521" y="connsiteY5521"/>
                </a:cxn>
                <a:cxn ang="0">
                  <a:pos x="connsiteX5522" y="connsiteY5522"/>
                </a:cxn>
                <a:cxn ang="0">
                  <a:pos x="connsiteX5523" y="connsiteY5523"/>
                </a:cxn>
                <a:cxn ang="0">
                  <a:pos x="connsiteX5524" y="connsiteY5524"/>
                </a:cxn>
                <a:cxn ang="0">
                  <a:pos x="connsiteX5525" y="connsiteY5525"/>
                </a:cxn>
                <a:cxn ang="0">
                  <a:pos x="connsiteX5526" y="connsiteY5526"/>
                </a:cxn>
                <a:cxn ang="0">
                  <a:pos x="connsiteX5527" y="connsiteY5527"/>
                </a:cxn>
                <a:cxn ang="0">
                  <a:pos x="connsiteX5528" y="connsiteY5528"/>
                </a:cxn>
                <a:cxn ang="0">
                  <a:pos x="connsiteX5529" y="connsiteY5529"/>
                </a:cxn>
                <a:cxn ang="0">
                  <a:pos x="connsiteX5530" y="connsiteY5530"/>
                </a:cxn>
                <a:cxn ang="0">
                  <a:pos x="connsiteX5531" y="connsiteY5531"/>
                </a:cxn>
                <a:cxn ang="0">
                  <a:pos x="connsiteX5532" y="connsiteY5532"/>
                </a:cxn>
                <a:cxn ang="0">
                  <a:pos x="connsiteX5533" y="connsiteY5533"/>
                </a:cxn>
                <a:cxn ang="0">
                  <a:pos x="connsiteX5534" y="connsiteY5534"/>
                </a:cxn>
                <a:cxn ang="0">
                  <a:pos x="connsiteX5535" y="connsiteY5535"/>
                </a:cxn>
                <a:cxn ang="0">
                  <a:pos x="connsiteX5536" y="connsiteY5536"/>
                </a:cxn>
                <a:cxn ang="0">
                  <a:pos x="connsiteX5537" y="connsiteY5537"/>
                </a:cxn>
                <a:cxn ang="0">
                  <a:pos x="connsiteX5538" y="connsiteY5538"/>
                </a:cxn>
                <a:cxn ang="0">
                  <a:pos x="connsiteX5539" y="connsiteY5539"/>
                </a:cxn>
                <a:cxn ang="0">
                  <a:pos x="connsiteX5540" y="connsiteY5540"/>
                </a:cxn>
                <a:cxn ang="0">
                  <a:pos x="connsiteX5541" y="connsiteY5541"/>
                </a:cxn>
                <a:cxn ang="0">
                  <a:pos x="connsiteX5542" y="connsiteY5542"/>
                </a:cxn>
                <a:cxn ang="0">
                  <a:pos x="connsiteX5543" y="connsiteY5543"/>
                </a:cxn>
                <a:cxn ang="0">
                  <a:pos x="connsiteX5544" y="connsiteY5544"/>
                </a:cxn>
                <a:cxn ang="0">
                  <a:pos x="connsiteX5545" y="connsiteY5545"/>
                </a:cxn>
                <a:cxn ang="0">
                  <a:pos x="connsiteX5546" y="connsiteY5546"/>
                </a:cxn>
                <a:cxn ang="0">
                  <a:pos x="connsiteX5547" y="connsiteY5547"/>
                </a:cxn>
                <a:cxn ang="0">
                  <a:pos x="connsiteX5548" y="connsiteY5548"/>
                </a:cxn>
                <a:cxn ang="0">
                  <a:pos x="connsiteX5549" y="connsiteY5549"/>
                </a:cxn>
                <a:cxn ang="0">
                  <a:pos x="connsiteX5550" y="connsiteY5550"/>
                </a:cxn>
                <a:cxn ang="0">
                  <a:pos x="connsiteX5551" y="connsiteY5551"/>
                </a:cxn>
                <a:cxn ang="0">
                  <a:pos x="connsiteX5552" y="connsiteY5552"/>
                </a:cxn>
                <a:cxn ang="0">
                  <a:pos x="connsiteX5553" y="connsiteY5553"/>
                </a:cxn>
                <a:cxn ang="0">
                  <a:pos x="connsiteX5554" y="connsiteY5554"/>
                </a:cxn>
                <a:cxn ang="0">
                  <a:pos x="connsiteX5555" y="connsiteY5555"/>
                </a:cxn>
                <a:cxn ang="0">
                  <a:pos x="connsiteX5556" y="connsiteY5556"/>
                </a:cxn>
                <a:cxn ang="0">
                  <a:pos x="connsiteX5557" y="connsiteY5557"/>
                </a:cxn>
                <a:cxn ang="0">
                  <a:pos x="connsiteX5558" y="connsiteY5558"/>
                </a:cxn>
                <a:cxn ang="0">
                  <a:pos x="connsiteX5559" y="connsiteY5559"/>
                </a:cxn>
                <a:cxn ang="0">
                  <a:pos x="connsiteX5560" y="connsiteY5560"/>
                </a:cxn>
                <a:cxn ang="0">
                  <a:pos x="connsiteX5561" y="connsiteY5561"/>
                </a:cxn>
                <a:cxn ang="0">
                  <a:pos x="connsiteX5562" y="connsiteY5562"/>
                </a:cxn>
                <a:cxn ang="0">
                  <a:pos x="connsiteX5563" y="connsiteY5563"/>
                </a:cxn>
                <a:cxn ang="0">
                  <a:pos x="connsiteX5564" y="connsiteY5564"/>
                </a:cxn>
                <a:cxn ang="0">
                  <a:pos x="connsiteX5565" y="connsiteY5565"/>
                </a:cxn>
                <a:cxn ang="0">
                  <a:pos x="connsiteX5566" y="connsiteY5566"/>
                </a:cxn>
                <a:cxn ang="0">
                  <a:pos x="connsiteX5567" y="connsiteY5567"/>
                </a:cxn>
                <a:cxn ang="0">
                  <a:pos x="connsiteX5568" y="connsiteY5568"/>
                </a:cxn>
                <a:cxn ang="0">
                  <a:pos x="connsiteX5569" y="connsiteY5569"/>
                </a:cxn>
                <a:cxn ang="0">
                  <a:pos x="connsiteX5570" y="connsiteY5570"/>
                </a:cxn>
                <a:cxn ang="0">
                  <a:pos x="connsiteX5571" y="connsiteY5571"/>
                </a:cxn>
                <a:cxn ang="0">
                  <a:pos x="connsiteX5572" y="connsiteY5572"/>
                </a:cxn>
                <a:cxn ang="0">
                  <a:pos x="connsiteX5573" y="connsiteY5573"/>
                </a:cxn>
                <a:cxn ang="0">
                  <a:pos x="connsiteX5574" y="connsiteY5574"/>
                </a:cxn>
                <a:cxn ang="0">
                  <a:pos x="connsiteX5575" y="connsiteY5575"/>
                </a:cxn>
                <a:cxn ang="0">
                  <a:pos x="connsiteX5576" y="connsiteY5576"/>
                </a:cxn>
                <a:cxn ang="0">
                  <a:pos x="connsiteX5577" y="connsiteY5577"/>
                </a:cxn>
                <a:cxn ang="0">
                  <a:pos x="connsiteX5578" y="connsiteY5578"/>
                </a:cxn>
                <a:cxn ang="0">
                  <a:pos x="connsiteX5579" y="connsiteY5579"/>
                </a:cxn>
                <a:cxn ang="0">
                  <a:pos x="connsiteX5580" y="connsiteY5580"/>
                </a:cxn>
                <a:cxn ang="0">
                  <a:pos x="connsiteX5581" y="connsiteY5581"/>
                </a:cxn>
                <a:cxn ang="0">
                  <a:pos x="connsiteX5582" y="connsiteY5582"/>
                </a:cxn>
                <a:cxn ang="0">
                  <a:pos x="connsiteX5583" y="connsiteY5583"/>
                </a:cxn>
                <a:cxn ang="0">
                  <a:pos x="connsiteX5584" y="connsiteY5584"/>
                </a:cxn>
                <a:cxn ang="0">
                  <a:pos x="connsiteX5585" y="connsiteY5585"/>
                </a:cxn>
                <a:cxn ang="0">
                  <a:pos x="connsiteX5586" y="connsiteY5586"/>
                </a:cxn>
                <a:cxn ang="0">
                  <a:pos x="connsiteX5587" y="connsiteY5587"/>
                </a:cxn>
                <a:cxn ang="0">
                  <a:pos x="connsiteX5588" y="connsiteY5588"/>
                </a:cxn>
                <a:cxn ang="0">
                  <a:pos x="connsiteX5589" y="connsiteY5589"/>
                </a:cxn>
                <a:cxn ang="0">
                  <a:pos x="connsiteX5590" y="connsiteY5590"/>
                </a:cxn>
                <a:cxn ang="0">
                  <a:pos x="connsiteX5591" y="connsiteY5591"/>
                </a:cxn>
                <a:cxn ang="0">
                  <a:pos x="connsiteX5592" y="connsiteY5592"/>
                </a:cxn>
                <a:cxn ang="0">
                  <a:pos x="connsiteX5593" y="connsiteY5593"/>
                </a:cxn>
                <a:cxn ang="0">
                  <a:pos x="connsiteX5594" y="connsiteY5594"/>
                </a:cxn>
                <a:cxn ang="0">
                  <a:pos x="connsiteX5595" y="connsiteY5595"/>
                </a:cxn>
                <a:cxn ang="0">
                  <a:pos x="connsiteX5596" y="connsiteY5596"/>
                </a:cxn>
                <a:cxn ang="0">
                  <a:pos x="connsiteX5597" y="connsiteY5597"/>
                </a:cxn>
                <a:cxn ang="0">
                  <a:pos x="connsiteX5598" y="connsiteY5598"/>
                </a:cxn>
                <a:cxn ang="0">
                  <a:pos x="connsiteX5599" y="connsiteY5599"/>
                </a:cxn>
                <a:cxn ang="0">
                  <a:pos x="connsiteX5600" y="connsiteY5600"/>
                </a:cxn>
                <a:cxn ang="0">
                  <a:pos x="connsiteX5601" y="connsiteY5601"/>
                </a:cxn>
                <a:cxn ang="0">
                  <a:pos x="connsiteX5602" y="connsiteY5602"/>
                </a:cxn>
                <a:cxn ang="0">
                  <a:pos x="connsiteX5603" y="connsiteY5603"/>
                </a:cxn>
                <a:cxn ang="0">
                  <a:pos x="connsiteX5604" y="connsiteY5604"/>
                </a:cxn>
                <a:cxn ang="0">
                  <a:pos x="connsiteX5605" y="connsiteY5605"/>
                </a:cxn>
                <a:cxn ang="0">
                  <a:pos x="connsiteX5606" y="connsiteY5606"/>
                </a:cxn>
                <a:cxn ang="0">
                  <a:pos x="connsiteX5607" y="connsiteY5607"/>
                </a:cxn>
                <a:cxn ang="0">
                  <a:pos x="connsiteX5608" y="connsiteY5608"/>
                </a:cxn>
                <a:cxn ang="0">
                  <a:pos x="connsiteX5609" y="connsiteY5609"/>
                </a:cxn>
                <a:cxn ang="0">
                  <a:pos x="connsiteX5610" y="connsiteY5610"/>
                </a:cxn>
                <a:cxn ang="0">
                  <a:pos x="connsiteX5611" y="connsiteY5611"/>
                </a:cxn>
                <a:cxn ang="0">
                  <a:pos x="connsiteX5612" y="connsiteY5612"/>
                </a:cxn>
                <a:cxn ang="0">
                  <a:pos x="connsiteX5613" y="connsiteY5613"/>
                </a:cxn>
                <a:cxn ang="0">
                  <a:pos x="connsiteX5614" y="connsiteY5614"/>
                </a:cxn>
                <a:cxn ang="0">
                  <a:pos x="connsiteX5615" y="connsiteY5615"/>
                </a:cxn>
                <a:cxn ang="0">
                  <a:pos x="connsiteX5616" y="connsiteY5616"/>
                </a:cxn>
                <a:cxn ang="0">
                  <a:pos x="connsiteX5617" y="connsiteY5617"/>
                </a:cxn>
                <a:cxn ang="0">
                  <a:pos x="connsiteX5618" y="connsiteY5618"/>
                </a:cxn>
                <a:cxn ang="0">
                  <a:pos x="connsiteX5619" y="connsiteY5619"/>
                </a:cxn>
                <a:cxn ang="0">
                  <a:pos x="connsiteX5620" y="connsiteY5620"/>
                </a:cxn>
                <a:cxn ang="0">
                  <a:pos x="connsiteX5621" y="connsiteY5621"/>
                </a:cxn>
                <a:cxn ang="0">
                  <a:pos x="connsiteX5622" y="connsiteY5622"/>
                </a:cxn>
                <a:cxn ang="0">
                  <a:pos x="connsiteX5623" y="connsiteY5623"/>
                </a:cxn>
                <a:cxn ang="0">
                  <a:pos x="connsiteX5624" y="connsiteY5624"/>
                </a:cxn>
                <a:cxn ang="0">
                  <a:pos x="connsiteX5625" y="connsiteY5625"/>
                </a:cxn>
                <a:cxn ang="0">
                  <a:pos x="connsiteX5626" y="connsiteY5626"/>
                </a:cxn>
                <a:cxn ang="0">
                  <a:pos x="connsiteX5627" y="connsiteY5627"/>
                </a:cxn>
                <a:cxn ang="0">
                  <a:pos x="connsiteX5628" y="connsiteY5628"/>
                </a:cxn>
                <a:cxn ang="0">
                  <a:pos x="connsiteX5629" y="connsiteY5629"/>
                </a:cxn>
                <a:cxn ang="0">
                  <a:pos x="connsiteX5630" y="connsiteY5630"/>
                </a:cxn>
                <a:cxn ang="0">
                  <a:pos x="connsiteX5631" y="connsiteY5631"/>
                </a:cxn>
                <a:cxn ang="0">
                  <a:pos x="connsiteX5632" y="connsiteY5632"/>
                </a:cxn>
                <a:cxn ang="0">
                  <a:pos x="connsiteX5633" y="connsiteY5633"/>
                </a:cxn>
                <a:cxn ang="0">
                  <a:pos x="connsiteX5634" y="connsiteY5634"/>
                </a:cxn>
                <a:cxn ang="0">
                  <a:pos x="connsiteX5635" y="connsiteY5635"/>
                </a:cxn>
                <a:cxn ang="0">
                  <a:pos x="connsiteX5636" y="connsiteY5636"/>
                </a:cxn>
                <a:cxn ang="0">
                  <a:pos x="connsiteX5637" y="connsiteY5637"/>
                </a:cxn>
                <a:cxn ang="0">
                  <a:pos x="connsiteX5638" y="connsiteY5638"/>
                </a:cxn>
                <a:cxn ang="0">
                  <a:pos x="connsiteX5639" y="connsiteY5639"/>
                </a:cxn>
                <a:cxn ang="0">
                  <a:pos x="connsiteX5640" y="connsiteY5640"/>
                </a:cxn>
                <a:cxn ang="0">
                  <a:pos x="connsiteX5641" y="connsiteY5641"/>
                </a:cxn>
                <a:cxn ang="0">
                  <a:pos x="connsiteX5642" y="connsiteY5642"/>
                </a:cxn>
                <a:cxn ang="0">
                  <a:pos x="connsiteX5643" y="connsiteY5643"/>
                </a:cxn>
                <a:cxn ang="0">
                  <a:pos x="connsiteX5644" y="connsiteY5644"/>
                </a:cxn>
                <a:cxn ang="0">
                  <a:pos x="connsiteX5645" y="connsiteY5645"/>
                </a:cxn>
                <a:cxn ang="0">
                  <a:pos x="connsiteX5646" y="connsiteY5646"/>
                </a:cxn>
                <a:cxn ang="0">
                  <a:pos x="connsiteX5647" y="connsiteY5647"/>
                </a:cxn>
                <a:cxn ang="0">
                  <a:pos x="connsiteX5648" y="connsiteY5648"/>
                </a:cxn>
                <a:cxn ang="0">
                  <a:pos x="connsiteX5649" y="connsiteY5649"/>
                </a:cxn>
                <a:cxn ang="0">
                  <a:pos x="connsiteX5650" y="connsiteY5650"/>
                </a:cxn>
                <a:cxn ang="0">
                  <a:pos x="connsiteX5651" y="connsiteY5651"/>
                </a:cxn>
                <a:cxn ang="0">
                  <a:pos x="connsiteX5652" y="connsiteY5652"/>
                </a:cxn>
                <a:cxn ang="0">
                  <a:pos x="connsiteX5653" y="connsiteY5653"/>
                </a:cxn>
                <a:cxn ang="0">
                  <a:pos x="connsiteX5654" y="connsiteY5654"/>
                </a:cxn>
                <a:cxn ang="0">
                  <a:pos x="connsiteX5655" y="connsiteY5655"/>
                </a:cxn>
                <a:cxn ang="0">
                  <a:pos x="connsiteX5656" y="connsiteY5656"/>
                </a:cxn>
                <a:cxn ang="0">
                  <a:pos x="connsiteX5657" y="connsiteY5657"/>
                </a:cxn>
                <a:cxn ang="0">
                  <a:pos x="connsiteX5658" y="connsiteY5658"/>
                </a:cxn>
                <a:cxn ang="0">
                  <a:pos x="connsiteX5659" y="connsiteY5659"/>
                </a:cxn>
                <a:cxn ang="0">
                  <a:pos x="connsiteX5660" y="connsiteY5660"/>
                </a:cxn>
                <a:cxn ang="0">
                  <a:pos x="connsiteX5661" y="connsiteY5661"/>
                </a:cxn>
                <a:cxn ang="0">
                  <a:pos x="connsiteX5662" y="connsiteY5662"/>
                </a:cxn>
                <a:cxn ang="0">
                  <a:pos x="connsiteX5663" y="connsiteY5663"/>
                </a:cxn>
                <a:cxn ang="0">
                  <a:pos x="connsiteX5664" y="connsiteY5664"/>
                </a:cxn>
                <a:cxn ang="0">
                  <a:pos x="connsiteX5665" y="connsiteY5665"/>
                </a:cxn>
                <a:cxn ang="0">
                  <a:pos x="connsiteX5666" y="connsiteY5666"/>
                </a:cxn>
                <a:cxn ang="0">
                  <a:pos x="connsiteX5667" y="connsiteY5667"/>
                </a:cxn>
                <a:cxn ang="0">
                  <a:pos x="connsiteX5668" y="connsiteY5668"/>
                </a:cxn>
                <a:cxn ang="0">
                  <a:pos x="connsiteX5669" y="connsiteY5669"/>
                </a:cxn>
                <a:cxn ang="0">
                  <a:pos x="connsiteX5670" y="connsiteY5670"/>
                </a:cxn>
                <a:cxn ang="0">
                  <a:pos x="connsiteX5671" y="connsiteY5671"/>
                </a:cxn>
                <a:cxn ang="0">
                  <a:pos x="connsiteX5672" y="connsiteY5672"/>
                </a:cxn>
                <a:cxn ang="0">
                  <a:pos x="connsiteX5673" y="connsiteY5673"/>
                </a:cxn>
                <a:cxn ang="0">
                  <a:pos x="connsiteX5674" y="connsiteY5674"/>
                </a:cxn>
                <a:cxn ang="0">
                  <a:pos x="connsiteX5675" y="connsiteY5675"/>
                </a:cxn>
                <a:cxn ang="0">
                  <a:pos x="connsiteX5676" y="connsiteY5676"/>
                </a:cxn>
                <a:cxn ang="0">
                  <a:pos x="connsiteX5677" y="connsiteY5677"/>
                </a:cxn>
                <a:cxn ang="0">
                  <a:pos x="connsiteX5678" y="connsiteY5678"/>
                </a:cxn>
                <a:cxn ang="0">
                  <a:pos x="connsiteX5679" y="connsiteY5679"/>
                </a:cxn>
                <a:cxn ang="0">
                  <a:pos x="connsiteX5680" y="connsiteY5680"/>
                </a:cxn>
                <a:cxn ang="0">
                  <a:pos x="connsiteX5681" y="connsiteY5681"/>
                </a:cxn>
                <a:cxn ang="0">
                  <a:pos x="connsiteX5682" y="connsiteY5682"/>
                </a:cxn>
                <a:cxn ang="0">
                  <a:pos x="connsiteX5683" y="connsiteY5683"/>
                </a:cxn>
                <a:cxn ang="0">
                  <a:pos x="connsiteX5684" y="connsiteY5684"/>
                </a:cxn>
                <a:cxn ang="0">
                  <a:pos x="connsiteX5685" y="connsiteY5685"/>
                </a:cxn>
                <a:cxn ang="0">
                  <a:pos x="connsiteX5686" y="connsiteY5686"/>
                </a:cxn>
                <a:cxn ang="0">
                  <a:pos x="connsiteX5687" y="connsiteY5687"/>
                </a:cxn>
                <a:cxn ang="0">
                  <a:pos x="connsiteX5688" y="connsiteY5688"/>
                </a:cxn>
                <a:cxn ang="0">
                  <a:pos x="connsiteX5689" y="connsiteY5689"/>
                </a:cxn>
                <a:cxn ang="0">
                  <a:pos x="connsiteX5690" y="connsiteY5690"/>
                </a:cxn>
                <a:cxn ang="0">
                  <a:pos x="connsiteX5691" y="connsiteY5691"/>
                </a:cxn>
                <a:cxn ang="0">
                  <a:pos x="connsiteX5692" y="connsiteY5692"/>
                </a:cxn>
                <a:cxn ang="0">
                  <a:pos x="connsiteX5693" y="connsiteY5693"/>
                </a:cxn>
                <a:cxn ang="0">
                  <a:pos x="connsiteX5694" y="connsiteY5694"/>
                </a:cxn>
                <a:cxn ang="0">
                  <a:pos x="connsiteX5695" y="connsiteY5695"/>
                </a:cxn>
                <a:cxn ang="0">
                  <a:pos x="connsiteX5696" y="connsiteY5696"/>
                </a:cxn>
                <a:cxn ang="0">
                  <a:pos x="connsiteX5697" y="connsiteY5697"/>
                </a:cxn>
                <a:cxn ang="0">
                  <a:pos x="connsiteX5698" y="connsiteY5698"/>
                </a:cxn>
                <a:cxn ang="0">
                  <a:pos x="connsiteX5699" y="connsiteY5699"/>
                </a:cxn>
                <a:cxn ang="0">
                  <a:pos x="connsiteX5700" y="connsiteY5700"/>
                </a:cxn>
                <a:cxn ang="0">
                  <a:pos x="connsiteX5701" y="connsiteY5701"/>
                </a:cxn>
                <a:cxn ang="0">
                  <a:pos x="connsiteX5702" y="connsiteY5702"/>
                </a:cxn>
                <a:cxn ang="0">
                  <a:pos x="connsiteX5703" y="connsiteY5703"/>
                </a:cxn>
                <a:cxn ang="0">
                  <a:pos x="connsiteX5704" y="connsiteY5704"/>
                </a:cxn>
                <a:cxn ang="0">
                  <a:pos x="connsiteX5705" y="connsiteY5705"/>
                </a:cxn>
                <a:cxn ang="0">
                  <a:pos x="connsiteX5706" y="connsiteY5706"/>
                </a:cxn>
                <a:cxn ang="0">
                  <a:pos x="connsiteX5707" y="connsiteY5707"/>
                </a:cxn>
                <a:cxn ang="0">
                  <a:pos x="connsiteX5708" y="connsiteY5708"/>
                </a:cxn>
                <a:cxn ang="0">
                  <a:pos x="connsiteX5709" y="connsiteY5709"/>
                </a:cxn>
                <a:cxn ang="0">
                  <a:pos x="connsiteX5710" y="connsiteY5710"/>
                </a:cxn>
                <a:cxn ang="0">
                  <a:pos x="connsiteX5711" y="connsiteY5711"/>
                </a:cxn>
                <a:cxn ang="0">
                  <a:pos x="connsiteX5712" y="connsiteY5712"/>
                </a:cxn>
                <a:cxn ang="0">
                  <a:pos x="connsiteX5713" y="connsiteY5713"/>
                </a:cxn>
                <a:cxn ang="0">
                  <a:pos x="connsiteX5714" y="connsiteY5714"/>
                </a:cxn>
                <a:cxn ang="0">
                  <a:pos x="connsiteX5715" y="connsiteY5715"/>
                </a:cxn>
                <a:cxn ang="0">
                  <a:pos x="connsiteX5716" y="connsiteY5716"/>
                </a:cxn>
                <a:cxn ang="0">
                  <a:pos x="connsiteX5717" y="connsiteY5717"/>
                </a:cxn>
                <a:cxn ang="0">
                  <a:pos x="connsiteX5718" y="connsiteY5718"/>
                </a:cxn>
                <a:cxn ang="0">
                  <a:pos x="connsiteX5719" y="connsiteY5719"/>
                </a:cxn>
                <a:cxn ang="0">
                  <a:pos x="connsiteX5720" y="connsiteY5720"/>
                </a:cxn>
                <a:cxn ang="0">
                  <a:pos x="connsiteX5721" y="connsiteY5721"/>
                </a:cxn>
                <a:cxn ang="0">
                  <a:pos x="connsiteX5722" y="connsiteY5722"/>
                </a:cxn>
                <a:cxn ang="0">
                  <a:pos x="connsiteX5723" y="connsiteY5723"/>
                </a:cxn>
                <a:cxn ang="0">
                  <a:pos x="connsiteX5724" y="connsiteY5724"/>
                </a:cxn>
                <a:cxn ang="0">
                  <a:pos x="connsiteX5725" y="connsiteY5725"/>
                </a:cxn>
                <a:cxn ang="0">
                  <a:pos x="connsiteX5726" y="connsiteY5726"/>
                </a:cxn>
                <a:cxn ang="0">
                  <a:pos x="connsiteX5727" y="connsiteY5727"/>
                </a:cxn>
                <a:cxn ang="0">
                  <a:pos x="connsiteX5728" y="connsiteY5728"/>
                </a:cxn>
                <a:cxn ang="0">
                  <a:pos x="connsiteX5729" y="connsiteY5729"/>
                </a:cxn>
                <a:cxn ang="0">
                  <a:pos x="connsiteX5730" y="connsiteY5730"/>
                </a:cxn>
                <a:cxn ang="0">
                  <a:pos x="connsiteX5731" y="connsiteY5731"/>
                </a:cxn>
                <a:cxn ang="0">
                  <a:pos x="connsiteX5732" y="connsiteY5732"/>
                </a:cxn>
                <a:cxn ang="0">
                  <a:pos x="connsiteX5733" y="connsiteY5733"/>
                </a:cxn>
                <a:cxn ang="0">
                  <a:pos x="connsiteX5734" y="connsiteY5734"/>
                </a:cxn>
                <a:cxn ang="0">
                  <a:pos x="connsiteX5735" y="connsiteY5735"/>
                </a:cxn>
                <a:cxn ang="0">
                  <a:pos x="connsiteX5736" y="connsiteY5736"/>
                </a:cxn>
                <a:cxn ang="0">
                  <a:pos x="connsiteX5737" y="connsiteY5737"/>
                </a:cxn>
                <a:cxn ang="0">
                  <a:pos x="connsiteX5738" y="connsiteY5738"/>
                </a:cxn>
                <a:cxn ang="0">
                  <a:pos x="connsiteX5739" y="connsiteY5739"/>
                </a:cxn>
                <a:cxn ang="0">
                  <a:pos x="connsiteX5740" y="connsiteY5740"/>
                </a:cxn>
                <a:cxn ang="0">
                  <a:pos x="connsiteX5741" y="connsiteY5741"/>
                </a:cxn>
                <a:cxn ang="0">
                  <a:pos x="connsiteX5742" y="connsiteY5742"/>
                </a:cxn>
                <a:cxn ang="0">
                  <a:pos x="connsiteX5743" y="connsiteY5743"/>
                </a:cxn>
                <a:cxn ang="0">
                  <a:pos x="connsiteX5744" y="connsiteY5744"/>
                </a:cxn>
                <a:cxn ang="0">
                  <a:pos x="connsiteX5745" y="connsiteY5745"/>
                </a:cxn>
                <a:cxn ang="0">
                  <a:pos x="connsiteX5746" y="connsiteY5746"/>
                </a:cxn>
                <a:cxn ang="0">
                  <a:pos x="connsiteX5747" y="connsiteY5747"/>
                </a:cxn>
                <a:cxn ang="0">
                  <a:pos x="connsiteX5748" y="connsiteY5748"/>
                </a:cxn>
                <a:cxn ang="0">
                  <a:pos x="connsiteX5749" y="connsiteY5749"/>
                </a:cxn>
                <a:cxn ang="0">
                  <a:pos x="connsiteX5750" y="connsiteY5750"/>
                </a:cxn>
                <a:cxn ang="0">
                  <a:pos x="connsiteX5751" y="connsiteY5751"/>
                </a:cxn>
                <a:cxn ang="0">
                  <a:pos x="connsiteX5752" y="connsiteY5752"/>
                </a:cxn>
                <a:cxn ang="0">
                  <a:pos x="connsiteX5753" y="connsiteY5753"/>
                </a:cxn>
                <a:cxn ang="0">
                  <a:pos x="connsiteX5754" y="connsiteY5754"/>
                </a:cxn>
                <a:cxn ang="0">
                  <a:pos x="connsiteX5755" y="connsiteY5755"/>
                </a:cxn>
                <a:cxn ang="0">
                  <a:pos x="connsiteX5756" y="connsiteY5756"/>
                </a:cxn>
                <a:cxn ang="0">
                  <a:pos x="connsiteX5757" y="connsiteY5757"/>
                </a:cxn>
                <a:cxn ang="0">
                  <a:pos x="connsiteX5758" y="connsiteY5758"/>
                </a:cxn>
                <a:cxn ang="0">
                  <a:pos x="connsiteX5759" y="connsiteY5759"/>
                </a:cxn>
                <a:cxn ang="0">
                  <a:pos x="connsiteX5760" y="connsiteY5760"/>
                </a:cxn>
                <a:cxn ang="0">
                  <a:pos x="connsiteX5761" y="connsiteY5761"/>
                </a:cxn>
                <a:cxn ang="0">
                  <a:pos x="connsiteX5762" y="connsiteY5762"/>
                </a:cxn>
                <a:cxn ang="0">
                  <a:pos x="connsiteX5763" y="connsiteY5763"/>
                </a:cxn>
                <a:cxn ang="0">
                  <a:pos x="connsiteX5764" y="connsiteY5764"/>
                </a:cxn>
                <a:cxn ang="0">
                  <a:pos x="connsiteX5765" y="connsiteY5765"/>
                </a:cxn>
                <a:cxn ang="0">
                  <a:pos x="connsiteX5766" y="connsiteY5766"/>
                </a:cxn>
                <a:cxn ang="0">
                  <a:pos x="connsiteX5767" y="connsiteY5767"/>
                </a:cxn>
                <a:cxn ang="0">
                  <a:pos x="connsiteX5768" y="connsiteY5768"/>
                </a:cxn>
                <a:cxn ang="0">
                  <a:pos x="connsiteX5769" y="connsiteY5769"/>
                </a:cxn>
                <a:cxn ang="0">
                  <a:pos x="connsiteX5770" y="connsiteY5770"/>
                </a:cxn>
                <a:cxn ang="0">
                  <a:pos x="connsiteX5771" y="connsiteY5771"/>
                </a:cxn>
                <a:cxn ang="0">
                  <a:pos x="connsiteX5772" y="connsiteY5772"/>
                </a:cxn>
                <a:cxn ang="0">
                  <a:pos x="connsiteX5773" y="connsiteY5773"/>
                </a:cxn>
                <a:cxn ang="0">
                  <a:pos x="connsiteX5774" y="connsiteY5774"/>
                </a:cxn>
                <a:cxn ang="0">
                  <a:pos x="connsiteX5775" y="connsiteY5775"/>
                </a:cxn>
                <a:cxn ang="0">
                  <a:pos x="connsiteX5776" y="connsiteY5776"/>
                </a:cxn>
                <a:cxn ang="0">
                  <a:pos x="connsiteX5777" y="connsiteY5777"/>
                </a:cxn>
                <a:cxn ang="0">
                  <a:pos x="connsiteX5778" y="connsiteY5778"/>
                </a:cxn>
                <a:cxn ang="0">
                  <a:pos x="connsiteX5779" y="connsiteY5779"/>
                </a:cxn>
                <a:cxn ang="0">
                  <a:pos x="connsiteX5780" y="connsiteY5780"/>
                </a:cxn>
                <a:cxn ang="0">
                  <a:pos x="connsiteX5781" y="connsiteY5781"/>
                </a:cxn>
                <a:cxn ang="0">
                  <a:pos x="connsiteX5782" y="connsiteY5782"/>
                </a:cxn>
                <a:cxn ang="0">
                  <a:pos x="connsiteX5783" y="connsiteY5783"/>
                </a:cxn>
                <a:cxn ang="0">
                  <a:pos x="connsiteX5784" y="connsiteY5784"/>
                </a:cxn>
                <a:cxn ang="0">
                  <a:pos x="connsiteX5785" y="connsiteY5785"/>
                </a:cxn>
                <a:cxn ang="0">
                  <a:pos x="connsiteX5786" y="connsiteY5786"/>
                </a:cxn>
                <a:cxn ang="0">
                  <a:pos x="connsiteX5787" y="connsiteY5787"/>
                </a:cxn>
                <a:cxn ang="0">
                  <a:pos x="connsiteX5788" y="connsiteY5788"/>
                </a:cxn>
                <a:cxn ang="0">
                  <a:pos x="connsiteX5789" y="connsiteY5789"/>
                </a:cxn>
                <a:cxn ang="0">
                  <a:pos x="connsiteX5790" y="connsiteY5790"/>
                </a:cxn>
                <a:cxn ang="0">
                  <a:pos x="connsiteX5791" y="connsiteY5791"/>
                </a:cxn>
                <a:cxn ang="0">
                  <a:pos x="connsiteX5792" y="connsiteY5792"/>
                </a:cxn>
                <a:cxn ang="0">
                  <a:pos x="connsiteX5793" y="connsiteY5793"/>
                </a:cxn>
                <a:cxn ang="0">
                  <a:pos x="connsiteX5794" y="connsiteY5794"/>
                </a:cxn>
                <a:cxn ang="0">
                  <a:pos x="connsiteX5795" y="connsiteY5795"/>
                </a:cxn>
                <a:cxn ang="0">
                  <a:pos x="connsiteX5796" y="connsiteY5796"/>
                </a:cxn>
                <a:cxn ang="0">
                  <a:pos x="connsiteX5797" y="connsiteY5797"/>
                </a:cxn>
                <a:cxn ang="0">
                  <a:pos x="connsiteX5798" y="connsiteY5798"/>
                </a:cxn>
                <a:cxn ang="0">
                  <a:pos x="connsiteX5799" y="connsiteY5799"/>
                </a:cxn>
                <a:cxn ang="0">
                  <a:pos x="connsiteX5800" y="connsiteY5800"/>
                </a:cxn>
                <a:cxn ang="0">
                  <a:pos x="connsiteX5801" y="connsiteY5801"/>
                </a:cxn>
                <a:cxn ang="0">
                  <a:pos x="connsiteX5802" y="connsiteY5802"/>
                </a:cxn>
                <a:cxn ang="0">
                  <a:pos x="connsiteX5803" y="connsiteY5803"/>
                </a:cxn>
                <a:cxn ang="0">
                  <a:pos x="connsiteX5804" y="connsiteY5804"/>
                </a:cxn>
                <a:cxn ang="0">
                  <a:pos x="connsiteX5805" y="connsiteY5805"/>
                </a:cxn>
                <a:cxn ang="0">
                  <a:pos x="connsiteX5806" y="connsiteY5806"/>
                </a:cxn>
                <a:cxn ang="0">
                  <a:pos x="connsiteX5807" y="connsiteY5807"/>
                </a:cxn>
                <a:cxn ang="0">
                  <a:pos x="connsiteX5808" y="connsiteY5808"/>
                </a:cxn>
                <a:cxn ang="0">
                  <a:pos x="connsiteX5809" y="connsiteY5809"/>
                </a:cxn>
                <a:cxn ang="0">
                  <a:pos x="connsiteX5810" y="connsiteY5810"/>
                </a:cxn>
                <a:cxn ang="0">
                  <a:pos x="connsiteX5811" y="connsiteY5811"/>
                </a:cxn>
                <a:cxn ang="0">
                  <a:pos x="connsiteX5812" y="connsiteY5812"/>
                </a:cxn>
                <a:cxn ang="0">
                  <a:pos x="connsiteX5813" y="connsiteY5813"/>
                </a:cxn>
                <a:cxn ang="0">
                  <a:pos x="connsiteX5814" y="connsiteY5814"/>
                </a:cxn>
                <a:cxn ang="0">
                  <a:pos x="connsiteX5815" y="connsiteY5815"/>
                </a:cxn>
                <a:cxn ang="0">
                  <a:pos x="connsiteX5816" y="connsiteY5816"/>
                </a:cxn>
                <a:cxn ang="0">
                  <a:pos x="connsiteX5817" y="connsiteY5817"/>
                </a:cxn>
                <a:cxn ang="0">
                  <a:pos x="connsiteX5818" y="connsiteY5818"/>
                </a:cxn>
                <a:cxn ang="0">
                  <a:pos x="connsiteX5819" y="connsiteY5819"/>
                </a:cxn>
                <a:cxn ang="0">
                  <a:pos x="connsiteX5820" y="connsiteY5820"/>
                </a:cxn>
                <a:cxn ang="0">
                  <a:pos x="connsiteX5821" y="connsiteY5821"/>
                </a:cxn>
                <a:cxn ang="0">
                  <a:pos x="connsiteX5822" y="connsiteY5822"/>
                </a:cxn>
                <a:cxn ang="0">
                  <a:pos x="connsiteX5823" y="connsiteY5823"/>
                </a:cxn>
                <a:cxn ang="0">
                  <a:pos x="connsiteX5824" y="connsiteY5824"/>
                </a:cxn>
                <a:cxn ang="0">
                  <a:pos x="connsiteX5825" y="connsiteY5825"/>
                </a:cxn>
                <a:cxn ang="0">
                  <a:pos x="connsiteX5826" y="connsiteY5826"/>
                </a:cxn>
                <a:cxn ang="0">
                  <a:pos x="connsiteX5827" y="connsiteY5827"/>
                </a:cxn>
                <a:cxn ang="0">
                  <a:pos x="connsiteX5828" y="connsiteY5828"/>
                </a:cxn>
                <a:cxn ang="0">
                  <a:pos x="connsiteX5829" y="connsiteY5829"/>
                </a:cxn>
                <a:cxn ang="0">
                  <a:pos x="connsiteX5830" y="connsiteY5830"/>
                </a:cxn>
                <a:cxn ang="0">
                  <a:pos x="connsiteX5831" y="connsiteY5831"/>
                </a:cxn>
                <a:cxn ang="0">
                  <a:pos x="connsiteX5832" y="connsiteY5832"/>
                </a:cxn>
                <a:cxn ang="0">
                  <a:pos x="connsiteX5833" y="connsiteY5833"/>
                </a:cxn>
                <a:cxn ang="0">
                  <a:pos x="connsiteX5834" y="connsiteY5834"/>
                </a:cxn>
                <a:cxn ang="0">
                  <a:pos x="connsiteX5835" y="connsiteY5835"/>
                </a:cxn>
                <a:cxn ang="0">
                  <a:pos x="connsiteX5836" y="connsiteY5836"/>
                </a:cxn>
                <a:cxn ang="0">
                  <a:pos x="connsiteX5837" y="connsiteY5837"/>
                </a:cxn>
                <a:cxn ang="0">
                  <a:pos x="connsiteX5838" y="connsiteY5838"/>
                </a:cxn>
                <a:cxn ang="0">
                  <a:pos x="connsiteX5839" y="connsiteY5839"/>
                </a:cxn>
                <a:cxn ang="0">
                  <a:pos x="connsiteX5840" y="connsiteY5840"/>
                </a:cxn>
                <a:cxn ang="0">
                  <a:pos x="connsiteX5841" y="connsiteY5841"/>
                </a:cxn>
                <a:cxn ang="0">
                  <a:pos x="connsiteX5842" y="connsiteY5842"/>
                </a:cxn>
                <a:cxn ang="0">
                  <a:pos x="connsiteX5843" y="connsiteY5843"/>
                </a:cxn>
                <a:cxn ang="0">
                  <a:pos x="connsiteX5844" y="connsiteY5844"/>
                </a:cxn>
                <a:cxn ang="0">
                  <a:pos x="connsiteX5845" y="connsiteY5845"/>
                </a:cxn>
                <a:cxn ang="0">
                  <a:pos x="connsiteX5846" y="connsiteY5846"/>
                </a:cxn>
                <a:cxn ang="0">
                  <a:pos x="connsiteX5847" y="connsiteY5847"/>
                </a:cxn>
                <a:cxn ang="0">
                  <a:pos x="connsiteX5848" y="connsiteY5848"/>
                </a:cxn>
                <a:cxn ang="0">
                  <a:pos x="connsiteX5849" y="connsiteY5849"/>
                </a:cxn>
                <a:cxn ang="0">
                  <a:pos x="connsiteX5850" y="connsiteY5850"/>
                </a:cxn>
                <a:cxn ang="0">
                  <a:pos x="connsiteX5851" y="connsiteY5851"/>
                </a:cxn>
                <a:cxn ang="0">
                  <a:pos x="connsiteX5852" y="connsiteY5852"/>
                </a:cxn>
                <a:cxn ang="0">
                  <a:pos x="connsiteX5853" y="connsiteY5853"/>
                </a:cxn>
                <a:cxn ang="0">
                  <a:pos x="connsiteX5854" y="connsiteY5854"/>
                </a:cxn>
                <a:cxn ang="0">
                  <a:pos x="connsiteX5855" y="connsiteY5855"/>
                </a:cxn>
                <a:cxn ang="0">
                  <a:pos x="connsiteX5856" y="connsiteY5856"/>
                </a:cxn>
                <a:cxn ang="0">
                  <a:pos x="connsiteX5857" y="connsiteY5857"/>
                </a:cxn>
                <a:cxn ang="0">
                  <a:pos x="connsiteX5858" y="connsiteY5858"/>
                </a:cxn>
                <a:cxn ang="0">
                  <a:pos x="connsiteX5859" y="connsiteY5859"/>
                </a:cxn>
                <a:cxn ang="0">
                  <a:pos x="connsiteX5860" y="connsiteY5860"/>
                </a:cxn>
                <a:cxn ang="0">
                  <a:pos x="connsiteX5861" y="connsiteY5861"/>
                </a:cxn>
                <a:cxn ang="0">
                  <a:pos x="connsiteX5862" y="connsiteY5862"/>
                </a:cxn>
                <a:cxn ang="0">
                  <a:pos x="connsiteX5863" y="connsiteY5863"/>
                </a:cxn>
                <a:cxn ang="0">
                  <a:pos x="connsiteX5864" y="connsiteY5864"/>
                </a:cxn>
                <a:cxn ang="0">
                  <a:pos x="connsiteX5865" y="connsiteY5865"/>
                </a:cxn>
                <a:cxn ang="0">
                  <a:pos x="connsiteX5866" y="connsiteY5866"/>
                </a:cxn>
                <a:cxn ang="0">
                  <a:pos x="connsiteX5867" y="connsiteY5867"/>
                </a:cxn>
                <a:cxn ang="0">
                  <a:pos x="connsiteX5868" y="connsiteY5868"/>
                </a:cxn>
                <a:cxn ang="0">
                  <a:pos x="connsiteX5869" y="connsiteY5869"/>
                </a:cxn>
                <a:cxn ang="0">
                  <a:pos x="connsiteX5870" y="connsiteY5870"/>
                </a:cxn>
                <a:cxn ang="0">
                  <a:pos x="connsiteX5871" y="connsiteY5871"/>
                </a:cxn>
                <a:cxn ang="0">
                  <a:pos x="connsiteX5872" y="connsiteY5872"/>
                </a:cxn>
                <a:cxn ang="0">
                  <a:pos x="connsiteX5873" y="connsiteY5873"/>
                </a:cxn>
                <a:cxn ang="0">
                  <a:pos x="connsiteX5874" y="connsiteY5874"/>
                </a:cxn>
                <a:cxn ang="0">
                  <a:pos x="connsiteX5875" y="connsiteY5875"/>
                </a:cxn>
                <a:cxn ang="0">
                  <a:pos x="connsiteX5876" y="connsiteY5876"/>
                </a:cxn>
                <a:cxn ang="0">
                  <a:pos x="connsiteX5877" y="connsiteY5877"/>
                </a:cxn>
                <a:cxn ang="0">
                  <a:pos x="connsiteX5878" y="connsiteY5878"/>
                </a:cxn>
                <a:cxn ang="0">
                  <a:pos x="connsiteX5879" y="connsiteY5879"/>
                </a:cxn>
                <a:cxn ang="0">
                  <a:pos x="connsiteX5880" y="connsiteY5880"/>
                </a:cxn>
                <a:cxn ang="0">
                  <a:pos x="connsiteX5881" y="connsiteY5881"/>
                </a:cxn>
                <a:cxn ang="0">
                  <a:pos x="connsiteX5882" y="connsiteY5882"/>
                </a:cxn>
                <a:cxn ang="0">
                  <a:pos x="connsiteX5883" y="connsiteY5883"/>
                </a:cxn>
                <a:cxn ang="0">
                  <a:pos x="connsiteX5884" y="connsiteY5884"/>
                </a:cxn>
                <a:cxn ang="0">
                  <a:pos x="connsiteX5885" y="connsiteY5885"/>
                </a:cxn>
                <a:cxn ang="0">
                  <a:pos x="connsiteX5886" y="connsiteY5886"/>
                </a:cxn>
                <a:cxn ang="0">
                  <a:pos x="connsiteX5887" y="connsiteY5887"/>
                </a:cxn>
                <a:cxn ang="0">
                  <a:pos x="connsiteX5888" y="connsiteY5888"/>
                </a:cxn>
                <a:cxn ang="0">
                  <a:pos x="connsiteX5889" y="connsiteY5889"/>
                </a:cxn>
                <a:cxn ang="0">
                  <a:pos x="connsiteX5890" y="connsiteY5890"/>
                </a:cxn>
                <a:cxn ang="0">
                  <a:pos x="connsiteX5891" y="connsiteY5891"/>
                </a:cxn>
                <a:cxn ang="0">
                  <a:pos x="connsiteX5892" y="connsiteY5892"/>
                </a:cxn>
                <a:cxn ang="0">
                  <a:pos x="connsiteX5893" y="connsiteY5893"/>
                </a:cxn>
                <a:cxn ang="0">
                  <a:pos x="connsiteX5894" y="connsiteY5894"/>
                </a:cxn>
                <a:cxn ang="0">
                  <a:pos x="connsiteX5895" y="connsiteY5895"/>
                </a:cxn>
                <a:cxn ang="0">
                  <a:pos x="connsiteX5896" y="connsiteY5896"/>
                </a:cxn>
                <a:cxn ang="0">
                  <a:pos x="connsiteX5897" y="connsiteY5897"/>
                </a:cxn>
                <a:cxn ang="0">
                  <a:pos x="connsiteX5898" y="connsiteY5898"/>
                </a:cxn>
                <a:cxn ang="0">
                  <a:pos x="connsiteX5899" y="connsiteY5899"/>
                </a:cxn>
                <a:cxn ang="0">
                  <a:pos x="connsiteX5900" y="connsiteY5900"/>
                </a:cxn>
                <a:cxn ang="0">
                  <a:pos x="connsiteX5901" y="connsiteY5901"/>
                </a:cxn>
                <a:cxn ang="0">
                  <a:pos x="connsiteX5902" y="connsiteY5902"/>
                </a:cxn>
                <a:cxn ang="0">
                  <a:pos x="connsiteX5903" y="connsiteY5903"/>
                </a:cxn>
                <a:cxn ang="0">
                  <a:pos x="connsiteX5904" y="connsiteY5904"/>
                </a:cxn>
                <a:cxn ang="0">
                  <a:pos x="connsiteX5905" y="connsiteY5905"/>
                </a:cxn>
                <a:cxn ang="0">
                  <a:pos x="connsiteX5906" y="connsiteY5906"/>
                </a:cxn>
                <a:cxn ang="0">
                  <a:pos x="connsiteX5907" y="connsiteY5907"/>
                </a:cxn>
                <a:cxn ang="0">
                  <a:pos x="connsiteX5908" y="connsiteY5908"/>
                </a:cxn>
                <a:cxn ang="0">
                  <a:pos x="connsiteX5909" y="connsiteY5909"/>
                </a:cxn>
                <a:cxn ang="0">
                  <a:pos x="connsiteX5910" y="connsiteY5910"/>
                </a:cxn>
                <a:cxn ang="0">
                  <a:pos x="connsiteX5911" y="connsiteY5911"/>
                </a:cxn>
                <a:cxn ang="0">
                  <a:pos x="connsiteX5912" y="connsiteY5912"/>
                </a:cxn>
                <a:cxn ang="0">
                  <a:pos x="connsiteX5913" y="connsiteY5913"/>
                </a:cxn>
                <a:cxn ang="0">
                  <a:pos x="connsiteX5914" y="connsiteY5914"/>
                </a:cxn>
                <a:cxn ang="0">
                  <a:pos x="connsiteX5915" y="connsiteY5915"/>
                </a:cxn>
                <a:cxn ang="0">
                  <a:pos x="connsiteX5916" y="connsiteY5916"/>
                </a:cxn>
                <a:cxn ang="0">
                  <a:pos x="connsiteX5917" y="connsiteY5917"/>
                </a:cxn>
                <a:cxn ang="0">
                  <a:pos x="connsiteX5918" y="connsiteY5918"/>
                </a:cxn>
                <a:cxn ang="0">
                  <a:pos x="connsiteX5919" y="connsiteY5919"/>
                </a:cxn>
                <a:cxn ang="0">
                  <a:pos x="connsiteX5920" y="connsiteY5920"/>
                </a:cxn>
                <a:cxn ang="0">
                  <a:pos x="connsiteX5921" y="connsiteY5921"/>
                </a:cxn>
                <a:cxn ang="0">
                  <a:pos x="connsiteX5922" y="connsiteY5922"/>
                </a:cxn>
                <a:cxn ang="0">
                  <a:pos x="connsiteX5923" y="connsiteY5923"/>
                </a:cxn>
                <a:cxn ang="0">
                  <a:pos x="connsiteX5924" y="connsiteY5924"/>
                </a:cxn>
                <a:cxn ang="0">
                  <a:pos x="connsiteX5925" y="connsiteY5925"/>
                </a:cxn>
                <a:cxn ang="0">
                  <a:pos x="connsiteX5926" y="connsiteY5926"/>
                </a:cxn>
                <a:cxn ang="0">
                  <a:pos x="connsiteX5927" y="connsiteY5927"/>
                </a:cxn>
                <a:cxn ang="0">
                  <a:pos x="connsiteX5928" y="connsiteY5928"/>
                </a:cxn>
                <a:cxn ang="0">
                  <a:pos x="connsiteX5929" y="connsiteY5929"/>
                </a:cxn>
                <a:cxn ang="0">
                  <a:pos x="connsiteX5930" y="connsiteY5930"/>
                </a:cxn>
                <a:cxn ang="0">
                  <a:pos x="connsiteX5931" y="connsiteY5931"/>
                </a:cxn>
                <a:cxn ang="0">
                  <a:pos x="connsiteX5932" y="connsiteY5932"/>
                </a:cxn>
                <a:cxn ang="0">
                  <a:pos x="connsiteX5933" y="connsiteY5933"/>
                </a:cxn>
                <a:cxn ang="0">
                  <a:pos x="connsiteX5934" y="connsiteY5934"/>
                </a:cxn>
                <a:cxn ang="0">
                  <a:pos x="connsiteX5935" y="connsiteY5935"/>
                </a:cxn>
                <a:cxn ang="0">
                  <a:pos x="connsiteX5936" y="connsiteY5936"/>
                </a:cxn>
                <a:cxn ang="0">
                  <a:pos x="connsiteX5937" y="connsiteY5937"/>
                </a:cxn>
                <a:cxn ang="0">
                  <a:pos x="connsiteX5938" y="connsiteY5938"/>
                </a:cxn>
                <a:cxn ang="0">
                  <a:pos x="connsiteX5939" y="connsiteY5939"/>
                </a:cxn>
                <a:cxn ang="0">
                  <a:pos x="connsiteX5940" y="connsiteY5940"/>
                </a:cxn>
                <a:cxn ang="0">
                  <a:pos x="connsiteX5941" y="connsiteY5941"/>
                </a:cxn>
                <a:cxn ang="0">
                  <a:pos x="connsiteX5942" y="connsiteY5942"/>
                </a:cxn>
                <a:cxn ang="0">
                  <a:pos x="connsiteX5943" y="connsiteY5943"/>
                </a:cxn>
                <a:cxn ang="0">
                  <a:pos x="connsiteX5944" y="connsiteY5944"/>
                </a:cxn>
                <a:cxn ang="0">
                  <a:pos x="connsiteX5945" y="connsiteY5945"/>
                </a:cxn>
                <a:cxn ang="0">
                  <a:pos x="connsiteX5946" y="connsiteY5946"/>
                </a:cxn>
                <a:cxn ang="0">
                  <a:pos x="connsiteX5947" y="connsiteY5947"/>
                </a:cxn>
                <a:cxn ang="0">
                  <a:pos x="connsiteX5948" y="connsiteY5948"/>
                </a:cxn>
                <a:cxn ang="0">
                  <a:pos x="connsiteX5949" y="connsiteY5949"/>
                </a:cxn>
                <a:cxn ang="0">
                  <a:pos x="connsiteX5950" y="connsiteY5950"/>
                </a:cxn>
                <a:cxn ang="0">
                  <a:pos x="connsiteX5951" y="connsiteY5951"/>
                </a:cxn>
                <a:cxn ang="0">
                  <a:pos x="connsiteX5952" y="connsiteY5952"/>
                </a:cxn>
                <a:cxn ang="0">
                  <a:pos x="connsiteX5953" y="connsiteY5953"/>
                </a:cxn>
                <a:cxn ang="0">
                  <a:pos x="connsiteX5954" y="connsiteY5954"/>
                </a:cxn>
                <a:cxn ang="0">
                  <a:pos x="connsiteX5955" y="connsiteY5955"/>
                </a:cxn>
                <a:cxn ang="0">
                  <a:pos x="connsiteX5956" y="connsiteY5956"/>
                </a:cxn>
                <a:cxn ang="0">
                  <a:pos x="connsiteX5957" y="connsiteY5957"/>
                </a:cxn>
                <a:cxn ang="0">
                  <a:pos x="connsiteX5958" y="connsiteY5958"/>
                </a:cxn>
                <a:cxn ang="0">
                  <a:pos x="connsiteX5959" y="connsiteY5959"/>
                </a:cxn>
                <a:cxn ang="0">
                  <a:pos x="connsiteX5960" y="connsiteY5960"/>
                </a:cxn>
                <a:cxn ang="0">
                  <a:pos x="connsiteX5961" y="connsiteY5961"/>
                </a:cxn>
                <a:cxn ang="0">
                  <a:pos x="connsiteX5962" y="connsiteY5962"/>
                </a:cxn>
                <a:cxn ang="0">
                  <a:pos x="connsiteX5963" y="connsiteY5963"/>
                </a:cxn>
                <a:cxn ang="0">
                  <a:pos x="connsiteX5964" y="connsiteY5964"/>
                </a:cxn>
                <a:cxn ang="0">
                  <a:pos x="connsiteX5965" y="connsiteY5965"/>
                </a:cxn>
                <a:cxn ang="0">
                  <a:pos x="connsiteX5966" y="connsiteY5966"/>
                </a:cxn>
                <a:cxn ang="0">
                  <a:pos x="connsiteX5967" y="connsiteY5967"/>
                </a:cxn>
                <a:cxn ang="0">
                  <a:pos x="connsiteX5968" y="connsiteY5968"/>
                </a:cxn>
                <a:cxn ang="0">
                  <a:pos x="connsiteX5969" y="connsiteY5969"/>
                </a:cxn>
                <a:cxn ang="0">
                  <a:pos x="connsiteX5970" y="connsiteY5970"/>
                </a:cxn>
                <a:cxn ang="0">
                  <a:pos x="connsiteX5971" y="connsiteY5971"/>
                </a:cxn>
                <a:cxn ang="0">
                  <a:pos x="connsiteX5972" y="connsiteY5972"/>
                </a:cxn>
                <a:cxn ang="0">
                  <a:pos x="connsiteX5973" y="connsiteY5973"/>
                </a:cxn>
                <a:cxn ang="0">
                  <a:pos x="connsiteX5974" y="connsiteY5974"/>
                </a:cxn>
                <a:cxn ang="0">
                  <a:pos x="connsiteX5975" y="connsiteY5975"/>
                </a:cxn>
                <a:cxn ang="0">
                  <a:pos x="connsiteX5976" y="connsiteY5976"/>
                </a:cxn>
                <a:cxn ang="0">
                  <a:pos x="connsiteX5977" y="connsiteY5977"/>
                </a:cxn>
                <a:cxn ang="0">
                  <a:pos x="connsiteX5978" y="connsiteY5978"/>
                </a:cxn>
                <a:cxn ang="0">
                  <a:pos x="connsiteX5979" y="connsiteY5979"/>
                </a:cxn>
                <a:cxn ang="0">
                  <a:pos x="connsiteX5980" y="connsiteY5980"/>
                </a:cxn>
                <a:cxn ang="0">
                  <a:pos x="connsiteX5981" y="connsiteY5981"/>
                </a:cxn>
                <a:cxn ang="0">
                  <a:pos x="connsiteX5982" y="connsiteY5982"/>
                </a:cxn>
                <a:cxn ang="0">
                  <a:pos x="connsiteX5983" y="connsiteY5983"/>
                </a:cxn>
                <a:cxn ang="0">
                  <a:pos x="connsiteX5984" y="connsiteY5984"/>
                </a:cxn>
                <a:cxn ang="0">
                  <a:pos x="connsiteX5985" y="connsiteY5985"/>
                </a:cxn>
                <a:cxn ang="0">
                  <a:pos x="connsiteX5986" y="connsiteY5986"/>
                </a:cxn>
                <a:cxn ang="0">
                  <a:pos x="connsiteX5987" y="connsiteY5987"/>
                </a:cxn>
                <a:cxn ang="0">
                  <a:pos x="connsiteX5988" y="connsiteY5988"/>
                </a:cxn>
                <a:cxn ang="0">
                  <a:pos x="connsiteX5989" y="connsiteY5989"/>
                </a:cxn>
                <a:cxn ang="0">
                  <a:pos x="connsiteX5990" y="connsiteY5990"/>
                </a:cxn>
                <a:cxn ang="0">
                  <a:pos x="connsiteX5991" y="connsiteY5991"/>
                </a:cxn>
                <a:cxn ang="0">
                  <a:pos x="connsiteX5992" y="connsiteY5992"/>
                </a:cxn>
                <a:cxn ang="0">
                  <a:pos x="connsiteX5993" y="connsiteY5993"/>
                </a:cxn>
                <a:cxn ang="0">
                  <a:pos x="connsiteX5994" y="connsiteY5994"/>
                </a:cxn>
                <a:cxn ang="0">
                  <a:pos x="connsiteX5995" y="connsiteY5995"/>
                </a:cxn>
                <a:cxn ang="0">
                  <a:pos x="connsiteX5996" y="connsiteY5996"/>
                </a:cxn>
                <a:cxn ang="0">
                  <a:pos x="connsiteX5997" y="connsiteY5997"/>
                </a:cxn>
                <a:cxn ang="0">
                  <a:pos x="connsiteX5998" y="connsiteY5998"/>
                </a:cxn>
                <a:cxn ang="0">
                  <a:pos x="connsiteX5999" y="connsiteY5999"/>
                </a:cxn>
                <a:cxn ang="0">
                  <a:pos x="connsiteX6000" y="connsiteY6000"/>
                </a:cxn>
                <a:cxn ang="0">
                  <a:pos x="connsiteX6001" y="connsiteY6001"/>
                </a:cxn>
                <a:cxn ang="0">
                  <a:pos x="connsiteX6002" y="connsiteY6002"/>
                </a:cxn>
                <a:cxn ang="0">
                  <a:pos x="connsiteX6003" y="connsiteY6003"/>
                </a:cxn>
                <a:cxn ang="0">
                  <a:pos x="connsiteX6004" y="connsiteY6004"/>
                </a:cxn>
                <a:cxn ang="0">
                  <a:pos x="connsiteX6005" y="connsiteY6005"/>
                </a:cxn>
                <a:cxn ang="0">
                  <a:pos x="connsiteX6006" y="connsiteY6006"/>
                </a:cxn>
                <a:cxn ang="0">
                  <a:pos x="connsiteX6007" y="connsiteY6007"/>
                </a:cxn>
                <a:cxn ang="0">
                  <a:pos x="connsiteX6008" y="connsiteY6008"/>
                </a:cxn>
                <a:cxn ang="0">
                  <a:pos x="connsiteX6009" y="connsiteY6009"/>
                </a:cxn>
                <a:cxn ang="0">
                  <a:pos x="connsiteX6010" y="connsiteY6010"/>
                </a:cxn>
                <a:cxn ang="0">
                  <a:pos x="connsiteX6011" y="connsiteY6011"/>
                </a:cxn>
                <a:cxn ang="0">
                  <a:pos x="connsiteX6012" y="connsiteY6012"/>
                </a:cxn>
                <a:cxn ang="0">
                  <a:pos x="connsiteX6013" y="connsiteY6013"/>
                </a:cxn>
                <a:cxn ang="0">
                  <a:pos x="connsiteX6014" y="connsiteY6014"/>
                </a:cxn>
                <a:cxn ang="0">
                  <a:pos x="connsiteX6015" y="connsiteY6015"/>
                </a:cxn>
                <a:cxn ang="0">
                  <a:pos x="connsiteX6016" y="connsiteY6016"/>
                </a:cxn>
                <a:cxn ang="0">
                  <a:pos x="connsiteX6017" y="connsiteY6017"/>
                </a:cxn>
                <a:cxn ang="0">
                  <a:pos x="connsiteX6018" y="connsiteY6018"/>
                </a:cxn>
                <a:cxn ang="0">
                  <a:pos x="connsiteX6019" y="connsiteY6019"/>
                </a:cxn>
                <a:cxn ang="0">
                  <a:pos x="connsiteX6020" y="connsiteY6020"/>
                </a:cxn>
                <a:cxn ang="0">
                  <a:pos x="connsiteX6021" y="connsiteY6021"/>
                </a:cxn>
                <a:cxn ang="0">
                  <a:pos x="connsiteX6022" y="connsiteY6022"/>
                </a:cxn>
                <a:cxn ang="0">
                  <a:pos x="connsiteX6023" y="connsiteY6023"/>
                </a:cxn>
                <a:cxn ang="0">
                  <a:pos x="connsiteX6024" y="connsiteY6024"/>
                </a:cxn>
                <a:cxn ang="0">
                  <a:pos x="connsiteX6025" y="connsiteY6025"/>
                </a:cxn>
                <a:cxn ang="0">
                  <a:pos x="connsiteX6026" y="connsiteY6026"/>
                </a:cxn>
                <a:cxn ang="0">
                  <a:pos x="connsiteX6027" y="connsiteY6027"/>
                </a:cxn>
                <a:cxn ang="0">
                  <a:pos x="connsiteX6028" y="connsiteY6028"/>
                </a:cxn>
                <a:cxn ang="0">
                  <a:pos x="connsiteX6029" y="connsiteY6029"/>
                </a:cxn>
                <a:cxn ang="0">
                  <a:pos x="connsiteX6030" y="connsiteY6030"/>
                </a:cxn>
                <a:cxn ang="0">
                  <a:pos x="connsiteX6031" y="connsiteY6031"/>
                </a:cxn>
                <a:cxn ang="0">
                  <a:pos x="connsiteX6032" y="connsiteY6032"/>
                </a:cxn>
                <a:cxn ang="0">
                  <a:pos x="connsiteX6033" y="connsiteY6033"/>
                </a:cxn>
                <a:cxn ang="0">
                  <a:pos x="connsiteX6034" y="connsiteY6034"/>
                </a:cxn>
                <a:cxn ang="0">
                  <a:pos x="connsiteX6035" y="connsiteY6035"/>
                </a:cxn>
                <a:cxn ang="0">
                  <a:pos x="connsiteX6036" y="connsiteY6036"/>
                </a:cxn>
                <a:cxn ang="0">
                  <a:pos x="connsiteX6037" y="connsiteY6037"/>
                </a:cxn>
                <a:cxn ang="0">
                  <a:pos x="connsiteX6038" y="connsiteY6038"/>
                </a:cxn>
                <a:cxn ang="0">
                  <a:pos x="connsiteX6039" y="connsiteY6039"/>
                </a:cxn>
                <a:cxn ang="0">
                  <a:pos x="connsiteX6040" y="connsiteY6040"/>
                </a:cxn>
                <a:cxn ang="0">
                  <a:pos x="connsiteX6041" y="connsiteY6041"/>
                </a:cxn>
                <a:cxn ang="0">
                  <a:pos x="connsiteX6042" y="connsiteY6042"/>
                </a:cxn>
                <a:cxn ang="0">
                  <a:pos x="connsiteX6043" y="connsiteY6043"/>
                </a:cxn>
                <a:cxn ang="0">
                  <a:pos x="connsiteX6044" y="connsiteY6044"/>
                </a:cxn>
                <a:cxn ang="0">
                  <a:pos x="connsiteX6045" y="connsiteY6045"/>
                </a:cxn>
                <a:cxn ang="0">
                  <a:pos x="connsiteX6046" y="connsiteY6046"/>
                </a:cxn>
                <a:cxn ang="0">
                  <a:pos x="connsiteX6047" y="connsiteY6047"/>
                </a:cxn>
                <a:cxn ang="0">
                  <a:pos x="connsiteX6048" y="connsiteY6048"/>
                </a:cxn>
                <a:cxn ang="0">
                  <a:pos x="connsiteX6049" y="connsiteY6049"/>
                </a:cxn>
                <a:cxn ang="0">
                  <a:pos x="connsiteX6050" y="connsiteY6050"/>
                </a:cxn>
                <a:cxn ang="0">
                  <a:pos x="connsiteX6051" y="connsiteY6051"/>
                </a:cxn>
                <a:cxn ang="0">
                  <a:pos x="connsiteX6052" y="connsiteY6052"/>
                </a:cxn>
                <a:cxn ang="0">
                  <a:pos x="connsiteX6053" y="connsiteY6053"/>
                </a:cxn>
                <a:cxn ang="0">
                  <a:pos x="connsiteX6054" y="connsiteY6054"/>
                </a:cxn>
                <a:cxn ang="0">
                  <a:pos x="connsiteX6055" y="connsiteY6055"/>
                </a:cxn>
                <a:cxn ang="0">
                  <a:pos x="connsiteX6056" y="connsiteY6056"/>
                </a:cxn>
                <a:cxn ang="0">
                  <a:pos x="connsiteX6057" y="connsiteY6057"/>
                </a:cxn>
                <a:cxn ang="0">
                  <a:pos x="connsiteX6058" y="connsiteY6058"/>
                </a:cxn>
                <a:cxn ang="0">
                  <a:pos x="connsiteX6059" y="connsiteY6059"/>
                </a:cxn>
                <a:cxn ang="0">
                  <a:pos x="connsiteX6060" y="connsiteY6060"/>
                </a:cxn>
                <a:cxn ang="0">
                  <a:pos x="connsiteX6061" y="connsiteY6061"/>
                </a:cxn>
                <a:cxn ang="0">
                  <a:pos x="connsiteX6062" y="connsiteY6062"/>
                </a:cxn>
                <a:cxn ang="0">
                  <a:pos x="connsiteX6063" y="connsiteY6063"/>
                </a:cxn>
                <a:cxn ang="0">
                  <a:pos x="connsiteX6064" y="connsiteY6064"/>
                </a:cxn>
                <a:cxn ang="0">
                  <a:pos x="connsiteX6065" y="connsiteY6065"/>
                </a:cxn>
                <a:cxn ang="0">
                  <a:pos x="connsiteX6066" y="connsiteY6066"/>
                </a:cxn>
                <a:cxn ang="0">
                  <a:pos x="connsiteX6067" y="connsiteY6067"/>
                </a:cxn>
                <a:cxn ang="0">
                  <a:pos x="connsiteX6068" y="connsiteY6068"/>
                </a:cxn>
                <a:cxn ang="0">
                  <a:pos x="connsiteX6069" y="connsiteY6069"/>
                </a:cxn>
                <a:cxn ang="0">
                  <a:pos x="connsiteX6070" y="connsiteY6070"/>
                </a:cxn>
                <a:cxn ang="0">
                  <a:pos x="connsiteX6071" y="connsiteY6071"/>
                </a:cxn>
                <a:cxn ang="0">
                  <a:pos x="connsiteX6072" y="connsiteY6072"/>
                </a:cxn>
                <a:cxn ang="0">
                  <a:pos x="connsiteX6073" y="connsiteY6073"/>
                </a:cxn>
                <a:cxn ang="0">
                  <a:pos x="connsiteX6074" y="connsiteY6074"/>
                </a:cxn>
                <a:cxn ang="0">
                  <a:pos x="connsiteX6075" y="connsiteY6075"/>
                </a:cxn>
                <a:cxn ang="0">
                  <a:pos x="connsiteX6076" y="connsiteY6076"/>
                </a:cxn>
                <a:cxn ang="0">
                  <a:pos x="connsiteX6077" y="connsiteY6077"/>
                </a:cxn>
                <a:cxn ang="0">
                  <a:pos x="connsiteX6078" y="connsiteY6078"/>
                </a:cxn>
                <a:cxn ang="0">
                  <a:pos x="connsiteX6079" y="connsiteY6079"/>
                </a:cxn>
                <a:cxn ang="0">
                  <a:pos x="connsiteX6080" y="connsiteY6080"/>
                </a:cxn>
                <a:cxn ang="0">
                  <a:pos x="connsiteX6081" y="connsiteY6081"/>
                </a:cxn>
                <a:cxn ang="0">
                  <a:pos x="connsiteX6082" y="connsiteY6082"/>
                </a:cxn>
                <a:cxn ang="0">
                  <a:pos x="connsiteX6083" y="connsiteY6083"/>
                </a:cxn>
                <a:cxn ang="0">
                  <a:pos x="connsiteX6084" y="connsiteY6084"/>
                </a:cxn>
                <a:cxn ang="0">
                  <a:pos x="connsiteX6085" y="connsiteY6085"/>
                </a:cxn>
                <a:cxn ang="0">
                  <a:pos x="connsiteX6086" y="connsiteY6086"/>
                </a:cxn>
                <a:cxn ang="0">
                  <a:pos x="connsiteX6087" y="connsiteY6087"/>
                </a:cxn>
                <a:cxn ang="0">
                  <a:pos x="connsiteX6088" y="connsiteY6088"/>
                </a:cxn>
                <a:cxn ang="0">
                  <a:pos x="connsiteX6089" y="connsiteY6089"/>
                </a:cxn>
                <a:cxn ang="0">
                  <a:pos x="connsiteX6090" y="connsiteY6090"/>
                </a:cxn>
                <a:cxn ang="0">
                  <a:pos x="connsiteX6091" y="connsiteY6091"/>
                </a:cxn>
                <a:cxn ang="0">
                  <a:pos x="connsiteX6092" y="connsiteY6092"/>
                </a:cxn>
                <a:cxn ang="0">
                  <a:pos x="connsiteX6093" y="connsiteY6093"/>
                </a:cxn>
                <a:cxn ang="0">
                  <a:pos x="connsiteX6094" y="connsiteY6094"/>
                </a:cxn>
                <a:cxn ang="0">
                  <a:pos x="connsiteX6095" y="connsiteY6095"/>
                </a:cxn>
                <a:cxn ang="0">
                  <a:pos x="connsiteX6096" y="connsiteY6096"/>
                </a:cxn>
                <a:cxn ang="0">
                  <a:pos x="connsiteX6097" y="connsiteY6097"/>
                </a:cxn>
                <a:cxn ang="0">
                  <a:pos x="connsiteX6098" y="connsiteY6098"/>
                </a:cxn>
                <a:cxn ang="0">
                  <a:pos x="connsiteX6099" y="connsiteY6099"/>
                </a:cxn>
                <a:cxn ang="0">
                  <a:pos x="connsiteX6100" y="connsiteY6100"/>
                </a:cxn>
                <a:cxn ang="0">
                  <a:pos x="connsiteX6101" y="connsiteY6101"/>
                </a:cxn>
                <a:cxn ang="0">
                  <a:pos x="connsiteX6102" y="connsiteY6102"/>
                </a:cxn>
                <a:cxn ang="0">
                  <a:pos x="connsiteX6103" y="connsiteY6103"/>
                </a:cxn>
                <a:cxn ang="0">
                  <a:pos x="connsiteX6104" y="connsiteY6104"/>
                </a:cxn>
                <a:cxn ang="0">
                  <a:pos x="connsiteX6105" y="connsiteY6105"/>
                </a:cxn>
                <a:cxn ang="0">
                  <a:pos x="connsiteX6106" y="connsiteY6106"/>
                </a:cxn>
                <a:cxn ang="0">
                  <a:pos x="connsiteX6107" y="connsiteY6107"/>
                </a:cxn>
                <a:cxn ang="0">
                  <a:pos x="connsiteX6108" y="connsiteY6108"/>
                </a:cxn>
                <a:cxn ang="0">
                  <a:pos x="connsiteX6109" y="connsiteY6109"/>
                </a:cxn>
                <a:cxn ang="0">
                  <a:pos x="connsiteX6110" y="connsiteY6110"/>
                </a:cxn>
                <a:cxn ang="0">
                  <a:pos x="connsiteX6111" y="connsiteY6111"/>
                </a:cxn>
                <a:cxn ang="0">
                  <a:pos x="connsiteX6112" y="connsiteY6112"/>
                </a:cxn>
                <a:cxn ang="0">
                  <a:pos x="connsiteX6113" y="connsiteY6113"/>
                </a:cxn>
                <a:cxn ang="0">
                  <a:pos x="connsiteX6114" y="connsiteY6114"/>
                </a:cxn>
                <a:cxn ang="0">
                  <a:pos x="connsiteX6115" y="connsiteY6115"/>
                </a:cxn>
                <a:cxn ang="0">
                  <a:pos x="connsiteX6116" y="connsiteY6116"/>
                </a:cxn>
                <a:cxn ang="0">
                  <a:pos x="connsiteX6117" y="connsiteY6117"/>
                </a:cxn>
                <a:cxn ang="0">
                  <a:pos x="connsiteX6118" y="connsiteY6118"/>
                </a:cxn>
                <a:cxn ang="0">
                  <a:pos x="connsiteX6119" y="connsiteY6119"/>
                </a:cxn>
                <a:cxn ang="0">
                  <a:pos x="connsiteX6120" y="connsiteY6120"/>
                </a:cxn>
                <a:cxn ang="0">
                  <a:pos x="connsiteX6121" y="connsiteY6121"/>
                </a:cxn>
                <a:cxn ang="0">
                  <a:pos x="connsiteX6122" y="connsiteY6122"/>
                </a:cxn>
                <a:cxn ang="0">
                  <a:pos x="connsiteX6123" y="connsiteY6123"/>
                </a:cxn>
                <a:cxn ang="0">
                  <a:pos x="connsiteX6124" y="connsiteY6124"/>
                </a:cxn>
                <a:cxn ang="0">
                  <a:pos x="connsiteX6125" y="connsiteY6125"/>
                </a:cxn>
                <a:cxn ang="0">
                  <a:pos x="connsiteX6126" y="connsiteY6126"/>
                </a:cxn>
                <a:cxn ang="0">
                  <a:pos x="connsiteX6127" y="connsiteY6127"/>
                </a:cxn>
                <a:cxn ang="0">
                  <a:pos x="connsiteX6128" y="connsiteY6128"/>
                </a:cxn>
                <a:cxn ang="0">
                  <a:pos x="connsiteX6129" y="connsiteY6129"/>
                </a:cxn>
                <a:cxn ang="0">
                  <a:pos x="connsiteX6130" y="connsiteY6130"/>
                </a:cxn>
                <a:cxn ang="0">
                  <a:pos x="connsiteX6131" y="connsiteY6131"/>
                </a:cxn>
                <a:cxn ang="0">
                  <a:pos x="connsiteX6132" y="connsiteY6132"/>
                </a:cxn>
                <a:cxn ang="0">
                  <a:pos x="connsiteX6133" y="connsiteY6133"/>
                </a:cxn>
                <a:cxn ang="0">
                  <a:pos x="connsiteX6134" y="connsiteY6134"/>
                </a:cxn>
                <a:cxn ang="0">
                  <a:pos x="connsiteX6135" y="connsiteY6135"/>
                </a:cxn>
                <a:cxn ang="0">
                  <a:pos x="connsiteX6136" y="connsiteY6136"/>
                </a:cxn>
                <a:cxn ang="0">
                  <a:pos x="connsiteX6137" y="connsiteY6137"/>
                </a:cxn>
                <a:cxn ang="0">
                  <a:pos x="connsiteX6138" y="connsiteY6138"/>
                </a:cxn>
                <a:cxn ang="0">
                  <a:pos x="connsiteX6139" y="connsiteY6139"/>
                </a:cxn>
                <a:cxn ang="0">
                  <a:pos x="connsiteX6140" y="connsiteY6140"/>
                </a:cxn>
                <a:cxn ang="0">
                  <a:pos x="connsiteX6141" y="connsiteY6141"/>
                </a:cxn>
                <a:cxn ang="0">
                  <a:pos x="connsiteX6142" y="connsiteY6142"/>
                </a:cxn>
                <a:cxn ang="0">
                  <a:pos x="connsiteX6143" y="connsiteY6143"/>
                </a:cxn>
                <a:cxn ang="0">
                  <a:pos x="connsiteX6144" y="connsiteY6144"/>
                </a:cxn>
                <a:cxn ang="0">
                  <a:pos x="connsiteX6145" y="connsiteY6145"/>
                </a:cxn>
                <a:cxn ang="0">
                  <a:pos x="connsiteX6146" y="connsiteY6146"/>
                </a:cxn>
                <a:cxn ang="0">
                  <a:pos x="connsiteX6147" y="connsiteY6147"/>
                </a:cxn>
                <a:cxn ang="0">
                  <a:pos x="connsiteX6148" y="connsiteY6148"/>
                </a:cxn>
                <a:cxn ang="0">
                  <a:pos x="connsiteX6149" y="connsiteY6149"/>
                </a:cxn>
                <a:cxn ang="0">
                  <a:pos x="connsiteX6150" y="connsiteY6150"/>
                </a:cxn>
                <a:cxn ang="0">
                  <a:pos x="connsiteX6151" y="connsiteY6151"/>
                </a:cxn>
                <a:cxn ang="0">
                  <a:pos x="connsiteX6152" y="connsiteY6152"/>
                </a:cxn>
                <a:cxn ang="0">
                  <a:pos x="connsiteX6153" y="connsiteY6153"/>
                </a:cxn>
                <a:cxn ang="0">
                  <a:pos x="connsiteX6154" y="connsiteY6154"/>
                </a:cxn>
                <a:cxn ang="0">
                  <a:pos x="connsiteX6155" y="connsiteY6155"/>
                </a:cxn>
                <a:cxn ang="0">
                  <a:pos x="connsiteX6156" y="connsiteY6156"/>
                </a:cxn>
                <a:cxn ang="0">
                  <a:pos x="connsiteX6157" y="connsiteY6157"/>
                </a:cxn>
                <a:cxn ang="0">
                  <a:pos x="connsiteX6158" y="connsiteY6158"/>
                </a:cxn>
                <a:cxn ang="0">
                  <a:pos x="connsiteX6159" y="connsiteY6159"/>
                </a:cxn>
                <a:cxn ang="0">
                  <a:pos x="connsiteX6160" y="connsiteY6160"/>
                </a:cxn>
                <a:cxn ang="0">
                  <a:pos x="connsiteX6161" y="connsiteY6161"/>
                </a:cxn>
                <a:cxn ang="0">
                  <a:pos x="connsiteX6162" y="connsiteY6162"/>
                </a:cxn>
                <a:cxn ang="0">
                  <a:pos x="connsiteX6163" y="connsiteY6163"/>
                </a:cxn>
                <a:cxn ang="0">
                  <a:pos x="connsiteX6164" y="connsiteY6164"/>
                </a:cxn>
                <a:cxn ang="0">
                  <a:pos x="connsiteX6165" y="connsiteY6165"/>
                </a:cxn>
                <a:cxn ang="0">
                  <a:pos x="connsiteX6166" y="connsiteY6166"/>
                </a:cxn>
                <a:cxn ang="0">
                  <a:pos x="connsiteX6167" y="connsiteY6167"/>
                </a:cxn>
                <a:cxn ang="0">
                  <a:pos x="connsiteX6168" y="connsiteY6168"/>
                </a:cxn>
                <a:cxn ang="0">
                  <a:pos x="connsiteX6169" y="connsiteY6169"/>
                </a:cxn>
                <a:cxn ang="0">
                  <a:pos x="connsiteX6170" y="connsiteY6170"/>
                </a:cxn>
                <a:cxn ang="0">
                  <a:pos x="connsiteX6171" y="connsiteY6171"/>
                </a:cxn>
                <a:cxn ang="0">
                  <a:pos x="connsiteX6172" y="connsiteY6172"/>
                </a:cxn>
                <a:cxn ang="0">
                  <a:pos x="connsiteX6173" y="connsiteY6173"/>
                </a:cxn>
                <a:cxn ang="0">
                  <a:pos x="connsiteX6174" y="connsiteY6174"/>
                </a:cxn>
                <a:cxn ang="0">
                  <a:pos x="connsiteX6175" y="connsiteY6175"/>
                </a:cxn>
                <a:cxn ang="0">
                  <a:pos x="connsiteX6176" y="connsiteY6176"/>
                </a:cxn>
                <a:cxn ang="0">
                  <a:pos x="connsiteX6177" y="connsiteY6177"/>
                </a:cxn>
                <a:cxn ang="0">
                  <a:pos x="connsiteX6178" y="connsiteY6178"/>
                </a:cxn>
                <a:cxn ang="0">
                  <a:pos x="connsiteX6179" y="connsiteY6179"/>
                </a:cxn>
                <a:cxn ang="0">
                  <a:pos x="connsiteX6180" y="connsiteY6180"/>
                </a:cxn>
                <a:cxn ang="0">
                  <a:pos x="connsiteX6181" y="connsiteY6181"/>
                </a:cxn>
                <a:cxn ang="0">
                  <a:pos x="connsiteX6182" y="connsiteY6182"/>
                </a:cxn>
                <a:cxn ang="0">
                  <a:pos x="connsiteX6183" y="connsiteY6183"/>
                </a:cxn>
                <a:cxn ang="0">
                  <a:pos x="connsiteX6184" y="connsiteY6184"/>
                </a:cxn>
                <a:cxn ang="0">
                  <a:pos x="connsiteX6185" y="connsiteY6185"/>
                </a:cxn>
                <a:cxn ang="0">
                  <a:pos x="connsiteX6186" y="connsiteY6186"/>
                </a:cxn>
                <a:cxn ang="0">
                  <a:pos x="connsiteX6187" y="connsiteY6187"/>
                </a:cxn>
                <a:cxn ang="0">
                  <a:pos x="connsiteX6188" y="connsiteY6188"/>
                </a:cxn>
                <a:cxn ang="0">
                  <a:pos x="connsiteX6189" y="connsiteY6189"/>
                </a:cxn>
                <a:cxn ang="0">
                  <a:pos x="connsiteX6190" y="connsiteY6190"/>
                </a:cxn>
                <a:cxn ang="0">
                  <a:pos x="connsiteX6191" y="connsiteY6191"/>
                </a:cxn>
                <a:cxn ang="0">
                  <a:pos x="connsiteX6192" y="connsiteY6192"/>
                </a:cxn>
                <a:cxn ang="0">
                  <a:pos x="connsiteX6193" y="connsiteY6193"/>
                </a:cxn>
                <a:cxn ang="0">
                  <a:pos x="connsiteX6194" y="connsiteY6194"/>
                </a:cxn>
                <a:cxn ang="0">
                  <a:pos x="connsiteX6195" y="connsiteY6195"/>
                </a:cxn>
                <a:cxn ang="0">
                  <a:pos x="connsiteX6196" y="connsiteY6196"/>
                </a:cxn>
                <a:cxn ang="0">
                  <a:pos x="connsiteX6197" y="connsiteY6197"/>
                </a:cxn>
                <a:cxn ang="0">
                  <a:pos x="connsiteX6198" y="connsiteY6198"/>
                </a:cxn>
                <a:cxn ang="0">
                  <a:pos x="connsiteX6199" y="connsiteY6199"/>
                </a:cxn>
                <a:cxn ang="0">
                  <a:pos x="connsiteX6200" y="connsiteY6200"/>
                </a:cxn>
                <a:cxn ang="0">
                  <a:pos x="connsiteX6201" y="connsiteY6201"/>
                </a:cxn>
                <a:cxn ang="0">
                  <a:pos x="connsiteX6202" y="connsiteY6202"/>
                </a:cxn>
                <a:cxn ang="0">
                  <a:pos x="connsiteX6203" y="connsiteY6203"/>
                </a:cxn>
                <a:cxn ang="0">
                  <a:pos x="connsiteX6204" y="connsiteY6204"/>
                </a:cxn>
                <a:cxn ang="0">
                  <a:pos x="connsiteX6205" y="connsiteY6205"/>
                </a:cxn>
                <a:cxn ang="0">
                  <a:pos x="connsiteX6206" y="connsiteY6206"/>
                </a:cxn>
                <a:cxn ang="0">
                  <a:pos x="connsiteX6207" y="connsiteY6207"/>
                </a:cxn>
                <a:cxn ang="0">
                  <a:pos x="connsiteX6208" y="connsiteY6208"/>
                </a:cxn>
                <a:cxn ang="0">
                  <a:pos x="connsiteX6209" y="connsiteY6209"/>
                </a:cxn>
                <a:cxn ang="0">
                  <a:pos x="connsiteX6210" y="connsiteY6210"/>
                </a:cxn>
                <a:cxn ang="0">
                  <a:pos x="connsiteX6211" y="connsiteY6211"/>
                </a:cxn>
                <a:cxn ang="0">
                  <a:pos x="connsiteX6212" y="connsiteY6212"/>
                </a:cxn>
                <a:cxn ang="0">
                  <a:pos x="connsiteX6213" y="connsiteY6213"/>
                </a:cxn>
                <a:cxn ang="0">
                  <a:pos x="connsiteX6214" y="connsiteY6214"/>
                </a:cxn>
                <a:cxn ang="0">
                  <a:pos x="connsiteX6215" y="connsiteY6215"/>
                </a:cxn>
                <a:cxn ang="0">
                  <a:pos x="connsiteX6216" y="connsiteY6216"/>
                </a:cxn>
                <a:cxn ang="0">
                  <a:pos x="connsiteX6217" y="connsiteY6217"/>
                </a:cxn>
                <a:cxn ang="0">
                  <a:pos x="connsiteX6218" y="connsiteY6218"/>
                </a:cxn>
                <a:cxn ang="0">
                  <a:pos x="connsiteX6219" y="connsiteY6219"/>
                </a:cxn>
                <a:cxn ang="0">
                  <a:pos x="connsiteX6220" y="connsiteY6220"/>
                </a:cxn>
                <a:cxn ang="0">
                  <a:pos x="connsiteX6221" y="connsiteY6221"/>
                </a:cxn>
                <a:cxn ang="0">
                  <a:pos x="connsiteX6222" y="connsiteY6222"/>
                </a:cxn>
                <a:cxn ang="0">
                  <a:pos x="connsiteX6223" y="connsiteY6223"/>
                </a:cxn>
                <a:cxn ang="0">
                  <a:pos x="connsiteX6224" y="connsiteY6224"/>
                </a:cxn>
                <a:cxn ang="0">
                  <a:pos x="connsiteX6225" y="connsiteY6225"/>
                </a:cxn>
                <a:cxn ang="0">
                  <a:pos x="connsiteX6226" y="connsiteY6226"/>
                </a:cxn>
                <a:cxn ang="0">
                  <a:pos x="connsiteX6227" y="connsiteY6227"/>
                </a:cxn>
                <a:cxn ang="0">
                  <a:pos x="connsiteX6228" y="connsiteY6228"/>
                </a:cxn>
                <a:cxn ang="0">
                  <a:pos x="connsiteX6229" y="connsiteY6229"/>
                </a:cxn>
              </a:cxnLst>
              <a:rect l="l" t="t" r="r" b="b"/>
              <a:pathLst>
                <a:path w="6634280" h="1738203">
                  <a:moveTo>
                    <a:pt x="3326681" y="1342526"/>
                  </a:moveTo>
                  <a:lnTo>
                    <a:pt x="3324688" y="1342739"/>
                  </a:lnTo>
                  <a:lnTo>
                    <a:pt x="3327475" y="1344906"/>
                  </a:lnTo>
                  <a:close/>
                  <a:moveTo>
                    <a:pt x="3526967" y="1321134"/>
                  </a:moveTo>
                  <a:lnTo>
                    <a:pt x="3519137" y="1321970"/>
                  </a:lnTo>
                  <a:lnTo>
                    <a:pt x="3523747" y="1325428"/>
                  </a:lnTo>
                  <a:lnTo>
                    <a:pt x="3523088" y="1326307"/>
                  </a:lnTo>
                  <a:lnTo>
                    <a:pt x="3517596" y="1340036"/>
                  </a:lnTo>
                  <a:lnTo>
                    <a:pt x="3536818" y="1337290"/>
                  </a:lnTo>
                  <a:lnTo>
                    <a:pt x="3529679" y="1330151"/>
                  </a:lnTo>
                  <a:lnTo>
                    <a:pt x="3528580" y="1331799"/>
                  </a:lnTo>
                  <a:lnTo>
                    <a:pt x="3529129" y="1329602"/>
                  </a:lnTo>
                  <a:lnTo>
                    <a:pt x="3528580" y="1329053"/>
                  </a:lnTo>
                  <a:lnTo>
                    <a:pt x="3523747" y="1325428"/>
                  </a:lnTo>
                  <a:close/>
                  <a:moveTo>
                    <a:pt x="3599976" y="1298847"/>
                  </a:moveTo>
                  <a:lnTo>
                    <a:pt x="3575262" y="1301593"/>
                  </a:lnTo>
                  <a:lnTo>
                    <a:pt x="3574250" y="1301882"/>
                  </a:lnTo>
                  <a:lnTo>
                    <a:pt x="3577576" y="1302436"/>
                  </a:lnTo>
                  <a:lnTo>
                    <a:pt x="3603861" y="1299304"/>
                  </a:lnTo>
                  <a:close/>
                  <a:moveTo>
                    <a:pt x="3767126" y="1295483"/>
                  </a:moveTo>
                  <a:lnTo>
                    <a:pt x="3755086" y="1296769"/>
                  </a:lnTo>
                  <a:lnTo>
                    <a:pt x="3764735" y="1301593"/>
                  </a:lnTo>
                  <a:lnTo>
                    <a:pt x="3765911" y="1302769"/>
                  </a:lnTo>
                  <a:close/>
                  <a:moveTo>
                    <a:pt x="5384650" y="1258502"/>
                  </a:moveTo>
                  <a:lnTo>
                    <a:pt x="5387607" y="1265895"/>
                  </a:lnTo>
                  <a:lnTo>
                    <a:pt x="5393099" y="1268641"/>
                  </a:lnTo>
                  <a:lnTo>
                    <a:pt x="5398590" y="1271387"/>
                  </a:lnTo>
                  <a:lnTo>
                    <a:pt x="5404082" y="1274132"/>
                  </a:lnTo>
                  <a:lnTo>
                    <a:pt x="5409574" y="1279624"/>
                  </a:lnTo>
                  <a:lnTo>
                    <a:pt x="5412320" y="1287862"/>
                  </a:lnTo>
                  <a:lnTo>
                    <a:pt x="5412320" y="1296100"/>
                  </a:lnTo>
                  <a:lnTo>
                    <a:pt x="5409574" y="1298846"/>
                  </a:lnTo>
                  <a:lnTo>
                    <a:pt x="5404082" y="1307084"/>
                  </a:lnTo>
                  <a:lnTo>
                    <a:pt x="5401336" y="1309830"/>
                  </a:lnTo>
                  <a:lnTo>
                    <a:pt x="5395844" y="1309830"/>
                  </a:lnTo>
                  <a:lnTo>
                    <a:pt x="5393099" y="1309830"/>
                  </a:lnTo>
                  <a:lnTo>
                    <a:pt x="5382115" y="1307084"/>
                  </a:lnTo>
                  <a:lnTo>
                    <a:pt x="5373877" y="1298846"/>
                  </a:lnTo>
                  <a:lnTo>
                    <a:pt x="5373877" y="1287862"/>
                  </a:lnTo>
                  <a:lnTo>
                    <a:pt x="5376623" y="1282370"/>
                  </a:lnTo>
                  <a:lnTo>
                    <a:pt x="5379369" y="1276878"/>
                  </a:lnTo>
                  <a:lnTo>
                    <a:pt x="5382115" y="1268641"/>
                  </a:lnTo>
                  <a:close/>
                  <a:moveTo>
                    <a:pt x="5382548" y="1232220"/>
                  </a:moveTo>
                  <a:lnTo>
                    <a:pt x="5384861" y="1257657"/>
                  </a:lnTo>
                  <a:lnTo>
                    <a:pt x="5384650" y="1258502"/>
                  </a:lnTo>
                  <a:lnTo>
                    <a:pt x="5382115" y="1252165"/>
                  </a:lnTo>
                  <a:lnTo>
                    <a:pt x="5382115" y="1235689"/>
                  </a:lnTo>
                  <a:close/>
                  <a:moveTo>
                    <a:pt x="4338643" y="1216468"/>
                  </a:moveTo>
                  <a:lnTo>
                    <a:pt x="4338643" y="1219214"/>
                  </a:lnTo>
                  <a:lnTo>
                    <a:pt x="4338643" y="1221960"/>
                  </a:lnTo>
                  <a:lnTo>
                    <a:pt x="4344135" y="1219214"/>
                  </a:lnTo>
                  <a:lnTo>
                    <a:pt x="4344135" y="1216468"/>
                  </a:lnTo>
                  <a:close/>
                  <a:moveTo>
                    <a:pt x="4300199" y="1213722"/>
                  </a:moveTo>
                  <a:lnTo>
                    <a:pt x="4298827" y="1215095"/>
                  </a:lnTo>
                  <a:lnTo>
                    <a:pt x="4300199" y="1216467"/>
                  </a:lnTo>
                  <a:lnTo>
                    <a:pt x="4297453" y="1219213"/>
                  </a:lnTo>
                  <a:lnTo>
                    <a:pt x="4297449" y="1219214"/>
                  </a:lnTo>
                  <a:lnTo>
                    <a:pt x="4300199" y="1219214"/>
                  </a:lnTo>
                  <a:lnTo>
                    <a:pt x="4305691" y="1221960"/>
                  </a:lnTo>
                  <a:lnTo>
                    <a:pt x="4308437" y="1224706"/>
                  </a:lnTo>
                  <a:lnTo>
                    <a:pt x="4311183" y="1221960"/>
                  </a:lnTo>
                  <a:lnTo>
                    <a:pt x="4308437" y="1221960"/>
                  </a:lnTo>
                  <a:lnTo>
                    <a:pt x="4308437" y="1219214"/>
                  </a:lnTo>
                  <a:lnTo>
                    <a:pt x="4308437" y="1216468"/>
                  </a:lnTo>
                  <a:lnTo>
                    <a:pt x="4302945" y="1216468"/>
                  </a:lnTo>
                  <a:close/>
                  <a:moveTo>
                    <a:pt x="4492418" y="1210976"/>
                  </a:moveTo>
                  <a:lnTo>
                    <a:pt x="4492418" y="1213722"/>
                  </a:lnTo>
                  <a:lnTo>
                    <a:pt x="4497910" y="1213722"/>
                  </a:lnTo>
                  <a:lnTo>
                    <a:pt x="4497910" y="1210976"/>
                  </a:lnTo>
                  <a:close/>
                  <a:moveTo>
                    <a:pt x="4434752" y="1199992"/>
                  </a:moveTo>
                  <a:lnTo>
                    <a:pt x="4429260" y="1202738"/>
                  </a:lnTo>
                  <a:lnTo>
                    <a:pt x="4429260" y="1208230"/>
                  </a:lnTo>
                  <a:lnTo>
                    <a:pt x="4434752" y="1208230"/>
                  </a:lnTo>
                  <a:close/>
                  <a:moveTo>
                    <a:pt x="4404547" y="1194500"/>
                  </a:moveTo>
                  <a:lnTo>
                    <a:pt x="4401801" y="1197246"/>
                  </a:lnTo>
                  <a:lnTo>
                    <a:pt x="4401801" y="1199992"/>
                  </a:lnTo>
                  <a:lnTo>
                    <a:pt x="4404547" y="1199992"/>
                  </a:lnTo>
                  <a:lnTo>
                    <a:pt x="4412784" y="1199992"/>
                  </a:lnTo>
                  <a:lnTo>
                    <a:pt x="4412784" y="1194500"/>
                  </a:lnTo>
                  <a:close/>
                  <a:moveTo>
                    <a:pt x="6049387" y="1158802"/>
                  </a:moveTo>
                  <a:lnTo>
                    <a:pt x="6054021" y="1160347"/>
                  </a:lnTo>
                  <a:lnTo>
                    <a:pt x="6054879" y="1161548"/>
                  </a:lnTo>
                  <a:close/>
                  <a:moveTo>
                    <a:pt x="5062413" y="1157634"/>
                  </a:moveTo>
                  <a:lnTo>
                    <a:pt x="5057771" y="1158125"/>
                  </a:lnTo>
                  <a:lnTo>
                    <a:pt x="5066327" y="1161548"/>
                  </a:lnTo>
                  <a:close/>
                  <a:moveTo>
                    <a:pt x="4945951" y="1148115"/>
                  </a:moveTo>
                  <a:lnTo>
                    <a:pt x="4904314" y="1150564"/>
                  </a:lnTo>
                  <a:lnTo>
                    <a:pt x="4912552" y="1156056"/>
                  </a:lnTo>
                  <a:lnTo>
                    <a:pt x="4923536" y="1161548"/>
                  </a:lnTo>
                  <a:lnTo>
                    <a:pt x="4934520" y="1161548"/>
                  </a:lnTo>
                  <a:lnTo>
                    <a:pt x="4945504" y="1158802"/>
                  </a:lnTo>
                  <a:lnTo>
                    <a:pt x="4958813" y="1155845"/>
                  </a:lnTo>
                  <a:lnTo>
                    <a:pt x="4953742" y="1153310"/>
                  </a:lnTo>
                  <a:close/>
                  <a:moveTo>
                    <a:pt x="5014153" y="1139581"/>
                  </a:moveTo>
                  <a:lnTo>
                    <a:pt x="5010164" y="1140578"/>
                  </a:lnTo>
                  <a:lnTo>
                    <a:pt x="5019988" y="1139923"/>
                  </a:lnTo>
                  <a:lnTo>
                    <a:pt x="5019645" y="1139581"/>
                  </a:lnTo>
                  <a:close/>
                  <a:moveTo>
                    <a:pt x="4907060" y="1136835"/>
                  </a:moveTo>
                  <a:lnTo>
                    <a:pt x="4909806" y="1142327"/>
                  </a:lnTo>
                  <a:lnTo>
                    <a:pt x="4912552" y="1142327"/>
                  </a:lnTo>
                  <a:lnTo>
                    <a:pt x="4915298" y="1139581"/>
                  </a:lnTo>
                  <a:lnTo>
                    <a:pt x="4915298" y="1136835"/>
                  </a:lnTo>
                  <a:close/>
                  <a:moveTo>
                    <a:pt x="5176166" y="1131343"/>
                  </a:moveTo>
                  <a:lnTo>
                    <a:pt x="5176166" y="1136835"/>
                  </a:lnTo>
                  <a:lnTo>
                    <a:pt x="5177645" y="1139791"/>
                  </a:lnTo>
                  <a:lnTo>
                    <a:pt x="5178912" y="1139580"/>
                  </a:lnTo>
                  <a:lnTo>
                    <a:pt x="5189896" y="1136834"/>
                  </a:lnTo>
                  <a:lnTo>
                    <a:pt x="5189896" y="1134089"/>
                  </a:lnTo>
                  <a:lnTo>
                    <a:pt x="5187150" y="1134089"/>
                  </a:lnTo>
                  <a:lnTo>
                    <a:pt x="5181658" y="1131343"/>
                  </a:lnTo>
                  <a:lnTo>
                    <a:pt x="5178912" y="1131343"/>
                  </a:lnTo>
                  <a:close/>
                  <a:moveTo>
                    <a:pt x="6075474" y="1129969"/>
                  </a:moveTo>
                  <a:lnTo>
                    <a:pt x="6076847" y="1131342"/>
                  </a:lnTo>
                  <a:lnTo>
                    <a:pt x="6079593" y="1136834"/>
                  </a:lnTo>
                  <a:lnTo>
                    <a:pt x="6079593" y="1142326"/>
                  </a:lnTo>
                  <a:lnTo>
                    <a:pt x="6076847" y="1134088"/>
                  </a:lnTo>
                  <a:close/>
                  <a:moveTo>
                    <a:pt x="5104771" y="1128597"/>
                  </a:moveTo>
                  <a:lnTo>
                    <a:pt x="5104771" y="1130884"/>
                  </a:lnTo>
                  <a:lnTo>
                    <a:pt x="5115753" y="1129969"/>
                  </a:lnTo>
                  <a:lnTo>
                    <a:pt x="5113009" y="1128597"/>
                  </a:lnTo>
                  <a:close/>
                  <a:moveTo>
                    <a:pt x="5093787" y="1128597"/>
                  </a:moveTo>
                  <a:lnTo>
                    <a:pt x="5092011" y="1132149"/>
                  </a:lnTo>
                  <a:lnTo>
                    <a:pt x="5096807" y="1131617"/>
                  </a:lnTo>
                  <a:close/>
                  <a:moveTo>
                    <a:pt x="5140468" y="1123105"/>
                  </a:moveTo>
                  <a:lnTo>
                    <a:pt x="5137723" y="1128596"/>
                  </a:lnTo>
                  <a:lnTo>
                    <a:pt x="5145961" y="1131342"/>
                  </a:lnTo>
                  <a:lnTo>
                    <a:pt x="5151452" y="1136833"/>
                  </a:lnTo>
                  <a:lnTo>
                    <a:pt x="5151452" y="1128597"/>
                  </a:lnTo>
                  <a:lnTo>
                    <a:pt x="5145960" y="1125851"/>
                  </a:lnTo>
                  <a:close/>
                  <a:moveTo>
                    <a:pt x="5121247" y="1123105"/>
                  </a:moveTo>
                  <a:lnTo>
                    <a:pt x="5121247" y="1128597"/>
                  </a:lnTo>
                  <a:lnTo>
                    <a:pt x="5120249" y="1129594"/>
                  </a:lnTo>
                  <a:lnTo>
                    <a:pt x="5128465" y="1128910"/>
                  </a:lnTo>
                  <a:lnTo>
                    <a:pt x="5129485" y="1125851"/>
                  </a:lnTo>
                  <a:lnTo>
                    <a:pt x="5126739" y="1125851"/>
                  </a:lnTo>
                  <a:lnTo>
                    <a:pt x="5123993" y="1125851"/>
                  </a:lnTo>
                  <a:close/>
                  <a:moveTo>
                    <a:pt x="6046642" y="1120359"/>
                  </a:moveTo>
                  <a:lnTo>
                    <a:pt x="6047557" y="1120359"/>
                  </a:lnTo>
                  <a:lnTo>
                    <a:pt x="6046642" y="1123104"/>
                  </a:lnTo>
                  <a:lnTo>
                    <a:pt x="6043896" y="1134088"/>
                  </a:lnTo>
                  <a:lnTo>
                    <a:pt x="6079593" y="1142326"/>
                  </a:lnTo>
                  <a:lnTo>
                    <a:pt x="6076847" y="1150564"/>
                  </a:lnTo>
                  <a:lnTo>
                    <a:pt x="6071355" y="1156056"/>
                  </a:lnTo>
                  <a:lnTo>
                    <a:pt x="6065863" y="1161548"/>
                  </a:lnTo>
                  <a:lnTo>
                    <a:pt x="6057625" y="1161548"/>
                  </a:lnTo>
                  <a:lnTo>
                    <a:pt x="6054021" y="1160347"/>
                  </a:lnTo>
                  <a:lnTo>
                    <a:pt x="6041150" y="1142326"/>
                  </a:lnTo>
                  <a:lnTo>
                    <a:pt x="6043896" y="1153310"/>
                  </a:lnTo>
                  <a:lnTo>
                    <a:pt x="6049387" y="1158802"/>
                  </a:lnTo>
                  <a:lnTo>
                    <a:pt x="6041150" y="1156056"/>
                  </a:lnTo>
                  <a:lnTo>
                    <a:pt x="6035658" y="1147818"/>
                  </a:lnTo>
                  <a:lnTo>
                    <a:pt x="6032912" y="1142326"/>
                  </a:lnTo>
                  <a:lnTo>
                    <a:pt x="6035658" y="1134088"/>
                  </a:lnTo>
                  <a:lnTo>
                    <a:pt x="6041150" y="1125850"/>
                  </a:lnTo>
                  <a:close/>
                  <a:moveTo>
                    <a:pt x="5318957" y="1117613"/>
                  </a:moveTo>
                  <a:lnTo>
                    <a:pt x="5324449" y="1117613"/>
                  </a:lnTo>
                  <a:lnTo>
                    <a:pt x="5329941" y="1117613"/>
                  </a:lnTo>
                  <a:lnTo>
                    <a:pt x="5338179" y="1120359"/>
                  </a:lnTo>
                  <a:lnTo>
                    <a:pt x="5354655" y="1128597"/>
                  </a:lnTo>
                  <a:lnTo>
                    <a:pt x="5294243" y="1134089"/>
                  </a:lnTo>
                  <a:lnTo>
                    <a:pt x="5318957" y="1120359"/>
                  </a:lnTo>
                  <a:close/>
                  <a:moveTo>
                    <a:pt x="4901568" y="1117613"/>
                  </a:moveTo>
                  <a:lnTo>
                    <a:pt x="4885093" y="1120359"/>
                  </a:lnTo>
                  <a:lnTo>
                    <a:pt x="4868617" y="1123105"/>
                  </a:lnTo>
                  <a:lnTo>
                    <a:pt x="4835665" y="1136835"/>
                  </a:lnTo>
                  <a:lnTo>
                    <a:pt x="4805459" y="1150564"/>
                  </a:lnTo>
                  <a:lnTo>
                    <a:pt x="4799967" y="1147819"/>
                  </a:lnTo>
                  <a:lnTo>
                    <a:pt x="4794475" y="1145073"/>
                  </a:lnTo>
                  <a:lnTo>
                    <a:pt x="4788983" y="1145073"/>
                  </a:lnTo>
                  <a:lnTo>
                    <a:pt x="4780745" y="1153310"/>
                  </a:lnTo>
                  <a:lnTo>
                    <a:pt x="4775253" y="1158802"/>
                  </a:lnTo>
                  <a:lnTo>
                    <a:pt x="4775253" y="1167040"/>
                  </a:lnTo>
                  <a:lnTo>
                    <a:pt x="4777999" y="1172532"/>
                  </a:lnTo>
                  <a:lnTo>
                    <a:pt x="4783491" y="1172532"/>
                  </a:lnTo>
                  <a:lnTo>
                    <a:pt x="4791729" y="1175278"/>
                  </a:lnTo>
                  <a:lnTo>
                    <a:pt x="4805459" y="1175278"/>
                  </a:lnTo>
                  <a:lnTo>
                    <a:pt x="4816443" y="1175278"/>
                  </a:lnTo>
                  <a:lnTo>
                    <a:pt x="4810951" y="1167040"/>
                  </a:lnTo>
                  <a:lnTo>
                    <a:pt x="4810951" y="1161548"/>
                  </a:lnTo>
                  <a:lnTo>
                    <a:pt x="4810951" y="1158802"/>
                  </a:lnTo>
                  <a:lnTo>
                    <a:pt x="4827427" y="1156056"/>
                  </a:lnTo>
                  <a:lnTo>
                    <a:pt x="4841157" y="1153310"/>
                  </a:lnTo>
                  <a:lnTo>
                    <a:pt x="4852141" y="1150564"/>
                  </a:lnTo>
                  <a:lnTo>
                    <a:pt x="4863125" y="1147819"/>
                  </a:lnTo>
                  <a:lnTo>
                    <a:pt x="4865871" y="1147819"/>
                  </a:lnTo>
                  <a:lnTo>
                    <a:pt x="4865871" y="1150564"/>
                  </a:lnTo>
                  <a:lnTo>
                    <a:pt x="4868617" y="1150564"/>
                  </a:lnTo>
                  <a:lnTo>
                    <a:pt x="4876855" y="1156056"/>
                  </a:lnTo>
                  <a:lnTo>
                    <a:pt x="4879601" y="1156056"/>
                  </a:lnTo>
                  <a:lnTo>
                    <a:pt x="4885093" y="1156056"/>
                  </a:lnTo>
                  <a:lnTo>
                    <a:pt x="4893330" y="1147819"/>
                  </a:lnTo>
                  <a:lnTo>
                    <a:pt x="4904314" y="1134089"/>
                  </a:lnTo>
                  <a:lnTo>
                    <a:pt x="4909806" y="1128597"/>
                  </a:lnTo>
                  <a:lnTo>
                    <a:pt x="4918044" y="1123105"/>
                  </a:lnTo>
                  <a:lnTo>
                    <a:pt x="4926282" y="1123105"/>
                  </a:lnTo>
                  <a:lnTo>
                    <a:pt x="4918044" y="1120359"/>
                  </a:lnTo>
                  <a:close/>
                  <a:moveTo>
                    <a:pt x="5011407" y="1103883"/>
                  </a:moveTo>
                  <a:lnTo>
                    <a:pt x="5008661" y="1106629"/>
                  </a:lnTo>
                  <a:lnTo>
                    <a:pt x="5011407" y="1109375"/>
                  </a:lnTo>
                  <a:lnTo>
                    <a:pt x="5011407" y="1112121"/>
                  </a:lnTo>
                  <a:lnTo>
                    <a:pt x="5014153" y="1109375"/>
                  </a:lnTo>
                  <a:lnTo>
                    <a:pt x="5016899" y="1109375"/>
                  </a:lnTo>
                  <a:lnTo>
                    <a:pt x="5016899" y="1106629"/>
                  </a:lnTo>
                  <a:lnTo>
                    <a:pt x="5016899" y="1103883"/>
                  </a:lnTo>
                  <a:close/>
                  <a:moveTo>
                    <a:pt x="5052597" y="1095645"/>
                  </a:moveTo>
                  <a:lnTo>
                    <a:pt x="5049851" y="1098391"/>
                  </a:lnTo>
                  <a:lnTo>
                    <a:pt x="5055343" y="1101137"/>
                  </a:lnTo>
                  <a:lnTo>
                    <a:pt x="5060835" y="1101137"/>
                  </a:lnTo>
                  <a:lnTo>
                    <a:pt x="5060835" y="1098391"/>
                  </a:lnTo>
                  <a:lnTo>
                    <a:pt x="5063581" y="1098391"/>
                  </a:lnTo>
                  <a:lnTo>
                    <a:pt x="5063581" y="1095645"/>
                  </a:lnTo>
                  <a:lnTo>
                    <a:pt x="5058089" y="1098391"/>
                  </a:lnTo>
                  <a:lnTo>
                    <a:pt x="5058089" y="1095645"/>
                  </a:lnTo>
                  <a:close/>
                  <a:moveTo>
                    <a:pt x="5151452" y="1094272"/>
                  </a:moveTo>
                  <a:lnTo>
                    <a:pt x="5151452" y="1095645"/>
                  </a:lnTo>
                  <a:lnTo>
                    <a:pt x="5148706" y="1095645"/>
                  </a:lnTo>
                  <a:close/>
                  <a:moveTo>
                    <a:pt x="2746" y="1092899"/>
                  </a:moveTo>
                  <a:lnTo>
                    <a:pt x="10984" y="1092899"/>
                  </a:lnTo>
                  <a:lnTo>
                    <a:pt x="21968" y="1092899"/>
                  </a:lnTo>
                  <a:lnTo>
                    <a:pt x="0" y="1095645"/>
                  </a:lnTo>
                  <a:close/>
                  <a:moveTo>
                    <a:pt x="5398590" y="1092899"/>
                  </a:moveTo>
                  <a:lnTo>
                    <a:pt x="5398590" y="1095645"/>
                  </a:lnTo>
                  <a:lnTo>
                    <a:pt x="5401336" y="1095645"/>
                  </a:lnTo>
                  <a:close/>
                  <a:moveTo>
                    <a:pt x="5601793" y="1090153"/>
                  </a:moveTo>
                  <a:lnTo>
                    <a:pt x="5640236" y="1090153"/>
                  </a:lnTo>
                  <a:lnTo>
                    <a:pt x="5670442" y="1095645"/>
                  </a:lnTo>
                  <a:lnTo>
                    <a:pt x="5535889" y="1109375"/>
                  </a:lnTo>
                  <a:lnTo>
                    <a:pt x="5549619" y="1101137"/>
                  </a:lnTo>
                  <a:lnTo>
                    <a:pt x="5566095" y="1095645"/>
                  </a:lnTo>
                  <a:lnTo>
                    <a:pt x="5582571" y="1092899"/>
                  </a:lnTo>
                  <a:close/>
                  <a:moveTo>
                    <a:pt x="5848573" y="1088123"/>
                  </a:moveTo>
                  <a:lnTo>
                    <a:pt x="5846185" y="1092899"/>
                  </a:lnTo>
                  <a:lnTo>
                    <a:pt x="5845636" y="1093997"/>
                  </a:lnTo>
                  <a:lnTo>
                    <a:pt x="5840693" y="1095645"/>
                  </a:lnTo>
                  <a:lnTo>
                    <a:pt x="5843439" y="1098391"/>
                  </a:lnTo>
                  <a:lnTo>
                    <a:pt x="5845636" y="1093997"/>
                  </a:lnTo>
                  <a:lnTo>
                    <a:pt x="5860112" y="1089172"/>
                  </a:lnTo>
                  <a:close/>
                  <a:moveTo>
                    <a:pt x="5703394" y="1084661"/>
                  </a:moveTo>
                  <a:lnTo>
                    <a:pt x="5711632" y="1087407"/>
                  </a:lnTo>
                  <a:lnTo>
                    <a:pt x="5722616" y="1090153"/>
                  </a:lnTo>
                  <a:lnTo>
                    <a:pt x="5689664" y="1092899"/>
                  </a:lnTo>
                  <a:lnTo>
                    <a:pt x="5695156" y="1087407"/>
                  </a:lnTo>
                  <a:close/>
                  <a:moveTo>
                    <a:pt x="5261291" y="1081915"/>
                  </a:moveTo>
                  <a:lnTo>
                    <a:pt x="5264037" y="1084661"/>
                  </a:lnTo>
                  <a:lnTo>
                    <a:pt x="5261291" y="1087407"/>
                  </a:lnTo>
                  <a:close/>
                  <a:moveTo>
                    <a:pt x="5091041" y="1079169"/>
                  </a:moveTo>
                  <a:lnTo>
                    <a:pt x="5091041" y="1084661"/>
                  </a:lnTo>
                  <a:lnTo>
                    <a:pt x="5096533" y="1084661"/>
                  </a:lnTo>
                  <a:lnTo>
                    <a:pt x="5096533" y="1079169"/>
                  </a:lnTo>
                  <a:lnTo>
                    <a:pt x="5093787" y="1079169"/>
                  </a:lnTo>
                  <a:close/>
                  <a:moveTo>
                    <a:pt x="5132230" y="1068185"/>
                  </a:moveTo>
                  <a:lnTo>
                    <a:pt x="5129485" y="1070931"/>
                  </a:lnTo>
                  <a:lnTo>
                    <a:pt x="5129485" y="1073677"/>
                  </a:lnTo>
                  <a:lnTo>
                    <a:pt x="5126739" y="1079169"/>
                  </a:lnTo>
                  <a:lnTo>
                    <a:pt x="5126739" y="1076423"/>
                  </a:lnTo>
                  <a:lnTo>
                    <a:pt x="5121247" y="1076423"/>
                  </a:lnTo>
                  <a:lnTo>
                    <a:pt x="5121247" y="1081915"/>
                  </a:lnTo>
                  <a:lnTo>
                    <a:pt x="5118501" y="1081915"/>
                  </a:lnTo>
                  <a:lnTo>
                    <a:pt x="5115755" y="1084661"/>
                  </a:lnTo>
                  <a:lnTo>
                    <a:pt x="5113009" y="1084661"/>
                  </a:lnTo>
                  <a:lnTo>
                    <a:pt x="5113009" y="1087407"/>
                  </a:lnTo>
                  <a:lnTo>
                    <a:pt x="5115755" y="1090153"/>
                  </a:lnTo>
                  <a:lnTo>
                    <a:pt x="5118501" y="1095645"/>
                  </a:lnTo>
                  <a:lnTo>
                    <a:pt x="5110263" y="1092899"/>
                  </a:lnTo>
                  <a:lnTo>
                    <a:pt x="5104771" y="1090153"/>
                  </a:lnTo>
                  <a:lnTo>
                    <a:pt x="5102025" y="1092899"/>
                  </a:lnTo>
                  <a:lnTo>
                    <a:pt x="5102025" y="1103883"/>
                  </a:lnTo>
                  <a:lnTo>
                    <a:pt x="5102025" y="1112121"/>
                  </a:lnTo>
                  <a:lnTo>
                    <a:pt x="5099279" y="1112121"/>
                  </a:lnTo>
                  <a:lnTo>
                    <a:pt x="5099279" y="1114867"/>
                  </a:lnTo>
                  <a:lnTo>
                    <a:pt x="5096533" y="1112121"/>
                  </a:lnTo>
                  <a:lnTo>
                    <a:pt x="5096533" y="1103883"/>
                  </a:lnTo>
                  <a:lnTo>
                    <a:pt x="5099279" y="1095645"/>
                  </a:lnTo>
                  <a:lnTo>
                    <a:pt x="5088295" y="1095645"/>
                  </a:lnTo>
                  <a:lnTo>
                    <a:pt x="5080057" y="1095645"/>
                  </a:lnTo>
                  <a:lnTo>
                    <a:pt x="5071819" y="1101137"/>
                  </a:lnTo>
                  <a:lnTo>
                    <a:pt x="5063581" y="1103883"/>
                  </a:lnTo>
                  <a:lnTo>
                    <a:pt x="5069073" y="1109375"/>
                  </a:lnTo>
                  <a:lnTo>
                    <a:pt x="5074565" y="1114867"/>
                  </a:lnTo>
                  <a:lnTo>
                    <a:pt x="5074565" y="1112121"/>
                  </a:lnTo>
                  <a:lnTo>
                    <a:pt x="5074565" y="1109375"/>
                  </a:lnTo>
                  <a:lnTo>
                    <a:pt x="5082803" y="1106629"/>
                  </a:lnTo>
                  <a:lnTo>
                    <a:pt x="5091041" y="1106629"/>
                  </a:lnTo>
                  <a:lnTo>
                    <a:pt x="5093787" y="1109375"/>
                  </a:lnTo>
                  <a:lnTo>
                    <a:pt x="5093787" y="1112121"/>
                  </a:lnTo>
                  <a:lnTo>
                    <a:pt x="5088295" y="1112121"/>
                  </a:lnTo>
                  <a:lnTo>
                    <a:pt x="5082803" y="1114867"/>
                  </a:lnTo>
                  <a:lnTo>
                    <a:pt x="5082803" y="1117613"/>
                  </a:lnTo>
                  <a:lnTo>
                    <a:pt x="5049851" y="1112121"/>
                  </a:lnTo>
                  <a:lnTo>
                    <a:pt x="5033375" y="1112121"/>
                  </a:lnTo>
                  <a:lnTo>
                    <a:pt x="5025137" y="1114867"/>
                  </a:lnTo>
                  <a:lnTo>
                    <a:pt x="5016899" y="1120359"/>
                  </a:lnTo>
                  <a:lnTo>
                    <a:pt x="5025137" y="1123105"/>
                  </a:lnTo>
                  <a:lnTo>
                    <a:pt x="5030629" y="1125851"/>
                  </a:lnTo>
                  <a:lnTo>
                    <a:pt x="5033375" y="1134089"/>
                  </a:lnTo>
                  <a:lnTo>
                    <a:pt x="5034748" y="1139580"/>
                  </a:lnTo>
                  <a:lnTo>
                    <a:pt x="5038867" y="1139580"/>
                  </a:lnTo>
                  <a:lnTo>
                    <a:pt x="5036121" y="1145072"/>
                  </a:lnTo>
                  <a:lnTo>
                    <a:pt x="5036121" y="1145072"/>
                  </a:lnTo>
                  <a:lnTo>
                    <a:pt x="5036121" y="1145073"/>
                  </a:lnTo>
                  <a:lnTo>
                    <a:pt x="5042006" y="1141149"/>
                  </a:lnTo>
                  <a:lnTo>
                    <a:pt x="5038867" y="1139580"/>
                  </a:lnTo>
                  <a:lnTo>
                    <a:pt x="5049851" y="1131342"/>
                  </a:lnTo>
                  <a:lnTo>
                    <a:pt x="5063581" y="1128596"/>
                  </a:lnTo>
                  <a:lnTo>
                    <a:pt x="5069073" y="1131342"/>
                  </a:lnTo>
                  <a:lnTo>
                    <a:pt x="5069074" y="1131342"/>
                  </a:lnTo>
                  <a:lnTo>
                    <a:pt x="5088295" y="1128597"/>
                  </a:lnTo>
                  <a:lnTo>
                    <a:pt x="5104771" y="1125851"/>
                  </a:lnTo>
                  <a:lnTo>
                    <a:pt x="5110263" y="1123105"/>
                  </a:lnTo>
                  <a:lnTo>
                    <a:pt x="5118501" y="1117613"/>
                  </a:lnTo>
                  <a:lnTo>
                    <a:pt x="5126739" y="1112121"/>
                  </a:lnTo>
                  <a:lnTo>
                    <a:pt x="5107517" y="1117613"/>
                  </a:lnTo>
                  <a:lnTo>
                    <a:pt x="5104771" y="1112121"/>
                  </a:lnTo>
                  <a:lnTo>
                    <a:pt x="5118501" y="1112121"/>
                  </a:lnTo>
                  <a:lnTo>
                    <a:pt x="5118501" y="1103883"/>
                  </a:lnTo>
                  <a:lnTo>
                    <a:pt x="5118501" y="1101137"/>
                  </a:lnTo>
                  <a:lnTo>
                    <a:pt x="5118501" y="1095645"/>
                  </a:lnTo>
                  <a:lnTo>
                    <a:pt x="5123993" y="1095645"/>
                  </a:lnTo>
                  <a:lnTo>
                    <a:pt x="5126739" y="1098391"/>
                  </a:lnTo>
                  <a:lnTo>
                    <a:pt x="5132230" y="1098391"/>
                  </a:lnTo>
                  <a:lnTo>
                    <a:pt x="5134976" y="1095645"/>
                  </a:lnTo>
                  <a:lnTo>
                    <a:pt x="5134976" y="1092899"/>
                  </a:lnTo>
                  <a:lnTo>
                    <a:pt x="5129485" y="1092899"/>
                  </a:lnTo>
                  <a:lnTo>
                    <a:pt x="5129485" y="1087407"/>
                  </a:lnTo>
                  <a:lnTo>
                    <a:pt x="5134976" y="1087407"/>
                  </a:lnTo>
                  <a:lnTo>
                    <a:pt x="5137722" y="1087407"/>
                  </a:lnTo>
                  <a:lnTo>
                    <a:pt x="5140468" y="1087407"/>
                  </a:lnTo>
                  <a:lnTo>
                    <a:pt x="5143214" y="1087407"/>
                  </a:lnTo>
                  <a:lnTo>
                    <a:pt x="5145960" y="1084661"/>
                  </a:lnTo>
                  <a:lnTo>
                    <a:pt x="5143214" y="1081915"/>
                  </a:lnTo>
                  <a:lnTo>
                    <a:pt x="5143214" y="1079169"/>
                  </a:lnTo>
                  <a:lnTo>
                    <a:pt x="5143214" y="1073677"/>
                  </a:lnTo>
                  <a:lnTo>
                    <a:pt x="5137722" y="1070931"/>
                  </a:lnTo>
                  <a:close/>
                  <a:moveTo>
                    <a:pt x="5266783" y="1065439"/>
                  </a:moveTo>
                  <a:lnTo>
                    <a:pt x="5266783" y="1070931"/>
                  </a:lnTo>
                  <a:lnTo>
                    <a:pt x="5269529" y="1073677"/>
                  </a:lnTo>
                  <a:lnTo>
                    <a:pt x="5272275" y="1076423"/>
                  </a:lnTo>
                  <a:lnTo>
                    <a:pt x="5272275" y="1081915"/>
                  </a:lnTo>
                  <a:lnTo>
                    <a:pt x="5280513" y="1081915"/>
                  </a:lnTo>
                  <a:lnTo>
                    <a:pt x="5280513" y="1076423"/>
                  </a:lnTo>
                  <a:lnTo>
                    <a:pt x="5277767" y="1073677"/>
                  </a:lnTo>
                  <a:lnTo>
                    <a:pt x="5275021" y="1070931"/>
                  </a:lnTo>
                  <a:lnTo>
                    <a:pt x="5275021" y="1065439"/>
                  </a:lnTo>
                  <a:close/>
                  <a:moveTo>
                    <a:pt x="5206372" y="1065439"/>
                  </a:moveTo>
                  <a:lnTo>
                    <a:pt x="5200880" y="1068185"/>
                  </a:lnTo>
                  <a:lnTo>
                    <a:pt x="5198134" y="1070931"/>
                  </a:lnTo>
                  <a:lnTo>
                    <a:pt x="5198134" y="1076423"/>
                  </a:lnTo>
                  <a:lnTo>
                    <a:pt x="5203626" y="1081915"/>
                  </a:lnTo>
                  <a:lnTo>
                    <a:pt x="5209118" y="1084661"/>
                  </a:lnTo>
                  <a:lnTo>
                    <a:pt x="5214610" y="1084661"/>
                  </a:lnTo>
                  <a:lnTo>
                    <a:pt x="5217356" y="1084661"/>
                  </a:lnTo>
                  <a:lnTo>
                    <a:pt x="5217356" y="1068185"/>
                  </a:lnTo>
                  <a:lnTo>
                    <a:pt x="5209118" y="1068185"/>
                  </a:lnTo>
                  <a:close/>
                  <a:moveTo>
                    <a:pt x="5069073" y="1059947"/>
                  </a:moveTo>
                  <a:lnTo>
                    <a:pt x="5069073" y="1062693"/>
                  </a:lnTo>
                  <a:lnTo>
                    <a:pt x="5071819" y="1065439"/>
                  </a:lnTo>
                  <a:lnTo>
                    <a:pt x="5077311" y="1068185"/>
                  </a:lnTo>
                  <a:lnTo>
                    <a:pt x="5080057" y="1065439"/>
                  </a:lnTo>
                  <a:lnTo>
                    <a:pt x="5080057" y="1062693"/>
                  </a:lnTo>
                  <a:lnTo>
                    <a:pt x="5077311" y="1059947"/>
                  </a:lnTo>
                  <a:lnTo>
                    <a:pt x="5071819" y="1059947"/>
                  </a:lnTo>
                  <a:close/>
                  <a:moveTo>
                    <a:pt x="5390352" y="1057201"/>
                  </a:moveTo>
                  <a:lnTo>
                    <a:pt x="5382114" y="1059947"/>
                  </a:lnTo>
                  <a:lnTo>
                    <a:pt x="5384860" y="1070931"/>
                  </a:lnTo>
                  <a:lnTo>
                    <a:pt x="5387606" y="1076423"/>
                  </a:lnTo>
                  <a:lnTo>
                    <a:pt x="5387606" y="1084661"/>
                  </a:lnTo>
                  <a:lnTo>
                    <a:pt x="5401336" y="1087407"/>
                  </a:lnTo>
                  <a:lnTo>
                    <a:pt x="5415066" y="1084661"/>
                  </a:lnTo>
                  <a:lnTo>
                    <a:pt x="5415066" y="1073677"/>
                  </a:lnTo>
                  <a:lnTo>
                    <a:pt x="5412320" y="1073677"/>
                  </a:lnTo>
                  <a:lnTo>
                    <a:pt x="5409574" y="1070931"/>
                  </a:lnTo>
                  <a:lnTo>
                    <a:pt x="5412320" y="1062693"/>
                  </a:lnTo>
                  <a:lnTo>
                    <a:pt x="5406828" y="1059947"/>
                  </a:lnTo>
                  <a:lnTo>
                    <a:pt x="5404082" y="1057201"/>
                  </a:lnTo>
                  <a:close/>
                  <a:moveTo>
                    <a:pt x="5302481" y="1057201"/>
                  </a:moveTo>
                  <a:lnTo>
                    <a:pt x="5296989" y="1059947"/>
                  </a:lnTo>
                  <a:lnTo>
                    <a:pt x="5296989" y="1065439"/>
                  </a:lnTo>
                  <a:lnTo>
                    <a:pt x="5302481" y="1062693"/>
                  </a:lnTo>
                  <a:close/>
                  <a:moveTo>
                    <a:pt x="5220102" y="1057201"/>
                  </a:moveTo>
                  <a:lnTo>
                    <a:pt x="5217356" y="1059947"/>
                  </a:lnTo>
                  <a:lnTo>
                    <a:pt x="5217356" y="1065439"/>
                  </a:lnTo>
                  <a:lnTo>
                    <a:pt x="5222848" y="1065439"/>
                  </a:lnTo>
                  <a:lnTo>
                    <a:pt x="5222848" y="1059947"/>
                  </a:lnTo>
                  <a:lnTo>
                    <a:pt x="5225594" y="1059947"/>
                  </a:lnTo>
                  <a:lnTo>
                    <a:pt x="5225594" y="1057201"/>
                  </a:lnTo>
                  <a:lnTo>
                    <a:pt x="5222848" y="1057201"/>
                  </a:lnTo>
                  <a:close/>
                  <a:moveTo>
                    <a:pt x="6050990" y="1055027"/>
                  </a:moveTo>
                  <a:lnTo>
                    <a:pt x="5826635" y="1077772"/>
                  </a:lnTo>
                  <a:lnTo>
                    <a:pt x="5846185" y="1079169"/>
                  </a:lnTo>
                  <a:lnTo>
                    <a:pt x="5881883" y="1076423"/>
                  </a:lnTo>
                  <a:lnTo>
                    <a:pt x="5917580" y="1070931"/>
                  </a:lnTo>
                  <a:lnTo>
                    <a:pt x="5956024" y="1065439"/>
                  </a:lnTo>
                  <a:lnTo>
                    <a:pt x="5983484" y="1062693"/>
                  </a:lnTo>
                  <a:lnTo>
                    <a:pt x="6008198" y="1062693"/>
                  </a:lnTo>
                  <a:lnTo>
                    <a:pt x="6032912" y="1059947"/>
                  </a:lnTo>
                  <a:lnTo>
                    <a:pt x="6046642" y="1057201"/>
                  </a:lnTo>
                  <a:close/>
                  <a:moveTo>
                    <a:pt x="5209118" y="1051709"/>
                  </a:moveTo>
                  <a:lnTo>
                    <a:pt x="5206372" y="1054455"/>
                  </a:lnTo>
                  <a:lnTo>
                    <a:pt x="5200880" y="1054455"/>
                  </a:lnTo>
                  <a:lnTo>
                    <a:pt x="5195388" y="1057201"/>
                  </a:lnTo>
                  <a:lnTo>
                    <a:pt x="5192642" y="1062693"/>
                  </a:lnTo>
                  <a:lnTo>
                    <a:pt x="5209118" y="1062693"/>
                  </a:lnTo>
                  <a:lnTo>
                    <a:pt x="5211864" y="1059947"/>
                  </a:lnTo>
                  <a:lnTo>
                    <a:pt x="5211864" y="1057201"/>
                  </a:lnTo>
                  <a:close/>
                  <a:moveTo>
                    <a:pt x="5187150" y="1051709"/>
                  </a:moveTo>
                  <a:lnTo>
                    <a:pt x="5187150" y="1057201"/>
                  </a:lnTo>
                  <a:lnTo>
                    <a:pt x="5192642" y="1057201"/>
                  </a:lnTo>
                  <a:lnTo>
                    <a:pt x="5192642" y="1051709"/>
                  </a:lnTo>
                  <a:close/>
                  <a:moveTo>
                    <a:pt x="5118501" y="1051709"/>
                  </a:moveTo>
                  <a:lnTo>
                    <a:pt x="5121247" y="1057201"/>
                  </a:lnTo>
                  <a:lnTo>
                    <a:pt x="5126739" y="1057201"/>
                  </a:lnTo>
                  <a:lnTo>
                    <a:pt x="5123993" y="1051709"/>
                  </a:lnTo>
                  <a:close/>
                  <a:moveTo>
                    <a:pt x="5480970" y="1048963"/>
                  </a:moveTo>
                  <a:lnTo>
                    <a:pt x="5478224" y="1051709"/>
                  </a:lnTo>
                  <a:lnTo>
                    <a:pt x="5478224" y="1054455"/>
                  </a:lnTo>
                  <a:lnTo>
                    <a:pt x="5480970" y="1057201"/>
                  </a:lnTo>
                  <a:lnTo>
                    <a:pt x="5483716" y="1057201"/>
                  </a:lnTo>
                  <a:lnTo>
                    <a:pt x="5486462" y="1057201"/>
                  </a:lnTo>
                  <a:lnTo>
                    <a:pt x="5486462" y="1051709"/>
                  </a:lnTo>
                  <a:lnTo>
                    <a:pt x="5486462" y="1048963"/>
                  </a:lnTo>
                  <a:close/>
                  <a:moveTo>
                    <a:pt x="5091041" y="1043471"/>
                  </a:moveTo>
                  <a:lnTo>
                    <a:pt x="5088295" y="1046217"/>
                  </a:lnTo>
                  <a:lnTo>
                    <a:pt x="5088295" y="1054455"/>
                  </a:lnTo>
                  <a:lnTo>
                    <a:pt x="5093787" y="1054455"/>
                  </a:lnTo>
                  <a:lnTo>
                    <a:pt x="5096533" y="1057201"/>
                  </a:lnTo>
                  <a:lnTo>
                    <a:pt x="5099279" y="1057201"/>
                  </a:lnTo>
                  <a:lnTo>
                    <a:pt x="5099279" y="1046217"/>
                  </a:lnTo>
                  <a:lnTo>
                    <a:pt x="5096533" y="1046217"/>
                  </a:lnTo>
                  <a:lnTo>
                    <a:pt x="5093787" y="1046217"/>
                  </a:lnTo>
                  <a:lnTo>
                    <a:pt x="5093787" y="1043471"/>
                  </a:lnTo>
                  <a:close/>
                  <a:moveTo>
                    <a:pt x="5264037" y="1040725"/>
                  </a:moveTo>
                  <a:lnTo>
                    <a:pt x="5261291" y="1048963"/>
                  </a:lnTo>
                  <a:lnTo>
                    <a:pt x="5261291" y="1057201"/>
                  </a:lnTo>
                  <a:lnTo>
                    <a:pt x="5266783" y="1057201"/>
                  </a:lnTo>
                  <a:lnTo>
                    <a:pt x="5266783" y="1054455"/>
                  </a:lnTo>
                  <a:lnTo>
                    <a:pt x="5272275" y="1054455"/>
                  </a:lnTo>
                  <a:lnTo>
                    <a:pt x="5272275" y="1043471"/>
                  </a:lnTo>
                  <a:lnTo>
                    <a:pt x="5269529" y="1040725"/>
                  </a:lnTo>
                  <a:close/>
                  <a:moveTo>
                    <a:pt x="5250308" y="1040725"/>
                  </a:moveTo>
                  <a:lnTo>
                    <a:pt x="5250308" y="1043471"/>
                  </a:lnTo>
                  <a:lnTo>
                    <a:pt x="5253053" y="1043471"/>
                  </a:lnTo>
                  <a:lnTo>
                    <a:pt x="5253053" y="1046217"/>
                  </a:lnTo>
                  <a:lnTo>
                    <a:pt x="5253053" y="1048963"/>
                  </a:lnTo>
                  <a:lnTo>
                    <a:pt x="5258545" y="1048963"/>
                  </a:lnTo>
                  <a:lnTo>
                    <a:pt x="5258545" y="1043471"/>
                  </a:lnTo>
                  <a:lnTo>
                    <a:pt x="5258545" y="1040725"/>
                  </a:lnTo>
                  <a:lnTo>
                    <a:pt x="5255799" y="1040725"/>
                  </a:lnTo>
                  <a:lnTo>
                    <a:pt x="5253053" y="1040725"/>
                  </a:lnTo>
                  <a:close/>
                  <a:moveTo>
                    <a:pt x="5071819" y="1040725"/>
                  </a:moveTo>
                  <a:lnTo>
                    <a:pt x="5069073" y="1043471"/>
                  </a:lnTo>
                  <a:lnTo>
                    <a:pt x="5066327" y="1043471"/>
                  </a:lnTo>
                  <a:lnTo>
                    <a:pt x="5063581" y="1043471"/>
                  </a:lnTo>
                  <a:lnTo>
                    <a:pt x="5066327" y="1048963"/>
                  </a:lnTo>
                  <a:lnTo>
                    <a:pt x="5066327" y="1054455"/>
                  </a:lnTo>
                  <a:lnTo>
                    <a:pt x="5074565" y="1054455"/>
                  </a:lnTo>
                  <a:lnTo>
                    <a:pt x="5074565" y="1048963"/>
                  </a:lnTo>
                  <a:lnTo>
                    <a:pt x="5074565" y="1046217"/>
                  </a:lnTo>
                  <a:close/>
                  <a:moveTo>
                    <a:pt x="5579825" y="1037979"/>
                  </a:moveTo>
                  <a:lnTo>
                    <a:pt x="5579825" y="1040725"/>
                  </a:lnTo>
                  <a:lnTo>
                    <a:pt x="5582571" y="1046217"/>
                  </a:lnTo>
                  <a:lnTo>
                    <a:pt x="5588063" y="1046217"/>
                  </a:lnTo>
                  <a:lnTo>
                    <a:pt x="5593555" y="1043471"/>
                  </a:lnTo>
                  <a:lnTo>
                    <a:pt x="5588063" y="1040725"/>
                  </a:lnTo>
                  <a:close/>
                  <a:moveTo>
                    <a:pt x="5198134" y="1037979"/>
                  </a:moveTo>
                  <a:lnTo>
                    <a:pt x="5195388" y="1040725"/>
                  </a:lnTo>
                  <a:lnTo>
                    <a:pt x="5198134" y="1046217"/>
                  </a:lnTo>
                  <a:lnTo>
                    <a:pt x="5203626" y="1046217"/>
                  </a:lnTo>
                  <a:lnTo>
                    <a:pt x="5209118" y="1043471"/>
                  </a:lnTo>
                  <a:lnTo>
                    <a:pt x="5214610" y="1040725"/>
                  </a:lnTo>
                  <a:lnTo>
                    <a:pt x="5203626" y="1037979"/>
                  </a:lnTo>
                  <a:close/>
                  <a:moveTo>
                    <a:pt x="5129485" y="1037979"/>
                  </a:moveTo>
                  <a:lnTo>
                    <a:pt x="5126739" y="1040725"/>
                  </a:lnTo>
                  <a:lnTo>
                    <a:pt x="5123993" y="1046217"/>
                  </a:lnTo>
                  <a:lnTo>
                    <a:pt x="5126739" y="1048963"/>
                  </a:lnTo>
                  <a:lnTo>
                    <a:pt x="5132230" y="1048963"/>
                  </a:lnTo>
                  <a:lnTo>
                    <a:pt x="5137722" y="1043471"/>
                  </a:lnTo>
                  <a:lnTo>
                    <a:pt x="5145960" y="1040725"/>
                  </a:lnTo>
                  <a:lnTo>
                    <a:pt x="5145960" y="1046217"/>
                  </a:lnTo>
                  <a:lnTo>
                    <a:pt x="5143214" y="1051709"/>
                  </a:lnTo>
                  <a:lnTo>
                    <a:pt x="5140468" y="1057201"/>
                  </a:lnTo>
                  <a:lnTo>
                    <a:pt x="5143214" y="1057201"/>
                  </a:lnTo>
                  <a:lnTo>
                    <a:pt x="5148706" y="1062693"/>
                  </a:lnTo>
                  <a:lnTo>
                    <a:pt x="5143214" y="1065439"/>
                  </a:lnTo>
                  <a:lnTo>
                    <a:pt x="5143214" y="1070931"/>
                  </a:lnTo>
                  <a:lnTo>
                    <a:pt x="5145960" y="1070931"/>
                  </a:lnTo>
                  <a:lnTo>
                    <a:pt x="5148706" y="1073677"/>
                  </a:lnTo>
                  <a:lnTo>
                    <a:pt x="5151452" y="1076423"/>
                  </a:lnTo>
                  <a:lnTo>
                    <a:pt x="5148706" y="1076423"/>
                  </a:lnTo>
                  <a:lnTo>
                    <a:pt x="5151452" y="1079169"/>
                  </a:lnTo>
                  <a:lnTo>
                    <a:pt x="5151452" y="1084661"/>
                  </a:lnTo>
                  <a:lnTo>
                    <a:pt x="5154198" y="1084661"/>
                  </a:lnTo>
                  <a:lnTo>
                    <a:pt x="5156944" y="1081915"/>
                  </a:lnTo>
                  <a:lnTo>
                    <a:pt x="5159690" y="1084661"/>
                  </a:lnTo>
                  <a:lnTo>
                    <a:pt x="5176166" y="1084661"/>
                  </a:lnTo>
                  <a:lnTo>
                    <a:pt x="5176166" y="1081915"/>
                  </a:lnTo>
                  <a:lnTo>
                    <a:pt x="5178912" y="1076423"/>
                  </a:lnTo>
                  <a:lnTo>
                    <a:pt x="5181658" y="1076423"/>
                  </a:lnTo>
                  <a:lnTo>
                    <a:pt x="5187150" y="1076423"/>
                  </a:lnTo>
                  <a:lnTo>
                    <a:pt x="5187150" y="1070931"/>
                  </a:lnTo>
                  <a:lnTo>
                    <a:pt x="5187150" y="1068185"/>
                  </a:lnTo>
                  <a:lnTo>
                    <a:pt x="5187150" y="1065439"/>
                  </a:lnTo>
                  <a:lnTo>
                    <a:pt x="5181658" y="1065439"/>
                  </a:lnTo>
                  <a:lnTo>
                    <a:pt x="5178912" y="1065439"/>
                  </a:lnTo>
                  <a:lnTo>
                    <a:pt x="5167928" y="1062693"/>
                  </a:lnTo>
                  <a:lnTo>
                    <a:pt x="5167928" y="1065439"/>
                  </a:lnTo>
                  <a:lnTo>
                    <a:pt x="5165182" y="1068185"/>
                  </a:lnTo>
                  <a:lnTo>
                    <a:pt x="5159690" y="1068185"/>
                  </a:lnTo>
                  <a:lnTo>
                    <a:pt x="5156944" y="1068185"/>
                  </a:lnTo>
                  <a:lnTo>
                    <a:pt x="5154198" y="1065439"/>
                  </a:lnTo>
                  <a:lnTo>
                    <a:pt x="5154198" y="1062693"/>
                  </a:lnTo>
                  <a:lnTo>
                    <a:pt x="5154198" y="1059947"/>
                  </a:lnTo>
                  <a:lnTo>
                    <a:pt x="5159690" y="1059947"/>
                  </a:lnTo>
                  <a:lnTo>
                    <a:pt x="5165182" y="1062693"/>
                  </a:lnTo>
                  <a:lnTo>
                    <a:pt x="5170674" y="1057201"/>
                  </a:lnTo>
                  <a:lnTo>
                    <a:pt x="5173420" y="1057201"/>
                  </a:lnTo>
                  <a:lnTo>
                    <a:pt x="5176166" y="1057201"/>
                  </a:lnTo>
                  <a:lnTo>
                    <a:pt x="5178912" y="1054455"/>
                  </a:lnTo>
                  <a:lnTo>
                    <a:pt x="5178912" y="1046217"/>
                  </a:lnTo>
                  <a:lnTo>
                    <a:pt x="5173420" y="1046217"/>
                  </a:lnTo>
                  <a:lnTo>
                    <a:pt x="5170674" y="1048963"/>
                  </a:lnTo>
                  <a:lnTo>
                    <a:pt x="5167928" y="1046217"/>
                  </a:lnTo>
                  <a:lnTo>
                    <a:pt x="5165182" y="1043471"/>
                  </a:lnTo>
                  <a:lnTo>
                    <a:pt x="5165182" y="1040725"/>
                  </a:lnTo>
                  <a:lnTo>
                    <a:pt x="5159690" y="1040725"/>
                  </a:lnTo>
                  <a:lnTo>
                    <a:pt x="5156944" y="1043471"/>
                  </a:lnTo>
                  <a:lnTo>
                    <a:pt x="5154198" y="1040725"/>
                  </a:lnTo>
                  <a:lnTo>
                    <a:pt x="5151452" y="1040725"/>
                  </a:lnTo>
                  <a:lnTo>
                    <a:pt x="5145960" y="1037979"/>
                  </a:lnTo>
                  <a:lnTo>
                    <a:pt x="5143214" y="1037979"/>
                  </a:lnTo>
                  <a:lnTo>
                    <a:pt x="5140468" y="1040725"/>
                  </a:lnTo>
                  <a:lnTo>
                    <a:pt x="5137722" y="1040725"/>
                  </a:lnTo>
                  <a:close/>
                  <a:moveTo>
                    <a:pt x="400913" y="1035234"/>
                  </a:moveTo>
                  <a:lnTo>
                    <a:pt x="409150" y="1035234"/>
                  </a:lnTo>
                  <a:lnTo>
                    <a:pt x="414642" y="1035234"/>
                  </a:lnTo>
                  <a:lnTo>
                    <a:pt x="417389" y="1037980"/>
                  </a:lnTo>
                  <a:lnTo>
                    <a:pt x="411897" y="1040726"/>
                  </a:lnTo>
                  <a:lnTo>
                    <a:pt x="409150" y="1043472"/>
                  </a:lnTo>
                  <a:lnTo>
                    <a:pt x="411897" y="1043472"/>
                  </a:lnTo>
                  <a:lnTo>
                    <a:pt x="414642" y="1046218"/>
                  </a:lnTo>
                  <a:lnTo>
                    <a:pt x="398167" y="1048964"/>
                  </a:lnTo>
                  <a:lnTo>
                    <a:pt x="398167" y="1046218"/>
                  </a:lnTo>
                  <a:lnTo>
                    <a:pt x="406404" y="1046218"/>
                  </a:lnTo>
                  <a:lnTo>
                    <a:pt x="406404" y="1040726"/>
                  </a:lnTo>
                  <a:lnTo>
                    <a:pt x="403658" y="1040726"/>
                  </a:lnTo>
                  <a:lnTo>
                    <a:pt x="403658" y="1037980"/>
                  </a:lnTo>
                  <a:close/>
                  <a:moveTo>
                    <a:pt x="5110263" y="1032487"/>
                  </a:moveTo>
                  <a:lnTo>
                    <a:pt x="5110263" y="1043471"/>
                  </a:lnTo>
                  <a:lnTo>
                    <a:pt x="5118501" y="1043471"/>
                  </a:lnTo>
                  <a:lnTo>
                    <a:pt x="5123993" y="1037979"/>
                  </a:lnTo>
                  <a:lnTo>
                    <a:pt x="5118501" y="1032487"/>
                  </a:lnTo>
                  <a:close/>
                  <a:moveTo>
                    <a:pt x="5286005" y="1029741"/>
                  </a:moveTo>
                  <a:lnTo>
                    <a:pt x="5286005" y="1032487"/>
                  </a:lnTo>
                  <a:lnTo>
                    <a:pt x="5286005" y="1035233"/>
                  </a:lnTo>
                  <a:lnTo>
                    <a:pt x="5291497" y="1037979"/>
                  </a:lnTo>
                  <a:lnTo>
                    <a:pt x="5294243" y="1035233"/>
                  </a:lnTo>
                  <a:lnTo>
                    <a:pt x="5294243" y="1032487"/>
                  </a:lnTo>
                  <a:lnTo>
                    <a:pt x="5291497" y="1029741"/>
                  </a:lnTo>
                  <a:lnTo>
                    <a:pt x="5288751" y="1029741"/>
                  </a:lnTo>
                  <a:close/>
                  <a:moveTo>
                    <a:pt x="5181658" y="1026996"/>
                  </a:moveTo>
                  <a:lnTo>
                    <a:pt x="5181658" y="1032487"/>
                  </a:lnTo>
                  <a:lnTo>
                    <a:pt x="5187150" y="1032487"/>
                  </a:lnTo>
                  <a:lnTo>
                    <a:pt x="5187150" y="1026996"/>
                  </a:lnTo>
                  <a:close/>
                  <a:moveTo>
                    <a:pt x="5140468" y="1026996"/>
                  </a:moveTo>
                  <a:lnTo>
                    <a:pt x="5137722" y="1029741"/>
                  </a:lnTo>
                  <a:lnTo>
                    <a:pt x="5134976" y="1029741"/>
                  </a:lnTo>
                  <a:lnTo>
                    <a:pt x="5134976" y="1032487"/>
                  </a:lnTo>
                  <a:lnTo>
                    <a:pt x="5137722" y="1032487"/>
                  </a:lnTo>
                  <a:lnTo>
                    <a:pt x="5145960" y="1032487"/>
                  </a:lnTo>
                  <a:lnTo>
                    <a:pt x="5145960" y="1029741"/>
                  </a:lnTo>
                  <a:lnTo>
                    <a:pt x="5148706" y="1029741"/>
                  </a:lnTo>
                  <a:close/>
                  <a:moveTo>
                    <a:pt x="428372" y="1024250"/>
                  </a:moveTo>
                  <a:lnTo>
                    <a:pt x="428372" y="1029742"/>
                  </a:lnTo>
                  <a:lnTo>
                    <a:pt x="431118" y="1032488"/>
                  </a:lnTo>
                  <a:lnTo>
                    <a:pt x="431118" y="1024250"/>
                  </a:lnTo>
                  <a:close/>
                  <a:moveTo>
                    <a:pt x="486038" y="1021504"/>
                  </a:moveTo>
                  <a:lnTo>
                    <a:pt x="486038" y="1026996"/>
                  </a:lnTo>
                  <a:lnTo>
                    <a:pt x="483292" y="1029742"/>
                  </a:lnTo>
                  <a:lnTo>
                    <a:pt x="483292" y="1032488"/>
                  </a:lnTo>
                  <a:lnTo>
                    <a:pt x="483292" y="1037980"/>
                  </a:lnTo>
                  <a:lnTo>
                    <a:pt x="488784" y="1035234"/>
                  </a:lnTo>
                  <a:lnTo>
                    <a:pt x="499768" y="1035234"/>
                  </a:lnTo>
                  <a:lnTo>
                    <a:pt x="499768" y="1029742"/>
                  </a:lnTo>
                  <a:lnTo>
                    <a:pt x="491530" y="1029742"/>
                  </a:lnTo>
                  <a:lnTo>
                    <a:pt x="491530" y="1026996"/>
                  </a:lnTo>
                  <a:lnTo>
                    <a:pt x="488784" y="1024250"/>
                  </a:lnTo>
                  <a:lnTo>
                    <a:pt x="491530" y="1024250"/>
                  </a:lnTo>
                  <a:lnTo>
                    <a:pt x="491530" y="1021504"/>
                  </a:lnTo>
                  <a:close/>
                  <a:moveTo>
                    <a:pt x="5258545" y="1018758"/>
                  </a:moveTo>
                  <a:lnTo>
                    <a:pt x="5258545" y="1026996"/>
                  </a:lnTo>
                  <a:lnTo>
                    <a:pt x="5250308" y="1026996"/>
                  </a:lnTo>
                  <a:lnTo>
                    <a:pt x="5244816" y="1026996"/>
                  </a:lnTo>
                  <a:lnTo>
                    <a:pt x="5244816" y="1029741"/>
                  </a:lnTo>
                  <a:lnTo>
                    <a:pt x="5247562" y="1032487"/>
                  </a:lnTo>
                  <a:lnTo>
                    <a:pt x="5255799" y="1035233"/>
                  </a:lnTo>
                  <a:lnTo>
                    <a:pt x="5258545" y="1029741"/>
                  </a:lnTo>
                  <a:lnTo>
                    <a:pt x="5261291" y="1029741"/>
                  </a:lnTo>
                  <a:lnTo>
                    <a:pt x="5261291" y="1018758"/>
                  </a:lnTo>
                  <a:close/>
                  <a:moveTo>
                    <a:pt x="5104771" y="1018758"/>
                  </a:moveTo>
                  <a:lnTo>
                    <a:pt x="5104771" y="1021504"/>
                  </a:lnTo>
                  <a:lnTo>
                    <a:pt x="5107517" y="1024250"/>
                  </a:lnTo>
                  <a:lnTo>
                    <a:pt x="5110263" y="1026996"/>
                  </a:lnTo>
                  <a:lnTo>
                    <a:pt x="5110263" y="1029741"/>
                  </a:lnTo>
                  <a:lnTo>
                    <a:pt x="5115755" y="1029741"/>
                  </a:lnTo>
                  <a:lnTo>
                    <a:pt x="5118501" y="1029741"/>
                  </a:lnTo>
                  <a:lnTo>
                    <a:pt x="5118501" y="1026996"/>
                  </a:lnTo>
                  <a:lnTo>
                    <a:pt x="5118501" y="1024250"/>
                  </a:lnTo>
                  <a:lnTo>
                    <a:pt x="5113009" y="1024250"/>
                  </a:lnTo>
                  <a:lnTo>
                    <a:pt x="5110263" y="1021504"/>
                  </a:lnTo>
                  <a:lnTo>
                    <a:pt x="5110263" y="1018758"/>
                  </a:lnTo>
                  <a:close/>
                  <a:moveTo>
                    <a:pt x="475054" y="1016012"/>
                  </a:moveTo>
                  <a:lnTo>
                    <a:pt x="475054" y="1024250"/>
                  </a:lnTo>
                  <a:lnTo>
                    <a:pt x="477800" y="1021504"/>
                  </a:lnTo>
                  <a:lnTo>
                    <a:pt x="480546" y="1018758"/>
                  </a:lnTo>
                  <a:lnTo>
                    <a:pt x="477800" y="1016012"/>
                  </a:lnTo>
                  <a:close/>
                  <a:moveTo>
                    <a:pt x="321279" y="1016012"/>
                  </a:moveTo>
                  <a:lnTo>
                    <a:pt x="321279" y="1021504"/>
                  </a:lnTo>
                  <a:lnTo>
                    <a:pt x="326771" y="1021504"/>
                  </a:lnTo>
                  <a:lnTo>
                    <a:pt x="326771" y="1016012"/>
                  </a:lnTo>
                  <a:close/>
                  <a:moveTo>
                    <a:pt x="447594" y="1013266"/>
                  </a:moveTo>
                  <a:lnTo>
                    <a:pt x="444848" y="1016012"/>
                  </a:lnTo>
                  <a:lnTo>
                    <a:pt x="444848" y="1018758"/>
                  </a:lnTo>
                  <a:lnTo>
                    <a:pt x="442102" y="1021504"/>
                  </a:lnTo>
                  <a:lnTo>
                    <a:pt x="442102" y="1024250"/>
                  </a:lnTo>
                  <a:lnTo>
                    <a:pt x="444848" y="1026996"/>
                  </a:lnTo>
                  <a:lnTo>
                    <a:pt x="444848" y="1024250"/>
                  </a:lnTo>
                  <a:lnTo>
                    <a:pt x="447594" y="1024250"/>
                  </a:lnTo>
                  <a:close/>
                  <a:moveTo>
                    <a:pt x="5140468" y="1013266"/>
                  </a:moveTo>
                  <a:lnTo>
                    <a:pt x="5140468" y="1016012"/>
                  </a:lnTo>
                  <a:lnTo>
                    <a:pt x="5143214" y="1016012"/>
                  </a:lnTo>
                  <a:lnTo>
                    <a:pt x="5145960" y="1013266"/>
                  </a:lnTo>
                  <a:close/>
                  <a:moveTo>
                    <a:pt x="5118501" y="1013266"/>
                  </a:moveTo>
                  <a:lnTo>
                    <a:pt x="5121247" y="1016012"/>
                  </a:lnTo>
                  <a:lnTo>
                    <a:pt x="5126739" y="1016012"/>
                  </a:lnTo>
                  <a:lnTo>
                    <a:pt x="5126739" y="1013266"/>
                  </a:lnTo>
                  <a:close/>
                  <a:moveTo>
                    <a:pt x="175743" y="1010520"/>
                  </a:moveTo>
                  <a:lnTo>
                    <a:pt x="178488" y="1016012"/>
                  </a:lnTo>
                  <a:lnTo>
                    <a:pt x="181234" y="1018758"/>
                  </a:lnTo>
                  <a:lnTo>
                    <a:pt x="183980" y="1016012"/>
                  </a:lnTo>
                  <a:lnTo>
                    <a:pt x="186726" y="1013266"/>
                  </a:lnTo>
                  <a:lnTo>
                    <a:pt x="181234" y="1010520"/>
                  </a:lnTo>
                  <a:close/>
                  <a:moveTo>
                    <a:pt x="1062693" y="1010520"/>
                  </a:moveTo>
                  <a:lnTo>
                    <a:pt x="1065439" y="1015096"/>
                  </a:lnTo>
                  <a:lnTo>
                    <a:pt x="1065439" y="1018758"/>
                  </a:lnTo>
                  <a:close/>
                  <a:moveTo>
                    <a:pt x="472308" y="1007774"/>
                  </a:moveTo>
                  <a:lnTo>
                    <a:pt x="472308" y="1010520"/>
                  </a:lnTo>
                  <a:lnTo>
                    <a:pt x="469562" y="1010520"/>
                  </a:lnTo>
                  <a:lnTo>
                    <a:pt x="469562" y="1016012"/>
                  </a:lnTo>
                  <a:lnTo>
                    <a:pt x="472308" y="1016012"/>
                  </a:lnTo>
                  <a:lnTo>
                    <a:pt x="475054" y="1010520"/>
                  </a:lnTo>
                  <a:lnTo>
                    <a:pt x="475054" y="1007774"/>
                  </a:lnTo>
                  <a:close/>
                  <a:moveTo>
                    <a:pt x="5060835" y="1007774"/>
                  </a:moveTo>
                  <a:lnTo>
                    <a:pt x="5060835" y="1013266"/>
                  </a:lnTo>
                  <a:lnTo>
                    <a:pt x="5063581" y="1010520"/>
                  </a:lnTo>
                  <a:lnTo>
                    <a:pt x="5063581" y="1013266"/>
                  </a:lnTo>
                  <a:lnTo>
                    <a:pt x="5066327" y="1013266"/>
                  </a:lnTo>
                  <a:lnTo>
                    <a:pt x="5069073" y="1013266"/>
                  </a:lnTo>
                  <a:lnTo>
                    <a:pt x="5069073" y="1010520"/>
                  </a:lnTo>
                  <a:lnTo>
                    <a:pt x="5066327" y="1007774"/>
                  </a:lnTo>
                  <a:close/>
                  <a:moveTo>
                    <a:pt x="5156944" y="1005028"/>
                  </a:moveTo>
                  <a:lnTo>
                    <a:pt x="5156944" y="1010520"/>
                  </a:lnTo>
                  <a:lnTo>
                    <a:pt x="5159690" y="1013266"/>
                  </a:lnTo>
                  <a:lnTo>
                    <a:pt x="5162436" y="1013266"/>
                  </a:lnTo>
                  <a:lnTo>
                    <a:pt x="5162436" y="1010520"/>
                  </a:lnTo>
                  <a:lnTo>
                    <a:pt x="5165182" y="1010520"/>
                  </a:lnTo>
                  <a:lnTo>
                    <a:pt x="5165182" y="1013266"/>
                  </a:lnTo>
                  <a:lnTo>
                    <a:pt x="5159690" y="1016012"/>
                  </a:lnTo>
                  <a:lnTo>
                    <a:pt x="5162436" y="1021504"/>
                  </a:lnTo>
                  <a:lnTo>
                    <a:pt x="5162436" y="1026996"/>
                  </a:lnTo>
                  <a:lnTo>
                    <a:pt x="5165182" y="1026996"/>
                  </a:lnTo>
                  <a:lnTo>
                    <a:pt x="5173420" y="1024250"/>
                  </a:lnTo>
                  <a:lnTo>
                    <a:pt x="5181658" y="1024250"/>
                  </a:lnTo>
                  <a:lnTo>
                    <a:pt x="5181658" y="1018758"/>
                  </a:lnTo>
                  <a:lnTo>
                    <a:pt x="5181658" y="1016012"/>
                  </a:lnTo>
                  <a:lnTo>
                    <a:pt x="5178912" y="1013266"/>
                  </a:lnTo>
                  <a:lnTo>
                    <a:pt x="5178912" y="1010520"/>
                  </a:lnTo>
                  <a:lnTo>
                    <a:pt x="5167928" y="1007774"/>
                  </a:lnTo>
                  <a:close/>
                  <a:moveTo>
                    <a:pt x="505260" y="1002282"/>
                  </a:moveTo>
                  <a:lnTo>
                    <a:pt x="499768" y="1005028"/>
                  </a:lnTo>
                  <a:lnTo>
                    <a:pt x="497022" y="1005028"/>
                  </a:lnTo>
                  <a:lnTo>
                    <a:pt x="494276" y="1007774"/>
                  </a:lnTo>
                  <a:lnTo>
                    <a:pt x="497022" y="1007774"/>
                  </a:lnTo>
                  <a:lnTo>
                    <a:pt x="497022" y="1010520"/>
                  </a:lnTo>
                  <a:lnTo>
                    <a:pt x="499768" y="1010520"/>
                  </a:lnTo>
                  <a:lnTo>
                    <a:pt x="502514" y="1007774"/>
                  </a:lnTo>
                  <a:lnTo>
                    <a:pt x="505260" y="1007774"/>
                  </a:lnTo>
                  <a:close/>
                  <a:moveTo>
                    <a:pt x="428372" y="1002282"/>
                  </a:moveTo>
                  <a:lnTo>
                    <a:pt x="422880" y="1007774"/>
                  </a:lnTo>
                  <a:lnTo>
                    <a:pt x="417389" y="1016012"/>
                  </a:lnTo>
                  <a:lnTo>
                    <a:pt x="420134" y="1016012"/>
                  </a:lnTo>
                  <a:lnTo>
                    <a:pt x="422880" y="1016012"/>
                  </a:lnTo>
                  <a:lnTo>
                    <a:pt x="425626" y="1018758"/>
                  </a:lnTo>
                  <a:lnTo>
                    <a:pt x="428372" y="1021504"/>
                  </a:lnTo>
                  <a:lnTo>
                    <a:pt x="431118" y="1018758"/>
                  </a:lnTo>
                  <a:lnTo>
                    <a:pt x="433864" y="1021504"/>
                  </a:lnTo>
                  <a:lnTo>
                    <a:pt x="433864" y="1016012"/>
                  </a:lnTo>
                  <a:lnTo>
                    <a:pt x="428372" y="1016012"/>
                  </a:lnTo>
                  <a:lnTo>
                    <a:pt x="425626" y="1013266"/>
                  </a:lnTo>
                  <a:lnTo>
                    <a:pt x="425626" y="1010520"/>
                  </a:lnTo>
                  <a:lnTo>
                    <a:pt x="428372" y="1007774"/>
                  </a:lnTo>
                  <a:close/>
                  <a:moveTo>
                    <a:pt x="5233832" y="1002282"/>
                  </a:moveTo>
                  <a:lnTo>
                    <a:pt x="5233832" y="1005028"/>
                  </a:lnTo>
                  <a:lnTo>
                    <a:pt x="5231086" y="1007774"/>
                  </a:lnTo>
                  <a:lnTo>
                    <a:pt x="5231086" y="1010520"/>
                  </a:lnTo>
                  <a:lnTo>
                    <a:pt x="5236578" y="1007774"/>
                  </a:lnTo>
                  <a:lnTo>
                    <a:pt x="5239324" y="1007774"/>
                  </a:lnTo>
                  <a:lnTo>
                    <a:pt x="5244816" y="1007774"/>
                  </a:lnTo>
                  <a:lnTo>
                    <a:pt x="5244816" y="1002282"/>
                  </a:lnTo>
                  <a:close/>
                  <a:moveTo>
                    <a:pt x="6326731" y="999536"/>
                  </a:moveTo>
                  <a:lnTo>
                    <a:pt x="6323985" y="1005028"/>
                  </a:lnTo>
                  <a:lnTo>
                    <a:pt x="6323985" y="1007774"/>
                  </a:lnTo>
                  <a:lnTo>
                    <a:pt x="6323985" y="1013266"/>
                  </a:lnTo>
                  <a:lnTo>
                    <a:pt x="6326731" y="1016012"/>
                  </a:lnTo>
                  <a:lnTo>
                    <a:pt x="6332223" y="1016012"/>
                  </a:lnTo>
                  <a:lnTo>
                    <a:pt x="6334969" y="1016012"/>
                  </a:lnTo>
                  <a:lnTo>
                    <a:pt x="6337715" y="1013266"/>
                  </a:lnTo>
                  <a:lnTo>
                    <a:pt x="6340461" y="1007774"/>
                  </a:lnTo>
                  <a:lnTo>
                    <a:pt x="6337715" y="1005028"/>
                  </a:lnTo>
                  <a:lnTo>
                    <a:pt x="6334969" y="1002282"/>
                  </a:lnTo>
                  <a:close/>
                  <a:moveTo>
                    <a:pt x="5209118" y="999536"/>
                  </a:moveTo>
                  <a:lnTo>
                    <a:pt x="5206372" y="1005028"/>
                  </a:lnTo>
                  <a:lnTo>
                    <a:pt x="5206372" y="1010520"/>
                  </a:lnTo>
                  <a:lnTo>
                    <a:pt x="5214610" y="1010520"/>
                  </a:lnTo>
                  <a:lnTo>
                    <a:pt x="5220102" y="1007774"/>
                  </a:lnTo>
                  <a:lnTo>
                    <a:pt x="5220102" y="999536"/>
                  </a:lnTo>
                  <a:close/>
                  <a:moveTo>
                    <a:pt x="5093787" y="999536"/>
                  </a:moveTo>
                  <a:lnTo>
                    <a:pt x="5091041" y="1002282"/>
                  </a:lnTo>
                  <a:lnTo>
                    <a:pt x="5099279" y="1002282"/>
                  </a:lnTo>
                  <a:lnTo>
                    <a:pt x="5102025" y="1002282"/>
                  </a:lnTo>
                  <a:lnTo>
                    <a:pt x="5102025" y="999536"/>
                  </a:lnTo>
                  <a:lnTo>
                    <a:pt x="5099279" y="999536"/>
                  </a:lnTo>
                  <a:close/>
                  <a:moveTo>
                    <a:pt x="1079168" y="988552"/>
                  </a:moveTo>
                  <a:lnTo>
                    <a:pt x="1073676" y="991298"/>
                  </a:lnTo>
                  <a:lnTo>
                    <a:pt x="1068185" y="996790"/>
                  </a:lnTo>
                  <a:lnTo>
                    <a:pt x="1065439" y="1002282"/>
                  </a:lnTo>
                  <a:lnTo>
                    <a:pt x="1062693" y="1007774"/>
                  </a:lnTo>
                  <a:lnTo>
                    <a:pt x="1062693" y="1010520"/>
                  </a:lnTo>
                  <a:lnTo>
                    <a:pt x="1062693" y="1013266"/>
                  </a:lnTo>
                  <a:lnTo>
                    <a:pt x="1065439" y="1018758"/>
                  </a:lnTo>
                  <a:lnTo>
                    <a:pt x="1068185" y="1024249"/>
                  </a:lnTo>
                  <a:lnTo>
                    <a:pt x="1070931" y="1024249"/>
                  </a:lnTo>
                  <a:lnTo>
                    <a:pt x="1065439" y="1015096"/>
                  </a:lnTo>
                  <a:lnTo>
                    <a:pt x="1065439" y="1005028"/>
                  </a:lnTo>
                  <a:lnTo>
                    <a:pt x="1070931" y="994044"/>
                  </a:lnTo>
                  <a:lnTo>
                    <a:pt x="1077795" y="991298"/>
                  </a:lnTo>
                  <a:lnTo>
                    <a:pt x="1078253" y="990383"/>
                  </a:lnTo>
                  <a:lnTo>
                    <a:pt x="1070931" y="994044"/>
                  </a:lnTo>
                  <a:lnTo>
                    <a:pt x="1079168" y="988553"/>
                  </a:lnTo>
                  <a:close/>
                  <a:moveTo>
                    <a:pt x="5329941" y="988552"/>
                  </a:moveTo>
                  <a:lnTo>
                    <a:pt x="5327195" y="991298"/>
                  </a:lnTo>
                  <a:lnTo>
                    <a:pt x="5327195" y="999536"/>
                  </a:lnTo>
                  <a:lnTo>
                    <a:pt x="5332687" y="999536"/>
                  </a:lnTo>
                  <a:lnTo>
                    <a:pt x="5332687" y="996790"/>
                  </a:lnTo>
                  <a:lnTo>
                    <a:pt x="5335433" y="994044"/>
                  </a:lnTo>
                  <a:lnTo>
                    <a:pt x="5343671" y="996790"/>
                  </a:lnTo>
                  <a:lnTo>
                    <a:pt x="5343671" y="991298"/>
                  </a:lnTo>
                  <a:lnTo>
                    <a:pt x="5338179" y="988552"/>
                  </a:lnTo>
                  <a:lnTo>
                    <a:pt x="5338179" y="991298"/>
                  </a:lnTo>
                  <a:lnTo>
                    <a:pt x="5338179" y="994044"/>
                  </a:lnTo>
                  <a:lnTo>
                    <a:pt x="5335433" y="994044"/>
                  </a:lnTo>
                  <a:lnTo>
                    <a:pt x="5332687" y="991298"/>
                  </a:lnTo>
                  <a:close/>
                  <a:moveTo>
                    <a:pt x="5211864" y="985806"/>
                  </a:moveTo>
                  <a:lnTo>
                    <a:pt x="5211864" y="994044"/>
                  </a:lnTo>
                  <a:lnTo>
                    <a:pt x="5217356" y="991298"/>
                  </a:lnTo>
                  <a:lnTo>
                    <a:pt x="5220102" y="988552"/>
                  </a:lnTo>
                  <a:lnTo>
                    <a:pt x="5217356" y="985806"/>
                  </a:lnTo>
                  <a:close/>
                  <a:moveTo>
                    <a:pt x="5091041" y="985806"/>
                  </a:moveTo>
                  <a:lnTo>
                    <a:pt x="5085549" y="988552"/>
                  </a:lnTo>
                  <a:lnTo>
                    <a:pt x="5077311" y="988552"/>
                  </a:lnTo>
                  <a:lnTo>
                    <a:pt x="5071819" y="988552"/>
                  </a:lnTo>
                  <a:lnTo>
                    <a:pt x="5066327" y="991298"/>
                  </a:lnTo>
                  <a:lnTo>
                    <a:pt x="5069073" y="996790"/>
                  </a:lnTo>
                  <a:lnTo>
                    <a:pt x="5071819" y="1002282"/>
                  </a:lnTo>
                  <a:lnTo>
                    <a:pt x="5080057" y="1005028"/>
                  </a:lnTo>
                  <a:lnTo>
                    <a:pt x="5088295" y="1013266"/>
                  </a:lnTo>
                  <a:lnTo>
                    <a:pt x="5082803" y="1013266"/>
                  </a:lnTo>
                  <a:lnTo>
                    <a:pt x="5082803" y="1016012"/>
                  </a:lnTo>
                  <a:lnTo>
                    <a:pt x="5085549" y="1021504"/>
                  </a:lnTo>
                  <a:lnTo>
                    <a:pt x="5077311" y="1032487"/>
                  </a:lnTo>
                  <a:lnTo>
                    <a:pt x="5080057" y="1035233"/>
                  </a:lnTo>
                  <a:lnTo>
                    <a:pt x="5085549" y="1035233"/>
                  </a:lnTo>
                  <a:lnTo>
                    <a:pt x="5082803" y="1037979"/>
                  </a:lnTo>
                  <a:lnTo>
                    <a:pt x="5080057" y="1040725"/>
                  </a:lnTo>
                  <a:lnTo>
                    <a:pt x="5082803" y="1043471"/>
                  </a:lnTo>
                  <a:lnTo>
                    <a:pt x="5085549" y="1043471"/>
                  </a:lnTo>
                  <a:lnTo>
                    <a:pt x="5085549" y="1040725"/>
                  </a:lnTo>
                  <a:lnTo>
                    <a:pt x="5088295" y="1040725"/>
                  </a:lnTo>
                  <a:lnTo>
                    <a:pt x="5088295" y="1035233"/>
                  </a:lnTo>
                  <a:lnTo>
                    <a:pt x="5091041" y="1032487"/>
                  </a:lnTo>
                  <a:lnTo>
                    <a:pt x="5102025" y="1032487"/>
                  </a:lnTo>
                  <a:lnTo>
                    <a:pt x="5102025" y="1029741"/>
                  </a:lnTo>
                  <a:lnTo>
                    <a:pt x="5104771" y="1029741"/>
                  </a:lnTo>
                  <a:lnTo>
                    <a:pt x="5102025" y="1024250"/>
                  </a:lnTo>
                  <a:lnTo>
                    <a:pt x="5099279" y="1021504"/>
                  </a:lnTo>
                  <a:lnTo>
                    <a:pt x="5096533" y="1021504"/>
                  </a:lnTo>
                  <a:lnTo>
                    <a:pt x="5093787" y="1018758"/>
                  </a:lnTo>
                  <a:lnTo>
                    <a:pt x="5093787" y="1013266"/>
                  </a:lnTo>
                  <a:lnTo>
                    <a:pt x="5091041" y="1010520"/>
                  </a:lnTo>
                  <a:lnTo>
                    <a:pt x="5088295" y="1010520"/>
                  </a:lnTo>
                  <a:lnTo>
                    <a:pt x="5088295" y="1002282"/>
                  </a:lnTo>
                  <a:lnTo>
                    <a:pt x="5091041" y="996790"/>
                  </a:lnTo>
                  <a:lnTo>
                    <a:pt x="5088295" y="994044"/>
                  </a:lnTo>
                  <a:lnTo>
                    <a:pt x="5088295" y="991298"/>
                  </a:lnTo>
                  <a:lnTo>
                    <a:pt x="5091041" y="991298"/>
                  </a:lnTo>
                  <a:lnTo>
                    <a:pt x="5091041" y="988552"/>
                  </a:lnTo>
                  <a:close/>
                  <a:moveTo>
                    <a:pt x="1084661" y="983060"/>
                  </a:moveTo>
                  <a:lnTo>
                    <a:pt x="1090153" y="985806"/>
                  </a:lnTo>
                  <a:lnTo>
                    <a:pt x="1092898" y="985806"/>
                  </a:lnTo>
                  <a:lnTo>
                    <a:pt x="1095644" y="985806"/>
                  </a:lnTo>
                  <a:lnTo>
                    <a:pt x="1101136" y="988552"/>
                  </a:lnTo>
                  <a:lnTo>
                    <a:pt x="1101137" y="988552"/>
                  </a:lnTo>
                  <a:lnTo>
                    <a:pt x="1103882" y="991298"/>
                  </a:lnTo>
                  <a:lnTo>
                    <a:pt x="1102234" y="990748"/>
                  </a:lnTo>
                  <a:lnTo>
                    <a:pt x="1103882" y="994044"/>
                  </a:lnTo>
                  <a:lnTo>
                    <a:pt x="1103882" y="997340"/>
                  </a:lnTo>
                  <a:lnTo>
                    <a:pt x="1106628" y="999536"/>
                  </a:lnTo>
                  <a:lnTo>
                    <a:pt x="1103882" y="991298"/>
                  </a:lnTo>
                  <a:lnTo>
                    <a:pt x="1109374" y="996790"/>
                  </a:lnTo>
                  <a:lnTo>
                    <a:pt x="1114867" y="1005028"/>
                  </a:lnTo>
                  <a:lnTo>
                    <a:pt x="1114867" y="1016012"/>
                  </a:lnTo>
                  <a:lnTo>
                    <a:pt x="1112120" y="1024249"/>
                  </a:lnTo>
                  <a:lnTo>
                    <a:pt x="1103882" y="1035233"/>
                  </a:lnTo>
                  <a:lnTo>
                    <a:pt x="1106628" y="1026995"/>
                  </a:lnTo>
                  <a:lnTo>
                    <a:pt x="1092898" y="1037979"/>
                  </a:lnTo>
                  <a:lnTo>
                    <a:pt x="1103882" y="1035233"/>
                  </a:lnTo>
                  <a:lnTo>
                    <a:pt x="1095645" y="1037979"/>
                  </a:lnTo>
                  <a:lnTo>
                    <a:pt x="1090153" y="1040725"/>
                  </a:lnTo>
                  <a:lnTo>
                    <a:pt x="1081915" y="1043471"/>
                  </a:lnTo>
                  <a:lnTo>
                    <a:pt x="1076423" y="1040725"/>
                  </a:lnTo>
                  <a:lnTo>
                    <a:pt x="1065439" y="1040725"/>
                  </a:lnTo>
                  <a:lnTo>
                    <a:pt x="1057202" y="1032487"/>
                  </a:lnTo>
                  <a:lnTo>
                    <a:pt x="1048963" y="1024249"/>
                  </a:lnTo>
                  <a:lnTo>
                    <a:pt x="1048963" y="1013266"/>
                  </a:lnTo>
                  <a:lnTo>
                    <a:pt x="1048963" y="1002282"/>
                  </a:lnTo>
                  <a:lnTo>
                    <a:pt x="1057202" y="994044"/>
                  </a:lnTo>
                  <a:lnTo>
                    <a:pt x="1065439" y="985806"/>
                  </a:lnTo>
                  <a:lnTo>
                    <a:pt x="1073676" y="985806"/>
                  </a:lnTo>
                  <a:close/>
                  <a:moveTo>
                    <a:pt x="5258545" y="983060"/>
                  </a:moveTo>
                  <a:lnTo>
                    <a:pt x="5258545" y="985806"/>
                  </a:lnTo>
                  <a:lnTo>
                    <a:pt x="5264037" y="988552"/>
                  </a:lnTo>
                  <a:lnTo>
                    <a:pt x="5264037" y="991298"/>
                  </a:lnTo>
                  <a:lnTo>
                    <a:pt x="5269529" y="991298"/>
                  </a:lnTo>
                  <a:lnTo>
                    <a:pt x="5269529" y="985806"/>
                  </a:lnTo>
                  <a:lnTo>
                    <a:pt x="5264037" y="985806"/>
                  </a:lnTo>
                  <a:close/>
                  <a:moveTo>
                    <a:pt x="5162436" y="980314"/>
                  </a:moveTo>
                  <a:lnTo>
                    <a:pt x="5162436" y="985806"/>
                  </a:lnTo>
                  <a:lnTo>
                    <a:pt x="5165182" y="988552"/>
                  </a:lnTo>
                  <a:lnTo>
                    <a:pt x="5159690" y="988552"/>
                  </a:lnTo>
                  <a:lnTo>
                    <a:pt x="5162436" y="994044"/>
                  </a:lnTo>
                  <a:lnTo>
                    <a:pt x="5165182" y="996790"/>
                  </a:lnTo>
                  <a:lnTo>
                    <a:pt x="5167928" y="994044"/>
                  </a:lnTo>
                  <a:lnTo>
                    <a:pt x="5167928" y="991298"/>
                  </a:lnTo>
                  <a:lnTo>
                    <a:pt x="5167928" y="988552"/>
                  </a:lnTo>
                  <a:lnTo>
                    <a:pt x="5167928" y="985806"/>
                  </a:lnTo>
                  <a:lnTo>
                    <a:pt x="5170674" y="985806"/>
                  </a:lnTo>
                  <a:lnTo>
                    <a:pt x="5170674" y="983060"/>
                  </a:lnTo>
                  <a:lnTo>
                    <a:pt x="5167928" y="983060"/>
                  </a:lnTo>
                  <a:lnTo>
                    <a:pt x="5167928" y="980314"/>
                  </a:lnTo>
                  <a:lnTo>
                    <a:pt x="5165182" y="980314"/>
                  </a:lnTo>
                  <a:close/>
                  <a:moveTo>
                    <a:pt x="5104771" y="977568"/>
                  </a:moveTo>
                  <a:lnTo>
                    <a:pt x="5107517" y="980314"/>
                  </a:lnTo>
                  <a:lnTo>
                    <a:pt x="5113009" y="983060"/>
                  </a:lnTo>
                  <a:lnTo>
                    <a:pt x="5107517" y="983060"/>
                  </a:lnTo>
                  <a:lnTo>
                    <a:pt x="5104771" y="985806"/>
                  </a:lnTo>
                  <a:lnTo>
                    <a:pt x="5104771" y="991298"/>
                  </a:lnTo>
                  <a:lnTo>
                    <a:pt x="5110263" y="994044"/>
                  </a:lnTo>
                  <a:lnTo>
                    <a:pt x="5115755" y="994044"/>
                  </a:lnTo>
                  <a:lnTo>
                    <a:pt x="5118501" y="991298"/>
                  </a:lnTo>
                  <a:lnTo>
                    <a:pt x="5121247" y="985806"/>
                  </a:lnTo>
                  <a:lnTo>
                    <a:pt x="5115755" y="983060"/>
                  </a:lnTo>
                  <a:lnTo>
                    <a:pt x="5113009" y="983060"/>
                  </a:lnTo>
                  <a:lnTo>
                    <a:pt x="5113009" y="977568"/>
                  </a:lnTo>
                  <a:close/>
                  <a:moveTo>
                    <a:pt x="6615058" y="974822"/>
                  </a:moveTo>
                  <a:lnTo>
                    <a:pt x="6634280" y="994044"/>
                  </a:lnTo>
                  <a:lnTo>
                    <a:pt x="6436570" y="1016012"/>
                  </a:lnTo>
                  <a:lnTo>
                    <a:pt x="6447554" y="1007774"/>
                  </a:lnTo>
                  <a:lnTo>
                    <a:pt x="6458538" y="1002282"/>
                  </a:lnTo>
                  <a:lnTo>
                    <a:pt x="6475013" y="999536"/>
                  </a:lnTo>
                  <a:lnTo>
                    <a:pt x="6491489" y="1002282"/>
                  </a:lnTo>
                  <a:lnTo>
                    <a:pt x="6521695" y="1005028"/>
                  </a:lnTo>
                  <a:lnTo>
                    <a:pt x="6538171" y="1002282"/>
                  </a:lnTo>
                  <a:lnTo>
                    <a:pt x="6562885" y="994044"/>
                  </a:lnTo>
                  <a:close/>
                  <a:moveTo>
                    <a:pt x="5137722" y="966584"/>
                  </a:moveTo>
                  <a:lnTo>
                    <a:pt x="5129485" y="969330"/>
                  </a:lnTo>
                  <a:lnTo>
                    <a:pt x="5126739" y="969330"/>
                  </a:lnTo>
                  <a:lnTo>
                    <a:pt x="5123993" y="972076"/>
                  </a:lnTo>
                  <a:lnTo>
                    <a:pt x="5129485" y="977568"/>
                  </a:lnTo>
                  <a:lnTo>
                    <a:pt x="5137722" y="974822"/>
                  </a:lnTo>
                  <a:close/>
                  <a:moveTo>
                    <a:pt x="5102025" y="966584"/>
                  </a:moveTo>
                  <a:lnTo>
                    <a:pt x="5104771" y="972076"/>
                  </a:lnTo>
                  <a:lnTo>
                    <a:pt x="5107517" y="972076"/>
                  </a:lnTo>
                  <a:lnTo>
                    <a:pt x="5110263" y="969330"/>
                  </a:lnTo>
                  <a:lnTo>
                    <a:pt x="5110263" y="966584"/>
                  </a:lnTo>
                  <a:close/>
                  <a:moveTo>
                    <a:pt x="1035233" y="966584"/>
                  </a:moveTo>
                  <a:lnTo>
                    <a:pt x="1035233" y="969330"/>
                  </a:lnTo>
                  <a:lnTo>
                    <a:pt x="1043472" y="969330"/>
                  </a:lnTo>
                  <a:lnTo>
                    <a:pt x="1048964" y="966584"/>
                  </a:lnTo>
                  <a:close/>
                  <a:moveTo>
                    <a:pt x="5264037" y="963838"/>
                  </a:moveTo>
                  <a:lnTo>
                    <a:pt x="5264037" y="969330"/>
                  </a:lnTo>
                  <a:lnTo>
                    <a:pt x="5264037" y="972076"/>
                  </a:lnTo>
                  <a:lnTo>
                    <a:pt x="5258545" y="977568"/>
                  </a:lnTo>
                  <a:lnTo>
                    <a:pt x="5264037" y="980314"/>
                  </a:lnTo>
                  <a:lnTo>
                    <a:pt x="5269529" y="980314"/>
                  </a:lnTo>
                  <a:lnTo>
                    <a:pt x="5272275" y="972076"/>
                  </a:lnTo>
                  <a:lnTo>
                    <a:pt x="5269529" y="963838"/>
                  </a:lnTo>
                  <a:close/>
                  <a:moveTo>
                    <a:pt x="5244816" y="961092"/>
                  </a:moveTo>
                  <a:lnTo>
                    <a:pt x="5242070" y="963838"/>
                  </a:lnTo>
                  <a:lnTo>
                    <a:pt x="5242070" y="966584"/>
                  </a:lnTo>
                  <a:lnTo>
                    <a:pt x="5244816" y="966584"/>
                  </a:lnTo>
                  <a:lnTo>
                    <a:pt x="5247562" y="966584"/>
                  </a:lnTo>
                  <a:lnTo>
                    <a:pt x="5250308" y="966584"/>
                  </a:lnTo>
                  <a:lnTo>
                    <a:pt x="5253053" y="966584"/>
                  </a:lnTo>
                  <a:lnTo>
                    <a:pt x="5253053" y="961092"/>
                  </a:lnTo>
                  <a:close/>
                  <a:moveTo>
                    <a:pt x="1169785" y="961092"/>
                  </a:moveTo>
                  <a:lnTo>
                    <a:pt x="1175277" y="963838"/>
                  </a:lnTo>
                  <a:lnTo>
                    <a:pt x="1178023" y="969330"/>
                  </a:lnTo>
                  <a:lnTo>
                    <a:pt x="1178023" y="974822"/>
                  </a:lnTo>
                  <a:lnTo>
                    <a:pt x="1178023" y="980314"/>
                  </a:lnTo>
                  <a:lnTo>
                    <a:pt x="1175277" y="983060"/>
                  </a:lnTo>
                  <a:lnTo>
                    <a:pt x="1169785" y="983060"/>
                  </a:lnTo>
                  <a:lnTo>
                    <a:pt x="1167039" y="983060"/>
                  </a:lnTo>
                  <a:lnTo>
                    <a:pt x="1164293" y="980314"/>
                  </a:lnTo>
                  <a:lnTo>
                    <a:pt x="1161547" y="974822"/>
                  </a:lnTo>
                  <a:lnTo>
                    <a:pt x="1161547" y="969330"/>
                  </a:lnTo>
                  <a:lnTo>
                    <a:pt x="1164293" y="963838"/>
                  </a:lnTo>
                  <a:close/>
                  <a:moveTo>
                    <a:pt x="6175702" y="955600"/>
                  </a:moveTo>
                  <a:lnTo>
                    <a:pt x="6167464" y="958346"/>
                  </a:lnTo>
                  <a:lnTo>
                    <a:pt x="6159226" y="961092"/>
                  </a:lnTo>
                  <a:lnTo>
                    <a:pt x="6148242" y="963838"/>
                  </a:lnTo>
                  <a:lnTo>
                    <a:pt x="6137258" y="963838"/>
                  </a:lnTo>
                  <a:lnTo>
                    <a:pt x="6137258" y="958346"/>
                  </a:lnTo>
                  <a:lnTo>
                    <a:pt x="6134512" y="958346"/>
                  </a:lnTo>
                  <a:lnTo>
                    <a:pt x="6129020" y="958346"/>
                  </a:lnTo>
                  <a:lnTo>
                    <a:pt x="6129020" y="963838"/>
                  </a:lnTo>
                  <a:lnTo>
                    <a:pt x="6137258" y="963838"/>
                  </a:lnTo>
                  <a:lnTo>
                    <a:pt x="6145496" y="966584"/>
                  </a:lnTo>
                  <a:lnTo>
                    <a:pt x="6159226" y="966584"/>
                  </a:lnTo>
                  <a:lnTo>
                    <a:pt x="6172956" y="963838"/>
                  </a:lnTo>
                  <a:lnTo>
                    <a:pt x="6175702" y="961092"/>
                  </a:lnTo>
                  <a:close/>
                  <a:moveTo>
                    <a:pt x="5225594" y="955600"/>
                  </a:moveTo>
                  <a:lnTo>
                    <a:pt x="5225594" y="966584"/>
                  </a:lnTo>
                  <a:lnTo>
                    <a:pt x="5231086" y="963838"/>
                  </a:lnTo>
                  <a:lnTo>
                    <a:pt x="5233832" y="958346"/>
                  </a:lnTo>
                  <a:lnTo>
                    <a:pt x="5231086" y="958346"/>
                  </a:lnTo>
                  <a:close/>
                  <a:moveTo>
                    <a:pt x="5082803" y="955600"/>
                  </a:moveTo>
                  <a:lnTo>
                    <a:pt x="5082803" y="961092"/>
                  </a:lnTo>
                  <a:lnTo>
                    <a:pt x="5088295" y="961092"/>
                  </a:lnTo>
                  <a:lnTo>
                    <a:pt x="5091041" y="955600"/>
                  </a:lnTo>
                  <a:close/>
                  <a:moveTo>
                    <a:pt x="930887" y="955600"/>
                  </a:moveTo>
                  <a:lnTo>
                    <a:pt x="928141" y="958346"/>
                  </a:lnTo>
                  <a:lnTo>
                    <a:pt x="928141" y="963838"/>
                  </a:lnTo>
                  <a:lnTo>
                    <a:pt x="930887" y="963838"/>
                  </a:lnTo>
                  <a:lnTo>
                    <a:pt x="933632" y="963838"/>
                  </a:lnTo>
                  <a:lnTo>
                    <a:pt x="935005" y="965211"/>
                  </a:lnTo>
                  <a:lnTo>
                    <a:pt x="937857" y="965528"/>
                  </a:lnTo>
                  <a:lnTo>
                    <a:pt x="936378" y="961092"/>
                  </a:lnTo>
                  <a:close/>
                  <a:moveTo>
                    <a:pt x="5354655" y="952854"/>
                  </a:moveTo>
                  <a:lnTo>
                    <a:pt x="5354655" y="955600"/>
                  </a:lnTo>
                  <a:lnTo>
                    <a:pt x="5357401" y="958346"/>
                  </a:lnTo>
                  <a:lnTo>
                    <a:pt x="5360147" y="955600"/>
                  </a:lnTo>
                  <a:lnTo>
                    <a:pt x="5360147" y="952854"/>
                  </a:lnTo>
                  <a:lnTo>
                    <a:pt x="5357401" y="952854"/>
                  </a:lnTo>
                  <a:close/>
                  <a:moveTo>
                    <a:pt x="5178912" y="952854"/>
                  </a:moveTo>
                  <a:lnTo>
                    <a:pt x="5173420" y="958346"/>
                  </a:lnTo>
                  <a:lnTo>
                    <a:pt x="5167928" y="966584"/>
                  </a:lnTo>
                  <a:lnTo>
                    <a:pt x="5170674" y="966584"/>
                  </a:lnTo>
                  <a:lnTo>
                    <a:pt x="5173420" y="969330"/>
                  </a:lnTo>
                  <a:lnTo>
                    <a:pt x="5176166" y="972076"/>
                  </a:lnTo>
                  <a:lnTo>
                    <a:pt x="5181658" y="972076"/>
                  </a:lnTo>
                  <a:lnTo>
                    <a:pt x="5187150" y="974822"/>
                  </a:lnTo>
                  <a:lnTo>
                    <a:pt x="5187150" y="980314"/>
                  </a:lnTo>
                  <a:lnTo>
                    <a:pt x="5184404" y="980314"/>
                  </a:lnTo>
                  <a:lnTo>
                    <a:pt x="5176166" y="983060"/>
                  </a:lnTo>
                  <a:lnTo>
                    <a:pt x="5178912" y="994044"/>
                  </a:lnTo>
                  <a:lnTo>
                    <a:pt x="5187150" y="999536"/>
                  </a:lnTo>
                  <a:lnTo>
                    <a:pt x="5189896" y="996790"/>
                  </a:lnTo>
                  <a:lnTo>
                    <a:pt x="5192642" y="991298"/>
                  </a:lnTo>
                  <a:lnTo>
                    <a:pt x="5189896" y="985806"/>
                  </a:lnTo>
                  <a:lnTo>
                    <a:pt x="5187150" y="983060"/>
                  </a:lnTo>
                  <a:lnTo>
                    <a:pt x="5198134" y="983060"/>
                  </a:lnTo>
                  <a:lnTo>
                    <a:pt x="5200880" y="977568"/>
                  </a:lnTo>
                  <a:lnTo>
                    <a:pt x="5198134" y="974822"/>
                  </a:lnTo>
                  <a:lnTo>
                    <a:pt x="5195388" y="969330"/>
                  </a:lnTo>
                  <a:lnTo>
                    <a:pt x="5195388" y="963838"/>
                  </a:lnTo>
                  <a:lnTo>
                    <a:pt x="5187150" y="958346"/>
                  </a:lnTo>
                  <a:lnTo>
                    <a:pt x="5181658" y="955600"/>
                  </a:lnTo>
                  <a:close/>
                  <a:moveTo>
                    <a:pt x="856745" y="950108"/>
                  </a:moveTo>
                  <a:lnTo>
                    <a:pt x="853999" y="952854"/>
                  </a:lnTo>
                  <a:lnTo>
                    <a:pt x="856745" y="952854"/>
                  </a:lnTo>
                  <a:lnTo>
                    <a:pt x="856745" y="955600"/>
                  </a:lnTo>
                  <a:lnTo>
                    <a:pt x="859491" y="955600"/>
                  </a:lnTo>
                  <a:lnTo>
                    <a:pt x="862237" y="952854"/>
                  </a:lnTo>
                  <a:lnTo>
                    <a:pt x="862237" y="950108"/>
                  </a:lnTo>
                  <a:close/>
                  <a:moveTo>
                    <a:pt x="6238859" y="950108"/>
                  </a:moveTo>
                  <a:lnTo>
                    <a:pt x="6222384" y="955600"/>
                  </a:lnTo>
                  <a:lnTo>
                    <a:pt x="6216892" y="961092"/>
                  </a:lnTo>
                  <a:lnTo>
                    <a:pt x="6211400" y="963838"/>
                  </a:lnTo>
                  <a:lnTo>
                    <a:pt x="6238859" y="958346"/>
                  </a:lnTo>
                  <a:lnTo>
                    <a:pt x="6252589" y="958346"/>
                  </a:lnTo>
                  <a:lnTo>
                    <a:pt x="6269065" y="958346"/>
                  </a:lnTo>
                  <a:lnTo>
                    <a:pt x="6263573" y="952854"/>
                  </a:lnTo>
                  <a:lnTo>
                    <a:pt x="6258081" y="950108"/>
                  </a:lnTo>
                  <a:lnTo>
                    <a:pt x="6249843" y="950108"/>
                  </a:lnTo>
                  <a:close/>
                  <a:moveTo>
                    <a:pt x="5140468" y="950108"/>
                  </a:moveTo>
                  <a:lnTo>
                    <a:pt x="5140468" y="955600"/>
                  </a:lnTo>
                  <a:lnTo>
                    <a:pt x="5148706" y="955600"/>
                  </a:lnTo>
                  <a:lnTo>
                    <a:pt x="5148706" y="952854"/>
                  </a:lnTo>
                  <a:lnTo>
                    <a:pt x="5145960" y="950108"/>
                  </a:lnTo>
                  <a:close/>
                  <a:moveTo>
                    <a:pt x="1062694" y="947362"/>
                  </a:moveTo>
                  <a:lnTo>
                    <a:pt x="1062694" y="950108"/>
                  </a:lnTo>
                  <a:lnTo>
                    <a:pt x="1062694" y="952854"/>
                  </a:lnTo>
                  <a:lnTo>
                    <a:pt x="1065439" y="952854"/>
                  </a:lnTo>
                  <a:lnTo>
                    <a:pt x="1068185" y="952854"/>
                  </a:lnTo>
                  <a:lnTo>
                    <a:pt x="1068185" y="950108"/>
                  </a:lnTo>
                  <a:lnTo>
                    <a:pt x="1065439" y="950108"/>
                  </a:lnTo>
                  <a:lnTo>
                    <a:pt x="1065439" y="947362"/>
                  </a:lnTo>
                  <a:close/>
                  <a:moveTo>
                    <a:pt x="799080" y="947362"/>
                  </a:moveTo>
                  <a:lnTo>
                    <a:pt x="799080" y="952854"/>
                  </a:lnTo>
                  <a:lnTo>
                    <a:pt x="804571" y="952854"/>
                  </a:lnTo>
                  <a:lnTo>
                    <a:pt x="804571" y="950108"/>
                  </a:lnTo>
                  <a:close/>
                  <a:moveTo>
                    <a:pt x="6065863" y="947362"/>
                  </a:moveTo>
                  <a:lnTo>
                    <a:pt x="6068609" y="952854"/>
                  </a:lnTo>
                  <a:lnTo>
                    <a:pt x="6068609" y="958346"/>
                  </a:lnTo>
                  <a:lnTo>
                    <a:pt x="6076847" y="963838"/>
                  </a:lnTo>
                  <a:lnTo>
                    <a:pt x="6082339" y="969330"/>
                  </a:lnTo>
                  <a:lnTo>
                    <a:pt x="6082339" y="974822"/>
                  </a:lnTo>
                  <a:lnTo>
                    <a:pt x="6082339" y="983060"/>
                  </a:lnTo>
                  <a:lnTo>
                    <a:pt x="6076847" y="980314"/>
                  </a:lnTo>
                  <a:lnTo>
                    <a:pt x="6068609" y="980314"/>
                  </a:lnTo>
                  <a:lnTo>
                    <a:pt x="6060371" y="983060"/>
                  </a:lnTo>
                  <a:lnTo>
                    <a:pt x="6054879" y="988552"/>
                  </a:lnTo>
                  <a:lnTo>
                    <a:pt x="6065863" y="991298"/>
                  </a:lnTo>
                  <a:lnTo>
                    <a:pt x="6074101" y="999536"/>
                  </a:lnTo>
                  <a:lnTo>
                    <a:pt x="6076847" y="1007774"/>
                  </a:lnTo>
                  <a:lnTo>
                    <a:pt x="6076847" y="1018758"/>
                  </a:lnTo>
                  <a:lnTo>
                    <a:pt x="6079593" y="1029741"/>
                  </a:lnTo>
                  <a:lnTo>
                    <a:pt x="6082339" y="1037979"/>
                  </a:lnTo>
                  <a:lnTo>
                    <a:pt x="6090577" y="1043471"/>
                  </a:lnTo>
                  <a:lnTo>
                    <a:pt x="6104306" y="1043471"/>
                  </a:lnTo>
                  <a:lnTo>
                    <a:pt x="6104306" y="1037979"/>
                  </a:lnTo>
                  <a:lnTo>
                    <a:pt x="6104306" y="1035233"/>
                  </a:lnTo>
                  <a:lnTo>
                    <a:pt x="6096069" y="1032487"/>
                  </a:lnTo>
                  <a:lnTo>
                    <a:pt x="6087831" y="1032487"/>
                  </a:lnTo>
                  <a:lnTo>
                    <a:pt x="6085085" y="1029741"/>
                  </a:lnTo>
                  <a:lnTo>
                    <a:pt x="6082339" y="1026996"/>
                  </a:lnTo>
                  <a:lnTo>
                    <a:pt x="6093323" y="1024250"/>
                  </a:lnTo>
                  <a:lnTo>
                    <a:pt x="6104306" y="1024250"/>
                  </a:lnTo>
                  <a:lnTo>
                    <a:pt x="6123528" y="1029741"/>
                  </a:lnTo>
                  <a:lnTo>
                    <a:pt x="6142750" y="1037979"/>
                  </a:lnTo>
                  <a:lnTo>
                    <a:pt x="6150988" y="1040725"/>
                  </a:lnTo>
                  <a:lnTo>
                    <a:pt x="6161972" y="1040725"/>
                  </a:lnTo>
                  <a:lnTo>
                    <a:pt x="6172956" y="1035233"/>
                  </a:lnTo>
                  <a:lnTo>
                    <a:pt x="6178448" y="1029741"/>
                  </a:lnTo>
                  <a:lnTo>
                    <a:pt x="6189432" y="1026996"/>
                  </a:lnTo>
                  <a:lnTo>
                    <a:pt x="6200416" y="1024250"/>
                  </a:lnTo>
                  <a:lnTo>
                    <a:pt x="6208654" y="1018758"/>
                  </a:lnTo>
                  <a:lnTo>
                    <a:pt x="6216892" y="1016012"/>
                  </a:lnTo>
                  <a:lnTo>
                    <a:pt x="6227875" y="1010520"/>
                  </a:lnTo>
                  <a:lnTo>
                    <a:pt x="6238859" y="1010520"/>
                  </a:lnTo>
                  <a:lnTo>
                    <a:pt x="6249843" y="1013266"/>
                  </a:lnTo>
                  <a:lnTo>
                    <a:pt x="6271811" y="1016012"/>
                  </a:lnTo>
                  <a:lnTo>
                    <a:pt x="6293779" y="1018758"/>
                  </a:lnTo>
                  <a:lnTo>
                    <a:pt x="6304763" y="1018758"/>
                  </a:lnTo>
                  <a:lnTo>
                    <a:pt x="6315747" y="1013266"/>
                  </a:lnTo>
                  <a:lnTo>
                    <a:pt x="6318493" y="1013266"/>
                  </a:lnTo>
                  <a:lnTo>
                    <a:pt x="6310255" y="1005028"/>
                  </a:lnTo>
                  <a:lnTo>
                    <a:pt x="6296525" y="1002282"/>
                  </a:lnTo>
                  <a:lnTo>
                    <a:pt x="6280049" y="999536"/>
                  </a:lnTo>
                  <a:lnTo>
                    <a:pt x="6260827" y="999536"/>
                  </a:lnTo>
                  <a:lnTo>
                    <a:pt x="6216892" y="1005028"/>
                  </a:lnTo>
                  <a:lnTo>
                    <a:pt x="6175702" y="1010520"/>
                  </a:lnTo>
                  <a:lnTo>
                    <a:pt x="6137258" y="1013266"/>
                  </a:lnTo>
                  <a:lnTo>
                    <a:pt x="6120782" y="1013266"/>
                  </a:lnTo>
                  <a:lnTo>
                    <a:pt x="6109798" y="1007774"/>
                  </a:lnTo>
                  <a:lnTo>
                    <a:pt x="6101561" y="999536"/>
                  </a:lnTo>
                  <a:lnTo>
                    <a:pt x="6096069" y="991298"/>
                  </a:lnTo>
                  <a:lnTo>
                    <a:pt x="6098815" y="974822"/>
                  </a:lnTo>
                  <a:lnTo>
                    <a:pt x="6107052" y="955600"/>
                  </a:lnTo>
                  <a:lnTo>
                    <a:pt x="6087831" y="950108"/>
                  </a:lnTo>
                  <a:close/>
                  <a:moveTo>
                    <a:pt x="1048964" y="944616"/>
                  </a:moveTo>
                  <a:lnTo>
                    <a:pt x="1048964" y="947362"/>
                  </a:lnTo>
                  <a:lnTo>
                    <a:pt x="1048964" y="950108"/>
                  </a:lnTo>
                  <a:lnTo>
                    <a:pt x="1048964" y="955600"/>
                  </a:lnTo>
                  <a:lnTo>
                    <a:pt x="1051710" y="955600"/>
                  </a:lnTo>
                  <a:lnTo>
                    <a:pt x="1051710" y="944616"/>
                  </a:lnTo>
                  <a:close/>
                  <a:moveTo>
                    <a:pt x="812809" y="941870"/>
                  </a:moveTo>
                  <a:lnTo>
                    <a:pt x="812809" y="947362"/>
                  </a:lnTo>
                  <a:lnTo>
                    <a:pt x="821047" y="947362"/>
                  </a:lnTo>
                  <a:lnTo>
                    <a:pt x="818301" y="944616"/>
                  </a:lnTo>
                  <a:close/>
                  <a:moveTo>
                    <a:pt x="994043" y="939124"/>
                  </a:moveTo>
                  <a:lnTo>
                    <a:pt x="994043" y="941870"/>
                  </a:lnTo>
                  <a:lnTo>
                    <a:pt x="999536" y="941870"/>
                  </a:lnTo>
                  <a:lnTo>
                    <a:pt x="996790" y="939124"/>
                  </a:lnTo>
                  <a:close/>
                  <a:moveTo>
                    <a:pt x="5195388" y="939124"/>
                  </a:moveTo>
                  <a:lnTo>
                    <a:pt x="5195388" y="944616"/>
                  </a:lnTo>
                  <a:lnTo>
                    <a:pt x="5200880" y="944616"/>
                  </a:lnTo>
                  <a:lnTo>
                    <a:pt x="5203626" y="939124"/>
                  </a:lnTo>
                  <a:close/>
                  <a:moveTo>
                    <a:pt x="5280513" y="936378"/>
                  </a:moveTo>
                  <a:lnTo>
                    <a:pt x="5277767" y="941870"/>
                  </a:lnTo>
                  <a:lnTo>
                    <a:pt x="5275021" y="944616"/>
                  </a:lnTo>
                  <a:lnTo>
                    <a:pt x="5275021" y="939124"/>
                  </a:lnTo>
                  <a:lnTo>
                    <a:pt x="5272275" y="939124"/>
                  </a:lnTo>
                  <a:lnTo>
                    <a:pt x="5269529" y="939124"/>
                  </a:lnTo>
                  <a:lnTo>
                    <a:pt x="5269529" y="944616"/>
                  </a:lnTo>
                  <a:lnTo>
                    <a:pt x="5277767" y="947362"/>
                  </a:lnTo>
                  <a:lnTo>
                    <a:pt x="5283259" y="952854"/>
                  </a:lnTo>
                  <a:lnTo>
                    <a:pt x="5288751" y="952854"/>
                  </a:lnTo>
                  <a:lnTo>
                    <a:pt x="5294243" y="950108"/>
                  </a:lnTo>
                  <a:lnTo>
                    <a:pt x="5294243" y="944616"/>
                  </a:lnTo>
                  <a:lnTo>
                    <a:pt x="5291497" y="939124"/>
                  </a:lnTo>
                  <a:lnTo>
                    <a:pt x="5288751" y="936378"/>
                  </a:lnTo>
                  <a:close/>
                  <a:moveTo>
                    <a:pt x="5178912" y="936378"/>
                  </a:moveTo>
                  <a:lnTo>
                    <a:pt x="5176166" y="939124"/>
                  </a:lnTo>
                  <a:lnTo>
                    <a:pt x="5178912" y="941870"/>
                  </a:lnTo>
                  <a:lnTo>
                    <a:pt x="5181658" y="944616"/>
                  </a:lnTo>
                  <a:lnTo>
                    <a:pt x="5184404" y="944616"/>
                  </a:lnTo>
                  <a:lnTo>
                    <a:pt x="5184404" y="936378"/>
                  </a:lnTo>
                  <a:lnTo>
                    <a:pt x="5181658" y="936378"/>
                  </a:lnTo>
                  <a:close/>
                  <a:moveTo>
                    <a:pt x="1315322" y="933632"/>
                  </a:moveTo>
                  <a:lnTo>
                    <a:pt x="1315322" y="941870"/>
                  </a:lnTo>
                  <a:lnTo>
                    <a:pt x="1320814" y="941870"/>
                  </a:lnTo>
                  <a:lnTo>
                    <a:pt x="1318068" y="939124"/>
                  </a:lnTo>
                  <a:close/>
                  <a:moveTo>
                    <a:pt x="1062694" y="933632"/>
                  </a:moveTo>
                  <a:lnTo>
                    <a:pt x="1062694" y="939124"/>
                  </a:lnTo>
                  <a:lnTo>
                    <a:pt x="1070932" y="939124"/>
                  </a:lnTo>
                  <a:lnTo>
                    <a:pt x="1073678" y="939124"/>
                  </a:lnTo>
                  <a:lnTo>
                    <a:pt x="1073678" y="936378"/>
                  </a:lnTo>
                  <a:lnTo>
                    <a:pt x="1068185" y="933632"/>
                  </a:lnTo>
                  <a:close/>
                  <a:moveTo>
                    <a:pt x="1054456" y="933632"/>
                  </a:moveTo>
                  <a:lnTo>
                    <a:pt x="1054456" y="936378"/>
                  </a:lnTo>
                  <a:lnTo>
                    <a:pt x="1057202" y="939124"/>
                  </a:lnTo>
                  <a:lnTo>
                    <a:pt x="1057202" y="941870"/>
                  </a:lnTo>
                  <a:lnTo>
                    <a:pt x="1062694" y="941870"/>
                  </a:lnTo>
                  <a:lnTo>
                    <a:pt x="1059948" y="936378"/>
                  </a:lnTo>
                  <a:close/>
                  <a:moveTo>
                    <a:pt x="5956024" y="930886"/>
                  </a:moveTo>
                  <a:lnTo>
                    <a:pt x="5942294" y="944616"/>
                  </a:lnTo>
                  <a:lnTo>
                    <a:pt x="5917580" y="963838"/>
                  </a:lnTo>
                  <a:lnTo>
                    <a:pt x="5909342" y="969330"/>
                  </a:lnTo>
                  <a:lnTo>
                    <a:pt x="5903850" y="974822"/>
                  </a:lnTo>
                  <a:lnTo>
                    <a:pt x="5898358" y="983060"/>
                  </a:lnTo>
                  <a:lnTo>
                    <a:pt x="5892866" y="988552"/>
                  </a:lnTo>
                  <a:lnTo>
                    <a:pt x="5887374" y="991298"/>
                  </a:lnTo>
                  <a:lnTo>
                    <a:pt x="5879136" y="994044"/>
                  </a:lnTo>
                  <a:lnTo>
                    <a:pt x="5873644" y="996790"/>
                  </a:lnTo>
                  <a:lnTo>
                    <a:pt x="5868152" y="999536"/>
                  </a:lnTo>
                  <a:lnTo>
                    <a:pt x="5859914" y="1010520"/>
                  </a:lnTo>
                  <a:lnTo>
                    <a:pt x="5857169" y="1018758"/>
                  </a:lnTo>
                  <a:lnTo>
                    <a:pt x="5851677" y="1029741"/>
                  </a:lnTo>
                  <a:lnTo>
                    <a:pt x="5846185" y="1035233"/>
                  </a:lnTo>
                  <a:lnTo>
                    <a:pt x="5835201" y="1040725"/>
                  </a:lnTo>
                  <a:lnTo>
                    <a:pt x="5821471" y="1043471"/>
                  </a:lnTo>
                  <a:lnTo>
                    <a:pt x="5796757" y="1048963"/>
                  </a:lnTo>
                  <a:lnTo>
                    <a:pt x="5788519" y="1051709"/>
                  </a:lnTo>
                  <a:lnTo>
                    <a:pt x="5785773" y="1057201"/>
                  </a:lnTo>
                  <a:lnTo>
                    <a:pt x="5788519" y="1065439"/>
                  </a:lnTo>
                  <a:lnTo>
                    <a:pt x="5799503" y="1076423"/>
                  </a:lnTo>
                  <a:lnTo>
                    <a:pt x="5796757" y="1079169"/>
                  </a:lnTo>
                  <a:lnTo>
                    <a:pt x="5799503" y="1079169"/>
                  </a:lnTo>
                  <a:lnTo>
                    <a:pt x="5799503" y="1076423"/>
                  </a:lnTo>
                  <a:lnTo>
                    <a:pt x="5804995" y="1079169"/>
                  </a:lnTo>
                  <a:lnTo>
                    <a:pt x="5810487" y="1079169"/>
                  </a:lnTo>
                  <a:lnTo>
                    <a:pt x="5812318" y="1077949"/>
                  </a:lnTo>
                  <a:lnTo>
                    <a:pt x="5807741" y="1076423"/>
                  </a:lnTo>
                  <a:lnTo>
                    <a:pt x="5813942" y="1076866"/>
                  </a:lnTo>
                  <a:lnTo>
                    <a:pt x="5818725" y="1073677"/>
                  </a:lnTo>
                  <a:lnTo>
                    <a:pt x="5826963" y="1068185"/>
                  </a:lnTo>
                  <a:lnTo>
                    <a:pt x="5835201" y="1062693"/>
                  </a:lnTo>
                  <a:lnTo>
                    <a:pt x="5835201" y="1065439"/>
                  </a:lnTo>
                  <a:lnTo>
                    <a:pt x="5837947" y="1065439"/>
                  </a:lnTo>
                  <a:lnTo>
                    <a:pt x="5837947" y="1062693"/>
                  </a:lnTo>
                  <a:lnTo>
                    <a:pt x="5843439" y="1054455"/>
                  </a:lnTo>
                  <a:lnTo>
                    <a:pt x="5846185" y="1051709"/>
                  </a:lnTo>
                  <a:lnTo>
                    <a:pt x="5851677" y="1048963"/>
                  </a:lnTo>
                  <a:lnTo>
                    <a:pt x="5857169" y="1046217"/>
                  </a:lnTo>
                  <a:lnTo>
                    <a:pt x="5890120" y="1046217"/>
                  </a:lnTo>
                  <a:lnTo>
                    <a:pt x="5906596" y="1043471"/>
                  </a:lnTo>
                  <a:lnTo>
                    <a:pt x="5923072" y="1040725"/>
                  </a:lnTo>
                  <a:lnTo>
                    <a:pt x="5953278" y="1026996"/>
                  </a:lnTo>
                  <a:lnTo>
                    <a:pt x="5983483" y="1016012"/>
                  </a:lnTo>
                  <a:lnTo>
                    <a:pt x="6008197" y="1007774"/>
                  </a:lnTo>
                  <a:lnTo>
                    <a:pt x="6016435" y="1005028"/>
                  </a:lnTo>
                  <a:lnTo>
                    <a:pt x="6024673" y="1007774"/>
                  </a:lnTo>
                  <a:lnTo>
                    <a:pt x="6038403" y="1013266"/>
                  </a:lnTo>
                  <a:lnTo>
                    <a:pt x="6052133" y="1021504"/>
                  </a:lnTo>
                  <a:lnTo>
                    <a:pt x="6065863" y="1032487"/>
                  </a:lnTo>
                  <a:lnTo>
                    <a:pt x="6065863" y="1018758"/>
                  </a:lnTo>
                  <a:lnTo>
                    <a:pt x="6063117" y="1010520"/>
                  </a:lnTo>
                  <a:lnTo>
                    <a:pt x="6054879" y="1005028"/>
                  </a:lnTo>
                  <a:lnTo>
                    <a:pt x="6043895" y="999536"/>
                  </a:lnTo>
                  <a:lnTo>
                    <a:pt x="6019181" y="988552"/>
                  </a:lnTo>
                  <a:lnTo>
                    <a:pt x="6010943" y="983060"/>
                  </a:lnTo>
                  <a:lnTo>
                    <a:pt x="6005451" y="977568"/>
                  </a:lnTo>
                  <a:lnTo>
                    <a:pt x="6005451" y="972076"/>
                  </a:lnTo>
                  <a:lnTo>
                    <a:pt x="6002705" y="972076"/>
                  </a:lnTo>
                  <a:lnTo>
                    <a:pt x="5991721" y="969330"/>
                  </a:lnTo>
                  <a:lnTo>
                    <a:pt x="5986229" y="963838"/>
                  </a:lnTo>
                  <a:lnTo>
                    <a:pt x="5980738" y="958346"/>
                  </a:lnTo>
                  <a:lnTo>
                    <a:pt x="5972500" y="944616"/>
                  </a:lnTo>
                  <a:lnTo>
                    <a:pt x="5967008" y="933632"/>
                  </a:lnTo>
                  <a:lnTo>
                    <a:pt x="5961516" y="930886"/>
                  </a:lnTo>
                  <a:close/>
                  <a:moveTo>
                    <a:pt x="1340038" y="928140"/>
                  </a:moveTo>
                  <a:lnTo>
                    <a:pt x="1340038" y="936378"/>
                  </a:lnTo>
                  <a:lnTo>
                    <a:pt x="1345529" y="936378"/>
                  </a:lnTo>
                  <a:lnTo>
                    <a:pt x="1348275" y="933632"/>
                  </a:lnTo>
                  <a:lnTo>
                    <a:pt x="1345529" y="930886"/>
                  </a:lnTo>
                  <a:close/>
                  <a:moveTo>
                    <a:pt x="6109798" y="925394"/>
                  </a:moveTo>
                  <a:lnTo>
                    <a:pt x="6109798" y="930886"/>
                  </a:lnTo>
                  <a:lnTo>
                    <a:pt x="6115290" y="930886"/>
                  </a:lnTo>
                  <a:lnTo>
                    <a:pt x="6118036" y="925394"/>
                  </a:lnTo>
                  <a:close/>
                  <a:moveTo>
                    <a:pt x="5371131" y="925394"/>
                  </a:moveTo>
                  <a:lnTo>
                    <a:pt x="5371131" y="928140"/>
                  </a:lnTo>
                  <a:lnTo>
                    <a:pt x="5373876" y="930886"/>
                  </a:lnTo>
                  <a:lnTo>
                    <a:pt x="5376622" y="933632"/>
                  </a:lnTo>
                  <a:lnTo>
                    <a:pt x="5382114" y="933632"/>
                  </a:lnTo>
                  <a:lnTo>
                    <a:pt x="5382114" y="930886"/>
                  </a:lnTo>
                  <a:lnTo>
                    <a:pt x="5382114" y="928140"/>
                  </a:lnTo>
                  <a:lnTo>
                    <a:pt x="5379368" y="925394"/>
                  </a:lnTo>
                  <a:close/>
                  <a:moveTo>
                    <a:pt x="5121247" y="925394"/>
                  </a:moveTo>
                  <a:lnTo>
                    <a:pt x="5118501" y="928140"/>
                  </a:lnTo>
                  <a:lnTo>
                    <a:pt x="5121247" y="930886"/>
                  </a:lnTo>
                  <a:lnTo>
                    <a:pt x="5123993" y="930886"/>
                  </a:lnTo>
                  <a:lnTo>
                    <a:pt x="5126739" y="928140"/>
                  </a:lnTo>
                  <a:lnTo>
                    <a:pt x="5123993" y="925394"/>
                  </a:lnTo>
                  <a:close/>
                  <a:moveTo>
                    <a:pt x="966584" y="919902"/>
                  </a:moveTo>
                  <a:lnTo>
                    <a:pt x="966584" y="922648"/>
                  </a:lnTo>
                  <a:lnTo>
                    <a:pt x="963838" y="922648"/>
                  </a:lnTo>
                  <a:lnTo>
                    <a:pt x="963838" y="925394"/>
                  </a:lnTo>
                  <a:lnTo>
                    <a:pt x="969330" y="925394"/>
                  </a:lnTo>
                  <a:lnTo>
                    <a:pt x="972076" y="925394"/>
                  </a:lnTo>
                  <a:lnTo>
                    <a:pt x="974822" y="925394"/>
                  </a:lnTo>
                  <a:lnTo>
                    <a:pt x="974822" y="922648"/>
                  </a:lnTo>
                  <a:lnTo>
                    <a:pt x="972076" y="922648"/>
                  </a:lnTo>
                  <a:close/>
                  <a:moveTo>
                    <a:pt x="6293779" y="917156"/>
                  </a:moveTo>
                  <a:lnTo>
                    <a:pt x="6293779" y="925394"/>
                  </a:lnTo>
                  <a:lnTo>
                    <a:pt x="6296525" y="925394"/>
                  </a:lnTo>
                  <a:lnTo>
                    <a:pt x="6296525" y="919902"/>
                  </a:lnTo>
                  <a:close/>
                  <a:moveTo>
                    <a:pt x="5445272" y="917156"/>
                  </a:moveTo>
                  <a:lnTo>
                    <a:pt x="5445272" y="922648"/>
                  </a:lnTo>
                  <a:lnTo>
                    <a:pt x="5450764" y="922648"/>
                  </a:lnTo>
                  <a:lnTo>
                    <a:pt x="5453510" y="925394"/>
                  </a:lnTo>
                  <a:lnTo>
                    <a:pt x="5450764" y="919902"/>
                  </a:lnTo>
                  <a:close/>
                  <a:moveTo>
                    <a:pt x="5239324" y="917156"/>
                  </a:moveTo>
                  <a:lnTo>
                    <a:pt x="5236578" y="925394"/>
                  </a:lnTo>
                  <a:lnTo>
                    <a:pt x="5236578" y="930886"/>
                  </a:lnTo>
                  <a:lnTo>
                    <a:pt x="5239324" y="936378"/>
                  </a:lnTo>
                  <a:lnTo>
                    <a:pt x="5244816" y="939124"/>
                  </a:lnTo>
                  <a:lnTo>
                    <a:pt x="5244816" y="930886"/>
                  </a:lnTo>
                  <a:lnTo>
                    <a:pt x="5242070" y="925394"/>
                  </a:lnTo>
                  <a:lnTo>
                    <a:pt x="5247562" y="925394"/>
                  </a:lnTo>
                  <a:lnTo>
                    <a:pt x="5247562" y="917156"/>
                  </a:lnTo>
                  <a:close/>
                  <a:moveTo>
                    <a:pt x="5118501" y="917156"/>
                  </a:moveTo>
                  <a:lnTo>
                    <a:pt x="5118501" y="919902"/>
                  </a:lnTo>
                  <a:lnTo>
                    <a:pt x="5123993" y="922648"/>
                  </a:lnTo>
                  <a:lnTo>
                    <a:pt x="5123993" y="917156"/>
                  </a:lnTo>
                  <a:close/>
                  <a:moveTo>
                    <a:pt x="5082803" y="917156"/>
                  </a:moveTo>
                  <a:lnTo>
                    <a:pt x="5085549" y="922648"/>
                  </a:lnTo>
                  <a:lnTo>
                    <a:pt x="5088295" y="928140"/>
                  </a:lnTo>
                  <a:lnTo>
                    <a:pt x="5091041" y="930886"/>
                  </a:lnTo>
                  <a:lnTo>
                    <a:pt x="5093787" y="936378"/>
                  </a:lnTo>
                  <a:lnTo>
                    <a:pt x="5091041" y="939124"/>
                  </a:lnTo>
                  <a:lnTo>
                    <a:pt x="5091041" y="941870"/>
                  </a:lnTo>
                  <a:lnTo>
                    <a:pt x="5093787" y="947362"/>
                  </a:lnTo>
                  <a:lnTo>
                    <a:pt x="5107517" y="947362"/>
                  </a:lnTo>
                  <a:lnTo>
                    <a:pt x="5110263" y="955600"/>
                  </a:lnTo>
                  <a:lnTo>
                    <a:pt x="5113009" y="961092"/>
                  </a:lnTo>
                  <a:lnTo>
                    <a:pt x="5118501" y="961092"/>
                  </a:lnTo>
                  <a:lnTo>
                    <a:pt x="5118501" y="955600"/>
                  </a:lnTo>
                  <a:lnTo>
                    <a:pt x="5118501" y="952854"/>
                  </a:lnTo>
                  <a:lnTo>
                    <a:pt x="5118501" y="950108"/>
                  </a:lnTo>
                  <a:lnTo>
                    <a:pt x="5118501" y="944616"/>
                  </a:lnTo>
                  <a:lnTo>
                    <a:pt x="5115755" y="944616"/>
                  </a:lnTo>
                  <a:lnTo>
                    <a:pt x="5113009" y="944616"/>
                  </a:lnTo>
                  <a:lnTo>
                    <a:pt x="5104771" y="944616"/>
                  </a:lnTo>
                  <a:lnTo>
                    <a:pt x="5104771" y="941870"/>
                  </a:lnTo>
                  <a:lnTo>
                    <a:pt x="5102025" y="939124"/>
                  </a:lnTo>
                  <a:lnTo>
                    <a:pt x="5102025" y="936378"/>
                  </a:lnTo>
                  <a:lnTo>
                    <a:pt x="5102025" y="930886"/>
                  </a:lnTo>
                  <a:lnTo>
                    <a:pt x="5102025" y="928140"/>
                  </a:lnTo>
                  <a:lnTo>
                    <a:pt x="5096533" y="925394"/>
                  </a:lnTo>
                  <a:lnTo>
                    <a:pt x="5091041" y="922648"/>
                  </a:lnTo>
                  <a:close/>
                  <a:moveTo>
                    <a:pt x="1263149" y="911664"/>
                  </a:moveTo>
                  <a:lnTo>
                    <a:pt x="1263149" y="917156"/>
                  </a:lnTo>
                  <a:lnTo>
                    <a:pt x="1263149" y="922648"/>
                  </a:lnTo>
                  <a:lnTo>
                    <a:pt x="1271389" y="925394"/>
                  </a:lnTo>
                  <a:lnTo>
                    <a:pt x="1276880" y="922648"/>
                  </a:lnTo>
                  <a:lnTo>
                    <a:pt x="1279625" y="922648"/>
                  </a:lnTo>
                  <a:lnTo>
                    <a:pt x="1282371" y="917156"/>
                  </a:lnTo>
                  <a:lnTo>
                    <a:pt x="1279625" y="917156"/>
                  </a:lnTo>
                  <a:lnTo>
                    <a:pt x="1279625" y="914410"/>
                  </a:lnTo>
                  <a:lnTo>
                    <a:pt x="1279625" y="911664"/>
                  </a:lnTo>
                  <a:close/>
                  <a:moveTo>
                    <a:pt x="5102025" y="911664"/>
                  </a:moveTo>
                  <a:lnTo>
                    <a:pt x="5102025" y="917156"/>
                  </a:lnTo>
                  <a:lnTo>
                    <a:pt x="5104771" y="919902"/>
                  </a:lnTo>
                  <a:lnTo>
                    <a:pt x="5115755" y="922648"/>
                  </a:lnTo>
                  <a:lnTo>
                    <a:pt x="5115755" y="917156"/>
                  </a:lnTo>
                  <a:lnTo>
                    <a:pt x="5110263" y="917156"/>
                  </a:lnTo>
                  <a:lnTo>
                    <a:pt x="5107517" y="914410"/>
                  </a:lnTo>
                  <a:lnTo>
                    <a:pt x="5104771" y="911664"/>
                  </a:lnTo>
                  <a:close/>
                  <a:moveTo>
                    <a:pt x="6024673" y="906172"/>
                  </a:moveTo>
                  <a:lnTo>
                    <a:pt x="6024673" y="908918"/>
                  </a:lnTo>
                  <a:lnTo>
                    <a:pt x="6030165" y="908918"/>
                  </a:lnTo>
                  <a:lnTo>
                    <a:pt x="6032911" y="908918"/>
                  </a:lnTo>
                  <a:lnTo>
                    <a:pt x="6032911" y="906172"/>
                  </a:lnTo>
                  <a:lnTo>
                    <a:pt x="6030165" y="906172"/>
                  </a:lnTo>
                  <a:lnTo>
                    <a:pt x="6027419" y="906172"/>
                  </a:lnTo>
                  <a:close/>
                  <a:moveTo>
                    <a:pt x="5708886" y="906172"/>
                  </a:moveTo>
                  <a:lnTo>
                    <a:pt x="5708886" y="914410"/>
                  </a:lnTo>
                  <a:lnTo>
                    <a:pt x="5714378" y="914410"/>
                  </a:lnTo>
                  <a:lnTo>
                    <a:pt x="5717124" y="908918"/>
                  </a:lnTo>
                  <a:lnTo>
                    <a:pt x="5714378" y="908918"/>
                  </a:lnTo>
                  <a:close/>
                  <a:moveTo>
                    <a:pt x="5165182" y="906172"/>
                  </a:moveTo>
                  <a:lnTo>
                    <a:pt x="5162436" y="908918"/>
                  </a:lnTo>
                  <a:lnTo>
                    <a:pt x="5159690" y="908918"/>
                  </a:lnTo>
                  <a:lnTo>
                    <a:pt x="5159690" y="917156"/>
                  </a:lnTo>
                  <a:lnTo>
                    <a:pt x="5165182" y="917156"/>
                  </a:lnTo>
                  <a:lnTo>
                    <a:pt x="5167928" y="911664"/>
                  </a:lnTo>
                  <a:close/>
                  <a:moveTo>
                    <a:pt x="810063" y="906172"/>
                  </a:moveTo>
                  <a:lnTo>
                    <a:pt x="807317" y="911664"/>
                  </a:lnTo>
                  <a:lnTo>
                    <a:pt x="804571" y="914410"/>
                  </a:lnTo>
                  <a:lnTo>
                    <a:pt x="801825" y="917156"/>
                  </a:lnTo>
                  <a:lnTo>
                    <a:pt x="799080" y="919902"/>
                  </a:lnTo>
                  <a:lnTo>
                    <a:pt x="804571" y="919902"/>
                  </a:lnTo>
                  <a:lnTo>
                    <a:pt x="807317" y="917156"/>
                  </a:lnTo>
                  <a:lnTo>
                    <a:pt x="810063" y="914410"/>
                  </a:lnTo>
                  <a:lnTo>
                    <a:pt x="812809" y="914410"/>
                  </a:lnTo>
                  <a:lnTo>
                    <a:pt x="812809" y="908918"/>
                  </a:lnTo>
                  <a:close/>
                  <a:moveTo>
                    <a:pt x="5791265" y="900680"/>
                  </a:moveTo>
                  <a:lnTo>
                    <a:pt x="5791265" y="903426"/>
                  </a:lnTo>
                  <a:lnTo>
                    <a:pt x="5788519" y="906172"/>
                  </a:lnTo>
                  <a:lnTo>
                    <a:pt x="5791265" y="906172"/>
                  </a:lnTo>
                  <a:lnTo>
                    <a:pt x="5794011" y="906172"/>
                  </a:lnTo>
                  <a:lnTo>
                    <a:pt x="5796757" y="903426"/>
                  </a:lnTo>
                  <a:lnTo>
                    <a:pt x="5794011" y="903426"/>
                  </a:lnTo>
                  <a:lnTo>
                    <a:pt x="5794011" y="900680"/>
                  </a:lnTo>
                  <a:close/>
                  <a:moveTo>
                    <a:pt x="903426" y="900680"/>
                  </a:moveTo>
                  <a:lnTo>
                    <a:pt x="895189" y="903426"/>
                  </a:lnTo>
                  <a:lnTo>
                    <a:pt x="895189" y="911664"/>
                  </a:lnTo>
                  <a:lnTo>
                    <a:pt x="903426" y="911664"/>
                  </a:lnTo>
                  <a:lnTo>
                    <a:pt x="903426" y="908918"/>
                  </a:lnTo>
                  <a:lnTo>
                    <a:pt x="908919" y="906172"/>
                  </a:lnTo>
                  <a:lnTo>
                    <a:pt x="911664" y="906172"/>
                  </a:lnTo>
                  <a:lnTo>
                    <a:pt x="911664" y="903426"/>
                  </a:lnTo>
                  <a:close/>
                  <a:moveTo>
                    <a:pt x="1556969" y="895188"/>
                  </a:moveTo>
                  <a:lnTo>
                    <a:pt x="1565206" y="897934"/>
                  </a:lnTo>
                  <a:lnTo>
                    <a:pt x="1573445" y="897934"/>
                  </a:lnTo>
                  <a:lnTo>
                    <a:pt x="1573445" y="914410"/>
                  </a:lnTo>
                  <a:lnTo>
                    <a:pt x="1559715" y="914410"/>
                  </a:lnTo>
                  <a:lnTo>
                    <a:pt x="1562461" y="903426"/>
                  </a:lnTo>
                  <a:lnTo>
                    <a:pt x="1559715" y="903426"/>
                  </a:lnTo>
                  <a:lnTo>
                    <a:pt x="1556969" y="900680"/>
                  </a:lnTo>
                  <a:lnTo>
                    <a:pt x="1556969" y="897934"/>
                  </a:lnTo>
                  <a:close/>
                  <a:moveTo>
                    <a:pt x="1419670" y="892443"/>
                  </a:moveTo>
                  <a:lnTo>
                    <a:pt x="1414179" y="900680"/>
                  </a:lnTo>
                  <a:lnTo>
                    <a:pt x="1419670" y="903426"/>
                  </a:lnTo>
                  <a:lnTo>
                    <a:pt x="1425162" y="903426"/>
                  </a:lnTo>
                  <a:lnTo>
                    <a:pt x="1433400" y="897934"/>
                  </a:lnTo>
                  <a:lnTo>
                    <a:pt x="1433400" y="895188"/>
                  </a:lnTo>
                  <a:lnTo>
                    <a:pt x="1427907" y="892443"/>
                  </a:lnTo>
                  <a:close/>
                  <a:moveTo>
                    <a:pt x="5225594" y="892442"/>
                  </a:moveTo>
                  <a:lnTo>
                    <a:pt x="5225594" y="895188"/>
                  </a:lnTo>
                  <a:lnTo>
                    <a:pt x="5222848" y="895188"/>
                  </a:lnTo>
                  <a:lnTo>
                    <a:pt x="5222848" y="900680"/>
                  </a:lnTo>
                  <a:lnTo>
                    <a:pt x="5231086" y="900680"/>
                  </a:lnTo>
                  <a:lnTo>
                    <a:pt x="5239324" y="900680"/>
                  </a:lnTo>
                  <a:lnTo>
                    <a:pt x="5239324" y="897934"/>
                  </a:lnTo>
                  <a:lnTo>
                    <a:pt x="5242070" y="895188"/>
                  </a:lnTo>
                  <a:lnTo>
                    <a:pt x="5231086" y="900680"/>
                  </a:lnTo>
                  <a:lnTo>
                    <a:pt x="5231086" y="895188"/>
                  </a:lnTo>
                  <a:lnTo>
                    <a:pt x="5228340" y="892442"/>
                  </a:lnTo>
                  <a:close/>
                  <a:moveTo>
                    <a:pt x="1046217" y="889697"/>
                  </a:moveTo>
                  <a:lnTo>
                    <a:pt x="1040725" y="892443"/>
                  </a:lnTo>
                  <a:lnTo>
                    <a:pt x="1035233" y="895188"/>
                  </a:lnTo>
                  <a:lnTo>
                    <a:pt x="1035233" y="900680"/>
                  </a:lnTo>
                  <a:lnTo>
                    <a:pt x="1032487" y="903426"/>
                  </a:lnTo>
                  <a:lnTo>
                    <a:pt x="1029742" y="911664"/>
                  </a:lnTo>
                  <a:lnTo>
                    <a:pt x="1035233" y="903426"/>
                  </a:lnTo>
                  <a:lnTo>
                    <a:pt x="1040725" y="895188"/>
                  </a:lnTo>
                  <a:lnTo>
                    <a:pt x="1043472" y="895188"/>
                  </a:lnTo>
                  <a:lnTo>
                    <a:pt x="1046217" y="897934"/>
                  </a:lnTo>
                  <a:lnTo>
                    <a:pt x="1048964" y="897934"/>
                  </a:lnTo>
                  <a:lnTo>
                    <a:pt x="1048964" y="895188"/>
                  </a:lnTo>
                  <a:lnTo>
                    <a:pt x="1046217" y="895188"/>
                  </a:lnTo>
                  <a:lnTo>
                    <a:pt x="1046217" y="892443"/>
                  </a:lnTo>
                  <a:close/>
                  <a:moveTo>
                    <a:pt x="1002281" y="889697"/>
                  </a:moveTo>
                  <a:lnTo>
                    <a:pt x="1002281" y="895188"/>
                  </a:lnTo>
                  <a:lnTo>
                    <a:pt x="999536" y="897934"/>
                  </a:lnTo>
                  <a:lnTo>
                    <a:pt x="996790" y="900680"/>
                  </a:lnTo>
                  <a:lnTo>
                    <a:pt x="996790" y="906172"/>
                  </a:lnTo>
                  <a:lnTo>
                    <a:pt x="1002281" y="906172"/>
                  </a:lnTo>
                  <a:lnTo>
                    <a:pt x="1002281" y="911664"/>
                  </a:lnTo>
                  <a:lnTo>
                    <a:pt x="1005028" y="908918"/>
                  </a:lnTo>
                  <a:lnTo>
                    <a:pt x="1010520" y="906172"/>
                  </a:lnTo>
                  <a:lnTo>
                    <a:pt x="1013265" y="903426"/>
                  </a:lnTo>
                  <a:lnTo>
                    <a:pt x="1016011" y="903426"/>
                  </a:lnTo>
                  <a:lnTo>
                    <a:pt x="1016011" y="895188"/>
                  </a:lnTo>
                  <a:lnTo>
                    <a:pt x="1010520" y="892443"/>
                  </a:lnTo>
                  <a:lnTo>
                    <a:pt x="1007773" y="889697"/>
                  </a:lnTo>
                  <a:close/>
                  <a:moveTo>
                    <a:pt x="5329941" y="889696"/>
                  </a:moveTo>
                  <a:lnTo>
                    <a:pt x="5329941" y="895188"/>
                  </a:lnTo>
                  <a:lnTo>
                    <a:pt x="5332687" y="897934"/>
                  </a:lnTo>
                  <a:lnTo>
                    <a:pt x="5335433" y="897934"/>
                  </a:lnTo>
                  <a:lnTo>
                    <a:pt x="5338179" y="897934"/>
                  </a:lnTo>
                  <a:lnTo>
                    <a:pt x="5338179" y="895188"/>
                  </a:lnTo>
                  <a:lnTo>
                    <a:pt x="5338179" y="892442"/>
                  </a:lnTo>
                  <a:lnTo>
                    <a:pt x="5335433" y="889696"/>
                  </a:lnTo>
                  <a:close/>
                  <a:moveTo>
                    <a:pt x="5305227" y="889696"/>
                  </a:moveTo>
                  <a:lnTo>
                    <a:pt x="5305227" y="892442"/>
                  </a:lnTo>
                  <a:lnTo>
                    <a:pt x="5310719" y="892442"/>
                  </a:lnTo>
                  <a:lnTo>
                    <a:pt x="5310719" y="889696"/>
                  </a:lnTo>
                  <a:close/>
                  <a:moveTo>
                    <a:pt x="983059" y="884205"/>
                  </a:moveTo>
                  <a:lnTo>
                    <a:pt x="983059" y="889697"/>
                  </a:lnTo>
                  <a:lnTo>
                    <a:pt x="991298" y="892443"/>
                  </a:lnTo>
                  <a:lnTo>
                    <a:pt x="994043" y="892443"/>
                  </a:lnTo>
                  <a:lnTo>
                    <a:pt x="996790" y="892443"/>
                  </a:lnTo>
                  <a:lnTo>
                    <a:pt x="996790" y="889697"/>
                  </a:lnTo>
                  <a:lnTo>
                    <a:pt x="996790" y="886951"/>
                  </a:lnTo>
                  <a:lnTo>
                    <a:pt x="994043" y="884205"/>
                  </a:lnTo>
                  <a:lnTo>
                    <a:pt x="988551" y="886951"/>
                  </a:lnTo>
                  <a:close/>
                  <a:moveTo>
                    <a:pt x="5113009" y="884204"/>
                  </a:moveTo>
                  <a:lnTo>
                    <a:pt x="5113009" y="886950"/>
                  </a:lnTo>
                  <a:lnTo>
                    <a:pt x="5110263" y="889696"/>
                  </a:lnTo>
                  <a:lnTo>
                    <a:pt x="5107517" y="889696"/>
                  </a:lnTo>
                  <a:lnTo>
                    <a:pt x="5104771" y="892442"/>
                  </a:lnTo>
                  <a:lnTo>
                    <a:pt x="5113009" y="892442"/>
                  </a:lnTo>
                  <a:lnTo>
                    <a:pt x="5118501" y="897934"/>
                  </a:lnTo>
                  <a:lnTo>
                    <a:pt x="5123993" y="895188"/>
                  </a:lnTo>
                  <a:lnTo>
                    <a:pt x="5129485" y="892442"/>
                  </a:lnTo>
                  <a:lnTo>
                    <a:pt x="5143214" y="889696"/>
                  </a:lnTo>
                  <a:lnTo>
                    <a:pt x="5143214" y="884204"/>
                  </a:lnTo>
                  <a:lnTo>
                    <a:pt x="5132230" y="884204"/>
                  </a:lnTo>
                  <a:lnTo>
                    <a:pt x="5123993" y="889696"/>
                  </a:lnTo>
                  <a:lnTo>
                    <a:pt x="5121247" y="884204"/>
                  </a:lnTo>
                  <a:close/>
                  <a:moveTo>
                    <a:pt x="5167928" y="881458"/>
                  </a:moveTo>
                  <a:lnTo>
                    <a:pt x="5170674" y="884204"/>
                  </a:lnTo>
                  <a:lnTo>
                    <a:pt x="5176166" y="884204"/>
                  </a:lnTo>
                  <a:lnTo>
                    <a:pt x="5176166" y="881458"/>
                  </a:lnTo>
                  <a:close/>
                  <a:moveTo>
                    <a:pt x="1032487" y="878713"/>
                  </a:moveTo>
                  <a:lnTo>
                    <a:pt x="1032487" y="884205"/>
                  </a:lnTo>
                  <a:lnTo>
                    <a:pt x="1035233" y="884205"/>
                  </a:lnTo>
                  <a:lnTo>
                    <a:pt x="1035233" y="878713"/>
                  </a:lnTo>
                  <a:close/>
                  <a:moveTo>
                    <a:pt x="952854" y="878713"/>
                  </a:moveTo>
                  <a:lnTo>
                    <a:pt x="950108" y="884205"/>
                  </a:lnTo>
                  <a:lnTo>
                    <a:pt x="950108" y="886951"/>
                  </a:lnTo>
                  <a:lnTo>
                    <a:pt x="952854" y="892443"/>
                  </a:lnTo>
                  <a:lnTo>
                    <a:pt x="955600" y="895188"/>
                  </a:lnTo>
                  <a:lnTo>
                    <a:pt x="958346" y="895188"/>
                  </a:lnTo>
                  <a:lnTo>
                    <a:pt x="961092" y="892443"/>
                  </a:lnTo>
                  <a:lnTo>
                    <a:pt x="961092" y="889697"/>
                  </a:lnTo>
                  <a:lnTo>
                    <a:pt x="955600" y="886951"/>
                  </a:lnTo>
                  <a:lnTo>
                    <a:pt x="950108" y="886951"/>
                  </a:lnTo>
                  <a:lnTo>
                    <a:pt x="952854" y="884205"/>
                  </a:lnTo>
                  <a:close/>
                  <a:moveTo>
                    <a:pt x="5898358" y="878712"/>
                  </a:moveTo>
                  <a:lnTo>
                    <a:pt x="5901104" y="881458"/>
                  </a:lnTo>
                  <a:lnTo>
                    <a:pt x="5903850" y="886950"/>
                  </a:lnTo>
                  <a:lnTo>
                    <a:pt x="5906596" y="884204"/>
                  </a:lnTo>
                  <a:lnTo>
                    <a:pt x="5909342" y="881458"/>
                  </a:lnTo>
                  <a:lnTo>
                    <a:pt x="5903850" y="881458"/>
                  </a:lnTo>
                  <a:close/>
                  <a:moveTo>
                    <a:pt x="5275021" y="873220"/>
                  </a:moveTo>
                  <a:lnTo>
                    <a:pt x="5272275" y="878712"/>
                  </a:lnTo>
                  <a:lnTo>
                    <a:pt x="5277767" y="878712"/>
                  </a:lnTo>
                  <a:lnTo>
                    <a:pt x="5277767" y="873220"/>
                  </a:lnTo>
                  <a:close/>
                  <a:moveTo>
                    <a:pt x="930887" y="870475"/>
                  </a:moveTo>
                  <a:lnTo>
                    <a:pt x="928141" y="873221"/>
                  </a:lnTo>
                  <a:lnTo>
                    <a:pt x="928141" y="878713"/>
                  </a:lnTo>
                  <a:lnTo>
                    <a:pt x="930887" y="878713"/>
                  </a:lnTo>
                  <a:lnTo>
                    <a:pt x="933632" y="881459"/>
                  </a:lnTo>
                  <a:lnTo>
                    <a:pt x="936378" y="884205"/>
                  </a:lnTo>
                  <a:lnTo>
                    <a:pt x="936378" y="875967"/>
                  </a:lnTo>
                  <a:close/>
                  <a:moveTo>
                    <a:pt x="5873644" y="870475"/>
                  </a:moveTo>
                  <a:lnTo>
                    <a:pt x="5873644" y="878712"/>
                  </a:lnTo>
                  <a:lnTo>
                    <a:pt x="5879136" y="875966"/>
                  </a:lnTo>
                  <a:lnTo>
                    <a:pt x="5879136" y="870475"/>
                  </a:lnTo>
                  <a:close/>
                  <a:moveTo>
                    <a:pt x="5203626" y="870475"/>
                  </a:moveTo>
                  <a:lnTo>
                    <a:pt x="5206372" y="875966"/>
                  </a:lnTo>
                  <a:lnTo>
                    <a:pt x="5209118" y="878712"/>
                  </a:lnTo>
                  <a:lnTo>
                    <a:pt x="5211864" y="878712"/>
                  </a:lnTo>
                  <a:lnTo>
                    <a:pt x="5211864" y="870475"/>
                  </a:lnTo>
                  <a:close/>
                  <a:moveTo>
                    <a:pt x="1013265" y="867729"/>
                  </a:moveTo>
                  <a:lnTo>
                    <a:pt x="1013265" y="873221"/>
                  </a:lnTo>
                  <a:lnTo>
                    <a:pt x="1024250" y="873221"/>
                  </a:lnTo>
                  <a:lnTo>
                    <a:pt x="1018758" y="870475"/>
                  </a:lnTo>
                  <a:close/>
                  <a:moveTo>
                    <a:pt x="1414179" y="864983"/>
                  </a:moveTo>
                  <a:lnTo>
                    <a:pt x="1414179" y="870475"/>
                  </a:lnTo>
                  <a:lnTo>
                    <a:pt x="1416924" y="870475"/>
                  </a:lnTo>
                  <a:lnTo>
                    <a:pt x="1419670" y="870475"/>
                  </a:lnTo>
                  <a:lnTo>
                    <a:pt x="1419670" y="873221"/>
                  </a:lnTo>
                  <a:lnTo>
                    <a:pt x="1422416" y="873221"/>
                  </a:lnTo>
                  <a:lnTo>
                    <a:pt x="1422416" y="867729"/>
                  </a:lnTo>
                  <a:lnTo>
                    <a:pt x="1419670" y="867729"/>
                  </a:lnTo>
                  <a:lnTo>
                    <a:pt x="1416924" y="864983"/>
                  </a:lnTo>
                  <a:close/>
                  <a:moveTo>
                    <a:pt x="5527651" y="864983"/>
                  </a:moveTo>
                  <a:lnTo>
                    <a:pt x="5522159" y="867729"/>
                  </a:lnTo>
                  <a:lnTo>
                    <a:pt x="5522159" y="870475"/>
                  </a:lnTo>
                  <a:lnTo>
                    <a:pt x="5527651" y="870475"/>
                  </a:lnTo>
                  <a:lnTo>
                    <a:pt x="5530397" y="870475"/>
                  </a:lnTo>
                  <a:lnTo>
                    <a:pt x="5530397" y="867729"/>
                  </a:lnTo>
                  <a:close/>
                  <a:moveTo>
                    <a:pt x="1548731" y="856745"/>
                  </a:moveTo>
                  <a:lnTo>
                    <a:pt x="1548731" y="862237"/>
                  </a:lnTo>
                  <a:lnTo>
                    <a:pt x="1554223" y="862237"/>
                  </a:lnTo>
                  <a:lnTo>
                    <a:pt x="1554223" y="859491"/>
                  </a:lnTo>
                  <a:lnTo>
                    <a:pt x="1551477" y="856745"/>
                  </a:lnTo>
                  <a:close/>
                  <a:moveTo>
                    <a:pt x="1114868" y="856745"/>
                  </a:moveTo>
                  <a:lnTo>
                    <a:pt x="1114868" y="862237"/>
                  </a:lnTo>
                  <a:lnTo>
                    <a:pt x="1120359" y="862237"/>
                  </a:lnTo>
                  <a:lnTo>
                    <a:pt x="1123105" y="856745"/>
                  </a:lnTo>
                  <a:close/>
                  <a:moveTo>
                    <a:pt x="958346" y="856745"/>
                  </a:moveTo>
                  <a:lnTo>
                    <a:pt x="958346" y="862237"/>
                  </a:lnTo>
                  <a:lnTo>
                    <a:pt x="963838" y="862237"/>
                  </a:lnTo>
                  <a:lnTo>
                    <a:pt x="963838" y="856745"/>
                  </a:lnTo>
                  <a:close/>
                  <a:moveTo>
                    <a:pt x="922648" y="856745"/>
                  </a:moveTo>
                  <a:lnTo>
                    <a:pt x="919902" y="859491"/>
                  </a:lnTo>
                  <a:lnTo>
                    <a:pt x="919902" y="862237"/>
                  </a:lnTo>
                  <a:lnTo>
                    <a:pt x="922648" y="862237"/>
                  </a:lnTo>
                  <a:lnTo>
                    <a:pt x="925395" y="862237"/>
                  </a:lnTo>
                  <a:lnTo>
                    <a:pt x="925395" y="859491"/>
                  </a:lnTo>
                  <a:close/>
                  <a:moveTo>
                    <a:pt x="5615523" y="853999"/>
                  </a:moveTo>
                  <a:lnTo>
                    <a:pt x="5607285" y="856745"/>
                  </a:lnTo>
                  <a:lnTo>
                    <a:pt x="5604539" y="862237"/>
                  </a:lnTo>
                  <a:lnTo>
                    <a:pt x="5610031" y="862237"/>
                  </a:lnTo>
                  <a:lnTo>
                    <a:pt x="5615523" y="867729"/>
                  </a:lnTo>
                  <a:close/>
                  <a:moveTo>
                    <a:pt x="5069073" y="853999"/>
                  </a:moveTo>
                  <a:lnTo>
                    <a:pt x="5069073" y="859491"/>
                  </a:lnTo>
                  <a:lnTo>
                    <a:pt x="5071819" y="864983"/>
                  </a:lnTo>
                  <a:lnTo>
                    <a:pt x="5077311" y="867729"/>
                  </a:lnTo>
                  <a:lnTo>
                    <a:pt x="5080057" y="862237"/>
                  </a:lnTo>
                  <a:lnTo>
                    <a:pt x="5080057" y="853999"/>
                  </a:lnTo>
                  <a:close/>
                  <a:moveTo>
                    <a:pt x="895189" y="851253"/>
                  </a:moveTo>
                  <a:lnTo>
                    <a:pt x="895189" y="859491"/>
                  </a:lnTo>
                  <a:lnTo>
                    <a:pt x="895189" y="862237"/>
                  </a:lnTo>
                  <a:lnTo>
                    <a:pt x="895189" y="864983"/>
                  </a:lnTo>
                  <a:lnTo>
                    <a:pt x="900680" y="859491"/>
                  </a:lnTo>
                  <a:lnTo>
                    <a:pt x="911664" y="859491"/>
                  </a:lnTo>
                  <a:lnTo>
                    <a:pt x="911664" y="856745"/>
                  </a:lnTo>
                  <a:lnTo>
                    <a:pt x="908919" y="856745"/>
                  </a:lnTo>
                  <a:lnTo>
                    <a:pt x="908919" y="853999"/>
                  </a:lnTo>
                  <a:lnTo>
                    <a:pt x="908919" y="851253"/>
                  </a:lnTo>
                  <a:close/>
                  <a:moveTo>
                    <a:pt x="719446" y="851253"/>
                  </a:moveTo>
                  <a:lnTo>
                    <a:pt x="722192" y="853999"/>
                  </a:lnTo>
                  <a:lnTo>
                    <a:pt x="722192" y="856745"/>
                  </a:lnTo>
                  <a:lnTo>
                    <a:pt x="724938" y="856745"/>
                  </a:lnTo>
                  <a:lnTo>
                    <a:pt x="724938" y="851253"/>
                  </a:lnTo>
                  <a:lnTo>
                    <a:pt x="722192" y="851253"/>
                  </a:lnTo>
                  <a:close/>
                  <a:moveTo>
                    <a:pt x="5307973" y="851253"/>
                  </a:moveTo>
                  <a:lnTo>
                    <a:pt x="5307973" y="856745"/>
                  </a:lnTo>
                  <a:lnTo>
                    <a:pt x="5310719" y="859491"/>
                  </a:lnTo>
                  <a:lnTo>
                    <a:pt x="5316211" y="859491"/>
                  </a:lnTo>
                  <a:lnTo>
                    <a:pt x="5316211" y="856745"/>
                  </a:lnTo>
                  <a:lnTo>
                    <a:pt x="5316211" y="853999"/>
                  </a:lnTo>
                  <a:lnTo>
                    <a:pt x="5313465" y="851253"/>
                  </a:lnTo>
                  <a:close/>
                  <a:moveTo>
                    <a:pt x="1449877" y="848507"/>
                  </a:moveTo>
                  <a:lnTo>
                    <a:pt x="1447130" y="851253"/>
                  </a:lnTo>
                  <a:lnTo>
                    <a:pt x="1447130" y="856745"/>
                  </a:lnTo>
                  <a:lnTo>
                    <a:pt x="1447130" y="859491"/>
                  </a:lnTo>
                  <a:lnTo>
                    <a:pt x="1452622" y="864983"/>
                  </a:lnTo>
                  <a:lnTo>
                    <a:pt x="1458113" y="867729"/>
                  </a:lnTo>
                  <a:lnTo>
                    <a:pt x="1458113" y="870475"/>
                  </a:lnTo>
                  <a:lnTo>
                    <a:pt x="1458113" y="873221"/>
                  </a:lnTo>
                  <a:lnTo>
                    <a:pt x="1471844" y="873221"/>
                  </a:lnTo>
                  <a:lnTo>
                    <a:pt x="1474589" y="873221"/>
                  </a:lnTo>
                  <a:lnTo>
                    <a:pt x="1480081" y="870475"/>
                  </a:lnTo>
                  <a:lnTo>
                    <a:pt x="1474589" y="864983"/>
                  </a:lnTo>
                  <a:lnTo>
                    <a:pt x="1474589" y="856745"/>
                  </a:lnTo>
                  <a:lnTo>
                    <a:pt x="1469098" y="856745"/>
                  </a:lnTo>
                  <a:lnTo>
                    <a:pt x="1466353" y="853999"/>
                  </a:lnTo>
                  <a:lnTo>
                    <a:pt x="1466353" y="851253"/>
                  </a:lnTo>
                  <a:lnTo>
                    <a:pt x="1455368" y="848507"/>
                  </a:lnTo>
                  <a:close/>
                  <a:moveTo>
                    <a:pt x="1013265" y="845761"/>
                  </a:moveTo>
                  <a:lnTo>
                    <a:pt x="1013265" y="851253"/>
                  </a:lnTo>
                  <a:lnTo>
                    <a:pt x="1018758" y="851253"/>
                  </a:lnTo>
                  <a:lnTo>
                    <a:pt x="1018758" y="845761"/>
                  </a:lnTo>
                  <a:close/>
                  <a:moveTo>
                    <a:pt x="1002281" y="845761"/>
                  </a:moveTo>
                  <a:lnTo>
                    <a:pt x="1002281" y="851253"/>
                  </a:lnTo>
                  <a:lnTo>
                    <a:pt x="1005028" y="851253"/>
                  </a:lnTo>
                  <a:lnTo>
                    <a:pt x="1005028" y="845761"/>
                  </a:lnTo>
                  <a:close/>
                  <a:moveTo>
                    <a:pt x="969330" y="845761"/>
                  </a:moveTo>
                  <a:lnTo>
                    <a:pt x="969330" y="848507"/>
                  </a:lnTo>
                  <a:lnTo>
                    <a:pt x="974822" y="851253"/>
                  </a:lnTo>
                  <a:lnTo>
                    <a:pt x="977568" y="848507"/>
                  </a:lnTo>
                  <a:lnTo>
                    <a:pt x="977568" y="845761"/>
                  </a:lnTo>
                  <a:lnTo>
                    <a:pt x="972076" y="845761"/>
                  </a:lnTo>
                  <a:close/>
                  <a:moveTo>
                    <a:pt x="939124" y="845761"/>
                  </a:moveTo>
                  <a:lnTo>
                    <a:pt x="930887" y="848507"/>
                  </a:lnTo>
                  <a:lnTo>
                    <a:pt x="928141" y="851253"/>
                  </a:lnTo>
                  <a:lnTo>
                    <a:pt x="928141" y="856745"/>
                  </a:lnTo>
                  <a:lnTo>
                    <a:pt x="930887" y="853999"/>
                  </a:lnTo>
                  <a:lnTo>
                    <a:pt x="933632" y="851253"/>
                  </a:lnTo>
                  <a:lnTo>
                    <a:pt x="936378" y="851253"/>
                  </a:lnTo>
                  <a:lnTo>
                    <a:pt x="936378" y="856745"/>
                  </a:lnTo>
                  <a:lnTo>
                    <a:pt x="939124" y="856745"/>
                  </a:lnTo>
                  <a:close/>
                  <a:moveTo>
                    <a:pt x="1290611" y="843015"/>
                  </a:moveTo>
                  <a:lnTo>
                    <a:pt x="1290611" y="845761"/>
                  </a:lnTo>
                  <a:lnTo>
                    <a:pt x="1287865" y="845761"/>
                  </a:lnTo>
                  <a:lnTo>
                    <a:pt x="1287865" y="848507"/>
                  </a:lnTo>
                  <a:lnTo>
                    <a:pt x="1296101" y="848507"/>
                  </a:lnTo>
                  <a:lnTo>
                    <a:pt x="1296101" y="843015"/>
                  </a:lnTo>
                  <a:close/>
                  <a:moveTo>
                    <a:pt x="1035233" y="843015"/>
                  </a:moveTo>
                  <a:lnTo>
                    <a:pt x="1040725" y="845761"/>
                  </a:lnTo>
                  <a:lnTo>
                    <a:pt x="1048964" y="845761"/>
                  </a:lnTo>
                  <a:lnTo>
                    <a:pt x="1054456" y="843015"/>
                  </a:lnTo>
                  <a:lnTo>
                    <a:pt x="1040725" y="843015"/>
                  </a:lnTo>
                  <a:close/>
                  <a:moveTo>
                    <a:pt x="656289" y="840269"/>
                  </a:moveTo>
                  <a:lnTo>
                    <a:pt x="656289" y="845761"/>
                  </a:lnTo>
                  <a:lnTo>
                    <a:pt x="656289" y="851253"/>
                  </a:lnTo>
                  <a:lnTo>
                    <a:pt x="659035" y="851253"/>
                  </a:lnTo>
                  <a:lnTo>
                    <a:pt x="661780" y="851253"/>
                  </a:lnTo>
                  <a:lnTo>
                    <a:pt x="661780" y="845761"/>
                  </a:lnTo>
                  <a:lnTo>
                    <a:pt x="661780" y="843015"/>
                  </a:lnTo>
                  <a:close/>
                  <a:moveTo>
                    <a:pt x="5091041" y="837523"/>
                  </a:moveTo>
                  <a:lnTo>
                    <a:pt x="5091041" y="843015"/>
                  </a:lnTo>
                  <a:lnTo>
                    <a:pt x="5093787" y="845761"/>
                  </a:lnTo>
                  <a:lnTo>
                    <a:pt x="5099279" y="843015"/>
                  </a:lnTo>
                  <a:lnTo>
                    <a:pt x="5099279" y="840269"/>
                  </a:lnTo>
                  <a:lnTo>
                    <a:pt x="5096533" y="837523"/>
                  </a:lnTo>
                  <a:close/>
                  <a:moveTo>
                    <a:pt x="906173" y="837523"/>
                  </a:moveTo>
                  <a:lnTo>
                    <a:pt x="906173" y="840269"/>
                  </a:lnTo>
                  <a:lnTo>
                    <a:pt x="911664" y="843015"/>
                  </a:lnTo>
                  <a:lnTo>
                    <a:pt x="911664" y="837523"/>
                  </a:lnTo>
                  <a:close/>
                  <a:moveTo>
                    <a:pt x="236154" y="837523"/>
                  </a:moveTo>
                  <a:lnTo>
                    <a:pt x="233408" y="840269"/>
                  </a:lnTo>
                  <a:lnTo>
                    <a:pt x="233408" y="843015"/>
                  </a:lnTo>
                  <a:lnTo>
                    <a:pt x="233408" y="845761"/>
                  </a:lnTo>
                  <a:lnTo>
                    <a:pt x="236154" y="848507"/>
                  </a:lnTo>
                  <a:lnTo>
                    <a:pt x="241646" y="845761"/>
                  </a:lnTo>
                  <a:lnTo>
                    <a:pt x="241646" y="843015"/>
                  </a:lnTo>
                  <a:lnTo>
                    <a:pt x="244392" y="837523"/>
                  </a:lnTo>
                  <a:close/>
                  <a:moveTo>
                    <a:pt x="214186" y="837523"/>
                  </a:moveTo>
                  <a:lnTo>
                    <a:pt x="214186" y="843015"/>
                  </a:lnTo>
                  <a:lnTo>
                    <a:pt x="214186" y="848507"/>
                  </a:lnTo>
                  <a:lnTo>
                    <a:pt x="219678" y="845761"/>
                  </a:lnTo>
                  <a:lnTo>
                    <a:pt x="222424" y="843015"/>
                  </a:lnTo>
                  <a:lnTo>
                    <a:pt x="219678" y="840269"/>
                  </a:lnTo>
                  <a:lnTo>
                    <a:pt x="219678" y="837523"/>
                  </a:lnTo>
                  <a:lnTo>
                    <a:pt x="216932" y="837523"/>
                  </a:lnTo>
                  <a:close/>
                  <a:moveTo>
                    <a:pt x="1518526" y="834777"/>
                  </a:moveTo>
                  <a:lnTo>
                    <a:pt x="1513033" y="837523"/>
                  </a:lnTo>
                  <a:lnTo>
                    <a:pt x="1507541" y="840269"/>
                  </a:lnTo>
                  <a:lnTo>
                    <a:pt x="1507541" y="848507"/>
                  </a:lnTo>
                  <a:lnTo>
                    <a:pt x="1504796" y="856745"/>
                  </a:lnTo>
                  <a:lnTo>
                    <a:pt x="1502050" y="853999"/>
                  </a:lnTo>
                  <a:lnTo>
                    <a:pt x="1496557" y="856745"/>
                  </a:lnTo>
                  <a:lnTo>
                    <a:pt x="1493811" y="859491"/>
                  </a:lnTo>
                  <a:lnTo>
                    <a:pt x="1491065" y="864983"/>
                  </a:lnTo>
                  <a:lnTo>
                    <a:pt x="1493811" y="864983"/>
                  </a:lnTo>
                  <a:lnTo>
                    <a:pt x="1496557" y="864983"/>
                  </a:lnTo>
                  <a:lnTo>
                    <a:pt x="1499304" y="862237"/>
                  </a:lnTo>
                  <a:lnTo>
                    <a:pt x="1504796" y="862237"/>
                  </a:lnTo>
                  <a:lnTo>
                    <a:pt x="1507541" y="856745"/>
                  </a:lnTo>
                  <a:lnTo>
                    <a:pt x="1515779" y="856745"/>
                  </a:lnTo>
                  <a:lnTo>
                    <a:pt x="1515779" y="859491"/>
                  </a:lnTo>
                  <a:lnTo>
                    <a:pt x="1518526" y="862237"/>
                  </a:lnTo>
                  <a:lnTo>
                    <a:pt x="1521272" y="862237"/>
                  </a:lnTo>
                  <a:lnTo>
                    <a:pt x="1521272" y="864983"/>
                  </a:lnTo>
                  <a:lnTo>
                    <a:pt x="1515779" y="864983"/>
                  </a:lnTo>
                  <a:lnTo>
                    <a:pt x="1513033" y="864983"/>
                  </a:lnTo>
                  <a:lnTo>
                    <a:pt x="1502050" y="864983"/>
                  </a:lnTo>
                  <a:lnTo>
                    <a:pt x="1499304" y="873221"/>
                  </a:lnTo>
                  <a:lnTo>
                    <a:pt x="1496557" y="881459"/>
                  </a:lnTo>
                  <a:lnTo>
                    <a:pt x="1502050" y="884205"/>
                  </a:lnTo>
                  <a:lnTo>
                    <a:pt x="1504796" y="889697"/>
                  </a:lnTo>
                  <a:lnTo>
                    <a:pt x="1507541" y="889697"/>
                  </a:lnTo>
                  <a:lnTo>
                    <a:pt x="1510287" y="889697"/>
                  </a:lnTo>
                  <a:lnTo>
                    <a:pt x="1515779" y="889697"/>
                  </a:lnTo>
                  <a:lnTo>
                    <a:pt x="1518526" y="889697"/>
                  </a:lnTo>
                  <a:lnTo>
                    <a:pt x="1521272" y="884205"/>
                  </a:lnTo>
                  <a:lnTo>
                    <a:pt x="1524017" y="878713"/>
                  </a:lnTo>
                  <a:lnTo>
                    <a:pt x="1526763" y="873221"/>
                  </a:lnTo>
                  <a:lnTo>
                    <a:pt x="1526763" y="862237"/>
                  </a:lnTo>
                  <a:lnTo>
                    <a:pt x="1532255" y="862237"/>
                  </a:lnTo>
                  <a:lnTo>
                    <a:pt x="1532255" y="856745"/>
                  </a:lnTo>
                  <a:lnTo>
                    <a:pt x="1535002" y="853999"/>
                  </a:lnTo>
                  <a:lnTo>
                    <a:pt x="1537748" y="851253"/>
                  </a:lnTo>
                  <a:lnTo>
                    <a:pt x="1535002" y="845761"/>
                  </a:lnTo>
                  <a:lnTo>
                    <a:pt x="1535002" y="840269"/>
                  </a:lnTo>
                  <a:close/>
                  <a:moveTo>
                    <a:pt x="1016011" y="832031"/>
                  </a:moveTo>
                  <a:lnTo>
                    <a:pt x="1013265" y="834777"/>
                  </a:lnTo>
                  <a:lnTo>
                    <a:pt x="1010520" y="834777"/>
                  </a:lnTo>
                  <a:lnTo>
                    <a:pt x="1013265" y="840269"/>
                  </a:lnTo>
                  <a:lnTo>
                    <a:pt x="1016011" y="840269"/>
                  </a:lnTo>
                  <a:lnTo>
                    <a:pt x="1021503" y="837523"/>
                  </a:lnTo>
                  <a:lnTo>
                    <a:pt x="1024250" y="832031"/>
                  </a:lnTo>
                  <a:lnTo>
                    <a:pt x="1018758" y="832031"/>
                  </a:lnTo>
                  <a:close/>
                  <a:moveTo>
                    <a:pt x="878712" y="832031"/>
                  </a:moveTo>
                  <a:lnTo>
                    <a:pt x="873221" y="834777"/>
                  </a:lnTo>
                  <a:lnTo>
                    <a:pt x="870475" y="834777"/>
                  </a:lnTo>
                  <a:lnTo>
                    <a:pt x="867729" y="837523"/>
                  </a:lnTo>
                  <a:lnTo>
                    <a:pt x="873221" y="837523"/>
                  </a:lnTo>
                  <a:lnTo>
                    <a:pt x="878712" y="840269"/>
                  </a:lnTo>
                  <a:close/>
                  <a:moveTo>
                    <a:pt x="1488320" y="826539"/>
                  </a:moveTo>
                  <a:lnTo>
                    <a:pt x="1477335" y="829285"/>
                  </a:lnTo>
                  <a:lnTo>
                    <a:pt x="1477335" y="832031"/>
                  </a:lnTo>
                  <a:lnTo>
                    <a:pt x="1477335" y="834777"/>
                  </a:lnTo>
                  <a:lnTo>
                    <a:pt x="1474589" y="840269"/>
                  </a:lnTo>
                  <a:lnTo>
                    <a:pt x="1482829" y="843015"/>
                  </a:lnTo>
                  <a:lnTo>
                    <a:pt x="1493811" y="840269"/>
                  </a:lnTo>
                  <a:lnTo>
                    <a:pt x="1493811" y="829285"/>
                  </a:lnTo>
                  <a:lnTo>
                    <a:pt x="1496557" y="829285"/>
                  </a:lnTo>
                  <a:lnTo>
                    <a:pt x="1499304" y="826539"/>
                  </a:lnTo>
                  <a:close/>
                  <a:moveTo>
                    <a:pt x="5884628" y="826539"/>
                  </a:moveTo>
                  <a:lnTo>
                    <a:pt x="5884628" y="829285"/>
                  </a:lnTo>
                  <a:lnTo>
                    <a:pt x="5887374" y="832031"/>
                  </a:lnTo>
                  <a:lnTo>
                    <a:pt x="5892866" y="832031"/>
                  </a:lnTo>
                  <a:lnTo>
                    <a:pt x="5892866" y="829285"/>
                  </a:lnTo>
                  <a:lnTo>
                    <a:pt x="5887374" y="826539"/>
                  </a:lnTo>
                  <a:close/>
                  <a:moveTo>
                    <a:pt x="5250308" y="826539"/>
                  </a:moveTo>
                  <a:lnTo>
                    <a:pt x="5250308" y="834777"/>
                  </a:lnTo>
                  <a:lnTo>
                    <a:pt x="5255799" y="834777"/>
                  </a:lnTo>
                  <a:lnTo>
                    <a:pt x="5255799" y="829285"/>
                  </a:lnTo>
                  <a:close/>
                  <a:moveTo>
                    <a:pt x="1005028" y="823793"/>
                  </a:moveTo>
                  <a:lnTo>
                    <a:pt x="999536" y="826539"/>
                  </a:lnTo>
                  <a:lnTo>
                    <a:pt x="999536" y="832031"/>
                  </a:lnTo>
                  <a:lnTo>
                    <a:pt x="1005028" y="832031"/>
                  </a:lnTo>
                  <a:close/>
                  <a:moveTo>
                    <a:pt x="686494" y="823793"/>
                  </a:moveTo>
                  <a:lnTo>
                    <a:pt x="686494" y="832031"/>
                  </a:lnTo>
                  <a:lnTo>
                    <a:pt x="686494" y="843015"/>
                  </a:lnTo>
                  <a:lnTo>
                    <a:pt x="689240" y="851253"/>
                  </a:lnTo>
                  <a:lnTo>
                    <a:pt x="689240" y="853999"/>
                  </a:lnTo>
                  <a:lnTo>
                    <a:pt x="691986" y="853999"/>
                  </a:lnTo>
                  <a:lnTo>
                    <a:pt x="694732" y="848507"/>
                  </a:lnTo>
                  <a:lnTo>
                    <a:pt x="694732" y="837523"/>
                  </a:lnTo>
                  <a:lnTo>
                    <a:pt x="691986" y="829285"/>
                  </a:lnTo>
                  <a:close/>
                  <a:moveTo>
                    <a:pt x="977568" y="821047"/>
                  </a:moveTo>
                  <a:lnTo>
                    <a:pt x="977568" y="823793"/>
                  </a:lnTo>
                  <a:lnTo>
                    <a:pt x="983059" y="823793"/>
                  </a:lnTo>
                  <a:lnTo>
                    <a:pt x="983059" y="826539"/>
                  </a:lnTo>
                  <a:lnTo>
                    <a:pt x="988551" y="829285"/>
                  </a:lnTo>
                  <a:lnTo>
                    <a:pt x="991298" y="823793"/>
                  </a:lnTo>
                  <a:lnTo>
                    <a:pt x="988551" y="821047"/>
                  </a:lnTo>
                  <a:lnTo>
                    <a:pt x="985806" y="821047"/>
                  </a:lnTo>
                  <a:lnTo>
                    <a:pt x="983059" y="821047"/>
                  </a:lnTo>
                  <a:close/>
                  <a:moveTo>
                    <a:pt x="1378481" y="818301"/>
                  </a:moveTo>
                  <a:lnTo>
                    <a:pt x="1378481" y="821047"/>
                  </a:lnTo>
                  <a:lnTo>
                    <a:pt x="1378481" y="823793"/>
                  </a:lnTo>
                  <a:lnTo>
                    <a:pt x="1378481" y="826539"/>
                  </a:lnTo>
                  <a:lnTo>
                    <a:pt x="1381227" y="826539"/>
                  </a:lnTo>
                  <a:lnTo>
                    <a:pt x="1381227" y="823793"/>
                  </a:lnTo>
                  <a:lnTo>
                    <a:pt x="1383972" y="823793"/>
                  </a:lnTo>
                  <a:lnTo>
                    <a:pt x="1383972" y="818301"/>
                  </a:lnTo>
                  <a:lnTo>
                    <a:pt x="1381227" y="818301"/>
                  </a:lnTo>
                  <a:close/>
                  <a:moveTo>
                    <a:pt x="5077311" y="815555"/>
                  </a:moveTo>
                  <a:lnTo>
                    <a:pt x="5080057" y="818301"/>
                  </a:lnTo>
                  <a:lnTo>
                    <a:pt x="5082803" y="821047"/>
                  </a:lnTo>
                  <a:lnTo>
                    <a:pt x="5082803" y="818301"/>
                  </a:lnTo>
                  <a:lnTo>
                    <a:pt x="5085549" y="815555"/>
                  </a:lnTo>
                  <a:close/>
                  <a:moveTo>
                    <a:pt x="5426050" y="812809"/>
                  </a:moveTo>
                  <a:lnTo>
                    <a:pt x="5426050" y="818301"/>
                  </a:lnTo>
                  <a:lnTo>
                    <a:pt x="5428796" y="821047"/>
                  </a:lnTo>
                  <a:lnTo>
                    <a:pt x="5431542" y="818301"/>
                  </a:lnTo>
                  <a:lnTo>
                    <a:pt x="5431542" y="815555"/>
                  </a:lnTo>
                  <a:lnTo>
                    <a:pt x="5428796" y="812809"/>
                  </a:lnTo>
                  <a:close/>
                  <a:moveTo>
                    <a:pt x="5170674" y="812809"/>
                  </a:moveTo>
                  <a:lnTo>
                    <a:pt x="5176166" y="812809"/>
                  </a:lnTo>
                  <a:lnTo>
                    <a:pt x="5178912" y="821047"/>
                  </a:lnTo>
                  <a:lnTo>
                    <a:pt x="5176166" y="818301"/>
                  </a:lnTo>
                  <a:lnTo>
                    <a:pt x="5176166" y="815555"/>
                  </a:lnTo>
                  <a:lnTo>
                    <a:pt x="5170674" y="818301"/>
                  </a:lnTo>
                  <a:lnTo>
                    <a:pt x="5167928" y="815555"/>
                  </a:lnTo>
                  <a:close/>
                  <a:moveTo>
                    <a:pt x="930887" y="810063"/>
                  </a:moveTo>
                  <a:lnTo>
                    <a:pt x="928141" y="812809"/>
                  </a:lnTo>
                  <a:lnTo>
                    <a:pt x="930887" y="818301"/>
                  </a:lnTo>
                  <a:lnTo>
                    <a:pt x="936378" y="821047"/>
                  </a:lnTo>
                  <a:lnTo>
                    <a:pt x="939124" y="823793"/>
                  </a:lnTo>
                  <a:lnTo>
                    <a:pt x="936378" y="815555"/>
                  </a:lnTo>
                  <a:close/>
                  <a:moveTo>
                    <a:pt x="1551477" y="807317"/>
                  </a:moveTo>
                  <a:lnTo>
                    <a:pt x="1551477" y="812809"/>
                  </a:lnTo>
                  <a:lnTo>
                    <a:pt x="1556969" y="812809"/>
                  </a:lnTo>
                  <a:lnTo>
                    <a:pt x="1556969" y="807317"/>
                  </a:lnTo>
                  <a:lnTo>
                    <a:pt x="1554223" y="807317"/>
                  </a:lnTo>
                  <a:close/>
                  <a:moveTo>
                    <a:pt x="5796757" y="807317"/>
                  </a:moveTo>
                  <a:lnTo>
                    <a:pt x="5796757" y="810063"/>
                  </a:lnTo>
                  <a:lnTo>
                    <a:pt x="5799503" y="812809"/>
                  </a:lnTo>
                  <a:lnTo>
                    <a:pt x="5802249" y="812809"/>
                  </a:lnTo>
                  <a:lnTo>
                    <a:pt x="5802249" y="807317"/>
                  </a:lnTo>
                  <a:close/>
                  <a:moveTo>
                    <a:pt x="991298" y="804571"/>
                  </a:moveTo>
                  <a:lnTo>
                    <a:pt x="988551" y="807317"/>
                  </a:lnTo>
                  <a:lnTo>
                    <a:pt x="988551" y="812809"/>
                  </a:lnTo>
                  <a:lnTo>
                    <a:pt x="994043" y="812809"/>
                  </a:lnTo>
                  <a:lnTo>
                    <a:pt x="994043" y="810063"/>
                  </a:lnTo>
                  <a:lnTo>
                    <a:pt x="994043" y="807317"/>
                  </a:lnTo>
                  <a:lnTo>
                    <a:pt x="996790" y="804571"/>
                  </a:lnTo>
                  <a:close/>
                  <a:moveTo>
                    <a:pt x="5758313" y="804571"/>
                  </a:moveTo>
                  <a:lnTo>
                    <a:pt x="5755567" y="807317"/>
                  </a:lnTo>
                  <a:lnTo>
                    <a:pt x="5755567" y="810063"/>
                  </a:lnTo>
                  <a:lnTo>
                    <a:pt x="5761059" y="810063"/>
                  </a:lnTo>
                  <a:lnTo>
                    <a:pt x="5763805" y="812809"/>
                  </a:lnTo>
                  <a:lnTo>
                    <a:pt x="5766551" y="815555"/>
                  </a:lnTo>
                  <a:lnTo>
                    <a:pt x="5769297" y="812809"/>
                  </a:lnTo>
                  <a:lnTo>
                    <a:pt x="5766551" y="812809"/>
                  </a:lnTo>
                  <a:lnTo>
                    <a:pt x="5766551" y="807317"/>
                  </a:lnTo>
                  <a:lnTo>
                    <a:pt x="5761059" y="807317"/>
                  </a:lnTo>
                  <a:close/>
                  <a:moveTo>
                    <a:pt x="1005028" y="801825"/>
                  </a:moveTo>
                  <a:lnTo>
                    <a:pt x="1002281" y="804571"/>
                  </a:lnTo>
                  <a:lnTo>
                    <a:pt x="1002281" y="807317"/>
                  </a:lnTo>
                  <a:lnTo>
                    <a:pt x="1005028" y="807317"/>
                  </a:lnTo>
                  <a:lnTo>
                    <a:pt x="1005028" y="810063"/>
                  </a:lnTo>
                  <a:lnTo>
                    <a:pt x="1007773" y="810063"/>
                  </a:lnTo>
                  <a:lnTo>
                    <a:pt x="1007773" y="807317"/>
                  </a:lnTo>
                  <a:lnTo>
                    <a:pt x="1010520" y="807317"/>
                  </a:lnTo>
                  <a:lnTo>
                    <a:pt x="1007773" y="804571"/>
                  </a:lnTo>
                  <a:close/>
                  <a:moveTo>
                    <a:pt x="5950532" y="801825"/>
                  </a:moveTo>
                  <a:lnTo>
                    <a:pt x="5950532" y="804571"/>
                  </a:lnTo>
                  <a:lnTo>
                    <a:pt x="5956024" y="804571"/>
                  </a:lnTo>
                  <a:lnTo>
                    <a:pt x="5956024" y="801825"/>
                  </a:lnTo>
                  <a:close/>
                  <a:moveTo>
                    <a:pt x="5423304" y="801825"/>
                  </a:moveTo>
                  <a:lnTo>
                    <a:pt x="5423304" y="807317"/>
                  </a:lnTo>
                  <a:lnTo>
                    <a:pt x="5423304" y="810063"/>
                  </a:lnTo>
                  <a:lnTo>
                    <a:pt x="5428796" y="807317"/>
                  </a:lnTo>
                  <a:lnTo>
                    <a:pt x="5431542" y="801825"/>
                  </a:lnTo>
                  <a:close/>
                  <a:moveTo>
                    <a:pt x="659035" y="799079"/>
                  </a:moveTo>
                  <a:lnTo>
                    <a:pt x="653542" y="810063"/>
                  </a:lnTo>
                  <a:lnTo>
                    <a:pt x="650797" y="815555"/>
                  </a:lnTo>
                  <a:lnTo>
                    <a:pt x="653542" y="821047"/>
                  </a:lnTo>
                  <a:lnTo>
                    <a:pt x="656289" y="821047"/>
                  </a:lnTo>
                  <a:lnTo>
                    <a:pt x="661780" y="821047"/>
                  </a:lnTo>
                  <a:lnTo>
                    <a:pt x="664526" y="818301"/>
                  </a:lnTo>
                  <a:lnTo>
                    <a:pt x="664526" y="810063"/>
                  </a:lnTo>
                  <a:close/>
                  <a:moveTo>
                    <a:pt x="5395844" y="799079"/>
                  </a:moveTo>
                  <a:lnTo>
                    <a:pt x="5395844" y="804571"/>
                  </a:lnTo>
                  <a:lnTo>
                    <a:pt x="5393098" y="807317"/>
                  </a:lnTo>
                  <a:lnTo>
                    <a:pt x="5393098" y="812809"/>
                  </a:lnTo>
                  <a:lnTo>
                    <a:pt x="5393098" y="815555"/>
                  </a:lnTo>
                  <a:lnTo>
                    <a:pt x="5406828" y="821047"/>
                  </a:lnTo>
                  <a:lnTo>
                    <a:pt x="5412320" y="821047"/>
                  </a:lnTo>
                  <a:lnTo>
                    <a:pt x="5420558" y="818301"/>
                  </a:lnTo>
                  <a:lnTo>
                    <a:pt x="5417812" y="810063"/>
                  </a:lnTo>
                  <a:lnTo>
                    <a:pt x="5415066" y="801825"/>
                  </a:lnTo>
                  <a:lnTo>
                    <a:pt x="5406828" y="799079"/>
                  </a:lnTo>
                  <a:close/>
                  <a:moveTo>
                    <a:pt x="5357401" y="799079"/>
                  </a:moveTo>
                  <a:lnTo>
                    <a:pt x="5357401" y="804571"/>
                  </a:lnTo>
                  <a:lnTo>
                    <a:pt x="5362893" y="804571"/>
                  </a:lnTo>
                  <a:lnTo>
                    <a:pt x="5362893" y="799079"/>
                  </a:lnTo>
                  <a:close/>
                  <a:moveTo>
                    <a:pt x="1518526" y="793587"/>
                  </a:moveTo>
                  <a:lnTo>
                    <a:pt x="1513033" y="799079"/>
                  </a:lnTo>
                  <a:lnTo>
                    <a:pt x="1510287" y="804571"/>
                  </a:lnTo>
                  <a:lnTo>
                    <a:pt x="1510287" y="812809"/>
                  </a:lnTo>
                  <a:lnTo>
                    <a:pt x="1513033" y="821047"/>
                  </a:lnTo>
                  <a:lnTo>
                    <a:pt x="1526763" y="821047"/>
                  </a:lnTo>
                  <a:lnTo>
                    <a:pt x="1529509" y="815555"/>
                  </a:lnTo>
                  <a:lnTo>
                    <a:pt x="1532255" y="810063"/>
                  </a:lnTo>
                  <a:lnTo>
                    <a:pt x="1526763" y="799079"/>
                  </a:lnTo>
                  <a:lnTo>
                    <a:pt x="1524017" y="799079"/>
                  </a:lnTo>
                  <a:lnTo>
                    <a:pt x="1521272" y="796333"/>
                  </a:lnTo>
                  <a:lnTo>
                    <a:pt x="1521272" y="793587"/>
                  </a:lnTo>
                  <a:close/>
                  <a:moveTo>
                    <a:pt x="689240" y="793587"/>
                  </a:moveTo>
                  <a:lnTo>
                    <a:pt x="686494" y="796333"/>
                  </a:lnTo>
                  <a:lnTo>
                    <a:pt x="681002" y="799079"/>
                  </a:lnTo>
                  <a:lnTo>
                    <a:pt x="672764" y="801825"/>
                  </a:lnTo>
                  <a:lnTo>
                    <a:pt x="670018" y="801825"/>
                  </a:lnTo>
                  <a:lnTo>
                    <a:pt x="667272" y="807317"/>
                  </a:lnTo>
                  <a:lnTo>
                    <a:pt x="667272" y="810063"/>
                  </a:lnTo>
                  <a:lnTo>
                    <a:pt x="667272" y="818301"/>
                  </a:lnTo>
                  <a:lnTo>
                    <a:pt x="686494" y="807317"/>
                  </a:lnTo>
                  <a:lnTo>
                    <a:pt x="691986" y="801825"/>
                  </a:lnTo>
                  <a:lnTo>
                    <a:pt x="691986" y="796333"/>
                  </a:lnTo>
                  <a:close/>
                  <a:moveTo>
                    <a:pt x="5890120" y="793587"/>
                  </a:moveTo>
                  <a:lnTo>
                    <a:pt x="5887374" y="799079"/>
                  </a:lnTo>
                  <a:lnTo>
                    <a:pt x="5892866" y="799079"/>
                  </a:lnTo>
                  <a:lnTo>
                    <a:pt x="5892866" y="793587"/>
                  </a:lnTo>
                  <a:close/>
                  <a:moveTo>
                    <a:pt x="5085549" y="793587"/>
                  </a:moveTo>
                  <a:lnTo>
                    <a:pt x="5085549" y="799079"/>
                  </a:lnTo>
                  <a:lnTo>
                    <a:pt x="5091041" y="799079"/>
                  </a:lnTo>
                  <a:lnTo>
                    <a:pt x="5091041" y="796333"/>
                  </a:lnTo>
                  <a:lnTo>
                    <a:pt x="5088295" y="793587"/>
                  </a:lnTo>
                  <a:close/>
                  <a:moveTo>
                    <a:pt x="1032487" y="790841"/>
                  </a:moveTo>
                  <a:lnTo>
                    <a:pt x="1032487" y="793587"/>
                  </a:lnTo>
                  <a:lnTo>
                    <a:pt x="1037980" y="796333"/>
                  </a:lnTo>
                  <a:lnTo>
                    <a:pt x="1040725" y="793587"/>
                  </a:lnTo>
                  <a:lnTo>
                    <a:pt x="1040725" y="790841"/>
                  </a:lnTo>
                  <a:lnTo>
                    <a:pt x="1035233" y="790841"/>
                  </a:lnTo>
                  <a:close/>
                  <a:moveTo>
                    <a:pt x="908919" y="790841"/>
                  </a:moveTo>
                  <a:lnTo>
                    <a:pt x="906173" y="793587"/>
                  </a:lnTo>
                  <a:lnTo>
                    <a:pt x="917156" y="793587"/>
                  </a:lnTo>
                  <a:lnTo>
                    <a:pt x="914410" y="790841"/>
                  </a:lnTo>
                  <a:close/>
                  <a:moveTo>
                    <a:pt x="892443" y="790841"/>
                  </a:moveTo>
                  <a:lnTo>
                    <a:pt x="892443" y="793587"/>
                  </a:lnTo>
                  <a:lnTo>
                    <a:pt x="892443" y="799079"/>
                  </a:lnTo>
                  <a:lnTo>
                    <a:pt x="895189" y="799079"/>
                  </a:lnTo>
                  <a:lnTo>
                    <a:pt x="895189" y="790841"/>
                  </a:lnTo>
                  <a:close/>
                  <a:moveTo>
                    <a:pt x="1485574" y="788095"/>
                  </a:moveTo>
                  <a:lnTo>
                    <a:pt x="1480081" y="793587"/>
                  </a:lnTo>
                  <a:lnTo>
                    <a:pt x="1477335" y="799079"/>
                  </a:lnTo>
                  <a:lnTo>
                    <a:pt x="1477335" y="807317"/>
                  </a:lnTo>
                  <a:lnTo>
                    <a:pt x="1480081" y="815555"/>
                  </a:lnTo>
                  <a:lnTo>
                    <a:pt x="1488320" y="812809"/>
                  </a:lnTo>
                  <a:lnTo>
                    <a:pt x="1496557" y="815555"/>
                  </a:lnTo>
                  <a:lnTo>
                    <a:pt x="1502050" y="807317"/>
                  </a:lnTo>
                  <a:lnTo>
                    <a:pt x="1502050" y="799079"/>
                  </a:lnTo>
                  <a:lnTo>
                    <a:pt x="1507541" y="796333"/>
                  </a:lnTo>
                  <a:lnTo>
                    <a:pt x="1510287" y="793587"/>
                  </a:lnTo>
                  <a:lnTo>
                    <a:pt x="1502050" y="793587"/>
                  </a:lnTo>
                  <a:lnTo>
                    <a:pt x="1496557" y="793587"/>
                  </a:lnTo>
                  <a:lnTo>
                    <a:pt x="1491065" y="790841"/>
                  </a:lnTo>
                  <a:close/>
                  <a:moveTo>
                    <a:pt x="5255799" y="785349"/>
                  </a:moveTo>
                  <a:lnTo>
                    <a:pt x="5244816" y="788095"/>
                  </a:lnTo>
                  <a:lnTo>
                    <a:pt x="5236578" y="790841"/>
                  </a:lnTo>
                  <a:lnTo>
                    <a:pt x="5236578" y="799079"/>
                  </a:lnTo>
                  <a:lnTo>
                    <a:pt x="5236578" y="801825"/>
                  </a:lnTo>
                  <a:lnTo>
                    <a:pt x="5239324" y="804571"/>
                  </a:lnTo>
                  <a:lnTo>
                    <a:pt x="5239324" y="812809"/>
                  </a:lnTo>
                  <a:lnTo>
                    <a:pt x="5247562" y="818301"/>
                  </a:lnTo>
                  <a:lnTo>
                    <a:pt x="5255799" y="818301"/>
                  </a:lnTo>
                  <a:lnTo>
                    <a:pt x="5266783" y="818301"/>
                  </a:lnTo>
                  <a:lnTo>
                    <a:pt x="5269529" y="812809"/>
                  </a:lnTo>
                  <a:lnTo>
                    <a:pt x="5272275" y="807317"/>
                  </a:lnTo>
                  <a:lnTo>
                    <a:pt x="5275021" y="790841"/>
                  </a:lnTo>
                  <a:lnTo>
                    <a:pt x="5266783" y="788095"/>
                  </a:lnTo>
                  <a:close/>
                  <a:moveTo>
                    <a:pt x="961092" y="785349"/>
                  </a:moveTo>
                  <a:lnTo>
                    <a:pt x="958346" y="788095"/>
                  </a:lnTo>
                  <a:lnTo>
                    <a:pt x="963838" y="790841"/>
                  </a:lnTo>
                  <a:lnTo>
                    <a:pt x="972076" y="790841"/>
                  </a:lnTo>
                  <a:lnTo>
                    <a:pt x="963838" y="785349"/>
                  </a:lnTo>
                  <a:close/>
                  <a:moveTo>
                    <a:pt x="1513033" y="782603"/>
                  </a:moveTo>
                  <a:lnTo>
                    <a:pt x="1510287" y="785349"/>
                  </a:lnTo>
                  <a:lnTo>
                    <a:pt x="1510287" y="788095"/>
                  </a:lnTo>
                  <a:lnTo>
                    <a:pt x="1513033" y="788095"/>
                  </a:lnTo>
                  <a:lnTo>
                    <a:pt x="1515779" y="788095"/>
                  </a:lnTo>
                  <a:lnTo>
                    <a:pt x="1515779" y="785349"/>
                  </a:lnTo>
                  <a:close/>
                  <a:moveTo>
                    <a:pt x="1449877" y="782603"/>
                  </a:moveTo>
                  <a:lnTo>
                    <a:pt x="1455368" y="782603"/>
                  </a:lnTo>
                  <a:lnTo>
                    <a:pt x="1455368" y="788095"/>
                  </a:lnTo>
                  <a:lnTo>
                    <a:pt x="1449877" y="788095"/>
                  </a:lnTo>
                  <a:close/>
                  <a:moveTo>
                    <a:pt x="878712" y="782603"/>
                  </a:moveTo>
                  <a:lnTo>
                    <a:pt x="878712" y="788095"/>
                  </a:lnTo>
                  <a:lnTo>
                    <a:pt x="884205" y="788095"/>
                  </a:lnTo>
                  <a:lnTo>
                    <a:pt x="884205" y="782603"/>
                  </a:lnTo>
                  <a:close/>
                  <a:moveTo>
                    <a:pt x="5069073" y="774365"/>
                  </a:moveTo>
                  <a:lnTo>
                    <a:pt x="5066327" y="779857"/>
                  </a:lnTo>
                  <a:lnTo>
                    <a:pt x="5063581" y="788095"/>
                  </a:lnTo>
                  <a:lnTo>
                    <a:pt x="5071819" y="785349"/>
                  </a:lnTo>
                  <a:lnTo>
                    <a:pt x="5074565" y="782603"/>
                  </a:lnTo>
                  <a:lnTo>
                    <a:pt x="5071819" y="777111"/>
                  </a:lnTo>
                  <a:close/>
                  <a:moveTo>
                    <a:pt x="1436146" y="774365"/>
                  </a:moveTo>
                  <a:lnTo>
                    <a:pt x="1427907" y="777111"/>
                  </a:lnTo>
                  <a:lnTo>
                    <a:pt x="1422416" y="785349"/>
                  </a:lnTo>
                  <a:lnTo>
                    <a:pt x="1422416" y="788095"/>
                  </a:lnTo>
                  <a:lnTo>
                    <a:pt x="1422416" y="793587"/>
                  </a:lnTo>
                  <a:lnTo>
                    <a:pt x="1419670" y="793587"/>
                  </a:lnTo>
                  <a:lnTo>
                    <a:pt x="1416924" y="804571"/>
                  </a:lnTo>
                  <a:lnTo>
                    <a:pt x="1419670" y="815555"/>
                  </a:lnTo>
                  <a:lnTo>
                    <a:pt x="1441637" y="815555"/>
                  </a:lnTo>
                  <a:lnTo>
                    <a:pt x="1452622" y="815555"/>
                  </a:lnTo>
                  <a:lnTo>
                    <a:pt x="1460859" y="812809"/>
                  </a:lnTo>
                  <a:lnTo>
                    <a:pt x="1460859" y="815555"/>
                  </a:lnTo>
                  <a:lnTo>
                    <a:pt x="1460859" y="818301"/>
                  </a:lnTo>
                  <a:lnTo>
                    <a:pt x="1463606" y="815555"/>
                  </a:lnTo>
                  <a:lnTo>
                    <a:pt x="1466353" y="815555"/>
                  </a:lnTo>
                  <a:lnTo>
                    <a:pt x="1469098" y="812809"/>
                  </a:lnTo>
                  <a:lnTo>
                    <a:pt x="1466353" y="807317"/>
                  </a:lnTo>
                  <a:lnTo>
                    <a:pt x="1466353" y="804571"/>
                  </a:lnTo>
                  <a:lnTo>
                    <a:pt x="1469098" y="793587"/>
                  </a:lnTo>
                  <a:lnTo>
                    <a:pt x="1463606" y="788095"/>
                  </a:lnTo>
                  <a:lnTo>
                    <a:pt x="1460859" y="785349"/>
                  </a:lnTo>
                  <a:lnTo>
                    <a:pt x="1463606" y="779857"/>
                  </a:lnTo>
                  <a:lnTo>
                    <a:pt x="1460859" y="779857"/>
                  </a:lnTo>
                  <a:lnTo>
                    <a:pt x="1458113" y="774365"/>
                  </a:lnTo>
                  <a:lnTo>
                    <a:pt x="1447130" y="774365"/>
                  </a:lnTo>
                  <a:close/>
                  <a:moveTo>
                    <a:pt x="1518526" y="768874"/>
                  </a:moveTo>
                  <a:lnTo>
                    <a:pt x="1515779" y="771620"/>
                  </a:lnTo>
                  <a:lnTo>
                    <a:pt x="1515779" y="774365"/>
                  </a:lnTo>
                  <a:lnTo>
                    <a:pt x="1518526" y="774365"/>
                  </a:lnTo>
                  <a:lnTo>
                    <a:pt x="1521272" y="777111"/>
                  </a:lnTo>
                  <a:lnTo>
                    <a:pt x="1524017" y="777111"/>
                  </a:lnTo>
                  <a:lnTo>
                    <a:pt x="1526763" y="774365"/>
                  </a:lnTo>
                  <a:lnTo>
                    <a:pt x="1526763" y="771620"/>
                  </a:lnTo>
                  <a:lnTo>
                    <a:pt x="1524017" y="768874"/>
                  </a:lnTo>
                  <a:close/>
                  <a:moveTo>
                    <a:pt x="5857169" y="768873"/>
                  </a:moveTo>
                  <a:lnTo>
                    <a:pt x="5857169" y="771619"/>
                  </a:lnTo>
                  <a:lnTo>
                    <a:pt x="5854423" y="774365"/>
                  </a:lnTo>
                  <a:lnTo>
                    <a:pt x="5854423" y="777111"/>
                  </a:lnTo>
                  <a:lnTo>
                    <a:pt x="5857169" y="777111"/>
                  </a:lnTo>
                  <a:lnTo>
                    <a:pt x="5859914" y="777111"/>
                  </a:lnTo>
                  <a:lnTo>
                    <a:pt x="5859914" y="768873"/>
                  </a:lnTo>
                  <a:close/>
                  <a:moveTo>
                    <a:pt x="1532255" y="766128"/>
                  </a:moveTo>
                  <a:lnTo>
                    <a:pt x="1532255" y="774365"/>
                  </a:lnTo>
                  <a:lnTo>
                    <a:pt x="1535002" y="774365"/>
                  </a:lnTo>
                  <a:lnTo>
                    <a:pt x="1537748" y="774365"/>
                  </a:lnTo>
                  <a:lnTo>
                    <a:pt x="1537748" y="768874"/>
                  </a:lnTo>
                  <a:lnTo>
                    <a:pt x="1535002" y="766128"/>
                  </a:lnTo>
                  <a:close/>
                  <a:moveTo>
                    <a:pt x="966584" y="766128"/>
                  </a:moveTo>
                  <a:lnTo>
                    <a:pt x="966584" y="771620"/>
                  </a:lnTo>
                  <a:lnTo>
                    <a:pt x="969330" y="771620"/>
                  </a:lnTo>
                  <a:lnTo>
                    <a:pt x="969330" y="766128"/>
                  </a:lnTo>
                  <a:close/>
                  <a:moveTo>
                    <a:pt x="5667696" y="766127"/>
                  </a:moveTo>
                  <a:lnTo>
                    <a:pt x="5667696" y="771619"/>
                  </a:lnTo>
                  <a:lnTo>
                    <a:pt x="5673188" y="771619"/>
                  </a:lnTo>
                  <a:lnTo>
                    <a:pt x="5673188" y="766127"/>
                  </a:lnTo>
                  <a:close/>
                  <a:moveTo>
                    <a:pt x="1362005" y="763382"/>
                  </a:moveTo>
                  <a:lnTo>
                    <a:pt x="1359260" y="768874"/>
                  </a:lnTo>
                  <a:lnTo>
                    <a:pt x="1359260" y="771620"/>
                  </a:lnTo>
                  <a:lnTo>
                    <a:pt x="1364751" y="771620"/>
                  </a:lnTo>
                  <a:lnTo>
                    <a:pt x="1367496" y="768874"/>
                  </a:lnTo>
                  <a:lnTo>
                    <a:pt x="1364751" y="766128"/>
                  </a:lnTo>
                  <a:close/>
                  <a:moveTo>
                    <a:pt x="5118501" y="757889"/>
                  </a:moveTo>
                  <a:lnTo>
                    <a:pt x="5118501" y="760635"/>
                  </a:lnTo>
                  <a:lnTo>
                    <a:pt x="5113009" y="766127"/>
                  </a:lnTo>
                  <a:lnTo>
                    <a:pt x="5107517" y="766127"/>
                  </a:lnTo>
                  <a:lnTo>
                    <a:pt x="5102025" y="768873"/>
                  </a:lnTo>
                  <a:lnTo>
                    <a:pt x="5091041" y="774365"/>
                  </a:lnTo>
                  <a:lnTo>
                    <a:pt x="5091041" y="782603"/>
                  </a:lnTo>
                  <a:lnTo>
                    <a:pt x="5088295" y="788095"/>
                  </a:lnTo>
                  <a:lnTo>
                    <a:pt x="5091041" y="793587"/>
                  </a:lnTo>
                  <a:lnTo>
                    <a:pt x="5096533" y="796333"/>
                  </a:lnTo>
                  <a:lnTo>
                    <a:pt x="5099279" y="804571"/>
                  </a:lnTo>
                  <a:lnTo>
                    <a:pt x="5107517" y="810063"/>
                  </a:lnTo>
                  <a:lnTo>
                    <a:pt x="5121247" y="818301"/>
                  </a:lnTo>
                  <a:lnTo>
                    <a:pt x="5121247" y="821047"/>
                  </a:lnTo>
                  <a:lnTo>
                    <a:pt x="5118501" y="821047"/>
                  </a:lnTo>
                  <a:lnTo>
                    <a:pt x="5118501" y="823793"/>
                  </a:lnTo>
                  <a:lnTo>
                    <a:pt x="5121247" y="823793"/>
                  </a:lnTo>
                  <a:lnTo>
                    <a:pt x="5121247" y="826539"/>
                  </a:lnTo>
                  <a:lnTo>
                    <a:pt x="5123993" y="826539"/>
                  </a:lnTo>
                  <a:lnTo>
                    <a:pt x="5126739" y="823793"/>
                  </a:lnTo>
                  <a:lnTo>
                    <a:pt x="5137722" y="823793"/>
                  </a:lnTo>
                  <a:lnTo>
                    <a:pt x="5148706" y="823793"/>
                  </a:lnTo>
                  <a:lnTo>
                    <a:pt x="5154198" y="826539"/>
                  </a:lnTo>
                  <a:lnTo>
                    <a:pt x="5156944" y="829285"/>
                  </a:lnTo>
                  <a:lnTo>
                    <a:pt x="5159690" y="832031"/>
                  </a:lnTo>
                  <a:lnTo>
                    <a:pt x="5159690" y="840269"/>
                  </a:lnTo>
                  <a:lnTo>
                    <a:pt x="5156944" y="840269"/>
                  </a:lnTo>
                  <a:lnTo>
                    <a:pt x="5154198" y="845761"/>
                  </a:lnTo>
                  <a:lnTo>
                    <a:pt x="5165182" y="851253"/>
                  </a:lnTo>
                  <a:lnTo>
                    <a:pt x="5176166" y="856745"/>
                  </a:lnTo>
                  <a:lnTo>
                    <a:pt x="5181658" y="856745"/>
                  </a:lnTo>
                  <a:lnTo>
                    <a:pt x="5184404" y="851253"/>
                  </a:lnTo>
                  <a:lnTo>
                    <a:pt x="5189896" y="848507"/>
                  </a:lnTo>
                  <a:lnTo>
                    <a:pt x="5189896" y="853999"/>
                  </a:lnTo>
                  <a:lnTo>
                    <a:pt x="5195388" y="853999"/>
                  </a:lnTo>
                  <a:lnTo>
                    <a:pt x="5198134" y="853999"/>
                  </a:lnTo>
                  <a:lnTo>
                    <a:pt x="5198134" y="851253"/>
                  </a:lnTo>
                  <a:lnTo>
                    <a:pt x="5195388" y="851253"/>
                  </a:lnTo>
                  <a:lnTo>
                    <a:pt x="5195388" y="848507"/>
                  </a:lnTo>
                  <a:lnTo>
                    <a:pt x="5192642" y="848507"/>
                  </a:lnTo>
                  <a:lnTo>
                    <a:pt x="5189896" y="848507"/>
                  </a:lnTo>
                  <a:lnTo>
                    <a:pt x="5195388" y="845761"/>
                  </a:lnTo>
                  <a:lnTo>
                    <a:pt x="5195388" y="843015"/>
                  </a:lnTo>
                  <a:lnTo>
                    <a:pt x="5198134" y="843015"/>
                  </a:lnTo>
                  <a:lnTo>
                    <a:pt x="5198134" y="845761"/>
                  </a:lnTo>
                  <a:lnTo>
                    <a:pt x="5203626" y="845761"/>
                  </a:lnTo>
                  <a:lnTo>
                    <a:pt x="5203626" y="843015"/>
                  </a:lnTo>
                  <a:lnTo>
                    <a:pt x="5206372" y="843015"/>
                  </a:lnTo>
                  <a:lnTo>
                    <a:pt x="5206372" y="845761"/>
                  </a:lnTo>
                  <a:lnTo>
                    <a:pt x="5211864" y="845761"/>
                  </a:lnTo>
                  <a:lnTo>
                    <a:pt x="5214610" y="843015"/>
                  </a:lnTo>
                  <a:lnTo>
                    <a:pt x="5211864" y="840269"/>
                  </a:lnTo>
                  <a:lnTo>
                    <a:pt x="5203626" y="837523"/>
                  </a:lnTo>
                  <a:lnTo>
                    <a:pt x="5198134" y="837523"/>
                  </a:lnTo>
                  <a:lnTo>
                    <a:pt x="5195388" y="840269"/>
                  </a:lnTo>
                  <a:lnTo>
                    <a:pt x="5195388" y="832031"/>
                  </a:lnTo>
                  <a:lnTo>
                    <a:pt x="5195388" y="829285"/>
                  </a:lnTo>
                  <a:lnTo>
                    <a:pt x="5189896" y="826539"/>
                  </a:lnTo>
                  <a:lnTo>
                    <a:pt x="5184404" y="823793"/>
                  </a:lnTo>
                  <a:lnTo>
                    <a:pt x="5189896" y="821047"/>
                  </a:lnTo>
                  <a:lnTo>
                    <a:pt x="5189896" y="810063"/>
                  </a:lnTo>
                  <a:lnTo>
                    <a:pt x="5181658" y="807317"/>
                  </a:lnTo>
                  <a:lnTo>
                    <a:pt x="5176166" y="801825"/>
                  </a:lnTo>
                  <a:lnTo>
                    <a:pt x="5178912" y="796333"/>
                  </a:lnTo>
                  <a:lnTo>
                    <a:pt x="5181658" y="790841"/>
                  </a:lnTo>
                  <a:lnTo>
                    <a:pt x="5178912" y="788095"/>
                  </a:lnTo>
                  <a:lnTo>
                    <a:pt x="5176166" y="785349"/>
                  </a:lnTo>
                  <a:lnTo>
                    <a:pt x="5178912" y="779857"/>
                  </a:lnTo>
                  <a:lnTo>
                    <a:pt x="5178912" y="771619"/>
                  </a:lnTo>
                  <a:lnTo>
                    <a:pt x="5176166" y="757889"/>
                  </a:lnTo>
                  <a:lnTo>
                    <a:pt x="5162436" y="760635"/>
                  </a:lnTo>
                  <a:lnTo>
                    <a:pt x="5148706" y="757889"/>
                  </a:lnTo>
                  <a:lnTo>
                    <a:pt x="5134976" y="757889"/>
                  </a:lnTo>
                  <a:lnTo>
                    <a:pt x="5123993" y="757889"/>
                  </a:lnTo>
                  <a:close/>
                  <a:moveTo>
                    <a:pt x="936378" y="749652"/>
                  </a:moveTo>
                  <a:lnTo>
                    <a:pt x="936378" y="752398"/>
                  </a:lnTo>
                  <a:lnTo>
                    <a:pt x="939124" y="755144"/>
                  </a:lnTo>
                  <a:lnTo>
                    <a:pt x="941870" y="752398"/>
                  </a:lnTo>
                  <a:lnTo>
                    <a:pt x="941870" y="749652"/>
                  </a:lnTo>
                  <a:lnTo>
                    <a:pt x="939124" y="749652"/>
                  </a:lnTo>
                  <a:close/>
                  <a:moveTo>
                    <a:pt x="5906596" y="749652"/>
                  </a:moveTo>
                  <a:lnTo>
                    <a:pt x="5903850" y="752398"/>
                  </a:lnTo>
                  <a:lnTo>
                    <a:pt x="5901104" y="755143"/>
                  </a:lnTo>
                  <a:lnTo>
                    <a:pt x="5914834" y="755143"/>
                  </a:lnTo>
                  <a:lnTo>
                    <a:pt x="5912088" y="752398"/>
                  </a:lnTo>
                  <a:close/>
                  <a:moveTo>
                    <a:pt x="1559715" y="746906"/>
                  </a:moveTo>
                  <a:lnTo>
                    <a:pt x="1556969" y="749652"/>
                  </a:lnTo>
                  <a:lnTo>
                    <a:pt x="1554223" y="755144"/>
                  </a:lnTo>
                  <a:lnTo>
                    <a:pt x="1556969" y="757890"/>
                  </a:lnTo>
                  <a:lnTo>
                    <a:pt x="1562461" y="760636"/>
                  </a:lnTo>
                  <a:lnTo>
                    <a:pt x="1559715" y="755144"/>
                  </a:lnTo>
                  <a:lnTo>
                    <a:pt x="1559715" y="752398"/>
                  </a:lnTo>
                  <a:close/>
                  <a:moveTo>
                    <a:pt x="958346" y="746906"/>
                  </a:moveTo>
                  <a:lnTo>
                    <a:pt x="952854" y="749652"/>
                  </a:lnTo>
                  <a:lnTo>
                    <a:pt x="950108" y="755144"/>
                  </a:lnTo>
                  <a:lnTo>
                    <a:pt x="955600" y="752398"/>
                  </a:lnTo>
                  <a:close/>
                  <a:moveTo>
                    <a:pt x="1477335" y="744160"/>
                  </a:moveTo>
                  <a:lnTo>
                    <a:pt x="1474589" y="749652"/>
                  </a:lnTo>
                  <a:lnTo>
                    <a:pt x="1471844" y="752398"/>
                  </a:lnTo>
                  <a:lnTo>
                    <a:pt x="1463606" y="757890"/>
                  </a:lnTo>
                  <a:lnTo>
                    <a:pt x="1463606" y="763382"/>
                  </a:lnTo>
                  <a:lnTo>
                    <a:pt x="1466353" y="763382"/>
                  </a:lnTo>
                  <a:lnTo>
                    <a:pt x="1469098" y="766128"/>
                  </a:lnTo>
                  <a:lnTo>
                    <a:pt x="1469098" y="771620"/>
                  </a:lnTo>
                  <a:lnTo>
                    <a:pt x="1474589" y="777111"/>
                  </a:lnTo>
                  <a:lnTo>
                    <a:pt x="1477335" y="785349"/>
                  </a:lnTo>
                  <a:lnTo>
                    <a:pt x="1488320" y="782603"/>
                  </a:lnTo>
                  <a:lnTo>
                    <a:pt x="1499304" y="779857"/>
                  </a:lnTo>
                  <a:lnTo>
                    <a:pt x="1502050" y="774365"/>
                  </a:lnTo>
                  <a:lnTo>
                    <a:pt x="1504796" y="771620"/>
                  </a:lnTo>
                  <a:lnTo>
                    <a:pt x="1507541" y="771620"/>
                  </a:lnTo>
                  <a:lnTo>
                    <a:pt x="1507541" y="763382"/>
                  </a:lnTo>
                  <a:lnTo>
                    <a:pt x="1510287" y="760636"/>
                  </a:lnTo>
                  <a:lnTo>
                    <a:pt x="1504796" y="755144"/>
                  </a:lnTo>
                  <a:lnTo>
                    <a:pt x="1499304" y="746906"/>
                  </a:lnTo>
                  <a:lnTo>
                    <a:pt x="1491065" y="746906"/>
                  </a:lnTo>
                  <a:lnTo>
                    <a:pt x="1485574" y="744160"/>
                  </a:lnTo>
                  <a:lnTo>
                    <a:pt x="1482829" y="744160"/>
                  </a:lnTo>
                  <a:close/>
                  <a:moveTo>
                    <a:pt x="969330" y="744160"/>
                  </a:moveTo>
                  <a:lnTo>
                    <a:pt x="969330" y="746906"/>
                  </a:lnTo>
                  <a:lnTo>
                    <a:pt x="969330" y="749652"/>
                  </a:lnTo>
                  <a:lnTo>
                    <a:pt x="966584" y="752398"/>
                  </a:lnTo>
                  <a:lnTo>
                    <a:pt x="969330" y="752398"/>
                  </a:lnTo>
                  <a:lnTo>
                    <a:pt x="972076" y="752398"/>
                  </a:lnTo>
                  <a:lnTo>
                    <a:pt x="974822" y="749652"/>
                  </a:lnTo>
                  <a:lnTo>
                    <a:pt x="972076" y="746906"/>
                  </a:lnTo>
                  <a:close/>
                  <a:moveTo>
                    <a:pt x="527228" y="741414"/>
                  </a:moveTo>
                  <a:lnTo>
                    <a:pt x="521736" y="744160"/>
                  </a:lnTo>
                  <a:lnTo>
                    <a:pt x="521736" y="752398"/>
                  </a:lnTo>
                  <a:lnTo>
                    <a:pt x="524482" y="749652"/>
                  </a:lnTo>
                  <a:lnTo>
                    <a:pt x="527228" y="749652"/>
                  </a:lnTo>
                  <a:close/>
                  <a:moveTo>
                    <a:pt x="5733600" y="741414"/>
                  </a:moveTo>
                  <a:lnTo>
                    <a:pt x="5730854" y="744160"/>
                  </a:lnTo>
                  <a:lnTo>
                    <a:pt x="5728108" y="744160"/>
                  </a:lnTo>
                  <a:lnTo>
                    <a:pt x="5725362" y="746906"/>
                  </a:lnTo>
                  <a:lnTo>
                    <a:pt x="5728108" y="749652"/>
                  </a:lnTo>
                  <a:lnTo>
                    <a:pt x="5730854" y="752398"/>
                  </a:lnTo>
                  <a:lnTo>
                    <a:pt x="5736346" y="752398"/>
                  </a:lnTo>
                  <a:lnTo>
                    <a:pt x="5739091" y="749652"/>
                  </a:lnTo>
                  <a:lnTo>
                    <a:pt x="5739091" y="744160"/>
                  </a:lnTo>
                  <a:lnTo>
                    <a:pt x="5736346" y="744160"/>
                  </a:lnTo>
                  <a:close/>
                  <a:moveTo>
                    <a:pt x="5203626" y="738668"/>
                  </a:moveTo>
                  <a:lnTo>
                    <a:pt x="5195388" y="744160"/>
                  </a:lnTo>
                  <a:lnTo>
                    <a:pt x="5189896" y="752398"/>
                  </a:lnTo>
                  <a:lnTo>
                    <a:pt x="5184404" y="760635"/>
                  </a:lnTo>
                  <a:lnTo>
                    <a:pt x="5189896" y="766127"/>
                  </a:lnTo>
                  <a:lnTo>
                    <a:pt x="5198134" y="768873"/>
                  </a:lnTo>
                  <a:lnTo>
                    <a:pt x="5206372" y="768873"/>
                  </a:lnTo>
                  <a:lnTo>
                    <a:pt x="5214610" y="768873"/>
                  </a:lnTo>
                  <a:lnTo>
                    <a:pt x="5220102" y="763381"/>
                  </a:lnTo>
                  <a:lnTo>
                    <a:pt x="5225594" y="760635"/>
                  </a:lnTo>
                  <a:lnTo>
                    <a:pt x="5225594" y="755143"/>
                  </a:lnTo>
                  <a:lnTo>
                    <a:pt x="5222848" y="755143"/>
                  </a:lnTo>
                  <a:lnTo>
                    <a:pt x="5220102" y="746906"/>
                  </a:lnTo>
                  <a:lnTo>
                    <a:pt x="5214610" y="741414"/>
                  </a:lnTo>
                  <a:lnTo>
                    <a:pt x="5209118" y="738668"/>
                  </a:lnTo>
                  <a:close/>
                  <a:moveTo>
                    <a:pt x="6323985" y="735922"/>
                  </a:moveTo>
                  <a:lnTo>
                    <a:pt x="6323985" y="741414"/>
                  </a:lnTo>
                  <a:lnTo>
                    <a:pt x="6329477" y="741414"/>
                  </a:lnTo>
                  <a:lnTo>
                    <a:pt x="6332223" y="735922"/>
                  </a:lnTo>
                  <a:close/>
                  <a:moveTo>
                    <a:pt x="917156" y="730430"/>
                  </a:moveTo>
                  <a:lnTo>
                    <a:pt x="917156" y="733176"/>
                  </a:lnTo>
                  <a:lnTo>
                    <a:pt x="917156" y="735922"/>
                  </a:lnTo>
                  <a:lnTo>
                    <a:pt x="919902" y="735922"/>
                  </a:lnTo>
                  <a:lnTo>
                    <a:pt x="919902" y="738668"/>
                  </a:lnTo>
                  <a:lnTo>
                    <a:pt x="922648" y="738668"/>
                  </a:lnTo>
                  <a:lnTo>
                    <a:pt x="922648" y="733176"/>
                  </a:lnTo>
                  <a:close/>
                  <a:moveTo>
                    <a:pt x="450340" y="724938"/>
                  </a:moveTo>
                  <a:lnTo>
                    <a:pt x="447594" y="727684"/>
                  </a:lnTo>
                  <a:lnTo>
                    <a:pt x="444848" y="727684"/>
                  </a:lnTo>
                  <a:lnTo>
                    <a:pt x="450340" y="730430"/>
                  </a:lnTo>
                  <a:lnTo>
                    <a:pt x="453086" y="730430"/>
                  </a:lnTo>
                  <a:lnTo>
                    <a:pt x="455832" y="727684"/>
                  </a:lnTo>
                  <a:close/>
                  <a:moveTo>
                    <a:pt x="5719870" y="719446"/>
                  </a:moveTo>
                  <a:lnTo>
                    <a:pt x="5719870" y="724938"/>
                  </a:lnTo>
                  <a:lnTo>
                    <a:pt x="5725362" y="727684"/>
                  </a:lnTo>
                  <a:lnTo>
                    <a:pt x="5725362" y="719446"/>
                  </a:lnTo>
                  <a:close/>
                  <a:moveTo>
                    <a:pt x="5288751" y="719446"/>
                  </a:moveTo>
                  <a:lnTo>
                    <a:pt x="5283259" y="722192"/>
                  </a:lnTo>
                  <a:lnTo>
                    <a:pt x="5283259" y="724938"/>
                  </a:lnTo>
                  <a:lnTo>
                    <a:pt x="5286005" y="724938"/>
                  </a:lnTo>
                  <a:lnTo>
                    <a:pt x="5286005" y="730430"/>
                  </a:lnTo>
                  <a:lnTo>
                    <a:pt x="5288751" y="727684"/>
                  </a:lnTo>
                  <a:lnTo>
                    <a:pt x="5291497" y="724938"/>
                  </a:lnTo>
                  <a:lnTo>
                    <a:pt x="5288751" y="722192"/>
                  </a:lnTo>
                  <a:close/>
                  <a:moveTo>
                    <a:pt x="5077311" y="719446"/>
                  </a:moveTo>
                  <a:lnTo>
                    <a:pt x="5077311" y="724938"/>
                  </a:lnTo>
                  <a:lnTo>
                    <a:pt x="5074565" y="730430"/>
                  </a:lnTo>
                  <a:lnTo>
                    <a:pt x="5071819" y="735922"/>
                  </a:lnTo>
                  <a:lnTo>
                    <a:pt x="5069073" y="741414"/>
                  </a:lnTo>
                  <a:lnTo>
                    <a:pt x="5074565" y="744160"/>
                  </a:lnTo>
                  <a:lnTo>
                    <a:pt x="5077311" y="746906"/>
                  </a:lnTo>
                  <a:lnTo>
                    <a:pt x="5096533" y="746906"/>
                  </a:lnTo>
                  <a:lnTo>
                    <a:pt x="5099279" y="741414"/>
                  </a:lnTo>
                  <a:lnTo>
                    <a:pt x="5099279" y="738668"/>
                  </a:lnTo>
                  <a:lnTo>
                    <a:pt x="5099279" y="733176"/>
                  </a:lnTo>
                  <a:lnTo>
                    <a:pt x="5096533" y="727684"/>
                  </a:lnTo>
                  <a:lnTo>
                    <a:pt x="5082803" y="727684"/>
                  </a:lnTo>
                  <a:lnTo>
                    <a:pt x="5080057" y="722192"/>
                  </a:lnTo>
                  <a:close/>
                  <a:moveTo>
                    <a:pt x="875967" y="719446"/>
                  </a:moveTo>
                  <a:lnTo>
                    <a:pt x="873221" y="722192"/>
                  </a:lnTo>
                  <a:lnTo>
                    <a:pt x="867729" y="730430"/>
                  </a:lnTo>
                  <a:lnTo>
                    <a:pt x="878712" y="730430"/>
                  </a:lnTo>
                  <a:lnTo>
                    <a:pt x="884205" y="727684"/>
                  </a:lnTo>
                  <a:lnTo>
                    <a:pt x="881458" y="724938"/>
                  </a:lnTo>
                  <a:lnTo>
                    <a:pt x="881458" y="722192"/>
                  </a:lnTo>
                  <a:lnTo>
                    <a:pt x="881458" y="719446"/>
                  </a:lnTo>
                  <a:close/>
                  <a:moveTo>
                    <a:pt x="488784" y="719446"/>
                  </a:moveTo>
                  <a:lnTo>
                    <a:pt x="486038" y="722192"/>
                  </a:lnTo>
                  <a:lnTo>
                    <a:pt x="483292" y="724938"/>
                  </a:lnTo>
                  <a:lnTo>
                    <a:pt x="488784" y="724938"/>
                  </a:lnTo>
                  <a:lnTo>
                    <a:pt x="494276" y="724938"/>
                  </a:lnTo>
                  <a:lnTo>
                    <a:pt x="491530" y="722192"/>
                  </a:lnTo>
                  <a:close/>
                  <a:moveTo>
                    <a:pt x="6145496" y="716700"/>
                  </a:moveTo>
                  <a:lnTo>
                    <a:pt x="6140004" y="719446"/>
                  </a:lnTo>
                  <a:lnTo>
                    <a:pt x="6142750" y="722192"/>
                  </a:lnTo>
                  <a:lnTo>
                    <a:pt x="6145496" y="722192"/>
                  </a:lnTo>
                  <a:lnTo>
                    <a:pt x="6148242" y="722192"/>
                  </a:lnTo>
                  <a:lnTo>
                    <a:pt x="6150988" y="719446"/>
                  </a:lnTo>
                  <a:close/>
                  <a:moveTo>
                    <a:pt x="5275021" y="716700"/>
                  </a:moveTo>
                  <a:lnTo>
                    <a:pt x="5272275" y="719446"/>
                  </a:lnTo>
                  <a:lnTo>
                    <a:pt x="5266783" y="719446"/>
                  </a:lnTo>
                  <a:lnTo>
                    <a:pt x="5266783" y="724938"/>
                  </a:lnTo>
                  <a:lnTo>
                    <a:pt x="5264037" y="727684"/>
                  </a:lnTo>
                  <a:lnTo>
                    <a:pt x="5261291" y="727684"/>
                  </a:lnTo>
                  <a:lnTo>
                    <a:pt x="5261291" y="733176"/>
                  </a:lnTo>
                  <a:lnTo>
                    <a:pt x="5275021" y="733176"/>
                  </a:lnTo>
                  <a:lnTo>
                    <a:pt x="5277767" y="724938"/>
                  </a:lnTo>
                  <a:lnTo>
                    <a:pt x="5277767" y="716700"/>
                  </a:lnTo>
                  <a:close/>
                  <a:moveTo>
                    <a:pt x="1485574" y="716700"/>
                  </a:moveTo>
                  <a:lnTo>
                    <a:pt x="1493811" y="716700"/>
                  </a:lnTo>
                  <a:lnTo>
                    <a:pt x="1485574" y="733176"/>
                  </a:lnTo>
                  <a:lnTo>
                    <a:pt x="1485574" y="724938"/>
                  </a:lnTo>
                  <a:close/>
                  <a:moveTo>
                    <a:pt x="722192" y="716700"/>
                  </a:moveTo>
                  <a:lnTo>
                    <a:pt x="719446" y="719446"/>
                  </a:lnTo>
                  <a:lnTo>
                    <a:pt x="719446" y="722192"/>
                  </a:lnTo>
                  <a:lnTo>
                    <a:pt x="722192" y="727684"/>
                  </a:lnTo>
                  <a:lnTo>
                    <a:pt x="727684" y="733176"/>
                  </a:lnTo>
                  <a:lnTo>
                    <a:pt x="730430" y="733176"/>
                  </a:lnTo>
                  <a:lnTo>
                    <a:pt x="735922" y="727684"/>
                  </a:lnTo>
                  <a:lnTo>
                    <a:pt x="735922" y="724938"/>
                  </a:lnTo>
                  <a:lnTo>
                    <a:pt x="733176" y="719446"/>
                  </a:lnTo>
                  <a:lnTo>
                    <a:pt x="724938" y="716700"/>
                  </a:lnTo>
                  <a:close/>
                  <a:moveTo>
                    <a:pt x="5700648" y="713954"/>
                  </a:moveTo>
                  <a:lnTo>
                    <a:pt x="5700648" y="722192"/>
                  </a:lnTo>
                  <a:lnTo>
                    <a:pt x="5697902" y="727684"/>
                  </a:lnTo>
                  <a:lnTo>
                    <a:pt x="5689664" y="733176"/>
                  </a:lnTo>
                  <a:lnTo>
                    <a:pt x="5678680" y="735922"/>
                  </a:lnTo>
                  <a:lnTo>
                    <a:pt x="5667696" y="735922"/>
                  </a:lnTo>
                  <a:lnTo>
                    <a:pt x="5653966" y="738668"/>
                  </a:lnTo>
                  <a:lnTo>
                    <a:pt x="5642982" y="741414"/>
                  </a:lnTo>
                  <a:lnTo>
                    <a:pt x="5634744" y="746906"/>
                  </a:lnTo>
                  <a:lnTo>
                    <a:pt x="5631998" y="752398"/>
                  </a:lnTo>
                  <a:lnTo>
                    <a:pt x="5629252" y="757889"/>
                  </a:lnTo>
                  <a:lnTo>
                    <a:pt x="5664950" y="755143"/>
                  </a:lnTo>
                  <a:lnTo>
                    <a:pt x="5684172" y="752398"/>
                  </a:lnTo>
                  <a:lnTo>
                    <a:pt x="5700648" y="749652"/>
                  </a:lnTo>
                  <a:lnTo>
                    <a:pt x="5711632" y="744160"/>
                  </a:lnTo>
                  <a:lnTo>
                    <a:pt x="5714378" y="738668"/>
                  </a:lnTo>
                  <a:lnTo>
                    <a:pt x="5717124" y="735922"/>
                  </a:lnTo>
                  <a:lnTo>
                    <a:pt x="5717124" y="730430"/>
                  </a:lnTo>
                  <a:lnTo>
                    <a:pt x="5714378" y="724938"/>
                  </a:lnTo>
                  <a:close/>
                  <a:moveTo>
                    <a:pt x="1345529" y="713954"/>
                  </a:moveTo>
                  <a:lnTo>
                    <a:pt x="1342784" y="716700"/>
                  </a:lnTo>
                  <a:lnTo>
                    <a:pt x="1345529" y="719446"/>
                  </a:lnTo>
                  <a:lnTo>
                    <a:pt x="1348275" y="722192"/>
                  </a:lnTo>
                  <a:lnTo>
                    <a:pt x="1351020" y="722192"/>
                  </a:lnTo>
                  <a:lnTo>
                    <a:pt x="1351020" y="716700"/>
                  </a:lnTo>
                  <a:lnTo>
                    <a:pt x="1351020" y="713954"/>
                  </a:lnTo>
                  <a:close/>
                  <a:moveTo>
                    <a:pt x="911664" y="713954"/>
                  </a:moveTo>
                  <a:lnTo>
                    <a:pt x="911664" y="724938"/>
                  </a:lnTo>
                  <a:lnTo>
                    <a:pt x="914410" y="724938"/>
                  </a:lnTo>
                  <a:lnTo>
                    <a:pt x="914410" y="716700"/>
                  </a:lnTo>
                  <a:close/>
                  <a:moveTo>
                    <a:pt x="1359260" y="711208"/>
                  </a:moveTo>
                  <a:lnTo>
                    <a:pt x="1359260" y="716700"/>
                  </a:lnTo>
                  <a:lnTo>
                    <a:pt x="1356512" y="724938"/>
                  </a:lnTo>
                  <a:lnTo>
                    <a:pt x="1362005" y="724938"/>
                  </a:lnTo>
                  <a:lnTo>
                    <a:pt x="1367496" y="722192"/>
                  </a:lnTo>
                  <a:lnTo>
                    <a:pt x="1370242" y="719446"/>
                  </a:lnTo>
                  <a:lnTo>
                    <a:pt x="1370242" y="716700"/>
                  </a:lnTo>
                  <a:lnTo>
                    <a:pt x="1372988" y="713954"/>
                  </a:lnTo>
                  <a:lnTo>
                    <a:pt x="1372988" y="711208"/>
                  </a:lnTo>
                  <a:close/>
                  <a:moveTo>
                    <a:pt x="579401" y="711208"/>
                  </a:moveTo>
                  <a:lnTo>
                    <a:pt x="565671" y="713954"/>
                  </a:lnTo>
                  <a:lnTo>
                    <a:pt x="557433" y="719446"/>
                  </a:lnTo>
                  <a:lnTo>
                    <a:pt x="557433" y="713954"/>
                  </a:lnTo>
                  <a:lnTo>
                    <a:pt x="549195" y="722192"/>
                  </a:lnTo>
                  <a:lnTo>
                    <a:pt x="551942" y="724938"/>
                  </a:lnTo>
                  <a:lnTo>
                    <a:pt x="543703" y="730430"/>
                  </a:lnTo>
                  <a:lnTo>
                    <a:pt x="535466" y="733176"/>
                  </a:lnTo>
                  <a:lnTo>
                    <a:pt x="518990" y="733176"/>
                  </a:lnTo>
                  <a:lnTo>
                    <a:pt x="497022" y="730430"/>
                  </a:lnTo>
                  <a:lnTo>
                    <a:pt x="486038" y="730430"/>
                  </a:lnTo>
                  <a:lnTo>
                    <a:pt x="477800" y="733176"/>
                  </a:lnTo>
                  <a:lnTo>
                    <a:pt x="472308" y="735922"/>
                  </a:lnTo>
                  <a:lnTo>
                    <a:pt x="469562" y="744160"/>
                  </a:lnTo>
                  <a:lnTo>
                    <a:pt x="472308" y="746906"/>
                  </a:lnTo>
                  <a:lnTo>
                    <a:pt x="480546" y="746906"/>
                  </a:lnTo>
                  <a:lnTo>
                    <a:pt x="502514" y="752398"/>
                  </a:lnTo>
                  <a:lnTo>
                    <a:pt x="497022" y="755144"/>
                  </a:lnTo>
                  <a:lnTo>
                    <a:pt x="510751" y="755144"/>
                  </a:lnTo>
                  <a:lnTo>
                    <a:pt x="502514" y="752398"/>
                  </a:lnTo>
                  <a:lnTo>
                    <a:pt x="508005" y="744160"/>
                  </a:lnTo>
                  <a:lnTo>
                    <a:pt x="513498" y="741414"/>
                  </a:lnTo>
                  <a:lnTo>
                    <a:pt x="521736" y="738668"/>
                  </a:lnTo>
                  <a:lnTo>
                    <a:pt x="540957" y="744160"/>
                  </a:lnTo>
                  <a:lnTo>
                    <a:pt x="554687" y="746906"/>
                  </a:lnTo>
                  <a:lnTo>
                    <a:pt x="571163" y="744160"/>
                  </a:lnTo>
                  <a:lnTo>
                    <a:pt x="579401" y="735922"/>
                  </a:lnTo>
                  <a:lnTo>
                    <a:pt x="582147" y="733176"/>
                  </a:lnTo>
                  <a:lnTo>
                    <a:pt x="587639" y="730430"/>
                  </a:lnTo>
                  <a:lnTo>
                    <a:pt x="601369" y="730430"/>
                  </a:lnTo>
                  <a:lnTo>
                    <a:pt x="617845" y="733176"/>
                  </a:lnTo>
                  <a:lnTo>
                    <a:pt x="642559" y="741414"/>
                  </a:lnTo>
                  <a:lnTo>
                    <a:pt x="664526" y="752398"/>
                  </a:lnTo>
                  <a:lnTo>
                    <a:pt x="672764" y="760636"/>
                  </a:lnTo>
                  <a:lnTo>
                    <a:pt x="672764" y="755144"/>
                  </a:lnTo>
                  <a:lnTo>
                    <a:pt x="675510" y="749652"/>
                  </a:lnTo>
                  <a:lnTo>
                    <a:pt x="686494" y="744160"/>
                  </a:lnTo>
                  <a:lnTo>
                    <a:pt x="713954" y="735922"/>
                  </a:lnTo>
                  <a:lnTo>
                    <a:pt x="713954" y="722192"/>
                  </a:lnTo>
                  <a:lnTo>
                    <a:pt x="694732" y="722192"/>
                  </a:lnTo>
                  <a:lnTo>
                    <a:pt x="672764" y="724938"/>
                  </a:lnTo>
                  <a:lnTo>
                    <a:pt x="650797" y="727684"/>
                  </a:lnTo>
                  <a:lnTo>
                    <a:pt x="631574" y="727684"/>
                  </a:lnTo>
                  <a:lnTo>
                    <a:pt x="628829" y="722192"/>
                  </a:lnTo>
                  <a:lnTo>
                    <a:pt x="620591" y="713954"/>
                  </a:lnTo>
                  <a:lnTo>
                    <a:pt x="595877" y="711208"/>
                  </a:lnTo>
                  <a:close/>
                  <a:moveTo>
                    <a:pt x="6181194" y="711208"/>
                  </a:moveTo>
                  <a:lnTo>
                    <a:pt x="6181194" y="716700"/>
                  </a:lnTo>
                  <a:lnTo>
                    <a:pt x="6186686" y="716700"/>
                  </a:lnTo>
                  <a:lnTo>
                    <a:pt x="6189432" y="716700"/>
                  </a:lnTo>
                  <a:lnTo>
                    <a:pt x="6189432" y="713954"/>
                  </a:lnTo>
                  <a:lnTo>
                    <a:pt x="6183940" y="711208"/>
                  </a:lnTo>
                  <a:close/>
                  <a:moveTo>
                    <a:pt x="5903850" y="711208"/>
                  </a:moveTo>
                  <a:lnTo>
                    <a:pt x="5898358" y="713954"/>
                  </a:lnTo>
                  <a:lnTo>
                    <a:pt x="5898358" y="716700"/>
                  </a:lnTo>
                  <a:lnTo>
                    <a:pt x="5898358" y="719446"/>
                  </a:lnTo>
                  <a:lnTo>
                    <a:pt x="5903850" y="722192"/>
                  </a:lnTo>
                  <a:lnTo>
                    <a:pt x="5909342" y="727684"/>
                  </a:lnTo>
                  <a:lnTo>
                    <a:pt x="5914834" y="727684"/>
                  </a:lnTo>
                  <a:lnTo>
                    <a:pt x="5914834" y="724938"/>
                  </a:lnTo>
                  <a:lnTo>
                    <a:pt x="5914834" y="719446"/>
                  </a:lnTo>
                  <a:lnTo>
                    <a:pt x="5912088" y="713954"/>
                  </a:lnTo>
                  <a:lnTo>
                    <a:pt x="5909342" y="711208"/>
                  </a:lnTo>
                  <a:close/>
                  <a:moveTo>
                    <a:pt x="5758313" y="711208"/>
                  </a:moveTo>
                  <a:lnTo>
                    <a:pt x="5750075" y="713954"/>
                  </a:lnTo>
                  <a:lnTo>
                    <a:pt x="5750075" y="716700"/>
                  </a:lnTo>
                  <a:lnTo>
                    <a:pt x="5752821" y="719446"/>
                  </a:lnTo>
                  <a:lnTo>
                    <a:pt x="5755567" y="719446"/>
                  </a:lnTo>
                  <a:lnTo>
                    <a:pt x="5755567" y="722192"/>
                  </a:lnTo>
                  <a:lnTo>
                    <a:pt x="5758313" y="722192"/>
                  </a:lnTo>
                  <a:lnTo>
                    <a:pt x="5763805" y="719446"/>
                  </a:lnTo>
                  <a:lnTo>
                    <a:pt x="5766551" y="711208"/>
                  </a:lnTo>
                  <a:close/>
                  <a:moveTo>
                    <a:pt x="5840693" y="705716"/>
                  </a:moveTo>
                  <a:lnTo>
                    <a:pt x="5832455" y="708462"/>
                  </a:lnTo>
                  <a:lnTo>
                    <a:pt x="5829709" y="713954"/>
                  </a:lnTo>
                  <a:lnTo>
                    <a:pt x="5826963" y="716700"/>
                  </a:lnTo>
                  <a:lnTo>
                    <a:pt x="5826963" y="727684"/>
                  </a:lnTo>
                  <a:lnTo>
                    <a:pt x="5829709" y="738668"/>
                  </a:lnTo>
                  <a:lnTo>
                    <a:pt x="5835201" y="744160"/>
                  </a:lnTo>
                  <a:lnTo>
                    <a:pt x="5843439" y="746906"/>
                  </a:lnTo>
                  <a:lnTo>
                    <a:pt x="5848931" y="744160"/>
                  </a:lnTo>
                  <a:lnTo>
                    <a:pt x="5851677" y="735922"/>
                  </a:lnTo>
                  <a:lnTo>
                    <a:pt x="5854423" y="727684"/>
                  </a:lnTo>
                  <a:lnTo>
                    <a:pt x="5851677" y="716700"/>
                  </a:lnTo>
                  <a:lnTo>
                    <a:pt x="5846185" y="711208"/>
                  </a:lnTo>
                  <a:close/>
                  <a:moveTo>
                    <a:pt x="5711632" y="702970"/>
                  </a:moveTo>
                  <a:lnTo>
                    <a:pt x="5714378" y="708462"/>
                  </a:lnTo>
                  <a:lnTo>
                    <a:pt x="5717124" y="711208"/>
                  </a:lnTo>
                  <a:lnTo>
                    <a:pt x="5717124" y="708462"/>
                  </a:lnTo>
                  <a:lnTo>
                    <a:pt x="5717124" y="705716"/>
                  </a:lnTo>
                  <a:lnTo>
                    <a:pt x="5717124" y="702970"/>
                  </a:lnTo>
                  <a:close/>
                  <a:moveTo>
                    <a:pt x="310295" y="700224"/>
                  </a:moveTo>
                  <a:lnTo>
                    <a:pt x="304803" y="702970"/>
                  </a:lnTo>
                  <a:lnTo>
                    <a:pt x="304803" y="708462"/>
                  </a:lnTo>
                  <a:lnTo>
                    <a:pt x="310295" y="708462"/>
                  </a:lnTo>
                  <a:close/>
                  <a:moveTo>
                    <a:pt x="1540493" y="694732"/>
                  </a:moveTo>
                  <a:lnTo>
                    <a:pt x="1535002" y="700224"/>
                  </a:lnTo>
                  <a:lnTo>
                    <a:pt x="1535002" y="705716"/>
                  </a:lnTo>
                  <a:lnTo>
                    <a:pt x="1535002" y="711208"/>
                  </a:lnTo>
                  <a:lnTo>
                    <a:pt x="1540493" y="716700"/>
                  </a:lnTo>
                  <a:lnTo>
                    <a:pt x="1551477" y="716700"/>
                  </a:lnTo>
                  <a:lnTo>
                    <a:pt x="1554223" y="719446"/>
                  </a:lnTo>
                  <a:lnTo>
                    <a:pt x="1554223" y="722192"/>
                  </a:lnTo>
                  <a:lnTo>
                    <a:pt x="1556969" y="722192"/>
                  </a:lnTo>
                  <a:lnTo>
                    <a:pt x="1559715" y="716700"/>
                  </a:lnTo>
                  <a:lnTo>
                    <a:pt x="1562461" y="713954"/>
                  </a:lnTo>
                  <a:lnTo>
                    <a:pt x="1565206" y="708462"/>
                  </a:lnTo>
                  <a:lnTo>
                    <a:pt x="1565206" y="702970"/>
                  </a:lnTo>
                  <a:lnTo>
                    <a:pt x="1559715" y="700224"/>
                  </a:lnTo>
                  <a:lnTo>
                    <a:pt x="1556969" y="694732"/>
                  </a:lnTo>
                  <a:close/>
                  <a:moveTo>
                    <a:pt x="790841" y="694732"/>
                  </a:moveTo>
                  <a:lnTo>
                    <a:pt x="785349" y="697478"/>
                  </a:lnTo>
                  <a:lnTo>
                    <a:pt x="782603" y="705716"/>
                  </a:lnTo>
                  <a:lnTo>
                    <a:pt x="782603" y="716700"/>
                  </a:lnTo>
                  <a:lnTo>
                    <a:pt x="785349" y="724938"/>
                  </a:lnTo>
                  <a:lnTo>
                    <a:pt x="788095" y="733176"/>
                  </a:lnTo>
                  <a:lnTo>
                    <a:pt x="793587" y="735922"/>
                  </a:lnTo>
                  <a:lnTo>
                    <a:pt x="801825" y="733176"/>
                  </a:lnTo>
                  <a:lnTo>
                    <a:pt x="804571" y="730430"/>
                  </a:lnTo>
                  <a:lnTo>
                    <a:pt x="807317" y="724938"/>
                  </a:lnTo>
                  <a:lnTo>
                    <a:pt x="807317" y="713954"/>
                  </a:lnTo>
                  <a:lnTo>
                    <a:pt x="804571" y="702970"/>
                  </a:lnTo>
                  <a:lnTo>
                    <a:pt x="801825" y="697478"/>
                  </a:lnTo>
                  <a:close/>
                  <a:moveTo>
                    <a:pt x="6109798" y="691986"/>
                  </a:moveTo>
                  <a:lnTo>
                    <a:pt x="6109798" y="694732"/>
                  </a:lnTo>
                  <a:lnTo>
                    <a:pt x="6109798" y="700224"/>
                  </a:lnTo>
                  <a:lnTo>
                    <a:pt x="6112544" y="697478"/>
                  </a:lnTo>
                  <a:lnTo>
                    <a:pt x="6112544" y="691986"/>
                  </a:lnTo>
                  <a:close/>
                  <a:moveTo>
                    <a:pt x="5659458" y="691986"/>
                  </a:moveTo>
                  <a:lnTo>
                    <a:pt x="5662204" y="697478"/>
                  </a:lnTo>
                  <a:lnTo>
                    <a:pt x="5664950" y="697478"/>
                  </a:lnTo>
                  <a:lnTo>
                    <a:pt x="5664950" y="694732"/>
                  </a:lnTo>
                  <a:lnTo>
                    <a:pt x="5667696" y="691986"/>
                  </a:lnTo>
                  <a:lnTo>
                    <a:pt x="5664950" y="691986"/>
                  </a:lnTo>
                  <a:close/>
                  <a:moveTo>
                    <a:pt x="1471844" y="689240"/>
                  </a:moveTo>
                  <a:lnTo>
                    <a:pt x="1466353" y="691986"/>
                  </a:lnTo>
                  <a:lnTo>
                    <a:pt x="1458113" y="691986"/>
                  </a:lnTo>
                  <a:lnTo>
                    <a:pt x="1458113" y="694732"/>
                  </a:lnTo>
                  <a:lnTo>
                    <a:pt x="1449877" y="694732"/>
                  </a:lnTo>
                  <a:lnTo>
                    <a:pt x="1444383" y="697478"/>
                  </a:lnTo>
                  <a:lnTo>
                    <a:pt x="1441637" y="702970"/>
                  </a:lnTo>
                  <a:lnTo>
                    <a:pt x="1438891" y="708462"/>
                  </a:lnTo>
                  <a:lnTo>
                    <a:pt x="1433400" y="708462"/>
                  </a:lnTo>
                  <a:lnTo>
                    <a:pt x="1427907" y="711208"/>
                  </a:lnTo>
                  <a:lnTo>
                    <a:pt x="1416924" y="719446"/>
                  </a:lnTo>
                  <a:lnTo>
                    <a:pt x="1411434" y="724938"/>
                  </a:lnTo>
                  <a:lnTo>
                    <a:pt x="1411434" y="730430"/>
                  </a:lnTo>
                  <a:lnTo>
                    <a:pt x="1411434" y="735922"/>
                  </a:lnTo>
                  <a:lnTo>
                    <a:pt x="1416924" y="741414"/>
                  </a:lnTo>
                  <a:lnTo>
                    <a:pt x="1419670" y="738668"/>
                  </a:lnTo>
                  <a:lnTo>
                    <a:pt x="1422416" y="738668"/>
                  </a:lnTo>
                  <a:lnTo>
                    <a:pt x="1422416" y="744160"/>
                  </a:lnTo>
                  <a:lnTo>
                    <a:pt x="1427907" y="744160"/>
                  </a:lnTo>
                  <a:lnTo>
                    <a:pt x="1427907" y="746906"/>
                  </a:lnTo>
                  <a:lnTo>
                    <a:pt x="1430655" y="752398"/>
                  </a:lnTo>
                  <a:lnTo>
                    <a:pt x="1444383" y="752398"/>
                  </a:lnTo>
                  <a:lnTo>
                    <a:pt x="1455368" y="749652"/>
                  </a:lnTo>
                  <a:lnTo>
                    <a:pt x="1458113" y="735922"/>
                  </a:lnTo>
                  <a:lnTo>
                    <a:pt x="1460859" y="738668"/>
                  </a:lnTo>
                  <a:lnTo>
                    <a:pt x="1466353" y="735922"/>
                  </a:lnTo>
                  <a:lnTo>
                    <a:pt x="1480081" y="735922"/>
                  </a:lnTo>
                  <a:lnTo>
                    <a:pt x="1477335" y="733176"/>
                  </a:lnTo>
                  <a:lnTo>
                    <a:pt x="1480081" y="733176"/>
                  </a:lnTo>
                  <a:lnTo>
                    <a:pt x="1482829" y="733176"/>
                  </a:lnTo>
                  <a:lnTo>
                    <a:pt x="1485574" y="733176"/>
                  </a:lnTo>
                  <a:lnTo>
                    <a:pt x="1493811" y="741414"/>
                  </a:lnTo>
                  <a:lnTo>
                    <a:pt x="1507541" y="744160"/>
                  </a:lnTo>
                  <a:lnTo>
                    <a:pt x="1515779" y="741414"/>
                  </a:lnTo>
                  <a:lnTo>
                    <a:pt x="1518526" y="741414"/>
                  </a:lnTo>
                  <a:lnTo>
                    <a:pt x="1524017" y="738668"/>
                  </a:lnTo>
                  <a:lnTo>
                    <a:pt x="1524017" y="727684"/>
                  </a:lnTo>
                  <a:lnTo>
                    <a:pt x="1521272" y="716700"/>
                  </a:lnTo>
                  <a:lnTo>
                    <a:pt x="1504796" y="711208"/>
                  </a:lnTo>
                  <a:lnTo>
                    <a:pt x="1507541" y="708462"/>
                  </a:lnTo>
                  <a:lnTo>
                    <a:pt x="1507541" y="700224"/>
                  </a:lnTo>
                  <a:lnTo>
                    <a:pt x="1502050" y="697478"/>
                  </a:lnTo>
                  <a:lnTo>
                    <a:pt x="1499304" y="694732"/>
                  </a:lnTo>
                  <a:lnTo>
                    <a:pt x="1496557" y="691986"/>
                  </a:lnTo>
                  <a:lnTo>
                    <a:pt x="1491065" y="691986"/>
                  </a:lnTo>
                  <a:lnTo>
                    <a:pt x="1491065" y="689240"/>
                  </a:lnTo>
                  <a:lnTo>
                    <a:pt x="1488320" y="689240"/>
                  </a:lnTo>
                  <a:lnTo>
                    <a:pt x="1488320" y="691986"/>
                  </a:lnTo>
                  <a:lnTo>
                    <a:pt x="1485574" y="691986"/>
                  </a:lnTo>
                  <a:lnTo>
                    <a:pt x="1480081" y="689240"/>
                  </a:lnTo>
                  <a:close/>
                  <a:moveTo>
                    <a:pt x="900680" y="689240"/>
                  </a:moveTo>
                  <a:lnTo>
                    <a:pt x="895189" y="691986"/>
                  </a:lnTo>
                  <a:lnTo>
                    <a:pt x="895189" y="700224"/>
                  </a:lnTo>
                  <a:lnTo>
                    <a:pt x="897934" y="697478"/>
                  </a:lnTo>
                  <a:lnTo>
                    <a:pt x="900680" y="700224"/>
                  </a:lnTo>
                  <a:lnTo>
                    <a:pt x="903426" y="700224"/>
                  </a:lnTo>
                  <a:lnTo>
                    <a:pt x="906173" y="697478"/>
                  </a:lnTo>
                  <a:lnTo>
                    <a:pt x="911664" y="697478"/>
                  </a:lnTo>
                  <a:lnTo>
                    <a:pt x="908919" y="691986"/>
                  </a:lnTo>
                  <a:lnTo>
                    <a:pt x="903426" y="689240"/>
                  </a:lnTo>
                  <a:close/>
                  <a:moveTo>
                    <a:pt x="5692410" y="689240"/>
                  </a:moveTo>
                  <a:lnTo>
                    <a:pt x="5692410" y="691986"/>
                  </a:lnTo>
                  <a:lnTo>
                    <a:pt x="5697902" y="694732"/>
                  </a:lnTo>
                  <a:lnTo>
                    <a:pt x="5700648" y="691986"/>
                  </a:lnTo>
                  <a:lnTo>
                    <a:pt x="5700648" y="689240"/>
                  </a:lnTo>
                  <a:lnTo>
                    <a:pt x="5695156" y="689240"/>
                  </a:lnTo>
                  <a:close/>
                  <a:moveTo>
                    <a:pt x="5678680" y="689240"/>
                  </a:moveTo>
                  <a:lnTo>
                    <a:pt x="5678680" y="694732"/>
                  </a:lnTo>
                  <a:lnTo>
                    <a:pt x="5681426" y="691986"/>
                  </a:lnTo>
                  <a:lnTo>
                    <a:pt x="5684172" y="689240"/>
                  </a:lnTo>
                  <a:close/>
                  <a:moveTo>
                    <a:pt x="5189896" y="689240"/>
                  </a:moveTo>
                  <a:lnTo>
                    <a:pt x="5181658" y="691986"/>
                  </a:lnTo>
                  <a:lnTo>
                    <a:pt x="5176166" y="705716"/>
                  </a:lnTo>
                  <a:lnTo>
                    <a:pt x="5173420" y="705716"/>
                  </a:lnTo>
                  <a:lnTo>
                    <a:pt x="5167928" y="705716"/>
                  </a:lnTo>
                  <a:lnTo>
                    <a:pt x="5156944" y="705716"/>
                  </a:lnTo>
                  <a:lnTo>
                    <a:pt x="5156944" y="708462"/>
                  </a:lnTo>
                  <a:lnTo>
                    <a:pt x="5156944" y="711208"/>
                  </a:lnTo>
                  <a:lnTo>
                    <a:pt x="5154198" y="711208"/>
                  </a:lnTo>
                  <a:lnTo>
                    <a:pt x="5151452" y="711208"/>
                  </a:lnTo>
                  <a:lnTo>
                    <a:pt x="5148706" y="716700"/>
                  </a:lnTo>
                  <a:lnTo>
                    <a:pt x="5148706" y="724938"/>
                  </a:lnTo>
                  <a:lnTo>
                    <a:pt x="5143214" y="724938"/>
                  </a:lnTo>
                  <a:lnTo>
                    <a:pt x="5148706" y="711208"/>
                  </a:lnTo>
                  <a:lnTo>
                    <a:pt x="5140468" y="702970"/>
                  </a:lnTo>
                  <a:lnTo>
                    <a:pt x="5129485" y="697478"/>
                  </a:lnTo>
                  <a:lnTo>
                    <a:pt x="5121247" y="700224"/>
                  </a:lnTo>
                  <a:lnTo>
                    <a:pt x="5115755" y="702970"/>
                  </a:lnTo>
                  <a:lnTo>
                    <a:pt x="5113009" y="705716"/>
                  </a:lnTo>
                  <a:lnTo>
                    <a:pt x="5113009" y="716700"/>
                  </a:lnTo>
                  <a:lnTo>
                    <a:pt x="5115755" y="724938"/>
                  </a:lnTo>
                  <a:lnTo>
                    <a:pt x="5129485" y="730430"/>
                  </a:lnTo>
                  <a:lnTo>
                    <a:pt x="5129485" y="735922"/>
                  </a:lnTo>
                  <a:lnTo>
                    <a:pt x="5129485" y="741414"/>
                  </a:lnTo>
                  <a:lnTo>
                    <a:pt x="5134976" y="744160"/>
                  </a:lnTo>
                  <a:lnTo>
                    <a:pt x="5137722" y="746906"/>
                  </a:lnTo>
                  <a:lnTo>
                    <a:pt x="5137722" y="749652"/>
                  </a:lnTo>
                  <a:lnTo>
                    <a:pt x="5143214" y="749652"/>
                  </a:lnTo>
                  <a:lnTo>
                    <a:pt x="5143214" y="752398"/>
                  </a:lnTo>
                  <a:lnTo>
                    <a:pt x="5145960" y="752398"/>
                  </a:lnTo>
                  <a:lnTo>
                    <a:pt x="5148706" y="752398"/>
                  </a:lnTo>
                  <a:lnTo>
                    <a:pt x="5151452" y="749652"/>
                  </a:lnTo>
                  <a:lnTo>
                    <a:pt x="5156944" y="752398"/>
                  </a:lnTo>
                  <a:lnTo>
                    <a:pt x="5162436" y="752398"/>
                  </a:lnTo>
                  <a:lnTo>
                    <a:pt x="5170674" y="752398"/>
                  </a:lnTo>
                  <a:lnTo>
                    <a:pt x="5176166" y="749652"/>
                  </a:lnTo>
                  <a:lnTo>
                    <a:pt x="5176166" y="746906"/>
                  </a:lnTo>
                  <a:lnTo>
                    <a:pt x="5184404" y="746906"/>
                  </a:lnTo>
                  <a:lnTo>
                    <a:pt x="5189896" y="744160"/>
                  </a:lnTo>
                  <a:lnTo>
                    <a:pt x="5192642" y="741414"/>
                  </a:lnTo>
                  <a:lnTo>
                    <a:pt x="5195388" y="733176"/>
                  </a:lnTo>
                  <a:lnTo>
                    <a:pt x="5200880" y="733176"/>
                  </a:lnTo>
                  <a:lnTo>
                    <a:pt x="5206372" y="730430"/>
                  </a:lnTo>
                  <a:lnTo>
                    <a:pt x="5220102" y="722192"/>
                  </a:lnTo>
                  <a:lnTo>
                    <a:pt x="5222848" y="716700"/>
                  </a:lnTo>
                  <a:lnTo>
                    <a:pt x="5222848" y="711208"/>
                  </a:lnTo>
                  <a:lnTo>
                    <a:pt x="5222848" y="705716"/>
                  </a:lnTo>
                  <a:lnTo>
                    <a:pt x="5217356" y="702970"/>
                  </a:lnTo>
                  <a:lnTo>
                    <a:pt x="5214610" y="702970"/>
                  </a:lnTo>
                  <a:lnTo>
                    <a:pt x="5214610" y="705716"/>
                  </a:lnTo>
                  <a:lnTo>
                    <a:pt x="5211864" y="705716"/>
                  </a:lnTo>
                  <a:lnTo>
                    <a:pt x="5211864" y="697478"/>
                  </a:lnTo>
                  <a:lnTo>
                    <a:pt x="5206372" y="697478"/>
                  </a:lnTo>
                  <a:lnTo>
                    <a:pt x="5206372" y="694732"/>
                  </a:lnTo>
                  <a:lnTo>
                    <a:pt x="5203626" y="689240"/>
                  </a:lnTo>
                  <a:close/>
                  <a:moveTo>
                    <a:pt x="722192" y="686494"/>
                  </a:moveTo>
                  <a:lnTo>
                    <a:pt x="722192" y="691986"/>
                  </a:lnTo>
                  <a:lnTo>
                    <a:pt x="727684" y="691986"/>
                  </a:lnTo>
                  <a:lnTo>
                    <a:pt x="730430" y="691986"/>
                  </a:lnTo>
                  <a:lnTo>
                    <a:pt x="733176" y="686494"/>
                  </a:lnTo>
                  <a:close/>
                  <a:moveTo>
                    <a:pt x="1005028" y="683748"/>
                  </a:moveTo>
                  <a:lnTo>
                    <a:pt x="969330" y="686494"/>
                  </a:lnTo>
                  <a:lnTo>
                    <a:pt x="952854" y="689240"/>
                  </a:lnTo>
                  <a:lnTo>
                    <a:pt x="936378" y="694732"/>
                  </a:lnTo>
                  <a:lnTo>
                    <a:pt x="922648" y="700224"/>
                  </a:lnTo>
                  <a:lnTo>
                    <a:pt x="919902" y="702970"/>
                  </a:lnTo>
                  <a:lnTo>
                    <a:pt x="917156" y="708462"/>
                  </a:lnTo>
                  <a:lnTo>
                    <a:pt x="919902" y="711208"/>
                  </a:lnTo>
                  <a:lnTo>
                    <a:pt x="919902" y="716700"/>
                  </a:lnTo>
                  <a:lnTo>
                    <a:pt x="933632" y="727684"/>
                  </a:lnTo>
                  <a:lnTo>
                    <a:pt x="936378" y="722192"/>
                  </a:lnTo>
                  <a:lnTo>
                    <a:pt x="936378" y="716700"/>
                  </a:lnTo>
                  <a:lnTo>
                    <a:pt x="944616" y="708462"/>
                  </a:lnTo>
                  <a:lnTo>
                    <a:pt x="955600" y="705716"/>
                  </a:lnTo>
                  <a:lnTo>
                    <a:pt x="969330" y="705716"/>
                  </a:lnTo>
                  <a:lnTo>
                    <a:pt x="980314" y="705716"/>
                  </a:lnTo>
                  <a:lnTo>
                    <a:pt x="994043" y="702970"/>
                  </a:lnTo>
                  <a:lnTo>
                    <a:pt x="1002281" y="694732"/>
                  </a:lnTo>
                  <a:lnTo>
                    <a:pt x="1005028" y="691986"/>
                  </a:lnTo>
                  <a:close/>
                  <a:moveTo>
                    <a:pt x="5961516" y="683748"/>
                  </a:moveTo>
                  <a:lnTo>
                    <a:pt x="5961516" y="689240"/>
                  </a:lnTo>
                  <a:lnTo>
                    <a:pt x="5958770" y="694732"/>
                  </a:lnTo>
                  <a:lnTo>
                    <a:pt x="5950532" y="700224"/>
                  </a:lnTo>
                  <a:lnTo>
                    <a:pt x="5920326" y="708462"/>
                  </a:lnTo>
                  <a:lnTo>
                    <a:pt x="5920326" y="722192"/>
                  </a:lnTo>
                  <a:lnTo>
                    <a:pt x="5939548" y="719446"/>
                  </a:lnTo>
                  <a:lnTo>
                    <a:pt x="5961516" y="716700"/>
                  </a:lnTo>
                  <a:lnTo>
                    <a:pt x="5983483" y="716700"/>
                  </a:lnTo>
                  <a:lnTo>
                    <a:pt x="6002705" y="716700"/>
                  </a:lnTo>
                  <a:lnTo>
                    <a:pt x="6008197" y="722192"/>
                  </a:lnTo>
                  <a:lnTo>
                    <a:pt x="6013689" y="727684"/>
                  </a:lnTo>
                  <a:lnTo>
                    <a:pt x="6038403" y="730430"/>
                  </a:lnTo>
                  <a:lnTo>
                    <a:pt x="6054879" y="730430"/>
                  </a:lnTo>
                  <a:lnTo>
                    <a:pt x="6071355" y="727684"/>
                  </a:lnTo>
                  <a:lnTo>
                    <a:pt x="6076847" y="724938"/>
                  </a:lnTo>
                  <a:lnTo>
                    <a:pt x="6079593" y="727684"/>
                  </a:lnTo>
                  <a:lnTo>
                    <a:pt x="6085085" y="722192"/>
                  </a:lnTo>
                  <a:lnTo>
                    <a:pt x="6082339" y="719446"/>
                  </a:lnTo>
                  <a:lnTo>
                    <a:pt x="6090577" y="713954"/>
                  </a:lnTo>
                  <a:lnTo>
                    <a:pt x="6098815" y="708462"/>
                  </a:lnTo>
                  <a:lnTo>
                    <a:pt x="6115290" y="708462"/>
                  </a:lnTo>
                  <a:lnTo>
                    <a:pt x="6137258" y="711208"/>
                  </a:lnTo>
                  <a:lnTo>
                    <a:pt x="6148242" y="711208"/>
                  </a:lnTo>
                  <a:lnTo>
                    <a:pt x="6156480" y="711208"/>
                  </a:lnTo>
                  <a:lnTo>
                    <a:pt x="6161972" y="705716"/>
                  </a:lnTo>
                  <a:lnTo>
                    <a:pt x="6164718" y="700224"/>
                  </a:lnTo>
                  <a:lnTo>
                    <a:pt x="6161972" y="697478"/>
                  </a:lnTo>
                  <a:lnTo>
                    <a:pt x="6153734" y="694732"/>
                  </a:lnTo>
                  <a:lnTo>
                    <a:pt x="6134512" y="691986"/>
                  </a:lnTo>
                  <a:lnTo>
                    <a:pt x="6137258" y="689240"/>
                  </a:lnTo>
                  <a:lnTo>
                    <a:pt x="6123528" y="689240"/>
                  </a:lnTo>
                  <a:lnTo>
                    <a:pt x="6134512" y="691986"/>
                  </a:lnTo>
                  <a:lnTo>
                    <a:pt x="6126274" y="697478"/>
                  </a:lnTo>
                  <a:lnTo>
                    <a:pt x="6120782" y="702970"/>
                  </a:lnTo>
                  <a:lnTo>
                    <a:pt x="6112544" y="702970"/>
                  </a:lnTo>
                  <a:lnTo>
                    <a:pt x="6093323" y="697478"/>
                  </a:lnTo>
                  <a:lnTo>
                    <a:pt x="6079593" y="694732"/>
                  </a:lnTo>
                  <a:lnTo>
                    <a:pt x="6063117" y="697478"/>
                  </a:lnTo>
                  <a:lnTo>
                    <a:pt x="6057625" y="705716"/>
                  </a:lnTo>
                  <a:lnTo>
                    <a:pt x="6052133" y="711208"/>
                  </a:lnTo>
                  <a:lnTo>
                    <a:pt x="6046641" y="711208"/>
                  </a:lnTo>
                  <a:lnTo>
                    <a:pt x="6032911" y="711208"/>
                  </a:lnTo>
                  <a:lnTo>
                    <a:pt x="6019181" y="708462"/>
                  </a:lnTo>
                  <a:lnTo>
                    <a:pt x="5991721" y="700224"/>
                  </a:lnTo>
                  <a:lnTo>
                    <a:pt x="5972500" y="691986"/>
                  </a:lnTo>
                  <a:close/>
                  <a:moveTo>
                    <a:pt x="5074565" y="683748"/>
                  </a:moveTo>
                  <a:lnTo>
                    <a:pt x="5074565" y="689240"/>
                  </a:lnTo>
                  <a:lnTo>
                    <a:pt x="5074565" y="691986"/>
                  </a:lnTo>
                  <a:lnTo>
                    <a:pt x="5074565" y="694732"/>
                  </a:lnTo>
                  <a:lnTo>
                    <a:pt x="5080057" y="691986"/>
                  </a:lnTo>
                  <a:lnTo>
                    <a:pt x="5080057" y="689240"/>
                  </a:lnTo>
                  <a:lnTo>
                    <a:pt x="5077311" y="683748"/>
                  </a:lnTo>
                  <a:close/>
                  <a:moveTo>
                    <a:pt x="1430655" y="672764"/>
                  </a:moveTo>
                  <a:lnTo>
                    <a:pt x="1419670" y="675510"/>
                  </a:lnTo>
                  <a:lnTo>
                    <a:pt x="1416924" y="681002"/>
                  </a:lnTo>
                  <a:lnTo>
                    <a:pt x="1408686" y="683748"/>
                  </a:lnTo>
                  <a:lnTo>
                    <a:pt x="1408686" y="689240"/>
                  </a:lnTo>
                  <a:lnTo>
                    <a:pt x="1414179" y="689240"/>
                  </a:lnTo>
                  <a:lnTo>
                    <a:pt x="1416924" y="694732"/>
                  </a:lnTo>
                  <a:lnTo>
                    <a:pt x="1419670" y="702970"/>
                  </a:lnTo>
                  <a:lnTo>
                    <a:pt x="1425162" y="705716"/>
                  </a:lnTo>
                  <a:lnTo>
                    <a:pt x="1430655" y="705716"/>
                  </a:lnTo>
                  <a:lnTo>
                    <a:pt x="1441637" y="700224"/>
                  </a:lnTo>
                  <a:lnTo>
                    <a:pt x="1447130" y="691986"/>
                  </a:lnTo>
                  <a:lnTo>
                    <a:pt x="1452622" y="683748"/>
                  </a:lnTo>
                  <a:lnTo>
                    <a:pt x="1444383" y="678256"/>
                  </a:lnTo>
                  <a:lnTo>
                    <a:pt x="1438891" y="675510"/>
                  </a:lnTo>
                  <a:close/>
                  <a:moveTo>
                    <a:pt x="966584" y="670018"/>
                  </a:moveTo>
                  <a:lnTo>
                    <a:pt x="963838" y="672764"/>
                  </a:lnTo>
                  <a:lnTo>
                    <a:pt x="961092" y="675510"/>
                  </a:lnTo>
                  <a:lnTo>
                    <a:pt x="966584" y="675510"/>
                  </a:lnTo>
                  <a:close/>
                  <a:moveTo>
                    <a:pt x="5664950" y="670018"/>
                  </a:moveTo>
                  <a:lnTo>
                    <a:pt x="5664950" y="675510"/>
                  </a:lnTo>
                  <a:lnTo>
                    <a:pt x="5670442" y="675510"/>
                  </a:lnTo>
                  <a:lnTo>
                    <a:pt x="5670442" y="670018"/>
                  </a:lnTo>
                  <a:close/>
                  <a:moveTo>
                    <a:pt x="5272275" y="670018"/>
                  </a:moveTo>
                  <a:lnTo>
                    <a:pt x="5269529" y="675510"/>
                  </a:lnTo>
                  <a:lnTo>
                    <a:pt x="5269529" y="678256"/>
                  </a:lnTo>
                  <a:lnTo>
                    <a:pt x="5272275" y="678256"/>
                  </a:lnTo>
                  <a:lnTo>
                    <a:pt x="5275021" y="675510"/>
                  </a:lnTo>
                  <a:lnTo>
                    <a:pt x="5275021" y="670018"/>
                  </a:lnTo>
                  <a:close/>
                  <a:moveTo>
                    <a:pt x="5096533" y="667272"/>
                  </a:moveTo>
                  <a:lnTo>
                    <a:pt x="5096533" y="675510"/>
                  </a:lnTo>
                  <a:lnTo>
                    <a:pt x="5099279" y="675510"/>
                  </a:lnTo>
                  <a:lnTo>
                    <a:pt x="5102025" y="675510"/>
                  </a:lnTo>
                  <a:lnTo>
                    <a:pt x="5102025" y="670018"/>
                  </a:lnTo>
                  <a:lnTo>
                    <a:pt x="5099279" y="667272"/>
                  </a:lnTo>
                  <a:close/>
                  <a:moveTo>
                    <a:pt x="5110263" y="664526"/>
                  </a:moveTo>
                  <a:lnTo>
                    <a:pt x="5110263" y="667272"/>
                  </a:lnTo>
                  <a:lnTo>
                    <a:pt x="5107517" y="670018"/>
                  </a:lnTo>
                  <a:lnTo>
                    <a:pt x="5110263" y="675510"/>
                  </a:lnTo>
                  <a:lnTo>
                    <a:pt x="5115755" y="675510"/>
                  </a:lnTo>
                  <a:lnTo>
                    <a:pt x="5118501" y="672764"/>
                  </a:lnTo>
                  <a:lnTo>
                    <a:pt x="5118501" y="667272"/>
                  </a:lnTo>
                  <a:lnTo>
                    <a:pt x="5115755" y="667272"/>
                  </a:lnTo>
                  <a:lnTo>
                    <a:pt x="5113009" y="664526"/>
                  </a:lnTo>
                  <a:close/>
                  <a:moveTo>
                    <a:pt x="777112" y="664526"/>
                  </a:moveTo>
                  <a:lnTo>
                    <a:pt x="777112" y="667272"/>
                  </a:lnTo>
                  <a:lnTo>
                    <a:pt x="774366" y="667272"/>
                  </a:lnTo>
                  <a:lnTo>
                    <a:pt x="774366" y="672764"/>
                  </a:lnTo>
                  <a:lnTo>
                    <a:pt x="779857" y="672764"/>
                  </a:lnTo>
                  <a:lnTo>
                    <a:pt x="779857" y="670018"/>
                  </a:lnTo>
                  <a:lnTo>
                    <a:pt x="782603" y="667272"/>
                  </a:lnTo>
                  <a:lnTo>
                    <a:pt x="779857" y="667272"/>
                  </a:lnTo>
                  <a:lnTo>
                    <a:pt x="779857" y="664526"/>
                  </a:lnTo>
                  <a:close/>
                  <a:moveTo>
                    <a:pt x="5145960" y="659034"/>
                  </a:moveTo>
                  <a:lnTo>
                    <a:pt x="5134976" y="661780"/>
                  </a:lnTo>
                  <a:lnTo>
                    <a:pt x="5132230" y="667272"/>
                  </a:lnTo>
                  <a:lnTo>
                    <a:pt x="5132230" y="670018"/>
                  </a:lnTo>
                  <a:lnTo>
                    <a:pt x="5129485" y="672764"/>
                  </a:lnTo>
                  <a:lnTo>
                    <a:pt x="5129485" y="678256"/>
                  </a:lnTo>
                  <a:lnTo>
                    <a:pt x="5126739" y="683748"/>
                  </a:lnTo>
                  <a:lnTo>
                    <a:pt x="5132230" y="689240"/>
                  </a:lnTo>
                  <a:lnTo>
                    <a:pt x="5134976" y="694732"/>
                  </a:lnTo>
                  <a:lnTo>
                    <a:pt x="5143214" y="697478"/>
                  </a:lnTo>
                  <a:lnTo>
                    <a:pt x="5148706" y="700224"/>
                  </a:lnTo>
                  <a:lnTo>
                    <a:pt x="5151452" y="697478"/>
                  </a:lnTo>
                  <a:lnTo>
                    <a:pt x="5159690" y="697478"/>
                  </a:lnTo>
                  <a:lnTo>
                    <a:pt x="5159690" y="694732"/>
                  </a:lnTo>
                  <a:lnTo>
                    <a:pt x="5165182" y="689240"/>
                  </a:lnTo>
                  <a:lnTo>
                    <a:pt x="5170674" y="686494"/>
                  </a:lnTo>
                  <a:lnTo>
                    <a:pt x="5170674" y="678256"/>
                  </a:lnTo>
                  <a:lnTo>
                    <a:pt x="5167928" y="678256"/>
                  </a:lnTo>
                  <a:lnTo>
                    <a:pt x="5167928" y="675510"/>
                  </a:lnTo>
                  <a:lnTo>
                    <a:pt x="5167928" y="670018"/>
                  </a:lnTo>
                  <a:lnTo>
                    <a:pt x="5162436" y="664526"/>
                  </a:lnTo>
                  <a:lnTo>
                    <a:pt x="5159690" y="659034"/>
                  </a:lnTo>
                  <a:close/>
                  <a:moveTo>
                    <a:pt x="1562461" y="656288"/>
                  </a:moveTo>
                  <a:lnTo>
                    <a:pt x="1559715" y="659034"/>
                  </a:lnTo>
                  <a:lnTo>
                    <a:pt x="1562461" y="664526"/>
                  </a:lnTo>
                  <a:lnTo>
                    <a:pt x="1567952" y="667272"/>
                  </a:lnTo>
                  <a:lnTo>
                    <a:pt x="1570699" y="664526"/>
                  </a:lnTo>
                  <a:lnTo>
                    <a:pt x="1570699" y="656288"/>
                  </a:lnTo>
                  <a:close/>
                  <a:moveTo>
                    <a:pt x="5755567" y="653542"/>
                  </a:moveTo>
                  <a:lnTo>
                    <a:pt x="5752821" y="656288"/>
                  </a:lnTo>
                  <a:lnTo>
                    <a:pt x="5750075" y="659034"/>
                  </a:lnTo>
                  <a:lnTo>
                    <a:pt x="5755567" y="659034"/>
                  </a:lnTo>
                  <a:close/>
                  <a:moveTo>
                    <a:pt x="5662204" y="653542"/>
                  </a:moveTo>
                  <a:lnTo>
                    <a:pt x="5670442" y="656288"/>
                  </a:lnTo>
                  <a:lnTo>
                    <a:pt x="5673188" y="656288"/>
                  </a:lnTo>
                  <a:lnTo>
                    <a:pt x="5678680" y="653542"/>
                  </a:lnTo>
                  <a:lnTo>
                    <a:pt x="5670442" y="653542"/>
                  </a:lnTo>
                  <a:close/>
                  <a:moveTo>
                    <a:pt x="5181658" y="653542"/>
                  </a:moveTo>
                  <a:lnTo>
                    <a:pt x="5187150" y="653542"/>
                  </a:lnTo>
                  <a:lnTo>
                    <a:pt x="5187150" y="659034"/>
                  </a:lnTo>
                  <a:lnTo>
                    <a:pt x="5181658" y="659034"/>
                  </a:lnTo>
                  <a:close/>
                  <a:moveTo>
                    <a:pt x="5121247" y="653542"/>
                  </a:moveTo>
                  <a:lnTo>
                    <a:pt x="5121247" y="656288"/>
                  </a:lnTo>
                  <a:lnTo>
                    <a:pt x="5118501" y="656288"/>
                  </a:lnTo>
                  <a:lnTo>
                    <a:pt x="5118501" y="659034"/>
                  </a:lnTo>
                  <a:lnTo>
                    <a:pt x="5121247" y="659034"/>
                  </a:lnTo>
                  <a:lnTo>
                    <a:pt x="5123993" y="659034"/>
                  </a:lnTo>
                  <a:lnTo>
                    <a:pt x="5126739" y="659034"/>
                  </a:lnTo>
                  <a:lnTo>
                    <a:pt x="5126739" y="656288"/>
                  </a:lnTo>
                  <a:lnTo>
                    <a:pt x="5123993" y="656288"/>
                  </a:lnTo>
                  <a:lnTo>
                    <a:pt x="5123993" y="653542"/>
                  </a:lnTo>
                  <a:close/>
                  <a:moveTo>
                    <a:pt x="5717124" y="648050"/>
                  </a:moveTo>
                  <a:lnTo>
                    <a:pt x="5719870" y="650796"/>
                  </a:lnTo>
                  <a:lnTo>
                    <a:pt x="5728108" y="653542"/>
                  </a:lnTo>
                  <a:lnTo>
                    <a:pt x="5728108" y="650796"/>
                  </a:lnTo>
                  <a:lnTo>
                    <a:pt x="5728108" y="648050"/>
                  </a:lnTo>
                  <a:close/>
                  <a:moveTo>
                    <a:pt x="5596301" y="648050"/>
                  </a:moveTo>
                  <a:lnTo>
                    <a:pt x="5593555" y="650796"/>
                  </a:lnTo>
                  <a:lnTo>
                    <a:pt x="5599047" y="653542"/>
                  </a:lnTo>
                  <a:lnTo>
                    <a:pt x="5601793" y="653542"/>
                  </a:lnTo>
                  <a:lnTo>
                    <a:pt x="5604539" y="650796"/>
                  </a:lnTo>
                  <a:lnTo>
                    <a:pt x="5599047" y="648050"/>
                  </a:lnTo>
                  <a:close/>
                  <a:moveTo>
                    <a:pt x="1545985" y="642559"/>
                  </a:moveTo>
                  <a:lnTo>
                    <a:pt x="1543239" y="648051"/>
                  </a:lnTo>
                  <a:lnTo>
                    <a:pt x="1545985" y="648051"/>
                  </a:lnTo>
                  <a:lnTo>
                    <a:pt x="1551477" y="650797"/>
                  </a:lnTo>
                  <a:lnTo>
                    <a:pt x="1551477" y="642559"/>
                  </a:lnTo>
                  <a:close/>
                  <a:moveTo>
                    <a:pt x="741414" y="642559"/>
                  </a:moveTo>
                  <a:lnTo>
                    <a:pt x="741414" y="650797"/>
                  </a:lnTo>
                  <a:lnTo>
                    <a:pt x="746906" y="648051"/>
                  </a:lnTo>
                  <a:lnTo>
                    <a:pt x="746906" y="642559"/>
                  </a:lnTo>
                  <a:close/>
                  <a:moveTo>
                    <a:pt x="5739091" y="642558"/>
                  </a:moveTo>
                  <a:lnTo>
                    <a:pt x="5739091" y="653542"/>
                  </a:lnTo>
                  <a:lnTo>
                    <a:pt x="5741837" y="650796"/>
                  </a:lnTo>
                  <a:lnTo>
                    <a:pt x="5741837" y="648050"/>
                  </a:lnTo>
                  <a:lnTo>
                    <a:pt x="5744583" y="642558"/>
                  </a:lnTo>
                  <a:close/>
                  <a:moveTo>
                    <a:pt x="1271389" y="637067"/>
                  </a:moveTo>
                  <a:lnTo>
                    <a:pt x="1271389" y="642559"/>
                  </a:lnTo>
                  <a:lnTo>
                    <a:pt x="1276880" y="642559"/>
                  </a:lnTo>
                  <a:lnTo>
                    <a:pt x="1276880" y="637067"/>
                  </a:lnTo>
                  <a:close/>
                  <a:moveTo>
                    <a:pt x="681002" y="637067"/>
                  </a:moveTo>
                  <a:lnTo>
                    <a:pt x="681002" y="642559"/>
                  </a:lnTo>
                  <a:lnTo>
                    <a:pt x="686494" y="642559"/>
                  </a:lnTo>
                  <a:lnTo>
                    <a:pt x="686494" y="637067"/>
                  </a:lnTo>
                  <a:close/>
                  <a:moveTo>
                    <a:pt x="5626506" y="634320"/>
                  </a:moveTo>
                  <a:lnTo>
                    <a:pt x="5623760" y="637066"/>
                  </a:lnTo>
                  <a:lnTo>
                    <a:pt x="5626506" y="639812"/>
                  </a:lnTo>
                  <a:lnTo>
                    <a:pt x="5629252" y="639812"/>
                  </a:lnTo>
                  <a:lnTo>
                    <a:pt x="5631998" y="639812"/>
                  </a:lnTo>
                  <a:lnTo>
                    <a:pt x="5631998" y="637066"/>
                  </a:lnTo>
                  <a:lnTo>
                    <a:pt x="5631998" y="634320"/>
                  </a:lnTo>
                  <a:lnTo>
                    <a:pt x="5629252" y="634320"/>
                  </a:lnTo>
                  <a:close/>
                  <a:moveTo>
                    <a:pt x="1213722" y="631575"/>
                  </a:moveTo>
                  <a:lnTo>
                    <a:pt x="1205484" y="634321"/>
                  </a:lnTo>
                  <a:lnTo>
                    <a:pt x="1202739" y="639813"/>
                  </a:lnTo>
                  <a:lnTo>
                    <a:pt x="1210975" y="639813"/>
                  </a:lnTo>
                  <a:lnTo>
                    <a:pt x="1210975" y="637067"/>
                  </a:lnTo>
                  <a:close/>
                  <a:moveTo>
                    <a:pt x="5642982" y="628829"/>
                  </a:moveTo>
                  <a:lnTo>
                    <a:pt x="5642982" y="634320"/>
                  </a:lnTo>
                  <a:lnTo>
                    <a:pt x="5640236" y="634320"/>
                  </a:lnTo>
                  <a:lnTo>
                    <a:pt x="5637490" y="637066"/>
                  </a:lnTo>
                  <a:lnTo>
                    <a:pt x="5642982" y="637066"/>
                  </a:lnTo>
                  <a:lnTo>
                    <a:pt x="5645728" y="637066"/>
                  </a:lnTo>
                  <a:lnTo>
                    <a:pt x="5645728" y="628829"/>
                  </a:lnTo>
                  <a:close/>
                  <a:moveTo>
                    <a:pt x="5137722" y="628829"/>
                  </a:moveTo>
                  <a:lnTo>
                    <a:pt x="5134976" y="634320"/>
                  </a:lnTo>
                  <a:lnTo>
                    <a:pt x="5132230" y="645304"/>
                  </a:lnTo>
                  <a:lnTo>
                    <a:pt x="5129485" y="645304"/>
                  </a:lnTo>
                  <a:lnTo>
                    <a:pt x="5126739" y="648050"/>
                  </a:lnTo>
                  <a:lnTo>
                    <a:pt x="5132230" y="648050"/>
                  </a:lnTo>
                  <a:lnTo>
                    <a:pt x="5140468" y="650796"/>
                  </a:lnTo>
                  <a:lnTo>
                    <a:pt x="5143214" y="653542"/>
                  </a:lnTo>
                  <a:lnTo>
                    <a:pt x="5151452" y="653542"/>
                  </a:lnTo>
                  <a:lnTo>
                    <a:pt x="5156944" y="648050"/>
                  </a:lnTo>
                  <a:lnTo>
                    <a:pt x="5159690" y="642558"/>
                  </a:lnTo>
                  <a:lnTo>
                    <a:pt x="5159690" y="637066"/>
                  </a:lnTo>
                  <a:lnTo>
                    <a:pt x="5156944" y="628829"/>
                  </a:lnTo>
                  <a:lnTo>
                    <a:pt x="5145960" y="628829"/>
                  </a:lnTo>
                  <a:close/>
                  <a:moveTo>
                    <a:pt x="5077311" y="628829"/>
                  </a:moveTo>
                  <a:lnTo>
                    <a:pt x="5077311" y="637066"/>
                  </a:lnTo>
                  <a:lnTo>
                    <a:pt x="5080057" y="637066"/>
                  </a:lnTo>
                  <a:lnTo>
                    <a:pt x="5082803" y="634320"/>
                  </a:lnTo>
                  <a:lnTo>
                    <a:pt x="5085549" y="628829"/>
                  </a:lnTo>
                  <a:close/>
                  <a:moveTo>
                    <a:pt x="837523" y="628829"/>
                  </a:moveTo>
                  <a:lnTo>
                    <a:pt x="832031" y="631575"/>
                  </a:lnTo>
                  <a:lnTo>
                    <a:pt x="832031" y="634321"/>
                  </a:lnTo>
                  <a:lnTo>
                    <a:pt x="837523" y="634321"/>
                  </a:lnTo>
                  <a:lnTo>
                    <a:pt x="840269" y="631575"/>
                  </a:lnTo>
                  <a:lnTo>
                    <a:pt x="837523" y="631575"/>
                  </a:lnTo>
                  <a:close/>
                  <a:moveTo>
                    <a:pt x="867729" y="626083"/>
                  </a:moveTo>
                  <a:lnTo>
                    <a:pt x="864983" y="628829"/>
                  </a:lnTo>
                  <a:lnTo>
                    <a:pt x="867729" y="628829"/>
                  </a:lnTo>
                  <a:lnTo>
                    <a:pt x="867729" y="631575"/>
                  </a:lnTo>
                  <a:lnTo>
                    <a:pt x="867729" y="634321"/>
                  </a:lnTo>
                  <a:lnTo>
                    <a:pt x="873221" y="634321"/>
                  </a:lnTo>
                  <a:lnTo>
                    <a:pt x="875967" y="637067"/>
                  </a:lnTo>
                  <a:lnTo>
                    <a:pt x="878712" y="634321"/>
                  </a:lnTo>
                  <a:lnTo>
                    <a:pt x="881458" y="631575"/>
                  </a:lnTo>
                  <a:lnTo>
                    <a:pt x="875967" y="631575"/>
                  </a:lnTo>
                  <a:lnTo>
                    <a:pt x="873221" y="628829"/>
                  </a:lnTo>
                  <a:close/>
                  <a:moveTo>
                    <a:pt x="5967008" y="626083"/>
                  </a:moveTo>
                  <a:lnTo>
                    <a:pt x="5950532" y="637066"/>
                  </a:lnTo>
                  <a:lnTo>
                    <a:pt x="5942294" y="642558"/>
                  </a:lnTo>
                  <a:lnTo>
                    <a:pt x="5942294" y="645304"/>
                  </a:lnTo>
                  <a:lnTo>
                    <a:pt x="5947786" y="648050"/>
                  </a:lnTo>
                  <a:lnTo>
                    <a:pt x="5950532" y="645304"/>
                  </a:lnTo>
                  <a:lnTo>
                    <a:pt x="5953278" y="645304"/>
                  </a:lnTo>
                  <a:lnTo>
                    <a:pt x="5961516" y="642558"/>
                  </a:lnTo>
                  <a:lnTo>
                    <a:pt x="5964262" y="639812"/>
                  </a:lnTo>
                  <a:lnTo>
                    <a:pt x="5967008" y="637066"/>
                  </a:lnTo>
                  <a:lnTo>
                    <a:pt x="5969754" y="631575"/>
                  </a:lnTo>
                  <a:close/>
                  <a:moveTo>
                    <a:pt x="5170674" y="626083"/>
                  </a:moveTo>
                  <a:lnTo>
                    <a:pt x="5167928" y="628829"/>
                  </a:lnTo>
                  <a:lnTo>
                    <a:pt x="5167928" y="631575"/>
                  </a:lnTo>
                  <a:lnTo>
                    <a:pt x="5170674" y="634320"/>
                  </a:lnTo>
                  <a:lnTo>
                    <a:pt x="5167928" y="639812"/>
                  </a:lnTo>
                  <a:lnTo>
                    <a:pt x="5165182" y="648050"/>
                  </a:lnTo>
                  <a:lnTo>
                    <a:pt x="5170674" y="653542"/>
                  </a:lnTo>
                  <a:lnTo>
                    <a:pt x="5173420" y="659034"/>
                  </a:lnTo>
                  <a:lnTo>
                    <a:pt x="5170674" y="661780"/>
                  </a:lnTo>
                  <a:lnTo>
                    <a:pt x="5176166" y="664526"/>
                  </a:lnTo>
                  <a:lnTo>
                    <a:pt x="5176166" y="667272"/>
                  </a:lnTo>
                  <a:lnTo>
                    <a:pt x="5189896" y="670018"/>
                  </a:lnTo>
                  <a:lnTo>
                    <a:pt x="5198134" y="667272"/>
                  </a:lnTo>
                  <a:lnTo>
                    <a:pt x="5206372" y="664526"/>
                  </a:lnTo>
                  <a:lnTo>
                    <a:pt x="5214610" y="659034"/>
                  </a:lnTo>
                  <a:lnTo>
                    <a:pt x="5211864" y="653542"/>
                  </a:lnTo>
                  <a:lnTo>
                    <a:pt x="5211864" y="648050"/>
                  </a:lnTo>
                  <a:lnTo>
                    <a:pt x="5214610" y="648050"/>
                  </a:lnTo>
                  <a:lnTo>
                    <a:pt x="5217356" y="639812"/>
                  </a:lnTo>
                  <a:lnTo>
                    <a:pt x="5214610" y="628829"/>
                  </a:lnTo>
                  <a:lnTo>
                    <a:pt x="5195388" y="626083"/>
                  </a:lnTo>
                  <a:lnTo>
                    <a:pt x="5184404" y="628829"/>
                  </a:lnTo>
                  <a:lnTo>
                    <a:pt x="5173420" y="631575"/>
                  </a:lnTo>
                  <a:lnTo>
                    <a:pt x="5173420" y="626083"/>
                  </a:lnTo>
                  <a:close/>
                  <a:moveTo>
                    <a:pt x="1458113" y="623337"/>
                  </a:moveTo>
                  <a:lnTo>
                    <a:pt x="1460859" y="623337"/>
                  </a:lnTo>
                  <a:lnTo>
                    <a:pt x="1460859" y="626083"/>
                  </a:lnTo>
                  <a:lnTo>
                    <a:pt x="1466353" y="626083"/>
                  </a:lnTo>
                  <a:lnTo>
                    <a:pt x="1469098" y="626083"/>
                  </a:lnTo>
                  <a:lnTo>
                    <a:pt x="1466353" y="628829"/>
                  </a:lnTo>
                  <a:lnTo>
                    <a:pt x="1460859" y="631575"/>
                  </a:lnTo>
                  <a:close/>
                  <a:moveTo>
                    <a:pt x="1367496" y="623337"/>
                  </a:moveTo>
                  <a:lnTo>
                    <a:pt x="1364751" y="628829"/>
                  </a:lnTo>
                  <a:lnTo>
                    <a:pt x="1362005" y="637067"/>
                  </a:lnTo>
                  <a:lnTo>
                    <a:pt x="1359260" y="650797"/>
                  </a:lnTo>
                  <a:lnTo>
                    <a:pt x="1370242" y="656288"/>
                  </a:lnTo>
                  <a:lnTo>
                    <a:pt x="1378481" y="656288"/>
                  </a:lnTo>
                  <a:lnTo>
                    <a:pt x="1389464" y="656288"/>
                  </a:lnTo>
                  <a:lnTo>
                    <a:pt x="1400448" y="650797"/>
                  </a:lnTo>
                  <a:lnTo>
                    <a:pt x="1400448" y="642559"/>
                  </a:lnTo>
                  <a:lnTo>
                    <a:pt x="1397703" y="639813"/>
                  </a:lnTo>
                  <a:lnTo>
                    <a:pt x="1394958" y="639813"/>
                  </a:lnTo>
                  <a:lnTo>
                    <a:pt x="1394958" y="628829"/>
                  </a:lnTo>
                  <a:lnTo>
                    <a:pt x="1389464" y="626083"/>
                  </a:lnTo>
                  <a:lnTo>
                    <a:pt x="1378481" y="623337"/>
                  </a:lnTo>
                  <a:close/>
                  <a:moveTo>
                    <a:pt x="1554223" y="620591"/>
                  </a:moveTo>
                  <a:lnTo>
                    <a:pt x="1551477" y="623337"/>
                  </a:lnTo>
                  <a:lnTo>
                    <a:pt x="1551477" y="626083"/>
                  </a:lnTo>
                  <a:lnTo>
                    <a:pt x="1551477" y="628829"/>
                  </a:lnTo>
                  <a:lnTo>
                    <a:pt x="1556969" y="628829"/>
                  </a:lnTo>
                  <a:lnTo>
                    <a:pt x="1556969" y="623337"/>
                  </a:lnTo>
                  <a:close/>
                  <a:moveTo>
                    <a:pt x="1221961" y="620591"/>
                  </a:moveTo>
                  <a:lnTo>
                    <a:pt x="1216469" y="623337"/>
                  </a:lnTo>
                  <a:lnTo>
                    <a:pt x="1216469" y="634321"/>
                  </a:lnTo>
                  <a:lnTo>
                    <a:pt x="1221961" y="639813"/>
                  </a:lnTo>
                  <a:lnTo>
                    <a:pt x="1230199" y="642559"/>
                  </a:lnTo>
                  <a:lnTo>
                    <a:pt x="1241182" y="642559"/>
                  </a:lnTo>
                  <a:lnTo>
                    <a:pt x="1241182" y="637067"/>
                  </a:lnTo>
                  <a:lnTo>
                    <a:pt x="1241182" y="634321"/>
                  </a:lnTo>
                  <a:lnTo>
                    <a:pt x="1243927" y="631575"/>
                  </a:lnTo>
                  <a:lnTo>
                    <a:pt x="1243927" y="626083"/>
                  </a:lnTo>
                  <a:lnTo>
                    <a:pt x="1230199" y="620591"/>
                  </a:lnTo>
                  <a:close/>
                  <a:moveTo>
                    <a:pt x="1208230" y="620591"/>
                  </a:moveTo>
                  <a:lnTo>
                    <a:pt x="1205484" y="623337"/>
                  </a:lnTo>
                  <a:lnTo>
                    <a:pt x="1202739" y="626083"/>
                  </a:lnTo>
                  <a:lnTo>
                    <a:pt x="1205484" y="628829"/>
                  </a:lnTo>
                  <a:lnTo>
                    <a:pt x="1210975" y="631575"/>
                  </a:lnTo>
                  <a:lnTo>
                    <a:pt x="1208230" y="626083"/>
                  </a:lnTo>
                  <a:close/>
                  <a:moveTo>
                    <a:pt x="5977992" y="620591"/>
                  </a:moveTo>
                  <a:lnTo>
                    <a:pt x="5975246" y="623337"/>
                  </a:lnTo>
                  <a:lnTo>
                    <a:pt x="5972500" y="626083"/>
                  </a:lnTo>
                  <a:lnTo>
                    <a:pt x="5972500" y="631575"/>
                  </a:lnTo>
                  <a:lnTo>
                    <a:pt x="5977992" y="642558"/>
                  </a:lnTo>
                  <a:lnTo>
                    <a:pt x="5983483" y="634320"/>
                  </a:lnTo>
                  <a:lnTo>
                    <a:pt x="5983483" y="626083"/>
                  </a:lnTo>
                  <a:lnTo>
                    <a:pt x="5980738" y="623337"/>
                  </a:lnTo>
                  <a:close/>
                  <a:moveTo>
                    <a:pt x="5695156" y="620591"/>
                  </a:moveTo>
                  <a:lnTo>
                    <a:pt x="5697902" y="628829"/>
                  </a:lnTo>
                  <a:lnTo>
                    <a:pt x="5703394" y="634320"/>
                  </a:lnTo>
                  <a:lnTo>
                    <a:pt x="5706140" y="628829"/>
                  </a:lnTo>
                  <a:lnTo>
                    <a:pt x="5703394" y="626083"/>
                  </a:lnTo>
                  <a:lnTo>
                    <a:pt x="5700648" y="623337"/>
                  </a:lnTo>
                  <a:close/>
                  <a:moveTo>
                    <a:pt x="5107517" y="620591"/>
                  </a:moveTo>
                  <a:lnTo>
                    <a:pt x="5104771" y="626083"/>
                  </a:lnTo>
                  <a:lnTo>
                    <a:pt x="5104771" y="631575"/>
                  </a:lnTo>
                  <a:lnTo>
                    <a:pt x="5107517" y="645304"/>
                  </a:lnTo>
                  <a:lnTo>
                    <a:pt x="5110263" y="645304"/>
                  </a:lnTo>
                  <a:lnTo>
                    <a:pt x="5113009" y="648050"/>
                  </a:lnTo>
                  <a:lnTo>
                    <a:pt x="5115755" y="648050"/>
                  </a:lnTo>
                  <a:lnTo>
                    <a:pt x="5118501" y="648050"/>
                  </a:lnTo>
                  <a:lnTo>
                    <a:pt x="5121247" y="642558"/>
                  </a:lnTo>
                  <a:lnTo>
                    <a:pt x="5123993" y="637066"/>
                  </a:lnTo>
                  <a:lnTo>
                    <a:pt x="5123993" y="628829"/>
                  </a:lnTo>
                  <a:lnTo>
                    <a:pt x="5123993" y="620591"/>
                  </a:lnTo>
                  <a:close/>
                  <a:moveTo>
                    <a:pt x="5250308" y="617845"/>
                  </a:moveTo>
                  <a:lnTo>
                    <a:pt x="5250308" y="623337"/>
                  </a:lnTo>
                  <a:lnTo>
                    <a:pt x="5253053" y="623337"/>
                  </a:lnTo>
                  <a:lnTo>
                    <a:pt x="5253053" y="626083"/>
                  </a:lnTo>
                  <a:lnTo>
                    <a:pt x="5255799" y="626083"/>
                  </a:lnTo>
                  <a:lnTo>
                    <a:pt x="5255799" y="623337"/>
                  </a:lnTo>
                  <a:lnTo>
                    <a:pt x="5258545" y="623337"/>
                  </a:lnTo>
                  <a:lnTo>
                    <a:pt x="5258545" y="620591"/>
                  </a:lnTo>
                  <a:lnTo>
                    <a:pt x="5255799" y="620591"/>
                  </a:lnTo>
                  <a:lnTo>
                    <a:pt x="5255799" y="617845"/>
                  </a:lnTo>
                  <a:lnTo>
                    <a:pt x="5253053" y="617845"/>
                  </a:lnTo>
                  <a:lnTo>
                    <a:pt x="5253053" y="620591"/>
                  </a:lnTo>
                  <a:close/>
                  <a:moveTo>
                    <a:pt x="5648474" y="615099"/>
                  </a:moveTo>
                  <a:lnTo>
                    <a:pt x="5642982" y="620591"/>
                  </a:lnTo>
                  <a:lnTo>
                    <a:pt x="5648474" y="620591"/>
                  </a:lnTo>
                  <a:lnTo>
                    <a:pt x="5651220" y="620591"/>
                  </a:lnTo>
                  <a:lnTo>
                    <a:pt x="5653966" y="623337"/>
                  </a:lnTo>
                  <a:lnTo>
                    <a:pt x="5656712" y="623337"/>
                  </a:lnTo>
                  <a:lnTo>
                    <a:pt x="5656712" y="617845"/>
                  </a:lnTo>
                  <a:lnTo>
                    <a:pt x="5653966" y="617845"/>
                  </a:lnTo>
                  <a:lnTo>
                    <a:pt x="5651220" y="617845"/>
                  </a:lnTo>
                  <a:close/>
                  <a:moveTo>
                    <a:pt x="744160" y="612353"/>
                  </a:moveTo>
                  <a:lnTo>
                    <a:pt x="741414" y="615099"/>
                  </a:lnTo>
                  <a:lnTo>
                    <a:pt x="746906" y="615099"/>
                  </a:lnTo>
                  <a:lnTo>
                    <a:pt x="749652" y="615099"/>
                  </a:lnTo>
                  <a:lnTo>
                    <a:pt x="752397" y="612353"/>
                  </a:lnTo>
                  <a:lnTo>
                    <a:pt x="746906" y="612353"/>
                  </a:lnTo>
                  <a:close/>
                  <a:moveTo>
                    <a:pt x="5631998" y="609607"/>
                  </a:moveTo>
                  <a:lnTo>
                    <a:pt x="5631998" y="617845"/>
                  </a:lnTo>
                  <a:lnTo>
                    <a:pt x="5634744" y="615099"/>
                  </a:lnTo>
                  <a:lnTo>
                    <a:pt x="5634744" y="609607"/>
                  </a:lnTo>
                  <a:close/>
                  <a:moveTo>
                    <a:pt x="1378481" y="606861"/>
                  </a:moveTo>
                  <a:lnTo>
                    <a:pt x="1381227" y="612353"/>
                  </a:lnTo>
                  <a:lnTo>
                    <a:pt x="1383972" y="615099"/>
                  </a:lnTo>
                  <a:lnTo>
                    <a:pt x="1383972" y="606861"/>
                  </a:lnTo>
                  <a:close/>
                  <a:moveTo>
                    <a:pt x="5755567" y="604115"/>
                  </a:moveTo>
                  <a:lnTo>
                    <a:pt x="5755567" y="609607"/>
                  </a:lnTo>
                  <a:lnTo>
                    <a:pt x="5761059" y="609607"/>
                  </a:lnTo>
                  <a:lnTo>
                    <a:pt x="5763805" y="606861"/>
                  </a:lnTo>
                  <a:lnTo>
                    <a:pt x="5761059" y="606861"/>
                  </a:lnTo>
                  <a:close/>
                  <a:moveTo>
                    <a:pt x="5618268" y="601369"/>
                  </a:moveTo>
                  <a:lnTo>
                    <a:pt x="5612777" y="604115"/>
                  </a:lnTo>
                  <a:lnTo>
                    <a:pt x="5612777" y="609607"/>
                  </a:lnTo>
                  <a:lnTo>
                    <a:pt x="5615523" y="609607"/>
                  </a:lnTo>
                  <a:lnTo>
                    <a:pt x="5618268" y="609607"/>
                  </a:lnTo>
                  <a:lnTo>
                    <a:pt x="5621014" y="609607"/>
                  </a:lnTo>
                  <a:lnTo>
                    <a:pt x="5623760" y="609607"/>
                  </a:lnTo>
                  <a:lnTo>
                    <a:pt x="5623760" y="604115"/>
                  </a:lnTo>
                  <a:close/>
                  <a:moveTo>
                    <a:pt x="5151452" y="601369"/>
                  </a:moveTo>
                  <a:lnTo>
                    <a:pt x="5143214" y="604115"/>
                  </a:lnTo>
                  <a:lnTo>
                    <a:pt x="5143214" y="612353"/>
                  </a:lnTo>
                  <a:lnTo>
                    <a:pt x="5137722" y="612353"/>
                  </a:lnTo>
                  <a:lnTo>
                    <a:pt x="5134976" y="617845"/>
                  </a:lnTo>
                  <a:lnTo>
                    <a:pt x="5145960" y="615099"/>
                  </a:lnTo>
                  <a:lnTo>
                    <a:pt x="5159690" y="615099"/>
                  </a:lnTo>
                  <a:lnTo>
                    <a:pt x="5156944" y="612353"/>
                  </a:lnTo>
                  <a:lnTo>
                    <a:pt x="5159690" y="609607"/>
                  </a:lnTo>
                  <a:lnTo>
                    <a:pt x="5159690" y="604115"/>
                  </a:lnTo>
                  <a:close/>
                  <a:moveTo>
                    <a:pt x="5725362" y="598623"/>
                  </a:moveTo>
                  <a:lnTo>
                    <a:pt x="5725362" y="606861"/>
                  </a:lnTo>
                  <a:lnTo>
                    <a:pt x="5728108" y="606861"/>
                  </a:lnTo>
                  <a:lnTo>
                    <a:pt x="5728108" y="601369"/>
                  </a:lnTo>
                  <a:close/>
                  <a:moveTo>
                    <a:pt x="6395380" y="595877"/>
                  </a:moveTo>
                  <a:lnTo>
                    <a:pt x="6392634" y="598623"/>
                  </a:lnTo>
                  <a:lnTo>
                    <a:pt x="6392634" y="604115"/>
                  </a:lnTo>
                  <a:lnTo>
                    <a:pt x="6398126" y="604115"/>
                  </a:lnTo>
                  <a:lnTo>
                    <a:pt x="6400872" y="601369"/>
                  </a:lnTo>
                  <a:lnTo>
                    <a:pt x="6403618" y="598623"/>
                  </a:lnTo>
                  <a:lnTo>
                    <a:pt x="6400872" y="595877"/>
                  </a:lnTo>
                  <a:lnTo>
                    <a:pt x="6398126" y="595877"/>
                  </a:lnTo>
                  <a:close/>
                  <a:moveTo>
                    <a:pt x="5585317" y="595877"/>
                  </a:moveTo>
                  <a:lnTo>
                    <a:pt x="5579825" y="598623"/>
                  </a:lnTo>
                  <a:lnTo>
                    <a:pt x="5593555" y="598623"/>
                  </a:lnTo>
                  <a:lnTo>
                    <a:pt x="5601793" y="601369"/>
                  </a:lnTo>
                  <a:lnTo>
                    <a:pt x="5604539" y="604115"/>
                  </a:lnTo>
                  <a:lnTo>
                    <a:pt x="5601793" y="598623"/>
                  </a:lnTo>
                  <a:lnTo>
                    <a:pt x="5593555" y="595877"/>
                  </a:lnTo>
                  <a:close/>
                  <a:moveTo>
                    <a:pt x="1540493" y="595877"/>
                  </a:moveTo>
                  <a:lnTo>
                    <a:pt x="1537748" y="598623"/>
                  </a:lnTo>
                  <a:lnTo>
                    <a:pt x="1537748" y="601369"/>
                  </a:lnTo>
                  <a:lnTo>
                    <a:pt x="1540493" y="604115"/>
                  </a:lnTo>
                  <a:lnTo>
                    <a:pt x="1545985" y="604115"/>
                  </a:lnTo>
                  <a:lnTo>
                    <a:pt x="1545985" y="598623"/>
                  </a:lnTo>
                  <a:close/>
                  <a:moveTo>
                    <a:pt x="6422840" y="593131"/>
                  </a:moveTo>
                  <a:lnTo>
                    <a:pt x="6417348" y="598623"/>
                  </a:lnTo>
                  <a:lnTo>
                    <a:pt x="6414602" y="601369"/>
                  </a:lnTo>
                  <a:lnTo>
                    <a:pt x="6414602" y="604115"/>
                  </a:lnTo>
                  <a:lnTo>
                    <a:pt x="6417348" y="604115"/>
                  </a:lnTo>
                  <a:lnTo>
                    <a:pt x="6420094" y="606861"/>
                  </a:lnTo>
                  <a:lnTo>
                    <a:pt x="6420094" y="604115"/>
                  </a:lnTo>
                  <a:lnTo>
                    <a:pt x="6422840" y="601369"/>
                  </a:lnTo>
                  <a:close/>
                  <a:moveTo>
                    <a:pt x="5659458" y="593131"/>
                  </a:moveTo>
                  <a:lnTo>
                    <a:pt x="5659458" y="595877"/>
                  </a:lnTo>
                  <a:lnTo>
                    <a:pt x="5662204" y="598623"/>
                  </a:lnTo>
                  <a:lnTo>
                    <a:pt x="5664950" y="595877"/>
                  </a:lnTo>
                  <a:lnTo>
                    <a:pt x="5664950" y="593131"/>
                  </a:lnTo>
                  <a:lnTo>
                    <a:pt x="5662204" y="593131"/>
                  </a:lnTo>
                  <a:close/>
                  <a:moveTo>
                    <a:pt x="5615523" y="593131"/>
                  </a:moveTo>
                  <a:lnTo>
                    <a:pt x="5615523" y="598623"/>
                  </a:lnTo>
                  <a:lnTo>
                    <a:pt x="5621014" y="598623"/>
                  </a:lnTo>
                  <a:lnTo>
                    <a:pt x="5621014" y="593131"/>
                  </a:lnTo>
                  <a:close/>
                  <a:moveTo>
                    <a:pt x="5338179" y="593131"/>
                  </a:moveTo>
                  <a:lnTo>
                    <a:pt x="5340925" y="598623"/>
                  </a:lnTo>
                  <a:lnTo>
                    <a:pt x="5343671" y="601369"/>
                  </a:lnTo>
                  <a:lnTo>
                    <a:pt x="5346417" y="598623"/>
                  </a:lnTo>
                  <a:lnTo>
                    <a:pt x="5346417" y="595877"/>
                  </a:lnTo>
                  <a:lnTo>
                    <a:pt x="5346417" y="593131"/>
                  </a:lnTo>
                  <a:close/>
                  <a:moveTo>
                    <a:pt x="5975246" y="590385"/>
                  </a:moveTo>
                  <a:lnTo>
                    <a:pt x="5975246" y="593131"/>
                  </a:lnTo>
                  <a:lnTo>
                    <a:pt x="5972500" y="598623"/>
                  </a:lnTo>
                  <a:lnTo>
                    <a:pt x="5975246" y="601369"/>
                  </a:lnTo>
                  <a:lnTo>
                    <a:pt x="5977992" y="604115"/>
                  </a:lnTo>
                  <a:lnTo>
                    <a:pt x="5977992" y="595877"/>
                  </a:lnTo>
                  <a:lnTo>
                    <a:pt x="5977992" y="593131"/>
                  </a:lnTo>
                  <a:close/>
                  <a:moveTo>
                    <a:pt x="5629252" y="590385"/>
                  </a:moveTo>
                  <a:lnTo>
                    <a:pt x="5629252" y="598623"/>
                  </a:lnTo>
                  <a:lnTo>
                    <a:pt x="5631998" y="598623"/>
                  </a:lnTo>
                  <a:lnTo>
                    <a:pt x="5631998" y="593131"/>
                  </a:lnTo>
                  <a:close/>
                  <a:moveTo>
                    <a:pt x="5942294" y="587639"/>
                  </a:moveTo>
                  <a:lnTo>
                    <a:pt x="5939548" y="595877"/>
                  </a:lnTo>
                  <a:lnTo>
                    <a:pt x="5939548" y="604115"/>
                  </a:lnTo>
                  <a:lnTo>
                    <a:pt x="5945040" y="612353"/>
                  </a:lnTo>
                  <a:lnTo>
                    <a:pt x="5947786" y="617845"/>
                  </a:lnTo>
                  <a:lnTo>
                    <a:pt x="5947786" y="609607"/>
                  </a:lnTo>
                  <a:lnTo>
                    <a:pt x="5947786" y="601369"/>
                  </a:lnTo>
                  <a:lnTo>
                    <a:pt x="5947786" y="593131"/>
                  </a:lnTo>
                  <a:lnTo>
                    <a:pt x="5945040" y="590385"/>
                  </a:lnTo>
                  <a:close/>
                  <a:moveTo>
                    <a:pt x="5909342" y="587639"/>
                  </a:moveTo>
                  <a:lnTo>
                    <a:pt x="5909342" y="593131"/>
                  </a:lnTo>
                  <a:lnTo>
                    <a:pt x="5914834" y="593131"/>
                  </a:lnTo>
                  <a:lnTo>
                    <a:pt x="5914834" y="590385"/>
                  </a:lnTo>
                  <a:lnTo>
                    <a:pt x="5912088" y="587639"/>
                  </a:lnTo>
                  <a:close/>
                  <a:moveTo>
                    <a:pt x="1458113" y="584893"/>
                  </a:moveTo>
                  <a:lnTo>
                    <a:pt x="1452622" y="587639"/>
                  </a:lnTo>
                  <a:lnTo>
                    <a:pt x="1449877" y="590385"/>
                  </a:lnTo>
                  <a:lnTo>
                    <a:pt x="1444383" y="593131"/>
                  </a:lnTo>
                  <a:lnTo>
                    <a:pt x="1444383" y="590385"/>
                  </a:lnTo>
                  <a:lnTo>
                    <a:pt x="1438891" y="590385"/>
                  </a:lnTo>
                  <a:lnTo>
                    <a:pt x="1436146" y="593131"/>
                  </a:lnTo>
                  <a:lnTo>
                    <a:pt x="1438891" y="593131"/>
                  </a:lnTo>
                  <a:lnTo>
                    <a:pt x="1441637" y="593131"/>
                  </a:lnTo>
                  <a:lnTo>
                    <a:pt x="1444383" y="593131"/>
                  </a:lnTo>
                  <a:lnTo>
                    <a:pt x="1438891" y="595877"/>
                  </a:lnTo>
                  <a:lnTo>
                    <a:pt x="1438891" y="598623"/>
                  </a:lnTo>
                  <a:lnTo>
                    <a:pt x="1438891" y="601369"/>
                  </a:lnTo>
                  <a:lnTo>
                    <a:pt x="1436146" y="598623"/>
                  </a:lnTo>
                  <a:lnTo>
                    <a:pt x="1436146" y="595877"/>
                  </a:lnTo>
                  <a:lnTo>
                    <a:pt x="1430655" y="595877"/>
                  </a:lnTo>
                  <a:lnTo>
                    <a:pt x="1430655" y="598623"/>
                  </a:lnTo>
                  <a:lnTo>
                    <a:pt x="1430655" y="601369"/>
                  </a:lnTo>
                  <a:lnTo>
                    <a:pt x="1427907" y="598623"/>
                  </a:lnTo>
                  <a:lnTo>
                    <a:pt x="1427907" y="595877"/>
                  </a:lnTo>
                  <a:lnTo>
                    <a:pt x="1422416" y="598623"/>
                  </a:lnTo>
                  <a:lnTo>
                    <a:pt x="1422416" y="601369"/>
                  </a:lnTo>
                  <a:lnTo>
                    <a:pt x="1425162" y="604115"/>
                  </a:lnTo>
                  <a:lnTo>
                    <a:pt x="1433400" y="604115"/>
                  </a:lnTo>
                  <a:lnTo>
                    <a:pt x="1436146" y="604115"/>
                  </a:lnTo>
                  <a:lnTo>
                    <a:pt x="1438891" y="604115"/>
                  </a:lnTo>
                  <a:lnTo>
                    <a:pt x="1438891" y="609607"/>
                  </a:lnTo>
                  <a:lnTo>
                    <a:pt x="1438891" y="615099"/>
                  </a:lnTo>
                  <a:lnTo>
                    <a:pt x="1444383" y="617845"/>
                  </a:lnTo>
                  <a:lnTo>
                    <a:pt x="1449877" y="620591"/>
                  </a:lnTo>
                  <a:lnTo>
                    <a:pt x="1444383" y="620591"/>
                  </a:lnTo>
                  <a:lnTo>
                    <a:pt x="1444383" y="631575"/>
                  </a:lnTo>
                  <a:lnTo>
                    <a:pt x="1455368" y="634321"/>
                  </a:lnTo>
                  <a:lnTo>
                    <a:pt x="1458113" y="642559"/>
                  </a:lnTo>
                  <a:lnTo>
                    <a:pt x="1455368" y="645305"/>
                  </a:lnTo>
                  <a:lnTo>
                    <a:pt x="1455368" y="653542"/>
                  </a:lnTo>
                  <a:lnTo>
                    <a:pt x="1458113" y="653542"/>
                  </a:lnTo>
                  <a:lnTo>
                    <a:pt x="1458113" y="659034"/>
                  </a:lnTo>
                  <a:lnTo>
                    <a:pt x="1458113" y="664526"/>
                  </a:lnTo>
                  <a:lnTo>
                    <a:pt x="1455368" y="672764"/>
                  </a:lnTo>
                  <a:lnTo>
                    <a:pt x="1458113" y="686494"/>
                  </a:lnTo>
                  <a:lnTo>
                    <a:pt x="1471844" y="683748"/>
                  </a:lnTo>
                  <a:lnTo>
                    <a:pt x="1485574" y="683748"/>
                  </a:lnTo>
                  <a:lnTo>
                    <a:pt x="1499304" y="686494"/>
                  </a:lnTo>
                  <a:lnTo>
                    <a:pt x="1510287" y="683748"/>
                  </a:lnTo>
                  <a:lnTo>
                    <a:pt x="1515779" y="686494"/>
                  </a:lnTo>
                  <a:lnTo>
                    <a:pt x="1518526" y="683748"/>
                  </a:lnTo>
                  <a:lnTo>
                    <a:pt x="1518526" y="681002"/>
                  </a:lnTo>
                  <a:lnTo>
                    <a:pt x="1521272" y="675510"/>
                  </a:lnTo>
                  <a:lnTo>
                    <a:pt x="1529509" y="675510"/>
                  </a:lnTo>
                  <a:lnTo>
                    <a:pt x="1535002" y="672764"/>
                  </a:lnTo>
                  <a:lnTo>
                    <a:pt x="1543239" y="667272"/>
                  </a:lnTo>
                  <a:lnTo>
                    <a:pt x="1543239" y="659034"/>
                  </a:lnTo>
                  <a:lnTo>
                    <a:pt x="1545985" y="653542"/>
                  </a:lnTo>
                  <a:lnTo>
                    <a:pt x="1543239" y="650797"/>
                  </a:lnTo>
                  <a:lnTo>
                    <a:pt x="1540493" y="645305"/>
                  </a:lnTo>
                  <a:lnTo>
                    <a:pt x="1535002" y="637067"/>
                  </a:lnTo>
                  <a:lnTo>
                    <a:pt x="1529509" y="631575"/>
                  </a:lnTo>
                  <a:lnTo>
                    <a:pt x="1513033" y="623337"/>
                  </a:lnTo>
                  <a:lnTo>
                    <a:pt x="1515779" y="620591"/>
                  </a:lnTo>
                  <a:lnTo>
                    <a:pt x="1513033" y="620591"/>
                  </a:lnTo>
                  <a:lnTo>
                    <a:pt x="1513033" y="617845"/>
                  </a:lnTo>
                  <a:lnTo>
                    <a:pt x="1510287" y="617845"/>
                  </a:lnTo>
                  <a:lnTo>
                    <a:pt x="1510287" y="620591"/>
                  </a:lnTo>
                  <a:lnTo>
                    <a:pt x="1496557" y="620591"/>
                  </a:lnTo>
                  <a:lnTo>
                    <a:pt x="1485574" y="620591"/>
                  </a:lnTo>
                  <a:lnTo>
                    <a:pt x="1480081" y="617845"/>
                  </a:lnTo>
                  <a:lnTo>
                    <a:pt x="1477335" y="615099"/>
                  </a:lnTo>
                  <a:lnTo>
                    <a:pt x="1474589" y="609607"/>
                  </a:lnTo>
                  <a:lnTo>
                    <a:pt x="1474589" y="604115"/>
                  </a:lnTo>
                  <a:lnTo>
                    <a:pt x="1480081" y="601369"/>
                  </a:lnTo>
                  <a:lnTo>
                    <a:pt x="1482829" y="598623"/>
                  </a:lnTo>
                  <a:lnTo>
                    <a:pt x="1469098" y="593131"/>
                  </a:lnTo>
                  <a:close/>
                  <a:moveTo>
                    <a:pt x="5697902" y="584893"/>
                  </a:moveTo>
                  <a:lnTo>
                    <a:pt x="5697902" y="598623"/>
                  </a:lnTo>
                  <a:lnTo>
                    <a:pt x="5703394" y="593131"/>
                  </a:lnTo>
                  <a:lnTo>
                    <a:pt x="5706140" y="590385"/>
                  </a:lnTo>
                  <a:lnTo>
                    <a:pt x="5706140" y="587639"/>
                  </a:lnTo>
                  <a:lnTo>
                    <a:pt x="5703394" y="590385"/>
                  </a:lnTo>
                  <a:lnTo>
                    <a:pt x="5700648" y="590385"/>
                  </a:lnTo>
                  <a:lnTo>
                    <a:pt x="5700648" y="587639"/>
                  </a:lnTo>
                  <a:close/>
                  <a:moveTo>
                    <a:pt x="1318068" y="582147"/>
                  </a:moveTo>
                  <a:lnTo>
                    <a:pt x="1318068" y="587639"/>
                  </a:lnTo>
                  <a:lnTo>
                    <a:pt x="1318068" y="590385"/>
                  </a:lnTo>
                  <a:lnTo>
                    <a:pt x="1320814" y="593131"/>
                  </a:lnTo>
                  <a:lnTo>
                    <a:pt x="1326308" y="593131"/>
                  </a:lnTo>
                  <a:lnTo>
                    <a:pt x="1326308" y="587639"/>
                  </a:lnTo>
                  <a:lnTo>
                    <a:pt x="1323562" y="582147"/>
                  </a:lnTo>
                  <a:close/>
                  <a:moveTo>
                    <a:pt x="5673188" y="582147"/>
                  </a:moveTo>
                  <a:lnTo>
                    <a:pt x="5673188" y="584893"/>
                  </a:lnTo>
                  <a:lnTo>
                    <a:pt x="5678680" y="584893"/>
                  </a:lnTo>
                  <a:lnTo>
                    <a:pt x="5678680" y="582147"/>
                  </a:lnTo>
                  <a:close/>
                  <a:moveTo>
                    <a:pt x="5516667" y="582147"/>
                  </a:moveTo>
                  <a:lnTo>
                    <a:pt x="5511175" y="584893"/>
                  </a:lnTo>
                  <a:lnTo>
                    <a:pt x="5519413" y="584893"/>
                  </a:lnTo>
                  <a:lnTo>
                    <a:pt x="5519413" y="582147"/>
                  </a:lnTo>
                  <a:close/>
                  <a:moveTo>
                    <a:pt x="5739091" y="579401"/>
                  </a:moveTo>
                  <a:lnTo>
                    <a:pt x="5733600" y="582147"/>
                  </a:lnTo>
                  <a:lnTo>
                    <a:pt x="5725362" y="582147"/>
                  </a:lnTo>
                  <a:lnTo>
                    <a:pt x="5725362" y="584893"/>
                  </a:lnTo>
                  <a:lnTo>
                    <a:pt x="5725362" y="587639"/>
                  </a:lnTo>
                  <a:lnTo>
                    <a:pt x="5728108" y="587639"/>
                  </a:lnTo>
                  <a:lnTo>
                    <a:pt x="5728108" y="590385"/>
                  </a:lnTo>
                  <a:lnTo>
                    <a:pt x="5739091" y="590385"/>
                  </a:lnTo>
                  <a:lnTo>
                    <a:pt x="5741837" y="584893"/>
                  </a:lnTo>
                  <a:lnTo>
                    <a:pt x="5741837" y="582147"/>
                  </a:lnTo>
                  <a:close/>
                  <a:moveTo>
                    <a:pt x="5711632" y="579401"/>
                  </a:moveTo>
                  <a:lnTo>
                    <a:pt x="5708886" y="582147"/>
                  </a:lnTo>
                  <a:lnTo>
                    <a:pt x="5708886" y="584893"/>
                  </a:lnTo>
                  <a:lnTo>
                    <a:pt x="5714378" y="584893"/>
                  </a:lnTo>
                  <a:lnTo>
                    <a:pt x="5717124" y="584893"/>
                  </a:lnTo>
                  <a:lnTo>
                    <a:pt x="5717124" y="582147"/>
                  </a:lnTo>
                  <a:close/>
                  <a:moveTo>
                    <a:pt x="5082803" y="579401"/>
                  </a:moveTo>
                  <a:lnTo>
                    <a:pt x="5080057" y="584893"/>
                  </a:lnTo>
                  <a:lnTo>
                    <a:pt x="5082803" y="587639"/>
                  </a:lnTo>
                  <a:lnTo>
                    <a:pt x="5085549" y="587639"/>
                  </a:lnTo>
                  <a:lnTo>
                    <a:pt x="5085549" y="579401"/>
                  </a:lnTo>
                  <a:close/>
                  <a:moveTo>
                    <a:pt x="1556969" y="576655"/>
                  </a:moveTo>
                  <a:lnTo>
                    <a:pt x="1554223" y="579401"/>
                  </a:lnTo>
                  <a:lnTo>
                    <a:pt x="1554223" y="587639"/>
                  </a:lnTo>
                  <a:lnTo>
                    <a:pt x="1565206" y="587639"/>
                  </a:lnTo>
                  <a:lnTo>
                    <a:pt x="1565206" y="582147"/>
                  </a:lnTo>
                  <a:lnTo>
                    <a:pt x="1565206" y="579401"/>
                  </a:lnTo>
                  <a:close/>
                  <a:moveTo>
                    <a:pt x="1021503" y="576655"/>
                  </a:moveTo>
                  <a:lnTo>
                    <a:pt x="1021503" y="587639"/>
                  </a:lnTo>
                  <a:lnTo>
                    <a:pt x="1026995" y="587639"/>
                  </a:lnTo>
                  <a:lnTo>
                    <a:pt x="1032487" y="582147"/>
                  </a:lnTo>
                  <a:lnTo>
                    <a:pt x="1026995" y="579401"/>
                  </a:lnTo>
                  <a:close/>
                  <a:moveTo>
                    <a:pt x="5211864" y="571163"/>
                  </a:moveTo>
                  <a:lnTo>
                    <a:pt x="5211864" y="576655"/>
                  </a:lnTo>
                  <a:lnTo>
                    <a:pt x="5214610" y="573909"/>
                  </a:lnTo>
                  <a:lnTo>
                    <a:pt x="5214610" y="576655"/>
                  </a:lnTo>
                  <a:lnTo>
                    <a:pt x="5217356" y="576655"/>
                  </a:lnTo>
                  <a:lnTo>
                    <a:pt x="5220102" y="576655"/>
                  </a:lnTo>
                  <a:lnTo>
                    <a:pt x="5220102" y="573909"/>
                  </a:lnTo>
                  <a:lnTo>
                    <a:pt x="5217356" y="573909"/>
                  </a:lnTo>
                  <a:lnTo>
                    <a:pt x="5214610" y="571163"/>
                  </a:lnTo>
                  <a:close/>
                  <a:moveTo>
                    <a:pt x="1106629" y="571163"/>
                  </a:moveTo>
                  <a:lnTo>
                    <a:pt x="1103883" y="576655"/>
                  </a:lnTo>
                  <a:lnTo>
                    <a:pt x="1109376" y="576655"/>
                  </a:lnTo>
                  <a:lnTo>
                    <a:pt x="1114868" y="576655"/>
                  </a:lnTo>
                  <a:lnTo>
                    <a:pt x="1112121" y="571163"/>
                  </a:lnTo>
                  <a:lnTo>
                    <a:pt x="1109376" y="571163"/>
                  </a:lnTo>
                  <a:close/>
                  <a:moveTo>
                    <a:pt x="5612777" y="568417"/>
                  </a:moveTo>
                  <a:lnTo>
                    <a:pt x="5615523" y="573909"/>
                  </a:lnTo>
                  <a:lnTo>
                    <a:pt x="5621014" y="573909"/>
                  </a:lnTo>
                  <a:lnTo>
                    <a:pt x="5621014" y="568417"/>
                  </a:lnTo>
                  <a:close/>
                  <a:moveTo>
                    <a:pt x="5165182" y="568417"/>
                  </a:moveTo>
                  <a:lnTo>
                    <a:pt x="5159690" y="571163"/>
                  </a:lnTo>
                  <a:lnTo>
                    <a:pt x="5156944" y="573909"/>
                  </a:lnTo>
                  <a:lnTo>
                    <a:pt x="5159690" y="579401"/>
                  </a:lnTo>
                  <a:lnTo>
                    <a:pt x="5159690" y="584893"/>
                  </a:lnTo>
                  <a:lnTo>
                    <a:pt x="5167928" y="587639"/>
                  </a:lnTo>
                  <a:lnTo>
                    <a:pt x="5170674" y="593131"/>
                  </a:lnTo>
                  <a:lnTo>
                    <a:pt x="5178912" y="593131"/>
                  </a:lnTo>
                  <a:lnTo>
                    <a:pt x="5184404" y="593131"/>
                  </a:lnTo>
                  <a:lnTo>
                    <a:pt x="5187150" y="593131"/>
                  </a:lnTo>
                  <a:lnTo>
                    <a:pt x="5189896" y="587639"/>
                  </a:lnTo>
                  <a:lnTo>
                    <a:pt x="5187150" y="582147"/>
                  </a:lnTo>
                  <a:lnTo>
                    <a:pt x="5184404" y="579401"/>
                  </a:lnTo>
                  <a:lnTo>
                    <a:pt x="5178912" y="576655"/>
                  </a:lnTo>
                  <a:lnTo>
                    <a:pt x="5176166" y="573909"/>
                  </a:lnTo>
                  <a:lnTo>
                    <a:pt x="5176166" y="568417"/>
                  </a:lnTo>
                  <a:close/>
                  <a:moveTo>
                    <a:pt x="1425162" y="565671"/>
                  </a:moveTo>
                  <a:lnTo>
                    <a:pt x="1425162" y="573909"/>
                  </a:lnTo>
                  <a:lnTo>
                    <a:pt x="1430655" y="573909"/>
                  </a:lnTo>
                  <a:lnTo>
                    <a:pt x="1430655" y="565671"/>
                  </a:lnTo>
                  <a:lnTo>
                    <a:pt x="1427907" y="565671"/>
                  </a:lnTo>
                  <a:close/>
                  <a:moveTo>
                    <a:pt x="1356512" y="562925"/>
                  </a:moveTo>
                  <a:lnTo>
                    <a:pt x="1356512" y="571163"/>
                  </a:lnTo>
                  <a:lnTo>
                    <a:pt x="1362005" y="568417"/>
                  </a:lnTo>
                  <a:lnTo>
                    <a:pt x="1362005" y="562925"/>
                  </a:lnTo>
                  <a:close/>
                  <a:moveTo>
                    <a:pt x="760635" y="562925"/>
                  </a:moveTo>
                  <a:lnTo>
                    <a:pt x="755144" y="565671"/>
                  </a:lnTo>
                  <a:lnTo>
                    <a:pt x="755144" y="571163"/>
                  </a:lnTo>
                  <a:lnTo>
                    <a:pt x="760635" y="571163"/>
                  </a:lnTo>
                  <a:close/>
                  <a:moveTo>
                    <a:pt x="5700648" y="560179"/>
                  </a:moveTo>
                  <a:lnTo>
                    <a:pt x="5700648" y="568417"/>
                  </a:lnTo>
                  <a:lnTo>
                    <a:pt x="5703394" y="571163"/>
                  </a:lnTo>
                  <a:lnTo>
                    <a:pt x="5706140" y="568417"/>
                  </a:lnTo>
                  <a:lnTo>
                    <a:pt x="5706140" y="562925"/>
                  </a:lnTo>
                  <a:lnTo>
                    <a:pt x="5703394" y="562925"/>
                  </a:lnTo>
                  <a:close/>
                  <a:moveTo>
                    <a:pt x="5599047" y="560179"/>
                  </a:moveTo>
                  <a:lnTo>
                    <a:pt x="5599047" y="565671"/>
                  </a:lnTo>
                  <a:lnTo>
                    <a:pt x="5604539" y="565671"/>
                  </a:lnTo>
                  <a:lnTo>
                    <a:pt x="5604539" y="560179"/>
                  </a:lnTo>
                  <a:close/>
                  <a:moveTo>
                    <a:pt x="1460859" y="557433"/>
                  </a:moveTo>
                  <a:lnTo>
                    <a:pt x="1460859" y="562925"/>
                  </a:lnTo>
                  <a:lnTo>
                    <a:pt x="1469098" y="562925"/>
                  </a:lnTo>
                  <a:lnTo>
                    <a:pt x="1466353" y="560179"/>
                  </a:lnTo>
                  <a:close/>
                  <a:moveTo>
                    <a:pt x="727684" y="557433"/>
                  </a:moveTo>
                  <a:lnTo>
                    <a:pt x="724938" y="560179"/>
                  </a:lnTo>
                  <a:lnTo>
                    <a:pt x="733176" y="562925"/>
                  </a:lnTo>
                  <a:lnTo>
                    <a:pt x="735922" y="565671"/>
                  </a:lnTo>
                  <a:lnTo>
                    <a:pt x="733176" y="560179"/>
                  </a:lnTo>
                  <a:lnTo>
                    <a:pt x="730430" y="557433"/>
                  </a:lnTo>
                  <a:close/>
                  <a:moveTo>
                    <a:pt x="5637490" y="551941"/>
                  </a:moveTo>
                  <a:lnTo>
                    <a:pt x="5637490" y="554687"/>
                  </a:lnTo>
                  <a:lnTo>
                    <a:pt x="5640236" y="557433"/>
                  </a:lnTo>
                  <a:lnTo>
                    <a:pt x="5645728" y="554687"/>
                  </a:lnTo>
                  <a:lnTo>
                    <a:pt x="5651220" y="557433"/>
                  </a:lnTo>
                  <a:lnTo>
                    <a:pt x="5651220" y="551941"/>
                  </a:lnTo>
                  <a:lnTo>
                    <a:pt x="5645728" y="551941"/>
                  </a:lnTo>
                  <a:lnTo>
                    <a:pt x="5642982" y="551941"/>
                  </a:lnTo>
                  <a:close/>
                  <a:moveTo>
                    <a:pt x="5115755" y="551941"/>
                  </a:moveTo>
                  <a:lnTo>
                    <a:pt x="5113009" y="557433"/>
                  </a:lnTo>
                  <a:lnTo>
                    <a:pt x="5110263" y="562925"/>
                  </a:lnTo>
                  <a:lnTo>
                    <a:pt x="5107517" y="571163"/>
                  </a:lnTo>
                  <a:lnTo>
                    <a:pt x="5107517" y="579401"/>
                  </a:lnTo>
                  <a:lnTo>
                    <a:pt x="5104771" y="582147"/>
                  </a:lnTo>
                  <a:lnTo>
                    <a:pt x="5102025" y="584893"/>
                  </a:lnTo>
                  <a:lnTo>
                    <a:pt x="5102025" y="590385"/>
                  </a:lnTo>
                  <a:lnTo>
                    <a:pt x="5096533" y="593131"/>
                  </a:lnTo>
                  <a:lnTo>
                    <a:pt x="5102025" y="595877"/>
                  </a:lnTo>
                  <a:lnTo>
                    <a:pt x="5102025" y="604115"/>
                  </a:lnTo>
                  <a:lnTo>
                    <a:pt x="5115755" y="606861"/>
                  </a:lnTo>
                  <a:lnTo>
                    <a:pt x="5123993" y="606861"/>
                  </a:lnTo>
                  <a:lnTo>
                    <a:pt x="5129485" y="604115"/>
                  </a:lnTo>
                  <a:lnTo>
                    <a:pt x="5129485" y="593131"/>
                  </a:lnTo>
                  <a:lnTo>
                    <a:pt x="5129485" y="587639"/>
                  </a:lnTo>
                  <a:lnTo>
                    <a:pt x="5132230" y="587639"/>
                  </a:lnTo>
                  <a:lnTo>
                    <a:pt x="5137722" y="587639"/>
                  </a:lnTo>
                  <a:lnTo>
                    <a:pt x="5143214" y="582147"/>
                  </a:lnTo>
                  <a:lnTo>
                    <a:pt x="5143214" y="576655"/>
                  </a:lnTo>
                  <a:lnTo>
                    <a:pt x="5140468" y="576655"/>
                  </a:lnTo>
                  <a:lnTo>
                    <a:pt x="5137722" y="579401"/>
                  </a:lnTo>
                  <a:lnTo>
                    <a:pt x="5134976" y="579401"/>
                  </a:lnTo>
                  <a:lnTo>
                    <a:pt x="5132230" y="579401"/>
                  </a:lnTo>
                  <a:lnTo>
                    <a:pt x="5126739" y="584893"/>
                  </a:lnTo>
                  <a:lnTo>
                    <a:pt x="5118501" y="584893"/>
                  </a:lnTo>
                  <a:lnTo>
                    <a:pt x="5118501" y="582147"/>
                  </a:lnTo>
                  <a:lnTo>
                    <a:pt x="5115755" y="582147"/>
                  </a:lnTo>
                  <a:lnTo>
                    <a:pt x="5115755" y="579401"/>
                  </a:lnTo>
                  <a:lnTo>
                    <a:pt x="5115755" y="576655"/>
                  </a:lnTo>
                  <a:lnTo>
                    <a:pt x="5118501" y="579401"/>
                  </a:lnTo>
                  <a:lnTo>
                    <a:pt x="5121247" y="579401"/>
                  </a:lnTo>
                  <a:lnTo>
                    <a:pt x="5132230" y="576655"/>
                  </a:lnTo>
                  <a:lnTo>
                    <a:pt x="5137722" y="571163"/>
                  </a:lnTo>
                  <a:lnTo>
                    <a:pt x="5137722" y="562925"/>
                  </a:lnTo>
                  <a:lnTo>
                    <a:pt x="5132230" y="560179"/>
                  </a:lnTo>
                  <a:lnTo>
                    <a:pt x="5132230" y="554687"/>
                  </a:lnTo>
                  <a:lnTo>
                    <a:pt x="5126739" y="554687"/>
                  </a:lnTo>
                  <a:lnTo>
                    <a:pt x="5123993" y="554687"/>
                  </a:lnTo>
                  <a:lnTo>
                    <a:pt x="5121247" y="551941"/>
                  </a:lnTo>
                  <a:close/>
                  <a:moveTo>
                    <a:pt x="1323562" y="549195"/>
                  </a:moveTo>
                  <a:lnTo>
                    <a:pt x="1323562" y="554687"/>
                  </a:lnTo>
                  <a:lnTo>
                    <a:pt x="1329053" y="554687"/>
                  </a:lnTo>
                  <a:lnTo>
                    <a:pt x="1329053" y="549195"/>
                  </a:lnTo>
                  <a:close/>
                  <a:moveTo>
                    <a:pt x="1515779" y="546449"/>
                  </a:moveTo>
                  <a:lnTo>
                    <a:pt x="1510287" y="549195"/>
                  </a:lnTo>
                  <a:lnTo>
                    <a:pt x="1504796" y="549195"/>
                  </a:lnTo>
                  <a:lnTo>
                    <a:pt x="1491065" y="551941"/>
                  </a:lnTo>
                  <a:lnTo>
                    <a:pt x="1491065" y="560179"/>
                  </a:lnTo>
                  <a:lnTo>
                    <a:pt x="1502050" y="557433"/>
                  </a:lnTo>
                  <a:lnTo>
                    <a:pt x="1510287" y="554687"/>
                  </a:lnTo>
                  <a:lnTo>
                    <a:pt x="1513033" y="560179"/>
                  </a:lnTo>
                  <a:lnTo>
                    <a:pt x="1524017" y="560179"/>
                  </a:lnTo>
                  <a:lnTo>
                    <a:pt x="1524017" y="554687"/>
                  </a:lnTo>
                  <a:lnTo>
                    <a:pt x="1526763" y="551941"/>
                  </a:lnTo>
                  <a:lnTo>
                    <a:pt x="1529509" y="549195"/>
                  </a:lnTo>
                  <a:lnTo>
                    <a:pt x="1521272" y="549195"/>
                  </a:lnTo>
                  <a:close/>
                  <a:moveTo>
                    <a:pt x="5678680" y="546449"/>
                  </a:moveTo>
                  <a:lnTo>
                    <a:pt x="5675934" y="549195"/>
                  </a:lnTo>
                  <a:lnTo>
                    <a:pt x="5673188" y="549195"/>
                  </a:lnTo>
                  <a:lnTo>
                    <a:pt x="5673188" y="551941"/>
                  </a:lnTo>
                  <a:lnTo>
                    <a:pt x="5678680" y="554687"/>
                  </a:lnTo>
                  <a:lnTo>
                    <a:pt x="5684172" y="557433"/>
                  </a:lnTo>
                  <a:lnTo>
                    <a:pt x="5681426" y="560179"/>
                  </a:lnTo>
                  <a:lnTo>
                    <a:pt x="5681426" y="562925"/>
                  </a:lnTo>
                  <a:lnTo>
                    <a:pt x="5684172" y="560179"/>
                  </a:lnTo>
                  <a:lnTo>
                    <a:pt x="5684172" y="557433"/>
                  </a:lnTo>
                  <a:lnTo>
                    <a:pt x="5684172" y="554687"/>
                  </a:lnTo>
                  <a:lnTo>
                    <a:pt x="5684172" y="549195"/>
                  </a:lnTo>
                  <a:close/>
                  <a:moveTo>
                    <a:pt x="1298847" y="543703"/>
                  </a:moveTo>
                  <a:lnTo>
                    <a:pt x="1296101" y="546449"/>
                  </a:lnTo>
                  <a:lnTo>
                    <a:pt x="1296101" y="549195"/>
                  </a:lnTo>
                  <a:lnTo>
                    <a:pt x="1298847" y="551941"/>
                  </a:lnTo>
                  <a:lnTo>
                    <a:pt x="1304341" y="551941"/>
                  </a:lnTo>
                  <a:lnTo>
                    <a:pt x="1304341" y="546449"/>
                  </a:lnTo>
                  <a:lnTo>
                    <a:pt x="1301593" y="543703"/>
                  </a:lnTo>
                  <a:close/>
                  <a:moveTo>
                    <a:pt x="1394958" y="540957"/>
                  </a:moveTo>
                  <a:lnTo>
                    <a:pt x="1397703" y="543703"/>
                  </a:lnTo>
                  <a:lnTo>
                    <a:pt x="1394958" y="546449"/>
                  </a:lnTo>
                  <a:lnTo>
                    <a:pt x="1394958" y="549195"/>
                  </a:lnTo>
                  <a:lnTo>
                    <a:pt x="1403194" y="543703"/>
                  </a:lnTo>
                  <a:lnTo>
                    <a:pt x="1403194" y="549195"/>
                  </a:lnTo>
                  <a:lnTo>
                    <a:pt x="1408686" y="549195"/>
                  </a:lnTo>
                  <a:lnTo>
                    <a:pt x="1411434" y="546449"/>
                  </a:lnTo>
                  <a:lnTo>
                    <a:pt x="1414179" y="549195"/>
                  </a:lnTo>
                  <a:lnTo>
                    <a:pt x="1414179" y="540957"/>
                  </a:lnTo>
                  <a:close/>
                  <a:moveTo>
                    <a:pt x="5209118" y="538211"/>
                  </a:moveTo>
                  <a:lnTo>
                    <a:pt x="5200880" y="546449"/>
                  </a:lnTo>
                  <a:lnTo>
                    <a:pt x="5203626" y="549195"/>
                  </a:lnTo>
                  <a:lnTo>
                    <a:pt x="5206372" y="549195"/>
                  </a:lnTo>
                  <a:lnTo>
                    <a:pt x="5214610" y="549195"/>
                  </a:lnTo>
                  <a:lnTo>
                    <a:pt x="5220102" y="540957"/>
                  </a:lnTo>
                  <a:lnTo>
                    <a:pt x="5214610" y="538211"/>
                  </a:lnTo>
                  <a:close/>
                  <a:moveTo>
                    <a:pt x="840269" y="535465"/>
                  </a:moveTo>
                  <a:lnTo>
                    <a:pt x="837523" y="540957"/>
                  </a:lnTo>
                  <a:lnTo>
                    <a:pt x="840269" y="540957"/>
                  </a:lnTo>
                  <a:lnTo>
                    <a:pt x="843015" y="540957"/>
                  </a:lnTo>
                  <a:lnTo>
                    <a:pt x="845761" y="538211"/>
                  </a:lnTo>
                  <a:lnTo>
                    <a:pt x="845761" y="535465"/>
                  </a:lnTo>
                  <a:close/>
                  <a:moveTo>
                    <a:pt x="5733600" y="532719"/>
                  </a:moveTo>
                  <a:lnTo>
                    <a:pt x="5730854" y="535465"/>
                  </a:lnTo>
                  <a:lnTo>
                    <a:pt x="5728108" y="535465"/>
                  </a:lnTo>
                  <a:lnTo>
                    <a:pt x="5722616" y="535465"/>
                  </a:lnTo>
                  <a:lnTo>
                    <a:pt x="5722616" y="540957"/>
                  </a:lnTo>
                  <a:lnTo>
                    <a:pt x="5730854" y="540957"/>
                  </a:lnTo>
                  <a:lnTo>
                    <a:pt x="5739091" y="540957"/>
                  </a:lnTo>
                  <a:lnTo>
                    <a:pt x="5739091" y="532719"/>
                  </a:lnTo>
                  <a:close/>
                  <a:moveTo>
                    <a:pt x="5629252" y="532719"/>
                  </a:moveTo>
                  <a:lnTo>
                    <a:pt x="5626506" y="535465"/>
                  </a:lnTo>
                  <a:lnTo>
                    <a:pt x="5623760" y="538211"/>
                  </a:lnTo>
                  <a:lnTo>
                    <a:pt x="5618268" y="540957"/>
                  </a:lnTo>
                  <a:lnTo>
                    <a:pt x="5618268" y="546449"/>
                  </a:lnTo>
                  <a:lnTo>
                    <a:pt x="5626506" y="549195"/>
                  </a:lnTo>
                  <a:lnTo>
                    <a:pt x="5629252" y="551941"/>
                  </a:lnTo>
                  <a:lnTo>
                    <a:pt x="5631998" y="551941"/>
                  </a:lnTo>
                  <a:lnTo>
                    <a:pt x="5634744" y="549195"/>
                  </a:lnTo>
                  <a:lnTo>
                    <a:pt x="5634744" y="546449"/>
                  </a:lnTo>
                  <a:lnTo>
                    <a:pt x="5637490" y="543703"/>
                  </a:lnTo>
                  <a:lnTo>
                    <a:pt x="5637490" y="538211"/>
                  </a:lnTo>
                  <a:lnTo>
                    <a:pt x="5634744" y="538211"/>
                  </a:lnTo>
                  <a:lnTo>
                    <a:pt x="5631998" y="532719"/>
                  </a:lnTo>
                  <a:close/>
                  <a:moveTo>
                    <a:pt x="5604539" y="532719"/>
                  </a:moveTo>
                  <a:lnTo>
                    <a:pt x="5599047" y="538211"/>
                  </a:lnTo>
                  <a:lnTo>
                    <a:pt x="5593555" y="546449"/>
                  </a:lnTo>
                  <a:lnTo>
                    <a:pt x="5590809" y="546449"/>
                  </a:lnTo>
                  <a:lnTo>
                    <a:pt x="5588063" y="543703"/>
                  </a:lnTo>
                  <a:lnTo>
                    <a:pt x="5588063" y="546449"/>
                  </a:lnTo>
                  <a:lnTo>
                    <a:pt x="5588063" y="549195"/>
                  </a:lnTo>
                  <a:lnTo>
                    <a:pt x="5588063" y="551941"/>
                  </a:lnTo>
                  <a:lnTo>
                    <a:pt x="5593555" y="549195"/>
                  </a:lnTo>
                  <a:lnTo>
                    <a:pt x="5601793" y="549195"/>
                  </a:lnTo>
                  <a:lnTo>
                    <a:pt x="5601793" y="543703"/>
                  </a:lnTo>
                  <a:lnTo>
                    <a:pt x="5601793" y="538211"/>
                  </a:lnTo>
                  <a:close/>
                  <a:moveTo>
                    <a:pt x="604115" y="532719"/>
                  </a:moveTo>
                  <a:lnTo>
                    <a:pt x="601369" y="535465"/>
                  </a:lnTo>
                  <a:lnTo>
                    <a:pt x="604115" y="538211"/>
                  </a:lnTo>
                  <a:lnTo>
                    <a:pt x="606861" y="538211"/>
                  </a:lnTo>
                  <a:lnTo>
                    <a:pt x="609607" y="538211"/>
                  </a:lnTo>
                  <a:lnTo>
                    <a:pt x="609607" y="532719"/>
                  </a:lnTo>
                  <a:close/>
                  <a:moveTo>
                    <a:pt x="919902" y="529974"/>
                  </a:moveTo>
                  <a:lnTo>
                    <a:pt x="917156" y="532719"/>
                  </a:lnTo>
                  <a:lnTo>
                    <a:pt x="919902" y="535465"/>
                  </a:lnTo>
                  <a:lnTo>
                    <a:pt x="925395" y="535465"/>
                  </a:lnTo>
                  <a:lnTo>
                    <a:pt x="925395" y="529974"/>
                  </a:lnTo>
                  <a:close/>
                  <a:moveTo>
                    <a:pt x="1469098" y="527228"/>
                  </a:moveTo>
                  <a:lnTo>
                    <a:pt x="1469098" y="532719"/>
                  </a:lnTo>
                  <a:lnTo>
                    <a:pt x="1469098" y="538211"/>
                  </a:lnTo>
                  <a:lnTo>
                    <a:pt x="1471844" y="535465"/>
                  </a:lnTo>
                  <a:lnTo>
                    <a:pt x="1474589" y="535465"/>
                  </a:lnTo>
                  <a:lnTo>
                    <a:pt x="1477335" y="535465"/>
                  </a:lnTo>
                  <a:lnTo>
                    <a:pt x="1477335" y="527228"/>
                  </a:lnTo>
                  <a:close/>
                  <a:moveTo>
                    <a:pt x="5074565" y="527227"/>
                  </a:moveTo>
                  <a:lnTo>
                    <a:pt x="5074565" y="538211"/>
                  </a:lnTo>
                  <a:lnTo>
                    <a:pt x="5077311" y="540957"/>
                  </a:lnTo>
                  <a:lnTo>
                    <a:pt x="5077311" y="546449"/>
                  </a:lnTo>
                  <a:lnTo>
                    <a:pt x="5069073" y="546449"/>
                  </a:lnTo>
                  <a:lnTo>
                    <a:pt x="5060835" y="546449"/>
                  </a:lnTo>
                  <a:lnTo>
                    <a:pt x="5060835" y="529973"/>
                  </a:lnTo>
                  <a:close/>
                  <a:moveTo>
                    <a:pt x="5832455" y="524481"/>
                  </a:moveTo>
                  <a:lnTo>
                    <a:pt x="5829709" y="527227"/>
                  </a:lnTo>
                  <a:lnTo>
                    <a:pt x="5826963" y="527227"/>
                  </a:lnTo>
                  <a:lnTo>
                    <a:pt x="5821471" y="527227"/>
                  </a:lnTo>
                  <a:lnTo>
                    <a:pt x="5824217" y="532719"/>
                  </a:lnTo>
                  <a:lnTo>
                    <a:pt x="5826963" y="535465"/>
                  </a:lnTo>
                  <a:lnTo>
                    <a:pt x="5826963" y="529973"/>
                  </a:lnTo>
                  <a:lnTo>
                    <a:pt x="5829709" y="529973"/>
                  </a:lnTo>
                  <a:lnTo>
                    <a:pt x="5832455" y="527227"/>
                  </a:lnTo>
                  <a:lnTo>
                    <a:pt x="5835201" y="524481"/>
                  </a:lnTo>
                  <a:close/>
                  <a:moveTo>
                    <a:pt x="1518526" y="521736"/>
                  </a:moveTo>
                  <a:lnTo>
                    <a:pt x="1518526" y="524482"/>
                  </a:lnTo>
                  <a:lnTo>
                    <a:pt x="1524017" y="524482"/>
                  </a:lnTo>
                  <a:lnTo>
                    <a:pt x="1526763" y="527228"/>
                  </a:lnTo>
                  <a:lnTo>
                    <a:pt x="1529509" y="529974"/>
                  </a:lnTo>
                  <a:lnTo>
                    <a:pt x="1535002" y="529974"/>
                  </a:lnTo>
                  <a:lnTo>
                    <a:pt x="1532255" y="524482"/>
                  </a:lnTo>
                  <a:lnTo>
                    <a:pt x="1529509" y="521736"/>
                  </a:lnTo>
                  <a:close/>
                  <a:moveTo>
                    <a:pt x="1510287" y="521736"/>
                  </a:moveTo>
                  <a:lnTo>
                    <a:pt x="1510287" y="527228"/>
                  </a:lnTo>
                  <a:lnTo>
                    <a:pt x="1518526" y="527228"/>
                  </a:lnTo>
                  <a:lnTo>
                    <a:pt x="1515779" y="521736"/>
                  </a:lnTo>
                  <a:close/>
                  <a:moveTo>
                    <a:pt x="1183518" y="518990"/>
                  </a:moveTo>
                  <a:lnTo>
                    <a:pt x="1183518" y="524482"/>
                  </a:lnTo>
                  <a:lnTo>
                    <a:pt x="1189009" y="524482"/>
                  </a:lnTo>
                  <a:lnTo>
                    <a:pt x="1189009" y="521736"/>
                  </a:lnTo>
                  <a:lnTo>
                    <a:pt x="1186263" y="521736"/>
                  </a:lnTo>
                  <a:lnTo>
                    <a:pt x="1186263" y="518990"/>
                  </a:lnTo>
                  <a:close/>
                  <a:moveTo>
                    <a:pt x="5357401" y="518989"/>
                  </a:moveTo>
                  <a:lnTo>
                    <a:pt x="5354655" y="521735"/>
                  </a:lnTo>
                  <a:lnTo>
                    <a:pt x="5354655" y="524481"/>
                  </a:lnTo>
                  <a:lnTo>
                    <a:pt x="5354655" y="527227"/>
                  </a:lnTo>
                  <a:lnTo>
                    <a:pt x="5357401" y="527227"/>
                  </a:lnTo>
                  <a:lnTo>
                    <a:pt x="5357401" y="529973"/>
                  </a:lnTo>
                  <a:lnTo>
                    <a:pt x="5371131" y="529973"/>
                  </a:lnTo>
                  <a:lnTo>
                    <a:pt x="5371131" y="524481"/>
                  </a:lnTo>
                  <a:lnTo>
                    <a:pt x="5371131" y="521735"/>
                  </a:lnTo>
                  <a:lnTo>
                    <a:pt x="5365639" y="518989"/>
                  </a:lnTo>
                  <a:close/>
                  <a:moveTo>
                    <a:pt x="337755" y="516244"/>
                  </a:moveTo>
                  <a:lnTo>
                    <a:pt x="337755" y="521736"/>
                  </a:lnTo>
                  <a:lnTo>
                    <a:pt x="343247" y="524482"/>
                  </a:lnTo>
                  <a:lnTo>
                    <a:pt x="343247" y="516244"/>
                  </a:lnTo>
                  <a:close/>
                  <a:moveTo>
                    <a:pt x="5673188" y="516243"/>
                  </a:moveTo>
                  <a:lnTo>
                    <a:pt x="5664950" y="518989"/>
                  </a:lnTo>
                  <a:lnTo>
                    <a:pt x="5662204" y="518989"/>
                  </a:lnTo>
                  <a:lnTo>
                    <a:pt x="5659458" y="518989"/>
                  </a:lnTo>
                  <a:lnTo>
                    <a:pt x="5659458" y="521735"/>
                  </a:lnTo>
                  <a:lnTo>
                    <a:pt x="5664950" y="521735"/>
                  </a:lnTo>
                  <a:lnTo>
                    <a:pt x="5667696" y="524481"/>
                  </a:lnTo>
                  <a:lnTo>
                    <a:pt x="5667696" y="521735"/>
                  </a:lnTo>
                  <a:lnTo>
                    <a:pt x="5673188" y="521735"/>
                  </a:lnTo>
                  <a:close/>
                  <a:moveTo>
                    <a:pt x="518990" y="513498"/>
                  </a:moveTo>
                  <a:lnTo>
                    <a:pt x="516244" y="516244"/>
                  </a:lnTo>
                  <a:lnTo>
                    <a:pt x="524482" y="516244"/>
                  </a:lnTo>
                  <a:lnTo>
                    <a:pt x="524482" y="513498"/>
                  </a:lnTo>
                  <a:close/>
                  <a:moveTo>
                    <a:pt x="1510287" y="510752"/>
                  </a:moveTo>
                  <a:lnTo>
                    <a:pt x="1510287" y="513498"/>
                  </a:lnTo>
                  <a:lnTo>
                    <a:pt x="1507541" y="513498"/>
                  </a:lnTo>
                  <a:lnTo>
                    <a:pt x="1507541" y="516244"/>
                  </a:lnTo>
                  <a:lnTo>
                    <a:pt x="1510287" y="516244"/>
                  </a:lnTo>
                  <a:lnTo>
                    <a:pt x="1510287" y="518990"/>
                  </a:lnTo>
                  <a:lnTo>
                    <a:pt x="1513033" y="518990"/>
                  </a:lnTo>
                  <a:lnTo>
                    <a:pt x="1513033" y="516244"/>
                  </a:lnTo>
                  <a:lnTo>
                    <a:pt x="1515779" y="516244"/>
                  </a:lnTo>
                  <a:lnTo>
                    <a:pt x="1515779" y="513498"/>
                  </a:lnTo>
                  <a:lnTo>
                    <a:pt x="1513033" y="513498"/>
                  </a:lnTo>
                  <a:lnTo>
                    <a:pt x="1513033" y="510752"/>
                  </a:lnTo>
                  <a:close/>
                  <a:moveTo>
                    <a:pt x="5286005" y="508006"/>
                  </a:moveTo>
                  <a:lnTo>
                    <a:pt x="5288751" y="513497"/>
                  </a:lnTo>
                  <a:lnTo>
                    <a:pt x="5294243" y="513497"/>
                  </a:lnTo>
                  <a:lnTo>
                    <a:pt x="5294243" y="508006"/>
                  </a:lnTo>
                  <a:lnTo>
                    <a:pt x="5288751" y="508006"/>
                  </a:lnTo>
                  <a:close/>
                  <a:moveTo>
                    <a:pt x="1254913" y="508006"/>
                  </a:moveTo>
                  <a:lnTo>
                    <a:pt x="1254913" y="510752"/>
                  </a:lnTo>
                  <a:lnTo>
                    <a:pt x="1252167" y="513498"/>
                  </a:lnTo>
                  <a:lnTo>
                    <a:pt x="1252167" y="516244"/>
                  </a:lnTo>
                  <a:lnTo>
                    <a:pt x="1257659" y="518990"/>
                  </a:lnTo>
                  <a:lnTo>
                    <a:pt x="1263149" y="518990"/>
                  </a:lnTo>
                  <a:lnTo>
                    <a:pt x="1263149" y="513498"/>
                  </a:lnTo>
                  <a:lnTo>
                    <a:pt x="1260404" y="510752"/>
                  </a:lnTo>
                  <a:lnTo>
                    <a:pt x="1257659" y="508006"/>
                  </a:lnTo>
                  <a:close/>
                  <a:moveTo>
                    <a:pt x="5563349" y="505260"/>
                  </a:moveTo>
                  <a:lnTo>
                    <a:pt x="5560603" y="508006"/>
                  </a:lnTo>
                  <a:lnTo>
                    <a:pt x="5566095" y="508006"/>
                  </a:lnTo>
                  <a:lnTo>
                    <a:pt x="5571587" y="508006"/>
                  </a:lnTo>
                  <a:lnTo>
                    <a:pt x="5571587" y="505260"/>
                  </a:lnTo>
                  <a:lnTo>
                    <a:pt x="5566095" y="505260"/>
                  </a:lnTo>
                  <a:close/>
                  <a:moveTo>
                    <a:pt x="1389464" y="505260"/>
                  </a:moveTo>
                  <a:lnTo>
                    <a:pt x="1389464" y="513498"/>
                  </a:lnTo>
                  <a:lnTo>
                    <a:pt x="1392210" y="518990"/>
                  </a:lnTo>
                  <a:lnTo>
                    <a:pt x="1386718" y="518990"/>
                  </a:lnTo>
                  <a:lnTo>
                    <a:pt x="1386718" y="524482"/>
                  </a:lnTo>
                  <a:lnTo>
                    <a:pt x="1394958" y="524482"/>
                  </a:lnTo>
                  <a:lnTo>
                    <a:pt x="1397703" y="518990"/>
                  </a:lnTo>
                  <a:lnTo>
                    <a:pt x="1397703" y="513498"/>
                  </a:lnTo>
                  <a:lnTo>
                    <a:pt x="1394958" y="508006"/>
                  </a:lnTo>
                  <a:close/>
                  <a:moveTo>
                    <a:pt x="1452622" y="499768"/>
                  </a:moveTo>
                  <a:lnTo>
                    <a:pt x="1452622" y="508006"/>
                  </a:lnTo>
                  <a:lnTo>
                    <a:pt x="1455368" y="505260"/>
                  </a:lnTo>
                  <a:lnTo>
                    <a:pt x="1458113" y="505260"/>
                  </a:lnTo>
                  <a:lnTo>
                    <a:pt x="1455368" y="499768"/>
                  </a:lnTo>
                  <a:close/>
                  <a:moveTo>
                    <a:pt x="5634744" y="499768"/>
                  </a:moveTo>
                  <a:lnTo>
                    <a:pt x="5637490" y="502514"/>
                  </a:lnTo>
                  <a:lnTo>
                    <a:pt x="5642982" y="505260"/>
                  </a:lnTo>
                  <a:lnTo>
                    <a:pt x="5642982" y="499768"/>
                  </a:lnTo>
                  <a:close/>
                  <a:moveTo>
                    <a:pt x="5574333" y="499768"/>
                  </a:moveTo>
                  <a:lnTo>
                    <a:pt x="5574333" y="505260"/>
                  </a:lnTo>
                  <a:lnTo>
                    <a:pt x="5579825" y="510752"/>
                  </a:lnTo>
                  <a:lnTo>
                    <a:pt x="5579825" y="508006"/>
                  </a:lnTo>
                  <a:lnTo>
                    <a:pt x="5579825" y="505260"/>
                  </a:lnTo>
                  <a:lnTo>
                    <a:pt x="5577079" y="502514"/>
                  </a:lnTo>
                  <a:lnTo>
                    <a:pt x="5577079" y="499768"/>
                  </a:lnTo>
                  <a:close/>
                  <a:moveTo>
                    <a:pt x="5316211" y="499768"/>
                  </a:moveTo>
                  <a:lnTo>
                    <a:pt x="5316211" y="505260"/>
                  </a:lnTo>
                  <a:lnTo>
                    <a:pt x="5321703" y="508006"/>
                  </a:lnTo>
                  <a:lnTo>
                    <a:pt x="5321703" y="499768"/>
                  </a:lnTo>
                  <a:close/>
                  <a:moveTo>
                    <a:pt x="1433400" y="497022"/>
                  </a:moveTo>
                  <a:lnTo>
                    <a:pt x="1433400" y="502514"/>
                  </a:lnTo>
                  <a:lnTo>
                    <a:pt x="1441637" y="502514"/>
                  </a:lnTo>
                  <a:lnTo>
                    <a:pt x="1441637" y="497022"/>
                  </a:lnTo>
                  <a:close/>
                  <a:moveTo>
                    <a:pt x="5815979" y="497022"/>
                  </a:moveTo>
                  <a:lnTo>
                    <a:pt x="5815979" y="499768"/>
                  </a:lnTo>
                  <a:lnTo>
                    <a:pt x="5821471" y="499768"/>
                  </a:lnTo>
                  <a:lnTo>
                    <a:pt x="5821471" y="497022"/>
                  </a:lnTo>
                  <a:close/>
                  <a:moveTo>
                    <a:pt x="1340038" y="491530"/>
                  </a:moveTo>
                  <a:lnTo>
                    <a:pt x="1340038" y="499768"/>
                  </a:lnTo>
                  <a:lnTo>
                    <a:pt x="1342784" y="505260"/>
                  </a:lnTo>
                  <a:lnTo>
                    <a:pt x="1348275" y="508006"/>
                  </a:lnTo>
                  <a:lnTo>
                    <a:pt x="1353766" y="508006"/>
                  </a:lnTo>
                  <a:lnTo>
                    <a:pt x="1356512" y="502514"/>
                  </a:lnTo>
                  <a:lnTo>
                    <a:pt x="1359260" y="499768"/>
                  </a:lnTo>
                  <a:lnTo>
                    <a:pt x="1359260" y="505260"/>
                  </a:lnTo>
                  <a:lnTo>
                    <a:pt x="1362005" y="502514"/>
                  </a:lnTo>
                  <a:lnTo>
                    <a:pt x="1364751" y="502514"/>
                  </a:lnTo>
                  <a:lnTo>
                    <a:pt x="1367496" y="502514"/>
                  </a:lnTo>
                  <a:lnTo>
                    <a:pt x="1367496" y="497022"/>
                  </a:lnTo>
                  <a:lnTo>
                    <a:pt x="1356512" y="497022"/>
                  </a:lnTo>
                  <a:lnTo>
                    <a:pt x="1351020" y="491530"/>
                  </a:lnTo>
                  <a:lnTo>
                    <a:pt x="1345529" y="491530"/>
                  </a:lnTo>
                  <a:close/>
                  <a:moveTo>
                    <a:pt x="5829709" y="488784"/>
                  </a:moveTo>
                  <a:lnTo>
                    <a:pt x="5832455" y="494276"/>
                  </a:lnTo>
                  <a:lnTo>
                    <a:pt x="5835201" y="497022"/>
                  </a:lnTo>
                  <a:lnTo>
                    <a:pt x="5835201" y="488784"/>
                  </a:lnTo>
                  <a:close/>
                  <a:moveTo>
                    <a:pt x="5568841" y="488784"/>
                  </a:moveTo>
                  <a:lnTo>
                    <a:pt x="5568841" y="491530"/>
                  </a:lnTo>
                  <a:lnTo>
                    <a:pt x="5566095" y="491530"/>
                  </a:lnTo>
                  <a:lnTo>
                    <a:pt x="5566095" y="494276"/>
                  </a:lnTo>
                  <a:lnTo>
                    <a:pt x="5568841" y="494276"/>
                  </a:lnTo>
                  <a:lnTo>
                    <a:pt x="5568841" y="497022"/>
                  </a:lnTo>
                  <a:lnTo>
                    <a:pt x="5571587" y="497022"/>
                  </a:lnTo>
                  <a:lnTo>
                    <a:pt x="5571587" y="494276"/>
                  </a:lnTo>
                  <a:lnTo>
                    <a:pt x="5574333" y="494276"/>
                  </a:lnTo>
                  <a:lnTo>
                    <a:pt x="5574333" y="491530"/>
                  </a:lnTo>
                  <a:lnTo>
                    <a:pt x="5571587" y="491530"/>
                  </a:lnTo>
                  <a:lnTo>
                    <a:pt x="5571587" y="488784"/>
                  </a:lnTo>
                  <a:close/>
                  <a:moveTo>
                    <a:pt x="1485574" y="486038"/>
                  </a:moveTo>
                  <a:lnTo>
                    <a:pt x="1485574" y="488784"/>
                  </a:lnTo>
                  <a:lnTo>
                    <a:pt x="1488320" y="491530"/>
                  </a:lnTo>
                  <a:lnTo>
                    <a:pt x="1496557" y="491530"/>
                  </a:lnTo>
                  <a:lnTo>
                    <a:pt x="1496557" y="486038"/>
                  </a:lnTo>
                  <a:close/>
                  <a:moveTo>
                    <a:pt x="1274134" y="486038"/>
                  </a:moveTo>
                  <a:lnTo>
                    <a:pt x="1274134" y="488784"/>
                  </a:lnTo>
                  <a:lnTo>
                    <a:pt x="1279625" y="491530"/>
                  </a:lnTo>
                  <a:lnTo>
                    <a:pt x="1282371" y="488784"/>
                  </a:lnTo>
                  <a:lnTo>
                    <a:pt x="1282371" y="486038"/>
                  </a:lnTo>
                  <a:lnTo>
                    <a:pt x="1276880" y="486038"/>
                  </a:lnTo>
                  <a:close/>
                  <a:moveTo>
                    <a:pt x="5774789" y="486038"/>
                  </a:moveTo>
                  <a:lnTo>
                    <a:pt x="5774789" y="488784"/>
                  </a:lnTo>
                  <a:lnTo>
                    <a:pt x="5772043" y="491530"/>
                  </a:lnTo>
                  <a:lnTo>
                    <a:pt x="5772043" y="494276"/>
                  </a:lnTo>
                  <a:lnTo>
                    <a:pt x="5777535" y="491530"/>
                  </a:lnTo>
                  <a:lnTo>
                    <a:pt x="5780281" y="488784"/>
                  </a:lnTo>
                  <a:lnTo>
                    <a:pt x="5777535" y="488784"/>
                  </a:lnTo>
                  <a:lnTo>
                    <a:pt x="5777535" y="486038"/>
                  </a:lnTo>
                  <a:close/>
                  <a:moveTo>
                    <a:pt x="5582571" y="486038"/>
                  </a:moveTo>
                  <a:lnTo>
                    <a:pt x="5582571" y="499768"/>
                  </a:lnTo>
                  <a:lnTo>
                    <a:pt x="5585317" y="499768"/>
                  </a:lnTo>
                  <a:lnTo>
                    <a:pt x="5585317" y="497022"/>
                  </a:lnTo>
                  <a:lnTo>
                    <a:pt x="5588063" y="497022"/>
                  </a:lnTo>
                  <a:lnTo>
                    <a:pt x="5585317" y="494276"/>
                  </a:lnTo>
                  <a:lnTo>
                    <a:pt x="5588063" y="486038"/>
                  </a:lnTo>
                  <a:close/>
                  <a:moveTo>
                    <a:pt x="1554223" y="480546"/>
                  </a:moveTo>
                  <a:lnTo>
                    <a:pt x="1545985" y="483292"/>
                  </a:lnTo>
                  <a:lnTo>
                    <a:pt x="1545985" y="488784"/>
                  </a:lnTo>
                  <a:lnTo>
                    <a:pt x="1551477" y="486038"/>
                  </a:lnTo>
                  <a:close/>
                  <a:moveTo>
                    <a:pt x="1515779" y="480546"/>
                  </a:moveTo>
                  <a:lnTo>
                    <a:pt x="1515779" y="486038"/>
                  </a:lnTo>
                  <a:lnTo>
                    <a:pt x="1515779" y="491530"/>
                  </a:lnTo>
                  <a:lnTo>
                    <a:pt x="1518526" y="494276"/>
                  </a:lnTo>
                  <a:lnTo>
                    <a:pt x="1515779" y="497022"/>
                  </a:lnTo>
                  <a:lnTo>
                    <a:pt x="1518526" y="499768"/>
                  </a:lnTo>
                  <a:lnTo>
                    <a:pt x="1521272" y="499768"/>
                  </a:lnTo>
                  <a:lnTo>
                    <a:pt x="1529509" y="497022"/>
                  </a:lnTo>
                  <a:lnTo>
                    <a:pt x="1529509" y="502514"/>
                  </a:lnTo>
                  <a:lnTo>
                    <a:pt x="1532255" y="505260"/>
                  </a:lnTo>
                  <a:lnTo>
                    <a:pt x="1535002" y="508006"/>
                  </a:lnTo>
                  <a:lnTo>
                    <a:pt x="1532255" y="510752"/>
                  </a:lnTo>
                  <a:lnTo>
                    <a:pt x="1535002" y="510752"/>
                  </a:lnTo>
                  <a:lnTo>
                    <a:pt x="1535002" y="513498"/>
                  </a:lnTo>
                  <a:lnTo>
                    <a:pt x="1535002" y="516244"/>
                  </a:lnTo>
                  <a:lnTo>
                    <a:pt x="1540493" y="516244"/>
                  </a:lnTo>
                  <a:lnTo>
                    <a:pt x="1543239" y="518990"/>
                  </a:lnTo>
                  <a:lnTo>
                    <a:pt x="1554223" y="524482"/>
                  </a:lnTo>
                  <a:lnTo>
                    <a:pt x="1551477" y="518990"/>
                  </a:lnTo>
                  <a:lnTo>
                    <a:pt x="1545985" y="516244"/>
                  </a:lnTo>
                  <a:lnTo>
                    <a:pt x="1543239" y="510752"/>
                  </a:lnTo>
                  <a:lnTo>
                    <a:pt x="1540493" y="505260"/>
                  </a:lnTo>
                  <a:lnTo>
                    <a:pt x="1543239" y="505260"/>
                  </a:lnTo>
                  <a:lnTo>
                    <a:pt x="1543239" y="499768"/>
                  </a:lnTo>
                  <a:lnTo>
                    <a:pt x="1540493" y="494276"/>
                  </a:lnTo>
                  <a:lnTo>
                    <a:pt x="1526763" y="494276"/>
                  </a:lnTo>
                  <a:lnTo>
                    <a:pt x="1526763" y="488784"/>
                  </a:lnTo>
                  <a:lnTo>
                    <a:pt x="1524017" y="480546"/>
                  </a:lnTo>
                  <a:close/>
                  <a:moveTo>
                    <a:pt x="1408686" y="477800"/>
                  </a:moveTo>
                  <a:lnTo>
                    <a:pt x="1403194" y="480546"/>
                  </a:lnTo>
                  <a:lnTo>
                    <a:pt x="1400448" y="483292"/>
                  </a:lnTo>
                  <a:lnTo>
                    <a:pt x="1403194" y="486038"/>
                  </a:lnTo>
                  <a:lnTo>
                    <a:pt x="1408686" y="486038"/>
                  </a:lnTo>
                  <a:close/>
                  <a:moveTo>
                    <a:pt x="422880" y="477800"/>
                  </a:moveTo>
                  <a:lnTo>
                    <a:pt x="395421" y="483292"/>
                  </a:lnTo>
                  <a:lnTo>
                    <a:pt x="381691" y="486038"/>
                  </a:lnTo>
                  <a:lnTo>
                    <a:pt x="365215" y="486038"/>
                  </a:lnTo>
                  <a:lnTo>
                    <a:pt x="370707" y="491530"/>
                  </a:lnTo>
                  <a:lnTo>
                    <a:pt x="376199" y="494276"/>
                  </a:lnTo>
                  <a:lnTo>
                    <a:pt x="387183" y="494276"/>
                  </a:lnTo>
                  <a:lnTo>
                    <a:pt x="395421" y="491530"/>
                  </a:lnTo>
                  <a:lnTo>
                    <a:pt x="411897" y="486038"/>
                  </a:lnTo>
                  <a:lnTo>
                    <a:pt x="420134" y="483292"/>
                  </a:lnTo>
                  <a:close/>
                  <a:moveTo>
                    <a:pt x="5697902" y="475054"/>
                  </a:moveTo>
                  <a:lnTo>
                    <a:pt x="5697902" y="483292"/>
                  </a:lnTo>
                  <a:lnTo>
                    <a:pt x="5703394" y="486038"/>
                  </a:lnTo>
                  <a:lnTo>
                    <a:pt x="5706140" y="483292"/>
                  </a:lnTo>
                  <a:lnTo>
                    <a:pt x="5706140" y="480546"/>
                  </a:lnTo>
                  <a:lnTo>
                    <a:pt x="5703394" y="480546"/>
                  </a:lnTo>
                  <a:lnTo>
                    <a:pt x="5700648" y="477800"/>
                  </a:lnTo>
                  <a:lnTo>
                    <a:pt x="5700648" y="475054"/>
                  </a:lnTo>
                  <a:close/>
                  <a:moveTo>
                    <a:pt x="1386718" y="475054"/>
                  </a:moveTo>
                  <a:lnTo>
                    <a:pt x="1386718" y="477800"/>
                  </a:lnTo>
                  <a:lnTo>
                    <a:pt x="1381227" y="477800"/>
                  </a:lnTo>
                  <a:lnTo>
                    <a:pt x="1381227" y="480546"/>
                  </a:lnTo>
                  <a:lnTo>
                    <a:pt x="1392210" y="480546"/>
                  </a:lnTo>
                  <a:lnTo>
                    <a:pt x="1394958" y="475054"/>
                  </a:lnTo>
                  <a:lnTo>
                    <a:pt x="1389464" y="475054"/>
                  </a:lnTo>
                  <a:close/>
                  <a:moveTo>
                    <a:pt x="475054" y="475054"/>
                  </a:moveTo>
                  <a:lnTo>
                    <a:pt x="461324" y="477800"/>
                  </a:lnTo>
                  <a:lnTo>
                    <a:pt x="458578" y="480546"/>
                  </a:lnTo>
                  <a:lnTo>
                    <a:pt x="458578" y="486038"/>
                  </a:lnTo>
                  <a:lnTo>
                    <a:pt x="469562" y="483292"/>
                  </a:lnTo>
                  <a:lnTo>
                    <a:pt x="477800" y="483292"/>
                  </a:lnTo>
                  <a:lnTo>
                    <a:pt x="486038" y="480546"/>
                  </a:lnTo>
                  <a:lnTo>
                    <a:pt x="497022" y="480546"/>
                  </a:lnTo>
                  <a:lnTo>
                    <a:pt x="499768" y="483292"/>
                  </a:lnTo>
                  <a:lnTo>
                    <a:pt x="499768" y="486038"/>
                  </a:lnTo>
                  <a:lnTo>
                    <a:pt x="505260" y="483292"/>
                  </a:lnTo>
                  <a:lnTo>
                    <a:pt x="505260" y="480546"/>
                  </a:lnTo>
                  <a:lnTo>
                    <a:pt x="497022" y="480546"/>
                  </a:lnTo>
                  <a:lnTo>
                    <a:pt x="488784" y="477800"/>
                  </a:lnTo>
                  <a:close/>
                  <a:moveTo>
                    <a:pt x="5590809" y="472308"/>
                  </a:moveTo>
                  <a:lnTo>
                    <a:pt x="5588063" y="477800"/>
                  </a:lnTo>
                  <a:lnTo>
                    <a:pt x="5599047" y="477800"/>
                  </a:lnTo>
                  <a:lnTo>
                    <a:pt x="5599047" y="472308"/>
                  </a:lnTo>
                  <a:close/>
                  <a:moveTo>
                    <a:pt x="1526763" y="469562"/>
                  </a:moveTo>
                  <a:lnTo>
                    <a:pt x="1526763" y="472308"/>
                  </a:lnTo>
                  <a:lnTo>
                    <a:pt x="1524017" y="477800"/>
                  </a:lnTo>
                  <a:lnTo>
                    <a:pt x="1532255" y="477800"/>
                  </a:lnTo>
                  <a:lnTo>
                    <a:pt x="1532255" y="472308"/>
                  </a:lnTo>
                  <a:close/>
                  <a:moveTo>
                    <a:pt x="1496557" y="466816"/>
                  </a:moveTo>
                  <a:lnTo>
                    <a:pt x="1496557" y="477800"/>
                  </a:lnTo>
                  <a:lnTo>
                    <a:pt x="1504796" y="475054"/>
                  </a:lnTo>
                  <a:lnTo>
                    <a:pt x="1510287" y="472308"/>
                  </a:lnTo>
                  <a:lnTo>
                    <a:pt x="1510287" y="469562"/>
                  </a:lnTo>
                  <a:lnTo>
                    <a:pt x="1504796" y="466816"/>
                  </a:lnTo>
                  <a:close/>
                  <a:moveTo>
                    <a:pt x="5651220" y="466816"/>
                  </a:moveTo>
                  <a:lnTo>
                    <a:pt x="5653966" y="472308"/>
                  </a:lnTo>
                  <a:lnTo>
                    <a:pt x="5653966" y="475054"/>
                  </a:lnTo>
                  <a:lnTo>
                    <a:pt x="5659458" y="475054"/>
                  </a:lnTo>
                  <a:lnTo>
                    <a:pt x="5656712" y="466816"/>
                  </a:lnTo>
                  <a:close/>
                  <a:moveTo>
                    <a:pt x="1364751" y="464070"/>
                  </a:moveTo>
                  <a:lnTo>
                    <a:pt x="1362005" y="472308"/>
                  </a:lnTo>
                  <a:lnTo>
                    <a:pt x="1364751" y="480546"/>
                  </a:lnTo>
                  <a:lnTo>
                    <a:pt x="1370242" y="480546"/>
                  </a:lnTo>
                  <a:lnTo>
                    <a:pt x="1370242" y="475054"/>
                  </a:lnTo>
                  <a:lnTo>
                    <a:pt x="1372988" y="472308"/>
                  </a:lnTo>
                  <a:lnTo>
                    <a:pt x="1375736" y="464070"/>
                  </a:lnTo>
                  <a:lnTo>
                    <a:pt x="1370242" y="464070"/>
                  </a:lnTo>
                  <a:close/>
                  <a:moveTo>
                    <a:pt x="5741837" y="461324"/>
                  </a:moveTo>
                  <a:lnTo>
                    <a:pt x="5741837" y="466816"/>
                  </a:lnTo>
                  <a:lnTo>
                    <a:pt x="5744583" y="464070"/>
                  </a:lnTo>
                  <a:lnTo>
                    <a:pt x="5747329" y="461324"/>
                  </a:lnTo>
                  <a:close/>
                  <a:moveTo>
                    <a:pt x="1367496" y="453086"/>
                  </a:moveTo>
                  <a:lnTo>
                    <a:pt x="1367496" y="455832"/>
                  </a:lnTo>
                  <a:lnTo>
                    <a:pt x="1370242" y="455832"/>
                  </a:lnTo>
                  <a:lnTo>
                    <a:pt x="1372988" y="458578"/>
                  </a:lnTo>
                  <a:lnTo>
                    <a:pt x="1375736" y="461324"/>
                  </a:lnTo>
                  <a:lnTo>
                    <a:pt x="1375736" y="455832"/>
                  </a:lnTo>
                  <a:lnTo>
                    <a:pt x="1372988" y="455832"/>
                  </a:lnTo>
                  <a:lnTo>
                    <a:pt x="1372988" y="453086"/>
                  </a:lnTo>
                  <a:close/>
                  <a:moveTo>
                    <a:pt x="1521272" y="450340"/>
                  </a:moveTo>
                  <a:lnTo>
                    <a:pt x="1515779" y="453086"/>
                  </a:lnTo>
                  <a:lnTo>
                    <a:pt x="1513033" y="455832"/>
                  </a:lnTo>
                  <a:lnTo>
                    <a:pt x="1518526" y="458578"/>
                  </a:lnTo>
                  <a:lnTo>
                    <a:pt x="1526763" y="461324"/>
                  </a:lnTo>
                  <a:lnTo>
                    <a:pt x="1524017" y="461324"/>
                  </a:lnTo>
                  <a:lnTo>
                    <a:pt x="1524017" y="464070"/>
                  </a:lnTo>
                  <a:lnTo>
                    <a:pt x="1529509" y="464070"/>
                  </a:lnTo>
                  <a:lnTo>
                    <a:pt x="1526763" y="461324"/>
                  </a:lnTo>
                  <a:lnTo>
                    <a:pt x="1529509" y="455832"/>
                  </a:lnTo>
                  <a:lnTo>
                    <a:pt x="1529509" y="453086"/>
                  </a:lnTo>
                  <a:lnTo>
                    <a:pt x="1524017" y="450340"/>
                  </a:lnTo>
                  <a:close/>
                  <a:moveTo>
                    <a:pt x="1416924" y="450340"/>
                  </a:moveTo>
                  <a:lnTo>
                    <a:pt x="1414179" y="453086"/>
                  </a:lnTo>
                  <a:lnTo>
                    <a:pt x="1419670" y="455832"/>
                  </a:lnTo>
                  <a:lnTo>
                    <a:pt x="1425162" y="455832"/>
                  </a:lnTo>
                  <a:lnTo>
                    <a:pt x="1425162" y="450340"/>
                  </a:lnTo>
                  <a:close/>
                  <a:moveTo>
                    <a:pt x="1469098" y="447594"/>
                  </a:moveTo>
                  <a:lnTo>
                    <a:pt x="1469098" y="450340"/>
                  </a:lnTo>
                  <a:lnTo>
                    <a:pt x="1466353" y="450340"/>
                  </a:lnTo>
                  <a:lnTo>
                    <a:pt x="1469098" y="453086"/>
                  </a:lnTo>
                  <a:lnTo>
                    <a:pt x="1469098" y="455832"/>
                  </a:lnTo>
                  <a:lnTo>
                    <a:pt x="1466353" y="455832"/>
                  </a:lnTo>
                  <a:lnTo>
                    <a:pt x="1463606" y="455832"/>
                  </a:lnTo>
                  <a:lnTo>
                    <a:pt x="1463606" y="461324"/>
                  </a:lnTo>
                  <a:lnTo>
                    <a:pt x="1466353" y="461324"/>
                  </a:lnTo>
                  <a:lnTo>
                    <a:pt x="1469098" y="461324"/>
                  </a:lnTo>
                  <a:lnTo>
                    <a:pt x="1469098" y="464070"/>
                  </a:lnTo>
                  <a:lnTo>
                    <a:pt x="1471844" y="464070"/>
                  </a:lnTo>
                  <a:lnTo>
                    <a:pt x="1471844" y="458578"/>
                  </a:lnTo>
                  <a:lnTo>
                    <a:pt x="1469098" y="453086"/>
                  </a:lnTo>
                  <a:lnTo>
                    <a:pt x="1474589" y="453086"/>
                  </a:lnTo>
                  <a:lnTo>
                    <a:pt x="1474589" y="450340"/>
                  </a:lnTo>
                  <a:close/>
                  <a:moveTo>
                    <a:pt x="1301593" y="444848"/>
                  </a:moveTo>
                  <a:lnTo>
                    <a:pt x="1301593" y="447594"/>
                  </a:lnTo>
                  <a:lnTo>
                    <a:pt x="1298847" y="447594"/>
                  </a:lnTo>
                  <a:lnTo>
                    <a:pt x="1290611" y="447594"/>
                  </a:lnTo>
                  <a:lnTo>
                    <a:pt x="1293356" y="453086"/>
                  </a:lnTo>
                  <a:lnTo>
                    <a:pt x="1296101" y="453086"/>
                  </a:lnTo>
                  <a:lnTo>
                    <a:pt x="1298847" y="453086"/>
                  </a:lnTo>
                  <a:lnTo>
                    <a:pt x="1298847" y="450340"/>
                  </a:lnTo>
                  <a:lnTo>
                    <a:pt x="1301593" y="453086"/>
                  </a:lnTo>
                  <a:lnTo>
                    <a:pt x="1304341" y="453086"/>
                  </a:lnTo>
                  <a:lnTo>
                    <a:pt x="1307086" y="453086"/>
                  </a:lnTo>
                  <a:lnTo>
                    <a:pt x="1309832" y="450340"/>
                  </a:lnTo>
                  <a:lnTo>
                    <a:pt x="1309832" y="444848"/>
                  </a:lnTo>
                  <a:close/>
                  <a:moveTo>
                    <a:pt x="1449877" y="442102"/>
                  </a:moveTo>
                  <a:lnTo>
                    <a:pt x="1444383" y="444848"/>
                  </a:lnTo>
                  <a:lnTo>
                    <a:pt x="1444383" y="450340"/>
                  </a:lnTo>
                  <a:lnTo>
                    <a:pt x="1444383" y="455832"/>
                  </a:lnTo>
                  <a:lnTo>
                    <a:pt x="1447130" y="461324"/>
                  </a:lnTo>
                  <a:lnTo>
                    <a:pt x="1436146" y="461324"/>
                  </a:lnTo>
                  <a:lnTo>
                    <a:pt x="1436146" y="464070"/>
                  </a:lnTo>
                  <a:lnTo>
                    <a:pt x="1438891" y="469562"/>
                  </a:lnTo>
                  <a:lnTo>
                    <a:pt x="1441637" y="472308"/>
                  </a:lnTo>
                  <a:lnTo>
                    <a:pt x="1441637" y="480546"/>
                  </a:lnTo>
                  <a:lnTo>
                    <a:pt x="1447130" y="486038"/>
                  </a:lnTo>
                  <a:lnTo>
                    <a:pt x="1452622" y="486038"/>
                  </a:lnTo>
                  <a:lnTo>
                    <a:pt x="1455368" y="491530"/>
                  </a:lnTo>
                  <a:lnTo>
                    <a:pt x="1463606" y="486038"/>
                  </a:lnTo>
                  <a:lnTo>
                    <a:pt x="1469098" y="477800"/>
                  </a:lnTo>
                  <a:lnTo>
                    <a:pt x="1463606" y="477800"/>
                  </a:lnTo>
                  <a:lnTo>
                    <a:pt x="1463606" y="475054"/>
                  </a:lnTo>
                  <a:lnTo>
                    <a:pt x="1460859" y="469562"/>
                  </a:lnTo>
                  <a:lnTo>
                    <a:pt x="1452622" y="469562"/>
                  </a:lnTo>
                  <a:lnTo>
                    <a:pt x="1447130" y="469562"/>
                  </a:lnTo>
                  <a:lnTo>
                    <a:pt x="1447130" y="464070"/>
                  </a:lnTo>
                  <a:lnTo>
                    <a:pt x="1449877" y="461324"/>
                  </a:lnTo>
                  <a:lnTo>
                    <a:pt x="1458113" y="458578"/>
                  </a:lnTo>
                  <a:lnTo>
                    <a:pt x="1455368" y="447594"/>
                  </a:lnTo>
                  <a:close/>
                  <a:moveTo>
                    <a:pt x="1532255" y="439356"/>
                  </a:moveTo>
                  <a:lnTo>
                    <a:pt x="1532255" y="442102"/>
                  </a:lnTo>
                  <a:lnTo>
                    <a:pt x="1537748" y="442102"/>
                  </a:lnTo>
                  <a:lnTo>
                    <a:pt x="1540493" y="444848"/>
                  </a:lnTo>
                  <a:lnTo>
                    <a:pt x="1540493" y="442102"/>
                  </a:lnTo>
                  <a:lnTo>
                    <a:pt x="1543239" y="442102"/>
                  </a:lnTo>
                  <a:lnTo>
                    <a:pt x="1543239" y="439356"/>
                  </a:lnTo>
                  <a:lnTo>
                    <a:pt x="1535002" y="439356"/>
                  </a:lnTo>
                  <a:close/>
                  <a:moveTo>
                    <a:pt x="1419670" y="433864"/>
                  </a:moveTo>
                  <a:lnTo>
                    <a:pt x="1414179" y="436610"/>
                  </a:lnTo>
                  <a:lnTo>
                    <a:pt x="1414179" y="444848"/>
                  </a:lnTo>
                  <a:lnTo>
                    <a:pt x="1425162" y="444848"/>
                  </a:lnTo>
                  <a:lnTo>
                    <a:pt x="1427907" y="439356"/>
                  </a:lnTo>
                  <a:lnTo>
                    <a:pt x="1427907" y="436610"/>
                  </a:lnTo>
                  <a:lnTo>
                    <a:pt x="1427907" y="433864"/>
                  </a:lnTo>
                  <a:close/>
                  <a:moveTo>
                    <a:pt x="1392210" y="433864"/>
                  </a:moveTo>
                  <a:lnTo>
                    <a:pt x="1392210" y="442102"/>
                  </a:lnTo>
                  <a:lnTo>
                    <a:pt x="1400448" y="442102"/>
                  </a:lnTo>
                  <a:lnTo>
                    <a:pt x="1400448" y="439356"/>
                  </a:lnTo>
                  <a:lnTo>
                    <a:pt x="1403194" y="436610"/>
                  </a:lnTo>
                  <a:lnTo>
                    <a:pt x="1403194" y="433864"/>
                  </a:lnTo>
                  <a:lnTo>
                    <a:pt x="1397703" y="433864"/>
                  </a:lnTo>
                  <a:lnTo>
                    <a:pt x="1394958" y="436610"/>
                  </a:lnTo>
                  <a:close/>
                  <a:moveTo>
                    <a:pt x="6134512" y="431118"/>
                  </a:moveTo>
                  <a:lnTo>
                    <a:pt x="6134512" y="436610"/>
                  </a:lnTo>
                  <a:lnTo>
                    <a:pt x="6129020" y="436610"/>
                  </a:lnTo>
                  <a:lnTo>
                    <a:pt x="6129020" y="439356"/>
                  </a:lnTo>
                  <a:lnTo>
                    <a:pt x="6137258" y="439356"/>
                  </a:lnTo>
                  <a:lnTo>
                    <a:pt x="6140004" y="436610"/>
                  </a:lnTo>
                  <a:lnTo>
                    <a:pt x="6140004" y="433864"/>
                  </a:lnTo>
                  <a:lnTo>
                    <a:pt x="6137258" y="433864"/>
                  </a:lnTo>
                  <a:close/>
                  <a:moveTo>
                    <a:pt x="1471844" y="428372"/>
                  </a:moveTo>
                  <a:lnTo>
                    <a:pt x="1471844" y="431118"/>
                  </a:lnTo>
                  <a:lnTo>
                    <a:pt x="1471844" y="433864"/>
                  </a:lnTo>
                  <a:lnTo>
                    <a:pt x="1469098" y="433864"/>
                  </a:lnTo>
                  <a:close/>
                  <a:moveTo>
                    <a:pt x="197710" y="428372"/>
                  </a:moveTo>
                  <a:lnTo>
                    <a:pt x="186726" y="433864"/>
                  </a:lnTo>
                  <a:lnTo>
                    <a:pt x="175743" y="439356"/>
                  </a:lnTo>
                  <a:lnTo>
                    <a:pt x="162012" y="442102"/>
                  </a:lnTo>
                  <a:lnTo>
                    <a:pt x="145537" y="442102"/>
                  </a:lnTo>
                  <a:lnTo>
                    <a:pt x="115331" y="439356"/>
                  </a:lnTo>
                  <a:lnTo>
                    <a:pt x="96109" y="442102"/>
                  </a:lnTo>
                  <a:lnTo>
                    <a:pt x="71395" y="447594"/>
                  </a:lnTo>
                  <a:lnTo>
                    <a:pt x="21968" y="466816"/>
                  </a:lnTo>
                  <a:lnTo>
                    <a:pt x="0" y="447594"/>
                  </a:lnTo>
                  <a:close/>
                  <a:moveTo>
                    <a:pt x="6161972" y="428372"/>
                  </a:moveTo>
                  <a:lnTo>
                    <a:pt x="6161972" y="431118"/>
                  </a:lnTo>
                  <a:lnTo>
                    <a:pt x="6159226" y="433864"/>
                  </a:lnTo>
                  <a:lnTo>
                    <a:pt x="6161972" y="433864"/>
                  </a:lnTo>
                  <a:lnTo>
                    <a:pt x="6167464" y="431118"/>
                  </a:lnTo>
                  <a:lnTo>
                    <a:pt x="6167464" y="428372"/>
                  </a:lnTo>
                  <a:close/>
                  <a:moveTo>
                    <a:pt x="1507541" y="425626"/>
                  </a:moveTo>
                  <a:lnTo>
                    <a:pt x="1507541" y="431118"/>
                  </a:lnTo>
                  <a:lnTo>
                    <a:pt x="1515779" y="431118"/>
                  </a:lnTo>
                  <a:lnTo>
                    <a:pt x="1513033" y="428372"/>
                  </a:lnTo>
                  <a:close/>
                  <a:moveTo>
                    <a:pt x="1496557" y="425626"/>
                  </a:moveTo>
                  <a:lnTo>
                    <a:pt x="1491065" y="428372"/>
                  </a:lnTo>
                  <a:lnTo>
                    <a:pt x="1488320" y="431118"/>
                  </a:lnTo>
                  <a:lnTo>
                    <a:pt x="1496557" y="431118"/>
                  </a:lnTo>
                  <a:close/>
                  <a:moveTo>
                    <a:pt x="304803" y="425626"/>
                  </a:moveTo>
                  <a:lnTo>
                    <a:pt x="299311" y="428372"/>
                  </a:lnTo>
                  <a:lnTo>
                    <a:pt x="296565" y="431118"/>
                  </a:lnTo>
                  <a:lnTo>
                    <a:pt x="293820" y="436610"/>
                  </a:lnTo>
                  <a:lnTo>
                    <a:pt x="299311" y="436610"/>
                  </a:lnTo>
                  <a:lnTo>
                    <a:pt x="302057" y="439356"/>
                  </a:lnTo>
                  <a:lnTo>
                    <a:pt x="307549" y="444848"/>
                  </a:lnTo>
                  <a:lnTo>
                    <a:pt x="310295" y="439356"/>
                  </a:lnTo>
                  <a:lnTo>
                    <a:pt x="313041" y="433864"/>
                  </a:lnTo>
                  <a:lnTo>
                    <a:pt x="310295" y="431118"/>
                  </a:lnTo>
                  <a:lnTo>
                    <a:pt x="307549" y="428372"/>
                  </a:lnTo>
                  <a:close/>
                  <a:moveTo>
                    <a:pt x="6450300" y="425626"/>
                  </a:moveTo>
                  <a:lnTo>
                    <a:pt x="6450300" y="428372"/>
                  </a:lnTo>
                  <a:lnTo>
                    <a:pt x="6453046" y="431118"/>
                  </a:lnTo>
                  <a:lnTo>
                    <a:pt x="6458538" y="431118"/>
                  </a:lnTo>
                  <a:lnTo>
                    <a:pt x="6458538" y="428372"/>
                  </a:lnTo>
                  <a:lnTo>
                    <a:pt x="6453046" y="425626"/>
                  </a:lnTo>
                  <a:close/>
                  <a:moveTo>
                    <a:pt x="6307509" y="422880"/>
                  </a:moveTo>
                  <a:lnTo>
                    <a:pt x="6307509" y="428372"/>
                  </a:lnTo>
                  <a:lnTo>
                    <a:pt x="6313001" y="428372"/>
                  </a:lnTo>
                  <a:lnTo>
                    <a:pt x="6313001" y="422880"/>
                  </a:lnTo>
                  <a:close/>
                  <a:moveTo>
                    <a:pt x="6200416" y="422880"/>
                  </a:moveTo>
                  <a:lnTo>
                    <a:pt x="6200416" y="428372"/>
                  </a:lnTo>
                  <a:lnTo>
                    <a:pt x="6208654" y="428372"/>
                  </a:lnTo>
                  <a:lnTo>
                    <a:pt x="6208654" y="431118"/>
                  </a:lnTo>
                  <a:lnTo>
                    <a:pt x="6211400" y="433864"/>
                  </a:lnTo>
                  <a:lnTo>
                    <a:pt x="6208654" y="436610"/>
                  </a:lnTo>
                  <a:lnTo>
                    <a:pt x="6208654" y="439356"/>
                  </a:lnTo>
                  <a:lnTo>
                    <a:pt x="6214146" y="433864"/>
                  </a:lnTo>
                  <a:lnTo>
                    <a:pt x="6216892" y="428372"/>
                  </a:lnTo>
                  <a:lnTo>
                    <a:pt x="6214146" y="425626"/>
                  </a:lnTo>
                  <a:lnTo>
                    <a:pt x="6211400" y="425626"/>
                  </a:lnTo>
                  <a:lnTo>
                    <a:pt x="6208654" y="425626"/>
                  </a:lnTo>
                  <a:lnTo>
                    <a:pt x="6208654" y="422880"/>
                  </a:lnTo>
                  <a:lnTo>
                    <a:pt x="6205908" y="425626"/>
                  </a:lnTo>
                  <a:close/>
                  <a:moveTo>
                    <a:pt x="6156480" y="420134"/>
                  </a:moveTo>
                  <a:lnTo>
                    <a:pt x="6153734" y="422880"/>
                  </a:lnTo>
                  <a:lnTo>
                    <a:pt x="6156480" y="425626"/>
                  </a:lnTo>
                  <a:lnTo>
                    <a:pt x="6159226" y="428372"/>
                  </a:lnTo>
                  <a:lnTo>
                    <a:pt x="6159226" y="420134"/>
                  </a:lnTo>
                  <a:close/>
                  <a:moveTo>
                    <a:pt x="6189432" y="417388"/>
                  </a:moveTo>
                  <a:lnTo>
                    <a:pt x="6186686" y="420134"/>
                  </a:lnTo>
                  <a:lnTo>
                    <a:pt x="6186686" y="428372"/>
                  </a:lnTo>
                  <a:lnTo>
                    <a:pt x="6189432" y="428372"/>
                  </a:lnTo>
                  <a:lnTo>
                    <a:pt x="6192178" y="425626"/>
                  </a:lnTo>
                  <a:lnTo>
                    <a:pt x="6192178" y="420134"/>
                  </a:lnTo>
                  <a:lnTo>
                    <a:pt x="6194924" y="417388"/>
                  </a:lnTo>
                  <a:lnTo>
                    <a:pt x="6192178" y="417388"/>
                  </a:lnTo>
                  <a:close/>
                  <a:moveTo>
                    <a:pt x="1460859" y="417388"/>
                  </a:moveTo>
                  <a:lnTo>
                    <a:pt x="1452622" y="420134"/>
                  </a:lnTo>
                  <a:lnTo>
                    <a:pt x="1452622" y="422880"/>
                  </a:lnTo>
                  <a:lnTo>
                    <a:pt x="1455368" y="425626"/>
                  </a:lnTo>
                  <a:lnTo>
                    <a:pt x="1455368" y="428372"/>
                  </a:lnTo>
                  <a:lnTo>
                    <a:pt x="1455368" y="433864"/>
                  </a:lnTo>
                  <a:lnTo>
                    <a:pt x="1466353" y="436610"/>
                  </a:lnTo>
                  <a:lnTo>
                    <a:pt x="1480081" y="436610"/>
                  </a:lnTo>
                  <a:lnTo>
                    <a:pt x="1477335" y="431118"/>
                  </a:lnTo>
                  <a:lnTo>
                    <a:pt x="1477335" y="428372"/>
                  </a:lnTo>
                  <a:lnTo>
                    <a:pt x="1474589" y="428372"/>
                  </a:lnTo>
                  <a:lnTo>
                    <a:pt x="1471844" y="428372"/>
                  </a:lnTo>
                  <a:lnTo>
                    <a:pt x="1474589" y="425626"/>
                  </a:lnTo>
                  <a:lnTo>
                    <a:pt x="1471844" y="422880"/>
                  </a:lnTo>
                  <a:lnTo>
                    <a:pt x="1471844" y="417388"/>
                  </a:lnTo>
                  <a:lnTo>
                    <a:pt x="1469098" y="417388"/>
                  </a:lnTo>
                  <a:close/>
                  <a:moveTo>
                    <a:pt x="6203162" y="411896"/>
                  </a:moveTo>
                  <a:lnTo>
                    <a:pt x="6203162" y="417388"/>
                  </a:lnTo>
                  <a:lnTo>
                    <a:pt x="6208654" y="417388"/>
                  </a:lnTo>
                  <a:lnTo>
                    <a:pt x="6205908" y="411896"/>
                  </a:lnTo>
                  <a:close/>
                  <a:moveTo>
                    <a:pt x="6087831" y="411896"/>
                  </a:moveTo>
                  <a:lnTo>
                    <a:pt x="6093323" y="411896"/>
                  </a:lnTo>
                  <a:lnTo>
                    <a:pt x="6087831" y="412526"/>
                  </a:lnTo>
                  <a:close/>
                  <a:moveTo>
                    <a:pt x="1518526" y="411896"/>
                  </a:moveTo>
                  <a:lnTo>
                    <a:pt x="1515779" y="414642"/>
                  </a:lnTo>
                  <a:lnTo>
                    <a:pt x="1515779" y="417388"/>
                  </a:lnTo>
                  <a:lnTo>
                    <a:pt x="1518526" y="417388"/>
                  </a:lnTo>
                  <a:lnTo>
                    <a:pt x="1518526" y="420134"/>
                  </a:lnTo>
                  <a:lnTo>
                    <a:pt x="1521272" y="420134"/>
                  </a:lnTo>
                  <a:lnTo>
                    <a:pt x="1524017" y="422880"/>
                  </a:lnTo>
                  <a:lnTo>
                    <a:pt x="1526763" y="422880"/>
                  </a:lnTo>
                  <a:lnTo>
                    <a:pt x="1529509" y="425626"/>
                  </a:lnTo>
                  <a:lnTo>
                    <a:pt x="1529509" y="420134"/>
                  </a:lnTo>
                  <a:lnTo>
                    <a:pt x="1526763" y="417388"/>
                  </a:lnTo>
                  <a:lnTo>
                    <a:pt x="1526763" y="414642"/>
                  </a:lnTo>
                  <a:lnTo>
                    <a:pt x="1524017" y="411896"/>
                  </a:lnTo>
                  <a:close/>
                  <a:moveTo>
                    <a:pt x="1491065" y="409151"/>
                  </a:moveTo>
                  <a:lnTo>
                    <a:pt x="1491065" y="411896"/>
                  </a:lnTo>
                  <a:lnTo>
                    <a:pt x="1488320" y="411896"/>
                  </a:lnTo>
                  <a:lnTo>
                    <a:pt x="1488320" y="414642"/>
                  </a:lnTo>
                  <a:lnTo>
                    <a:pt x="1496557" y="414642"/>
                  </a:lnTo>
                  <a:lnTo>
                    <a:pt x="1499304" y="414642"/>
                  </a:lnTo>
                  <a:lnTo>
                    <a:pt x="1499304" y="411896"/>
                  </a:lnTo>
                  <a:lnTo>
                    <a:pt x="1499304" y="409151"/>
                  </a:lnTo>
                  <a:lnTo>
                    <a:pt x="1496557" y="409151"/>
                  </a:lnTo>
                  <a:close/>
                  <a:moveTo>
                    <a:pt x="1452622" y="409151"/>
                  </a:moveTo>
                  <a:lnTo>
                    <a:pt x="1447130" y="411896"/>
                  </a:lnTo>
                  <a:lnTo>
                    <a:pt x="1447130" y="417388"/>
                  </a:lnTo>
                  <a:lnTo>
                    <a:pt x="1452622" y="414642"/>
                  </a:lnTo>
                  <a:close/>
                  <a:moveTo>
                    <a:pt x="1378481" y="409151"/>
                  </a:moveTo>
                  <a:lnTo>
                    <a:pt x="1378481" y="411896"/>
                  </a:lnTo>
                  <a:lnTo>
                    <a:pt x="1372988" y="414642"/>
                  </a:lnTo>
                  <a:lnTo>
                    <a:pt x="1372988" y="425626"/>
                  </a:lnTo>
                  <a:lnTo>
                    <a:pt x="1378481" y="425626"/>
                  </a:lnTo>
                  <a:lnTo>
                    <a:pt x="1378481" y="417388"/>
                  </a:lnTo>
                  <a:lnTo>
                    <a:pt x="1383972" y="414642"/>
                  </a:lnTo>
                  <a:lnTo>
                    <a:pt x="1389464" y="417388"/>
                  </a:lnTo>
                  <a:lnTo>
                    <a:pt x="1389464" y="411896"/>
                  </a:lnTo>
                  <a:lnTo>
                    <a:pt x="1386718" y="411896"/>
                  </a:lnTo>
                  <a:close/>
                  <a:moveTo>
                    <a:pt x="1345529" y="406405"/>
                  </a:moveTo>
                  <a:lnTo>
                    <a:pt x="1342784" y="409151"/>
                  </a:lnTo>
                  <a:lnTo>
                    <a:pt x="1342784" y="411896"/>
                  </a:lnTo>
                  <a:lnTo>
                    <a:pt x="1342784" y="414642"/>
                  </a:lnTo>
                  <a:lnTo>
                    <a:pt x="1345529" y="414642"/>
                  </a:lnTo>
                  <a:lnTo>
                    <a:pt x="1348275" y="411896"/>
                  </a:lnTo>
                  <a:lnTo>
                    <a:pt x="1351020" y="409151"/>
                  </a:lnTo>
                  <a:lnTo>
                    <a:pt x="1348275" y="406405"/>
                  </a:lnTo>
                  <a:close/>
                  <a:moveTo>
                    <a:pt x="6153734" y="403658"/>
                  </a:moveTo>
                  <a:lnTo>
                    <a:pt x="6153734" y="403964"/>
                  </a:lnTo>
                  <a:lnTo>
                    <a:pt x="6152361" y="404116"/>
                  </a:lnTo>
                  <a:close/>
                  <a:moveTo>
                    <a:pt x="472308" y="400913"/>
                  </a:moveTo>
                  <a:lnTo>
                    <a:pt x="464070" y="409151"/>
                  </a:lnTo>
                  <a:lnTo>
                    <a:pt x="455832" y="414642"/>
                  </a:lnTo>
                  <a:lnTo>
                    <a:pt x="447594" y="417388"/>
                  </a:lnTo>
                  <a:lnTo>
                    <a:pt x="436610" y="420134"/>
                  </a:lnTo>
                  <a:lnTo>
                    <a:pt x="428372" y="422880"/>
                  </a:lnTo>
                  <a:lnTo>
                    <a:pt x="420134" y="428372"/>
                  </a:lnTo>
                  <a:lnTo>
                    <a:pt x="409150" y="431118"/>
                  </a:lnTo>
                  <a:lnTo>
                    <a:pt x="395421" y="431118"/>
                  </a:lnTo>
                  <a:lnTo>
                    <a:pt x="384437" y="431118"/>
                  </a:lnTo>
                  <a:lnTo>
                    <a:pt x="362469" y="425626"/>
                  </a:lnTo>
                  <a:lnTo>
                    <a:pt x="343247" y="422880"/>
                  </a:lnTo>
                  <a:lnTo>
                    <a:pt x="332263" y="425626"/>
                  </a:lnTo>
                  <a:lnTo>
                    <a:pt x="321279" y="431118"/>
                  </a:lnTo>
                  <a:lnTo>
                    <a:pt x="315787" y="431118"/>
                  </a:lnTo>
                  <a:lnTo>
                    <a:pt x="326771" y="436610"/>
                  </a:lnTo>
                  <a:lnTo>
                    <a:pt x="340501" y="442102"/>
                  </a:lnTo>
                  <a:lnTo>
                    <a:pt x="356977" y="442102"/>
                  </a:lnTo>
                  <a:lnTo>
                    <a:pt x="376199" y="442102"/>
                  </a:lnTo>
                  <a:lnTo>
                    <a:pt x="417389" y="436610"/>
                  </a:lnTo>
                  <a:lnTo>
                    <a:pt x="461324" y="431118"/>
                  </a:lnTo>
                  <a:lnTo>
                    <a:pt x="497022" y="428372"/>
                  </a:lnTo>
                  <a:lnTo>
                    <a:pt x="513498" y="431118"/>
                  </a:lnTo>
                  <a:lnTo>
                    <a:pt x="527228" y="433864"/>
                  </a:lnTo>
                  <a:lnTo>
                    <a:pt x="535466" y="442102"/>
                  </a:lnTo>
                  <a:lnTo>
                    <a:pt x="538212" y="453086"/>
                  </a:lnTo>
                  <a:lnTo>
                    <a:pt x="535466" y="466816"/>
                  </a:lnTo>
                  <a:lnTo>
                    <a:pt x="529974" y="488784"/>
                  </a:lnTo>
                  <a:lnTo>
                    <a:pt x="546450" y="491530"/>
                  </a:lnTo>
                  <a:lnTo>
                    <a:pt x="568417" y="494276"/>
                  </a:lnTo>
                  <a:lnTo>
                    <a:pt x="568417" y="488784"/>
                  </a:lnTo>
                  <a:lnTo>
                    <a:pt x="565671" y="486038"/>
                  </a:lnTo>
                  <a:lnTo>
                    <a:pt x="560179" y="480546"/>
                  </a:lnTo>
                  <a:lnTo>
                    <a:pt x="554687" y="472308"/>
                  </a:lnTo>
                  <a:lnTo>
                    <a:pt x="551942" y="466816"/>
                  </a:lnTo>
                  <a:lnTo>
                    <a:pt x="554687" y="461324"/>
                  </a:lnTo>
                  <a:lnTo>
                    <a:pt x="560179" y="461324"/>
                  </a:lnTo>
                  <a:lnTo>
                    <a:pt x="565671" y="461324"/>
                  </a:lnTo>
                  <a:lnTo>
                    <a:pt x="573909" y="458578"/>
                  </a:lnTo>
                  <a:lnTo>
                    <a:pt x="579401" y="455832"/>
                  </a:lnTo>
                  <a:lnTo>
                    <a:pt x="568417" y="450340"/>
                  </a:lnTo>
                  <a:lnTo>
                    <a:pt x="562925" y="444848"/>
                  </a:lnTo>
                  <a:lnTo>
                    <a:pt x="560179" y="433864"/>
                  </a:lnTo>
                  <a:lnTo>
                    <a:pt x="557433" y="422880"/>
                  </a:lnTo>
                  <a:lnTo>
                    <a:pt x="557433" y="414642"/>
                  </a:lnTo>
                  <a:lnTo>
                    <a:pt x="551942" y="406405"/>
                  </a:lnTo>
                  <a:lnTo>
                    <a:pt x="543703" y="400913"/>
                  </a:lnTo>
                  <a:lnTo>
                    <a:pt x="529974" y="400913"/>
                  </a:lnTo>
                  <a:lnTo>
                    <a:pt x="529974" y="403659"/>
                  </a:lnTo>
                  <a:lnTo>
                    <a:pt x="532720" y="406405"/>
                  </a:lnTo>
                  <a:lnTo>
                    <a:pt x="540957" y="409151"/>
                  </a:lnTo>
                  <a:lnTo>
                    <a:pt x="546450" y="411896"/>
                  </a:lnTo>
                  <a:lnTo>
                    <a:pt x="551942" y="411896"/>
                  </a:lnTo>
                  <a:lnTo>
                    <a:pt x="551942" y="417388"/>
                  </a:lnTo>
                  <a:lnTo>
                    <a:pt x="540957" y="417388"/>
                  </a:lnTo>
                  <a:lnTo>
                    <a:pt x="529974" y="417388"/>
                  </a:lnTo>
                  <a:lnTo>
                    <a:pt x="510751" y="411896"/>
                  </a:lnTo>
                  <a:lnTo>
                    <a:pt x="491530" y="406405"/>
                  </a:lnTo>
                  <a:lnTo>
                    <a:pt x="483292" y="403659"/>
                  </a:lnTo>
                  <a:close/>
                  <a:moveTo>
                    <a:pt x="1551477" y="398167"/>
                  </a:moveTo>
                  <a:lnTo>
                    <a:pt x="1551477" y="400913"/>
                  </a:lnTo>
                  <a:lnTo>
                    <a:pt x="1548731" y="400913"/>
                  </a:lnTo>
                  <a:lnTo>
                    <a:pt x="1545985" y="406405"/>
                  </a:lnTo>
                  <a:lnTo>
                    <a:pt x="1543239" y="409151"/>
                  </a:lnTo>
                  <a:lnTo>
                    <a:pt x="1532255" y="409151"/>
                  </a:lnTo>
                  <a:lnTo>
                    <a:pt x="1532255" y="414642"/>
                  </a:lnTo>
                  <a:lnTo>
                    <a:pt x="1532255" y="420134"/>
                  </a:lnTo>
                  <a:lnTo>
                    <a:pt x="1535002" y="422880"/>
                  </a:lnTo>
                  <a:lnTo>
                    <a:pt x="1537748" y="420134"/>
                  </a:lnTo>
                  <a:lnTo>
                    <a:pt x="1540493" y="425626"/>
                  </a:lnTo>
                  <a:lnTo>
                    <a:pt x="1540493" y="431118"/>
                  </a:lnTo>
                  <a:lnTo>
                    <a:pt x="1545985" y="431118"/>
                  </a:lnTo>
                  <a:lnTo>
                    <a:pt x="1545985" y="433864"/>
                  </a:lnTo>
                  <a:lnTo>
                    <a:pt x="1545985" y="439356"/>
                  </a:lnTo>
                  <a:lnTo>
                    <a:pt x="1545985" y="447594"/>
                  </a:lnTo>
                  <a:lnTo>
                    <a:pt x="1545985" y="450340"/>
                  </a:lnTo>
                  <a:lnTo>
                    <a:pt x="1548731" y="453086"/>
                  </a:lnTo>
                  <a:lnTo>
                    <a:pt x="1543239" y="453086"/>
                  </a:lnTo>
                  <a:lnTo>
                    <a:pt x="1545985" y="455832"/>
                  </a:lnTo>
                  <a:lnTo>
                    <a:pt x="1551477" y="455832"/>
                  </a:lnTo>
                  <a:lnTo>
                    <a:pt x="1556969" y="453086"/>
                  </a:lnTo>
                  <a:lnTo>
                    <a:pt x="1562461" y="453086"/>
                  </a:lnTo>
                  <a:lnTo>
                    <a:pt x="1567952" y="453086"/>
                  </a:lnTo>
                  <a:lnTo>
                    <a:pt x="1565206" y="447594"/>
                  </a:lnTo>
                  <a:lnTo>
                    <a:pt x="1565206" y="439356"/>
                  </a:lnTo>
                  <a:lnTo>
                    <a:pt x="1554223" y="436610"/>
                  </a:lnTo>
                  <a:lnTo>
                    <a:pt x="1548731" y="431118"/>
                  </a:lnTo>
                  <a:lnTo>
                    <a:pt x="1554223" y="431118"/>
                  </a:lnTo>
                  <a:lnTo>
                    <a:pt x="1551477" y="425626"/>
                  </a:lnTo>
                  <a:lnTo>
                    <a:pt x="1551477" y="422880"/>
                  </a:lnTo>
                  <a:lnTo>
                    <a:pt x="1556969" y="411896"/>
                  </a:lnTo>
                  <a:lnTo>
                    <a:pt x="1554223" y="409151"/>
                  </a:lnTo>
                  <a:lnTo>
                    <a:pt x="1551477" y="406405"/>
                  </a:lnTo>
                  <a:lnTo>
                    <a:pt x="1554223" y="403659"/>
                  </a:lnTo>
                  <a:lnTo>
                    <a:pt x="1554223" y="400913"/>
                  </a:lnTo>
                  <a:lnTo>
                    <a:pt x="1554223" y="398167"/>
                  </a:lnTo>
                  <a:close/>
                  <a:moveTo>
                    <a:pt x="1524017" y="398167"/>
                  </a:moveTo>
                  <a:lnTo>
                    <a:pt x="1515779" y="400913"/>
                  </a:lnTo>
                  <a:lnTo>
                    <a:pt x="1510287" y="406405"/>
                  </a:lnTo>
                  <a:lnTo>
                    <a:pt x="1515779" y="409151"/>
                  </a:lnTo>
                  <a:lnTo>
                    <a:pt x="1524017" y="409151"/>
                  </a:lnTo>
                  <a:close/>
                  <a:moveTo>
                    <a:pt x="1425162" y="398167"/>
                  </a:moveTo>
                  <a:lnTo>
                    <a:pt x="1422416" y="400913"/>
                  </a:lnTo>
                  <a:lnTo>
                    <a:pt x="1430655" y="406405"/>
                  </a:lnTo>
                  <a:lnTo>
                    <a:pt x="1436146" y="403659"/>
                  </a:lnTo>
                  <a:lnTo>
                    <a:pt x="1441637" y="400913"/>
                  </a:lnTo>
                  <a:lnTo>
                    <a:pt x="1436146" y="398167"/>
                  </a:lnTo>
                  <a:lnTo>
                    <a:pt x="1430655" y="398167"/>
                  </a:lnTo>
                  <a:close/>
                  <a:moveTo>
                    <a:pt x="1040725" y="398167"/>
                  </a:moveTo>
                  <a:lnTo>
                    <a:pt x="1040725" y="400913"/>
                  </a:lnTo>
                  <a:lnTo>
                    <a:pt x="1046217" y="403659"/>
                  </a:lnTo>
                  <a:lnTo>
                    <a:pt x="1054456" y="403659"/>
                  </a:lnTo>
                  <a:lnTo>
                    <a:pt x="1054456" y="400913"/>
                  </a:lnTo>
                  <a:lnTo>
                    <a:pt x="1051710" y="398167"/>
                  </a:lnTo>
                  <a:lnTo>
                    <a:pt x="1046217" y="398167"/>
                  </a:lnTo>
                  <a:close/>
                  <a:moveTo>
                    <a:pt x="1378481" y="395421"/>
                  </a:moveTo>
                  <a:lnTo>
                    <a:pt x="1375736" y="398167"/>
                  </a:lnTo>
                  <a:lnTo>
                    <a:pt x="1375736" y="400913"/>
                  </a:lnTo>
                  <a:lnTo>
                    <a:pt x="1378481" y="403659"/>
                  </a:lnTo>
                  <a:lnTo>
                    <a:pt x="1381227" y="403659"/>
                  </a:lnTo>
                  <a:lnTo>
                    <a:pt x="1381227" y="400913"/>
                  </a:lnTo>
                  <a:lnTo>
                    <a:pt x="1383972" y="400913"/>
                  </a:lnTo>
                  <a:lnTo>
                    <a:pt x="1383972" y="398167"/>
                  </a:lnTo>
                  <a:lnTo>
                    <a:pt x="1381227" y="398167"/>
                  </a:lnTo>
                  <a:lnTo>
                    <a:pt x="1381227" y="395421"/>
                  </a:lnTo>
                  <a:close/>
                  <a:moveTo>
                    <a:pt x="6219638" y="395420"/>
                  </a:moveTo>
                  <a:lnTo>
                    <a:pt x="6236113" y="395420"/>
                  </a:lnTo>
                  <a:lnTo>
                    <a:pt x="6238859" y="395420"/>
                  </a:lnTo>
                  <a:lnTo>
                    <a:pt x="6238859" y="398166"/>
                  </a:lnTo>
                  <a:lnTo>
                    <a:pt x="6227875" y="398166"/>
                  </a:lnTo>
                  <a:lnTo>
                    <a:pt x="6227875" y="400912"/>
                  </a:lnTo>
                  <a:lnTo>
                    <a:pt x="6230621" y="403658"/>
                  </a:lnTo>
                  <a:lnTo>
                    <a:pt x="6233367" y="403658"/>
                  </a:lnTo>
                  <a:lnTo>
                    <a:pt x="6233367" y="406404"/>
                  </a:lnTo>
                  <a:lnTo>
                    <a:pt x="6225129" y="409150"/>
                  </a:lnTo>
                  <a:lnTo>
                    <a:pt x="6219638" y="406404"/>
                  </a:lnTo>
                  <a:lnTo>
                    <a:pt x="6219638" y="403658"/>
                  </a:lnTo>
                  <a:lnTo>
                    <a:pt x="6222384" y="403658"/>
                  </a:lnTo>
                  <a:lnTo>
                    <a:pt x="6225129" y="400912"/>
                  </a:lnTo>
                  <a:lnTo>
                    <a:pt x="6222384" y="398166"/>
                  </a:lnTo>
                  <a:close/>
                  <a:moveTo>
                    <a:pt x="1559715" y="389929"/>
                  </a:moveTo>
                  <a:lnTo>
                    <a:pt x="1559715" y="392675"/>
                  </a:lnTo>
                  <a:lnTo>
                    <a:pt x="1559715" y="395421"/>
                  </a:lnTo>
                  <a:lnTo>
                    <a:pt x="1565206" y="400913"/>
                  </a:lnTo>
                  <a:lnTo>
                    <a:pt x="1567952" y="400913"/>
                  </a:lnTo>
                  <a:lnTo>
                    <a:pt x="1567952" y="398167"/>
                  </a:lnTo>
                  <a:lnTo>
                    <a:pt x="1570699" y="398167"/>
                  </a:lnTo>
                  <a:lnTo>
                    <a:pt x="1570699" y="392675"/>
                  </a:lnTo>
                  <a:lnTo>
                    <a:pt x="1567952" y="389929"/>
                  </a:lnTo>
                  <a:close/>
                  <a:moveTo>
                    <a:pt x="1537748" y="387183"/>
                  </a:moveTo>
                  <a:lnTo>
                    <a:pt x="1537748" y="395421"/>
                  </a:lnTo>
                  <a:lnTo>
                    <a:pt x="1540493" y="398167"/>
                  </a:lnTo>
                  <a:lnTo>
                    <a:pt x="1543239" y="398167"/>
                  </a:lnTo>
                  <a:lnTo>
                    <a:pt x="1545985" y="395421"/>
                  </a:lnTo>
                  <a:lnTo>
                    <a:pt x="1548731" y="389929"/>
                  </a:lnTo>
                  <a:lnTo>
                    <a:pt x="1543239" y="387183"/>
                  </a:lnTo>
                  <a:lnTo>
                    <a:pt x="1540493" y="387183"/>
                  </a:lnTo>
                  <a:close/>
                  <a:moveTo>
                    <a:pt x="1441637" y="387183"/>
                  </a:moveTo>
                  <a:lnTo>
                    <a:pt x="1441637" y="392675"/>
                  </a:lnTo>
                  <a:lnTo>
                    <a:pt x="1447130" y="392675"/>
                  </a:lnTo>
                  <a:lnTo>
                    <a:pt x="1447130" y="387183"/>
                  </a:lnTo>
                  <a:close/>
                  <a:moveTo>
                    <a:pt x="1367496" y="387183"/>
                  </a:moveTo>
                  <a:lnTo>
                    <a:pt x="1362005" y="389929"/>
                  </a:lnTo>
                  <a:lnTo>
                    <a:pt x="1362005" y="398167"/>
                  </a:lnTo>
                  <a:lnTo>
                    <a:pt x="1364751" y="400913"/>
                  </a:lnTo>
                  <a:lnTo>
                    <a:pt x="1370242" y="400913"/>
                  </a:lnTo>
                  <a:lnTo>
                    <a:pt x="1372988" y="395421"/>
                  </a:lnTo>
                  <a:lnTo>
                    <a:pt x="1372988" y="387183"/>
                  </a:lnTo>
                  <a:lnTo>
                    <a:pt x="1370242" y="387183"/>
                  </a:lnTo>
                  <a:close/>
                  <a:moveTo>
                    <a:pt x="1507541" y="384437"/>
                  </a:moveTo>
                  <a:lnTo>
                    <a:pt x="1510287" y="389929"/>
                  </a:lnTo>
                  <a:lnTo>
                    <a:pt x="1513033" y="392675"/>
                  </a:lnTo>
                  <a:lnTo>
                    <a:pt x="1515779" y="392675"/>
                  </a:lnTo>
                  <a:lnTo>
                    <a:pt x="1513033" y="387183"/>
                  </a:lnTo>
                  <a:close/>
                  <a:moveTo>
                    <a:pt x="1150565" y="384437"/>
                  </a:moveTo>
                  <a:lnTo>
                    <a:pt x="1147820" y="387183"/>
                  </a:lnTo>
                  <a:lnTo>
                    <a:pt x="1147820" y="389929"/>
                  </a:lnTo>
                  <a:lnTo>
                    <a:pt x="1150565" y="392675"/>
                  </a:lnTo>
                  <a:lnTo>
                    <a:pt x="1153311" y="395421"/>
                  </a:lnTo>
                  <a:lnTo>
                    <a:pt x="1156056" y="392675"/>
                  </a:lnTo>
                  <a:lnTo>
                    <a:pt x="1156056" y="389929"/>
                  </a:lnTo>
                  <a:lnTo>
                    <a:pt x="1156056" y="384437"/>
                  </a:lnTo>
                  <a:close/>
                  <a:moveTo>
                    <a:pt x="1576191" y="378948"/>
                  </a:moveTo>
                  <a:lnTo>
                    <a:pt x="1576191" y="414642"/>
                  </a:lnTo>
                  <a:lnTo>
                    <a:pt x="1576191" y="420135"/>
                  </a:lnTo>
                  <a:lnTo>
                    <a:pt x="1578936" y="420135"/>
                  </a:lnTo>
                  <a:lnTo>
                    <a:pt x="1578936" y="414643"/>
                  </a:lnTo>
                  <a:lnTo>
                    <a:pt x="1578936" y="400913"/>
                  </a:lnTo>
                  <a:close/>
                  <a:moveTo>
                    <a:pt x="1425162" y="378945"/>
                  </a:moveTo>
                  <a:lnTo>
                    <a:pt x="1425162" y="384437"/>
                  </a:lnTo>
                  <a:lnTo>
                    <a:pt x="1425162" y="392675"/>
                  </a:lnTo>
                  <a:lnTo>
                    <a:pt x="1430655" y="389929"/>
                  </a:lnTo>
                  <a:lnTo>
                    <a:pt x="1436146" y="387183"/>
                  </a:lnTo>
                  <a:lnTo>
                    <a:pt x="1441637" y="384437"/>
                  </a:lnTo>
                  <a:lnTo>
                    <a:pt x="1441637" y="378945"/>
                  </a:lnTo>
                  <a:close/>
                  <a:moveTo>
                    <a:pt x="1414179" y="378945"/>
                  </a:moveTo>
                  <a:lnTo>
                    <a:pt x="1414179" y="381691"/>
                  </a:lnTo>
                  <a:lnTo>
                    <a:pt x="1411434" y="381691"/>
                  </a:lnTo>
                  <a:lnTo>
                    <a:pt x="1408686" y="384437"/>
                  </a:lnTo>
                  <a:lnTo>
                    <a:pt x="1411434" y="384437"/>
                  </a:lnTo>
                  <a:lnTo>
                    <a:pt x="1414179" y="387183"/>
                  </a:lnTo>
                  <a:lnTo>
                    <a:pt x="1416924" y="384437"/>
                  </a:lnTo>
                  <a:lnTo>
                    <a:pt x="1416924" y="378945"/>
                  </a:lnTo>
                  <a:close/>
                  <a:moveTo>
                    <a:pt x="1334544" y="378945"/>
                  </a:moveTo>
                  <a:lnTo>
                    <a:pt x="1331799" y="384437"/>
                  </a:lnTo>
                  <a:lnTo>
                    <a:pt x="1337290" y="384437"/>
                  </a:lnTo>
                  <a:lnTo>
                    <a:pt x="1340038" y="378945"/>
                  </a:lnTo>
                  <a:close/>
                  <a:moveTo>
                    <a:pt x="1556969" y="376199"/>
                  </a:moveTo>
                  <a:lnTo>
                    <a:pt x="1554223" y="378945"/>
                  </a:lnTo>
                  <a:lnTo>
                    <a:pt x="1554223" y="381691"/>
                  </a:lnTo>
                  <a:lnTo>
                    <a:pt x="1556969" y="384437"/>
                  </a:lnTo>
                  <a:lnTo>
                    <a:pt x="1562461" y="384437"/>
                  </a:lnTo>
                  <a:lnTo>
                    <a:pt x="1565206" y="381691"/>
                  </a:lnTo>
                  <a:lnTo>
                    <a:pt x="1565206" y="378945"/>
                  </a:lnTo>
                  <a:lnTo>
                    <a:pt x="1562461" y="376199"/>
                  </a:lnTo>
                  <a:close/>
                  <a:moveTo>
                    <a:pt x="1353766" y="362469"/>
                  </a:moveTo>
                  <a:lnTo>
                    <a:pt x="1356512" y="365215"/>
                  </a:lnTo>
                  <a:lnTo>
                    <a:pt x="1356512" y="370707"/>
                  </a:lnTo>
                  <a:lnTo>
                    <a:pt x="1359260" y="373453"/>
                  </a:lnTo>
                  <a:lnTo>
                    <a:pt x="1359260" y="378945"/>
                  </a:lnTo>
                  <a:lnTo>
                    <a:pt x="1367496" y="378945"/>
                  </a:lnTo>
                  <a:lnTo>
                    <a:pt x="1370242" y="373453"/>
                  </a:lnTo>
                  <a:lnTo>
                    <a:pt x="1367496" y="367961"/>
                  </a:lnTo>
                  <a:lnTo>
                    <a:pt x="1364751" y="365215"/>
                  </a:lnTo>
                  <a:lnTo>
                    <a:pt x="1362005" y="362469"/>
                  </a:lnTo>
                  <a:close/>
                  <a:moveTo>
                    <a:pt x="834777" y="362469"/>
                  </a:moveTo>
                  <a:lnTo>
                    <a:pt x="834777" y="365215"/>
                  </a:lnTo>
                  <a:lnTo>
                    <a:pt x="829285" y="365215"/>
                  </a:lnTo>
                  <a:lnTo>
                    <a:pt x="823793" y="365215"/>
                  </a:lnTo>
                  <a:lnTo>
                    <a:pt x="815555" y="367961"/>
                  </a:lnTo>
                  <a:lnTo>
                    <a:pt x="807317" y="376199"/>
                  </a:lnTo>
                  <a:lnTo>
                    <a:pt x="801825" y="381691"/>
                  </a:lnTo>
                  <a:lnTo>
                    <a:pt x="799080" y="378945"/>
                  </a:lnTo>
                  <a:lnTo>
                    <a:pt x="796334" y="381691"/>
                  </a:lnTo>
                  <a:lnTo>
                    <a:pt x="793587" y="387183"/>
                  </a:lnTo>
                  <a:lnTo>
                    <a:pt x="788095" y="392675"/>
                  </a:lnTo>
                  <a:lnTo>
                    <a:pt x="782603" y="395421"/>
                  </a:lnTo>
                  <a:lnTo>
                    <a:pt x="777112" y="395421"/>
                  </a:lnTo>
                  <a:lnTo>
                    <a:pt x="744160" y="395421"/>
                  </a:lnTo>
                  <a:lnTo>
                    <a:pt x="727684" y="398167"/>
                  </a:lnTo>
                  <a:lnTo>
                    <a:pt x="711208" y="403659"/>
                  </a:lnTo>
                  <a:lnTo>
                    <a:pt x="681002" y="414642"/>
                  </a:lnTo>
                  <a:lnTo>
                    <a:pt x="650797" y="428372"/>
                  </a:lnTo>
                  <a:lnTo>
                    <a:pt x="628829" y="436610"/>
                  </a:lnTo>
                  <a:lnTo>
                    <a:pt x="617845" y="436610"/>
                  </a:lnTo>
                  <a:lnTo>
                    <a:pt x="609607" y="436610"/>
                  </a:lnTo>
                  <a:lnTo>
                    <a:pt x="595877" y="431118"/>
                  </a:lnTo>
                  <a:lnTo>
                    <a:pt x="582147" y="420134"/>
                  </a:lnTo>
                  <a:lnTo>
                    <a:pt x="568417" y="411896"/>
                  </a:lnTo>
                  <a:lnTo>
                    <a:pt x="568417" y="422880"/>
                  </a:lnTo>
                  <a:lnTo>
                    <a:pt x="573909" y="431118"/>
                  </a:lnTo>
                  <a:lnTo>
                    <a:pt x="582147" y="439356"/>
                  </a:lnTo>
                  <a:lnTo>
                    <a:pt x="593131" y="444848"/>
                  </a:lnTo>
                  <a:lnTo>
                    <a:pt x="615099" y="453086"/>
                  </a:lnTo>
                  <a:lnTo>
                    <a:pt x="623337" y="458578"/>
                  </a:lnTo>
                  <a:lnTo>
                    <a:pt x="628829" y="466816"/>
                  </a:lnTo>
                  <a:lnTo>
                    <a:pt x="631574" y="472308"/>
                  </a:lnTo>
                  <a:lnTo>
                    <a:pt x="634321" y="469562"/>
                  </a:lnTo>
                  <a:lnTo>
                    <a:pt x="642559" y="475054"/>
                  </a:lnTo>
                  <a:lnTo>
                    <a:pt x="648051" y="480546"/>
                  </a:lnTo>
                  <a:lnTo>
                    <a:pt x="653542" y="486038"/>
                  </a:lnTo>
                  <a:lnTo>
                    <a:pt x="661780" y="497022"/>
                  </a:lnTo>
                  <a:lnTo>
                    <a:pt x="670018" y="508006"/>
                  </a:lnTo>
                  <a:lnTo>
                    <a:pt x="672764" y="510752"/>
                  </a:lnTo>
                  <a:lnTo>
                    <a:pt x="678256" y="513498"/>
                  </a:lnTo>
                  <a:lnTo>
                    <a:pt x="691986" y="499768"/>
                  </a:lnTo>
                  <a:lnTo>
                    <a:pt x="716700" y="480546"/>
                  </a:lnTo>
                  <a:lnTo>
                    <a:pt x="724938" y="475054"/>
                  </a:lnTo>
                  <a:lnTo>
                    <a:pt x="730430" y="466816"/>
                  </a:lnTo>
                  <a:lnTo>
                    <a:pt x="735922" y="461324"/>
                  </a:lnTo>
                  <a:lnTo>
                    <a:pt x="741414" y="453086"/>
                  </a:lnTo>
                  <a:lnTo>
                    <a:pt x="746906" y="450340"/>
                  </a:lnTo>
                  <a:lnTo>
                    <a:pt x="755144" y="447594"/>
                  </a:lnTo>
                  <a:lnTo>
                    <a:pt x="763382" y="447594"/>
                  </a:lnTo>
                  <a:lnTo>
                    <a:pt x="768874" y="442102"/>
                  </a:lnTo>
                  <a:lnTo>
                    <a:pt x="774366" y="433864"/>
                  </a:lnTo>
                  <a:lnTo>
                    <a:pt x="779857" y="422880"/>
                  </a:lnTo>
                  <a:lnTo>
                    <a:pt x="782603" y="414642"/>
                  </a:lnTo>
                  <a:lnTo>
                    <a:pt x="788095" y="406405"/>
                  </a:lnTo>
                  <a:lnTo>
                    <a:pt x="799080" y="400913"/>
                  </a:lnTo>
                  <a:lnTo>
                    <a:pt x="812809" y="398167"/>
                  </a:lnTo>
                  <a:lnTo>
                    <a:pt x="837523" y="392675"/>
                  </a:lnTo>
                  <a:lnTo>
                    <a:pt x="845761" y="389929"/>
                  </a:lnTo>
                  <a:lnTo>
                    <a:pt x="848507" y="384437"/>
                  </a:lnTo>
                  <a:lnTo>
                    <a:pt x="845761" y="378945"/>
                  </a:lnTo>
                  <a:lnTo>
                    <a:pt x="834777" y="365215"/>
                  </a:lnTo>
                  <a:lnTo>
                    <a:pt x="837523" y="365215"/>
                  </a:lnTo>
                  <a:lnTo>
                    <a:pt x="837523" y="362469"/>
                  </a:lnTo>
                  <a:close/>
                  <a:moveTo>
                    <a:pt x="1537748" y="359723"/>
                  </a:moveTo>
                  <a:lnTo>
                    <a:pt x="1537748" y="365215"/>
                  </a:lnTo>
                  <a:lnTo>
                    <a:pt x="1540493" y="365215"/>
                  </a:lnTo>
                  <a:lnTo>
                    <a:pt x="1543239" y="362469"/>
                  </a:lnTo>
                  <a:lnTo>
                    <a:pt x="1545985" y="359723"/>
                  </a:lnTo>
                  <a:close/>
                  <a:moveTo>
                    <a:pt x="1458113" y="356977"/>
                  </a:moveTo>
                  <a:lnTo>
                    <a:pt x="1458113" y="362469"/>
                  </a:lnTo>
                  <a:lnTo>
                    <a:pt x="1458113" y="365215"/>
                  </a:lnTo>
                  <a:lnTo>
                    <a:pt x="1452622" y="367961"/>
                  </a:lnTo>
                  <a:lnTo>
                    <a:pt x="1449877" y="367961"/>
                  </a:lnTo>
                  <a:lnTo>
                    <a:pt x="1447130" y="373453"/>
                  </a:lnTo>
                  <a:lnTo>
                    <a:pt x="1447130" y="378945"/>
                  </a:lnTo>
                  <a:lnTo>
                    <a:pt x="1452622" y="376199"/>
                  </a:lnTo>
                  <a:lnTo>
                    <a:pt x="1458113" y="376199"/>
                  </a:lnTo>
                  <a:lnTo>
                    <a:pt x="1469098" y="378945"/>
                  </a:lnTo>
                  <a:lnTo>
                    <a:pt x="1469098" y="376199"/>
                  </a:lnTo>
                  <a:lnTo>
                    <a:pt x="1471844" y="376199"/>
                  </a:lnTo>
                  <a:lnTo>
                    <a:pt x="1474589" y="376199"/>
                  </a:lnTo>
                  <a:lnTo>
                    <a:pt x="1477335" y="373453"/>
                  </a:lnTo>
                  <a:lnTo>
                    <a:pt x="1477335" y="376199"/>
                  </a:lnTo>
                  <a:lnTo>
                    <a:pt x="1480081" y="376199"/>
                  </a:lnTo>
                  <a:lnTo>
                    <a:pt x="1480081" y="378945"/>
                  </a:lnTo>
                  <a:lnTo>
                    <a:pt x="1480081" y="381691"/>
                  </a:lnTo>
                  <a:lnTo>
                    <a:pt x="1474589" y="381691"/>
                  </a:lnTo>
                  <a:lnTo>
                    <a:pt x="1471844" y="378945"/>
                  </a:lnTo>
                  <a:lnTo>
                    <a:pt x="1466353" y="384437"/>
                  </a:lnTo>
                  <a:lnTo>
                    <a:pt x="1460859" y="387183"/>
                  </a:lnTo>
                  <a:lnTo>
                    <a:pt x="1458113" y="384437"/>
                  </a:lnTo>
                  <a:lnTo>
                    <a:pt x="1455368" y="389929"/>
                  </a:lnTo>
                  <a:lnTo>
                    <a:pt x="1455368" y="398167"/>
                  </a:lnTo>
                  <a:lnTo>
                    <a:pt x="1460859" y="395421"/>
                  </a:lnTo>
                  <a:lnTo>
                    <a:pt x="1463606" y="395421"/>
                  </a:lnTo>
                  <a:lnTo>
                    <a:pt x="1466353" y="398167"/>
                  </a:lnTo>
                  <a:lnTo>
                    <a:pt x="1469098" y="400913"/>
                  </a:lnTo>
                  <a:lnTo>
                    <a:pt x="1474589" y="400913"/>
                  </a:lnTo>
                  <a:lnTo>
                    <a:pt x="1480081" y="398167"/>
                  </a:lnTo>
                  <a:lnTo>
                    <a:pt x="1480081" y="400913"/>
                  </a:lnTo>
                  <a:lnTo>
                    <a:pt x="1485574" y="403659"/>
                  </a:lnTo>
                  <a:lnTo>
                    <a:pt x="1488320" y="403659"/>
                  </a:lnTo>
                  <a:lnTo>
                    <a:pt x="1491065" y="406405"/>
                  </a:lnTo>
                  <a:lnTo>
                    <a:pt x="1493811" y="403659"/>
                  </a:lnTo>
                  <a:lnTo>
                    <a:pt x="1499304" y="403659"/>
                  </a:lnTo>
                  <a:lnTo>
                    <a:pt x="1504796" y="406405"/>
                  </a:lnTo>
                  <a:lnTo>
                    <a:pt x="1510287" y="403659"/>
                  </a:lnTo>
                  <a:lnTo>
                    <a:pt x="1510287" y="398167"/>
                  </a:lnTo>
                  <a:lnTo>
                    <a:pt x="1507541" y="395421"/>
                  </a:lnTo>
                  <a:lnTo>
                    <a:pt x="1502050" y="395421"/>
                  </a:lnTo>
                  <a:lnTo>
                    <a:pt x="1496557" y="398167"/>
                  </a:lnTo>
                  <a:lnTo>
                    <a:pt x="1491065" y="400913"/>
                  </a:lnTo>
                  <a:lnTo>
                    <a:pt x="1491065" y="395421"/>
                  </a:lnTo>
                  <a:lnTo>
                    <a:pt x="1491065" y="392675"/>
                  </a:lnTo>
                  <a:lnTo>
                    <a:pt x="1496557" y="387183"/>
                  </a:lnTo>
                  <a:lnTo>
                    <a:pt x="1491065" y="384437"/>
                  </a:lnTo>
                  <a:lnTo>
                    <a:pt x="1488320" y="381691"/>
                  </a:lnTo>
                  <a:lnTo>
                    <a:pt x="1491065" y="378945"/>
                  </a:lnTo>
                  <a:lnTo>
                    <a:pt x="1491065" y="370707"/>
                  </a:lnTo>
                  <a:lnTo>
                    <a:pt x="1488320" y="370707"/>
                  </a:lnTo>
                  <a:lnTo>
                    <a:pt x="1482829" y="367961"/>
                  </a:lnTo>
                  <a:lnTo>
                    <a:pt x="1485574" y="367961"/>
                  </a:lnTo>
                  <a:lnTo>
                    <a:pt x="1485574" y="362469"/>
                  </a:lnTo>
                  <a:lnTo>
                    <a:pt x="1485574" y="359723"/>
                  </a:lnTo>
                  <a:lnTo>
                    <a:pt x="1480081" y="359723"/>
                  </a:lnTo>
                  <a:lnTo>
                    <a:pt x="1477335" y="359723"/>
                  </a:lnTo>
                  <a:lnTo>
                    <a:pt x="1477335" y="356977"/>
                  </a:lnTo>
                  <a:close/>
                  <a:moveTo>
                    <a:pt x="1422416" y="356977"/>
                  </a:moveTo>
                  <a:lnTo>
                    <a:pt x="1416924" y="359723"/>
                  </a:lnTo>
                  <a:lnTo>
                    <a:pt x="1416924" y="373453"/>
                  </a:lnTo>
                  <a:lnTo>
                    <a:pt x="1425162" y="376199"/>
                  </a:lnTo>
                  <a:lnTo>
                    <a:pt x="1430655" y="376199"/>
                  </a:lnTo>
                  <a:lnTo>
                    <a:pt x="1436146" y="376199"/>
                  </a:lnTo>
                  <a:lnTo>
                    <a:pt x="1436146" y="370707"/>
                  </a:lnTo>
                  <a:lnTo>
                    <a:pt x="1436146" y="367961"/>
                  </a:lnTo>
                  <a:lnTo>
                    <a:pt x="1433400" y="359723"/>
                  </a:lnTo>
                  <a:lnTo>
                    <a:pt x="1425162" y="356977"/>
                  </a:lnTo>
                  <a:close/>
                  <a:moveTo>
                    <a:pt x="1370242" y="356977"/>
                  </a:moveTo>
                  <a:lnTo>
                    <a:pt x="1372988" y="356977"/>
                  </a:lnTo>
                  <a:lnTo>
                    <a:pt x="1375736" y="359723"/>
                  </a:lnTo>
                  <a:lnTo>
                    <a:pt x="1372988" y="362469"/>
                  </a:lnTo>
                  <a:close/>
                  <a:moveTo>
                    <a:pt x="6573869" y="354231"/>
                  </a:moveTo>
                  <a:lnTo>
                    <a:pt x="6571123" y="356977"/>
                  </a:lnTo>
                  <a:lnTo>
                    <a:pt x="6565631" y="359723"/>
                  </a:lnTo>
                  <a:lnTo>
                    <a:pt x="6560139" y="362469"/>
                  </a:lnTo>
                  <a:lnTo>
                    <a:pt x="6549155" y="367961"/>
                  </a:lnTo>
                  <a:lnTo>
                    <a:pt x="6549155" y="376199"/>
                  </a:lnTo>
                  <a:lnTo>
                    <a:pt x="6549155" y="381691"/>
                  </a:lnTo>
                  <a:lnTo>
                    <a:pt x="6551901" y="384437"/>
                  </a:lnTo>
                  <a:lnTo>
                    <a:pt x="6554647" y="389929"/>
                  </a:lnTo>
                  <a:lnTo>
                    <a:pt x="6557393" y="398166"/>
                  </a:lnTo>
                  <a:lnTo>
                    <a:pt x="6565631" y="403658"/>
                  </a:lnTo>
                  <a:lnTo>
                    <a:pt x="6573869" y="406404"/>
                  </a:lnTo>
                  <a:lnTo>
                    <a:pt x="6582107" y="411896"/>
                  </a:lnTo>
                  <a:lnTo>
                    <a:pt x="6521695" y="486038"/>
                  </a:lnTo>
                  <a:lnTo>
                    <a:pt x="6516203" y="486038"/>
                  </a:lnTo>
                  <a:lnTo>
                    <a:pt x="6518949" y="488784"/>
                  </a:lnTo>
                  <a:lnTo>
                    <a:pt x="6370666" y="670018"/>
                  </a:lnTo>
                  <a:lnTo>
                    <a:pt x="6354190" y="670018"/>
                  </a:lnTo>
                  <a:lnTo>
                    <a:pt x="6337715" y="672764"/>
                  </a:lnTo>
                  <a:lnTo>
                    <a:pt x="6321239" y="678256"/>
                  </a:lnTo>
                  <a:lnTo>
                    <a:pt x="6304763" y="683748"/>
                  </a:lnTo>
                  <a:lnTo>
                    <a:pt x="6277303" y="697478"/>
                  </a:lnTo>
                  <a:lnTo>
                    <a:pt x="6255335" y="711208"/>
                  </a:lnTo>
                  <a:lnTo>
                    <a:pt x="6263573" y="713954"/>
                  </a:lnTo>
                  <a:lnTo>
                    <a:pt x="6274557" y="713954"/>
                  </a:lnTo>
                  <a:lnTo>
                    <a:pt x="6291033" y="711208"/>
                  </a:lnTo>
                  <a:lnTo>
                    <a:pt x="6307509" y="705716"/>
                  </a:lnTo>
                  <a:lnTo>
                    <a:pt x="6318493" y="702970"/>
                  </a:lnTo>
                  <a:lnTo>
                    <a:pt x="6326731" y="702970"/>
                  </a:lnTo>
                  <a:lnTo>
                    <a:pt x="6329477" y="708462"/>
                  </a:lnTo>
                  <a:lnTo>
                    <a:pt x="6334969" y="711208"/>
                  </a:lnTo>
                  <a:lnTo>
                    <a:pt x="6340461" y="708462"/>
                  </a:lnTo>
                  <a:lnTo>
                    <a:pt x="6345952" y="705716"/>
                  </a:lnTo>
                  <a:lnTo>
                    <a:pt x="6546409" y="906172"/>
                  </a:lnTo>
                  <a:lnTo>
                    <a:pt x="6521695" y="917156"/>
                  </a:lnTo>
                  <a:lnTo>
                    <a:pt x="6513457" y="922648"/>
                  </a:lnTo>
                  <a:lnTo>
                    <a:pt x="6505219" y="930886"/>
                  </a:lnTo>
                  <a:lnTo>
                    <a:pt x="6532679" y="936378"/>
                  </a:lnTo>
                  <a:lnTo>
                    <a:pt x="6543663" y="939124"/>
                  </a:lnTo>
                  <a:lnTo>
                    <a:pt x="6551901" y="936378"/>
                  </a:lnTo>
                  <a:lnTo>
                    <a:pt x="6560139" y="933632"/>
                  </a:lnTo>
                  <a:lnTo>
                    <a:pt x="6565631" y="928140"/>
                  </a:lnTo>
                  <a:lnTo>
                    <a:pt x="6571123" y="930886"/>
                  </a:lnTo>
                  <a:lnTo>
                    <a:pt x="6571123" y="933632"/>
                  </a:lnTo>
                  <a:lnTo>
                    <a:pt x="6571123" y="939124"/>
                  </a:lnTo>
                  <a:lnTo>
                    <a:pt x="6573869" y="941870"/>
                  </a:lnTo>
                  <a:lnTo>
                    <a:pt x="6576615" y="941870"/>
                  </a:lnTo>
                  <a:lnTo>
                    <a:pt x="6579361" y="941870"/>
                  </a:lnTo>
                  <a:lnTo>
                    <a:pt x="6587599" y="950108"/>
                  </a:lnTo>
                  <a:lnTo>
                    <a:pt x="6573869" y="950108"/>
                  </a:lnTo>
                  <a:lnTo>
                    <a:pt x="6562885" y="952854"/>
                  </a:lnTo>
                  <a:lnTo>
                    <a:pt x="6546409" y="963838"/>
                  </a:lnTo>
                  <a:lnTo>
                    <a:pt x="6538171" y="966584"/>
                  </a:lnTo>
                  <a:lnTo>
                    <a:pt x="6532679" y="969330"/>
                  </a:lnTo>
                  <a:lnTo>
                    <a:pt x="6524441" y="969330"/>
                  </a:lnTo>
                  <a:lnTo>
                    <a:pt x="6518949" y="966584"/>
                  </a:lnTo>
                  <a:lnTo>
                    <a:pt x="6516203" y="961092"/>
                  </a:lnTo>
                  <a:lnTo>
                    <a:pt x="6516203" y="955600"/>
                  </a:lnTo>
                  <a:lnTo>
                    <a:pt x="6516203" y="947362"/>
                  </a:lnTo>
                  <a:lnTo>
                    <a:pt x="6513457" y="944616"/>
                  </a:lnTo>
                  <a:lnTo>
                    <a:pt x="6510711" y="941870"/>
                  </a:lnTo>
                  <a:lnTo>
                    <a:pt x="6507965" y="944616"/>
                  </a:lnTo>
                  <a:lnTo>
                    <a:pt x="6505219" y="944616"/>
                  </a:lnTo>
                  <a:lnTo>
                    <a:pt x="6499727" y="944616"/>
                  </a:lnTo>
                  <a:lnTo>
                    <a:pt x="6496981" y="936378"/>
                  </a:lnTo>
                  <a:lnTo>
                    <a:pt x="6494235" y="928140"/>
                  </a:lnTo>
                  <a:lnTo>
                    <a:pt x="6491489" y="919902"/>
                  </a:lnTo>
                  <a:lnTo>
                    <a:pt x="6488743" y="917156"/>
                  </a:lnTo>
                  <a:lnTo>
                    <a:pt x="6483251" y="914410"/>
                  </a:lnTo>
                  <a:lnTo>
                    <a:pt x="6480505" y="919902"/>
                  </a:lnTo>
                  <a:lnTo>
                    <a:pt x="6477759" y="922648"/>
                  </a:lnTo>
                  <a:lnTo>
                    <a:pt x="6483251" y="930886"/>
                  </a:lnTo>
                  <a:lnTo>
                    <a:pt x="6483251" y="936378"/>
                  </a:lnTo>
                  <a:lnTo>
                    <a:pt x="6480505" y="941870"/>
                  </a:lnTo>
                  <a:lnTo>
                    <a:pt x="6477759" y="944616"/>
                  </a:lnTo>
                  <a:lnTo>
                    <a:pt x="6464030" y="950108"/>
                  </a:lnTo>
                  <a:lnTo>
                    <a:pt x="6458538" y="955600"/>
                  </a:lnTo>
                  <a:lnTo>
                    <a:pt x="6464030" y="958346"/>
                  </a:lnTo>
                  <a:lnTo>
                    <a:pt x="6466776" y="963838"/>
                  </a:lnTo>
                  <a:lnTo>
                    <a:pt x="6466776" y="966584"/>
                  </a:lnTo>
                  <a:lnTo>
                    <a:pt x="6461284" y="974822"/>
                  </a:lnTo>
                  <a:lnTo>
                    <a:pt x="6453046" y="980314"/>
                  </a:lnTo>
                  <a:lnTo>
                    <a:pt x="6439316" y="985806"/>
                  </a:lnTo>
                  <a:lnTo>
                    <a:pt x="6425586" y="991298"/>
                  </a:lnTo>
                  <a:lnTo>
                    <a:pt x="6414602" y="991298"/>
                  </a:lnTo>
                  <a:lnTo>
                    <a:pt x="6403618" y="988552"/>
                  </a:lnTo>
                  <a:lnTo>
                    <a:pt x="6398126" y="985806"/>
                  </a:lnTo>
                  <a:lnTo>
                    <a:pt x="6398126" y="980314"/>
                  </a:lnTo>
                  <a:lnTo>
                    <a:pt x="6395380" y="977568"/>
                  </a:lnTo>
                  <a:lnTo>
                    <a:pt x="6395380" y="969330"/>
                  </a:lnTo>
                  <a:lnTo>
                    <a:pt x="6395380" y="966584"/>
                  </a:lnTo>
                  <a:lnTo>
                    <a:pt x="6395380" y="963838"/>
                  </a:lnTo>
                  <a:lnTo>
                    <a:pt x="6384396" y="961092"/>
                  </a:lnTo>
                  <a:lnTo>
                    <a:pt x="6370666" y="961092"/>
                  </a:lnTo>
                  <a:lnTo>
                    <a:pt x="6356936" y="963838"/>
                  </a:lnTo>
                  <a:lnTo>
                    <a:pt x="6365174" y="977568"/>
                  </a:lnTo>
                  <a:lnTo>
                    <a:pt x="6367920" y="994044"/>
                  </a:lnTo>
                  <a:lnTo>
                    <a:pt x="6373412" y="1007774"/>
                  </a:lnTo>
                  <a:lnTo>
                    <a:pt x="6381650" y="1021504"/>
                  </a:lnTo>
                  <a:lnTo>
                    <a:pt x="6074986" y="1052594"/>
                  </a:lnTo>
                  <a:lnTo>
                    <a:pt x="6079593" y="1057201"/>
                  </a:lnTo>
                  <a:lnTo>
                    <a:pt x="6082339" y="1065439"/>
                  </a:lnTo>
                  <a:lnTo>
                    <a:pt x="6079593" y="1081915"/>
                  </a:lnTo>
                  <a:lnTo>
                    <a:pt x="6076847" y="1098391"/>
                  </a:lnTo>
                  <a:lnTo>
                    <a:pt x="6074101" y="1114867"/>
                  </a:lnTo>
                  <a:lnTo>
                    <a:pt x="6074101" y="1125850"/>
                  </a:lnTo>
                  <a:lnTo>
                    <a:pt x="6075474" y="1129969"/>
                  </a:lnTo>
                  <a:lnTo>
                    <a:pt x="6071355" y="1125850"/>
                  </a:lnTo>
                  <a:lnTo>
                    <a:pt x="6063117" y="1123104"/>
                  </a:lnTo>
                  <a:lnTo>
                    <a:pt x="6054879" y="1120359"/>
                  </a:lnTo>
                  <a:lnTo>
                    <a:pt x="6047557" y="1120359"/>
                  </a:lnTo>
                  <a:lnTo>
                    <a:pt x="6049387" y="1114867"/>
                  </a:lnTo>
                  <a:lnTo>
                    <a:pt x="6049387" y="1095645"/>
                  </a:lnTo>
                  <a:lnTo>
                    <a:pt x="6047204" y="1080360"/>
                  </a:lnTo>
                  <a:lnTo>
                    <a:pt x="6065863" y="1081915"/>
                  </a:lnTo>
                  <a:lnTo>
                    <a:pt x="6052133" y="1057201"/>
                  </a:lnTo>
                  <a:lnTo>
                    <a:pt x="6049387" y="1068185"/>
                  </a:lnTo>
                  <a:lnTo>
                    <a:pt x="6046642" y="1076423"/>
                  </a:lnTo>
                  <a:lnTo>
                    <a:pt x="6047204" y="1080360"/>
                  </a:lnTo>
                  <a:lnTo>
                    <a:pt x="6032912" y="1079169"/>
                  </a:lnTo>
                  <a:lnTo>
                    <a:pt x="5999960" y="1081915"/>
                  </a:lnTo>
                  <a:lnTo>
                    <a:pt x="5936802" y="1090153"/>
                  </a:lnTo>
                  <a:lnTo>
                    <a:pt x="5919059" y="1091631"/>
                  </a:lnTo>
                  <a:lnTo>
                    <a:pt x="5920326" y="1092899"/>
                  </a:lnTo>
                  <a:lnTo>
                    <a:pt x="5923072" y="1095645"/>
                  </a:lnTo>
                  <a:lnTo>
                    <a:pt x="5923072" y="1101137"/>
                  </a:lnTo>
                  <a:lnTo>
                    <a:pt x="5920326" y="1103883"/>
                  </a:lnTo>
                  <a:lnTo>
                    <a:pt x="5914834" y="1103883"/>
                  </a:lnTo>
                  <a:lnTo>
                    <a:pt x="5898359" y="1101137"/>
                  </a:lnTo>
                  <a:lnTo>
                    <a:pt x="5881883" y="1101137"/>
                  </a:lnTo>
                  <a:lnTo>
                    <a:pt x="5862661" y="1101137"/>
                  </a:lnTo>
                  <a:lnTo>
                    <a:pt x="5840693" y="1101137"/>
                  </a:lnTo>
                  <a:lnTo>
                    <a:pt x="5837947" y="1101137"/>
                  </a:lnTo>
                  <a:lnTo>
                    <a:pt x="5837947" y="1098391"/>
                  </a:lnTo>
                  <a:lnTo>
                    <a:pt x="5840693" y="1090153"/>
                  </a:lnTo>
                  <a:lnTo>
                    <a:pt x="5843211" y="1087636"/>
                  </a:lnTo>
                  <a:lnTo>
                    <a:pt x="5840693" y="1087407"/>
                  </a:lnTo>
                  <a:lnTo>
                    <a:pt x="5815252" y="1078926"/>
                  </a:lnTo>
                  <a:lnTo>
                    <a:pt x="5785773" y="1081915"/>
                  </a:lnTo>
                  <a:lnTo>
                    <a:pt x="5761059" y="1084661"/>
                  </a:lnTo>
                  <a:lnTo>
                    <a:pt x="5741837" y="1070931"/>
                  </a:lnTo>
                  <a:lnTo>
                    <a:pt x="5733600" y="1062693"/>
                  </a:lnTo>
                  <a:lnTo>
                    <a:pt x="5725362" y="1057201"/>
                  </a:lnTo>
                  <a:lnTo>
                    <a:pt x="5719870" y="1057201"/>
                  </a:lnTo>
                  <a:lnTo>
                    <a:pt x="5711632" y="1057201"/>
                  </a:lnTo>
                  <a:lnTo>
                    <a:pt x="5700648" y="1062693"/>
                  </a:lnTo>
                  <a:lnTo>
                    <a:pt x="5692410" y="1068185"/>
                  </a:lnTo>
                  <a:lnTo>
                    <a:pt x="5689664" y="1068185"/>
                  </a:lnTo>
                  <a:lnTo>
                    <a:pt x="5684172" y="1068185"/>
                  </a:lnTo>
                  <a:lnTo>
                    <a:pt x="5681426" y="1065439"/>
                  </a:lnTo>
                  <a:lnTo>
                    <a:pt x="5681426" y="1062693"/>
                  </a:lnTo>
                  <a:lnTo>
                    <a:pt x="5681426" y="1057201"/>
                  </a:lnTo>
                  <a:lnTo>
                    <a:pt x="5681426" y="1054455"/>
                  </a:lnTo>
                  <a:lnTo>
                    <a:pt x="5675934" y="1051709"/>
                  </a:lnTo>
                  <a:lnTo>
                    <a:pt x="5656712" y="1051709"/>
                  </a:lnTo>
                  <a:lnTo>
                    <a:pt x="5631998" y="1051709"/>
                  </a:lnTo>
                  <a:lnTo>
                    <a:pt x="5577079" y="1059947"/>
                  </a:lnTo>
                  <a:lnTo>
                    <a:pt x="5549619" y="1068185"/>
                  </a:lnTo>
                  <a:lnTo>
                    <a:pt x="5524905" y="1076423"/>
                  </a:lnTo>
                  <a:lnTo>
                    <a:pt x="5502937" y="1084661"/>
                  </a:lnTo>
                  <a:lnTo>
                    <a:pt x="5489208" y="1092899"/>
                  </a:lnTo>
                  <a:lnTo>
                    <a:pt x="5480970" y="1095645"/>
                  </a:lnTo>
                  <a:lnTo>
                    <a:pt x="5475478" y="1095645"/>
                  </a:lnTo>
                  <a:lnTo>
                    <a:pt x="5469986" y="1090153"/>
                  </a:lnTo>
                  <a:lnTo>
                    <a:pt x="5461748" y="1090153"/>
                  </a:lnTo>
                  <a:lnTo>
                    <a:pt x="5459002" y="1084661"/>
                  </a:lnTo>
                  <a:lnTo>
                    <a:pt x="5456256" y="1084661"/>
                  </a:lnTo>
                  <a:lnTo>
                    <a:pt x="5456256" y="1090153"/>
                  </a:lnTo>
                  <a:lnTo>
                    <a:pt x="5459002" y="1090153"/>
                  </a:lnTo>
                  <a:lnTo>
                    <a:pt x="5439780" y="1095645"/>
                  </a:lnTo>
                  <a:lnTo>
                    <a:pt x="5420558" y="1106629"/>
                  </a:lnTo>
                  <a:lnTo>
                    <a:pt x="5392376" y="1119636"/>
                  </a:lnTo>
                  <a:lnTo>
                    <a:pt x="5394625" y="1121884"/>
                  </a:lnTo>
                  <a:lnTo>
                    <a:pt x="5406828" y="1120359"/>
                  </a:lnTo>
                  <a:lnTo>
                    <a:pt x="5439780" y="1117613"/>
                  </a:lnTo>
                  <a:lnTo>
                    <a:pt x="5394987" y="1122246"/>
                  </a:lnTo>
                  <a:lnTo>
                    <a:pt x="5395844" y="1123104"/>
                  </a:lnTo>
                  <a:lnTo>
                    <a:pt x="5406828" y="1136834"/>
                  </a:lnTo>
                  <a:lnTo>
                    <a:pt x="5406828" y="1140495"/>
                  </a:lnTo>
                  <a:lnTo>
                    <a:pt x="5409574" y="1139580"/>
                  </a:lnTo>
                  <a:lnTo>
                    <a:pt x="5428796" y="1125850"/>
                  </a:lnTo>
                  <a:lnTo>
                    <a:pt x="5448018" y="1117612"/>
                  </a:lnTo>
                  <a:lnTo>
                    <a:pt x="5469986" y="1109374"/>
                  </a:lnTo>
                  <a:lnTo>
                    <a:pt x="5491954" y="1106628"/>
                  </a:lnTo>
                  <a:lnTo>
                    <a:pt x="5502388" y="1106628"/>
                  </a:lnTo>
                  <a:lnTo>
                    <a:pt x="5505683" y="1098391"/>
                  </a:lnTo>
                  <a:lnTo>
                    <a:pt x="5508429" y="1095645"/>
                  </a:lnTo>
                  <a:lnTo>
                    <a:pt x="5511175" y="1095645"/>
                  </a:lnTo>
                  <a:lnTo>
                    <a:pt x="5516667" y="1095645"/>
                  </a:lnTo>
                  <a:lnTo>
                    <a:pt x="5519413" y="1101137"/>
                  </a:lnTo>
                  <a:lnTo>
                    <a:pt x="5519413" y="1103883"/>
                  </a:lnTo>
                  <a:lnTo>
                    <a:pt x="5519413" y="1108688"/>
                  </a:lnTo>
                  <a:lnTo>
                    <a:pt x="5533143" y="1112120"/>
                  </a:lnTo>
                  <a:lnTo>
                    <a:pt x="5549619" y="1123104"/>
                  </a:lnTo>
                  <a:lnTo>
                    <a:pt x="5552365" y="1125850"/>
                  </a:lnTo>
                  <a:lnTo>
                    <a:pt x="5549619" y="1128596"/>
                  </a:lnTo>
                  <a:lnTo>
                    <a:pt x="5524905" y="1120358"/>
                  </a:lnTo>
                  <a:lnTo>
                    <a:pt x="5500192" y="1120358"/>
                  </a:lnTo>
                  <a:lnTo>
                    <a:pt x="5472732" y="1123104"/>
                  </a:lnTo>
                  <a:lnTo>
                    <a:pt x="5448018" y="1131342"/>
                  </a:lnTo>
                  <a:lnTo>
                    <a:pt x="5437034" y="1136834"/>
                  </a:lnTo>
                  <a:lnTo>
                    <a:pt x="5423304" y="1147818"/>
                  </a:lnTo>
                  <a:lnTo>
                    <a:pt x="5406828" y="1156056"/>
                  </a:lnTo>
                  <a:lnTo>
                    <a:pt x="5402709" y="1156056"/>
                  </a:lnTo>
                  <a:lnTo>
                    <a:pt x="5393099" y="1175277"/>
                  </a:lnTo>
                  <a:lnTo>
                    <a:pt x="5387607" y="1194499"/>
                  </a:lnTo>
                  <a:lnTo>
                    <a:pt x="5384861" y="1213721"/>
                  </a:lnTo>
                  <a:lnTo>
                    <a:pt x="5382548" y="1232220"/>
                  </a:lnTo>
                  <a:lnTo>
                    <a:pt x="5382115" y="1227451"/>
                  </a:lnTo>
                  <a:lnTo>
                    <a:pt x="5379369" y="1197245"/>
                  </a:lnTo>
                  <a:lnTo>
                    <a:pt x="5373877" y="1175277"/>
                  </a:lnTo>
                  <a:lnTo>
                    <a:pt x="5373877" y="1164294"/>
                  </a:lnTo>
                  <a:lnTo>
                    <a:pt x="5376623" y="1156056"/>
                  </a:lnTo>
                  <a:lnTo>
                    <a:pt x="5379369" y="1136834"/>
                  </a:lnTo>
                  <a:lnTo>
                    <a:pt x="5379369" y="1131342"/>
                  </a:lnTo>
                  <a:lnTo>
                    <a:pt x="5376959" y="1124111"/>
                  </a:lnTo>
                  <a:lnTo>
                    <a:pt x="5360147" y="1125851"/>
                  </a:lnTo>
                  <a:lnTo>
                    <a:pt x="5362893" y="1123105"/>
                  </a:lnTo>
                  <a:lnTo>
                    <a:pt x="5362893" y="1116697"/>
                  </a:lnTo>
                  <a:lnTo>
                    <a:pt x="5351909" y="1114866"/>
                  </a:lnTo>
                  <a:lnTo>
                    <a:pt x="5349163" y="1112120"/>
                  </a:lnTo>
                  <a:lnTo>
                    <a:pt x="5346417" y="1109374"/>
                  </a:lnTo>
                  <a:lnTo>
                    <a:pt x="5349163" y="1106629"/>
                  </a:lnTo>
                  <a:lnTo>
                    <a:pt x="5338179" y="1106629"/>
                  </a:lnTo>
                  <a:lnTo>
                    <a:pt x="5310719" y="1106629"/>
                  </a:lnTo>
                  <a:lnTo>
                    <a:pt x="5296989" y="1103883"/>
                  </a:lnTo>
                  <a:lnTo>
                    <a:pt x="5283259" y="1101137"/>
                  </a:lnTo>
                  <a:lnTo>
                    <a:pt x="5272275" y="1095645"/>
                  </a:lnTo>
                  <a:lnTo>
                    <a:pt x="5264037" y="1087407"/>
                  </a:lnTo>
                  <a:lnTo>
                    <a:pt x="5269529" y="1087407"/>
                  </a:lnTo>
                  <a:lnTo>
                    <a:pt x="5266783" y="1081915"/>
                  </a:lnTo>
                  <a:lnTo>
                    <a:pt x="5258545" y="1079169"/>
                  </a:lnTo>
                  <a:lnTo>
                    <a:pt x="5255799" y="1070931"/>
                  </a:lnTo>
                  <a:lnTo>
                    <a:pt x="5261291" y="1073677"/>
                  </a:lnTo>
                  <a:lnTo>
                    <a:pt x="5261291" y="1068185"/>
                  </a:lnTo>
                  <a:lnTo>
                    <a:pt x="5255799" y="1068185"/>
                  </a:lnTo>
                  <a:lnTo>
                    <a:pt x="5244816" y="1073677"/>
                  </a:lnTo>
                  <a:lnTo>
                    <a:pt x="5242070" y="1076423"/>
                  </a:lnTo>
                  <a:lnTo>
                    <a:pt x="5239324" y="1084661"/>
                  </a:lnTo>
                  <a:lnTo>
                    <a:pt x="5236578" y="1090153"/>
                  </a:lnTo>
                  <a:lnTo>
                    <a:pt x="5233832" y="1087407"/>
                  </a:lnTo>
                  <a:lnTo>
                    <a:pt x="5228340" y="1087407"/>
                  </a:lnTo>
                  <a:lnTo>
                    <a:pt x="5225594" y="1090153"/>
                  </a:lnTo>
                  <a:lnTo>
                    <a:pt x="5217356" y="1095645"/>
                  </a:lnTo>
                  <a:lnTo>
                    <a:pt x="5198134" y="1098391"/>
                  </a:lnTo>
                  <a:lnTo>
                    <a:pt x="5198134" y="1095645"/>
                  </a:lnTo>
                  <a:lnTo>
                    <a:pt x="5200880" y="1095645"/>
                  </a:lnTo>
                  <a:lnTo>
                    <a:pt x="5203626" y="1095645"/>
                  </a:lnTo>
                  <a:lnTo>
                    <a:pt x="5203626" y="1092899"/>
                  </a:lnTo>
                  <a:lnTo>
                    <a:pt x="5200880" y="1092899"/>
                  </a:lnTo>
                  <a:lnTo>
                    <a:pt x="5200880" y="1090153"/>
                  </a:lnTo>
                  <a:lnTo>
                    <a:pt x="5192642" y="1095645"/>
                  </a:lnTo>
                  <a:lnTo>
                    <a:pt x="5189896" y="1098391"/>
                  </a:lnTo>
                  <a:lnTo>
                    <a:pt x="5187150" y="1098391"/>
                  </a:lnTo>
                  <a:lnTo>
                    <a:pt x="5181658" y="1098391"/>
                  </a:lnTo>
                  <a:lnTo>
                    <a:pt x="5176166" y="1095645"/>
                  </a:lnTo>
                  <a:lnTo>
                    <a:pt x="5176166" y="1092899"/>
                  </a:lnTo>
                  <a:lnTo>
                    <a:pt x="5181658" y="1092899"/>
                  </a:lnTo>
                  <a:lnTo>
                    <a:pt x="5181658" y="1087407"/>
                  </a:lnTo>
                  <a:lnTo>
                    <a:pt x="5176166" y="1090153"/>
                  </a:lnTo>
                  <a:lnTo>
                    <a:pt x="5167928" y="1090153"/>
                  </a:lnTo>
                  <a:lnTo>
                    <a:pt x="5156944" y="1087407"/>
                  </a:lnTo>
                  <a:lnTo>
                    <a:pt x="5154198" y="1092899"/>
                  </a:lnTo>
                  <a:lnTo>
                    <a:pt x="5151452" y="1094272"/>
                  </a:lnTo>
                  <a:lnTo>
                    <a:pt x="5151452" y="1092899"/>
                  </a:lnTo>
                  <a:lnTo>
                    <a:pt x="5143214" y="1092899"/>
                  </a:lnTo>
                  <a:lnTo>
                    <a:pt x="5148706" y="1106629"/>
                  </a:lnTo>
                  <a:lnTo>
                    <a:pt x="5134976" y="1106629"/>
                  </a:lnTo>
                  <a:lnTo>
                    <a:pt x="5134976" y="1103883"/>
                  </a:lnTo>
                  <a:lnTo>
                    <a:pt x="5129485" y="1101137"/>
                  </a:lnTo>
                  <a:lnTo>
                    <a:pt x="5132230" y="1103883"/>
                  </a:lnTo>
                  <a:lnTo>
                    <a:pt x="5129485" y="1106629"/>
                  </a:lnTo>
                  <a:lnTo>
                    <a:pt x="5129485" y="1109375"/>
                  </a:lnTo>
                  <a:lnTo>
                    <a:pt x="5134976" y="1109375"/>
                  </a:lnTo>
                  <a:lnTo>
                    <a:pt x="5137722" y="1117613"/>
                  </a:lnTo>
                  <a:lnTo>
                    <a:pt x="5140468" y="1120359"/>
                  </a:lnTo>
                  <a:lnTo>
                    <a:pt x="5143214" y="1123105"/>
                  </a:lnTo>
                  <a:lnTo>
                    <a:pt x="5145960" y="1120359"/>
                  </a:lnTo>
                  <a:lnTo>
                    <a:pt x="5151452" y="1120359"/>
                  </a:lnTo>
                  <a:lnTo>
                    <a:pt x="5151452" y="1123105"/>
                  </a:lnTo>
                  <a:lnTo>
                    <a:pt x="5156944" y="1120359"/>
                  </a:lnTo>
                  <a:lnTo>
                    <a:pt x="5176166" y="1120359"/>
                  </a:lnTo>
                  <a:lnTo>
                    <a:pt x="5173420" y="1125851"/>
                  </a:lnTo>
                  <a:lnTo>
                    <a:pt x="5170674" y="1128597"/>
                  </a:lnTo>
                  <a:lnTo>
                    <a:pt x="5165182" y="1125851"/>
                  </a:lnTo>
                  <a:lnTo>
                    <a:pt x="5162436" y="1125851"/>
                  </a:lnTo>
                  <a:lnTo>
                    <a:pt x="5159690" y="1125851"/>
                  </a:lnTo>
                  <a:lnTo>
                    <a:pt x="5159690" y="1134089"/>
                  </a:lnTo>
                  <a:lnTo>
                    <a:pt x="5162436" y="1139581"/>
                  </a:lnTo>
                  <a:lnTo>
                    <a:pt x="5165182" y="1136835"/>
                  </a:lnTo>
                  <a:lnTo>
                    <a:pt x="5170674" y="1136835"/>
                  </a:lnTo>
                  <a:lnTo>
                    <a:pt x="5170674" y="1131343"/>
                  </a:lnTo>
                  <a:lnTo>
                    <a:pt x="5173420" y="1128597"/>
                  </a:lnTo>
                  <a:lnTo>
                    <a:pt x="5181658" y="1128597"/>
                  </a:lnTo>
                  <a:lnTo>
                    <a:pt x="5187150" y="1131343"/>
                  </a:lnTo>
                  <a:lnTo>
                    <a:pt x="5192642" y="1128597"/>
                  </a:lnTo>
                  <a:lnTo>
                    <a:pt x="5195388" y="1125851"/>
                  </a:lnTo>
                  <a:lnTo>
                    <a:pt x="5192642" y="1123105"/>
                  </a:lnTo>
                  <a:lnTo>
                    <a:pt x="5195388" y="1120359"/>
                  </a:lnTo>
                  <a:lnTo>
                    <a:pt x="5198134" y="1120359"/>
                  </a:lnTo>
                  <a:lnTo>
                    <a:pt x="5200880" y="1120359"/>
                  </a:lnTo>
                  <a:lnTo>
                    <a:pt x="5200880" y="1125851"/>
                  </a:lnTo>
                  <a:lnTo>
                    <a:pt x="5200880" y="1131343"/>
                  </a:lnTo>
                  <a:lnTo>
                    <a:pt x="5200880" y="1134088"/>
                  </a:lnTo>
                  <a:lnTo>
                    <a:pt x="5220102" y="1129282"/>
                  </a:lnTo>
                  <a:lnTo>
                    <a:pt x="5220102" y="1128597"/>
                  </a:lnTo>
                  <a:lnTo>
                    <a:pt x="5217356" y="1128597"/>
                  </a:lnTo>
                  <a:lnTo>
                    <a:pt x="5217356" y="1125851"/>
                  </a:lnTo>
                  <a:lnTo>
                    <a:pt x="5220102" y="1123105"/>
                  </a:lnTo>
                  <a:lnTo>
                    <a:pt x="5217356" y="1120359"/>
                  </a:lnTo>
                  <a:lnTo>
                    <a:pt x="5211864" y="1117613"/>
                  </a:lnTo>
                  <a:lnTo>
                    <a:pt x="5244816" y="1120359"/>
                  </a:lnTo>
                  <a:lnTo>
                    <a:pt x="5247561" y="1121274"/>
                  </a:lnTo>
                  <a:lnTo>
                    <a:pt x="5296989" y="1106628"/>
                  </a:lnTo>
                  <a:lnTo>
                    <a:pt x="5299735" y="1106628"/>
                  </a:lnTo>
                  <a:lnTo>
                    <a:pt x="5299735" y="1109374"/>
                  </a:lnTo>
                  <a:lnTo>
                    <a:pt x="5299735" y="1112120"/>
                  </a:lnTo>
                  <a:lnTo>
                    <a:pt x="5288751" y="1120358"/>
                  </a:lnTo>
                  <a:lnTo>
                    <a:pt x="5277767" y="1125850"/>
                  </a:lnTo>
                  <a:lnTo>
                    <a:pt x="5269921" y="1128792"/>
                  </a:lnTo>
                  <a:lnTo>
                    <a:pt x="5280513" y="1134089"/>
                  </a:lnTo>
                  <a:lnTo>
                    <a:pt x="5239324" y="1139581"/>
                  </a:lnTo>
                  <a:lnTo>
                    <a:pt x="5239324" y="1137556"/>
                  </a:lnTo>
                  <a:lnTo>
                    <a:pt x="5225993" y="1140363"/>
                  </a:lnTo>
                  <a:lnTo>
                    <a:pt x="5220102" y="1142327"/>
                  </a:lnTo>
                  <a:lnTo>
                    <a:pt x="5221019" y="1141410"/>
                  </a:lnTo>
                  <a:lnTo>
                    <a:pt x="5203626" y="1145072"/>
                  </a:lnTo>
                  <a:lnTo>
                    <a:pt x="5173420" y="1156056"/>
                  </a:lnTo>
                  <a:lnTo>
                    <a:pt x="5162436" y="1158802"/>
                  </a:lnTo>
                  <a:lnTo>
                    <a:pt x="5159690" y="1164294"/>
                  </a:lnTo>
                  <a:lnTo>
                    <a:pt x="5156944" y="1169785"/>
                  </a:lnTo>
                  <a:lnTo>
                    <a:pt x="5151452" y="1175277"/>
                  </a:lnTo>
                  <a:lnTo>
                    <a:pt x="5145961" y="1180769"/>
                  </a:lnTo>
                  <a:lnTo>
                    <a:pt x="5140469" y="1183515"/>
                  </a:lnTo>
                  <a:lnTo>
                    <a:pt x="5115755" y="1189007"/>
                  </a:lnTo>
                  <a:lnTo>
                    <a:pt x="5091041" y="1191753"/>
                  </a:lnTo>
                  <a:lnTo>
                    <a:pt x="5069989" y="1191753"/>
                  </a:lnTo>
                  <a:lnTo>
                    <a:pt x="5077311" y="1186261"/>
                  </a:lnTo>
                  <a:lnTo>
                    <a:pt x="5085549" y="1172531"/>
                  </a:lnTo>
                  <a:lnTo>
                    <a:pt x="5047105" y="1183515"/>
                  </a:lnTo>
                  <a:lnTo>
                    <a:pt x="5055343" y="1189007"/>
                  </a:lnTo>
                  <a:lnTo>
                    <a:pt x="5066327" y="1191753"/>
                  </a:lnTo>
                  <a:lnTo>
                    <a:pt x="5069989" y="1191753"/>
                  </a:lnTo>
                  <a:lnTo>
                    <a:pt x="5066327" y="1194499"/>
                  </a:lnTo>
                  <a:lnTo>
                    <a:pt x="5052597" y="1199991"/>
                  </a:lnTo>
                  <a:lnTo>
                    <a:pt x="5038867" y="1199991"/>
                  </a:lnTo>
                  <a:lnTo>
                    <a:pt x="5030630" y="1197245"/>
                  </a:lnTo>
                  <a:lnTo>
                    <a:pt x="5027884" y="1191753"/>
                  </a:lnTo>
                  <a:lnTo>
                    <a:pt x="5019646" y="1180769"/>
                  </a:lnTo>
                  <a:lnTo>
                    <a:pt x="5016900" y="1175277"/>
                  </a:lnTo>
                  <a:lnTo>
                    <a:pt x="5014154" y="1172531"/>
                  </a:lnTo>
                  <a:lnTo>
                    <a:pt x="5003170" y="1167039"/>
                  </a:lnTo>
                  <a:lnTo>
                    <a:pt x="4997999" y="1164454"/>
                  </a:lnTo>
                  <a:lnTo>
                    <a:pt x="4843903" y="1180770"/>
                  </a:lnTo>
                  <a:lnTo>
                    <a:pt x="4838411" y="1180770"/>
                  </a:lnTo>
                  <a:lnTo>
                    <a:pt x="4835665" y="1180770"/>
                  </a:lnTo>
                  <a:lnTo>
                    <a:pt x="4769761" y="1189008"/>
                  </a:lnTo>
                  <a:lnTo>
                    <a:pt x="4764270" y="1180770"/>
                  </a:lnTo>
                  <a:lnTo>
                    <a:pt x="4753286" y="1178024"/>
                  </a:lnTo>
                  <a:lnTo>
                    <a:pt x="4745048" y="1175278"/>
                  </a:lnTo>
                  <a:lnTo>
                    <a:pt x="4736810" y="1169786"/>
                  </a:lnTo>
                  <a:lnTo>
                    <a:pt x="4728572" y="1175278"/>
                  </a:lnTo>
                  <a:lnTo>
                    <a:pt x="4720334" y="1178024"/>
                  </a:lnTo>
                  <a:lnTo>
                    <a:pt x="4712096" y="1180770"/>
                  </a:lnTo>
                  <a:lnTo>
                    <a:pt x="4706604" y="1183516"/>
                  </a:lnTo>
                  <a:lnTo>
                    <a:pt x="4706604" y="1189008"/>
                  </a:lnTo>
                  <a:lnTo>
                    <a:pt x="4703858" y="1194500"/>
                  </a:lnTo>
                  <a:lnTo>
                    <a:pt x="4561067" y="1208230"/>
                  </a:lnTo>
                  <a:lnTo>
                    <a:pt x="4558321" y="1208230"/>
                  </a:lnTo>
                  <a:lnTo>
                    <a:pt x="4558321" y="1210976"/>
                  </a:lnTo>
                  <a:lnTo>
                    <a:pt x="4032232" y="1267167"/>
                  </a:lnTo>
                  <a:lnTo>
                    <a:pt x="4025601" y="1268640"/>
                  </a:lnTo>
                  <a:lnTo>
                    <a:pt x="4018437" y="1268640"/>
                  </a:lnTo>
                  <a:lnTo>
                    <a:pt x="3932144" y="1277857"/>
                  </a:lnTo>
                  <a:lnTo>
                    <a:pt x="3929493" y="1279625"/>
                  </a:lnTo>
                  <a:lnTo>
                    <a:pt x="3910271" y="1293355"/>
                  </a:lnTo>
                  <a:lnTo>
                    <a:pt x="3896541" y="1301593"/>
                  </a:lnTo>
                  <a:lnTo>
                    <a:pt x="3891049" y="1307085"/>
                  </a:lnTo>
                  <a:lnTo>
                    <a:pt x="3888303" y="1312577"/>
                  </a:lnTo>
                  <a:lnTo>
                    <a:pt x="3885557" y="1331798"/>
                  </a:lnTo>
                  <a:lnTo>
                    <a:pt x="3885557" y="1351020"/>
                  </a:lnTo>
                  <a:lnTo>
                    <a:pt x="3885557" y="1351020"/>
                  </a:lnTo>
                  <a:lnTo>
                    <a:pt x="3891049" y="1378480"/>
                  </a:lnTo>
                  <a:lnTo>
                    <a:pt x="3904779" y="1438891"/>
                  </a:lnTo>
                  <a:lnTo>
                    <a:pt x="3904779" y="1447129"/>
                  </a:lnTo>
                  <a:lnTo>
                    <a:pt x="3899287" y="1452621"/>
                  </a:lnTo>
                  <a:lnTo>
                    <a:pt x="3891049" y="1458113"/>
                  </a:lnTo>
                  <a:lnTo>
                    <a:pt x="3885557" y="1458113"/>
                  </a:lnTo>
                  <a:lnTo>
                    <a:pt x="3880065" y="1458113"/>
                  </a:lnTo>
                  <a:lnTo>
                    <a:pt x="3877319" y="1455367"/>
                  </a:lnTo>
                  <a:lnTo>
                    <a:pt x="3871827" y="1452621"/>
                  </a:lnTo>
                  <a:lnTo>
                    <a:pt x="3871827" y="1447129"/>
                  </a:lnTo>
                  <a:lnTo>
                    <a:pt x="3871827" y="1441637"/>
                  </a:lnTo>
                  <a:lnTo>
                    <a:pt x="3871827" y="1438891"/>
                  </a:lnTo>
                  <a:lnTo>
                    <a:pt x="3877319" y="1433399"/>
                  </a:lnTo>
                  <a:lnTo>
                    <a:pt x="3880065" y="1430653"/>
                  </a:lnTo>
                  <a:lnTo>
                    <a:pt x="3880065" y="1425161"/>
                  </a:lnTo>
                  <a:lnTo>
                    <a:pt x="3882811" y="1408686"/>
                  </a:lnTo>
                  <a:lnTo>
                    <a:pt x="3880065" y="1381226"/>
                  </a:lnTo>
                  <a:lnTo>
                    <a:pt x="3880065" y="1353766"/>
                  </a:lnTo>
                  <a:lnTo>
                    <a:pt x="3880065" y="1351020"/>
                  </a:lnTo>
                  <a:lnTo>
                    <a:pt x="3877319" y="1320815"/>
                  </a:lnTo>
                  <a:lnTo>
                    <a:pt x="3874573" y="1309831"/>
                  </a:lnTo>
                  <a:lnTo>
                    <a:pt x="3871827" y="1304339"/>
                  </a:lnTo>
                  <a:lnTo>
                    <a:pt x="3866335" y="1301593"/>
                  </a:lnTo>
                  <a:lnTo>
                    <a:pt x="3858098" y="1301593"/>
                  </a:lnTo>
                  <a:lnTo>
                    <a:pt x="3844368" y="1298847"/>
                  </a:lnTo>
                  <a:lnTo>
                    <a:pt x="3827892" y="1296101"/>
                  </a:lnTo>
                  <a:lnTo>
                    <a:pt x="3811416" y="1293355"/>
                  </a:lnTo>
                  <a:lnTo>
                    <a:pt x="3810500" y="1293355"/>
                  </a:lnTo>
                  <a:lnTo>
                    <a:pt x="3803178" y="1298847"/>
                  </a:lnTo>
                  <a:lnTo>
                    <a:pt x="3800432" y="1301593"/>
                  </a:lnTo>
                  <a:lnTo>
                    <a:pt x="3797686" y="1304339"/>
                  </a:lnTo>
                  <a:lnTo>
                    <a:pt x="3792194" y="1312577"/>
                  </a:lnTo>
                  <a:lnTo>
                    <a:pt x="3790197" y="1313076"/>
                  </a:lnTo>
                  <a:lnTo>
                    <a:pt x="3789448" y="1315323"/>
                  </a:lnTo>
                  <a:lnTo>
                    <a:pt x="3786702" y="1323561"/>
                  </a:lnTo>
                  <a:lnTo>
                    <a:pt x="3781654" y="1325244"/>
                  </a:lnTo>
                  <a:lnTo>
                    <a:pt x="3783956" y="1348275"/>
                  </a:lnTo>
                  <a:lnTo>
                    <a:pt x="3786702" y="1372988"/>
                  </a:lnTo>
                  <a:lnTo>
                    <a:pt x="3789448" y="1411432"/>
                  </a:lnTo>
                  <a:lnTo>
                    <a:pt x="3792194" y="1449876"/>
                  </a:lnTo>
                  <a:lnTo>
                    <a:pt x="3792194" y="1488319"/>
                  </a:lnTo>
                  <a:lnTo>
                    <a:pt x="3789448" y="1526763"/>
                  </a:lnTo>
                  <a:lnTo>
                    <a:pt x="3786702" y="1548731"/>
                  </a:lnTo>
                  <a:lnTo>
                    <a:pt x="3783956" y="1573445"/>
                  </a:lnTo>
                  <a:lnTo>
                    <a:pt x="3783956" y="1584429"/>
                  </a:lnTo>
                  <a:lnTo>
                    <a:pt x="3783956" y="1595412"/>
                  </a:lnTo>
                  <a:lnTo>
                    <a:pt x="3789448" y="1606396"/>
                  </a:lnTo>
                  <a:lnTo>
                    <a:pt x="3794940" y="1614634"/>
                  </a:lnTo>
                  <a:lnTo>
                    <a:pt x="3803178" y="1622872"/>
                  </a:lnTo>
                  <a:lnTo>
                    <a:pt x="3811416" y="1633856"/>
                  </a:lnTo>
                  <a:lnTo>
                    <a:pt x="3814162" y="1644840"/>
                  </a:lnTo>
                  <a:lnTo>
                    <a:pt x="3816908" y="1658570"/>
                  </a:lnTo>
                  <a:lnTo>
                    <a:pt x="3819654" y="1675046"/>
                  </a:lnTo>
                  <a:lnTo>
                    <a:pt x="3819654" y="1688776"/>
                  </a:lnTo>
                  <a:lnTo>
                    <a:pt x="3816908" y="1699760"/>
                  </a:lnTo>
                  <a:lnTo>
                    <a:pt x="3811416" y="1710743"/>
                  </a:lnTo>
                  <a:lnTo>
                    <a:pt x="3803178" y="1721727"/>
                  </a:lnTo>
                  <a:lnTo>
                    <a:pt x="3792194" y="1727219"/>
                  </a:lnTo>
                  <a:lnTo>
                    <a:pt x="3781211" y="1732711"/>
                  </a:lnTo>
                  <a:lnTo>
                    <a:pt x="3767481" y="1738203"/>
                  </a:lnTo>
                  <a:lnTo>
                    <a:pt x="3759243" y="1738203"/>
                  </a:lnTo>
                  <a:lnTo>
                    <a:pt x="3753751" y="1735457"/>
                  </a:lnTo>
                  <a:lnTo>
                    <a:pt x="3751005" y="1729965"/>
                  </a:lnTo>
                  <a:lnTo>
                    <a:pt x="3751005" y="1721727"/>
                  </a:lnTo>
                  <a:lnTo>
                    <a:pt x="3756497" y="1699760"/>
                  </a:lnTo>
                  <a:lnTo>
                    <a:pt x="3759243" y="1688776"/>
                  </a:lnTo>
                  <a:lnTo>
                    <a:pt x="3764735" y="1677792"/>
                  </a:lnTo>
                  <a:lnTo>
                    <a:pt x="3770227" y="1661316"/>
                  </a:lnTo>
                  <a:lnTo>
                    <a:pt x="3772973" y="1644840"/>
                  </a:lnTo>
                  <a:lnTo>
                    <a:pt x="3772973" y="1628364"/>
                  </a:lnTo>
                  <a:lnTo>
                    <a:pt x="3770227" y="1611888"/>
                  </a:lnTo>
                  <a:lnTo>
                    <a:pt x="3770227" y="1598158"/>
                  </a:lnTo>
                  <a:lnTo>
                    <a:pt x="3772973" y="1581683"/>
                  </a:lnTo>
                  <a:lnTo>
                    <a:pt x="3778465" y="1554223"/>
                  </a:lnTo>
                  <a:lnTo>
                    <a:pt x="3783956" y="1502049"/>
                  </a:lnTo>
                  <a:lnTo>
                    <a:pt x="3786702" y="1474589"/>
                  </a:lnTo>
                  <a:lnTo>
                    <a:pt x="3786702" y="1447130"/>
                  </a:lnTo>
                  <a:lnTo>
                    <a:pt x="3783956" y="1419670"/>
                  </a:lnTo>
                  <a:lnTo>
                    <a:pt x="3778465" y="1392210"/>
                  </a:lnTo>
                  <a:lnTo>
                    <a:pt x="3767481" y="1370242"/>
                  </a:lnTo>
                  <a:lnTo>
                    <a:pt x="3753751" y="1351021"/>
                  </a:lnTo>
                  <a:lnTo>
                    <a:pt x="3748259" y="1340037"/>
                  </a:lnTo>
                  <a:lnTo>
                    <a:pt x="3737275" y="1323561"/>
                  </a:lnTo>
                  <a:lnTo>
                    <a:pt x="3731783" y="1312577"/>
                  </a:lnTo>
                  <a:lnTo>
                    <a:pt x="3729037" y="1304339"/>
                  </a:lnTo>
                  <a:lnTo>
                    <a:pt x="3731566" y="1299281"/>
                  </a:lnTo>
                  <a:lnTo>
                    <a:pt x="3709696" y="1301617"/>
                  </a:lnTo>
                  <a:lnTo>
                    <a:pt x="3696085" y="1304339"/>
                  </a:lnTo>
                  <a:lnTo>
                    <a:pt x="3685101" y="1307085"/>
                  </a:lnTo>
                  <a:lnTo>
                    <a:pt x="3680578" y="1306762"/>
                  </a:lnTo>
                  <a:lnTo>
                    <a:pt x="3671370" y="1309831"/>
                  </a:lnTo>
                  <a:lnTo>
                    <a:pt x="3638419" y="1315323"/>
                  </a:lnTo>
                  <a:lnTo>
                    <a:pt x="3621943" y="1318069"/>
                  </a:lnTo>
                  <a:lnTo>
                    <a:pt x="3608213" y="1320815"/>
                  </a:lnTo>
                  <a:lnTo>
                    <a:pt x="3591737" y="1326307"/>
                  </a:lnTo>
                  <a:lnTo>
                    <a:pt x="3580753" y="1337290"/>
                  </a:lnTo>
                  <a:lnTo>
                    <a:pt x="3575261" y="1342782"/>
                  </a:lnTo>
                  <a:lnTo>
                    <a:pt x="3569769" y="1342782"/>
                  </a:lnTo>
                  <a:lnTo>
                    <a:pt x="3558785" y="1342782"/>
                  </a:lnTo>
                  <a:lnTo>
                    <a:pt x="3545055" y="1337290"/>
                  </a:lnTo>
                  <a:lnTo>
                    <a:pt x="3542071" y="1335500"/>
                  </a:lnTo>
                  <a:lnTo>
                    <a:pt x="3542309" y="1334544"/>
                  </a:lnTo>
                  <a:lnTo>
                    <a:pt x="3547801" y="1326307"/>
                  </a:lnTo>
                  <a:lnTo>
                    <a:pt x="3531326" y="1329053"/>
                  </a:lnTo>
                  <a:lnTo>
                    <a:pt x="3542071" y="1335500"/>
                  </a:lnTo>
                  <a:lnTo>
                    <a:pt x="3539564" y="1345528"/>
                  </a:lnTo>
                  <a:lnTo>
                    <a:pt x="3534072" y="1351020"/>
                  </a:lnTo>
                  <a:lnTo>
                    <a:pt x="3528580" y="1353766"/>
                  </a:lnTo>
                  <a:lnTo>
                    <a:pt x="3523088" y="1351020"/>
                  </a:lnTo>
                  <a:lnTo>
                    <a:pt x="3520342" y="1348274"/>
                  </a:lnTo>
                  <a:lnTo>
                    <a:pt x="3514850" y="1340036"/>
                  </a:lnTo>
                  <a:lnTo>
                    <a:pt x="3506612" y="1331798"/>
                  </a:lnTo>
                  <a:lnTo>
                    <a:pt x="3498374" y="1329053"/>
                  </a:lnTo>
                  <a:lnTo>
                    <a:pt x="3487390" y="1326307"/>
                  </a:lnTo>
                  <a:lnTo>
                    <a:pt x="3478538" y="1326307"/>
                  </a:lnTo>
                  <a:lnTo>
                    <a:pt x="3397870" y="1334923"/>
                  </a:lnTo>
                  <a:lnTo>
                    <a:pt x="3393378" y="1339414"/>
                  </a:lnTo>
                  <a:lnTo>
                    <a:pt x="3379648" y="1350398"/>
                  </a:lnTo>
                  <a:lnTo>
                    <a:pt x="3369763" y="1355341"/>
                  </a:lnTo>
                  <a:lnTo>
                    <a:pt x="3360426" y="1383350"/>
                  </a:lnTo>
                  <a:lnTo>
                    <a:pt x="3354934" y="1399826"/>
                  </a:lnTo>
                  <a:lnTo>
                    <a:pt x="3354934" y="1416302"/>
                  </a:lnTo>
                  <a:lnTo>
                    <a:pt x="3352188" y="1438270"/>
                  </a:lnTo>
                  <a:lnTo>
                    <a:pt x="3352188" y="1457491"/>
                  </a:lnTo>
                  <a:lnTo>
                    <a:pt x="3357680" y="1465729"/>
                  </a:lnTo>
                  <a:lnTo>
                    <a:pt x="3357680" y="1471221"/>
                  </a:lnTo>
                  <a:lnTo>
                    <a:pt x="3357680" y="1473967"/>
                  </a:lnTo>
                  <a:lnTo>
                    <a:pt x="3352188" y="1482205"/>
                  </a:lnTo>
                  <a:lnTo>
                    <a:pt x="3346696" y="1487697"/>
                  </a:lnTo>
                  <a:lnTo>
                    <a:pt x="3338458" y="1487697"/>
                  </a:lnTo>
                  <a:lnTo>
                    <a:pt x="3330221" y="1484951"/>
                  </a:lnTo>
                  <a:lnTo>
                    <a:pt x="3327475" y="1484951"/>
                  </a:lnTo>
                  <a:lnTo>
                    <a:pt x="3321983" y="1479459"/>
                  </a:lnTo>
                  <a:lnTo>
                    <a:pt x="3321983" y="1473967"/>
                  </a:lnTo>
                  <a:lnTo>
                    <a:pt x="3321983" y="1465729"/>
                  </a:lnTo>
                  <a:lnTo>
                    <a:pt x="3324729" y="1460237"/>
                  </a:lnTo>
                  <a:lnTo>
                    <a:pt x="3332967" y="1454745"/>
                  </a:lnTo>
                  <a:lnTo>
                    <a:pt x="3343950" y="1451999"/>
                  </a:lnTo>
                  <a:lnTo>
                    <a:pt x="3341204" y="1435524"/>
                  </a:lnTo>
                  <a:lnTo>
                    <a:pt x="3341204" y="1416302"/>
                  </a:lnTo>
                  <a:lnTo>
                    <a:pt x="3335713" y="1397080"/>
                  </a:lnTo>
                  <a:lnTo>
                    <a:pt x="3327475" y="1377858"/>
                  </a:lnTo>
                  <a:lnTo>
                    <a:pt x="3323915" y="1365400"/>
                  </a:lnTo>
                  <a:lnTo>
                    <a:pt x="3335713" y="1366874"/>
                  </a:lnTo>
                  <a:lnTo>
                    <a:pt x="3323698" y="1342845"/>
                  </a:lnTo>
                  <a:lnTo>
                    <a:pt x="3321983" y="1343028"/>
                  </a:lnTo>
                  <a:lnTo>
                    <a:pt x="3321983" y="1350398"/>
                  </a:lnTo>
                  <a:lnTo>
                    <a:pt x="3321983" y="1358636"/>
                  </a:lnTo>
                  <a:lnTo>
                    <a:pt x="3323915" y="1365400"/>
                  </a:lnTo>
                  <a:lnTo>
                    <a:pt x="3313745" y="1364128"/>
                  </a:lnTo>
                  <a:lnTo>
                    <a:pt x="3305507" y="1364128"/>
                  </a:lnTo>
                  <a:lnTo>
                    <a:pt x="3297269" y="1358636"/>
                  </a:lnTo>
                  <a:lnTo>
                    <a:pt x="3291777" y="1353144"/>
                  </a:lnTo>
                  <a:lnTo>
                    <a:pt x="3289559" y="1346491"/>
                  </a:lnTo>
                  <a:lnTo>
                    <a:pt x="2501585" y="1430654"/>
                  </a:lnTo>
                  <a:lnTo>
                    <a:pt x="3289031" y="1336820"/>
                  </a:lnTo>
                  <a:lnTo>
                    <a:pt x="3289031" y="1331177"/>
                  </a:lnTo>
                  <a:lnTo>
                    <a:pt x="3283539" y="1322939"/>
                  </a:lnTo>
                  <a:lnTo>
                    <a:pt x="3278047" y="1314701"/>
                  </a:lnTo>
                  <a:lnTo>
                    <a:pt x="3269809" y="1309209"/>
                  </a:lnTo>
                  <a:lnTo>
                    <a:pt x="3250587" y="1295479"/>
                  </a:lnTo>
                  <a:lnTo>
                    <a:pt x="3242349" y="1289987"/>
                  </a:lnTo>
                  <a:lnTo>
                    <a:pt x="3234111" y="1281749"/>
                  </a:lnTo>
                  <a:lnTo>
                    <a:pt x="3234111" y="1279003"/>
                  </a:lnTo>
                  <a:lnTo>
                    <a:pt x="3234111" y="1276257"/>
                  </a:lnTo>
                  <a:lnTo>
                    <a:pt x="3236857" y="1276257"/>
                  </a:lnTo>
                  <a:lnTo>
                    <a:pt x="3239603" y="1276257"/>
                  </a:lnTo>
                  <a:lnTo>
                    <a:pt x="3267063" y="1287241"/>
                  </a:lnTo>
                  <a:lnTo>
                    <a:pt x="3294523" y="1298225"/>
                  </a:lnTo>
                  <a:lnTo>
                    <a:pt x="3305507" y="1306463"/>
                  </a:lnTo>
                  <a:lnTo>
                    <a:pt x="3316491" y="1317447"/>
                  </a:lnTo>
                  <a:lnTo>
                    <a:pt x="3319420" y="1323305"/>
                  </a:lnTo>
                  <a:lnTo>
                    <a:pt x="3302761" y="1325685"/>
                  </a:lnTo>
                  <a:lnTo>
                    <a:pt x="3313352" y="1333922"/>
                  </a:lnTo>
                  <a:lnTo>
                    <a:pt x="3323414" y="1332723"/>
                  </a:lnTo>
                  <a:lnTo>
                    <a:pt x="3321983" y="1328431"/>
                  </a:lnTo>
                  <a:lnTo>
                    <a:pt x="3319420" y="1323305"/>
                  </a:lnTo>
                  <a:lnTo>
                    <a:pt x="3321983" y="1322939"/>
                  </a:lnTo>
                  <a:lnTo>
                    <a:pt x="3341204" y="1320193"/>
                  </a:lnTo>
                  <a:lnTo>
                    <a:pt x="3346696" y="1320193"/>
                  </a:lnTo>
                  <a:lnTo>
                    <a:pt x="3352188" y="1320193"/>
                  </a:lnTo>
                  <a:lnTo>
                    <a:pt x="3362660" y="1328046"/>
                  </a:lnTo>
                  <a:lnTo>
                    <a:pt x="3369249" y="1327261"/>
                  </a:lnTo>
                  <a:lnTo>
                    <a:pt x="3371410" y="1322938"/>
                  </a:lnTo>
                  <a:lnTo>
                    <a:pt x="3382394" y="1306463"/>
                  </a:lnTo>
                  <a:lnTo>
                    <a:pt x="3401616" y="1276257"/>
                  </a:lnTo>
                  <a:lnTo>
                    <a:pt x="3412600" y="1262527"/>
                  </a:lnTo>
                  <a:lnTo>
                    <a:pt x="3426329" y="1248797"/>
                  </a:lnTo>
                  <a:lnTo>
                    <a:pt x="3431821" y="1248797"/>
                  </a:lnTo>
                  <a:lnTo>
                    <a:pt x="3440059" y="1248797"/>
                  </a:lnTo>
                  <a:lnTo>
                    <a:pt x="3442805" y="1254289"/>
                  </a:lnTo>
                  <a:lnTo>
                    <a:pt x="3445551" y="1259781"/>
                  </a:lnTo>
                  <a:lnTo>
                    <a:pt x="3442805" y="1268019"/>
                  </a:lnTo>
                  <a:lnTo>
                    <a:pt x="3440059" y="1279003"/>
                  </a:lnTo>
                  <a:lnTo>
                    <a:pt x="3431821" y="1295479"/>
                  </a:lnTo>
                  <a:lnTo>
                    <a:pt x="3409768" y="1322433"/>
                  </a:lnTo>
                  <a:lnTo>
                    <a:pt x="3451987" y="1317402"/>
                  </a:lnTo>
                  <a:lnTo>
                    <a:pt x="3457184" y="1315323"/>
                  </a:lnTo>
                  <a:lnTo>
                    <a:pt x="3468168" y="1312577"/>
                  </a:lnTo>
                  <a:lnTo>
                    <a:pt x="3481898" y="1312577"/>
                  </a:lnTo>
                  <a:lnTo>
                    <a:pt x="3492477" y="1312577"/>
                  </a:lnTo>
                  <a:lnTo>
                    <a:pt x="3544394" y="1306390"/>
                  </a:lnTo>
                  <a:lnTo>
                    <a:pt x="3553295" y="1303423"/>
                  </a:lnTo>
                  <a:lnTo>
                    <a:pt x="3556040" y="1301593"/>
                  </a:lnTo>
                  <a:lnTo>
                    <a:pt x="3578008" y="1296101"/>
                  </a:lnTo>
                  <a:lnTo>
                    <a:pt x="3599976" y="1290609"/>
                  </a:lnTo>
                  <a:lnTo>
                    <a:pt x="3635674" y="1285117"/>
                  </a:lnTo>
                  <a:lnTo>
                    <a:pt x="3654895" y="1282371"/>
                  </a:lnTo>
                  <a:lnTo>
                    <a:pt x="3671371" y="1279625"/>
                  </a:lnTo>
                  <a:lnTo>
                    <a:pt x="3690593" y="1279625"/>
                  </a:lnTo>
                  <a:lnTo>
                    <a:pt x="3702574" y="1281622"/>
                  </a:lnTo>
                  <a:lnTo>
                    <a:pt x="3712560" y="1274132"/>
                  </a:lnTo>
                  <a:lnTo>
                    <a:pt x="3723544" y="1268640"/>
                  </a:lnTo>
                  <a:lnTo>
                    <a:pt x="3740020" y="1265895"/>
                  </a:lnTo>
                  <a:lnTo>
                    <a:pt x="3764734" y="1265895"/>
                  </a:lnTo>
                  <a:lnTo>
                    <a:pt x="3808669" y="1268640"/>
                  </a:lnTo>
                  <a:lnTo>
                    <a:pt x="3841505" y="1270986"/>
                  </a:lnTo>
                  <a:lnTo>
                    <a:pt x="3867773" y="1267856"/>
                  </a:lnTo>
                  <a:lnTo>
                    <a:pt x="3869081" y="1265895"/>
                  </a:lnTo>
                  <a:lnTo>
                    <a:pt x="3871827" y="1260403"/>
                  </a:lnTo>
                  <a:lnTo>
                    <a:pt x="3877319" y="1260403"/>
                  </a:lnTo>
                  <a:lnTo>
                    <a:pt x="3902033" y="1254911"/>
                  </a:lnTo>
                  <a:lnTo>
                    <a:pt x="3932238" y="1249419"/>
                  </a:lnTo>
                  <a:lnTo>
                    <a:pt x="3987158" y="1243927"/>
                  </a:lnTo>
                  <a:lnTo>
                    <a:pt x="4044823" y="1243927"/>
                  </a:lnTo>
                  <a:lnTo>
                    <a:pt x="4068580" y="1243927"/>
                  </a:lnTo>
                  <a:lnTo>
                    <a:pt x="4189063" y="1229570"/>
                  </a:lnTo>
                  <a:lnTo>
                    <a:pt x="4198598" y="1227451"/>
                  </a:lnTo>
                  <a:lnTo>
                    <a:pt x="4248026" y="1219213"/>
                  </a:lnTo>
                  <a:lnTo>
                    <a:pt x="4272739" y="1216467"/>
                  </a:lnTo>
                  <a:lnTo>
                    <a:pt x="4278349" y="1215844"/>
                  </a:lnTo>
                  <a:lnTo>
                    <a:pt x="4462212" y="1183516"/>
                  </a:lnTo>
                  <a:lnTo>
                    <a:pt x="4467704" y="1183516"/>
                  </a:lnTo>
                  <a:lnTo>
                    <a:pt x="4566559" y="1167040"/>
                  </a:lnTo>
                  <a:lnTo>
                    <a:pt x="4591273" y="1169786"/>
                  </a:lnTo>
                  <a:lnTo>
                    <a:pt x="4615987" y="1167040"/>
                  </a:lnTo>
                  <a:lnTo>
                    <a:pt x="4621479" y="1164294"/>
                  </a:lnTo>
                  <a:lnTo>
                    <a:pt x="4629717" y="1156056"/>
                  </a:lnTo>
                  <a:lnTo>
                    <a:pt x="4629717" y="1158802"/>
                  </a:lnTo>
                  <a:lnTo>
                    <a:pt x="4626971" y="1161548"/>
                  </a:lnTo>
                  <a:lnTo>
                    <a:pt x="4624225" y="1169786"/>
                  </a:lnTo>
                  <a:lnTo>
                    <a:pt x="4629717" y="1172532"/>
                  </a:lnTo>
                  <a:lnTo>
                    <a:pt x="4635209" y="1175278"/>
                  </a:lnTo>
                  <a:lnTo>
                    <a:pt x="4637955" y="1186262"/>
                  </a:lnTo>
                  <a:lnTo>
                    <a:pt x="4646192" y="1186262"/>
                  </a:lnTo>
                  <a:lnTo>
                    <a:pt x="4654430" y="1186262"/>
                  </a:lnTo>
                  <a:lnTo>
                    <a:pt x="4665414" y="1191754"/>
                  </a:lnTo>
                  <a:lnTo>
                    <a:pt x="4670906" y="1189008"/>
                  </a:lnTo>
                  <a:lnTo>
                    <a:pt x="4681890" y="1189008"/>
                  </a:lnTo>
                  <a:lnTo>
                    <a:pt x="4690128" y="1186262"/>
                  </a:lnTo>
                  <a:lnTo>
                    <a:pt x="4692874" y="1186262"/>
                  </a:lnTo>
                  <a:lnTo>
                    <a:pt x="4695620" y="1183516"/>
                  </a:lnTo>
                  <a:lnTo>
                    <a:pt x="4695620" y="1180770"/>
                  </a:lnTo>
                  <a:lnTo>
                    <a:pt x="4692874" y="1178024"/>
                  </a:lnTo>
                  <a:lnTo>
                    <a:pt x="4698366" y="1178024"/>
                  </a:lnTo>
                  <a:lnTo>
                    <a:pt x="4703858" y="1175278"/>
                  </a:lnTo>
                  <a:lnTo>
                    <a:pt x="4703858" y="1169786"/>
                  </a:lnTo>
                  <a:lnTo>
                    <a:pt x="4701112" y="1167040"/>
                  </a:lnTo>
                  <a:lnTo>
                    <a:pt x="4706604" y="1164294"/>
                  </a:lnTo>
                  <a:lnTo>
                    <a:pt x="4714842" y="1164294"/>
                  </a:lnTo>
                  <a:lnTo>
                    <a:pt x="4717588" y="1156056"/>
                  </a:lnTo>
                  <a:lnTo>
                    <a:pt x="4720334" y="1147819"/>
                  </a:lnTo>
                  <a:lnTo>
                    <a:pt x="4709350" y="1145073"/>
                  </a:lnTo>
                  <a:lnTo>
                    <a:pt x="4709350" y="1142327"/>
                  </a:lnTo>
                  <a:lnTo>
                    <a:pt x="4767015" y="1131343"/>
                  </a:lnTo>
                  <a:lnTo>
                    <a:pt x="4767015" y="1139581"/>
                  </a:lnTo>
                  <a:lnTo>
                    <a:pt x="4769761" y="1142327"/>
                  </a:lnTo>
                  <a:lnTo>
                    <a:pt x="4775253" y="1142327"/>
                  </a:lnTo>
                  <a:lnTo>
                    <a:pt x="4777999" y="1134089"/>
                  </a:lnTo>
                  <a:lnTo>
                    <a:pt x="4780745" y="1131343"/>
                  </a:lnTo>
                  <a:lnTo>
                    <a:pt x="4783491" y="1128597"/>
                  </a:lnTo>
                  <a:lnTo>
                    <a:pt x="4986694" y="1095645"/>
                  </a:lnTo>
                  <a:lnTo>
                    <a:pt x="4994932" y="1095645"/>
                  </a:lnTo>
                  <a:lnTo>
                    <a:pt x="4997678" y="1092899"/>
                  </a:lnTo>
                  <a:lnTo>
                    <a:pt x="5058089" y="1081915"/>
                  </a:lnTo>
                  <a:lnTo>
                    <a:pt x="5060835" y="1081915"/>
                  </a:lnTo>
                  <a:lnTo>
                    <a:pt x="5063581" y="1084661"/>
                  </a:lnTo>
                  <a:lnTo>
                    <a:pt x="5063581" y="1090153"/>
                  </a:lnTo>
                  <a:lnTo>
                    <a:pt x="5063581" y="1092899"/>
                  </a:lnTo>
                  <a:lnTo>
                    <a:pt x="5074565" y="1087407"/>
                  </a:lnTo>
                  <a:lnTo>
                    <a:pt x="5080057" y="1081915"/>
                  </a:lnTo>
                  <a:lnTo>
                    <a:pt x="5082803" y="1073677"/>
                  </a:lnTo>
                  <a:lnTo>
                    <a:pt x="5080057" y="1073677"/>
                  </a:lnTo>
                  <a:lnTo>
                    <a:pt x="5077311" y="1070931"/>
                  </a:lnTo>
                  <a:lnTo>
                    <a:pt x="5069073" y="1070931"/>
                  </a:lnTo>
                  <a:lnTo>
                    <a:pt x="5063581" y="1068185"/>
                  </a:lnTo>
                  <a:lnTo>
                    <a:pt x="5058089" y="1065439"/>
                  </a:lnTo>
                  <a:lnTo>
                    <a:pt x="5058089" y="1026996"/>
                  </a:lnTo>
                  <a:lnTo>
                    <a:pt x="5060835" y="1029741"/>
                  </a:lnTo>
                  <a:lnTo>
                    <a:pt x="5060835" y="1021504"/>
                  </a:lnTo>
                  <a:lnTo>
                    <a:pt x="5058089" y="1021504"/>
                  </a:lnTo>
                  <a:lnTo>
                    <a:pt x="5058089" y="985806"/>
                  </a:lnTo>
                  <a:lnTo>
                    <a:pt x="5063581" y="985806"/>
                  </a:lnTo>
                  <a:lnTo>
                    <a:pt x="5063581" y="980314"/>
                  </a:lnTo>
                  <a:lnTo>
                    <a:pt x="5063581" y="974822"/>
                  </a:lnTo>
                  <a:lnTo>
                    <a:pt x="5058089" y="974822"/>
                  </a:lnTo>
                  <a:lnTo>
                    <a:pt x="5058089" y="972076"/>
                  </a:lnTo>
                  <a:lnTo>
                    <a:pt x="5060835" y="972076"/>
                  </a:lnTo>
                  <a:lnTo>
                    <a:pt x="5060835" y="969330"/>
                  </a:lnTo>
                  <a:lnTo>
                    <a:pt x="5063581" y="966584"/>
                  </a:lnTo>
                  <a:lnTo>
                    <a:pt x="5071819" y="980314"/>
                  </a:lnTo>
                  <a:lnTo>
                    <a:pt x="5077311" y="983060"/>
                  </a:lnTo>
                  <a:lnTo>
                    <a:pt x="5085549" y="983060"/>
                  </a:lnTo>
                  <a:lnTo>
                    <a:pt x="5082803" y="980314"/>
                  </a:lnTo>
                  <a:lnTo>
                    <a:pt x="5082803" y="977568"/>
                  </a:lnTo>
                  <a:lnTo>
                    <a:pt x="5085549" y="977568"/>
                  </a:lnTo>
                  <a:lnTo>
                    <a:pt x="5088295" y="974822"/>
                  </a:lnTo>
                  <a:lnTo>
                    <a:pt x="5091041" y="974822"/>
                  </a:lnTo>
                  <a:lnTo>
                    <a:pt x="5091041" y="972076"/>
                  </a:lnTo>
                  <a:lnTo>
                    <a:pt x="5080057" y="966584"/>
                  </a:lnTo>
                  <a:lnTo>
                    <a:pt x="5074565" y="966584"/>
                  </a:lnTo>
                  <a:lnTo>
                    <a:pt x="5069073" y="966584"/>
                  </a:lnTo>
                  <a:lnTo>
                    <a:pt x="5063581" y="966584"/>
                  </a:lnTo>
                  <a:lnTo>
                    <a:pt x="5058089" y="966584"/>
                  </a:lnTo>
                  <a:lnTo>
                    <a:pt x="5058089" y="944616"/>
                  </a:lnTo>
                  <a:lnTo>
                    <a:pt x="5060835" y="944616"/>
                  </a:lnTo>
                  <a:lnTo>
                    <a:pt x="5063581" y="939124"/>
                  </a:lnTo>
                  <a:lnTo>
                    <a:pt x="5060835" y="939124"/>
                  </a:lnTo>
                  <a:lnTo>
                    <a:pt x="5060835" y="930886"/>
                  </a:lnTo>
                  <a:lnTo>
                    <a:pt x="5058089" y="930886"/>
                  </a:lnTo>
                  <a:lnTo>
                    <a:pt x="5060835" y="897934"/>
                  </a:lnTo>
                  <a:lnTo>
                    <a:pt x="5063581" y="897934"/>
                  </a:lnTo>
                  <a:lnTo>
                    <a:pt x="5063581" y="892442"/>
                  </a:lnTo>
                  <a:lnTo>
                    <a:pt x="5060835" y="892442"/>
                  </a:lnTo>
                  <a:lnTo>
                    <a:pt x="5060835" y="873220"/>
                  </a:lnTo>
                  <a:lnTo>
                    <a:pt x="5063581" y="873220"/>
                  </a:lnTo>
                  <a:lnTo>
                    <a:pt x="5063581" y="867729"/>
                  </a:lnTo>
                  <a:lnTo>
                    <a:pt x="5060835" y="864983"/>
                  </a:lnTo>
                  <a:lnTo>
                    <a:pt x="5060835" y="623337"/>
                  </a:lnTo>
                  <a:lnTo>
                    <a:pt x="5080057" y="626083"/>
                  </a:lnTo>
                  <a:lnTo>
                    <a:pt x="5096533" y="623337"/>
                  </a:lnTo>
                  <a:lnTo>
                    <a:pt x="5096533" y="620591"/>
                  </a:lnTo>
                  <a:lnTo>
                    <a:pt x="5096533" y="612353"/>
                  </a:lnTo>
                  <a:lnTo>
                    <a:pt x="5093787" y="612353"/>
                  </a:lnTo>
                  <a:lnTo>
                    <a:pt x="5093787" y="609607"/>
                  </a:lnTo>
                  <a:lnTo>
                    <a:pt x="5085549" y="609607"/>
                  </a:lnTo>
                  <a:lnTo>
                    <a:pt x="5082803" y="606861"/>
                  </a:lnTo>
                  <a:lnTo>
                    <a:pt x="5080057" y="604115"/>
                  </a:lnTo>
                  <a:lnTo>
                    <a:pt x="5074565" y="601369"/>
                  </a:lnTo>
                  <a:lnTo>
                    <a:pt x="5074565" y="590385"/>
                  </a:lnTo>
                  <a:lnTo>
                    <a:pt x="5066327" y="587639"/>
                  </a:lnTo>
                  <a:lnTo>
                    <a:pt x="5060835" y="587639"/>
                  </a:lnTo>
                  <a:lnTo>
                    <a:pt x="5060835" y="576655"/>
                  </a:lnTo>
                  <a:lnTo>
                    <a:pt x="5074565" y="576655"/>
                  </a:lnTo>
                  <a:lnTo>
                    <a:pt x="5077311" y="571163"/>
                  </a:lnTo>
                  <a:lnTo>
                    <a:pt x="5080057" y="568417"/>
                  </a:lnTo>
                  <a:lnTo>
                    <a:pt x="5080057" y="571163"/>
                  </a:lnTo>
                  <a:lnTo>
                    <a:pt x="5082803" y="571163"/>
                  </a:lnTo>
                  <a:lnTo>
                    <a:pt x="5085549" y="568417"/>
                  </a:lnTo>
                  <a:lnTo>
                    <a:pt x="5088295" y="562925"/>
                  </a:lnTo>
                  <a:lnTo>
                    <a:pt x="5082803" y="565671"/>
                  </a:lnTo>
                  <a:lnTo>
                    <a:pt x="5077311" y="565671"/>
                  </a:lnTo>
                  <a:lnTo>
                    <a:pt x="5080057" y="557433"/>
                  </a:lnTo>
                  <a:lnTo>
                    <a:pt x="5080057" y="551941"/>
                  </a:lnTo>
                  <a:lnTo>
                    <a:pt x="5077311" y="546449"/>
                  </a:lnTo>
                  <a:lnTo>
                    <a:pt x="5085549" y="543703"/>
                  </a:lnTo>
                  <a:lnTo>
                    <a:pt x="5088295" y="546449"/>
                  </a:lnTo>
                  <a:lnTo>
                    <a:pt x="5091041" y="549195"/>
                  </a:lnTo>
                  <a:lnTo>
                    <a:pt x="5091041" y="551941"/>
                  </a:lnTo>
                  <a:lnTo>
                    <a:pt x="5102025" y="554687"/>
                  </a:lnTo>
                  <a:lnTo>
                    <a:pt x="5113009" y="551941"/>
                  </a:lnTo>
                  <a:lnTo>
                    <a:pt x="5115755" y="543703"/>
                  </a:lnTo>
                  <a:lnTo>
                    <a:pt x="5115755" y="535465"/>
                  </a:lnTo>
                  <a:lnTo>
                    <a:pt x="5113009" y="532719"/>
                  </a:lnTo>
                  <a:lnTo>
                    <a:pt x="5110263" y="532719"/>
                  </a:lnTo>
                  <a:lnTo>
                    <a:pt x="5107517" y="524481"/>
                  </a:lnTo>
                  <a:lnTo>
                    <a:pt x="5181658" y="516243"/>
                  </a:lnTo>
                  <a:lnTo>
                    <a:pt x="5181658" y="518989"/>
                  </a:lnTo>
                  <a:lnTo>
                    <a:pt x="5184404" y="518989"/>
                  </a:lnTo>
                  <a:lnTo>
                    <a:pt x="5187150" y="518989"/>
                  </a:lnTo>
                  <a:lnTo>
                    <a:pt x="5187150" y="513497"/>
                  </a:lnTo>
                  <a:lnTo>
                    <a:pt x="5566095" y="472308"/>
                  </a:lnTo>
                  <a:lnTo>
                    <a:pt x="5571587" y="475054"/>
                  </a:lnTo>
                  <a:lnTo>
                    <a:pt x="5579825" y="475054"/>
                  </a:lnTo>
                  <a:lnTo>
                    <a:pt x="5579825" y="469562"/>
                  </a:lnTo>
                  <a:lnTo>
                    <a:pt x="5631998" y="464070"/>
                  </a:lnTo>
                  <a:lnTo>
                    <a:pt x="5634744" y="464070"/>
                  </a:lnTo>
                  <a:lnTo>
                    <a:pt x="5637490" y="466816"/>
                  </a:lnTo>
                  <a:lnTo>
                    <a:pt x="5640236" y="469562"/>
                  </a:lnTo>
                  <a:lnTo>
                    <a:pt x="5642982" y="469562"/>
                  </a:lnTo>
                  <a:lnTo>
                    <a:pt x="5642982" y="461324"/>
                  </a:lnTo>
                  <a:lnTo>
                    <a:pt x="5656712" y="461324"/>
                  </a:lnTo>
                  <a:lnTo>
                    <a:pt x="5659458" y="461324"/>
                  </a:lnTo>
                  <a:lnTo>
                    <a:pt x="5662204" y="461324"/>
                  </a:lnTo>
                  <a:lnTo>
                    <a:pt x="6087831" y="412526"/>
                  </a:lnTo>
                  <a:lnTo>
                    <a:pt x="6087831" y="417388"/>
                  </a:lnTo>
                  <a:lnTo>
                    <a:pt x="6090577" y="417388"/>
                  </a:lnTo>
                  <a:lnTo>
                    <a:pt x="6093323" y="417388"/>
                  </a:lnTo>
                  <a:lnTo>
                    <a:pt x="6096069" y="414642"/>
                  </a:lnTo>
                  <a:lnTo>
                    <a:pt x="6098815" y="414642"/>
                  </a:lnTo>
                  <a:lnTo>
                    <a:pt x="6098815" y="409150"/>
                  </a:lnTo>
                  <a:lnTo>
                    <a:pt x="6120782" y="406404"/>
                  </a:lnTo>
                  <a:lnTo>
                    <a:pt x="6120782" y="409150"/>
                  </a:lnTo>
                  <a:lnTo>
                    <a:pt x="6126274" y="409150"/>
                  </a:lnTo>
                  <a:lnTo>
                    <a:pt x="6131766" y="411896"/>
                  </a:lnTo>
                  <a:lnTo>
                    <a:pt x="6131766" y="409150"/>
                  </a:lnTo>
                  <a:lnTo>
                    <a:pt x="6131766" y="406404"/>
                  </a:lnTo>
                  <a:lnTo>
                    <a:pt x="6152361" y="404116"/>
                  </a:lnTo>
                  <a:lnTo>
                    <a:pt x="6145496" y="406404"/>
                  </a:lnTo>
                  <a:lnTo>
                    <a:pt x="6137258" y="409150"/>
                  </a:lnTo>
                  <a:lnTo>
                    <a:pt x="6137258" y="411896"/>
                  </a:lnTo>
                  <a:lnTo>
                    <a:pt x="6142750" y="411896"/>
                  </a:lnTo>
                  <a:lnTo>
                    <a:pt x="6142750" y="417388"/>
                  </a:lnTo>
                  <a:lnTo>
                    <a:pt x="6145496" y="417388"/>
                  </a:lnTo>
                  <a:lnTo>
                    <a:pt x="6145496" y="420134"/>
                  </a:lnTo>
                  <a:lnTo>
                    <a:pt x="6142750" y="420134"/>
                  </a:lnTo>
                  <a:lnTo>
                    <a:pt x="6142750" y="422880"/>
                  </a:lnTo>
                  <a:lnTo>
                    <a:pt x="6148242" y="422880"/>
                  </a:lnTo>
                  <a:lnTo>
                    <a:pt x="6148242" y="417388"/>
                  </a:lnTo>
                  <a:lnTo>
                    <a:pt x="6150988" y="414642"/>
                  </a:lnTo>
                  <a:lnTo>
                    <a:pt x="6153734" y="409150"/>
                  </a:lnTo>
                  <a:lnTo>
                    <a:pt x="6153734" y="403964"/>
                  </a:lnTo>
                  <a:lnTo>
                    <a:pt x="6156480" y="403658"/>
                  </a:lnTo>
                  <a:lnTo>
                    <a:pt x="6164718" y="403658"/>
                  </a:lnTo>
                  <a:lnTo>
                    <a:pt x="6172956" y="400912"/>
                  </a:lnTo>
                  <a:lnTo>
                    <a:pt x="6175702" y="403658"/>
                  </a:lnTo>
                  <a:lnTo>
                    <a:pt x="6175702" y="406404"/>
                  </a:lnTo>
                  <a:lnTo>
                    <a:pt x="6167464" y="406404"/>
                  </a:lnTo>
                  <a:lnTo>
                    <a:pt x="6167464" y="411896"/>
                  </a:lnTo>
                  <a:lnTo>
                    <a:pt x="6170210" y="411896"/>
                  </a:lnTo>
                  <a:lnTo>
                    <a:pt x="6172956" y="411896"/>
                  </a:lnTo>
                  <a:lnTo>
                    <a:pt x="6175702" y="411896"/>
                  </a:lnTo>
                  <a:lnTo>
                    <a:pt x="6181194" y="411896"/>
                  </a:lnTo>
                  <a:lnTo>
                    <a:pt x="6181194" y="406404"/>
                  </a:lnTo>
                  <a:lnTo>
                    <a:pt x="6186686" y="403658"/>
                  </a:lnTo>
                  <a:lnTo>
                    <a:pt x="6189432" y="400912"/>
                  </a:lnTo>
                  <a:lnTo>
                    <a:pt x="6194924" y="398166"/>
                  </a:lnTo>
                  <a:lnTo>
                    <a:pt x="6194924" y="403658"/>
                  </a:lnTo>
                  <a:lnTo>
                    <a:pt x="6200416" y="406404"/>
                  </a:lnTo>
                  <a:lnTo>
                    <a:pt x="6205908" y="406404"/>
                  </a:lnTo>
                  <a:lnTo>
                    <a:pt x="6211400" y="409150"/>
                  </a:lnTo>
                  <a:lnTo>
                    <a:pt x="6214146" y="403658"/>
                  </a:lnTo>
                  <a:lnTo>
                    <a:pt x="6214146" y="409150"/>
                  </a:lnTo>
                  <a:lnTo>
                    <a:pt x="6216892" y="411896"/>
                  </a:lnTo>
                  <a:lnTo>
                    <a:pt x="6222384" y="411896"/>
                  </a:lnTo>
                  <a:lnTo>
                    <a:pt x="6227875" y="414642"/>
                  </a:lnTo>
                  <a:lnTo>
                    <a:pt x="6233367" y="414642"/>
                  </a:lnTo>
                  <a:lnTo>
                    <a:pt x="6244351" y="409150"/>
                  </a:lnTo>
                  <a:lnTo>
                    <a:pt x="6249843" y="409150"/>
                  </a:lnTo>
                  <a:lnTo>
                    <a:pt x="6252589" y="411896"/>
                  </a:lnTo>
                  <a:lnTo>
                    <a:pt x="6252589" y="400912"/>
                  </a:lnTo>
                  <a:lnTo>
                    <a:pt x="6249843" y="403658"/>
                  </a:lnTo>
                  <a:lnTo>
                    <a:pt x="6249843" y="406404"/>
                  </a:lnTo>
                  <a:lnTo>
                    <a:pt x="6247097" y="406404"/>
                  </a:lnTo>
                  <a:lnTo>
                    <a:pt x="6244351" y="403658"/>
                  </a:lnTo>
                  <a:lnTo>
                    <a:pt x="6238859" y="406404"/>
                  </a:lnTo>
                  <a:lnTo>
                    <a:pt x="6238859" y="403658"/>
                  </a:lnTo>
                  <a:lnTo>
                    <a:pt x="6241605" y="400912"/>
                  </a:lnTo>
                  <a:lnTo>
                    <a:pt x="6244351" y="398166"/>
                  </a:lnTo>
                  <a:lnTo>
                    <a:pt x="6244351" y="392675"/>
                  </a:lnTo>
                  <a:lnTo>
                    <a:pt x="6249843" y="392675"/>
                  </a:lnTo>
                  <a:lnTo>
                    <a:pt x="6249843" y="395420"/>
                  </a:lnTo>
                  <a:lnTo>
                    <a:pt x="6252589" y="398166"/>
                  </a:lnTo>
                  <a:lnTo>
                    <a:pt x="6255335" y="395420"/>
                  </a:lnTo>
                  <a:lnTo>
                    <a:pt x="6258081" y="392675"/>
                  </a:lnTo>
                  <a:lnTo>
                    <a:pt x="6260827" y="392675"/>
                  </a:lnTo>
                  <a:lnTo>
                    <a:pt x="6266319" y="395420"/>
                  </a:lnTo>
                  <a:lnTo>
                    <a:pt x="6266319" y="389929"/>
                  </a:lnTo>
                  <a:close/>
                  <a:moveTo>
                    <a:pt x="1235691" y="354231"/>
                  </a:moveTo>
                  <a:lnTo>
                    <a:pt x="1219215" y="356977"/>
                  </a:lnTo>
                  <a:lnTo>
                    <a:pt x="1219215" y="367961"/>
                  </a:lnTo>
                  <a:lnTo>
                    <a:pt x="1224706" y="370707"/>
                  </a:lnTo>
                  <a:lnTo>
                    <a:pt x="1224706" y="373453"/>
                  </a:lnTo>
                  <a:lnTo>
                    <a:pt x="1224706" y="378945"/>
                  </a:lnTo>
                  <a:lnTo>
                    <a:pt x="1227452" y="381691"/>
                  </a:lnTo>
                  <a:lnTo>
                    <a:pt x="1230199" y="387183"/>
                  </a:lnTo>
                  <a:lnTo>
                    <a:pt x="1243927" y="387183"/>
                  </a:lnTo>
                  <a:lnTo>
                    <a:pt x="1254913" y="381691"/>
                  </a:lnTo>
                  <a:lnTo>
                    <a:pt x="1249421" y="370707"/>
                  </a:lnTo>
                  <a:lnTo>
                    <a:pt x="1249421" y="365215"/>
                  </a:lnTo>
                  <a:lnTo>
                    <a:pt x="1246673" y="359723"/>
                  </a:lnTo>
                  <a:close/>
                  <a:moveTo>
                    <a:pt x="1573445" y="351485"/>
                  </a:moveTo>
                  <a:lnTo>
                    <a:pt x="1559715" y="356977"/>
                  </a:lnTo>
                  <a:lnTo>
                    <a:pt x="1554223" y="362469"/>
                  </a:lnTo>
                  <a:lnTo>
                    <a:pt x="1554223" y="367961"/>
                  </a:lnTo>
                  <a:lnTo>
                    <a:pt x="1554223" y="370707"/>
                  </a:lnTo>
                  <a:lnTo>
                    <a:pt x="1556969" y="370707"/>
                  </a:lnTo>
                  <a:lnTo>
                    <a:pt x="1565206" y="370707"/>
                  </a:lnTo>
                  <a:lnTo>
                    <a:pt x="1570699" y="376199"/>
                  </a:lnTo>
                  <a:lnTo>
                    <a:pt x="1576191" y="378945"/>
                  </a:lnTo>
                  <a:lnTo>
                    <a:pt x="1576191" y="373453"/>
                  </a:lnTo>
                  <a:lnTo>
                    <a:pt x="1578936" y="365215"/>
                  </a:lnTo>
                  <a:lnTo>
                    <a:pt x="1590766" y="357822"/>
                  </a:lnTo>
                  <a:lnTo>
                    <a:pt x="1576191" y="359723"/>
                  </a:lnTo>
                  <a:lnTo>
                    <a:pt x="1576191" y="362469"/>
                  </a:lnTo>
                  <a:lnTo>
                    <a:pt x="1573445" y="359723"/>
                  </a:lnTo>
                  <a:lnTo>
                    <a:pt x="1570699" y="356977"/>
                  </a:lnTo>
                  <a:lnTo>
                    <a:pt x="1570699" y="354231"/>
                  </a:lnTo>
                  <a:close/>
                  <a:moveTo>
                    <a:pt x="1452622" y="351485"/>
                  </a:moveTo>
                  <a:lnTo>
                    <a:pt x="1452622" y="354231"/>
                  </a:lnTo>
                  <a:lnTo>
                    <a:pt x="1458113" y="351485"/>
                  </a:lnTo>
                  <a:close/>
                  <a:moveTo>
                    <a:pt x="944616" y="351485"/>
                  </a:moveTo>
                  <a:lnTo>
                    <a:pt x="939124" y="356977"/>
                  </a:lnTo>
                  <a:lnTo>
                    <a:pt x="930887" y="356977"/>
                  </a:lnTo>
                  <a:lnTo>
                    <a:pt x="922648" y="356977"/>
                  </a:lnTo>
                  <a:lnTo>
                    <a:pt x="914410" y="354231"/>
                  </a:lnTo>
                  <a:close/>
                  <a:moveTo>
                    <a:pt x="6634280" y="348739"/>
                  </a:moveTo>
                  <a:lnTo>
                    <a:pt x="6623296" y="351485"/>
                  </a:lnTo>
                  <a:lnTo>
                    <a:pt x="6612312" y="351485"/>
                  </a:lnTo>
                  <a:close/>
                  <a:moveTo>
                    <a:pt x="1507541" y="343247"/>
                  </a:moveTo>
                  <a:lnTo>
                    <a:pt x="1502050" y="345993"/>
                  </a:lnTo>
                  <a:lnTo>
                    <a:pt x="1499304" y="345993"/>
                  </a:lnTo>
                  <a:lnTo>
                    <a:pt x="1499304" y="351485"/>
                  </a:lnTo>
                  <a:lnTo>
                    <a:pt x="1504796" y="351485"/>
                  </a:lnTo>
                  <a:lnTo>
                    <a:pt x="1507541" y="354231"/>
                  </a:lnTo>
                  <a:lnTo>
                    <a:pt x="1499304" y="356977"/>
                  </a:lnTo>
                  <a:lnTo>
                    <a:pt x="1496557" y="356977"/>
                  </a:lnTo>
                  <a:lnTo>
                    <a:pt x="1493811" y="354231"/>
                  </a:lnTo>
                  <a:lnTo>
                    <a:pt x="1491065" y="356977"/>
                  </a:lnTo>
                  <a:lnTo>
                    <a:pt x="1491065" y="359723"/>
                  </a:lnTo>
                  <a:lnTo>
                    <a:pt x="1493811" y="362469"/>
                  </a:lnTo>
                  <a:lnTo>
                    <a:pt x="1491065" y="367961"/>
                  </a:lnTo>
                  <a:lnTo>
                    <a:pt x="1496557" y="370707"/>
                  </a:lnTo>
                  <a:lnTo>
                    <a:pt x="1502050" y="373453"/>
                  </a:lnTo>
                  <a:lnTo>
                    <a:pt x="1504796" y="373453"/>
                  </a:lnTo>
                  <a:lnTo>
                    <a:pt x="1507541" y="370707"/>
                  </a:lnTo>
                  <a:lnTo>
                    <a:pt x="1507541" y="365215"/>
                  </a:lnTo>
                  <a:lnTo>
                    <a:pt x="1510287" y="367961"/>
                  </a:lnTo>
                  <a:lnTo>
                    <a:pt x="1513033" y="367961"/>
                  </a:lnTo>
                  <a:lnTo>
                    <a:pt x="1513033" y="362469"/>
                  </a:lnTo>
                  <a:lnTo>
                    <a:pt x="1515779" y="362469"/>
                  </a:lnTo>
                  <a:lnTo>
                    <a:pt x="1518526" y="359723"/>
                  </a:lnTo>
                  <a:lnTo>
                    <a:pt x="1521272" y="359723"/>
                  </a:lnTo>
                  <a:lnTo>
                    <a:pt x="1524017" y="359723"/>
                  </a:lnTo>
                  <a:lnTo>
                    <a:pt x="1521272" y="356977"/>
                  </a:lnTo>
                  <a:lnTo>
                    <a:pt x="1521272" y="354231"/>
                  </a:lnTo>
                  <a:lnTo>
                    <a:pt x="1518526" y="348739"/>
                  </a:lnTo>
                  <a:lnTo>
                    <a:pt x="1510287" y="348739"/>
                  </a:lnTo>
                  <a:close/>
                  <a:moveTo>
                    <a:pt x="1230199" y="343247"/>
                  </a:moveTo>
                  <a:lnTo>
                    <a:pt x="1230199" y="345993"/>
                  </a:lnTo>
                  <a:lnTo>
                    <a:pt x="1232945" y="345993"/>
                  </a:lnTo>
                  <a:lnTo>
                    <a:pt x="1235691" y="348739"/>
                  </a:lnTo>
                  <a:lnTo>
                    <a:pt x="1235691" y="345993"/>
                  </a:lnTo>
                  <a:lnTo>
                    <a:pt x="1232945" y="345993"/>
                  </a:lnTo>
                  <a:lnTo>
                    <a:pt x="1232945" y="343247"/>
                  </a:lnTo>
                  <a:close/>
                  <a:moveTo>
                    <a:pt x="1576191" y="340501"/>
                  </a:moveTo>
                  <a:lnTo>
                    <a:pt x="1576191" y="343247"/>
                  </a:lnTo>
                  <a:lnTo>
                    <a:pt x="1573445" y="343247"/>
                  </a:lnTo>
                  <a:lnTo>
                    <a:pt x="1573445" y="345993"/>
                  </a:lnTo>
                  <a:lnTo>
                    <a:pt x="1576191" y="345993"/>
                  </a:lnTo>
                  <a:lnTo>
                    <a:pt x="1578937" y="345993"/>
                  </a:lnTo>
                  <a:lnTo>
                    <a:pt x="1581682" y="348739"/>
                  </a:lnTo>
                  <a:lnTo>
                    <a:pt x="1584428" y="345993"/>
                  </a:lnTo>
                  <a:lnTo>
                    <a:pt x="1584428" y="343247"/>
                  </a:lnTo>
                  <a:lnTo>
                    <a:pt x="1581682" y="343247"/>
                  </a:lnTo>
                  <a:close/>
                  <a:moveTo>
                    <a:pt x="1101137" y="335009"/>
                  </a:moveTo>
                  <a:lnTo>
                    <a:pt x="1087407" y="340501"/>
                  </a:lnTo>
                  <a:lnTo>
                    <a:pt x="1070932" y="345993"/>
                  </a:lnTo>
                  <a:lnTo>
                    <a:pt x="1051710" y="351485"/>
                  </a:lnTo>
                  <a:lnTo>
                    <a:pt x="1032487" y="351485"/>
                  </a:lnTo>
                  <a:lnTo>
                    <a:pt x="996790" y="351485"/>
                  </a:lnTo>
                  <a:lnTo>
                    <a:pt x="963838" y="348739"/>
                  </a:lnTo>
                  <a:close/>
                  <a:moveTo>
                    <a:pt x="1620127" y="332263"/>
                  </a:moveTo>
                  <a:lnTo>
                    <a:pt x="1617380" y="335009"/>
                  </a:lnTo>
                  <a:lnTo>
                    <a:pt x="1617380" y="337755"/>
                  </a:lnTo>
                  <a:lnTo>
                    <a:pt x="1620127" y="340501"/>
                  </a:lnTo>
                  <a:lnTo>
                    <a:pt x="1622873" y="337755"/>
                  </a:lnTo>
                  <a:lnTo>
                    <a:pt x="1625618" y="335009"/>
                  </a:lnTo>
                  <a:lnTo>
                    <a:pt x="1622873" y="332263"/>
                  </a:lnTo>
                  <a:close/>
                  <a:moveTo>
                    <a:pt x="1134089" y="329517"/>
                  </a:moveTo>
                  <a:lnTo>
                    <a:pt x="1128598" y="343247"/>
                  </a:lnTo>
                  <a:lnTo>
                    <a:pt x="1125851" y="348739"/>
                  </a:lnTo>
                  <a:lnTo>
                    <a:pt x="1123105" y="348739"/>
                  </a:lnTo>
                  <a:lnTo>
                    <a:pt x="1120359" y="345993"/>
                  </a:lnTo>
                  <a:lnTo>
                    <a:pt x="1114868" y="343247"/>
                  </a:lnTo>
                  <a:lnTo>
                    <a:pt x="1114868" y="340501"/>
                  </a:lnTo>
                  <a:lnTo>
                    <a:pt x="1117613" y="332263"/>
                  </a:lnTo>
                  <a:close/>
                  <a:moveTo>
                    <a:pt x="1553356" y="327060"/>
                  </a:moveTo>
                  <a:lnTo>
                    <a:pt x="1559715" y="328039"/>
                  </a:lnTo>
                  <a:lnTo>
                    <a:pt x="1559715" y="329517"/>
                  </a:lnTo>
                  <a:lnTo>
                    <a:pt x="1559715" y="335009"/>
                  </a:lnTo>
                  <a:lnTo>
                    <a:pt x="1551477" y="337755"/>
                  </a:lnTo>
                  <a:lnTo>
                    <a:pt x="1543239" y="337755"/>
                  </a:lnTo>
                  <a:lnTo>
                    <a:pt x="1543239" y="335009"/>
                  </a:lnTo>
                  <a:lnTo>
                    <a:pt x="1540493" y="332263"/>
                  </a:lnTo>
                  <a:lnTo>
                    <a:pt x="1545985" y="329517"/>
                  </a:lnTo>
                  <a:close/>
                  <a:moveTo>
                    <a:pt x="1559715" y="326771"/>
                  </a:moveTo>
                  <a:lnTo>
                    <a:pt x="1561213" y="328269"/>
                  </a:lnTo>
                  <a:lnTo>
                    <a:pt x="1559715" y="328039"/>
                  </a:lnTo>
                  <a:close/>
                  <a:moveTo>
                    <a:pt x="1551477" y="326771"/>
                  </a:moveTo>
                  <a:lnTo>
                    <a:pt x="1554223" y="326771"/>
                  </a:lnTo>
                  <a:lnTo>
                    <a:pt x="1553356" y="327060"/>
                  </a:lnTo>
                  <a:close/>
                  <a:moveTo>
                    <a:pt x="1419121" y="323751"/>
                  </a:moveTo>
                  <a:lnTo>
                    <a:pt x="1422416" y="324025"/>
                  </a:lnTo>
                  <a:lnTo>
                    <a:pt x="1419670" y="324025"/>
                  </a:lnTo>
                  <a:close/>
                  <a:moveTo>
                    <a:pt x="1248774" y="318695"/>
                  </a:moveTo>
                  <a:lnTo>
                    <a:pt x="1227452" y="324025"/>
                  </a:lnTo>
                  <a:lnTo>
                    <a:pt x="1197247" y="324025"/>
                  </a:lnTo>
                  <a:close/>
                  <a:moveTo>
                    <a:pt x="1249421" y="318533"/>
                  </a:moveTo>
                  <a:lnTo>
                    <a:pt x="1249202" y="318650"/>
                  </a:lnTo>
                  <a:lnTo>
                    <a:pt x="1248774" y="318695"/>
                  </a:lnTo>
                  <a:close/>
                  <a:moveTo>
                    <a:pt x="1850788" y="313042"/>
                  </a:moveTo>
                  <a:lnTo>
                    <a:pt x="1737229" y="333264"/>
                  </a:lnTo>
                  <a:lnTo>
                    <a:pt x="1754679" y="335009"/>
                  </a:lnTo>
                  <a:lnTo>
                    <a:pt x="1779393" y="335009"/>
                  </a:lnTo>
                  <a:lnTo>
                    <a:pt x="1806852" y="332263"/>
                  </a:lnTo>
                  <a:lnTo>
                    <a:pt x="1828821" y="326772"/>
                  </a:lnTo>
                  <a:lnTo>
                    <a:pt x="1839804" y="321280"/>
                  </a:lnTo>
                  <a:lnTo>
                    <a:pt x="1848043" y="315788"/>
                  </a:lnTo>
                  <a:close/>
                  <a:moveTo>
                    <a:pt x="1340038" y="310295"/>
                  </a:moveTo>
                  <a:lnTo>
                    <a:pt x="1318068" y="324025"/>
                  </a:lnTo>
                  <a:lnTo>
                    <a:pt x="1315322" y="324025"/>
                  </a:lnTo>
                  <a:lnTo>
                    <a:pt x="1312577" y="326771"/>
                  </a:lnTo>
                  <a:lnTo>
                    <a:pt x="1304341" y="324025"/>
                  </a:lnTo>
                  <a:lnTo>
                    <a:pt x="1298847" y="321279"/>
                  </a:lnTo>
                  <a:lnTo>
                    <a:pt x="1282371" y="315787"/>
                  </a:lnTo>
                  <a:close/>
                  <a:moveTo>
                    <a:pt x="1857837" y="305992"/>
                  </a:moveTo>
                  <a:lnTo>
                    <a:pt x="1856280" y="307549"/>
                  </a:lnTo>
                  <a:lnTo>
                    <a:pt x="1856280" y="307550"/>
                  </a:lnTo>
                  <a:close/>
                  <a:moveTo>
                    <a:pt x="1513033" y="304803"/>
                  </a:moveTo>
                  <a:lnTo>
                    <a:pt x="1507541" y="307549"/>
                  </a:lnTo>
                  <a:lnTo>
                    <a:pt x="1507541" y="315787"/>
                  </a:lnTo>
                  <a:lnTo>
                    <a:pt x="1510287" y="315787"/>
                  </a:lnTo>
                  <a:lnTo>
                    <a:pt x="1513033" y="318533"/>
                  </a:lnTo>
                  <a:lnTo>
                    <a:pt x="1513033" y="313041"/>
                  </a:lnTo>
                  <a:lnTo>
                    <a:pt x="1518526" y="313041"/>
                  </a:lnTo>
                  <a:lnTo>
                    <a:pt x="1524017" y="313041"/>
                  </a:lnTo>
                  <a:lnTo>
                    <a:pt x="1529509" y="313041"/>
                  </a:lnTo>
                  <a:lnTo>
                    <a:pt x="1529509" y="307549"/>
                  </a:lnTo>
                  <a:lnTo>
                    <a:pt x="1526763" y="304803"/>
                  </a:lnTo>
                  <a:lnTo>
                    <a:pt x="1524017" y="304803"/>
                  </a:lnTo>
                  <a:close/>
                  <a:moveTo>
                    <a:pt x="1408686" y="302057"/>
                  </a:moveTo>
                  <a:lnTo>
                    <a:pt x="1414179" y="302057"/>
                  </a:lnTo>
                  <a:lnTo>
                    <a:pt x="1411434" y="304803"/>
                  </a:lnTo>
                  <a:lnTo>
                    <a:pt x="1408686" y="304803"/>
                  </a:lnTo>
                  <a:lnTo>
                    <a:pt x="1408686" y="307549"/>
                  </a:lnTo>
                  <a:lnTo>
                    <a:pt x="1408686" y="310295"/>
                  </a:lnTo>
                  <a:lnTo>
                    <a:pt x="1405940" y="313041"/>
                  </a:lnTo>
                  <a:lnTo>
                    <a:pt x="1408686" y="313041"/>
                  </a:lnTo>
                  <a:lnTo>
                    <a:pt x="1411434" y="313041"/>
                  </a:lnTo>
                  <a:lnTo>
                    <a:pt x="1414179" y="313041"/>
                  </a:lnTo>
                  <a:lnTo>
                    <a:pt x="1416924" y="313041"/>
                  </a:lnTo>
                  <a:lnTo>
                    <a:pt x="1416924" y="315787"/>
                  </a:lnTo>
                  <a:lnTo>
                    <a:pt x="1416924" y="318533"/>
                  </a:lnTo>
                  <a:lnTo>
                    <a:pt x="1414179" y="318533"/>
                  </a:lnTo>
                  <a:lnTo>
                    <a:pt x="1414179" y="321279"/>
                  </a:lnTo>
                  <a:lnTo>
                    <a:pt x="1419121" y="323751"/>
                  </a:lnTo>
                  <a:lnTo>
                    <a:pt x="1389464" y="321279"/>
                  </a:lnTo>
                  <a:lnTo>
                    <a:pt x="1381227" y="321279"/>
                  </a:lnTo>
                  <a:lnTo>
                    <a:pt x="1386718" y="318533"/>
                  </a:lnTo>
                  <a:lnTo>
                    <a:pt x="1386718" y="315787"/>
                  </a:lnTo>
                  <a:lnTo>
                    <a:pt x="1381227" y="321279"/>
                  </a:lnTo>
                  <a:lnTo>
                    <a:pt x="1367496" y="313041"/>
                  </a:lnTo>
                  <a:lnTo>
                    <a:pt x="1353766" y="307549"/>
                  </a:lnTo>
                  <a:lnTo>
                    <a:pt x="1397703" y="304803"/>
                  </a:lnTo>
                  <a:lnTo>
                    <a:pt x="1394958" y="307549"/>
                  </a:lnTo>
                  <a:lnTo>
                    <a:pt x="1403194" y="304803"/>
                  </a:lnTo>
                  <a:close/>
                  <a:moveTo>
                    <a:pt x="1721728" y="299311"/>
                  </a:moveTo>
                  <a:lnTo>
                    <a:pt x="1721728" y="302057"/>
                  </a:lnTo>
                  <a:lnTo>
                    <a:pt x="1721728" y="304803"/>
                  </a:lnTo>
                  <a:lnTo>
                    <a:pt x="1721728" y="307549"/>
                  </a:lnTo>
                  <a:lnTo>
                    <a:pt x="1727220" y="307549"/>
                  </a:lnTo>
                  <a:lnTo>
                    <a:pt x="1727220" y="302057"/>
                  </a:lnTo>
                  <a:close/>
                  <a:moveTo>
                    <a:pt x="1600905" y="296565"/>
                  </a:moveTo>
                  <a:lnTo>
                    <a:pt x="1589921" y="304803"/>
                  </a:lnTo>
                  <a:lnTo>
                    <a:pt x="1581682" y="310295"/>
                  </a:lnTo>
                  <a:lnTo>
                    <a:pt x="1581682" y="307549"/>
                  </a:lnTo>
                  <a:lnTo>
                    <a:pt x="1573445" y="302057"/>
                  </a:lnTo>
                  <a:lnTo>
                    <a:pt x="1565206" y="302057"/>
                  </a:lnTo>
                  <a:lnTo>
                    <a:pt x="1562461" y="307549"/>
                  </a:lnTo>
                  <a:lnTo>
                    <a:pt x="1565206" y="313041"/>
                  </a:lnTo>
                  <a:lnTo>
                    <a:pt x="1548731" y="313041"/>
                  </a:lnTo>
                  <a:lnTo>
                    <a:pt x="1529509" y="315787"/>
                  </a:lnTo>
                  <a:lnTo>
                    <a:pt x="1524017" y="318533"/>
                  </a:lnTo>
                  <a:lnTo>
                    <a:pt x="1526763" y="318533"/>
                  </a:lnTo>
                  <a:lnTo>
                    <a:pt x="1518526" y="324025"/>
                  </a:lnTo>
                  <a:lnTo>
                    <a:pt x="1510287" y="332263"/>
                  </a:lnTo>
                  <a:lnTo>
                    <a:pt x="1526763" y="326771"/>
                  </a:lnTo>
                  <a:lnTo>
                    <a:pt x="1529509" y="332263"/>
                  </a:lnTo>
                  <a:lnTo>
                    <a:pt x="1515779" y="332263"/>
                  </a:lnTo>
                  <a:lnTo>
                    <a:pt x="1515779" y="337755"/>
                  </a:lnTo>
                  <a:lnTo>
                    <a:pt x="1518526" y="340501"/>
                  </a:lnTo>
                  <a:lnTo>
                    <a:pt x="1518526" y="345993"/>
                  </a:lnTo>
                  <a:lnTo>
                    <a:pt x="1526763" y="351485"/>
                  </a:lnTo>
                  <a:lnTo>
                    <a:pt x="1529509" y="351485"/>
                  </a:lnTo>
                  <a:lnTo>
                    <a:pt x="1535002" y="351485"/>
                  </a:lnTo>
                  <a:lnTo>
                    <a:pt x="1535002" y="340501"/>
                  </a:lnTo>
                  <a:lnTo>
                    <a:pt x="1532255" y="332263"/>
                  </a:lnTo>
                  <a:lnTo>
                    <a:pt x="1535002" y="329517"/>
                  </a:lnTo>
                  <a:lnTo>
                    <a:pt x="1537748" y="329517"/>
                  </a:lnTo>
                  <a:lnTo>
                    <a:pt x="1537748" y="337755"/>
                  </a:lnTo>
                  <a:lnTo>
                    <a:pt x="1537748" y="345993"/>
                  </a:lnTo>
                  <a:lnTo>
                    <a:pt x="1545985" y="348739"/>
                  </a:lnTo>
                  <a:lnTo>
                    <a:pt x="1554223" y="345993"/>
                  </a:lnTo>
                  <a:lnTo>
                    <a:pt x="1562461" y="343247"/>
                  </a:lnTo>
                  <a:lnTo>
                    <a:pt x="1570699" y="340501"/>
                  </a:lnTo>
                  <a:lnTo>
                    <a:pt x="1565206" y="332263"/>
                  </a:lnTo>
                  <a:lnTo>
                    <a:pt x="1561213" y="328269"/>
                  </a:lnTo>
                  <a:lnTo>
                    <a:pt x="1587175" y="332263"/>
                  </a:lnTo>
                  <a:lnTo>
                    <a:pt x="1603651" y="332263"/>
                  </a:lnTo>
                  <a:lnTo>
                    <a:pt x="1609143" y="326771"/>
                  </a:lnTo>
                  <a:lnTo>
                    <a:pt x="1617380" y="321279"/>
                  </a:lnTo>
                  <a:lnTo>
                    <a:pt x="1609143" y="321279"/>
                  </a:lnTo>
                  <a:lnTo>
                    <a:pt x="1603651" y="315787"/>
                  </a:lnTo>
                  <a:lnTo>
                    <a:pt x="1600905" y="307549"/>
                  </a:lnTo>
                  <a:close/>
                  <a:moveTo>
                    <a:pt x="1551477" y="296565"/>
                  </a:moveTo>
                  <a:lnTo>
                    <a:pt x="1543239" y="302057"/>
                  </a:lnTo>
                  <a:lnTo>
                    <a:pt x="1532255" y="302057"/>
                  </a:lnTo>
                  <a:lnTo>
                    <a:pt x="1535002" y="310295"/>
                  </a:lnTo>
                  <a:lnTo>
                    <a:pt x="1540493" y="313041"/>
                  </a:lnTo>
                  <a:lnTo>
                    <a:pt x="1545985" y="307549"/>
                  </a:lnTo>
                  <a:lnTo>
                    <a:pt x="1545985" y="304803"/>
                  </a:lnTo>
                  <a:lnTo>
                    <a:pt x="1551477" y="304803"/>
                  </a:lnTo>
                  <a:close/>
                  <a:moveTo>
                    <a:pt x="1688776" y="282836"/>
                  </a:moveTo>
                  <a:lnTo>
                    <a:pt x="1664062" y="291073"/>
                  </a:lnTo>
                  <a:lnTo>
                    <a:pt x="1639348" y="296565"/>
                  </a:lnTo>
                  <a:lnTo>
                    <a:pt x="1625618" y="291073"/>
                  </a:lnTo>
                  <a:lnTo>
                    <a:pt x="1617380" y="291073"/>
                  </a:lnTo>
                  <a:lnTo>
                    <a:pt x="1609143" y="291073"/>
                  </a:lnTo>
                  <a:lnTo>
                    <a:pt x="1609143" y="296565"/>
                  </a:lnTo>
                  <a:lnTo>
                    <a:pt x="1611889" y="302057"/>
                  </a:lnTo>
                  <a:lnTo>
                    <a:pt x="1617380" y="302057"/>
                  </a:lnTo>
                  <a:lnTo>
                    <a:pt x="1620127" y="302057"/>
                  </a:lnTo>
                  <a:lnTo>
                    <a:pt x="1631111" y="299311"/>
                  </a:lnTo>
                  <a:lnTo>
                    <a:pt x="1639348" y="296565"/>
                  </a:lnTo>
                  <a:lnTo>
                    <a:pt x="1661316" y="296565"/>
                  </a:lnTo>
                  <a:lnTo>
                    <a:pt x="1683284" y="293819"/>
                  </a:lnTo>
                  <a:lnTo>
                    <a:pt x="1705252" y="293819"/>
                  </a:lnTo>
                  <a:lnTo>
                    <a:pt x="1732711" y="291073"/>
                  </a:lnTo>
                  <a:lnTo>
                    <a:pt x="1721728" y="285582"/>
                  </a:lnTo>
                  <a:lnTo>
                    <a:pt x="1710744" y="282836"/>
                  </a:lnTo>
                  <a:lnTo>
                    <a:pt x="1699760" y="282836"/>
                  </a:lnTo>
                  <a:close/>
                  <a:moveTo>
                    <a:pt x="1817837" y="269106"/>
                  </a:moveTo>
                  <a:lnTo>
                    <a:pt x="1823329" y="277344"/>
                  </a:lnTo>
                  <a:lnTo>
                    <a:pt x="1826075" y="280090"/>
                  </a:lnTo>
                  <a:lnTo>
                    <a:pt x="1826075" y="285582"/>
                  </a:lnTo>
                  <a:lnTo>
                    <a:pt x="1809599" y="285582"/>
                  </a:lnTo>
                  <a:lnTo>
                    <a:pt x="1795869" y="288328"/>
                  </a:lnTo>
                  <a:lnTo>
                    <a:pt x="1782139" y="293819"/>
                  </a:lnTo>
                  <a:lnTo>
                    <a:pt x="1771156" y="293819"/>
                  </a:lnTo>
                  <a:lnTo>
                    <a:pt x="1768409" y="293819"/>
                  </a:lnTo>
                  <a:lnTo>
                    <a:pt x="1765663" y="293819"/>
                  </a:lnTo>
                  <a:lnTo>
                    <a:pt x="1757425" y="288328"/>
                  </a:lnTo>
                  <a:lnTo>
                    <a:pt x="1754679" y="285582"/>
                  </a:lnTo>
                  <a:lnTo>
                    <a:pt x="1749187" y="285582"/>
                  </a:lnTo>
                  <a:lnTo>
                    <a:pt x="1740950" y="293819"/>
                  </a:lnTo>
                  <a:lnTo>
                    <a:pt x="1732711" y="307549"/>
                  </a:lnTo>
                  <a:lnTo>
                    <a:pt x="1724474" y="313041"/>
                  </a:lnTo>
                  <a:lnTo>
                    <a:pt x="1718982" y="318533"/>
                  </a:lnTo>
                  <a:lnTo>
                    <a:pt x="1707998" y="321279"/>
                  </a:lnTo>
                  <a:lnTo>
                    <a:pt x="1716236" y="324025"/>
                  </a:lnTo>
                  <a:lnTo>
                    <a:pt x="1732711" y="326771"/>
                  </a:lnTo>
                  <a:lnTo>
                    <a:pt x="1751933" y="324025"/>
                  </a:lnTo>
                  <a:lnTo>
                    <a:pt x="1768409" y="318533"/>
                  </a:lnTo>
                  <a:lnTo>
                    <a:pt x="1801361" y="307549"/>
                  </a:lnTo>
                  <a:lnTo>
                    <a:pt x="1828821" y="291073"/>
                  </a:lnTo>
                  <a:lnTo>
                    <a:pt x="1837059" y="296565"/>
                  </a:lnTo>
                  <a:lnTo>
                    <a:pt x="1839805" y="296565"/>
                  </a:lnTo>
                  <a:lnTo>
                    <a:pt x="1845297" y="296565"/>
                  </a:lnTo>
                  <a:lnTo>
                    <a:pt x="1856280" y="288328"/>
                  </a:lnTo>
                  <a:lnTo>
                    <a:pt x="1859026" y="282836"/>
                  </a:lnTo>
                  <a:lnTo>
                    <a:pt x="1861773" y="274598"/>
                  </a:lnTo>
                  <a:lnTo>
                    <a:pt x="1856280" y="271852"/>
                  </a:lnTo>
                  <a:lnTo>
                    <a:pt x="1853535" y="269106"/>
                  </a:lnTo>
                  <a:lnTo>
                    <a:pt x="1842551" y="269106"/>
                  </a:lnTo>
                  <a:lnTo>
                    <a:pt x="1831567" y="269106"/>
                  </a:lnTo>
                  <a:close/>
                  <a:moveTo>
                    <a:pt x="2233515" y="247993"/>
                  </a:moveTo>
                  <a:lnTo>
                    <a:pt x="2229733" y="249884"/>
                  </a:lnTo>
                  <a:lnTo>
                    <a:pt x="2224241" y="249884"/>
                  </a:lnTo>
                  <a:lnTo>
                    <a:pt x="2224241" y="249522"/>
                  </a:lnTo>
                  <a:close/>
                  <a:moveTo>
                    <a:pt x="2202274" y="236154"/>
                  </a:moveTo>
                  <a:lnTo>
                    <a:pt x="2202274" y="241646"/>
                  </a:lnTo>
                  <a:lnTo>
                    <a:pt x="2205020" y="238900"/>
                  </a:lnTo>
                  <a:lnTo>
                    <a:pt x="2205020" y="236154"/>
                  </a:lnTo>
                  <a:close/>
                  <a:moveTo>
                    <a:pt x="2139116" y="227916"/>
                  </a:moveTo>
                  <a:lnTo>
                    <a:pt x="2139116" y="233408"/>
                  </a:lnTo>
                  <a:lnTo>
                    <a:pt x="2144609" y="233408"/>
                  </a:lnTo>
                  <a:lnTo>
                    <a:pt x="2144609" y="227916"/>
                  </a:lnTo>
                  <a:close/>
                  <a:moveTo>
                    <a:pt x="2292891" y="222424"/>
                  </a:moveTo>
                  <a:lnTo>
                    <a:pt x="2290144" y="227916"/>
                  </a:lnTo>
                  <a:lnTo>
                    <a:pt x="2298383" y="227916"/>
                  </a:lnTo>
                  <a:lnTo>
                    <a:pt x="2298383" y="225170"/>
                  </a:lnTo>
                  <a:lnTo>
                    <a:pt x="2295637" y="222424"/>
                  </a:lnTo>
                  <a:close/>
                  <a:moveTo>
                    <a:pt x="2328589" y="219678"/>
                  </a:moveTo>
                  <a:lnTo>
                    <a:pt x="2325843" y="222424"/>
                  </a:lnTo>
                  <a:lnTo>
                    <a:pt x="2328589" y="222424"/>
                  </a:lnTo>
                  <a:lnTo>
                    <a:pt x="2328589" y="227916"/>
                  </a:lnTo>
                  <a:lnTo>
                    <a:pt x="2331334" y="227916"/>
                  </a:lnTo>
                  <a:lnTo>
                    <a:pt x="2336826" y="227916"/>
                  </a:lnTo>
                  <a:lnTo>
                    <a:pt x="2339572" y="227916"/>
                  </a:lnTo>
                  <a:lnTo>
                    <a:pt x="2339572" y="222424"/>
                  </a:lnTo>
                  <a:lnTo>
                    <a:pt x="2334081" y="222424"/>
                  </a:lnTo>
                  <a:lnTo>
                    <a:pt x="2331334" y="222424"/>
                  </a:lnTo>
                  <a:close/>
                  <a:moveTo>
                    <a:pt x="3174349" y="123569"/>
                  </a:moveTo>
                  <a:lnTo>
                    <a:pt x="2430190" y="214186"/>
                  </a:lnTo>
                  <a:lnTo>
                    <a:pt x="2424698" y="214186"/>
                  </a:lnTo>
                  <a:lnTo>
                    <a:pt x="2421952" y="216932"/>
                  </a:lnTo>
                  <a:lnTo>
                    <a:pt x="2397238" y="221006"/>
                  </a:lnTo>
                  <a:lnTo>
                    <a:pt x="2397238" y="222424"/>
                  </a:lnTo>
                  <a:lnTo>
                    <a:pt x="2391745" y="230662"/>
                  </a:lnTo>
                  <a:lnTo>
                    <a:pt x="2386254" y="233408"/>
                  </a:lnTo>
                  <a:lnTo>
                    <a:pt x="2375269" y="233408"/>
                  </a:lnTo>
                  <a:lnTo>
                    <a:pt x="2369778" y="230662"/>
                  </a:lnTo>
                  <a:lnTo>
                    <a:pt x="2367408" y="225923"/>
                  </a:lnTo>
                  <a:lnTo>
                    <a:pt x="2233515" y="247993"/>
                  </a:lnTo>
                  <a:lnTo>
                    <a:pt x="2235225" y="247138"/>
                  </a:lnTo>
                  <a:lnTo>
                    <a:pt x="2232480" y="244392"/>
                  </a:lnTo>
                  <a:lnTo>
                    <a:pt x="2232480" y="241646"/>
                  </a:lnTo>
                  <a:lnTo>
                    <a:pt x="2224241" y="241646"/>
                  </a:lnTo>
                  <a:lnTo>
                    <a:pt x="2224241" y="249522"/>
                  </a:lnTo>
                  <a:lnTo>
                    <a:pt x="2172069" y="258122"/>
                  </a:lnTo>
                  <a:lnTo>
                    <a:pt x="2169322" y="260868"/>
                  </a:lnTo>
                  <a:lnTo>
                    <a:pt x="2158048" y="262747"/>
                  </a:lnTo>
                  <a:lnTo>
                    <a:pt x="2158338" y="263614"/>
                  </a:lnTo>
                  <a:lnTo>
                    <a:pt x="2158338" y="274598"/>
                  </a:lnTo>
                  <a:lnTo>
                    <a:pt x="2150099" y="280090"/>
                  </a:lnTo>
                  <a:lnTo>
                    <a:pt x="2141862" y="288328"/>
                  </a:lnTo>
                  <a:lnTo>
                    <a:pt x="2133624" y="296566"/>
                  </a:lnTo>
                  <a:lnTo>
                    <a:pt x="2122640" y="299312"/>
                  </a:lnTo>
                  <a:lnTo>
                    <a:pt x="2111656" y="296566"/>
                  </a:lnTo>
                  <a:lnTo>
                    <a:pt x="2103418" y="291074"/>
                  </a:lnTo>
                  <a:lnTo>
                    <a:pt x="2097926" y="282836"/>
                  </a:lnTo>
                  <a:lnTo>
                    <a:pt x="2097492" y="281102"/>
                  </a:lnTo>
                  <a:lnTo>
                    <a:pt x="2106164" y="282836"/>
                  </a:lnTo>
                  <a:lnTo>
                    <a:pt x="2096357" y="273029"/>
                  </a:lnTo>
                  <a:lnTo>
                    <a:pt x="2095510" y="273170"/>
                  </a:lnTo>
                  <a:lnTo>
                    <a:pt x="2097492" y="281102"/>
                  </a:lnTo>
                  <a:lnTo>
                    <a:pt x="2092434" y="280090"/>
                  </a:lnTo>
                  <a:lnTo>
                    <a:pt x="2078704" y="277344"/>
                  </a:lnTo>
                  <a:lnTo>
                    <a:pt x="2074960" y="276595"/>
                  </a:lnTo>
                  <a:lnTo>
                    <a:pt x="2070467" y="277344"/>
                  </a:lnTo>
                  <a:lnTo>
                    <a:pt x="2045753" y="274598"/>
                  </a:lnTo>
                  <a:lnTo>
                    <a:pt x="2021039" y="277344"/>
                  </a:lnTo>
                  <a:lnTo>
                    <a:pt x="2012801" y="280090"/>
                  </a:lnTo>
                  <a:lnTo>
                    <a:pt x="2007309" y="285582"/>
                  </a:lnTo>
                  <a:lnTo>
                    <a:pt x="2004563" y="285582"/>
                  </a:lnTo>
                  <a:lnTo>
                    <a:pt x="2010055" y="280090"/>
                  </a:lnTo>
                  <a:lnTo>
                    <a:pt x="2010055" y="271852"/>
                  </a:lnTo>
                  <a:lnTo>
                    <a:pt x="2004563" y="269106"/>
                  </a:lnTo>
                  <a:lnTo>
                    <a:pt x="2001817" y="266360"/>
                  </a:lnTo>
                  <a:lnTo>
                    <a:pt x="1996325" y="255376"/>
                  </a:lnTo>
                  <a:lnTo>
                    <a:pt x="1988087" y="258122"/>
                  </a:lnTo>
                  <a:lnTo>
                    <a:pt x="1982596" y="255376"/>
                  </a:lnTo>
                  <a:lnTo>
                    <a:pt x="1968866" y="249884"/>
                  </a:lnTo>
                  <a:lnTo>
                    <a:pt x="1963374" y="255376"/>
                  </a:lnTo>
                  <a:lnTo>
                    <a:pt x="1955136" y="255376"/>
                  </a:lnTo>
                  <a:lnTo>
                    <a:pt x="1944152" y="255376"/>
                  </a:lnTo>
                  <a:lnTo>
                    <a:pt x="1941406" y="255376"/>
                  </a:lnTo>
                  <a:lnTo>
                    <a:pt x="1938660" y="258122"/>
                  </a:lnTo>
                  <a:lnTo>
                    <a:pt x="1938660" y="260868"/>
                  </a:lnTo>
                  <a:lnTo>
                    <a:pt x="1938660" y="263614"/>
                  </a:lnTo>
                  <a:lnTo>
                    <a:pt x="1941406" y="266360"/>
                  </a:lnTo>
                  <a:lnTo>
                    <a:pt x="1935914" y="266360"/>
                  </a:lnTo>
                  <a:lnTo>
                    <a:pt x="1930422" y="269106"/>
                  </a:lnTo>
                  <a:lnTo>
                    <a:pt x="1930422" y="271852"/>
                  </a:lnTo>
                  <a:lnTo>
                    <a:pt x="1933168" y="277344"/>
                  </a:lnTo>
                  <a:lnTo>
                    <a:pt x="1927676" y="277344"/>
                  </a:lnTo>
                  <a:lnTo>
                    <a:pt x="1919438" y="280090"/>
                  </a:lnTo>
                  <a:lnTo>
                    <a:pt x="1916692" y="285582"/>
                  </a:lnTo>
                  <a:lnTo>
                    <a:pt x="1916692" y="296565"/>
                  </a:lnTo>
                  <a:lnTo>
                    <a:pt x="1924930" y="299311"/>
                  </a:lnTo>
                  <a:lnTo>
                    <a:pt x="1924930" y="302057"/>
                  </a:lnTo>
                  <a:lnTo>
                    <a:pt x="1900163" y="305596"/>
                  </a:lnTo>
                  <a:lnTo>
                    <a:pt x="1900776" y="307028"/>
                  </a:lnTo>
                  <a:lnTo>
                    <a:pt x="1949643" y="299312"/>
                  </a:lnTo>
                  <a:lnTo>
                    <a:pt x="1968865" y="293820"/>
                  </a:lnTo>
                  <a:lnTo>
                    <a:pt x="1990832" y="285582"/>
                  </a:lnTo>
                  <a:lnTo>
                    <a:pt x="1993578" y="288328"/>
                  </a:lnTo>
                  <a:lnTo>
                    <a:pt x="1990832" y="288328"/>
                  </a:lnTo>
                  <a:lnTo>
                    <a:pt x="1982595" y="296566"/>
                  </a:lnTo>
                  <a:lnTo>
                    <a:pt x="1971611" y="302058"/>
                  </a:lnTo>
                  <a:lnTo>
                    <a:pt x="1946897" y="307550"/>
                  </a:lnTo>
                  <a:lnTo>
                    <a:pt x="1903087" y="312418"/>
                  </a:lnTo>
                  <a:lnTo>
                    <a:pt x="1905708" y="318534"/>
                  </a:lnTo>
                  <a:lnTo>
                    <a:pt x="1905708" y="324026"/>
                  </a:lnTo>
                  <a:lnTo>
                    <a:pt x="1905708" y="329517"/>
                  </a:lnTo>
                  <a:lnTo>
                    <a:pt x="1900216" y="340501"/>
                  </a:lnTo>
                  <a:lnTo>
                    <a:pt x="1894723" y="348739"/>
                  </a:lnTo>
                  <a:lnTo>
                    <a:pt x="1891978" y="356977"/>
                  </a:lnTo>
                  <a:lnTo>
                    <a:pt x="1889232" y="373453"/>
                  </a:lnTo>
                  <a:lnTo>
                    <a:pt x="1889232" y="395421"/>
                  </a:lnTo>
                  <a:lnTo>
                    <a:pt x="1891978" y="414643"/>
                  </a:lnTo>
                  <a:lnTo>
                    <a:pt x="1902962" y="455832"/>
                  </a:lnTo>
                  <a:lnTo>
                    <a:pt x="1905708" y="475054"/>
                  </a:lnTo>
                  <a:lnTo>
                    <a:pt x="1908453" y="491530"/>
                  </a:lnTo>
                  <a:lnTo>
                    <a:pt x="1905708" y="497022"/>
                  </a:lnTo>
                  <a:lnTo>
                    <a:pt x="1902962" y="502514"/>
                  </a:lnTo>
                  <a:lnTo>
                    <a:pt x="1900216" y="505260"/>
                  </a:lnTo>
                  <a:lnTo>
                    <a:pt x="1894723" y="508006"/>
                  </a:lnTo>
                  <a:lnTo>
                    <a:pt x="1889232" y="508006"/>
                  </a:lnTo>
                  <a:lnTo>
                    <a:pt x="1883740" y="505260"/>
                  </a:lnTo>
                  <a:lnTo>
                    <a:pt x="1878248" y="502514"/>
                  </a:lnTo>
                  <a:lnTo>
                    <a:pt x="1875502" y="497022"/>
                  </a:lnTo>
                  <a:lnTo>
                    <a:pt x="1872756" y="477800"/>
                  </a:lnTo>
                  <a:lnTo>
                    <a:pt x="1867264" y="455832"/>
                  </a:lnTo>
                  <a:lnTo>
                    <a:pt x="1867264" y="444848"/>
                  </a:lnTo>
                  <a:lnTo>
                    <a:pt x="1867264" y="433865"/>
                  </a:lnTo>
                  <a:lnTo>
                    <a:pt x="1870010" y="425627"/>
                  </a:lnTo>
                  <a:lnTo>
                    <a:pt x="1872756" y="417389"/>
                  </a:lnTo>
                  <a:lnTo>
                    <a:pt x="1880994" y="409151"/>
                  </a:lnTo>
                  <a:lnTo>
                    <a:pt x="1883740" y="398167"/>
                  </a:lnTo>
                  <a:lnTo>
                    <a:pt x="1883740" y="387183"/>
                  </a:lnTo>
                  <a:lnTo>
                    <a:pt x="1880994" y="376199"/>
                  </a:lnTo>
                  <a:lnTo>
                    <a:pt x="1872756" y="354231"/>
                  </a:lnTo>
                  <a:lnTo>
                    <a:pt x="1864518" y="335009"/>
                  </a:lnTo>
                  <a:lnTo>
                    <a:pt x="1861772" y="326772"/>
                  </a:lnTo>
                  <a:lnTo>
                    <a:pt x="1861772" y="324483"/>
                  </a:lnTo>
                  <a:lnTo>
                    <a:pt x="1864518" y="324026"/>
                  </a:lnTo>
                  <a:lnTo>
                    <a:pt x="1880994" y="324026"/>
                  </a:lnTo>
                  <a:lnTo>
                    <a:pt x="1871443" y="309699"/>
                  </a:lnTo>
                  <a:lnTo>
                    <a:pt x="1867265" y="310295"/>
                  </a:lnTo>
                  <a:lnTo>
                    <a:pt x="1867265" y="303432"/>
                  </a:lnTo>
                  <a:lnTo>
                    <a:pt x="1866349" y="302057"/>
                  </a:lnTo>
                  <a:lnTo>
                    <a:pt x="1864519" y="302057"/>
                  </a:lnTo>
                  <a:lnTo>
                    <a:pt x="1864126" y="302057"/>
                  </a:lnTo>
                  <a:lnTo>
                    <a:pt x="1861772" y="318534"/>
                  </a:lnTo>
                  <a:lnTo>
                    <a:pt x="1861772" y="324483"/>
                  </a:lnTo>
                  <a:lnTo>
                    <a:pt x="1848043" y="326772"/>
                  </a:lnTo>
                  <a:lnTo>
                    <a:pt x="1815091" y="337755"/>
                  </a:lnTo>
                  <a:lnTo>
                    <a:pt x="1782139" y="351485"/>
                  </a:lnTo>
                  <a:lnTo>
                    <a:pt x="1751933" y="365215"/>
                  </a:lnTo>
                  <a:lnTo>
                    <a:pt x="1735457" y="367961"/>
                  </a:lnTo>
                  <a:lnTo>
                    <a:pt x="1716235" y="367961"/>
                  </a:lnTo>
                  <a:lnTo>
                    <a:pt x="1697014" y="367961"/>
                  </a:lnTo>
                  <a:lnTo>
                    <a:pt x="1677792" y="367961"/>
                  </a:lnTo>
                  <a:lnTo>
                    <a:pt x="1653078" y="370707"/>
                  </a:lnTo>
                  <a:lnTo>
                    <a:pt x="1631110" y="376199"/>
                  </a:lnTo>
                  <a:lnTo>
                    <a:pt x="1620126" y="378945"/>
                  </a:lnTo>
                  <a:lnTo>
                    <a:pt x="1609143" y="387183"/>
                  </a:lnTo>
                  <a:lnTo>
                    <a:pt x="1600904" y="395421"/>
                  </a:lnTo>
                  <a:lnTo>
                    <a:pt x="1595412" y="406405"/>
                  </a:lnTo>
                  <a:lnTo>
                    <a:pt x="1589921" y="417389"/>
                  </a:lnTo>
                  <a:lnTo>
                    <a:pt x="1584428" y="422881"/>
                  </a:lnTo>
                  <a:lnTo>
                    <a:pt x="1578936" y="425627"/>
                  </a:lnTo>
                  <a:lnTo>
                    <a:pt x="1576191" y="425627"/>
                  </a:lnTo>
                  <a:lnTo>
                    <a:pt x="1576191" y="431118"/>
                  </a:lnTo>
                  <a:lnTo>
                    <a:pt x="1573445" y="431118"/>
                  </a:lnTo>
                  <a:lnTo>
                    <a:pt x="1570699" y="431118"/>
                  </a:lnTo>
                  <a:lnTo>
                    <a:pt x="1567952" y="428372"/>
                  </a:lnTo>
                  <a:lnTo>
                    <a:pt x="1565206" y="428372"/>
                  </a:lnTo>
                  <a:lnTo>
                    <a:pt x="1565206" y="431118"/>
                  </a:lnTo>
                  <a:lnTo>
                    <a:pt x="1567952" y="433864"/>
                  </a:lnTo>
                  <a:lnTo>
                    <a:pt x="1567952" y="436610"/>
                  </a:lnTo>
                  <a:lnTo>
                    <a:pt x="1573445" y="433864"/>
                  </a:lnTo>
                  <a:lnTo>
                    <a:pt x="1576191" y="431118"/>
                  </a:lnTo>
                  <a:lnTo>
                    <a:pt x="1576191" y="458578"/>
                  </a:lnTo>
                  <a:lnTo>
                    <a:pt x="1573445" y="455832"/>
                  </a:lnTo>
                  <a:lnTo>
                    <a:pt x="1570699" y="461324"/>
                  </a:lnTo>
                  <a:lnTo>
                    <a:pt x="1573445" y="466816"/>
                  </a:lnTo>
                  <a:lnTo>
                    <a:pt x="1576191" y="466816"/>
                  </a:lnTo>
                  <a:lnTo>
                    <a:pt x="1576191" y="472308"/>
                  </a:lnTo>
                  <a:lnTo>
                    <a:pt x="1573445" y="475054"/>
                  </a:lnTo>
                  <a:lnTo>
                    <a:pt x="1570699" y="475054"/>
                  </a:lnTo>
                  <a:lnTo>
                    <a:pt x="1565206" y="464070"/>
                  </a:lnTo>
                  <a:lnTo>
                    <a:pt x="1559715" y="458578"/>
                  </a:lnTo>
                  <a:lnTo>
                    <a:pt x="1551477" y="458578"/>
                  </a:lnTo>
                  <a:lnTo>
                    <a:pt x="1551477" y="461324"/>
                  </a:lnTo>
                  <a:lnTo>
                    <a:pt x="1554223" y="464070"/>
                  </a:lnTo>
                  <a:lnTo>
                    <a:pt x="1551477" y="466816"/>
                  </a:lnTo>
                  <a:lnTo>
                    <a:pt x="1548731" y="466816"/>
                  </a:lnTo>
                  <a:lnTo>
                    <a:pt x="1545985" y="466816"/>
                  </a:lnTo>
                  <a:lnTo>
                    <a:pt x="1543239" y="469562"/>
                  </a:lnTo>
                  <a:lnTo>
                    <a:pt x="1554223" y="475054"/>
                  </a:lnTo>
                  <a:lnTo>
                    <a:pt x="1559715" y="477800"/>
                  </a:lnTo>
                  <a:lnTo>
                    <a:pt x="1567952" y="475054"/>
                  </a:lnTo>
                  <a:lnTo>
                    <a:pt x="1570699" y="477800"/>
                  </a:lnTo>
                  <a:lnTo>
                    <a:pt x="1576191" y="477800"/>
                  </a:lnTo>
                  <a:lnTo>
                    <a:pt x="1576191" y="497022"/>
                  </a:lnTo>
                  <a:lnTo>
                    <a:pt x="1573445" y="499768"/>
                  </a:lnTo>
                  <a:lnTo>
                    <a:pt x="1573445" y="502514"/>
                  </a:lnTo>
                  <a:lnTo>
                    <a:pt x="1576191" y="502514"/>
                  </a:lnTo>
                  <a:lnTo>
                    <a:pt x="1576191" y="505260"/>
                  </a:lnTo>
                  <a:lnTo>
                    <a:pt x="1576191" y="510752"/>
                  </a:lnTo>
                  <a:lnTo>
                    <a:pt x="1576191" y="546449"/>
                  </a:lnTo>
                  <a:lnTo>
                    <a:pt x="1570699" y="546449"/>
                  </a:lnTo>
                  <a:lnTo>
                    <a:pt x="1570699" y="549195"/>
                  </a:lnTo>
                  <a:lnTo>
                    <a:pt x="1576191" y="549195"/>
                  </a:lnTo>
                  <a:lnTo>
                    <a:pt x="1576191" y="568417"/>
                  </a:lnTo>
                  <a:lnTo>
                    <a:pt x="1570699" y="568417"/>
                  </a:lnTo>
                  <a:lnTo>
                    <a:pt x="1570699" y="573909"/>
                  </a:lnTo>
                  <a:lnTo>
                    <a:pt x="1576191" y="576655"/>
                  </a:lnTo>
                  <a:lnTo>
                    <a:pt x="1573445" y="818301"/>
                  </a:lnTo>
                  <a:lnTo>
                    <a:pt x="1556969" y="818301"/>
                  </a:lnTo>
                  <a:lnTo>
                    <a:pt x="1540493" y="818301"/>
                  </a:lnTo>
                  <a:lnTo>
                    <a:pt x="1537748" y="823793"/>
                  </a:lnTo>
                  <a:lnTo>
                    <a:pt x="1537748" y="829285"/>
                  </a:lnTo>
                  <a:lnTo>
                    <a:pt x="1540493" y="829285"/>
                  </a:lnTo>
                  <a:lnTo>
                    <a:pt x="1540493" y="834777"/>
                  </a:lnTo>
                  <a:lnTo>
                    <a:pt x="1548731" y="834777"/>
                  </a:lnTo>
                  <a:lnTo>
                    <a:pt x="1551477" y="837523"/>
                  </a:lnTo>
                  <a:lnTo>
                    <a:pt x="1556969" y="840269"/>
                  </a:lnTo>
                  <a:lnTo>
                    <a:pt x="1562461" y="840269"/>
                  </a:lnTo>
                  <a:lnTo>
                    <a:pt x="1562461" y="853999"/>
                  </a:lnTo>
                  <a:lnTo>
                    <a:pt x="1567952" y="853999"/>
                  </a:lnTo>
                  <a:lnTo>
                    <a:pt x="1573445" y="853999"/>
                  </a:lnTo>
                  <a:lnTo>
                    <a:pt x="1573445" y="867729"/>
                  </a:lnTo>
                  <a:lnTo>
                    <a:pt x="1562461" y="867729"/>
                  </a:lnTo>
                  <a:lnTo>
                    <a:pt x="1559715" y="870475"/>
                  </a:lnTo>
                  <a:lnTo>
                    <a:pt x="1556969" y="873221"/>
                  </a:lnTo>
                  <a:lnTo>
                    <a:pt x="1554223" y="873221"/>
                  </a:lnTo>
                  <a:lnTo>
                    <a:pt x="1551477" y="873221"/>
                  </a:lnTo>
                  <a:lnTo>
                    <a:pt x="1548731" y="875967"/>
                  </a:lnTo>
                  <a:lnTo>
                    <a:pt x="1545985" y="878713"/>
                  </a:lnTo>
                  <a:lnTo>
                    <a:pt x="1551477" y="878713"/>
                  </a:lnTo>
                  <a:lnTo>
                    <a:pt x="1556969" y="875967"/>
                  </a:lnTo>
                  <a:lnTo>
                    <a:pt x="1554223" y="886951"/>
                  </a:lnTo>
                  <a:lnTo>
                    <a:pt x="1554223" y="892443"/>
                  </a:lnTo>
                  <a:lnTo>
                    <a:pt x="1556969" y="895188"/>
                  </a:lnTo>
                  <a:lnTo>
                    <a:pt x="1548731" y="900680"/>
                  </a:lnTo>
                  <a:lnTo>
                    <a:pt x="1548731" y="897934"/>
                  </a:lnTo>
                  <a:lnTo>
                    <a:pt x="1545985" y="895188"/>
                  </a:lnTo>
                  <a:lnTo>
                    <a:pt x="1543239" y="895188"/>
                  </a:lnTo>
                  <a:lnTo>
                    <a:pt x="1543239" y="889697"/>
                  </a:lnTo>
                  <a:lnTo>
                    <a:pt x="1532255" y="889697"/>
                  </a:lnTo>
                  <a:lnTo>
                    <a:pt x="1524017" y="889697"/>
                  </a:lnTo>
                  <a:lnTo>
                    <a:pt x="1521272" y="897934"/>
                  </a:lnTo>
                  <a:lnTo>
                    <a:pt x="1518526" y="908918"/>
                  </a:lnTo>
                  <a:lnTo>
                    <a:pt x="1524017" y="908918"/>
                  </a:lnTo>
                  <a:lnTo>
                    <a:pt x="1524017" y="911664"/>
                  </a:lnTo>
                  <a:lnTo>
                    <a:pt x="1526763" y="919902"/>
                  </a:lnTo>
                  <a:lnTo>
                    <a:pt x="1455368" y="928140"/>
                  </a:lnTo>
                  <a:lnTo>
                    <a:pt x="1455368" y="925394"/>
                  </a:lnTo>
                  <a:lnTo>
                    <a:pt x="1452622" y="925394"/>
                  </a:lnTo>
                  <a:lnTo>
                    <a:pt x="1447130" y="925394"/>
                  </a:lnTo>
                  <a:lnTo>
                    <a:pt x="1447130" y="928140"/>
                  </a:lnTo>
                  <a:lnTo>
                    <a:pt x="1070932" y="972076"/>
                  </a:lnTo>
                  <a:lnTo>
                    <a:pt x="1062694" y="969330"/>
                  </a:lnTo>
                  <a:lnTo>
                    <a:pt x="1054456" y="969330"/>
                  </a:lnTo>
                  <a:lnTo>
                    <a:pt x="1054456" y="972076"/>
                  </a:lnTo>
                  <a:lnTo>
                    <a:pt x="1018756" y="978026"/>
                  </a:lnTo>
                  <a:lnTo>
                    <a:pt x="1018756" y="980314"/>
                  </a:lnTo>
                  <a:lnTo>
                    <a:pt x="1016010" y="985806"/>
                  </a:lnTo>
                  <a:lnTo>
                    <a:pt x="1010518" y="991298"/>
                  </a:lnTo>
                  <a:lnTo>
                    <a:pt x="1005026" y="996790"/>
                  </a:lnTo>
                  <a:lnTo>
                    <a:pt x="991296" y="1002282"/>
                  </a:lnTo>
                  <a:lnTo>
                    <a:pt x="974820" y="1002282"/>
                  </a:lnTo>
                  <a:lnTo>
                    <a:pt x="958344" y="999536"/>
                  </a:lnTo>
                  <a:lnTo>
                    <a:pt x="933631" y="994044"/>
                  </a:lnTo>
                  <a:lnTo>
                    <a:pt x="911663" y="991298"/>
                  </a:lnTo>
                  <a:lnTo>
                    <a:pt x="889695" y="994044"/>
                  </a:lnTo>
                  <a:lnTo>
                    <a:pt x="878712" y="996790"/>
                  </a:lnTo>
                  <a:lnTo>
                    <a:pt x="867728" y="1002282"/>
                  </a:lnTo>
                  <a:lnTo>
                    <a:pt x="843014" y="1016011"/>
                  </a:lnTo>
                  <a:lnTo>
                    <a:pt x="832030" y="1024249"/>
                  </a:lnTo>
                  <a:lnTo>
                    <a:pt x="818300" y="1026995"/>
                  </a:lnTo>
                  <a:lnTo>
                    <a:pt x="804570" y="1032487"/>
                  </a:lnTo>
                  <a:lnTo>
                    <a:pt x="788094" y="1032487"/>
                  </a:lnTo>
                  <a:lnTo>
                    <a:pt x="757889" y="1032487"/>
                  </a:lnTo>
                  <a:lnTo>
                    <a:pt x="727683" y="1026995"/>
                  </a:lnTo>
                  <a:lnTo>
                    <a:pt x="697477" y="1021503"/>
                  </a:lnTo>
                  <a:lnTo>
                    <a:pt x="680690" y="1016467"/>
                  </a:lnTo>
                  <a:lnTo>
                    <a:pt x="540957" y="1032488"/>
                  </a:lnTo>
                  <a:lnTo>
                    <a:pt x="543703" y="1029742"/>
                  </a:lnTo>
                  <a:lnTo>
                    <a:pt x="546450" y="1029742"/>
                  </a:lnTo>
                  <a:lnTo>
                    <a:pt x="546450" y="1024250"/>
                  </a:lnTo>
                  <a:lnTo>
                    <a:pt x="543703" y="1024250"/>
                  </a:lnTo>
                  <a:lnTo>
                    <a:pt x="540957" y="1026996"/>
                  </a:lnTo>
                  <a:lnTo>
                    <a:pt x="538212" y="1026996"/>
                  </a:lnTo>
                  <a:lnTo>
                    <a:pt x="538212" y="1032488"/>
                  </a:lnTo>
                  <a:lnTo>
                    <a:pt x="513498" y="1035234"/>
                  </a:lnTo>
                  <a:lnTo>
                    <a:pt x="508005" y="1035234"/>
                  </a:lnTo>
                  <a:lnTo>
                    <a:pt x="502514" y="1032488"/>
                  </a:lnTo>
                  <a:lnTo>
                    <a:pt x="502514" y="1035234"/>
                  </a:lnTo>
                  <a:lnTo>
                    <a:pt x="505260" y="1035234"/>
                  </a:lnTo>
                  <a:lnTo>
                    <a:pt x="477800" y="1040726"/>
                  </a:lnTo>
                  <a:lnTo>
                    <a:pt x="469562" y="1037980"/>
                  </a:lnTo>
                  <a:lnTo>
                    <a:pt x="461324" y="1040726"/>
                  </a:lnTo>
                  <a:lnTo>
                    <a:pt x="461324" y="1037980"/>
                  </a:lnTo>
                  <a:lnTo>
                    <a:pt x="458578" y="1035234"/>
                  </a:lnTo>
                  <a:lnTo>
                    <a:pt x="469562" y="1035234"/>
                  </a:lnTo>
                  <a:lnTo>
                    <a:pt x="469562" y="1029742"/>
                  </a:lnTo>
                  <a:lnTo>
                    <a:pt x="464070" y="1029742"/>
                  </a:lnTo>
                  <a:lnTo>
                    <a:pt x="461324" y="1029742"/>
                  </a:lnTo>
                  <a:lnTo>
                    <a:pt x="458578" y="1032488"/>
                  </a:lnTo>
                  <a:lnTo>
                    <a:pt x="455832" y="1032488"/>
                  </a:lnTo>
                  <a:lnTo>
                    <a:pt x="453086" y="1037980"/>
                  </a:lnTo>
                  <a:lnTo>
                    <a:pt x="447594" y="1037980"/>
                  </a:lnTo>
                  <a:lnTo>
                    <a:pt x="447594" y="1043472"/>
                  </a:lnTo>
                  <a:lnTo>
                    <a:pt x="439356" y="1043472"/>
                  </a:lnTo>
                  <a:lnTo>
                    <a:pt x="439356" y="1037980"/>
                  </a:lnTo>
                  <a:lnTo>
                    <a:pt x="433864" y="1037980"/>
                  </a:lnTo>
                  <a:lnTo>
                    <a:pt x="428372" y="1035234"/>
                  </a:lnTo>
                  <a:lnTo>
                    <a:pt x="422880" y="1035234"/>
                  </a:lnTo>
                  <a:lnTo>
                    <a:pt x="420134" y="1037980"/>
                  </a:lnTo>
                  <a:lnTo>
                    <a:pt x="420134" y="1035234"/>
                  </a:lnTo>
                  <a:lnTo>
                    <a:pt x="420134" y="1032488"/>
                  </a:lnTo>
                  <a:lnTo>
                    <a:pt x="414642" y="1029742"/>
                  </a:lnTo>
                  <a:lnTo>
                    <a:pt x="406404" y="1029742"/>
                  </a:lnTo>
                  <a:lnTo>
                    <a:pt x="400913" y="1026996"/>
                  </a:lnTo>
                  <a:lnTo>
                    <a:pt x="392675" y="1032488"/>
                  </a:lnTo>
                  <a:lnTo>
                    <a:pt x="387183" y="1032488"/>
                  </a:lnTo>
                  <a:lnTo>
                    <a:pt x="381691" y="1032488"/>
                  </a:lnTo>
                  <a:lnTo>
                    <a:pt x="381691" y="1043472"/>
                  </a:lnTo>
                  <a:lnTo>
                    <a:pt x="384437" y="1040726"/>
                  </a:lnTo>
                  <a:lnTo>
                    <a:pt x="384437" y="1037980"/>
                  </a:lnTo>
                  <a:lnTo>
                    <a:pt x="387183" y="1035234"/>
                  </a:lnTo>
                  <a:lnTo>
                    <a:pt x="389929" y="1037980"/>
                  </a:lnTo>
                  <a:lnTo>
                    <a:pt x="392675" y="1037980"/>
                  </a:lnTo>
                  <a:lnTo>
                    <a:pt x="398167" y="1035234"/>
                  </a:lnTo>
                  <a:lnTo>
                    <a:pt x="395421" y="1040726"/>
                  </a:lnTo>
                  <a:lnTo>
                    <a:pt x="395421" y="1043472"/>
                  </a:lnTo>
                  <a:lnTo>
                    <a:pt x="392675" y="1046218"/>
                  </a:lnTo>
                  <a:lnTo>
                    <a:pt x="389929" y="1048964"/>
                  </a:lnTo>
                  <a:lnTo>
                    <a:pt x="387183" y="1048964"/>
                  </a:lnTo>
                  <a:lnTo>
                    <a:pt x="384437" y="1046218"/>
                  </a:lnTo>
                  <a:lnTo>
                    <a:pt x="381691" y="1046218"/>
                  </a:lnTo>
                  <a:lnTo>
                    <a:pt x="381691" y="1048964"/>
                  </a:lnTo>
                  <a:lnTo>
                    <a:pt x="378945" y="1051710"/>
                  </a:lnTo>
                  <a:lnTo>
                    <a:pt x="376199" y="1051710"/>
                  </a:lnTo>
                  <a:lnTo>
                    <a:pt x="370707" y="1048964"/>
                  </a:lnTo>
                  <a:lnTo>
                    <a:pt x="370707" y="1051710"/>
                  </a:lnTo>
                  <a:lnTo>
                    <a:pt x="60411" y="1087407"/>
                  </a:lnTo>
                  <a:lnTo>
                    <a:pt x="63157" y="1084661"/>
                  </a:lnTo>
                  <a:lnTo>
                    <a:pt x="68650" y="1084661"/>
                  </a:lnTo>
                  <a:lnTo>
                    <a:pt x="74141" y="1081915"/>
                  </a:lnTo>
                  <a:lnTo>
                    <a:pt x="85125" y="1076423"/>
                  </a:lnTo>
                  <a:lnTo>
                    <a:pt x="85125" y="1068185"/>
                  </a:lnTo>
                  <a:lnTo>
                    <a:pt x="87871" y="1062693"/>
                  </a:lnTo>
                  <a:lnTo>
                    <a:pt x="85125" y="1057201"/>
                  </a:lnTo>
                  <a:lnTo>
                    <a:pt x="79633" y="1054455"/>
                  </a:lnTo>
                  <a:lnTo>
                    <a:pt x="76887" y="1046218"/>
                  </a:lnTo>
                  <a:lnTo>
                    <a:pt x="68650" y="1040726"/>
                  </a:lnTo>
                  <a:lnTo>
                    <a:pt x="60411" y="1035234"/>
                  </a:lnTo>
                  <a:lnTo>
                    <a:pt x="54920" y="1029742"/>
                  </a:lnTo>
                  <a:lnTo>
                    <a:pt x="112585" y="958346"/>
                  </a:lnTo>
                  <a:lnTo>
                    <a:pt x="118077" y="958346"/>
                  </a:lnTo>
                  <a:lnTo>
                    <a:pt x="115331" y="952854"/>
                  </a:lnTo>
                  <a:lnTo>
                    <a:pt x="266360" y="771620"/>
                  </a:lnTo>
                  <a:lnTo>
                    <a:pt x="282836" y="771620"/>
                  </a:lnTo>
                  <a:lnTo>
                    <a:pt x="296565" y="768874"/>
                  </a:lnTo>
                  <a:lnTo>
                    <a:pt x="313041" y="766128"/>
                  </a:lnTo>
                  <a:lnTo>
                    <a:pt x="329517" y="760636"/>
                  </a:lnTo>
                  <a:lnTo>
                    <a:pt x="356977" y="746906"/>
                  </a:lnTo>
                  <a:lnTo>
                    <a:pt x="381691" y="730430"/>
                  </a:lnTo>
                  <a:lnTo>
                    <a:pt x="370707" y="730430"/>
                  </a:lnTo>
                  <a:lnTo>
                    <a:pt x="362469" y="730430"/>
                  </a:lnTo>
                  <a:lnTo>
                    <a:pt x="343247" y="733176"/>
                  </a:lnTo>
                  <a:lnTo>
                    <a:pt x="329517" y="738668"/>
                  </a:lnTo>
                  <a:lnTo>
                    <a:pt x="315787" y="741414"/>
                  </a:lnTo>
                  <a:lnTo>
                    <a:pt x="307549" y="738668"/>
                  </a:lnTo>
                  <a:lnTo>
                    <a:pt x="304803" y="735922"/>
                  </a:lnTo>
                  <a:lnTo>
                    <a:pt x="299311" y="733176"/>
                  </a:lnTo>
                  <a:lnTo>
                    <a:pt x="293820" y="733176"/>
                  </a:lnTo>
                  <a:lnTo>
                    <a:pt x="291074" y="735922"/>
                  </a:lnTo>
                  <a:lnTo>
                    <a:pt x="90617" y="535465"/>
                  </a:lnTo>
                  <a:lnTo>
                    <a:pt x="112585" y="527228"/>
                  </a:lnTo>
                  <a:lnTo>
                    <a:pt x="123569" y="518990"/>
                  </a:lnTo>
                  <a:lnTo>
                    <a:pt x="131807" y="510752"/>
                  </a:lnTo>
                  <a:lnTo>
                    <a:pt x="101601" y="505260"/>
                  </a:lnTo>
                  <a:lnTo>
                    <a:pt x="93363" y="505260"/>
                  </a:lnTo>
                  <a:lnTo>
                    <a:pt x="85125" y="505260"/>
                  </a:lnTo>
                  <a:lnTo>
                    <a:pt x="76887" y="508006"/>
                  </a:lnTo>
                  <a:lnTo>
                    <a:pt x="68650" y="513498"/>
                  </a:lnTo>
                  <a:lnTo>
                    <a:pt x="68650" y="516244"/>
                  </a:lnTo>
                  <a:lnTo>
                    <a:pt x="63157" y="510752"/>
                  </a:lnTo>
                  <a:lnTo>
                    <a:pt x="65904" y="510752"/>
                  </a:lnTo>
                  <a:lnTo>
                    <a:pt x="63157" y="502514"/>
                  </a:lnTo>
                  <a:lnTo>
                    <a:pt x="60411" y="499768"/>
                  </a:lnTo>
                  <a:lnTo>
                    <a:pt x="57665" y="499768"/>
                  </a:lnTo>
                  <a:lnTo>
                    <a:pt x="54920" y="502514"/>
                  </a:lnTo>
                  <a:lnTo>
                    <a:pt x="46682" y="494276"/>
                  </a:lnTo>
                  <a:lnTo>
                    <a:pt x="60411" y="491530"/>
                  </a:lnTo>
                  <a:lnTo>
                    <a:pt x="71395" y="488784"/>
                  </a:lnTo>
                  <a:lnTo>
                    <a:pt x="87871" y="480546"/>
                  </a:lnTo>
                  <a:lnTo>
                    <a:pt x="96109" y="475054"/>
                  </a:lnTo>
                  <a:lnTo>
                    <a:pt x="104347" y="472308"/>
                  </a:lnTo>
                  <a:lnTo>
                    <a:pt x="109839" y="472308"/>
                  </a:lnTo>
                  <a:lnTo>
                    <a:pt x="115331" y="477800"/>
                  </a:lnTo>
                  <a:lnTo>
                    <a:pt x="118077" y="483292"/>
                  </a:lnTo>
                  <a:lnTo>
                    <a:pt x="118077" y="488784"/>
                  </a:lnTo>
                  <a:lnTo>
                    <a:pt x="118077" y="494276"/>
                  </a:lnTo>
                  <a:lnTo>
                    <a:pt x="120823" y="499768"/>
                  </a:lnTo>
                  <a:lnTo>
                    <a:pt x="123569" y="499768"/>
                  </a:lnTo>
                  <a:lnTo>
                    <a:pt x="129061" y="499768"/>
                  </a:lnTo>
                  <a:lnTo>
                    <a:pt x="131807" y="497022"/>
                  </a:lnTo>
                  <a:lnTo>
                    <a:pt x="134553" y="499768"/>
                  </a:lnTo>
                  <a:lnTo>
                    <a:pt x="137299" y="505260"/>
                  </a:lnTo>
                  <a:lnTo>
                    <a:pt x="140045" y="513498"/>
                  </a:lnTo>
                  <a:lnTo>
                    <a:pt x="142791" y="521736"/>
                  </a:lnTo>
                  <a:lnTo>
                    <a:pt x="148283" y="527228"/>
                  </a:lnTo>
                  <a:lnTo>
                    <a:pt x="153775" y="529974"/>
                  </a:lnTo>
                  <a:lnTo>
                    <a:pt x="153775" y="521736"/>
                  </a:lnTo>
                  <a:lnTo>
                    <a:pt x="156521" y="518990"/>
                  </a:lnTo>
                  <a:lnTo>
                    <a:pt x="151029" y="513498"/>
                  </a:lnTo>
                  <a:lnTo>
                    <a:pt x="151029" y="505260"/>
                  </a:lnTo>
                  <a:lnTo>
                    <a:pt x="153775" y="502514"/>
                  </a:lnTo>
                  <a:lnTo>
                    <a:pt x="159267" y="497022"/>
                  </a:lnTo>
                  <a:lnTo>
                    <a:pt x="170251" y="494276"/>
                  </a:lnTo>
                  <a:lnTo>
                    <a:pt x="178488" y="488784"/>
                  </a:lnTo>
                  <a:lnTo>
                    <a:pt x="175743" y="488784"/>
                  </a:lnTo>
                  <a:lnTo>
                    <a:pt x="172997" y="483292"/>
                  </a:lnTo>
                  <a:lnTo>
                    <a:pt x="170251" y="480546"/>
                  </a:lnTo>
                  <a:lnTo>
                    <a:pt x="167505" y="475054"/>
                  </a:lnTo>
                  <a:lnTo>
                    <a:pt x="172997" y="469562"/>
                  </a:lnTo>
                  <a:lnTo>
                    <a:pt x="181234" y="461324"/>
                  </a:lnTo>
                  <a:lnTo>
                    <a:pt x="194964" y="455832"/>
                  </a:lnTo>
                  <a:lnTo>
                    <a:pt x="208694" y="453086"/>
                  </a:lnTo>
                  <a:lnTo>
                    <a:pt x="222424" y="453086"/>
                  </a:lnTo>
                  <a:lnTo>
                    <a:pt x="230662" y="455832"/>
                  </a:lnTo>
                  <a:lnTo>
                    <a:pt x="236154" y="458578"/>
                  </a:lnTo>
                  <a:lnTo>
                    <a:pt x="238900" y="461324"/>
                  </a:lnTo>
                  <a:lnTo>
                    <a:pt x="238900" y="466816"/>
                  </a:lnTo>
                  <a:lnTo>
                    <a:pt x="238900" y="472308"/>
                  </a:lnTo>
                  <a:lnTo>
                    <a:pt x="238900" y="477800"/>
                  </a:lnTo>
                  <a:lnTo>
                    <a:pt x="241646" y="480546"/>
                  </a:lnTo>
                  <a:lnTo>
                    <a:pt x="249884" y="480546"/>
                  </a:lnTo>
                  <a:lnTo>
                    <a:pt x="263614" y="480546"/>
                  </a:lnTo>
                  <a:lnTo>
                    <a:pt x="277344" y="480546"/>
                  </a:lnTo>
                  <a:lnTo>
                    <a:pt x="271852" y="464070"/>
                  </a:lnTo>
                  <a:lnTo>
                    <a:pt x="266360" y="450340"/>
                  </a:lnTo>
                  <a:lnTo>
                    <a:pt x="260868" y="433864"/>
                  </a:lnTo>
                  <a:lnTo>
                    <a:pt x="255376" y="422880"/>
                  </a:lnTo>
                  <a:lnTo>
                    <a:pt x="848507" y="359723"/>
                  </a:lnTo>
                  <a:lnTo>
                    <a:pt x="873221" y="356977"/>
                  </a:lnTo>
                  <a:lnTo>
                    <a:pt x="892443" y="373453"/>
                  </a:lnTo>
                  <a:lnTo>
                    <a:pt x="903426" y="381691"/>
                  </a:lnTo>
                  <a:lnTo>
                    <a:pt x="911664" y="384437"/>
                  </a:lnTo>
                  <a:lnTo>
                    <a:pt x="917156" y="384437"/>
                  </a:lnTo>
                  <a:lnTo>
                    <a:pt x="922648" y="384437"/>
                  </a:lnTo>
                  <a:lnTo>
                    <a:pt x="933632" y="378945"/>
                  </a:lnTo>
                  <a:lnTo>
                    <a:pt x="941870" y="376199"/>
                  </a:lnTo>
                  <a:lnTo>
                    <a:pt x="947362" y="373453"/>
                  </a:lnTo>
                  <a:lnTo>
                    <a:pt x="950108" y="376199"/>
                  </a:lnTo>
                  <a:lnTo>
                    <a:pt x="952854" y="376199"/>
                  </a:lnTo>
                  <a:lnTo>
                    <a:pt x="952854" y="378945"/>
                  </a:lnTo>
                  <a:lnTo>
                    <a:pt x="952854" y="384437"/>
                  </a:lnTo>
                  <a:lnTo>
                    <a:pt x="952854" y="389929"/>
                  </a:lnTo>
                  <a:lnTo>
                    <a:pt x="958346" y="392675"/>
                  </a:lnTo>
                  <a:lnTo>
                    <a:pt x="980314" y="392675"/>
                  </a:lnTo>
                  <a:lnTo>
                    <a:pt x="1005028" y="389929"/>
                  </a:lnTo>
                  <a:lnTo>
                    <a:pt x="1059948" y="381691"/>
                  </a:lnTo>
                  <a:lnTo>
                    <a:pt x="1087407" y="376199"/>
                  </a:lnTo>
                  <a:lnTo>
                    <a:pt x="1112121" y="367961"/>
                  </a:lnTo>
                  <a:lnTo>
                    <a:pt x="1131343" y="359723"/>
                  </a:lnTo>
                  <a:lnTo>
                    <a:pt x="1145073" y="348739"/>
                  </a:lnTo>
                  <a:lnTo>
                    <a:pt x="1153311" y="345993"/>
                  </a:lnTo>
                  <a:lnTo>
                    <a:pt x="1158803" y="348739"/>
                  </a:lnTo>
                  <a:lnTo>
                    <a:pt x="1164296" y="351485"/>
                  </a:lnTo>
                  <a:lnTo>
                    <a:pt x="1172532" y="354231"/>
                  </a:lnTo>
                  <a:lnTo>
                    <a:pt x="1175278" y="356977"/>
                  </a:lnTo>
                  <a:lnTo>
                    <a:pt x="1180772" y="359723"/>
                  </a:lnTo>
                  <a:lnTo>
                    <a:pt x="1180772" y="351485"/>
                  </a:lnTo>
                  <a:lnTo>
                    <a:pt x="1178025" y="351485"/>
                  </a:lnTo>
                  <a:lnTo>
                    <a:pt x="1194500" y="345993"/>
                  </a:lnTo>
                  <a:lnTo>
                    <a:pt x="1213722" y="337755"/>
                  </a:lnTo>
                  <a:lnTo>
                    <a:pt x="1249202" y="318650"/>
                  </a:lnTo>
                  <a:lnTo>
                    <a:pt x="1276880" y="315787"/>
                  </a:lnTo>
                  <a:lnTo>
                    <a:pt x="1271389" y="321279"/>
                  </a:lnTo>
                  <a:lnTo>
                    <a:pt x="1271389" y="332263"/>
                  </a:lnTo>
                  <a:lnTo>
                    <a:pt x="1282371" y="335009"/>
                  </a:lnTo>
                  <a:lnTo>
                    <a:pt x="1296101" y="337755"/>
                  </a:lnTo>
                  <a:lnTo>
                    <a:pt x="1323562" y="337755"/>
                  </a:lnTo>
                  <a:lnTo>
                    <a:pt x="1337290" y="337755"/>
                  </a:lnTo>
                  <a:lnTo>
                    <a:pt x="1351020" y="340501"/>
                  </a:lnTo>
                  <a:lnTo>
                    <a:pt x="1362005" y="345993"/>
                  </a:lnTo>
                  <a:lnTo>
                    <a:pt x="1372988" y="354231"/>
                  </a:lnTo>
                  <a:lnTo>
                    <a:pt x="1367496" y="354231"/>
                  </a:lnTo>
                  <a:lnTo>
                    <a:pt x="1370242" y="362469"/>
                  </a:lnTo>
                  <a:lnTo>
                    <a:pt x="1375736" y="365215"/>
                  </a:lnTo>
                  <a:lnTo>
                    <a:pt x="1378481" y="370707"/>
                  </a:lnTo>
                  <a:lnTo>
                    <a:pt x="1372988" y="367961"/>
                  </a:lnTo>
                  <a:lnTo>
                    <a:pt x="1375736" y="373453"/>
                  </a:lnTo>
                  <a:lnTo>
                    <a:pt x="1378481" y="376199"/>
                  </a:lnTo>
                  <a:lnTo>
                    <a:pt x="1389464" y="370707"/>
                  </a:lnTo>
                  <a:lnTo>
                    <a:pt x="1392210" y="365215"/>
                  </a:lnTo>
                  <a:lnTo>
                    <a:pt x="1394958" y="359723"/>
                  </a:lnTo>
                  <a:lnTo>
                    <a:pt x="1400448" y="354231"/>
                  </a:lnTo>
                  <a:lnTo>
                    <a:pt x="1405940" y="354231"/>
                  </a:lnTo>
                  <a:lnTo>
                    <a:pt x="1408686" y="354231"/>
                  </a:lnTo>
                  <a:lnTo>
                    <a:pt x="1416924" y="345993"/>
                  </a:lnTo>
                  <a:lnTo>
                    <a:pt x="1436146" y="343247"/>
                  </a:lnTo>
                  <a:lnTo>
                    <a:pt x="1436146" y="345993"/>
                  </a:lnTo>
                  <a:lnTo>
                    <a:pt x="1433400" y="345993"/>
                  </a:lnTo>
                  <a:lnTo>
                    <a:pt x="1433400" y="348739"/>
                  </a:lnTo>
                  <a:lnTo>
                    <a:pt x="1433400" y="351485"/>
                  </a:lnTo>
                  <a:lnTo>
                    <a:pt x="1436146" y="351485"/>
                  </a:lnTo>
                  <a:lnTo>
                    <a:pt x="1441637" y="348739"/>
                  </a:lnTo>
                  <a:lnTo>
                    <a:pt x="1447130" y="343247"/>
                  </a:lnTo>
                  <a:lnTo>
                    <a:pt x="1449877" y="343247"/>
                  </a:lnTo>
                  <a:lnTo>
                    <a:pt x="1455368" y="345993"/>
                  </a:lnTo>
                  <a:lnTo>
                    <a:pt x="1460859" y="345993"/>
                  </a:lnTo>
                  <a:lnTo>
                    <a:pt x="1460859" y="351485"/>
                  </a:lnTo>
                  <a:lnTo>
                    <a:pt x="1466353" y="351485"/>
                  </a:lnTo>
                  <a:lnTo>
                    <a:pt x="1480081" y="354231"/>
                  </a:lnTo>
                  <a:lnTo>
                    <a:pt x="1480081" y="348739"/>
                  </a:lnTo>
                  <a:lnTo>
                    <a:pt x="1485574" y="345993"/>
                  </a:lnTo>
                  <a:lnTo>
                    <a:pt x="1485574" y="348739"/>
                  </a:lnTo>
                  <a:lnTo>
                    <a:pt x="1482829" y="348739"/>
                  </a:lnTo>
                  <a:lnTo>
                    <a:pt x="1482829" y="351485"/>
                  </a:lnTo>
                  <a:lnTo>
                    <a:pt x="1491065" y="351485"/>
                  </a:lnTo>
                  <a:lnTo>
                    <a:pt x="1485574" y="337755"/>
                  </a:lnTo>
                  <a:lnTo>
                    <a:pt x="1499304" y="337755"/>
                  </a:lnTo>
                  <a:lnTo>
                    <a:pt x="1502050" y="340501"/>
                  </a:lnTo>
                  <a:lnTo>
                    <a:pt x="1504796" y="340501"/>
                  </a:lnTo>
                  <a:lnTo>
                    <a:pt x="1504796" y="337755"/>
                  </a:lnTo>
                  <a:lnTo>
                    <a:pt x="1507541" y="335009"/>
                  </a:lnTo>
                  <a:lnTo>
                    <a:pt x="1502050" y="335009"/>
                  </a:lnTo>
                  <a:lnTo>
                    <a:pt x="1499304" y="324025"/>
                  </a:lnTo>
                  <a:lnTo>
                    <a:pt x="1496557" y="321279"/>
                  </a:lnTo>
                  <a:lnTo>
                    <a:pt x="1493811" y="321279"/>
                  </a:lnTo>
                  <a:lnTo>
                    <a:pt x="1499304" y="313041"/>
                  </a:lnTo>
                  <a:lnTo>
                    <a:pt x="1502050" y="307549"/>
                  </a:lnTo>
                  <a:lnTo>
                    <a:pt x="1499304" y="307549"/>
                  </a:lnTo>
                  <a:lnTo>
                    <a:pt x="1496557" y="307549"/>
                  </a:lnTo>
                  <a:lnTo>
                    <a:pt x="1496557" y="310295"/>
                  </a:lnTo>
                  <a:lnTo>
                    <a:pt x="1491065" y="310295"/>
                  </a:lnTo>
                  <a:lnTo>
                    <a:pt x="1493811" y="307549"/>
                  </a:lnTo>
                  <a:lnTo>
                    <a:pt x="1491065" y="304803"/>
                  </a:lnTo>
                  <a:lnTo>
                    <a:pt x="1491065" y="302057"/>
                  </a:lnTo>
                  <a:lnTo>
                    <a:pt x="1491065" y="299311"/>
                  </a:lnTo>
                  <a:lnTo>
                    <a:pt x="1485574" y="304803"/>
                  </a:lnTo>
                  <a:lnTo>
                    <a:pt x="1482829" y="313041"/>
                  </a:lnTo>
                  <a:lnTo>
                    <a:pt x="1488320" y="315787"/>
                  </a:lnTo>
                  <a:lnTo>
                    <a:pt x="1493811" y="321279"/>
                  </a:lnTo>
                  <a:lnTo>
                    <a:pt x="1491065" y="321279"/>
                  </a:lnTo>
                  <a:lnTo>
                    <a:pt x="1488320" y="324025"/>
                  </a:lnTo>
                  <a:lnTo>
                    <a:pt x="1482829" y="321279"/>
                  </a:lnTo>
                  <a:lnTo>
                    <a:pt x="1477335" y="321279"/>
                  </a:lnTo>
                  <a:lnTo>
                    <a:pt x="1460859" y="321279"/>
                  </a:lnTo>
                  <a:lnTo>
                    <a:pt x="1460859" y="318533"/>
                  </a:lnTo>
                  <a:lnTo>
                    <a:pt x="1463606" y="313041"/>
                  </a:lnTo>
                  <a:lnTo>
                    <a:pt x="1469098" y="318533"/>
                  </a:lnTo>
                  <a:lnTo>
                    <a:pt x="1474589" y="318533"/>
                  </a:lnTo>
                  <a:lnTo>
                    <a:pt x="1477335" y="315787"/>
                  </a:lnTo>
                  <a:lnTo>
                    <a:pt x="1474589" y="310295"/>
                  </a:lnTo>
                  <a:lnTo>
                    <a:pt x="1471844" y="304803"/>
                  </a:lnTo>
                  <a:lnTo>
                    <a:pt x="1469098" y="304803"/>
                  </a:lnTo>
                  <a:lnTo>
                    <a:pt x="1463606" y="307549"/>
                  </a:lnTo>
                  <a:lnTo>
                    <a:pt x="1463606" y="310295"/>
                  </a:lnTo>
                  <a:lnTo>
                    <a:pt x="1460859" y="313041"/>
                  </a:lnTo>
                  <a:lnTo>
                    <a:pt x="1460859" y="304803"/>
                  </a:lnTo>
                  <a:lnTo>
                    <a:pt x="1458113" y="302057"/>
                  </a:lnTo>
                  <a:lnTo>
                    <a:pt x="1452622" y="299311"/>
                  </a:lnTo>
                  <a:lnTo>
                    <a:pt x="1447130" y="299311"/>
                  </a:lnTo>
                  <a:lnTo>
                    <a:pt x="1447130" y="302057"/>
                  </a:lnTo>
                  <a:lnTo>
                    <a:pt x="1447130" y="304803"/>
                  </a:lnTo>
                  <a:lnTo>
                    <a:pt x="1444383" y="307549"/>
                  </a:lnTo>
                  <a:lnTo>
                    <a:pt x="1444383" y="310295"/>
                  </a:lnTo>
                  <a:lnTo>
                    <a:pt x="1449877" y="310295"/>
                  </a:lnTo>
                  <a:lnTo>
                    <a:pt x="1452622" y="310295"/>
                  </a:lnTo>
                  <a:lnTo>
                    <a:pt x="1455368" y="313041"/>
                  </a:lnTo>
                  <a:lnTo>
                    <a:pt x="1452622" y="313041"/>
                  </a:lnTo>
                  <a:lnTo>
                    <a:pt x="1447130" y="313041"/>
                  </a:lnTo>
                  <a:lnTo>
                    <a:pt x="1444383" y="313041"/>
                  </a:lnTo>
                  <a:lnTo>
                    <a:pt x="1441637" y="315787"/>
                  </a:lnTo>
                  <a:lnTo>
                    <a:pt x="1441637" y="318533"/>
                  </a:lnTo>
                  <a:lnTo>
                    <a:pt x="1444383" y="318533"/>
                  </a:lnTo>
                  <a:lnTo>
                    <a:pt x="1444383" y="321279"/>
                  </a:lnTo>
                  <a:lnTo>
                    <a:pt x="1441637" y="321279"/>
                  </a:lnTo>
                  <a:lnTo>
                    <a:pt x="1438891" y="321279"/>
                  </a:lnTo>
                  <a:lnTo>
                    <a:pt x="1438891" y="324025"/>
                  </a:lnTo>
                  <a:lnTo>
                    <a:pt x="1436146" y="324025"/>
                  </a:lnTo>
                  <a:lnTo>
                    <a:pt x="1433400" y="315787"/>
                  </a:lnTo>
                  <a:lnTo>
                    <a:pt x="1433400" y="313041"/>
                  </a:lnTo>
                  <a:lnTo>
                    <a:pt x="1436146" y="310295"/>
                  </a:lnTo>
                  <a:lnTo>
                    <a:pt x="1430655" y="307549"/>
                  </a:lnTo>
                  <a:lnTo>
                    <a:pt x="1427907" y="304803"/>
                  </a:lnTo>
                  <a:lnTo>
                    <a:pt x="1427907" y="299311"/>
                  </a:lnTo>
                  <a:lnTo>
                    <a:pt x="1496557" y="293819"/>
                  </a:lnTo>
                  <a:lnTo>
                    <a:pt x="1496557" y="299311"/>
                  </a:lnTo>
                  <a:lnTo>
                    <a:pt x="1507541" y="304803"/>
                  </a:lnTo>
                  <a:lnTo>
                    <a:pt x="1507541" y="299311"/>
                  </a:lnTo>
                  <a:lnTo>
                    <a:pt x="1510287" y="299311"/>
                  </a:lnTo>
                  <a:lnTo>
                    <a:pt x="1510287" y="293819"/>
                  </a:lnTo>
                  <a:lnTo>
                    <a:pt x="1507541" y="291073"/>
                  </a:lnTo>
                  <a:lnTo>
                    <a:pt x="1515779" y="291073"/>
                  </a:lnTo>
                  <a:lnTo>
                    <a:pt x="1513033" y="296565"/>
                  </a:lnTo>
                  <a:lnTo>
                    <a:pt x="1524017" y="296565"/>
                  </a:lnTo>
                  <a:lnTo>
                    <a:pt x="1521272" y="291073"/>
                  </a:lnTo>
                  <a:lnTo>
                    <a:pt x="1529509" y="291073"/>
                  </a:lnTo>
                  <a:lnTo>
                    <a:pt x="1535002" y="293819"/>
                  </a:lnTo>
                  <a:lnTo>
                    <a:pt x="1532255" y="288328"/>
                  </a:lnTo>
                  <a:lnTo>
                    <a:pt x="1548731" y="288328"/>
                  </a:lnTo>
                  <a:lnTo>
                    <a:pt x="1554223" y="291073"/>
                  </a:lnTo>
                  <a:lnTo>
                    <a:pt x="1556969" y="291073"/>
                  </a:lnTo>
                  <a:lnTo>
                    <a:pt x="1559715" y="288328"/>
                  </a:lnTo>
                  <a:lnTo>
                    <a:pt x="1559715" y="285582"/>
                  </a:lnTo>
                  <a:lnTo>
                    <a:pt x="1790377" y="263614"/>
                  </a:lnTo>
                  <a:lnTo>
                    <a:pt x="1795869" y="263614"/>
                  </a:lnTo>
                  <a:lnTo>
                    <a:pt x="1798615" y="260868"/>
                  </a:lnTo>
                  <a:lnTo>
                    <a:pt x="1867265" y="255376"/>
                  </a:lnTo>
                  <a:lnTo>
                    <a:pt x="1872756" y="260868"/>
                  </a:lnTo>
                  <a:lnTo>
                    <a:pt x="1880995" y="266360"/>
                  </a:lnTo>
                  <a:lnTo>
                    <a:pt x="1889232" y="269106"/>
                  </a:lnTo>
                  <a:lnTo>
                    <a:pt x="1900217" y="271852"/>
                  </a:lnTo>
                  <a:lnTo>
                    <a:pt x="1905708" y="269106"/>
                  </a:lnTo>
                  <a:lnTo>
                    <a:pt x="1913947" y="266360"/>
                  </a:lnTo>
                  <a:lnTo>
                    <a:pt x="1922184" y="263614"/>
                  </a:lnTo>
                  <a:lnTo>
                    <a:pt x="1930422" y="258122"/>
                  </a:lnTo>
                  <a:lnTo>
                    <a:pt x="1930422" y="252630"/>
                  </a:lnTo>
                  <a:lnTo>
                    <a:pt x="1930422" y="247138"/>
                  </a:lnTo>
                  <a:lnTo>
                    <a:pt x="2073213" y="233408"/>
                  </a:lnTo>
                  <a:lnTo>
                    <a:pt x="2075959" y="233408"/>
                  </a:lnTo>
                  <a:lnTo>
                    <a:pt x="2378014" y="203202"/>
                  </a:lnTo>
                  <a:lnTo>
                    <a:pt x="2378015" y="203202"/>
                  </a:lnTo>
                  <a:lnTo>
                    <a:pt x="2378019" y="203202"/>
                  </a:lnTo>
                  <a:close/>
                  <a:moveTo>
                    <a:pt x="3352837" y="98855"/>
                  </a:moveTo>
                  <a:lnTo>
                    <a:pt x="3358329" y="101601"/>
                  </a:lnTo>
                  <a:lnTo>
                    <a:pt x="3358329" y="98855"/>
                  </a:lnTo>
                  <a:lnTo>
                    <a:pt x="3361075" y="101601"/>
                  </a:lnTo>
                  <a:lnTo>
                    <a:pt x="3350091" y="107093"/>
                  </a:lnTo>
                  <a:lnTo>
                    <a:pt x="3355583" y="112585"/>
                  </a:lnTo>
                  <a:lnTo>
                    <a:pt x="3358329" y="118077"/>
                  </a:lnTo>
                  <a:lnTo>
                    <a:pt x="3355583" y="118077"/>
                  </a:lnTo>
                  <a:lnTo>
                    <a:pt x="3355583" y="120823"/>
                  </a:lnTo>
                  <a:lnTo>
                    <a:pt x="3352837" y="123569"/>
                  </a:lnTo>
                  <a:lnTo>
                    <a:pt x="3350091" y="115331"/>
                  </a:lnTo>
                  <a:lnTo>
                    <a:pt x="3347345" y="115331"/>
                  </a:lnTo>
                  <a:lnTo>
                    <a:pt x="3347345" y="118077"/>
                  </a:lnTo>
                  <a:lnTo>
                    <a:pt x="3347345" y="120823"/>
                  </a:lnTo>
                  <a:lnTo>
                    <a:pt x="3344599" y="120823"/>
                  </a:lnTo>
                  <a:lnTo>
                    <a:pt x="3339107" y="115331"/>
                  </a:lnTo>
                  <a:lnTo>
                    <a:pt x="3339107" y="109839"/>
                  </a:lnTo>
                  <a:lnTo>
                    <a:pt x="3341853" y="107093"/>
                  </a:lnTo>
                  <a:lnTo>
                    <a:pt x="3344599" y="112585"/>
                  </a:lnTo>
                  <a:lnTo>
                    <a:pt x="3347345" y="112585"/>
                  </a:lnTo>
                  <a:lnTo>
                    <a:pt x="3347345" y="107093"/>
                  </a:lnTo>
                  <a:lnTo>
                    <a:pt x="3350091" y="104347"/>
                  </a:lnTo>
                  <a:lnTo>
                    <a:pt x="3352837" y="104347"/>
                  </a:lnTo>
                  <a:close/>
                  <a:moveTo>
                    <a:pt x="3374805" y="93363"/>
                  </a:moveTo>
                  <a:lnTo>
                    <a:pt x="3377551" y="98855"/>
                  </a:lnTo>
                  <a:lnTo>
                    <a:pt x="3372059" y="101601"/>
                  </a:lnTo>
                  <a:lnTo>
                    <a:pt x="3372059" y="96109"/>
                  </a:lnTo>
                  <a:close/>
                  <a:moveTo>
                    <a:pt x="3372059" y="79633"/>
                  </a:moveTo>
                  <a:lnTo>
                    <a:pt x="3374805" y="87871"/>
                  </a:lnTo>
                  <a:lnTo>
                    <a:pt x="3369313" y="90617"/>
                  </a:lnTo>
                  <a:lnTo>
                    <a:pt x="3366567" y="82379"/>
                  </a:lnTo>
                  <a:close/>
                  <a:moveTo>
                    <a:pt x="3377551" y="76887"/>
                  </a:moveTo>
                  <a:lnTo>
                    <a:pt x="3380297" y="76887"/>
                  </a:lnTo>
                  <a:lnTo>
                    <a:pt x="3383043" y="76887"/>
                  </a:lnTo>
                  <a:lnTo>
                    <a:pt x="3388535" y="76887"/>
                  </a:lnTo>
                  <a:lnTo>
                    <a:pt x="3388535" y="79633"/>
                  </a:lnTo>
                  <a:lnTo>
                    <a:pt x="3391281" y="82379"/>
                  </a:lnTo>
                  <a:lnTo>
                    <a:pt x="3399519" y="79633"/>
                  </a:lnTo>
                  <a:lnTo>
                    <a:pt x="3402265" y="79633"/>
                  </a:lnTo>
                  <a:lnTo>
                    <a:pt x="3405011" y="85125"/>
                  </a:lnTo>
                  <a:lnTo>
                    <a:pt x="3396773" y="87871"/>
                  </a:lnTo>
                  <a:lnTo>
                    <a:pt x="3394027" y="90617"/>
                  </a:lnTo>
                  <a:lnTo>
                    <a:pt x="3391281" y="85125"/>
                  </a:lnTo>
                  <a:lnTo>
                    <a:pt x="3385789" y="82379"/>
                  </a:lnTo>
                  <a:close/>
                  <a:moveTo>
                    <a:pt x="3888303" y="54919"/>
                  </a:moveTo>
                  <a:lnTo>
                    <a:pt x="3888303" y="57665"/>
                  </a:lnTo>
                  <a:lnTo>
                    <a:pt x="3882811" y="57665"/>
                  </a:lnTo>
                  <a:close/>
                  <a:moveTo>
                    <a:pt x="3915763" y="52173"/>
                  </a:moveTo>
                  <a:lnTo>
                    <a:pt x="3918509" y="52173"/>
                  </a:lnTo>
                  <a:lnTo>
                    <a:pt x="3913017" y="54919"/>
                  </a:lnTo>
                  <a:close/>
                  <a:moveTo>
                    <a:pt x="3929492" y="43936"/>
                  </a:moveTo>
                  <a:lnTo>
                    <a:pt x="3934984" y="49427"/>
                  </a:lnTo>
                  <a:lnTo>
                    <a:pt x="3940476" y="49427"/>
                  </a:lnTo>
                  <a:lnTo>
                    <a:pt x="3934984" y="43936"/>
                  </a:lnTo>
                  <a:close/>
                  <a:moveTo>
                    <a:pt x="3805923" y="43936"/>
                  </a:moveTo>
                  <a:lnTo>
                    <a:pt x="3811415" y="49427"/>
                  </a:lnTo>
                  <a:lnTo>
                    <a:pt x="3805923" y="54919"/>
                  </a:lnTo>
                  <a:lnTo>
                    <a:pt x="3805923" y="63157"/>
                  </a:lnTo>
                  <a:lnTo>
                    <a:pt x="3811415" y="63157"/>
                  </a:lnTo>
                  <a:lnTo>
                    <a:pt x="3808669" y="65903"/>
                  </a:lnTo>
                  <a:lnTo>
                    <a:pt x="3808669" y="68649"/>
                  </a:lnTo>
                  <a:lnTo>
                    <a:pt x="3794940" y="68649"/>
                  </a:lnTo>
                  <a:lnTo>
                    <a:pt x="3792194" y="68649"/>
                  </a:lnTo>
                  <a:lnTo>
                    <a:pt x="3789448" y="71395"/>
                  </a:lnTo>
                  <a:lnTo>
                    <a:pt x="3767480" y="74141"/>
                  </a:lnTo>
                  <a:lnTo>
                    <a:pt x="3764734" y="65903"/>
                  </a:lnTo>
                  <a:lnTo>
                    <a:pt x="3753750" y="68649"/>
                  </a:lnTo>
                  <a:lnTo>
                    <a:pt x="3756496" y="74141"/>
                  </a:lnTo>
                  <a:lnTo>
                    <a:pt x="3753750" y="74141"/>
                  </a:lnTo>
                  <a:lnTo>
                    <a:pt x="3712560" y="79633"/>
                  </a:lnTo>
                  <a:lnTo>
                    <a:pt x="3734528" y="49427"/>
                  </a:lnTo>
                  <a:close/>
                  <a:moveTo>
                    <a:pt x="3907525" y="32952"/>
                  </a:moveTo>
                  <a:lnTo>
                    <a:pt x="3915763" y="32952"/>
                  </a:lnTo>
                  <a:lnTo>
                    <a:pt x="3907525" y="43936"/>
                  </a:lnTo>
                  <a:lnTo>
                    <a:pt x="3907525" y="49427"/>
                  </a:lnTo>
                  <a:lnTo>
                    <a:pt x="3910271" y="54919"/>
                  </a:lnTo>
                  <a:lnTo>
                    <a:pt x="3904779" y="54919"/>
                  </a:lnTo>
                  <a:lnTo>
                    <a:pt x="3899287" y="43936"/>
                  </a:lnTo>
                  <a:lnTo>
                    <a:pt x="3899287" y="38444"/>
                  </a:lnTo>
                  <a:lnTo>
                    <a:pt x="3888303" y="35698"/>
                  </a:lnTo>
                  <a:lnTo>
                    <a:pt x="3899287" y="35698"/>
                  </a:lnTo>
                  <a:close/>
                  <a:moveTo>
                    <a:pt x="4076085" y="31896"/>
                  </a:moveTo>
                  <a:lnTo>
                    <a:pt x="4075029" y="32952"/>
                  </a:lnTo>
                  <a:lnTo>
                    <a:pt x="4074222" y="32144"/>
                  </a:lnTo>
                  <a:close/>
                  <a:moveTo>
                    <a:pt x="3945968" y="30206"/>
                  </a:moveTo>
                  <a:lnTo>
                    <a:pt x="3948714" y="32952"/>
                  </a:lnTo>
                  <a:lnTo>
                    <a:pt x="3954206" y="32952"/>
                  </a:lnTo>
                  <a:lnTo>
                    <a:pt x="3956952" y="30206"/>
                  </a:lnTo>
                  <a:lnTo>
                    <a:pt x="3967936" y="30206"/>
                  </a:lnTo>
                  <a:lnTo>
                    <a:pt x="3962444" y="38444"/>
                  </a:lnTo>
                  <a:lnTo>
                    <a:pt x="3956952" y="46681"/>
                  </a:lnTo>
                  <a:lnTo>
                    <a:pt x="3954206" y="46681"/>
                  </a:lnTo>
                  <a:lnTo>
                    <a:pt x="3951460" y="46681"/>
                  </a:lnTo>
                  <a:lnTo>
                    <a:pt x="3948714" y="49427"/>
                  </a:lnTo>
                  <a:lnTo>
                    <a:pt x="3924000" y="52173"/>
                  </a:lnTo>
                  <a:lnTo>
                    <a:pt x="3924000" y="41190"/>
                  </a:lnTo>
                  <a:lnTo>
                    <a:pt x="3924000" y="38444"/>
                  </a:lnTo>
                  <a:lnTo>
                    <a:pt x="3918509" y="32952"/>
                  </a:lnTo>
                  <a:close/>
                  <a:moveTo>
                    <a:pt x="4146425" y="13730"/>
                  </a:moveTo>
                  <a:lnTo>
                    <a:pt x="4149171" y="21968"/>
                  </a:lnTo>
                  <a:lnTo>
                    <a:pt x="4094251" y="30206"/>
                  </a:lnTo>
                  <a:lnTo>
                    <a:pt x="4094251" y="27460"/>
                  </a:lnTo>
                  <a:lnTo>
                    <a:pt x="4088759" y="27460"/>
                  </a:lnTo>
                  <a:lnTo>
                    <a:pt x="4088759" y="30206"/>
                  </a:lnTo>
                  <a:lnTo>
                    <a:pt x="4076085" y="31896"/>
                  </a:lnTo>
                  <a:lnTo>
                    <a:pt x="4077775" y="30206"/>
                  </a:lnTo>
                  <a:lnTo>
                    <a:pt x="4075029" y="30206"/>
                  </a:lnTo>
                  <a:lnTo>
                    <a:pt x="4077775" y="27460"/>
                  </a:lnTo>
                  <a:lnTo>
                    <a:pt x="4075029" y="27460"/>
                  </a:lnTo>
                  <a:lnTo>
                    <a:pt x="4075029" y="24714"/>
                  </a:lnTo>
                  <a:lnTo>
                    <a:pt x="4072283" y="24714"/>
                  </a:lnTo>
                  <a:lnTo>
                    <a:pt x="4072283" y="27460"/>
                  </a:lnTo>
                  <a:lnTo>
                    <a:pt x="4069537" y="27460"/>
                  </a:lnTo>
                  <a:lnTo>
                    <a:pt x="4072283" y="30206"/>
                  </a:lnTo>
                  <a:lnTo>
                    <a:pt x="4074222" y="32144"/>
                  </a:lnTo>
                  <a:lnTo>
                    <a:pt x="4006380" y="41190"/>
                  </a:lnTo>
                  <a:lnTo>
                    <a:pt x="4003634" y="38444"/>
                  </a:lnTo>
                  <a:lnTo>
                    <a:pt x="4003634" y="41190"/>
                  </a:lnTo>
                  <a:lnTo>
                    <a:pt x="3989904" y="43936"/>
                  </a:lnTo>
                  <a:lnTo>
                    <a:pt x="3981666" y="38444"/>
                  </a:lnTo>
                  <a:lnTo>
                    <a:pt x="3976174" y="35698"/>
                  </a:lnTo>
                  <a:lnTo>
                    <a:pt x="3970682" y="35698"/>
                  </a:lnTo>
                  <a:lnTo>
                    <a:pt x="3970682" y="30206"/>
                  </a:lnTo>
                  <a:close/>
                  <a:moveTo>
                    <a:pt x="4228804" y="8369"/>
                  </a:moveTo>
                  <a:lnTo>
                    <a:pt x="4228804" y="10984"/>
                  </a:lnTo>
                  <a:lnTo>
                    <a:pt x="4231550" y="13730"/>
                  </a:lnTo>
                  <a:lnTo>
                    <a:pt x="4223312" y="13730"/>
                  </a:lnTo>
                  <a:lnTo>
                    <a:pt x="4217820" y="13730"/>
                  </a:lnTo>
                  <a:lnTo>
                    <a:pt x="4176630" y="19222"/>
                  </a:lnTo>
                  <a:lnTo>
                    <a:pt x="4173884" y="10984"/>
                  </a:lnTo>
                  <a:close/>
                  <a:moveTo>
                    <a:pt x="4228804" y="8238"/>
                  </a:moveTo>
                  <a:lnTo>
                    <a:pt x="4231550" y="8238"/>
                  </a:lnTo>
                  <a:lnTo>
                    <a:pt x="4228804" y="8369"/>
                  </a:lnTo>
                  <a:close/>
                  <a:moveTo>
                    <a:pt x="4278232" y="2746"/>
                  </a:moveTo>
                  <a:lnTo>
                    <a:pt x="4280978" y="2746"/>
                  </a:lnTo>
                  <a:lnTo>
                    <a:pt x="4280978" y="5492"/>
                  </a:lnTo>
                  <a:lnTo>
                    <a:pt x="4278232" y="5492"/>
                  </a:lnTo>
                  <a:close/>
                  <a:moveTo>
                    <a:pt x="4272740" y="2746"/>
                  </a:moveTo>
                  <a:lnTo>
                    <a:pt x="4267248" y="5492"/>
                  </a:lnTo>
                  <a:lnTo>
                    <a:pt x="4261756" y="8238"/>
                  </a:lnTo>
                  <a:lnTo>
                    <a:pt x="4264502" y="8238"/>
                  </a:lnTo>
                  <a:lnTo>
                    <a:pt x="4237042" y="10984"/>
                  </a:lnTo>
                  <a:lnTo>
                    <a:pt x="4237042" y="8238"/>
                  </a:lnTo>
                  <a:lnTo>
                    <a:pt x="4234296" y="8238"/>
                  </a:lnTo>
                  <a:lnTo>
                    <a:pt x="4253518" y="5492"/>
                  </a:lnTo>
                  <a:lnTo>
                    <a:pt x="4256264" y="8238"/>
                  </a:lnTo>
                  <a:lnTo>
                    <a:pt x="4256264" y="5492"/>
                  </a:lnTo>
                  <a:close/>
                  <a:moveTo>
                    <a:pt x="4330405" y="0"/>
                  </a:moveTo>
                  <a:lnTo>
                    <a:pt x="4286470" y="5492"/>
                  </a:lnTo>
                  <a:lnTo>
                    <a:pt x="4286470" y="2746"/>
                  </a:lnTo>
                  <a:lnTo>
                    <a:pt x="4291962" y="2746"/>
                  </a:lnTo>
                  <a:lnTo>
                    <a:pt x="4300199" y="2746"/>
                  </a:lnTo>
                  <a:close/>
                </a:path>
              </a:pathLst>
            </a:custGeom>
            <a:solidFill>
              <a:srgbClr val="ED7D31">
                <a:lumMod val="60000"/>
                <a:lumOff val="40000"/>
              </a:srgbClr>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noAutofit/>
            </a:bodyPr>
            <a:lstStyle/>
            <a:p>
              <a:pPr>
                <a:defRPr/>
              </a:pPr>
              <a:endParaRPr lang="zh-CN" altLang="en-US" sz="1100" kern="0">
                <a:solidFill>
                  <a:prstClr val="black"/>
                </a:solidFill>
              </a:endParaRPr>
            </a:p>
          </p:txBody>
        </p:sp>
        <p:sp>
          <p:nvSpPr>
            <p:cNvPr id="7" name="文本框 6"/>
            <p:cNvSpPr txBox="1"/>
            <p:nvPr>
              <p:custDataLst>
                <p:tags r:id="rId3"/>
              </p:custDataLst>
            </p:nvPr>
          </p:nvSpPr>
          <p:spPr>
            <a:xfrm rot="21263607">
              <a:off x="1420967" y="1706292"/>
              <a:ext cx="2405947" cy="1177245"/>
            </a:xfrm>
            <a:prstGeom prst="rect">
              <a:avLst/>
            </a:prstGeom>
            <a:noFill/>
          </p:spPr>
          <p:txBody>
            <a:bodyPr vert="horz" wrap="none" rtlCol="0">
              <a:noAutofit/>
            </a:bodyPr>
            <a:lstStyle/>
            <a:p>
              <a:r>
                <a:rPr lang="en-US" altLang="zh-CN" sz="2800" spc="300" dirty="0">
                  <a:blipFill>
                    <a:blip r:embed="rId4"/>
                    <a:stretch>
                      <a:fillRect/>
                    </a:stretch>
                  </a:blipFill>
                  <a:latin typeface="Bernard MT Condensed" panose="02050806060905020404" pitchFamily="18" charset="0"/>
                  <a:ea typeface="华文隶书" panose="02010800040101010101" pitchFamily="2" charset="-122"/>
                </a:rPr>
                <a:t>Chapter</a:t>
              </a:r>
              <a:r>
                <a:rPr lang="en-US" altLang="zh-CN" sz="6000" spc="300" dirty="0" smtClean="0">
                  <a:blipFill>
                    <a:blip r:embed="rId4"/>
                    <a:stretch>
                      <a:fillRect/>
                    </a:stretch>
                  </a:blipFill>
                  <a:latin typeface="Bernard MT Condensed" panose="02050806060905020404" pitchFamily="18" charset="0"/>
                  <a:ea typeface="华文隶书" panose="02010800040101010101" pitchFamily="2" charset="-122"/>
                </a:rPr>
                <a:t>3</a:t>
              </a:r>
              <a:endParaRPr lang="zh-CN" altLang="en-US" sz="2800" spc="300" dirty="0">
                <a:blipFill>
                  <a:blip r:embed="rId4"/>
                  <a:stretch>
                    <a:fillRect/>
                  </a:stretch>
                </a:blipFill>
                <a:latin typeface="Bernard MT Condensed" panose="02050806060905020404" pitchFamily="18" charset="0"/>
                <a:ea typeface="华文隶书" panose="02010800040101010101" pitchFamily="2" charset="-122"/>
              </a:endParaRPr>
            </a:p>
          </p:txBody>
        </p:sp>
        <p:sp>
          <p:nvSpPr>
            <p:cNvPr id="8" name="文本框 7"/>
            <p:cNvSpPr txBox="1"/>
            <p:nvPr>
              <p:custDataLst>
                <p:tags r:id="rId5"/>
              </p:custDataLst>
            </p:nvPr>
          </p:nvSpPr>
          <p:spPr>
            <a:xfrm rot="21227110">
              <a:off x="3899673" y="1665506"/>
              <a:ext cx="1391194" cy="468878"/>
            </a:xfrm>
            <a:prstGeom prst="rect">
              <a:avLst/>
            </a:prstGeom>
            <a:noFill/>
          </p:spPr>
          <p:txBody>
            <a:bodyPr wrap="square" rtlCol="0">
              <a:noAutofit/>
            </a:bodyPr>
            <a:lstStyle/>
            <a:p>
              <a:pPr>
                <a:lnSpc>
                  <a:spcPct val="130000"/>
                </a:lnSpc>
              </a:pPr>
              <a:r>
                <a:rPr lang="zh-CN" altLang="en-US" sz="900" dirty="0">
                  <a:solidFill>
                    <a:schemeClr val="bg1"/>
                  </a:solidFill>
                  <a:latin typeface="微软雅黑" panose="020B0503020204020204" pitchFamily="34" charset="-122"/>
                  <a:ea typeface="微软雅黑" panose="020B0503020204020204" pitchFamily="34" charset="-122"/>
                </a:rPr>
                <a:t>您的内容请写在这里您的内容请写在这里</a:t>
              </a:r>
              <a:endParaRPr lang="zh-CN" altLang="en-US" sz="900" dirty="0">
                <a:solidFill>
                  <a:schemeClr val="bg1"/>
                </a:solidFill>
                <a:latin typeface="微软雅黑" panose="020B0503020204020204" pitchFamily="34" charset="-122"/>
                <a:ea typeface="微软雅黑" panose="020B0503020204020204" pitchFamily="34" charset="-122"/>
              </a:endParaRPr>
            </a:p>
          </p:txBody>
        </p:sp>
      </p:grpSp>
      <p:sp>
        <p:nvSpPr>
          <p:cNvPr id="9" name="文本框 8"/>
          <p:cNvSpPr txBox="1"/>
          <p:nvPr>
            <p:custDataLst>
              <p:tags r:id="rId6"/>
            </p:custDataLst>
          </p:nvPr>
        </p:nvSpPr>
        <p:spPr>
          <a:xfrm>
            <a:off x="1279399" y="2941447"/>
            <a:ext cx="3845870" cy="420113"/>
          </a:xfrm>
          <a:prstGeom prst="rect">
            <a:avLst/>
          </a:prstGeom>
          <a:noFill/>
        </p:spPr>
        <p:txBody>
          <a:bodyPr wrap="square" rtlCol="0">
            <a:noAutofit/>
          </a:bodyPr>
          <a:lstStyle/>
          <a:p>
            <a:pPr>
              <a:lnSpc>
                <a:spcPct val="130000"/>
              </a:lnSpc>
            </a:pPr>
            <a:r>
              <a:rPr lang="zh-CN" altLang="en-US" sz="3200" b="1" dirty="0" smtClean="0">
                <a:solidFill>
                  <a:srgbClr val="BA692C"/>
                </a:solidFill>
                <a:latin typeface="微软雅黑" panose="020B0503020204020204" pitchFamily="34" charset="-122"/>
                <a:ea typeface="微软雅黑" panose="020B0503020204020204" pitchFamily="34" charset="-122"/>
              </a:rPr>
              <a:t>单击添加文字标题</a:t>
            </a:r>
            <a:endParaRPr lang="zh-CN" altLang="en-US" sz="3200" b="1" dirty="0">
              <a:solidFill>
                <a:srgbClr val="BA692C"/>
              </a:solidFill>
              <a:latin typeface="微软雅黑" panose="020B0503020204020204" pitchFamily="34" charset="-122"/>
              <a:ea typeface="微软雅黑" panose="020B0503020204020204" pitchFamily="34" charset="-122"/>
            </a:endParaRPr>
          </a:p>
        </p:txBody>
      </p:sp>
    </p:spTree>
  </p:cSld>
  <p:clrMapOvr>
    <a:masterClrMapping/>
  </p:clrMapOvr>
  <p:transition spd="slow" advClick="0" advTm="3000">
    <p:comb/>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1000"/>
                            </p:stCondLst>
                            <p:childTnLst>
                              <p:par>
                                <p:cTn id="9" presetID="16" presetClass="entr" presetSubtype="21"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barn(inVertical)">
                                      <p:cBhvr>
                                        <p:cTn id="11" dur="75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组合 13"/>
          <p:cNvGrpSpPr/>
          <p:nvPr/>
        </p:nvGrpSpPr>
        <p:grpSpPr>
          <a:xfrm>
            <a:off x="1325805" y="1217443"/>
            <a:ext cx="6173046" cy="2662827"/>
            <a:chOff x="2878" y="2357"/>
            <a:chExt cx="12962" cy="5591"/>
          </a:xfrm>
        </p:grpSpPr>
        <p:grpSp>
          <p:nvGrpSpPr>
            <p:cNvPr id="11" name="组合 10"/>
            <p:cNvGrpSpPr/>
            <p:nvPr/>
          </p:nvGrpSpPr>
          <p:grpSpPr>
            <a:xfrm>
              <a:off x="12600" y="2357"/>
              <a:ext cx="3240" cy="2796"/>
              <a:chOff x="8000904" y="1496620"/>
              <a:chExt cx="2057496" cy="1775219"/>
            </a:xfrm>
          </p:grpSpPr>
          <p:grpSp>
            <p:nvGrpSpPr>
              <p:cNvPr id="3" name="组合 2"/>
              <p:cNvGrpSpPr/>
              <p:nvPr/>
            </p:nvGrpSpPr>
            <p:grpSpPr>
              <a:xfrm>
                <a:off x="8000904" y="1496620"/>
                <a:ext cx="2057496" cy="1775219"/>
                <a:chOff x="8000904" y="1496620"/>
                <a:chExt cx="2057496" cy="1775219"/>
              </a:xfrm>
            </p:grpSpPr>
            <p:sp>
              <p:nvSpPr>
                <p:cNvPr id="2" name="Freeform 29"/>
                <p:cNvSpPr/>
                <p:nvPr/>
              </p:nvSpPr>
              <p:spPr bwMode="auto">
                <a:xfrm>
                  <a:off x="8000904" y="1496620"/>
                  <a:ext cx="2057496" cy="1775219"/>
                </a:xfrm>
                <a:custGeom>
                  <a:avLst/>
                  <a:gdLst>
                    <a:gd name="T0" fmla="*/ 0 w 984"/>
                    <a:gd name="T1" fmla="*/ 0 h 849"/>
                    <a:gd name="T2" fmla="*/ 0 w 984"/>
                    <a:gd name="T3" fmla="*/ 849 h 849"/>
                    <a:gd name="T4" fmla="*/ 434 w 984"/>
                    <a:gd name="T5" fmla="*/ 849 h 849"/>
                    <a:gd name="T6" fmla="*/ 492 w 984"/>
                    <a:gd name="T7" fmla="*/ 772 h 849"/>
                    <a:gd name="T8" fmla="*/ 549 w 984"/>
                    <a:gd name="T9" fmla="*/ 849 h 849"/>
                    <a:gd name="T10" fmla="*/ 984 w 984"/>
                    <a:gd name="T11" fmla="*/ 849 h 849"/>
                    <a:gd name="T12" fmla="*/ 984 w 984"/>
                    <a:gd name="T13" fmla="*/ 0 h 849"/>
                    <a:gd name="T14" fmla="*/ 0 w 984"/>
                    <a:gd name="T15" fmla="*/ 0 h 84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84" h="849">
                      <a:moveTo>
                        <a:pt x="0" y="0"/>
                      </a:moveTo>
                      <a:lnTo>
                        <a:pt x="0" y="849"/>
                      </a:lnTo>
                      <a:lnTo>
                        <a:pt x="434" y="849"/>
                      </a:lnTo>
                      <a:lnTo>
                        <a:pt x="492" y="772"/>
                      </a:lnTo>
                      <a:lnTo>
                        <a:pt x="549" y="849"/>
                      </a:lnTo>
                      <a:lnTo>
                        <a:pt x="984" y="849"/>
                      </a:lnTo>
                      <a:lnTo>
                        <a:pt x="984" y="0"/>
                      </a:lnTo>
                      <a:lnTo>
                        <a:pt x="0" y="0"/>
                      </a:lnTo>
                      <a:close/>
                    </a:path>
                  </a:pathLst>
                </a:custGeom>
                <a:solidFill>
                  <a:srgbClr val="FFC000">
                    <a:alpha val="70000"/>
                  </a:srgbClr>
                </a:solidFill>
                <a:ln>
                  <a:noFill/>
                </a:ln>
              </p:spPr>
              <p:txBody>
                <a:bodyPr vert="horz" wrap="square" lIns="68580" tIns="34290" rIns="68580" bIns="34290" numCol="1" anchor="t" anchorCtr="0" compatLnSpc="1"/>
                <a:lstStyle/>
                <a:p>
                  <a:endParaRPr lang="zh-CN" altLang="en-US" sz="1200"/>
                </a:p>
              </p:txBody>
            </p:sp>
            <p:sp>
              <p:nvSpPr>
                <p:cNvPr id="40" name="Freeform 219"/>
                <p:cNvSpPr>
                  <a:spLocks noChangeAspect="1" noEditPoints="1"/>
                </p:cNvSpPr>
                <p:nvPr/>
              </p:nvSpPr>
              <p:spPr bwMode="auto">
                <a:xfrm>
                  <a:off x="8826358" y="1741810"/>
                  <a:ext cx="406590" cy="521585"/>
                </a:xfrm>
                <a:custGeom>
                  <a:avLst/>
                  <a:gdLst>
                    <a:gd name="T0" fmla="*/ 49 w 99"/>
                    <a:gd name="T1" fmla="*/ 17 h 127"/>
                    <a:gd name="T2" fmla="*/ 36 w 99"/>
                    <a:gd name="T3" fmla="*/ 21 h 127"/>
                    <a:gd name="T4" fmla="*/ 26 w 99"/>
                    <a:gd name="T5" fmla="*/ 31 h 127"/>
                    <a:gd name="T6" fmla="*/ 22 w 99"/>
                    <a:gd name="T7" fmla="*/ 46 h 127"/>
                    <a:gd name="T8" fmla="*/ 26 w 99"/>
                    <a:gd name="T9" fmla="*/ 60 h 127"/>
                    <a:gd name="T10" fmla="*/ 36 w 99"/>
                    <a:gd name="T11" fmla="*/ 69 h 127"/>
                    <a:gd name="T12" fmla="*/ 49 w 99"/>
                    <a:gd name="T13" fmla="*/ 73 h 127"/>
                    <a:gd name="T14" fmla="*/ 64 w 99"/>
                    <a:gd name="T15" fmla="*/ 69 h 127"/>
                    <a:gd name="T16" fmla="*/ 74 w 99"/>
                    <a:gd name="T17" fmla="*/ 60 h 127"/>
                    <a:gd name="T18" fmla="*/ 78 w 99"/>
                    <a:gd name="T19" fmla="*/ 46 h 127"/>
                    <a:gd name="T20" fmla="*/ 74 w 99"/>
                    <a:gd name="T21" fmla="*/ 31 h 127"/>
                    <a:gd name="T22" fmla="*/ 64 w 99"/>
                    <a:gd name="T23" fmla="*/ 21 h 127"/>
                    <a:gd name="T24" fmla="*/ 49 w 99"/>
                    <a:gd name="T25" fmla="*/ 17 h 127"/>
                    <a:gd name="T26" fmla="*/ 49 w 99"/>
                    <a:gd name="T27" fmla="*/ 0 h 127"/>
                    <a:gd name="T28" fmla="*/ 69 w 99"/>
                    <a:gd name="T29" fmla="*/ 4 h 127"/>
                    <a:gd name="T30" fmla="*/ 85 w 99"/>
                    <a:gd name="T31" fmla="*/ 14 h 127"/>
                    <a:gd name="T32" fmla="*/ 95 w 99"/>
                    <a:gd name="T33" fmla="*/ 30 h 127"/>
                    <a:gd name="T34" fmla="*/ 99 w 99"/>
                    <a:gd name="T35" fmla="*/ 50 h 127"/>
                    <a:gd name="T36" fmla="*/ 99 w 99"/>
                    <a:gd name="T37" fmla="*/ 55 h 127"/>
                    <a:gd name="T38" fmla="*/ 97 w 99"/>
                    <a:gd name="T39" fmla="*/ 72 h 127"/>
                    <a:gd name="T40" fmla="*/ 89 w 99"/>
                    <a:gd name="T41" fmla="*/ 89 h 127"/>
                    <a:gd name="T42" fmla="*/ 80 w 99"/>
                    <a:gd name="T43" fmla="*/ 102 h 127"/>
                    <a:gd name="T44" fmla="*/ 69 w 99"/>
                    <a:gd name="T45" fmla="*/ 113 h 127"/>
                    <a:gd name="T46" fmla="*/ 60 w 99"/>
                    <a:gd name="T47" fmla="*/ 120 h 127"/>
                    <a:gd name="T48" fmla="*/ 53 w 99"/>
                    <a:gd name="T49" fmla="*/ 126 h 127"/>
                    <a:gd name="T50" fmla="*/ 51 w 99"/>
                    <a:gd name="T51" fmla="*/ 127 h 127"/>
                    <a:gd name="T52" fmla="*/ 48 w 99"/>
                    <a:gd name="T53" fmla="*/ 126 h 127"/>
                    <a:gd name="T54" fmla="*/ 43 w 99"/>
                    <a:gd name="T55" fmla="*/ 122 h 127"/>
                    <a:gd name="T56" fmla="*/ 34 w 99"/>
                    <a:gd name="T57" fmla="*/ 115 h 127"/>
                    <a:gd name="T58" fmla="*/ 25 w 99"/>
                    <a:gd name="T59" fmla="*/ 106 h 127"/>
                    <a:gd name="T60" fmla="*/ 15 w 99"/>
                    <a:gd name="T61" fmla="*/ 94 h 127"/>
                    <a:gd name="T62" fmla="*/ 8 w 99"/>
                    <a:gd name="T63" fmla="*/ 80 h 127"/>
                    <a:gd name="T64" fmla="*/ 2 w 99"/>
                    <a:gd name="T65" fmla="*/ 65 h 127"/>
                    <a:gd name="T66" fmla="*/ 1 w 99"/>
                    <a:gd name="T67" fmla="*/ 58 h 127"/>
                    <a:gd name="T68" fmla="*/ 0 w 99"/>
                    <a:gd name="T69" fmla="*/ 50 h 127"/>
                    <a:gd name="T70" fmla="*/ 4 w 99"/>
                    <a:gd name="T71" fmla="*/ 30 h 127"/>
                    <a:gd name="T72" fmla="*/ 14 w 99"/>
                    <a:gd name="T73" fmla="*/ 14 h 127"/>
                    <a:gd name="T74" fmla="*/ 30 w 99"/>
                    <a:gd name="T75" fmla="*/ 4 h 127"/>
                    <a:gd name="T76" fmla="*/ 49 w 99"/>
                    <a:gd name="T77" fmla="*/ 0 h 1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99" h="127">
                      <a:moveTo>
                        <a:pt x="49" y="17"/>
                      </a:moveTo>
                      <a:lnTo>
                        <a:pt x="36" y="21"/>
                      </a:lnTo>
                      <a:lnTo>
                        <a:pt x="26" y="31"/>
                      </a:lnTo>
                      <a:lnTo>
                        <a:pt x="22" y="46"/>
                      </a:lnTo>
                      <a:lnTo>
                        <a:pt x="26" y="60"/>
                      </a:lnTo>
                      <a:lnTo>
                        <a:pt x="36" y="69"/>
                      </a:lnTo>
                      <a:lnTo>
                        <a:pt x="49" y="73"/>
                      </a:lnTo>
                      <a:lnTo>
                        <a:pt x="64" y="69"/>
                      </a:lnTo>
                      <a:lnTo>
                        <a:pt x="74" y="60"/>
                      </a:lnTo>
                      <a:lnTo>
                        <a:pt x="78" y="46"/>
                      </a:lnTo>
                      <a:lnTo>
                        <a:pt x="74" y="31"/>
                      </a:lnTo>
                      <a:lnTo>
                        <a:pt x="64" y="21"/>
                      </a:lnTo>
                      <a:lnTo>
                        <a:pt x="49" y="17"/>
                      </a:lnTo>
                      <a:close/>
                      <a:moveTo>
                        <a:pt x="49" y="0"/>
                      </a:moveTo>
                      <a:lnTo>
                        <a:pt x="69" y="4"/>
                      </a:lnTo>
                      <a:lnTo>
                        <a:pt x="85" y="14"/>
                      </a:lnTo>
                      <a:lnTo>
                        <a:pt x="95" y="30"/>
                      </a:lnTo>
                      <a:lnTo>
                        <a:pt x="99" y="50"/>
                      </a:lnTo>
                      <a:lnTo>
                        <a:pt x="99" y="55"/>
                      </a:lnTo>
                      <a:lnTo>
                        <a:pt x="97" y="72"/>
                      </a:lnTo>
                      <a:lnTo>
                        <a:pt x="89" y="89"/>
                      </a:lnTo>
                      <a:lnTo>
                        <a:pt x="80" y="102"/>
                      </a:lnTo>
                      <a:lnTo>
                        <a:pt x="69" y="113"/>
                      </a:lnTo>
                      <a:lnTo>
                        <a:pt x="60" y="120"/>
                      </a:lnTo>
                      <a:lnTo>
                        <a:pt x="53" y="126"/>
                      </a:lnTo>
                      <a:lnTo>
                        <a:pt x="51" y="127"/>
                      </a:lnTo>
                      <a:lnTo>
                        <a:pt x="48" y="126"/>
                      </a:lnTo>
                      <a:lnTo>
                        <a:pt x="43" y="122"/>
                      </a:lnTo>
                      <a:lnTo>
                        <a:pt x="34" y="115"/>
                      </a:lnTo>
                      <a:lnTo>
                        <a:pt x="25" y="106"/>
                      </a:lnTo>
                      <a:lnTo>
                        <a:pt x="15" y="94"/>
                      </a:lnTo>
                      <a:lnTo>
                        <a:pt x="8" y="80"/>
                      </a:lnTo>
                      <a:lnTo>
                        <a:pt x="2" y="65"/>
                      </a:lnTo>
                      <a:lnTo>
                        <a:pt x="1" y="58"/>
                      </a:lnTo>
                      <a:lnTo>
                        <a:pt x="0" y="50"/>
                      </a:lnTo>
                      <a:lnTo>
                        <a:pt x="4" y="30"/>
                      </a:lnTo>
                      <a:lnTo>
                        <a:pt x="14" y="14"/>
                      </a:lnTo>
                      <a:lnTo>
                        <a:pt x="30" y="4"/>
                      </a:lnTo>
                      <a:lnTo>
                        <a:pt x="49" y="0"/>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noAutofit/>
                </a:bodyPr>
                <a:lstStyle/>
                <a:p>
                  <a:pPr algn="ctr"/>
                  <a:endParaRPr lang="zh-CN" altLang="en-US" sz="1200"/>
                </a:p>
              </p:txBody>
            </p:sp>
            <p:sp>
              <p:nvSpPr>
                <p:cNvPr id="86" name="矩形 85"/>
                <p:cNvSpPr/>
                <p:nvPr/>
              </p:nvSpPr>
              <p:spPr>
                <a:xfrm>
                  <a:off x="8205250" y="2465776"/>
                  <a:ext cx="1619471" cy="490979"/>
                </a:xfrm>
                <a:prstGeom prst="rect">
                  <a:avLst/>
                </a:prstGeom>
              </p:spPr>
              <p:txBody>
                <a:bodyPr wrap="square">
                  <a:spAutoFit/>
                </a:bodyPr>
                <a:lstStyle/>
                <a:p>
                  <a:pPr algn="ctr"/>
                  <a:r>
                    <a:rPr lang="en-US" altLang="zh-CN" sz="1800" dirty="0"/>
                    <a:t>20XX-20XX</a:t>
                  </a:r>
                  <a:endParaRPr lang="en-US" altLang="zh-CN" sz="1800" dirty="0"/>
                </a:p>
              </p:txBody>
            </p:sp>
          </p:grpSp>
          <p:sp>
            <p:nvSpPr>
              <p:cNvPr id="42" name="矩形 41"/>
              <p:cNvSpPr/>
              <p:nvPr/>
            </p:nvSpPr>
            <p:spPr>
              <a:xfrm>
                <a:off x="8216897" y="2444138"/>
                <a:ext cx="1625509" cy="579312"/>
              </a:xfrm>
              <a:prstGeom prst="rect">
                <a:avLst/>
              </a:prstGeom>
              <a:noFill/>
              <a:ln w="25400">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sz="1200"/>
              </a:p>
            </p:txBody>
          </p:sp>
        </p:grpSp>
        <p:grpSp>
          <p:nvGrpSpPr>
            <p:cNvPr id="10" name="组合 9"/>
            <p:cNvGrpSpPr/>
            <p:nvPr/>
          </p:nvGrpSpPr>
          <p:grpSpPr>
            <a:xfrm>
              <a:off x="6118" y="2357"/>
              <a:ext cx="3240" cy="2796"/>
              <a:chOff x="3885168" y="1496620"/>
              <a:chExt cx="2057496" cy="1775219"/>
            </a:xfrm>
          </p:grpSpPr>
          <p:grpSp>
            <p:nvGrpSpPr>
              <p:cNvPr id="4" name="组合 3"/>
              <p:cNvGrpSpPr/>
              <p:nvPr/>
            </p:nvGrpSpPr>
            <p:grpSpPr>
              <a:xfrm>
                <a:off x="3885168" y="1496620"/>
                <a:ext cx="2057496" cy="1775219"/>
                <a:chOff x="3885168" y="1496620"/>
                <a:chExt cx="2057496" cy="1775219"/>
              </a:xfrm>
            </p:grpSpPr>
            <p:sp>
              <p:nvSpPr>
                <p:cNvPr id="44" name="Freeform 33"/>
                <p:cNvSpPr/>
                <p:nvPr/>
              </p:nvSpPr>
              <p:spPr bwMode="auto">
                <a:xfrm>
                  <a:off x="3885168" y="1496620"/>
                  <a:ext cx="2057496" cy="1775219"/>
                </a:xfrm>
                <a:custGeom>
                  <a:avLst/>
                  <a:gdLst>
                    <a:gd name="T0" fmla="*/ 0 w 984"/>
                    <a:gd name="T1" fmla="*/ 0 h 849"/>
                    <a:gd name="T2" fmla="*/ 0 w 984"/>
                    <a:gd name="T3" fmla="*/ 849 h 849"/>
                    <a:gd name="T4" fmla="*/ 434 w 984"/>
                    <a:gd name="T5" fmla="*/ 849 h 849"/>
                    <a:gd name="T6" fmla="*/ 492 w 984"/>
                    <a:gd name="T7" fmla="*/ 772 h 849"/>
                    <a:gd name="T8" fmla="*/ 549 w 984"/>
                    <a:gd name="T9" fmla="*/ 849 h 849"/>
                    <a:gd name="T10" fmla="*/ 984 w 984"/>
                    <a:gd name="T11" fmla="*/ 849 h 849"/>
                    <a:gd name="T12" fmla="*/ 984 w 984"/>
                    <a:gd name="T13" fmla="*/ 0 h 849"/>
                    <a:gd name="T14" fmla="*/ 0 w 984"/>
                    <a:gd name="T15" fmla="*/ 0 h 84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84" h="849">
                      <a:moveTo>
                        <a:pt x="0" y="0"/>
                      </a:moveTo>
                      <a:lnTo>
                        <a:pt x="0" y="849"/>
                      </a:lnTo>
                      <a:lnTo>
                        <a:pt x="434" y="849"/>
                      </a:lnTo>
                      <a:lnTo>
                        <a:pt x="492" y="772"/>
                      </a:lnTo>
                      <a:lnTo>
                        <a:pt x="549" y="849"/>
                      </a:lnTo>
                      <a:lnTo>
                        <a:pt x="984" y="849"/>
                      </a:lnTo>
                      <a:lnTo>
                        <a:pt x="984" y="0"/>
                      </a:lnTo>
                      <a:lnTo>
                        <a:pt x="0" y="0"/>
                      </a:lnTo>
                      <a:close/>
                    </a:path>
                  </a:pathLst>
                </a:custGeom>
                <a:solidFill>
                  <a:srgbClr val="FFC000">
                    <a:alpha val="70000"/>
                  </a:srgbClr>
                </a:solidFill>
                <a:ln>
                  <a:noFill/>
                </a:ln>
              </p:spPr>
              <p:txBody>
                <a:bodyPr vert="horz" wrap="square" lIns="68580" tIns="34290" rIns="68580" bIns="34290" numCol="1" anchor="t" anchorCtr="0" compatLnSpc="1"/>
                <a:lstStyle/>
                <a:p>
                  <a:endParaRPr lang="zh-CN" altLang="en-US" sz="1200"/>
                </a:p>
              </p:txBody>
            </p:sp>
            <p:sp>
              <p:nvSpPr>
                <p:cNvPr id="46" name="Freeform 218"/>
                <p:cNvSpPr>
                  <a:spLocks noChangeAspect="1" noEditPoints="1"/>
                </p:cNvSpPr>
                <p:nvPr/>
              </p:nvSpPr>
              <p:spPr bwMode="auto">
                <a:xfrm>
                  <a:off x="4665845" y="1741810"/>
                  <a:ext cx="496142" cy="521585"/>
                </a:xfrm>
                <a:custGeom>
                  <a:avLst/>
                  <a:gdLst>
                    <a:gd name="T0" fmla="*/ 61 w 117"/>
                    <a:gd name="T1" fmla="*/ 38 h 123"/>
                    <a:gd name="T2" fmla="*/ 72 w 117"/>
                    <a:gd name="T3" fmla="*/ 43 h 123"/>
                    <a:gd name="T4" fmla="*/ 76 w 117"/>
                    <a:gd name="T5" fmla="*/ 47 h 123"/>
                    <a:gd name="T6" fmla="*/ 63 w 117"/>
                    <a:gd name="T7" fmla="*/ 62 h 123"/>
                    <a:gd name="T8" fmla="*/ 61 w 117"/>
                    <a:gd name="T9" fmla="*/ 59 h 123"/>
                    <a:gd name="T10" fmla="*/ 54 w 117"/>
                    <a:gd name="T11" fmla="*/ 57 h 123"/>
                    <a:gd name="T12" fmla="*/ 49 w 117"/>
                    <a:gd name="T13" fmla="*/ 59 h 123"/>
                    <a:gd name="T14" fmla="*/ 24 w 117"/>
                    <a:gd name="T15" fmla="*/ 83 h 123"/>
                    <a:gd name="T16" fmla="*/ 20 w 117"/>
                    <a:gd name="T17" fmla="*/ 88 h 123"/>
                    <a:gd name="T18" fmla="*/ 20 w 117"/>
                    <a:gd name="T19" fmla="*/ 94 h 123"/>
                    <a:gd name="T20" fmla="*/ 24 w 117"/>
                    <a:gd name="T21" fmla="*/ 100 h 123"/>
                    <a:gd name="T22" fmla="*/ 27 w 117"/>
                    <a:gd name="T23" fmla="*/ 102 h 123"/>
                    <a:gd name="T24" fmla="*/ 33 w 117"/>
                    <a:gd name="T25" fmla="*/ 104 h 123"/>
                    <a:gd name="T26" fmla="*/ 38 w 117"/>
                    <a:gd name="T27" fmla="*/ 102 h 123"/>
                    <a:gd name="T28" fmla="*/ 51 w 117"/>
                    <a:gd name="T29" fmla="*/ 91 h 123"/>
                    <a:gd name="T30" fmla="*/ 58 w 117"/>
                    <a:gd name="T31" fmla="*/ 88 h 123"/>
                    <a:gd name="T32" fmla="*/ 65 w 117"/>
                    <a:gd name="T33" fmla="*/ 91 h 123"/>
                    <a:gd name="T34" fmla="*/ 67 w 117"/>
                    <a:gd name="T35" fmla="*/ 97 h 123"/>
                    <a:gd name="T36" fmla="*/ 65 w 117"/>
                    <a:gd name="T37" fmla="*/ 104 h 123"/>
                    <a:gd name="T38" fmla="*/ 45 w 117"/>
                    <a:gd name="T39" fmla="*/ 121 h 123"/>
                    <a:gd name="T40" fmla="*/ 33 w 117"/>
                    <a:gd name="T41" fmla="*/ 123 h 123"/>
                    <a:gd name="T42" fmla="*/ 11 w 117"/>
                    <a:gd name="T43" fmla="*/ 114 h 123"/>
                    <a:gd name="T44" fmla="*/ 3 w 117"/>
                    <a:gd name="T45" fmla="*/ 102 h 123"/>
                    <a:gd name="T46" fmla="*/ 3 w 117"/>
                    <a:gd name="T47" fmla="*/ 79 h 123"/>
                    <a:gd name="T48" fmla="*/ 32 w 117"/>
                    <a:gd name="T49" fmla="*/ 47 h 123"/>
                    <a:gd name="T50" fmla="*/ 54 w 117"/>
                    <a:gd name="T51" fmla="*/ 38 h 123"/>
                    <a:gd name="T52" fmla="*/ 97 w 117"/>
                    <a:gd name="T53" fmla="*/ 3 h 123"/>
                    <a:gd name="T54" fmla="*/ 108 w 117"/>
                    <a:gd name="T55" fmla="*/ 9 h 123"/>
                    <a:gd name="T56" fmla="*/ 117 w 117"/>
                    <a:gd name="T57" fmla="*/ 32 h 123"/>
                    <a:gd name="T58" fmla="*/ 108 w 117"/>
                    <a:gd name="T59" fmla="*/ 54 h 123"/>
                    <a:gd name="T60" fmla="*/ 75 w 117"/>
                    <a:gd name="T61" fmla="*/ 83 h 123"/>
                    <a:gd name="T62" fmla="*/ 63 w 117"/>
                    <a:gd name="T63" fmla="*/ 85 h 123"/>
                    <a:gd name="T64" fmla="*/ 42 w 117"/>
                    <a:gd name="T65" fmla="*/ 76 h 123"/>
                    <a:gd name="T66" fmla="*/ 54 w 117"/>
                    <a:gd name="T67" fmla="*/ 62 h 123"/>
                    <a:gd name="T68" fmla="*/ 58 w 117"/>
                    <a:gd name="T69" fmla="*/ 64 h 123"/>
                    <a:gd name="T70" fmla="*/ 63 w 117"/>
                    <a:gd name="T71" fmla="*/ 66 h 123"/>
                    <a:gd name="T72" fmla="*/ 70 w 117"/>
                    <a:gd name="T73" fmla="*/ 64 h 123"/>
                    <a:gd name="T74" fmla="*/ 95 w 117"/>
                    <a:gd name="T75" fmla="*/ 41 h 123"/>
                    <a:gd name="T76" fmla="*/ 97 w 117"/>
                    <a:gd name="T77" fmla="*/ 36 h 123"/>
                    <a:gd name="T78" fmla="*/ 97 w 117"/>
                    <a:gd name="T79" fmla="*/ 29 h 123"/>
                    <a:gd name="T80" fmla="*/ 95 w 117"/>
                    <a:gd name="T81" fmla="*/ 24 h 123"/>
                    <a:gd name="T82" fmla="*/ 91 w 117"/>
                    <a:gd name="T83" fmla="*/ 21 h 123"/>
                    <a:gd name="T84" fmla="*/ 86 w 117"/>
                    <a:gd name="T85" fmla="*/ 19 h 123"/>
                    <a:gd name="T86" fmla="*/ 79 w 117"/>
                    <a:gd name="T87" fmla="*/ 21 h 123"/>
                    <a:gd name="T88" fmla="*/ 67 w 117"/>
                    <a:gd name="T89" fmla="*/ 32 h 123"/>
                    <a:gd name="T90" fmla="*/ 61 w 117"/>
                    <a:gd name="T91" fmla="*/ 34 h 123"/>
                    <a:gd name="T92" fmla="*/ 54 w 117"/>
                    <a:gd name="T93" fmla="*/ 32 h 123"/>
                    <a:gd name="T94" fmla="*/ 51 w 117"/>
                    <a:gd name="T95" fmla="*/ 25 h 123"/>
                    <a:gd name="T96" fmla="*/ 54 w 117"/>
                    <a:gd name="T97" fmla="*/ 19 h 123"/>
                    <a:gd name="T98" fmla="*/ 74 w 117"/>
                    <a:gd name="T99" fmla="*/ 3 h 1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17" h="123">
                      <a:moveTo>
                        <a:pt x="54" y="38"/>
                      </a:moveTo>
                      <a:lnTo>
                        <a:pt x="61" y="38"/>
                      </a:lnTo>
                      <a:lnTo>
                        <a:pt x="66" y="41"/>
                      </a:lnTo>
                      <a:lnTo>
                        <a:pt x="72" y="43"/>
                      </a:lnTo>
                      <a:lnTo>
                        <a:pt x="75" y="45"/>
                      </a:lnTo>
                      <a:lnTo>
                        <a:pt x="76" y="47"/>
                      </a:lnTo>
                      <a:lnTo>
                        <a:pt x="78" y="47"/>
                      </a:lnTo>
                      <a:lnTo>
                        <a:pt x="63" y="62"/>
                      </a:lnTo>
                      <a:lnTo>
                        <a:pt x="62" y="60"/>
                      </a:lnTo>
                      <a:lnTo>
                        <a:pt x="61" y="59"/>
                      </a:lnTo>
                      <a:lnTo>
                        <a:pt x="57" y="58"/>
                      </a:lnTo>
                      <a:lnTo>
                        <a:pt x="54" y="57"/>
                      </a:lnTo>
                      <a:lnTo>
                        <a:pt x="51" y="58"/>
                      </a:lnTo>
                      <a:lnTo>
                        <a:pt x="49" y="59"/>
                      </a:lnTo>
                      <a:lnTo>
                        <a:pt x="46" y="60"/>
                      </a:lnTo>
                      <a:lnTo>
                        <a:pt x="24" y="83"/>
                      </a:lnTo>
                      <a:lnTo>
                        <a:pt x="21" y="85"/>
                      </a:lnTo>
                      <a:lnTo>
                        <a:pt x="20" y="88"/>
                      </a:lnTo>
                      <a:lnTo>
                        <a:pt x="20" y="91"/>
                      </a:lnTo>
                      <a:lnTo>
                        <a:pt x="20" y="94"/>
                      </a:lnTo>
                      <a:lnTo>
                        <a:pt x="21" y="97"/>
                      </a:lnTo>
                      <a:lnTo>
                        <a:pt x="24" y="100"/>
                      </a:lnTo>
                      <a:lnTo>
                        <a:pt x="24" y="100"/>
                      </a:lnTo>
                      <a:lnTo>
                        <a:pt x="27" y="102"/>
                      </a:lnTo>
                      <a:lnTo>
                        <a:pt x="31" y="104"/>
                      </a:lnTo>
                      <a:lnTo>
                        <a:pt x="33" y="104"/>
                      </a:lnTo>
                      <a:lnTo>
                        <a:pt x="36" y="104"/>
                      </a:lnTo>
                      <a:lnTo>
                        <a:pt x="38" y="102"/>
                      </a:lnTo>
                      <a:lnTo>
                        <a:pt x="41" y="100"/>
                      </a:lnTo>
                      <a:lnTo>
                        <a:pt x="51" y="91"/>
                      </a:lnTo>
                      <a:lnTo>
                        <a:pt x="54" y="89"/>
                      </a:lnTo>
                      <a:lnTo>
                        <a:pt x="58" y="88"/>
                      </a:lnTo>
                      <a:lnTo>
                        <a:pt x="61" y="89"/>
                      </a:lnTo>
                      <a:lnTo>
                        <a:pt x="65" y="91"/>
                      </a:lnTo>
                      <a:lnTo>
                        <a:pt x="66" y="94"/>
                      </a:lnTo>
                      <a:lnTo>
                        <a:pt x="67" y="97"/>
                      </a:lnTo>
                      <a:lnTo>
                        <a:pt x="66" y="101"/>
                      </a:lnTo>
                      <a:lnTo>
                        <a:pt x="65" y="104"/>
                      </a:lnTo>
                      <a:lnTo>
                        <a:pt x="55" y="114"/>
                      </a:lnTo>
                      <a:lnTo>
                        <a:pt x="45" y="121"/>
                      </a:lnTo>
                      <a:lnTo>
                        <a:pt x="33" y="123"/>
                      </a:lnTo>
                      <a:lnTo>
                        <a:pt x="33" y="123"/>
                      </a:lnTo>
                      <a:lnTo>
                        <a:pt x="21" y="121"/>
                      </a:lnTo>
                      <a:lnTo>
                        <a:pt x="11" y="114"/>
                      </a:lnTo>
                      <a:lnTo>
                        <a:pt x="10" y="113"/>
                      </a:lnTo>
                      <a:lnTo>
                        <a:pt x="3" y="102"/>
                      </a:lnTo>
                      <a:lnTo>
                        <a:pt x="0" y="91"/>
                      </a:lnTo>
                      <a:lnTo>
                        <a:pt x="3" y="79"/>
                      </a:lnTo>
                      <a:lnTo>
                        <a:pt x="10" y="70"/>
                      </a:lnTo>
                      <a:lnTo>
                        <a:pt x="32" y="47"/>
                      </a:lnTo>
                      <a:lnTo>
                        <a:pt x="42" y="40"/>
                      </a:lnTo>
                      <a:lnTo>
                        <a:pt x="54" y="38"/>
                      </a:lnTo>
                      <a:close/>
                      <a:moveTo>
                        <a:pt x="86" y="0"/>
                      </a:moveTo>
                      <a:lnTo>
                        <a:pt x="97" y="3"/>
                      </a:lnTo>
                      <a:lnTo>
                        <a:pt x="107" y="9"/>
                      </a:lnTo>
                      <a:lnTo>
                        <a:pt x="108" y="9"/>
                      </a:lnTo>
                      <a:lnTo>
                        <a:pt x="114" y="20"/>
                      </a:lnTo>
                      <a:lnTo>
                        <a:pt x="117" y="32"/>
                      </a:lnTo>
                      <a:lnTo>
                        <a:pt x="114" y="43"/>
                      </a:lnTo>
                      <a:lnTo>
                        <a:pt x="108" y="54"/>
                      </a:lnTo>
                      <a:lnTo>
                        <a:pt x="86" y="76"/>
                      </a:lnTo>
                      <a:lnTo>
                        <a:pt x="75" y="83"/>
                      </a:lnTo>
                      <a:lnTo>
                        <a:pt x="63" y="85"/>
                      </a:lnTo>
                      <a:lnTo>
                        <a:pt x="63" y="85"/>
                      </a:lnTo>
                      <a:lnTo>
                        <a:pt x="51" y="83"/>
                      </a:lnTo>
                      <a:lnTo>
                        <a:pt x="42" y="76"/>
                      </a:lnTo>
                      <a:lnTo>
                        <a:pt x="41" y="75"/>
                      </a:lnTo>
                      <a:lnTo>
                        <a:pt x="54" y="62"/>
                      </a:lnTo>
                      <a:lnTo>
                        <a:pt x="55" y="63"/>
                      </a:lnTo>
                      <a:lnTo>
                        <a:pt x="58" y="64"/>
                      </a:lnTo>
                      <a:lnTo>
                        <a:pt x="61" y="66"/>
                      </a:lnTo>
                      <a:lnTo>
                        <a:pt x="63" y="66"/>
                      </a:lnTo>
                      <a:lnTo>
                        <a:pt x="67" y="66"/>
                      </a:lnTo>
                      <a:lnTo>
                        <a:pt x="70" y="64"/>
                      </a:lnTo>
                      <a:lnTo>
                        <a:pt x="72" y="63"/>
                      </a:lnTo>
                      <a:lnTo>
                        <a:pt x="95" y="41"/>
                      </a:lnTo>
                      <a:lnTo>
                        <a:pt x="96" y="38"/>
                      </a:lnTo>
                      <a:lnTo>
                        <a:pt x="97" y="36"/>
                      </a:lnTo>
                      <a:lnTo>
                        <a:pt x="97" y="32"/>
                      </a:lnTo>
                      <a:lnTo>
                        <a:pt x="97" y="29"/>
                      </a:lnTo>
                      <a:lnTo>
                        <a:pt x="96" y="26"/>
                      </a:lnTo>
                      <a:lnTo>
                        <a:pt x="95" y="24"/>
                      </a:lnTo>
                      <a:lnTo>
                        <a:pt x="93" y="22"/>
                      </a:lnTo>
                      <a:lnTo>
                        <a:pt x="91" y="21"/>
                      </a:lnTo>
                      <a:lnTo>
                        <a:pt x="88" y="20"/>
                      </a:lnTo>
                      <a:lnTo>
                        <a:pt x="86" y="19"/>
                      </a:lnTo>
                      <a:lnTo>
                        <a:pt x="82" y="20"/>
                      </a:lnTo>
                      <a:lnTo>
                        <a:pt x="79" y="21"/>
                      </a:lnTo>
                      <a:lnTo>
                        <a:pt x="76" y="22"/>
                      </a:lnTo>
                      <a:lnTo>
                        <a:pt x="67" y="32"/>
                      </a:lnTo>
                      <a:lnTo>
                        <a:pt x="65" y="34"/>
                      </a:lnTo>
                      <a:lnTo>
                        <a:pt x="61" y="34"/>
                      </a:lnTo>
                      <a:lnTo>
                        <a:pt x="57" y="34"/>
                      </a:lnTo>
                      <a:lnTo>
                        <a:pt x="54" y="32"/>
                      </a:lnTo>
                      <a:lnTo>
                        <a:pt x="51" y="29"/>
                      </a:lnTo>
                      <a:lnTo>
                        <a:pt x="51" y="25"/>
                      </a:lnTo>
                      <a:lnTo>
                        <a:pt x="51" y="21"/>
                      </a:lnTo>
                      <a:lnTo>
                        <a:pt x="54" y="19"/>
                      </a:lnTo>
                      <a:lnTo>
                        <a:pt x="63" y="9"/>
                      </a:lnTo>
                      <a:lnTo>
                        <a:pt x="74" y="3"/>
                      </a:lnTo>
                      <a:lnTo>
                        <a:pt x="86" y="0"/>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noAutofit/>
                </a:bodyPr>
                <a:lstStyle/>
                <a:p>
                  <a:pPr algn="ctr"/>
                  <a:endParaRPr lang="zh-CN" altLang="en-US" sz="1200"/>
                </a:p>
              </p:txBody>
            </p:sp>
            <p:sp>
              <p:nvSpPr>
                <p:cNvPr id="85" name="矩形 84"/>
                <p:cNvSpPr/>
                <p:nvPr/>
              </p:nvSpPr>
              <p:spPr>
                <a:xfrm>
                  <a:off x="4098326" y="2465776"/>
                  <a:ext cx="1619471" cy="490979"/>
                </a:xfrm>
                <a:prstGeom prst="rect">
                  <a:avLst/>
                </a:prstGeom>
              </p:spPr>
              <p:txBody>
                <a:bodyPr wrap="square">
                  <a:spAutoFit/>
                </a:bodyPr>
                <a:lstStyle/>
                <a:p>
                  <a:pPr algn="ctr"/>
                  <a:r>
                    <a:rPr lang="en-US" altLang="zh-CN" sz="1800" dirty="0"/>
                    <a:t>20XX-20XX</a:t>
                  </a:r>
                  <a:endParaRPr lang="en-US" altLang="zh-CN" sz="1800" dirty="0"/>
                </a:p>
              </p:txBody>
            </p:sp>
          </p:grpSp>
          <p:sp>
            <p:nvSpPr>
              <p:cNvPr id="48" name="矩形 47"/>
              <p:cNvSpPr/>
              <p:nvPr/>
            </p:nvSpPr>
            <p:spPr>
              <a:xfrm>
                <a:off x="4101161" y="2444138"/>
                <a:ext cx="1625509" cy="579312"/>
              </a:xfrm>
              <a:prstGeom prst="rect">
                <a:avLst/>
              </a:prstGeom>
              <a:noFill/>
              <a:ln w="25400">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sz="1200"/>
              </a:p>
            </p:txBody>
          </p:sp>
        </p:grpSp>
        <p:grpSp>
          <p:nvGrpSpPr>
            <p:cNvPr id="12" name="组合 11"/>
            <p:cNvGrpSpPr/>
            <p:nvPr/>
          </p:nvGrpSpPr>
          <p:grpSpPr>
            <a:xfrm>
              <a:off x="9359" y="5152"/>
              <a:ext cx="3237" cy="2796"/>
              <a:chOff x="5942664" y="3271837"/>
              <a:chExt cx="2055405" cy="1775219"/>
            </a:xfrm>
          </p:grpSpPr>
          <p:grpSp>
            <p:nvGrpSpPr>
              <p:cNvPr id="6" name="组合 5"/>
              <p:cNvGrpSpPr/>
              <p:nvPr/>
            </p:nvGrpSpPr>
            <p:grpSpPr>
              <a:xfrm>
                <a:off x="5942664" y="3271837"/>
                <a:ext cx="2055405" cy="1775219"/>
                <a:chOff x="5942664" y="3271837"/>
                <a:chExt cx="2055405" cy="1775219"/>
              </a:xfrm>
            </p:grpSpPr>
            <p:sp>
              <p:nvSpPr>
                <p:cNvPr id="53" name="Freeform 35"/>
                <p:cNvSpPr/>
                <p:nvPr/>
              </p:nvSpPr>
              <p:spPr bwMode="auto">
                <a:xfrm>
                  <a:off x="5942664" y="3271837"/>
                  <a:ext cx="2055405" cy="1775219"/>
                </a:xfrm>
                <a:custGeom>
                  <a:avLst/>
                  <a:gdLst>
                    <a:gd name="T0" fmla="*/ 983 w 983"/>
                    <a:gd name="T1" fmla="*/ 849 h 849"/>
                    <a:gd name="T2" fmla="*/ 983 w 983"/>
                    <a:gd name="T3" fmla="*/ 0 h 849"/>
                    <a:gd name="T4" fmla="*/ 549 w 983"/>
                    <a:gd name="T5" fmla="*/ 0 h 849"/>
                    <a:gd name="T6" fmla="*/ 492 w 983"/>
                    <a:gd name="T7" fmla="*/ 78 h 849"/>
                    <a:gd name="T8" fmla="*/ 434 w 983"/>
                    <a:gd name="T9" fmla="*/ 0 h 849"/>
                    <a:gd name="T10" fmla="*/ 0 w 983"/>
                    <a:gd name="T11" fmla="*/ 0 h 849"/>
                    <a:gd name="T12" fmla="*/ 0 w 983"/>
                    <a:gd name="T13" fmla="*/ 849 h 849"/>
                    <a:gd name="T14" fmla="*/ 983 w 983"/>
                    <a:gd name="T15" fmla="*/ 849 h 84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83" h="849">
                      <a:moveTo>
                        <a:pt x="983" y="849"/>
                      </a:moveTo>
                      <a:lnTo>
                        <a:pt x="983" y="0"/>
                      </a:lnTo>
                      <a:lnTo>
                        <a:pt x="549" y="0"/>
                      </a:lnTo>
                      <a:lnTo>
                        <a:pt x="492" y="78"/>
                      </a:lnTo>
                      <a:lnTo>
                        <a:pt x="434" y="0"/>
                      </a:lnTo>
                      <a:lnTo>
                        <a:pt x="0" y="0"/>
                      </a:lnTo>
                      <a:lnTo>
                        <a:pt x="0" y="849"/>
                      </a:lnTo>
                      <a:lnTo>
                        <a:pt x="983" y="849"/>
                      </a:lnTo>
                      <a:close/>
                    </a:path>
                  </a:pathLst>
                </a:custGeom>
                <a:solidFill>
                  <a:srgbClr val="FFC000">
                    <a:alpha val="70000"/>
                  </a:srgbClr>
                </a:solidFill>
                <a:ln>
                  <a:noFill/>
                </a:ln>
              </p:spPr>
              <p:txBody>
                <a:bodyPr vert="horz" wrap="square" lIns="68580" tIns="34290" rIns="68580" bIns="34290" numCol="1" anchor="t" anchorCtr="0" compatLnSpc="1"/>
                <a:lstStyle/>
                <a:p>
                  <a:endParaRPr lang="zh-CN" altLang="en-US" sz="1200"/>
                </a:p>
              </p:txBody>
            </p:sp>
            <p:sp>
              <p:nvSpPr>
                <p:cNvPr id="56" name="Freeform 219"/>
                <p:cNvSpPr>
                  <a:spLocks noChangeAspect="1" noEditPoints="1"/>
                </p:cNvSpPr>
                <p:nvPr/>
              </p:nvSpPr>
              <p:spPr bwMode="auto">
                <a:xfrm>
                  <a:off x="6767071" y="3604412"/>
                  <a:ext cx="406590" cy="521585"/>
                </a:xfrm>
                <a:custGeom>
                  <a:avLst/>
                  <a:gdLst>
                    <a:gd name="T0" fmla="*/ 49 w 99"/>
                    <a:gd name="T1" fmla="*/ 17 h 127"/>
                    <a:gd name="T2" fmla="*/ 36 w 99"/>
                    <a:gd name="T3" fmla="*/ 21 h 127"/>
                    <a:gd name="T4" fmla="*/ 26 w 99"/>
                    <a:gd name="T5" fmla="*/ 31 h 127"/>
                    <a:gd name="T6" fmla="*/ 22 w 99"/>
                    <a:gd name="T7" fmla="*/ 46 h 127"/>
                    <a:gd name="T8" fmla="*/ 26 w 99"/>
                    <a:gd name="T9" fmla="*/ 60 h 127"/>
                    <a:gd name="T10" fmla="*/ 36 w 99"/>
                    <a:gd name="T11" fmla="*/ 69 h 127"/>
                    <a:gd name="T12" fmla="*/ 49 w 99"/>
                    <a:gd name="T13" fmla="*/ 73 h 127"/>
                    <a:gd name="T14" fmla="*/ 64 w 99"/>
                    <a:gd name="T15" fmla="*/ 69 h 127"/>
                    <a:gd name="T16" fmla="*/ 74 w 99"/>
                    <a:gd name="T17" fmla="*/ 60 h 127"/>
                    <a:gd name="T18" fmla="*/ 78 w 99"/>
                    <a:gd name="T19" fmla="*/ 46 h 127"/>
                    <a:gd name="T20" fmla="*/ 74 w 99"/>
                    <a:gd name="T21" fmla="*/ 31 h 127"/>
                    <a:gd name="T22" fmla="*/ 64 w 99"/>
                    <a:gd name="T23" fmla="*/ 21 h 127"/>
                    <a:gd name="T24" fmla="*/ 49 w 99"/>
                    <a:gd name="T25" fmla="*/ 17 h 127"/>
                    <a:gd name="T26" fmla="*/ 49 w 99"/>
                    <a:gd name="T27" fmla="*/ 0 h 127"/>
                    <a:gd name="T28" fmla="*/ 69 w 99"/>
                    <a:gd name="T29" fmla="*/ 4 h 127"/>
                    <a:gd name="T30" fmla="*/ 85 w 99"/>
                    <a:gd name="T31" fmla="*/ 14 h 127"/>
                    <a:gd name="T32" fmla="*/ 95 w 99"/>
                    <a:gd name="T33" fmla="*/ 30 h 127"/>
                    <a:gd name="T34" fmla="*/ 99 w 99"/>
                    <a:gd name="T35" fmla="*/ 50 h 127"/>
                    <a:gd name="T36" fmla="*/ 99 w 99"/>
                    <a:gd name="T37" fmla="*/ 55 h 127"/>
                    <a:gd name="T38" fmla="*/ 97 w 99"/>
                    <a:gd name="T39" fmla="*/ 72 h 127"/>
                    <a:gd name="T40" fmla="*/ 89 w 99"/>
                    <a:gd name="T41" fmla="*/ 89 h 127"/>
                    <a:gd name="T42" fmla="*/ 80 w 99"/>
                    <a:gd name="T43" fmla="*/ 102 h 127"/>
                    <a:gd name="T44" fmla="*/ 69 w 99"/>
                    <a:gd name="T45" fmla="*/ 113 h 127"/>
                    <a:gd name="T46" fmla="*/ 60 w 99"/>
                    <a:gd name="T47" fmla="*/ 120 h 127"/>
                    <a:gd name="T48" fmla="*/ 53 w 99"/>
                    <a:gd name="T49" fmla="*/ 126 h 127"/>
                    <a:gd name="T50" fmla="*/ 51 w 99"/>
                    <a:gd name="T51" fmla="*/ 127 h 127"/>
                    <a:gd name="T52" fmla="*/ 48 w 99"/>
                    <a:gd name="T53" fmla="*/ 126 h 127"/>
                    <a:gd name="T54" fmla="*/ 43 w 99"/>
                    <a:gd name="T55" fmla="*/ 122 h 127"/>
                    <a:gd name="T56" fmla="*/ 34 w 99"/>
                    <a:gd name="T57" fmla="*/ 115 h 127"/>
                    <a:gd name="T58" fmla="*/ 25 w 99"/>
                    <a:gd name="T59" fmla="*/ 106 h 127"/>
                    <a:gd name="T60" fmla="*/ 15 w 99"/>
                    <a:gd name="T61" fmla="*/ 94 h 127"/>
                    <a:gd name="T62" fmla="*/ 8 w 99"/>
                    <a:gd name="T63" fmla="*/ 80 h 127"/>
                    <a:gd name="T64" fmla="*/ 2 w 99"/>
                    <a:gd name="T65" fmla="*/ 65 h 127"/>
                    <a:gd name="T66" fmla="*/ 1 w 99"/>
                    <a:gd name="T67" fmla="*/ 58 h 127"/>
                    <a:gd name="T68" fmla="*/ 0 w 99"/>
                    <a:gd name="T69" fmla="*/ 50 h 127"/>
                    <a:gd name="T70" fmla="*/ 4 w 99"/>
                    <a:gd name="T71" fmla="*/ 30 h 127"/>
                    <a:gd name="T72" fmla="*/ 14 w 99"/>
                    <a:gd name="T73" fmla="*/ 14 h 127"/>
                    <a:gd name="T74" fmla="*/ 30 w 99"/>
                    <a:gd name="T75" fmla="*/ 4 h 127"/>
                    <a:gd name="T76" fmla="*/ 49 w 99"/>
                    <a:gd name="T77" fmla="*/ 0 h 1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99" h="127">
                      <a:moveTo>
                        <a:pt x="49" y="17"/>
                      </a:moveTo>
                      <a:lnTo>
                        <a:pt x="36" y="21"/>
                      </a:lnTo>
                      <a:lnTo>
                        <a:pt x="26" y="31"/>
                      </a:lnTo>
                      <a:lnTo>
                        <a:pt x="22" y="46"/>
                      </a:lnTo>
                      <a:lnTo>
                        <a:pt x="26" y="60"/>
                      </a:lnTo>
                      <a:lnTo>
                        <a:pt x="36" y="69"/>
                      </a:lnTo>
                      <a:lnTo>
                        <a:pt x="49" y="73"/>
                      </a:lnTo>
                      <a:lnTo>
                        <a:pt x="64" y="69"/>
                      </a:lnTo>
                      <a:lnTo>
                        <a:pt x="74" y="60"/>
                      </a:lnTo>
                      <a:lnTo>
                        <a:pt x="78" y="46"/>
                      </a:lnTo>
                      <a:lnTo>
                        <a:pt x="74" y="31"/>
                      </a:lnTo>
                      <a:lnTo>
                        <a:pt x="64" y="21"/>
                      </a:lnTo>
                      <a:lnTo>
                        <a:pt x="49" y="17"/>
                      </a:lnTo>
                      <a:close/>
                      <a:moveTo>
                        <a:pt x="49" y="0"/>
                      </a:moveTo>
                      <a:lnTo>
                        <a:pt x="69" y="4"/>
                      </a:lnTo>
                      <a:lnTo>
                        <a:pt x="85" y="14"/>
                      </a:lnTo>
                      <a:lnTo>
                        <a:pt x="95" y="30"/>
                      </a:lnTo>
                      <a:lnTo>
                        <a:pt x="99" y="50"/>
                      </a:lnTo>
                      <a:lnTo>
                        <a:pt x="99" y="55"/>
                      </a:lnTo>
                      <a:lnTo>
                        <a:pt x="97" y="72"/>
                      </a:lnTo>
                      <a:lnTo>
                        <a:pt x="89" y="89"/>
                      </a:lnTo>
                      <a:lnTo>
                        <a:pt x="80" y="102"/>
                      </a:lnTo>
                      <a:lnTo>
                        <a:pt x="69" y="113"/>
                      </a:lnTo>
                      <a:lnTo>
                        <a:pt x="60" y="120"/>
                      </a:lnTo>
                      <a:lnTo>
                        <a:pt x="53" y="126"/>
                      </a:lnTo>
                      <a:lnTo>
                        <a:pt x="51" y="127"/>
                      </a:lnTo>
                      <a:lnTo>
                        <a:pt x="48" y="126"/>
                      </a:lnTo>
                      <a:lnTo>
                        <a:pt x="43" y="122"/>
                      </a:lnTo>
                      <a:lnTo>
                        <a:pt x="34" y="115"/>
                      </a:lnTo>
                      <a:lnTo>
                        <a:pt x="25" y="106"/>
                      </a:lnTo>
                      <a:lnTo>
                        <a:pt x="15" y="94"/>
                      </a:lnTo>
                      <a:lnTo>
                        <a:pt x="8" y="80"/>
                      </a:lnTo>
                      <a:lnTo>
                        <a:pt x="2" y="65"/>
                      </a:lnTo>
                      <a:lnTo>
                        <a:pt x="1" y="58"/>
                      </a:lnTo>
                      <a:lnTo>
                        <a:pt x="0" y="50"/>
                      </a:lnTo>
                      <a:lnTo>
                        <a:pt x="4" y="30"/>
                      </a:lnTo>
                      <a:lnTo>
                        <a:pt x="14" y="14"/>
                      </a:lnTo>
                      <a:lnTo>
                        <a:pt x="30" y="4"/>
                      </a:lnTo>
                      <a:lnTo>
                        <a:pt x="49" y="0"/>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noAutofit/>
                </a:bodyPr>
                <a:lstStyle/>
                <a:p>
                  <a:pPr algn="ctr"/>
                  <a:endParaRPr lang="zh-CN" altLang="en-US" sz="1200"/>
                </a:p>
              </p:txBody>
            </p:sp>
            <p:sp>
              <p:nvSpPr>
                <p:cNvPr id="84" name="矩形 83"/>
                <p:cNvSpPr/>
                <p:nvPr/>
              </p:nvSpPr>
              <p:spPr>
                <a:xfrm>
                  <a:off x="6164079" y="4349765"/>
                  <a:ext cx="1619471" cy="490979"/>
                </a:xfrm>
                <a:prstGeom prst="rect">
                  <a:avLst/>
                </a:prstGeom>
              </p:spPr>
              <p:txBody>
                <a:bodyPr wrap="square">
                  <a:spAutoFit/>
                </a:bodyPr>
                <a:lstStyle/>
                <a:p>
                  <a:pPr algn="ctr"/>
                  <a:r>
                    <a:rPr lang="en-US" altLang="zh-CN" sz="1800" dirty="0"/>
                    <a:t>20XX-20XX</a:t>
                  </a:r>
                  <a:endParaRPr lang="en-US" altLang="zh-CN" sz="1800" dirty="0"/>
                </a:p>
              </p:txBody>
            </p:sp>
          </p:grpSp>
          <p:sp>
            <p:nvSpPr>
              <p:cNvPr id="58" name="矩形 57"/>
              <p:cNvSpPr/>
              <p:nvPr/>
            </p:nvSpPr>
            <p:spPr>
              <a:xfrm>
                <a:off x="6157611" y="4306740"/>
                <a:ext cx="1625509" cy="579312"/>
              </a:xfrm>
              <a:prstGeom prst="rect">
                <a:avLst/>
              </a:prstGeom>
              <a:noFill/>
              <a:ln w="25400">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sz="1200"/>
              </a:p>
            </p:txBody>
          </p:sp>
        </p:grpSp>
        <p:grpSp>
          <p:nvGrpSpPr>
            <p:cNvPr id="13" name="组合 12"/>
            <p:cNvGrpSpPr/>
            <p:nvPr/>
          </p:nvGrpSpPr>
          <p:grpSpPr>
            <a:xfrm>
              <a:off x="2878" y="5152"/>
              <a:ext cx="3240" cy="2796"/>
              <a:chOff x="1827672" y="3271837"/>
              <a:chExt cx="2057496" cy="1775219"/>
            </a:xfrm>
          </p:grpSpPr>
          <p:grpSp>
            <p:nvGrpSpPr>
              <p:cNvPr id="5" name="组合 4"/>
              <p:cNvGrpSpPr/>
              <p:nvPr/>
            </p:nvGrpSpPr>
            <p:grpSpPr>
              <a:xfrm>
                <a:off x="1827672" y="3271837"/>
                <a:ext cx="2057496" cy="1775219"/>
                <a:chOff x="1827672" y="3271837"/>
                <a:chExt cx="2057496" cy="1775219"/>
              </a:xfrm>
            </p:grpSpPr>
            <p:sp>
              <p:nvSpPr>
                <p:cNvPr id="60" name="Freeform 31"/>
                <p:cNvSpPr/>
                <p:nvPr/>
              </p:nvSpPr>
              <p:spPr bwMode="auto">
                <a:xfrm>
                  <a:off x="1827672" y="3271837"/>
                  <a:ext cx="2057496" cy="1775219"/>
                </a:xfrm>
                <a:custGeom>
                  <a:avLst/>
                  <a:gdLst>
                    <a:gd name="T0" fmla="*/ 984 w 984"/>
                    <a:gd name="T1" fmla="*/ 849 h 849"/>
                    <a:gd name="T2" fmla="*/ 984 w 984"/>
                    <a:gd name="T3" fmla="*/ 0 h 849"/>
                    <a:gd name="T4" fmla="*/ 549 w 984"/>
                    <a:gd name="T5" fmla="*/ 0 h 849"/>
                    <a:gd name="T6" fmla="*/ 492 w 984"/>
                    <a:gd name="T7" fmla="*/ 78 h 849"/>
                    <a:gd name="T8" fmla="*/ 434 w 984"/>
                    <a:gd name="T9" fmla="*/ 0 h 849"/>
                    <a:gd name="T10" fmla="*/ 0 w 984"/>
                    <a:gd name="T11" fmla="*/ 0 h 849"/>
                    <a:gd name="T12" fmla="*/ 0 w 984"/>
                    <a:gd name="T13" fmla="*/ 849 h 849"/>
                    <a:gd name="T14" fmla="*/ 984 w 984"/>
                    <a:gd name="T15" fmla="*/ 849 h 84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84" h="849">
                      <a:moveTo>
                        <a:pt x="984" y="849"/>
                      </a:moveTo>
                      <a:lnTo>
                        <a:pt x="984" y="0"/>
                      </a:lnTo>
                      <a:lnTo>
                        <a:pt x="549" y="0"/>
                      </a:lnTo>
                      <a:lnTo>
                        <a:pt x="492" y="78"/>
                      </a:lnTo>
                      <a:lnTo>
                        <a:pt x="434" y="0"/>
                      </a:lnTo>
                      <a:lnTo>
                        <a:pt x="0" y="0"/>
                      </a:lnTo>
                      <a:lnTo>
                        <a:pt x="0" y="849"/>
                      </a:lnTo>
                      <a:lnTo>
                        <a:pt x="984" y="849"/>
                      </a:lnTo>
                      <a:close/>
                    </a:path>
                  </a:pathLst>
                </a:custGeom>
                <a:solidFill>
                  <a:srgbClr val="FFC000">
                    <a:alpha val="70000"/>
                  </a:srgbClr>
                </a:solidFill>
                <a:ln>
                  <a:noFill/>
                </a:ln>
              </p:spPr>
              <p:txBody>
                <a:bodyPr vert="horz" wrap="square" lIns="68580" tIns="34290" rIns="68580" bIns="34290" numCol="1" anchor="t" anchorCtr="0" compatLnSpc="1"/>
                <a:lstStyle/>
                <a:p>
                  <a:endParaRPr lang="zh-CN" altLang="en-US" sz="1200"/>
                </a:p>
              </p:txBody>
            </p:sp>
            <p:sp>
              <p:nvSpPr>
                <p:cNvPr id="62" name="Freeform 218"/>
                <p:cNvSpPr>
                  <a:spLocks noChangeAspect="1" noEditPoints="1"/>
                </p:cNvSpPr>
                <p:nvPr/>
              </p:nvSpPr>
              <p:spPr bwMode="auto">
                <a:xfrm>
                  <a:off x="2608349" y="3604412"/>
                  <a:ext cx="496142" cy="521585"/>
                </a:xfrm>
                <a:custGeom>
                  <a:avLst/>
                  <a:gdLst>
                    <a:gd name="T0" fmla="*/ 61 w 117"/>
                    <a:gd name="T1" fmla="*/ 38 h 123"/>
                    <a:gd name="T2" fmla="*/ 72 w 117"/>
                    <a:gd name="T3" fmla="*/ 43 h 123"/>
                    <a:gd name="T4" fmla="*/ 76 w 117"/>
                    <a:gd name="T5" fmla="*/ 47 h 123"/>
                    <a:gd name="T6" fmla="*/ 63 w 117"/>
                    <a:gd name="T7" fmla="*/ 62 h 123"/>
                    <a:gd name="T8" fmla="*/ 61 w 117"/>
                    <a:gd name="T9" fmla="*/ 59 h 123"/>
                    <a:gd name="T10" fmla="*/ 54 w 117"/>
                    <a:gd name="T11" fmla="*/ 57 h 123"/>
                    <a:gd name="T12" fmla="*/ 49 w 117"/>
                    <a:gd name="T13" fmla="*/ 59 h 123"/>
                    <a:gd name="T14" fmla="*/ 24 w 117"/>
                    <a:gd name="T15" fmla="*/ 83 h 123"/>
                    <a:gd name="T16" fmla="*/ 20 w 117"/>
                    <a:gd name="T17" fmla="*/ 88 h 123"/>
                    <a:gd name="T18" fmla="*/ 20 w 117"/>
                    <a:gd name="T19" fmla="*/ 94 h 123"/>
                    <a:gd name="T20" fmla="*/ 24 w 117"/>
                    <a:gd name="T21" fmla="*/ 100 h 123"/>
                    <a:gd name="T22" fmla="*/ 27 w 117"/>
                    <a:gd name="T23" fmla="*/ 102 h 123"/>
                    <a:gd name="T24" fmla="*/ 33 w 117"/>
                    <a:gd name="T25" fmla="*/ 104 h 123"/>
                    <a:gd name="T26" fmla="*/ 38 w 117"/>
                    <a:gd name="T27" fmla="*/ 102 h 123"/>
                    <a:gd name="T28" fmla="*/ 51 w 117"/>
                    <a:gd name="T29" fmla="*/ 91 h 123"/>
                    <a:gd name="T30" fmla="*/ 58 w 117"/>
                    <a:gd name="T31" fmla="*/ 88 h 123"/>
                    <a:gd name="T32" fmla="*/ 65 w 117"/>
                    <a:gd name="T33" fmla="*/ 91 h 123"/>
                    <a:gd name="T34" fmla="*/ 67 w 117"/>
                    <a:gd name="T35" fmla="*/ 97 h 123"/>
                    <a:gd name="T36" fmla="*/ 65 w 117"/>
                    <a:gd name="T37" fmla="*/ 104 h 123"/>
                    <a:gd name="T38" fmla="*/ 45 w 117"/>
                    <a:gd name="T39" fmla="*/ 121 h 123"/>
                    <a:gd name="T40" fmla="*/ 33 w 117"/>
                    <a:gd name="T41" fmla="*/ 123 h 123"/>
                    <a:gd name="T42" fmla="*/ 11 w 117"/>
                    <a:gd name="T43" fmla="*/ 114 h 123"/>
                    <a:gd name="T44" fmla="*/ 3 w 117"/>
                    <a:gd name="T45" fmla="*/ 102 h 123"/>
                    <a:gd name="T46" fmla="*/ 3 w 117"/>
                    <a:gd name="T47" fmla="*/ 79 h 123"/>
                    <a:gd name="T48" fmla="*/ 32 w 117"/>
                    <a:gd name="T49" fmla="*/ 47 h 123"/>
                    <a:gd name="T50" fmla="*/ 54 w 117"/>
                    <a:gd name="T51" fmla="*/ 38 h 123"/>
                    <a:gd name="T52" fmla="*/ 97 w 117"/>
                    <a:gd name="T53" fmla="*/ 3 h 123"/>
                    <a:gd name="T54" fmla="*/ 108 w 117"/>
                    <a:gd name="T55" fmla="*/ 9 h 123"/>
                    <a:gd name="T56" fmla="*/ 117 w 117"/>
                    <a:gd name="T57" fmla="*/ 32 h 123"/>
                    <a:gd name="T58" fmla="*/ 108 w 117"/>
                    <a:gd name="T59" fmla="*/ 54 h 123"/>
                    <a:gd name="T60" fmla="*/ 75 w 117"/>
                    <a:gd name="T61" fmla="*/ 83 h 123"/>
                    <a:gd name="T62" fmla="*/ 63 w 117"/>
                    <a:gd name="T63" fmla="*/ 85 h 123"/>
                    <a:gd name="T64" fmla="*/ 42 w 117"/>
                    <a:gd name="T65" fmla="*/ 76 h 123"/>
                    <a:gd name="T66" fmla="*/ 54 w 117"/>
                    <a:gd name="T67" fmla="*/ 62 h 123"/>
                    <a:gd name="T68" fmla="*/ 58 w 117"/>
                    <a:gd name="T69" fmla="*/ 64 h 123"/>
                    <a:gd name="T70" fmla="*/ 63 w 117"/>
                    <a:gd name="T71" fmla="*/ 66 h 123"/>
                    <a:gd name="T72" fmla="*/ 70 w 117"/>
                    <a:gd name="T73" fmla="*/ 64 h 123"/>
                    <a:gd name="T74" fmla="*/ 95 w 117"/>
                    <a:gd name="T75" fmla="*/ 41 h 123"/>
                    <a:gd name="T76" fmla="*/ 97 w 117"/>
                    <a:gd name="T77" fmla="*/ 36 h 123"/>
                    <a:gd name="T78" fmla="*/ 97 w 117"/>
                    <a:gd name="T79" fmla="*/ 29 h 123"/>
                    <a:gd name="T80" fmla="*/ 95 w 117"/>
                    <a:gd name="T81" fmla="*/ 24 h 123"/>
                    <a:gd name="T82" fmla="*/ 91 w 117"/>
                    <a:gd name="T83" fmla="*/ 21 h 123"/>
                    <a:gd name="T84" fmla="*/ 86 w 117"/>
                    <a:gd name="T85" fmla="*/ 19 h 123"/>
                    <a:gd name="T86" fmla="*/ 79 w 117"/>
                    <a:gd name="T87" fmla="*/ 21 h 123"/>
                    <a:gd name="T88" fmla="*/ 67 w 117"/>
                    <a:gd name="T89" fmla="*/ 32 h 123"/>
                    <a:gd name="T90" fmla="*/ 61 w 117"/>
                    <a:gd name="T91" fmla="*/ 34 h 123"/>
                    <a:gd name="T92" fmla="*/ 54 w 117"/>
                    <a:gd name="T93" fmla="*/ 32 h 123"/>
                    <a:gd name="T94" fmla="*/ 51 w 117"/>
                    <a:gd name="T95" fmla="*/ 25 h 123"/>
                    <a:gd name="T96" fmla="*/ 54 w 117"/>
                    <a:gd name="T97" fmla="*/ 19 h 123"/>
                    <a:gd name="T98" fmla="*/ 74 w 117"/>
                    <a:gd name="T99" fmla="*/ 3 h 1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17" h="123">
                      <a:moveTo>
                        <a:pt x="54" y="38"/>
                      </a:moveTo>
                      <a:lnTo>
                        <a:pt x="61" y="38"/>
                      </a:lnTo>
                      <a:lnTo>
                        <a:pt x="66" y="41"/>
                      </a:lnTo>
                      <a:lnTo>
                        <a:pt x="72" y="43"/>
                      </a:lnTo>
                      <a:lnTo>
                        <a:pt x="75" y="45"/>
                      </a:lnTo>
                      <a:lnTo>
                        <a:pt x="76" y="47"/>
                      </a:lnTo>
                      <a:lnTo>
                        <a:pt x="78" y="47"/>
                      </a:lnTo>
                      <a:lnTo>
                        <a:pt x="63" y="62"/>
                      </a:lnTo>
                      <a:lnTo>
                        <a:pt x="62" y="60"/>
                      </a:lnTo>
                      <a:lnTo>
                        <a:pt x="61" y="59"/>
                      </a:lnTo>
                      <a:lnTo>
                        <a:pt x="57" y="58"/>
                      </a:lnTo>
                      <a:lnTo>
                        <a:pt x="54" y="57"/>
                      </a:lnTo>
                      <a:lnTo>
                        <a:pt x="51" y="58"/>
                      </a:lnTo>
                      <a:lnTo>
                        <a:pt x="49" y="59"/>
                      </a:lnTo>
                      <a:lnTo>
                        <a:pt x="46" y="60"/>
                      </a:lnTo>
                      <a:lnTo>
                        <a:pt x="24" y="83"/>
                      </a:lnTo>
                      <a:lnTo>
                        <a:pt x="21" y="85"/>
                      </a:lnTo>
                      <a:lnTo>
                        <a:pt x="20" y="88"/>
                      </a:lnTo>
                      <a:lnTo>
                        <a:pt x="20" y="91"/>
                      </a:lnTo>
                      <a:lnTo>
                        <a:pt x="20" y="94"/>
                      </a:lnTo>
                      <a:lnTo>
                        <a:pt x="21" y="97"/>
                      </a:lnTo>
                      <a:lnTo>
                        <a:pt x="24" y="100"/>
                      </a:lnTo>
                      <a:lnTo>
                        <a:pt x="24" y="100"/>
                      </a:lnTo>
                      <a:lnTo>
                        <a:pt x="27" y="102"/>
                      </a:lnTo>
                      <a:lnTo>
                        <a:pt x="31" y="104"/>
                      </a:lnTo>
                      <a:lnTo>
                        <a:pt x="33" y="104"/>
                      </a:lnTo>
                      <a:lnTo>
                        <a:pt x="36" y="104"/>
                      </a:lnTo>
                      <a:lnTo>
                        <a:pt x="38" y="102"/>
                      </a:lnTo>
                      <a:lnTo>
                        <a:pt x="41" y="100"/>
                      </a:lnTo>
                      <a:lnTo>
                        <a:pt x="51" y="91"/>
                      </a:lnTo>
                      <a:lnTo>
                        <a:pt x="54" y="89"/>
                      </a:lnTo>
                      <a:lnTo>
                        <a:pt x="58" y="88"/>
                      </a:lnTo>
                      <a:lnTo>
                        <a:pt x="61" y="89"/>
                      </a:lnTo>
                      <a:lnTo>
                        <a:pt x="65" y="91"/>
                      </a:lnTo>
                      <a:lnTo>
                        <a:pt x="66" y="94"/>
                      </a:lnTo>
                      <a:lnTo>
                        <a:pt x="67" y="97"/>
                      </a:lnTo>
                      <a:lnTo>
                        <a:pt x="66" y="101"/>
                      </a:lnTo>
                      <a:lnTo>
                        <a:pt x="65" y="104"/>
                      </a:lnTo>
                      <a:lnTo>
                        <a:pt x="55" y="114"/>
                      </a:lnTo>
                      <a:lnTo>
                        <a:pt x="45" y="121"/>
                      </a:lnTo>
                      <a:lnTo>
                        <a:pt x="33" y="123"/>
                      </a:lnTo>
                      <a:lnTo>
                        <a:pt x="33" y="123"/>
                      </a:lnTo>
                      <a:lnTo>
                        <a:pt x="21" y="121"/>
                      </a:lnTo>
                      <a:lnTo>
                        <a:pt x="11" y="114"/>
                      </a:lnTo>
                      <a:lnTo>
                        <a:pt x="10" y="113"/>
                      </a:lnTo>
                      <a:lnTo>
                        <a:pt x="3" y="102"/>
                      </a:lnTo>
                      <a:lnTo>
                        <a:pt x="0" y="91"/>
                      </a:lnTo>
                      <a:lnTo>
                        <a:pt x="3" y="79"/>
                      </a:lnTo>
                      <a:lnTo>
                        <a:pt x="10" y="70"/>
                      </a:lnTo>
                      <a:lnTo>
                        <a:pt x="32" y="47"/>
                      </a:lnTo>
                      <a:lnTo>
                        <a:pt x="42" y="40"/>
                      </a:lnTo>
                      <a:lnTo>
                        <a:pt x="54" y="38"/>
                      </a:lnTo>
                      <a:close/>
                      <a:moveTo>
                        <a:pt x="86" y="0"/>
                      </a:moveTo>
                      <a:lnTo>
                        <a:pt x="97" y="3"/>
                      </a:lnTo>
                      <a:lnTo>
                        <a:pt x="107" y="9"/>
                      </a:lnTo>
                      <a:lnTo>
                        <a:pt x="108" y="9"/>
                      </a:lnTo>
                      <a:lnTo>
                        <a:pt x="114" y="20"/>
                      </a:lnTo>
                      <a:lnTo>
                        <a:pt x="117" y="32"/>
                      </a:lnTo>
                      <a:lnTo>
                        <a:pt x="114" y="43"/>
                      </a:lnTo>
                      <a:lnTo>
                        <a:pt x="108" y="54"/>
                      </a:lnTo>
                      <a:lnTo>
                        <a:pt x="86" y="76"/>
                      </a:lnTo>
                      <a:lnTo>
                        <a:pt x="75" y="83"/>
                      </a:lnTo>
                      <a:lnTo>
                        <a:pt x="63" y="85"/>
                      </a:lnTo>
                      <a:lnTo>
                        <a:pt x="63" y="85"/>
                      </a:lnTo>
                      <a:lnTo>
                        <a:pt x="51" y="83"/>
                      </a:lnTo>
                      <a:lnTo>
                        <a:pt x="42" y="76"/>
                      </a:lnTo>
                      <a:lnTo>
                        <a:pt x="41" y="75"/>
                      </a:lnTo>
                      <a:lnTo>
                        <a:pt x="54" y="62"/>
                      </a:lnTo>
                      <a:lnTo>
                        <a:pt x="55" y="63"/>
                      </a:lnTo>
                      <a:lnTo>
                        <a:pt x="58" y="64"/>
                      </a:lnTo>
                      <a:lnTo>
                        <a:pt x="61" y="66"/>
                      </a:lnTo>
                      <a:lnTo>
                        <a:pt x="63" y="66"/>
                      </a:lnTo>
                      <a:lnTo>
                        <a:pt x="67" y="66"/>
                      </a:lnTo>
                      <a:lnTo>
                        <a:pt x="70" y="64"/>
                      </a:lnTo>
                      <a:lnTo>
                        <a:pt x="72" y="63"/>
                      </a:lnTo>
                      <a:lnTo>
                        <a:pt x="95" y="41"/>
                      </a:lnTo>
                      <a:lnTo>
                        <a:pt x="96" y="38"/>
                      </a:lnTo>
                      <a:lnTo>
                        <a:pt x="97" y="36"/>
                      </a:lnTo>
                      <a:lnTo>
                        <a:pt x="97" y="32"/>
                      </a:lnTo>
                      <a:lnTo>
                        <a:pt x="97" y="29"/>
                      </a:lnTo>
                      <a:lnTo>
                        <a:pt x="96" y="26"/>
                      </a:lnTo>
                      <a:lnTo>
                        <a:pt x="95" y="24"/>
                      </a:lnTo>
                      <a:lnTo>
                        <a:pt x="93" y="22"/>
                      </a:lnTo>
                      <a:lnTo>
                        <a:pt x="91" y="21"/>
                      </a:lnTo>
                      <a:lnTo>
                        <a:pt x="88" y="20"/>
                      </a:lnTo>
                      <a:lnTo>
                        <a:pt x="86" y="19"/>
                      </a:lnTo>
                      <a:lnTo>
                        <a:pt x="82" y="20"/>
                      </a:lnTo>
                      <a:lnTo>
                        <a:pt x="79" y="21"/>
                      </a:lnTo>
                      <a:lnTo>
                        <a:pt x="76" y="22"/>
                      </a:lnTo>
                      <a:lnTo>
                        <a:pt x="67" y="32"/>
                      </a:lnTo>
                      <a:lnTo>
                        <a:pt x="65" y="34"/>
                      </a:lnTo>
                      <a:lnTo>
                        <a:pt x="61" y="34"/>
                      </a:lnTo>
                      <a:lnTo>
                        <a:pt x="57" y="34"/>
                      </a:lnTo>
                      <a:lnTo>
                        <a:pt x="54" y="32"/>
                      </a:lnTo>
                      <a:lnTo>
                        <a:pt x="51" y="29"/>
                      </a:lnTo>
                      <a:lnTo>
                        <a:pt x="51" y="25"/>
                      </a:lnTo>
                      <a:lnTo>
                        <a:pt x="51" y="21"/>
                      </a:lnTo>
                      <a:lnTo>
                        <a:pt x="54" y="19"/>
                      </a:lnTo>
                      <a:lnTo>
                        <a:pt x="63" y="9"/>
                      </a:lnTo>
                      <a:lnTo>
                        <a:pt x="74" y="3"/>
                      </a:lnTo>
                      <a:lnTo>
                        <a:pt x="86" y="0"/>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noAutofit/>
                </a:bodyPr>
                <a:lstStyle/>
                <a:p>
                  <a:pPr algn="ctr"/>
                  <a:endParaRPr lang="zh-CN" altLang="en-US" sz="1200"/>
                </a:p>
              </p:txBody>
            </p:sp>
            <p:sp>
              <p:nvSpPr>
                <p:cNvPr id="83" name="矩形 82"/>
                <p:cNvSpPr/>
                <p:nvPr/>
              </p:nvSpPr>
              <p:spPr>
                <a:xfrm>
                  <a:off x="2026203" y="4349765"/>
                  <a:ext cx="1619471" cy="490979"/>
                </a:xfrm>
                <a:prstGeom prst="rect">
                  <a:avLst/>
                </a:prstGeom>
              </p:spPr>
              <p:txBody>
                <a:bodyPr wrap="square">
                  <a:spAutoFit/>
                </a:bodyPr>
                <a:lstStyle/>
                <a:p>
                  <a:pPr algn="ctr"/>
                  <a:r>
                    <a:rPr lang="en-US" altLang="zh-CN" sz="1800" dirty="0" smtClean="0"/>
                    <a:t>20XX-20XX</a:t>
                  </a:r>
                  <a:endParaRPr lang="en-US" altLang="zh-CN" sz="1800" dirty="0"/>
                </a:p>
              </p:txBody>
            </p:sp>
          </p:grpSp>
          <p:sp>
            <p:nvSpPr>
              <p:cNvPr id="64" name="矩形 63"/>
              <p:cNvSpPr/>
              <p:nvPr/>
            </p:nvSpPr>
            <p:spPr>
              <a:xfrm>
                <a:off x="2043665" y="4306740"/>
                <a:ext cx="1625509" cy="579312"/>
              </a:xfrm>
              <a:prstGeom prst="rect">
                <a:avLst/>
              </a:prstGeom>
              <a:noFill/>
              <a:ln w="25400">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sz="1200"/>
              </a:p>
            </p:txBody>
          </p:sp>
        </p:grpSp>
        <p:grpSp>
          <p:nvGrpSpPr>
            <p:cNvPr id="7" name="组合 6"/>
            <p:cNvGrpSpPr/>
            <p:nvPr/>
          </p:nvGrpSpPr>
          <p:grpSpPr>
            <a:xfrm>
              <a:off x="6118" y="4899"/>
              <a:ext cx="3240" cy="3049"/>
              <a:chOff x="3885168" y="3110835"/>
              <a:chExt cx="2057496" cy="1936221"/>
            </a:xfrm>
          </p:grpSpPr>
          <p:sp>
            <p:nvSpPr>
              <p:cNvPr id="69" name="Freeform 34"/>
              <p:cNvSpPr/>
              <p:nvPr/>
            </p:nvSpPr>
            <p:spPr bwMode="auto">
              <a:xfrm>
                <a:off x="3885168" y="3110835"/>
                <a:ext cx="2057496" cy="1936221"/>
              </a:xfrm>
              <a:custGeom>
                <a:avLst/>
                <a:gdLst>
                  <a:gd name="T0" fmla="*/ 549 w 984"/>
                  <a:gd name="T1" fmla="*/ 77 h 926"/>
                  <a:gd name="T2" fmla="*/ 492 w 984"/>
                  <a:gd name="T3" fmla="*/ 0 h 926"/>
                  <a:gd name="T4" fmla="*/ 434 w 984"/>
                  <a:gd name="T5" fmla="*/ 77 h 926"/>
                  <a:gd name="T6" fmla="*/ 0 w 984"/>
                  <a:gd name="T7" fmla="*/ 77 h 926"/>
                  <a:gd name="T8" fmla="*/ 0 w 984"/>
                  <a:gd name="T9" fmla="*/ 926 h 926"/>
                  <a:gd name="T10" fmla="*/ 984 w 984"/>
                  <a:gd name="T11" fmla="*/ 926 h 926"/>
                  <a:gd name="T12" fmla="*/ 984 w 984"/>
                  <a:gd name="T13" fmla="*/ 77 h 926"/>
                  <a:gd name="T14" fmla="*/ 549 w 984"/>
                  <a:gd name="T15" fmla="*/ 77 h 92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84" h="926">
                    <a:moveTo>
                      <a:pt x="549" y="77"/>
                    </a:moveTo>
                    <a:lnTo>
                      <a:pt x="492" y="0"/>
                    </a:lnTo>
                    <a:lnTo>
                      <a:pt x="434" y="77"/>
                    </a:lnTo>
                    <a:lnTo>
                      <a:pt x="0" y="77"/>
                    </a:lnTo>
                    <a:lnTo>
                      <a:pt x="0" y="926"/>
                    </a:lnTo>
                    <a:lnTo>
                      <a:pt x="984" y="926"/>
                    </a:lnTo>
                    <a:lnTo>
                      <a:pt x="984" y="77"/>
                    </a:lnTo>
                    <a:lnTo>
                      <a:pt x="549" y="77"/>
                    </a:lnTo>
                    <a:close/>
                  </a:path>
                </a:pathLst>
              </a:custGeom>
              <a:solidFill>
                <a:schemeClr val="bg1">
                  <a:alpha val="24000"/>
                </a:schemeClr>
              </a:solidFill>
              <a:ln>
                <a:noFill/>
              </a:ln>
            </p:spPr>
            <p:txBody>
              <a:bodyPr vert="horz" wrap="square" lIns="68580" tIns="34290" rIns="68580" bIns="34290" numCol="1" anchor="t" anchorCtr="0" compatLnSpc="1"/>
              <a:lstStyle/>
              <a:p>
                <a:endParaRPr lang="zh-CN" altLang="en-US" sz="1200"/>
              </a:p>
            </p:txBody>
          </p:sp>
          <p:grpSp>
            <p:nvGrpSpPr>
              <p:cNvPr id="71" name="组合 70"/>
              <p:cNvGrpSpPr/>
              <p:nvPr/>
            </p:nvGrpSpPr>
            <p:grpSpPr>
              <a:xfrm>
                <a:off x="4187196" y="3786035"/>
                <a:ext cx="1463617" cy="1042078"/>
                <a:chOff x="954572" y="5335353"/>
                <a:chExt cx="2766446" cy="1235408"/>
              </a:xfrm>
            </p:grpSpPr>
            <p:sp>
              <p:nvSpPr>
                <p:cNvPr id="72" name="矩形 71"/>
                <p:cNvSpPr/>
                <p:nvPr/>
              </p:nvSpPr>
              <p:spPr>
                <a:xfrm>
                  <a:off x="1175269" y="5335353"/>
                  <a:ext cx="2325051" cy="437858"/>
                </a:xfrm>
                <a:prstGeom prst="rect">
                  <a:avLst/>
                </a:prstGeom>
              </p:spPr>
              <p:txBody>
                <a:bodyPr wrap="square">
                  <a:spAutoFit/>
                </a:bodyPr>
                <a:lstStyle/>
                <a:p>
                  <a:pPr algn="ctr"/>
                  <a:r>
                    <a:rPr lang="zh-CN" altLang="en-US" sz="1200" b="1" dirty="0" smtClean="0">
                      <a:solidFill>
                        <a:schemeClr val="bg1"/>
                      </a:solidFill>
                    </a:rPr>
                    <a:t>输入标题</a:t>
                  </a:r>
                  <a:endParaRPr lang="en-US" altLang="zh-CN" sz="1200" b="1" dirty="0">
                    <a:solidFill>
                      <a:schemeClr val="bg1"/>
                    </a:solidFill>
                  </a:endParaRPr>
                </a:p>
              </p:txBody>
            </p:sp>
            <p:sp>
              <p:nvSpPr>
                <p:cNvPr id="73" name="矩形 72"/>
                <p:cNvSpPr/>
                <p:nvPr/>
              </p:nvSpPr>
              <p:spPr>
                <a:xfrm>
                  <a:off x="954572" y="5768023"/>
                  <a:ext cx="2766446" cy="802738"/>
                </a:xfrm>
                <a:prstGeom prst="rect">
                  <a:avLst/>
                </a:prstGeom>
              </p:spPr>
              <p:txBody>
                <a:bodyPr wrap="square">
                  <a:spAutoFit/>
                </a:bodyPr>
                <a:lstStyle/>
                <a:p>
                  <a:pPr algn="ctr"/>
                  <a:r>
                    <a:rPr lang="en-US" altLang="zh-CN" sz="900" dirty="0">
                      <a:solidFill>
                        <a:schemeClr val="bg1"/>
                      </a:solidFill>
                      <a:ea typeface="微软雅黑" panose="020B0503020204020204" pitchFamily="34" charset="-122"/>
                    </a:rPr>
                    <a:t>Add your title here</a:t>
                  </a:r>
                  <a:endParaRPr lang="en-US" altLang="zh-CN" sz="900" dirty="0">
                    <a:solidFill>
                      <a:schemeClr val="bg1"/>
                    </a:solidFill>
                    <a:ea typeface="微软雅黑" panose="020B0503020204020204" pitchFamily="34" charset="-122"/>
                  </a:endParaRPr>
                </a:p>
                <a:p>
                  <a:pPr algn="ctr"/>
                  <a:r>
                    <a:rPr lang="en-US" altLang="zh-CN" sz="900" dirty="0">
                      <a:solidFill>
                        <a:schemeClr val="bg1"/>
                      </a:solidFill>
                      <a:ea typeface="微软雅黑" panose="020B0503020204020204" pitchFamily="34" charset="-122"/>
                    </a:rPr>
                    <a:t>Add your title here</a:t>
                  </a:r>
                  <a:endParaRPr lang="en-US" altLang="zh-CN" sz="900" dirty="0">
                    <a:solidFill>
                      <a:schemeClr val="bg1"/>
                    </a:solidFill>
                    <a:ea typeface="微软雅黑" panose="020B0503020204020204" pitchFamily="34" charset="-122"/>
                  </a:endParaRPr>
                </a:p>
                <a:p>
                  <a:pPr algn="ctr"/>
                  <a:endParaRPr lang="en-US" altLang="zh-CN" sz="900" dirty="0">
                    <a:solidFill>
                      <a:schemeClr val="bg1"/>
                    </a:solidFill>
                    <a:ea typeface="微软雅黑" panose="020B0503020204020204" pitchFamily="34" charset="-122"/>
                  </a:endParaRPr>
                </a:p>
              </p:txBody>
            </p:sp>
          </p:grpSp>
        </p:grpSp>
        <p:grpSp>
          <p:nvGrpSpPr>
            <p:cNvPr id="9" name="组合 8"/>
            <p:cNvGrpSpPr/>
            <p:nvPr/>
          </p:nvGrpSpPr>
          <p:grpSpPr>
            <a:xfrm>
              <a:off x="12600" y="4899"/>
              <a:ext cx="3240" cy="3049"/>
              <a:chOff x="8000904" y="3110835"/>
              <a:chExt cx="2057496" cy="1936221"/>
            </a:xfrm>
          </p:grpSpPr>
          <p:sp>
            <p:nvSpPr>
              <p:cNvPr id="66" name="Freeform 30"/>
              <p:cNvSpPr/>
              <p:nvPr/>
            </p:nvSpPr>
            <p:spPr bwMode="auto">
              <a:xfrm>
                <a:off x="8000904" y="3110835"/>
                <a:ext cx="2057496" cy="1936221"/>
              </a:xfrm>
              <a:custGeom>
                <a:avLst/>
                <a:gdLst>
                  <a:gd name="T0" fmla="*/ 549 w 984"/>
                  <a:gd name="T1" fmla="*/ 77 h 926"/>
                  <a:gd name="T2" fmla="*/ 492 w 984"/>
                  <a:gd name="T3" fmla="*/ 0 h 926"/>
                  <a:gd name="T4" fmla="*/ 434 w 984"/>
                  <a:gd name="T5" fmla="*/ 77 h 926"/>
                  <a:gd name="T6" fmla="*/ 0 w 984"/>
                  <a:gd name="T7" fmla="*/ 77 h 926"/>
                  <a:gd name="T8" fmla="*/ 0 w 984"/>
                  <a:gd name="T9" fmla="*/ 926 h 926"/>
                  <a:gd name="T10" fmla="*/ 984 w 984"/>
                  <a:gd name="T11" fmla="*/ 926 h 926"/>
                  <a:gd name="T12" fmla="*/ 984 w 984"/>
                  <a:gd name="T13" fmla="*/ 77 h 926"/>
                  <a:gd name="T14" fmla="*/ 549 w 984"/>
                  <a:gd name="T15" fmla="*/ 77 h 92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84" h="926">
                    <a:moveTo>
                      <a:pt x="549" y="77"/>
                    </a:moveTo>
                    <a:lnTo>
                      <a:pt x="492" y="0"/>
                    </a:lnTo>
                    <a:lnTo>
                      <a:pt x="434" y="77"/>
                    </a:lnTo>
                    <a:lnTo>
                      <a:pt x="0" y="77"/>
                    </a:lnTo>
                    <a:lnTo>
                      <a:pt x="0" y="926"/>
                    </a:lnTo>
                    <a:lnTo>
                      <a:pt x="984" y="926"/>
                    </a:lnTo>
                    <a:lnTo>
                      <a:pt x="984" y="77"/>
                    </a:lnTo>
                    <a:lnTo>
                      <a:pt x="549" y="77"/>
                    </a:lnTo>
                    <a:close/>
                  </a:path>
                </a:pathLst>
              </a:custGeom>
              <a:solidFill>
                <a:schemeClr val="bg1">
                  <a:alpha val="24000"/>
                </a:schemeClr>
              </a:solidFill>
              <a:ln>
                <a:noFill/>
              </a:ln>
            </p:spPr>
            <p:txBody>
              <a:bodyPr vert="horz" wrap="square" lIns="68580" tIns="34290" rIns="68580" bIns="34290" numCol="1" anchor="t" anchorCtr="0" compatLnSpc="1"/>
              <a:lstStyle/>
              <a:p>
                <a:endParaRPr lang="zh-CN" altLang="en-US" sz="1200"/>
              </a:p>
            </p:txBody>
          </p:sp>
          <p:grpSp>
            <p:nvGrpSpPr>
              <p:cNvPr id="74" name="组合 73"/>
              <p:cNvGrpSpPr/>
              <p:nvPr/>
            </p:nvGrpSpPr>
            <p:grpSpPr>
              <a:xfrm>
                <a:off x="8310283" y="3786035"/>
                <a:ext cx="1463617" cy="1042078"/>
                <a:chOff x="954572" y="5335353"/>
                <a:chExt cx="2766446" cy="1235408"/>
              </a:xfrm>
            </p:grpSpPr>
            <p:sp>
              <p:nvSpPr>
                <p:cNvPr id="75" name="矩形 74"/>
                <p:cNvSpPr/>
                <p:nvPr/>
              </p:nvSpPr>
              <p:spPr>
                <a:xfrm>
                  <a:off x="1175269" y="5335353"/>
                  <a:ext cx="2325051" cy="437858"/>
                </a:xfrm>
                <a:prstGeom prst="rect">
                  <a:avLst/>
                </a:prstGeom>
              </p:spPr>
              <p:txBody>
                <a:bodyPr wrap="square">
                  <a:spAutoFit/>
                </a:bodyPr>
                <a:lstStyle/>
                <a:p>
                  <a:pPr algn="ctr"/>
                  <a:r>
                    <a:rPr lang="zh-CN" altLang="en-US" sz="1200" b="1" dirty="0" smtClean="0">
                      <a:solidFill>
                        <a:schemeClr val="bg1"/>
                      </a:solidFill>
                    </a:rPr>
                    <a:t>输入标题</a:t>
                  </a:r>
                  <a:endParaRPr lang="en-US" altLang="zh-CN" sz="1200" b="1" dirty="0">
                    <a:solidFill>
                      <a:schemeClr val="bg1"/>
                    </a:solidFill>
                  </a:endParaRPr>
                </a:p>
              </p:txBody>
            </p:sp>
            <p:sp>
              <p:nvSpPr>
                <p:cNvPr id="76" name="矩形 75"/>
                <p:cNvSpPr/>
                <p:nvPr/>
              </p:nvSpPr>
              <p:spPr>
                <a:xfrm>
                  <a:off x="954572" y="5768023"/>
                  <a:ext cx="2766446" cy="802738"/>
                </a:xfrm>
                <a:prstGeom prst="rect">
                  <a:avLst/>
                </a:prstGeom>
              </p:spPr>
              <p:txBody>
                <a:bodyPr wrap="square">
                  <a:spAutoFit/>
                </a:bodyPr>
                <a:lstStyle/>
                <a:p>
                  <a:pPr algn="ctr"/>
                  <a:r>
                    <a:rPr lang="en-US" altLang="zh-CN" sz="900" dirty="0">
                      <a:solidFill>
                        <a:schemeClr val="bg1"/>
                      </a:solidFill>
                      <a:ea typeface="微软雅黑" panose="020B0503020204020204" pitchFamily="34" charset="-122"/>
                    </a:rPr>
                    <a:t>Add your title here</a:t>
                  </a:r>
                  <a:endParaRPr lang="en-US" altLang="zh-CN" sz="900" dirty="0">
                    <a:solidFill>
                      <a:schemeClr val="bg1"/>
                    </a:solidFill>
                    <a:ea typeface="微软雅黑" panose="020B0503020204020204" pitchFamily="34" charset="-122"/>
                  </a:endParaRPr>
                </a:p>
                <a:p>
                  <a:pPr algn="ctr"/>
                  <a:r>
                    <a:rPr lang="en-US" altLang="zh-CN" sz="900" dirty="0">
                      <a:solidFill>
                        <a:schemeClr val="bg1"/>
                      </a:solidFill>
                      <a:ea typeface="微软雅黑" panose="020B0503020204020204" pitchFamily="34" charset="-122"/>
                    </a:rPr>
                    <a:t>Add your title here</a:t>
                  </a:r>
                  <a:endParaRPr lang="en-US" altLang="zh-CN" sz="900" dirty="0">
                    <a:solidFill>
                      <a:schemeClr val="bg1"/>
                    </a:solidFill>
                    <a:ea typeface="微软雅黑" panose="020B0503020204020204" pitchFamily="34" charset="-122"/>
                  </a:endParaRPr>
                </a:p>
                <a:p>
                  <a:pPr algn="ctr"/>
                  <a:endParaRPr lang="en-US" altLang="zh-CN" sz="900" dirty="0">
                    <a:solidFill>
                      <a:schemeClr val="bg1"/>
                    </a:solidFill>
                    <a:ea typeface="微软雅黑" panose="020B0503020204020204" pitchFamily="34" charset="-122"/>
                  </a:endParaRPr>
                </a:p>
              </p:txBody>
            </p:sp>
          </p:grpSp>
        </p:grpSp>
        <p:grpSp>
          <p:nvGrpSpPr>
            <p:cNvPr id="8" name="组合 7"/>
            <p:cNvGrpSpPr/>
            <p:nvPr/>
          </p:nvGrpSpPr>
          <p:grpSpPr>
            <a:xfrm>
              <a:off x="9359" y="2357"/>
              <a:ext cx="3237" cy="3052"/>
              <a:chOff x="5942664" y="1496620"/>
              <a:chExt cx="2055405" cy="1938313"/>
            </a:xfrm>
          </p:grpSpPr>
          <p:sp>
            <p:nvSpPr>
              <p:cNvPr id="15" name="Freeform 36"/>
              <p:cNvSpPr/>
              <p:nvPr/>
            </p:nvSpPr>
            <p:spPr bwMode="auto">
              <a:xfrm>
                <a:off x="5942664" y="1496620"/>
                <a:ext cx="2055405" cy="1938313"/>
              </a:xfrm>
              <a:custGeom>
                <a:avLst/>
                <a:gdLst>
                  <a:gd name="T0" fmla="*/ 434 w 983"/>
                  <a:gd name="T1" fmla="*/ 849 h 927"/>
                  <a:gd name="T2" fmla="*/ 492 w 983"/>
                  <a:gd name="T3" fmla="*/ 927 h 927"/>
                  <a:gd name="T4" fmla="*/ 549 w 983"/>
                  <a:gd name="T5" fmla="*/ 849 h 927"/>
                  <a:gd name="T6" fmla="*/ 983 w 983"/>
                  <a:gd name="T7" fmla="*/ 849 h 927"/>
                  <a:gd name="T8" fmla="*/ 983 w 983"/>
                  <a:gd name="T9" fmla="*/ 0 h 927"/>
                  <a:gd name="T10" fmla="*/ 0 w 983"/>
                  <a:gd name="T11" fmla="*/ 0 h 927"/>
                  <a:gd name="T12" fmla="*/ 0 w 983"/>
                  <a:gd name="T13" fmla="*/ 849 h 927"/>
                  <a:gd name="T14" fmla="*/ 434 w 983"/>
                  <a:gd name="T15" fmla="*/ 849 h 92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83" h="927">
                    <a:moveTo>
                      <a:pt x="434" y="849"/>
                    </a:moveTo>
                    <a:lnTo>
                      <a:pt x="492" y="927"/>
                    </a:lnTo>
                    <a:lnTo>
                      <a:pt x="549" y="849"/>
                    </a:lnTo>
                    <a:lnTo>
                      <a:pt x="983" y="849"/>
                    </a:lnTo>
                    <a:lnTo>
                      <a:pt x="983" y="0"/>
                    </a:lnTo>
                    <a:lnTo>
                      <a:pt x="0" y="0"/>
                    </a:lnTo>
                    <a:lnTo>
                      <a:pt x="0" y="849"/>
                    </a:lnTo>
                    <a:lnTo>
                      <a:pt x="434" y="849"/>
                    </a:lnTo>
                    <a:close/>
                  </a:path>
                </a:pathLst>
              </a:custGeom>
              <a:solidFill>
                <a:schemeClr val="bg1">
                  <a:alpha val="24000"/>
                </a:schemeClr>
              </a:solidFill>
              <a:ln>
                <a:noFill/>
              </a:ln>
            </p:spPr>
            <p:txBody>
              <a:bodyPr vert="horz" wrap="square" lIns="68580" tIns="34290" rIns="68580" bIns="34290" numCol="1" anchor="t" anchorCtr="0" compatLnSpc="1"/>
              <a:lstStyle/>
              <a:p>
                <a:endParaRPr lang="zh-CN" altLang="en-US" sz="1200"/>
              </a:p>
            </p:txBody>
          </p:sp>
          <p:grpSp>
            <p:nvGrpSpPr>
              <p:cNvPr id="77" name="组合 76"/>
              <p:cNvGrpSpPr/>
              <p:nvPr/>
            </p:nvGrpSpPr>
            <p:grpSpPr>
              <a:xfrm>
                <a:off x="6238557" y="1958819"/>
                <a:ext cx="1463617" cy="1042143"/>
                <a:chOff x="954572" y="5335353"/>
                <a:chExt cx="2766446" cy="1235485"/>
              </a:xfrm>
            </p:grpSpPr>
            <p:sp>
              <p:nvSpPr>
                <p:cNvPr id="78" name="矩形 77"/>
                <p:cNvSpPr/>
                <p:nvPr/>
              </p:nvSpPr>
              <p:spPr>
                <a:xfrm>
                  <a:off x="1175269" y="5335353"/>
                  <a:ext cx="2325054" cy="437899"/>
                </a:xfrm>
                <a:prstGeom prst="rect">
                  <a:avLst/>
                </a:prstGeom>
              </p:spPr>
              <p:txBody>
                <a:bodyPr wrap="square">
                  <a:spAutoFit/>
                </a:bodyPr>
                <a:lstStyle/>
                <a:p>
                  <a:pPr algn="ctr"/>
                  <a:r>
                    <a:rPr lang="zh-CN" altLang="en-US" sz="1200" b="1" dirty="0" smtClean="0">
                      <a:solidFill>
                        <a:schemeClr val="bg1"/>
                      </a:solidFill>
                    </a:rPr>
                    <a:t>输入标题</a:t>
                  </a:r>
                  <a:endParaRPr lang="en-US" altLang="zh-CN" sz="1200" b="1" dirty="0">
                    <a:solidFill>
                      <a:schemeClr val="bg1"/>
                    </a:solidFill>
                  </a:endParaRPr>
                </a:p>
              </p:txBody>
            </p:sp>
            <p:sp>
              <p:nvSpPr>
                <p:cNvPr id="79" name="矩形 78"/>
                <p:cNvSpPr/>
                <p:nvPr/>
              </p:nvSpPr>
              <p:spPr>
                <a:xfrm>
                  <a:off x="954572" y="5768024"/>
                  <a:ext cx="2766446" cy="802814"/>
                </a:xfrm>
                <a:prstGeom prst="rect">
                  <a:avLst/>
                </a:prstGeom>
              </p:spPr>
              <p:txBody>
                <a:bodyPr wrap="square">
                  <a:spAutoFit/>
                </a:bodyPr>
                <a:lstStyle/>
                <a:p>
                  <a:pPr algn="ctr"/>
                  <a:r>
                    <a:rPr lang="en-US" altLang="zh-CN" sz="900" dirty="0">
                      <a:solidFill>
                        <a:schemeClr val="bg1"/>
                      </a:solidFill>
                      <a:ea typeface="微软雅黑" panose="020B0503020204020204" pitchFamily="34" charset="-122"/>
                    </a:rPr>
                    <a:t>Add your title here</a:t>
                  </a:r>
                  <a:endParaRPr lang="en-US" altLang="zh-CN" sz="900" dirty="0">
                    <a:solidFill>
                      <a:schemeClr val="bg1"/>
                    </a:solidFill>
                    <a:ea typeface="微软雅黑" panose="020B0503020204020204" pitchFamily="34" charset="-122"/>
                  </a:endParaRPr>
                </a:p>
                <a:p>
                  <a:pPr algn="ctr"/>
                  <a:r>
                    <a:rPr lang="en-US" altLang="zh-CN" sz="900" dirty="0">
                      <a:solidFill>
                        <a:schemeClr val="bg1"/>
                      </a:solidFill>
                      <a:ea typeface="微软雅黑" panose="020B0503020204020204" pitchFamily="34" charset="-122"/>
                    </a:rPr>
                    <a:t>Add your title here</a:t>
                  </a:r>
                  <a:endParaRPr lang="en-US" altLang="zh-CN" sz="900" dirty="0">
                    <a:solidFill>
                      <a:schemeClr val="bg1"/>
                    </a:solidFill>
                    <a:ea typeface="微软雅黑" panose="020B0503020204020204" pitchFamily="34" charset="-122"/>
                  </a:endParaRPr>
                </a:p>
                <a:p>
                  <a:pPr algn="ctr"/>
                  <a:endParaRPr lang="en-US" altLang="zh-CN" sz="900" dirty="0">
                    <a:solidFill>
                      <a:schemeClr val="bg1"/>
                    </a:solidFill>
                    <a:ea typeface="微软雅黑" panose="020B0503020204020204" pitchFamily="34" charset="-122"/>
                  </a:endParaRPr>
                </a:p>
              </p:txBody>
            </p:sp>
          </p:grpSp>
        </p:grpSp>
        <p:grpSp>
          <p:nvGrpSpPr>
            <p:cNvPr id="16" name="组合 15"/>
            <p:cNvGrpSpPr/>
            <p:nvPr/>
          </p:nvGrpSpPr>
          <p:grpSpPr>
            <a:xfrm>
              <a:off x="2878" y="2357"/>
              <a:ext cx="3240" cy="3052"/>
              <a:chOff x="1827672" y="1496620"/>
              <a:chExt cx="2057496" cy="1938313"/>
            </a:xfrm>
          </p:grpSpPr>
          <p:sp>
            <p:nvSpPr>
              <p:cNvPr id="50" name="Freeform 32"/>
              <p:cNvSpPr/>
              <p:nvPr/>
            </p:nvSpPr>
            <p:spPr bwMode="auto">
              <a:xfrm>
                <a:off x="1827672" y="1496620"/>
                <a:ext cx="2057496" cy="1938313"/>
              </a:xfrm>
              <a:custGeom>
                <a:avLst/>
                <a:gdLst>
                  <a:gd name="T0" fmla="*/ 434 w 984"/>
                  <a:gd name="T1" fmla="*/ 849 h 927"/>
                  <a:gd name="T2" fmla="*/ 492 w 984"/>
                  <a:gd name="T3" fmla="*/ 927 h 927"/>
                  <a:gd name="T4" fmla="*/ 549 w 984"/>
                  <a:gd name="T5" fmla="*/ 849 h 927"/>
                  <a:gd name="T6" fmla="*/ 984 w 984"/>
                  <a:gd name="T7" fmla="*/ 849 h 927"/>
                  <a:gd name="T8" fmla="*/ 984 w 984"/>
                  <a:gd name="T9" fmla="*/ 0 h 927"/>
                  <a:gd name="T10" fmla="*/ 0 w 984"/>
                  <a:gd name="T11" fmla="*/ 0 h 927"/>
                  <a:gd name="T12" fmla="*/ 0 w 984"/>
                  <a:gd name="T13" fmla="*/ 849 h 927"/>
                  <a:gd name="T14" fmla="*/ 434 w 984"/>
                  <a:gd name="T15" fmla="*/ 849 h 92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84" h="927">
                    <a:moveTo>
                      <a:pt x="434" y="849"/>
                    </a:moveTo>
                    <a:lnTo>
                      <a:pt x="492" y="927"/>
                    </a:lnTo>
                    <a:lnTo>
                      <a:pt x="549" y="849"/>
                    </a:lnTo>
                    <a:lnTo>
                      <a:pt x="984" y="849"/>
                    </a:lnTo>
                    <a:lnTo>
                      <a:pt x="984" y="0"/>
                    </a:lnTo>
                    <a:lnTo>
                      <a:pt x="0" y="0"/>
                    </a:lnTo>
                    <a:lnTo>
                      <a:pt x="0" y="849"/>
                    </a:lnTo>
                    <a:lnTo>
                      <a:pt x="434" y="849"/>
                    </a:lnTo>
                    <a:close/>
                  </a:path>
                </a:pathLst>
              </a:custGeom>
              <a:solidFill>
                <a:schemeClr val="bg1">
                  <a:alpha val="24000"/>
                </a:schemeClr>
              </a:solidFill>
              <a:ln>
                <a:noFill/>
              </a:ln>
            </p:spPr>
            <p:txBody>
              <a:bodyPr vert="horz" wrap="square" lIns="68580" tIns="34290" rIns="68580" bIns="34290" numCol="1" anchor="t" anchorCtr="0" compatLnSpc="1"/>
              <a:lstStyle/>
              <a:p>
                <a:endParaRPr lang="zh-CN" altLang="en-US" sz="1200"/>
              </a:p>
            </p:txBody>
          </p:sp>
          <p:grpSp>
            <p:nvGrpSpPr>
              <p:cNvPr id="80" name="组合 79"/>
              <p:cNvGrpSpPr/>
              <p:nvPr/>
            </p:nvGrpSpPr>
            <p:grpSpPr>
              <a:xfrm>
                <a:off x="2124611" y="1958819"/>
                <a:ext cx="1463617" cy="1042143"/>
                <a:chOff x="954572" y="5335353"/>
                <a:chExt cx="2766446" cy="1235485"/>
              </a:xfrm>
            </p:grpSpPr>
            <p:sp>
              <p:nvSpPr>
                <p:cNvPr id="81" name="矩形 80"/>
                <p:cNvSpPr/>
                <p:nvPr/>
              </p:nvSpPr>
              <p:spPr>
                <a:xfrm>
                  <a:off x="1175269" y="5335353"/>
                  <a:ext cx="2325051" cy="437899"/>
                </a:xfrm>
                <a:prstGeom prst="rect">
                  <a:avLst/>
                </a:prstGeom>
              </p:spPr>
              <p:txBody>
                <a:bodyPr wrap="square">
                  <a:spAutoFit/>
                </a:bodyPr>
                <a:lstStyle/>
                <a:p>
                  <a:pPr algn="ctr"/>
                  <a:r>
                    <a:rPr lang="zh-CN" altLang="en-US" sz="1200" b="1" dirty="0" smtClean="0">
                      <a:solidFill>
                        <a:schemeClr val="bg1"/>
                      </a:solidFill>
                    </a:rPr>
                    <a:t>输入标题</a:t>
                  </a:r>
                  <a:endParaRPr lang="en-US" altLang="zh-CN" sz="1200" b="1" dirty="0">
                    <a:solidFill>
                      <a:schemeClr val="bg1"/>
                    </a:solidFill>
                  </a:endParaRPr>
                </a:p>
              </p:txBody>
            </p:sp>
            <p:sp>
              <p:nvSpPr>
                <p:cNvPr id="82" name="矩形 81"/>
                <p:cNvSpPr/>
                <p:nvPr/>
              </p:nvSpPr>
              <p:spPr>
                <a:xfrm>
                  <a:off x="954572" y="5768024"/>
                  <a:ext cx="2766446" cy="802814"/>
                </a:xfrm>
                <a:prstGeom prst="rect">
                  <a:avLst/>
                </a:prstGeom>
              </p:spPr>
              <p:txBody>
                <a:bodyPr wrap="square">
                  <a:spAutoFit/>
                </a:bodyPr>
                <a:lstStyle/>
                <a:p>
                  <a:pPr algn="ctr"/>
                  <a:r>
                    <a:rPr lang="en-US" altLang="zh-CN" sz="900" dirty="0">
                      <a:solidFill>
                        <a:schemeClr val="bg1"/>
                      </a:solidFill>
                      <a:ea typeface="微软雅黑" panose="020B0503020204020204" pitchFamily="34" charset="-122"/>
                    </a:rPr>
                    <a:t>Add your title here</a:t>
                  </a:r>
                  <a:endParaRPr lang="en-US" altLang="zh-CN" sz="900" dirty="0">
                    <a:solidFill>
                      <a:schemeClr val="bg1"/>
                    </a:solidFill>
                    <a:ea typeface="微软雅黑" panose="020B0503020204020204" pitchFamily="34" charset="-122"/>
                  </a:endParaRPr>
                </a:p>
                <a:p>
                  <a:pPr algn="ctr"/>
                  <a:r>
                    <a:rPr lang="en-US" altLang="zh-CN" sz="900" dirty="0">
                      <a:solidFill>
                        <a:schemeClr val="bg1"/>
                      </a:solidFill>
                      <a:ea typeface="微软雅黑" panose="020B0503020204020204" pitchFamily="34" charset="-122"/>
                    </a:rPr>
                    <a:t>Add your title here</a:t>
                  </a:r>
                  <a:endParaRPr lang="en-US" altLang="zh-CN" sz="900" dirty="0">
                    <a:solidFill>
                      <a:schemeClr val="bg1"/>
                    </a:solidFill>
                    <a:ea typeface="微软雅黑" panose="020B0503020204020204" pitchFamily="34" charset="-122"/>
                  </a:endParaRPr>
                </a:p>
                <a:p>
                  <a:pPr algn="ctr"/>
                  <a:endParaRPr lang="en-US" altLang="zh-CN" sz="900" dirty="0">
                    <a:solidFill>
                      <a:schemeClr val="bg1"/>
                    </a:solidFill>
                    <a:ea typeface="微软雅黑" panose="020B0503020204020204" pitchFamily="34" charset="-122"/>
                  </a:endParaRPr>
                </a:p>
              </p:txBody>
            </p:sp>
          </p:grpSp>
        </p:grpSp>
      </p:grpSp>
    </p:spTree>
  </p:cSld>
  <p:clrMapOvr>
    <a:masterClrMapping/>
  </p:clrMapOvr>
  <p:transition spd="slow" advClick="0" advTm="3000">
    <p:comb/>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0" presetClass="entr" presetSubtype="0" decel="100000" fill="hold" nodeType="with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p:cTn id="7" dur="1000" fill="hold"/>
                                        <p:tgtEl>
                                          <p:spTgt spid="14"/>
                                        </p:tgtEl>
                                        <p:attrNameLst>
                                          <p:attrName>ppt_w</p:attrName>
                                        </p:attrNameLst>
                                      </p:cBhvr>
                                      <p:tavLst>
                                        <p:tav tm="0">
                                          <p:val>
                                            <p:strVal val="#ppt_w+.3"/>
                                          </p:val>
                                        </p:tav>
                                        <p:tav tm="100000">
                                          <p:val>
                                            <p:strVal val="#ppt_w"/>
                                          </p:val>
                                        </p:tav>
                                      </p:tavLst>
                                    </p:anim>
                                    <p:anim calcmode="lin" valueType="num">
                                      <p:cBhvr>
                                        <p:cTn id="8" dur="1000" fill="hold"/>
                                        <p:tgtEl>
                                          <p:spTgt spid="14"/>
                                        </p:tgtEl>
                                        <p:attrNameLst>
                                          <p:attrName>ppt_h</p:attrName>
                                        </p:attrNameLst>
                                      </p:cBhvr>
                                      <p:tavLst>
                                        <p:tav tm="0">
                                          <p:val>
                                            <p:strVal val="#ppt_h"/>
                                          </p:val>
                                        </p:tav>
                                        <p:tav tm="100000">
                                          <p:val>
                                            <p:strVal val="#ppt_h"/>
                                          </p:val>
                                        </p:tav>
                                      </p:tavLst>
                                    </p:anim>
                                    <p:animEffect transition="in" filter="fade">
                                      <p:cBhvr>
                                        <p:cTn id="9" dur="1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2641282" y="916418"/>
            <a:ext cx="3740468" cy="3734753"/>
            <a:chOff x="5668" y="1875"/>
            <a:chExt cx="7854" cy="7842"/>
          </a:xfrm>
        </p:grpSpPr>
        <p:pic>
          <p:nvPicPr>
            <p:cNvPr id="12295" name="图片 14"/>
            <p:cNvPicPr>
              <a:picLocks noChangeAspect="1"/>
            </p:cNvPicPr>
            <p:nvPr/>
          </p:nvPicPr>
          <p:blipFill>
            <a:blip r:embed="rId1"/>
            <a:stretch>
              <a:fillRect/>
            </a:stretch>
          </p:blipFill>
          <p:spPr>
            <a:xfrm>
              <a:off x="5668" y="1875"/>
              <a:ext cx="7855" cy="7843"/>
            </a:xfrm>
            <a:prstGeom prst="rect">
              <a:avLst/>
            </a:prstGeom>
            <a:noFill/>
            <a:ln w="9525">
              <a:noFill/>
            </a:ln>
          </p:spPr>
        </p:pic>
        <p:grpSp>
          <p:nvGrpSpPr>
            <p:cNvPr id="6" name="Group 14"/>
            <p:cNvGrpSpPr/>
            <p:nvPr/>
          </p:nvGrpSpPr>
          <p:grpSpPr>
            <a:xfrm>
              <a:off x="6055" y="2251"/>
              <a:ext cx="7111" cy="7081"/>
              <a:chOff x="3186725" y="1236522"/>
              <a:chExt cx="2796703" cy="2784730"/>
            </a:xfrm>
            <a:solidFill>
              <a:srgbClr val="0C0C0C">
                <a:lumMod val="75000"/>
                <a:lumOff val="25000"/>
                <a:alpha val="35000"/>
              </a:srgbClr>
            </a:solidFill>
          </p:grpSpPr>
          <p:sp>
            <p:nvSpPr>
              <p:cNvPr id="17" name="Rectangle 5"/>
              <p:cNvSpPr/>
              <p:nvPr/>
            </p:nvSpPr>
            <p:spPr>
              <a:xfrm rot="18900000">
                <a:off x="4227372" y="1236522"/>
                <a:ext cx="727382" cy="727382"/>
              </a:xfrm>
              <a:prstGeom prst="rect">
                <a:avLst/>
              </a:prstGeom>
              <a:grpFill/>
              <a:ln w="3175" cap="flat" cmpd="sng" algn="ctr">
                <a:solidFill>
                  <a:sysClr val="window" lastClr="FFFFFF"/>
                </a:solidFill>
                <a:prstDash val="solid"/>
              </a:ln>
              <a:effectLst/>
            </p:spPr>
            <p:txBody>
              <a:bodyPr anchor="ctr"/>
              <a:lstStyle/>
              <a:p>
                <a:pPr algn="ctr">
                  <a:defRPr/>
                </a:pPr>
                <a:endParaRPr lang="en-US" sz="1800" kern="0">
                  <a:solidFill>
                    <a:prstClr val="white"/>
                  </a:solidFill>
                  <a:latin typeface="PT Sans"/>
                </a:endParaRPr>
              </a:p>
            </p:txBody>
          </p:sp>
          <p:sp>
            <p:nvSpPr>
              <p:cNvPr id="18" name="Rectangle 6"/>
              <p:cNvSpPr/>
              <p:nvPr/>
            </p:nvSpPr>
            <p:spPr>
              <a:xfrm rot="18900000">
                <a:off x="4741709" y="1750859"/>
                <a:ext cx="727382" cy="727382"/>
              </a:xfrm>
              <a:prstGeom prst="rect">
                <a:avLst/>
              </a:prstGeom>
              <a:grpFill/>
              <a:ln w="3175" cap="flat" cmpd="sng" algn="ctr">
                <a:solidFill>
                  <a:sysClr val="window" lastClr="FFFFFF"/>
                </a:solidFill>
                <a:prstDash val="solid"/>
              </a:ln>
              <a:effectLst/>
            </p:spPr>
            <p:txBody>
              <a:bodyPr anchor="ctr"/>
              <a:lstStyle/>
              <a:p>
                <a:pPr algn="ctr">
                  <a:defRPr/>
                </a:pPr>
                <a:endParaRPr lang="en-US" sz="1800" kern="0">
                  <a:solidFill>
                    <a:prstClr val="white"/>
                  </a:solidFill>
                  <a:latin typeface="PT Sans"/>
                </a:endParaRPr>
              </a:p>
            </p:txBody>
          </p:sp>
          <p:sp>
            <p:nvSpPr>
              <p:cNvPr id="19" name="Rectangle 7"/>
              <p:cNvSpPr/>
              <p:nvPr/>
            </p:nvSpPr>
            <p:spPr>
              <a:xfrm rot="18900000">
                <a:off x="5256046" y="2265196"/>
                <a:ext cx="727382" cy="727382"/>
              </a:xfrm>
              <a:prstGeom prst="rect">
                <a:avLst/>
              </a:prstGeom>
              <a:grpFill/>
              <a:ln w="3175" cap="flat" cmpd="sng" algn="ctr">
                <a:solidFill>
                  <a:sysClr val="window" lastClr="FFFFFF"/>
                </a:solidFill>
                <a:prstDash val="solid"/>
              </a:ln>
              <a:effectLst/>
            </p:spPr>
            <p:txBody>
              <a:bodyPr anchor="ctr"/>
              <a:lstStyle/>
              <a:p>
                <a:pPr algn="ctr">
                  <a:defRPr/>
                </a:pPr>
                <a:endParaRPr lang="en-US" sz="1800" kern="0">
                  <a:solidFill>
                    <a:prstClr val="white"/>
                  </a:solidFill>
                  <a:latin typeface="PT Sans"/>
                </a:endParaRPr>
              </a:p>
            </p:txBody>
          </p:sp>
          <p:sp>
            <p:nvSpPr>
              <p:cNvPr id="20" name="Rectangle 8"/>
              <p:cNvSpPr/>
              <p:nvPr/>
            </p:nvSpPr>
            <p:spPr>
              <a:xfrm rot="18900000">
                <a:off x="3701061" y="1750859"/>
                <a:ext cx="727382" cy="727382"/>
              </a:xfrm>
              <a:prstGeom prst="rect">
                <a:avLst/>
              </a:prstGeom>
              <a:grpFill/>
              <a:ln w="3175" cap="flat" cmpd="sng" algn="ctr">
                <a:solidFill>
                  <a:sysClr val="window" lastClr="FFFFFF"/>
                </a:solidFill>
                <a:prstDash val="solid"/>
              </a:ln>
              <a:effectLst/>
            </p:spPr>
            <p:txBody>
              <a:bodyPr anchor="ctr"/>
              <a:lstStyle/>
              <a:p>
                <a:pPr algn="ctr">
                  <a:defRPr/>
                </a:pPr>
                <a:endParaRPr lang="en-US" sz="1800" kern="0">
                  <a:solidFill>
                    <a:prstClr val="white"/>
                  </a:solidFill>
                  <a:latin typeface="PT Sans"/>
                </a:endParaRPr>
              </a:p>
            </p:txBody>
          </p:sp>
          <p:sp>
            <p:nvSpPr>
              <p:cNvPr id="21" name="Rectangle 9"/>
              <p:cNvSpPr/>
              <p:nvPr/>
            </p:nvSpPr>
            <p:spPr>
              <a:xfrm rot="18900000">
                <a:off x="4215398" y="2265196"/>
                <a:ext cx="727382" cy="727382"/>
              </a:xfrm>
              <a:prstGeom prst="rect">
                <a:avLst/>
              </a:prstGeom>
              <a:solidFill>
                <a:srgbClr val="595959"/>
              </a:solidFill>
              <a:ln w="3175" cap="flat" cmpd="sng" algn="ctr">
                <a:solidFill>
                  <a:sysClr val="window" lastClr="FFFFFF"/>
                </a:solidFill>
                <a:prstDash val="solid"/>
              </a:ln>
              <a:effectLst/>
            </p:spPr>
            <p:txBody>
              <a:bodyPr anchor="ctr"/>
              <a:lstStyle/>
              <a:p>
                <a:pPr algn="ctr">
                  <a:defRPr/>
                </a:pPr>
                <a:endParaRPr lang="en-US" sz="1800" kern="0">
                  <a:solidFill>
                    <a:prstClr val="white"/>
                  </a:solidFill>
                  <a:latin typeface="PT Sans"/>
                </a:endParaRPr>
              </a:p>
            </p:txBody>
          </p:sp>
          <p:sp>
            <p:nvSpPr>
              <p:cNvPr id="22" name="Rectangle 10"/>
              <p:cNvSpPr/>
              <p:nvPr/>
            </p:nvSpPr>
            <p:spPr>
              <a:xfrm rot="18900000">
                <a:off x="4729735" y="2779533"/>
                <a:ext cx="727382" cy="727382"/>
              </a:xfrm>
              <a:prstGeom prst="rect">
                <a:avLst/>
              </a:prstGeom>
              <a:grpFill/>
              <a:ln w="3175" cap="flat" cmpd="sng" algn="ctr">
                <a:solidFill>
                  <a:sysClr val="window" lastClr="FFFFFF"/>
                </a:solidFill>
                <a:prstDash val="solid"/>
              </a:ln>
              <a:effectLst/>
            </p:spPr>
            <p:txBody>
              <a:bodyPr anchor="ctr"/>
              <a:lstStyle/>
              <a:p>
                <a:pPr algn="ctr">
                  <a:defRPr/>
                </a:pPr>
                <a:endParaRPr lang="en-US" sz="1800" kern="0">
                  <a:solidFill>
                    <a:prstClr val="white"/>
                  </a:solidFill>
                  <a:latin typeface="PT Sans"/>
                </a:endParaRPr>
              </a:p>
            </p:txBody>
          </p:sp>
          <p:sp>
            <p:nvSpPr>
              <p:cNvPr id="3" name="Rectangle 11"/>
              <p:cNvSpPr/>
              <p:nvPr/>
            </p:nvSpPr>
            <p:spPr>
              <a:xfrm rot="18900000">
                <a:off x="3186725" y="2265196"/>
                <a:ext cx="727382" cy="727382"/>
              </a:xfrm>
              <a:prstGeom prst="rect">
                <a:avLst/>
              </a:prstGeom>
              <a:grpFill/>
              <a:ln w="3175" cap="flat" cmpd="sng" algn="ctr">
                <a:solidFill>
                  <a:sysClr val="window" lastClr="FFFFFF"/>
                </a:solidFill>
                <a:prstDash val="solid"/>
              </a:ln>
              <a:effectLst/>
            </p:spPr>
            <p:txBody>
              <a:bodyPr anchor="ctr"/>
              <a:lstStyle/>
              <a:p>
                <a:pPr algn="ctr">
                  <a:defRPr/>
                </a:pPr>
                <a:endParaRPr lang="en-US" sz="1800" kern="0">
                  <a:solidFill>
                    <a:prstClr val="white"/>
                  </a:solidFill>
                  <a:latin typeface="PT Sans"/>
                </a:endParaRPr>
              </a:p>
            </p:txBody>
          </p:sp>
          <p:sp>
            <p:nvSpPr>
              <p:cNvPr id="24" name="Rectangle 12"/>
              <p:cNvSpPr/>
              <p:nvPr/>
            </p:nvSpPr>
            <p:spPr>
              <a:xfrm rot="18900000">
                <a:off x="3701062" y="2779533"/>
                <a:ext cx="727382" cy="727382"/>
              </a:xfrm>
              <a:prstGeom prst="rect">
                <a:avLst/>
              </a:prstGeom>
              <a:grpFill/>
              <a:ln w="3175" cap="flat" cmpd="sng" algn="ctr">
                <a:solidFill>
                  <a:sysClr val="window" lastClr="FFFFFF"/>
                </a:solidFill>
                <a:prstDash val="solid"/>
              </a:ln>
              <a:effectLst/>
            </p:spPr>
            <p:txBody>
              <a:bodyPr anchor="ctr"/>
              <a:lstStyle/>
              <a:p>
                <a:pPr algn="ctr">
                  <a:defRPr/>
                </a:pPr>
                <a:endParaRPr lang="en-US" sz="1800" kern="0">
                  <a:solidFill>
                    <a:prstClr val="white"/>
                  </a:solidFill>
                  <a:latin typeface="PT Sans"/>
                </a:endParaRPr>
              </a:p>
            </p:txBody>
          </p:sp>
          <p:sp>
            <p:nvSpPr>
              <p:cNvPr id="25" name="Rectangle 13"/>
              <p:cNvSpPr/>
              <p:nvPr/>
            </p:nvSpPr>
            <p:spPr>
              <a:xfrm rot="18900000">
                <a:off x="4215399" y="3293870"/>
                <a:ext cx="727382" cy="727382"/>
              </a:xfrm>
              <a:prstGeom prst="rect">
                <a:avLst/>
              </a:prstGeom>
              <a:grpFill/>
              <a:ln w="3175" cap="flat" cmpd="sng" algn="ctr">
                <a:solidFill>
                  <a:sysClr val="window" lastClr="FFFFFF"/>
                </a:solidFill>
                <a:prstDash val="solid"/>
              </a:ln>
              <a:effectLst/>
            </p:spPr>
            <p:txBody>
              <a:bodyPr anchor="ctr"/>
              <a:lstStyle/>
              <a:p>
                <a:pPr algn="ctr">
                  <a:defRPr/>
                </a:pPr>
                <a:endParaRPr lang="en-US" sz="1800" kern="0">
                  <a:solidFill>
                    <a:prstClr val="white"/>
                  </a:solidFill>
                  <a:latin typeface="PT Sans"/>
                </a:endParaRPr>
              </a:p>
            </p:txBody>
          </p:sp>
        </p:grpSp>
        <p:sp>
          <p:nvSpPr>
            <p:cNvPr id="28" name="Rectangle 17"/>
            <p:cNvSpPr/>
            <p:nvPr/>
          </p:nvSpPr>
          <p:spPr>
            <a:xfrm rot="18900000">
              <a:off x="11315" y="2250"/>
              <a:ext cx="1850" cy="1850"/>
            </a:xfrm>
            <a:prstGeom prst="rect">
              <a:avLst/>
            </a:prstGeom>
            <a:solidFill>
              <a:srgbClr val="FFC000"/>
            </a:solidFill>
            <a:ln w="3175" cap="flat" cmpd="sng" algn="ctr">
              <a:solidFill>
                <a:sysClr val="window" lastClr="FFFFFF"/>
              </a:solidFill>
              <a:prstDash val="solid"/>
            </a:ln>
            <a:effectLst/>
          </p:spPr>
          <p:txBody>
            <a:bodyPr anchor="ctr"/>
            <a:lstStyle/>
            <a:p>
              <a:pPr algn="ctr">
                <a:defRPr/>
              </a:pPr>
              <a:endParaRPr lang="en-US" sz="1800" kern="0">
                <a:solidFill>
                  <a:prstClr val="white"/>
                </a:solidFill>
                <a:latin typeface="PT Sans"/>
              </a:endParaRPr>
            </a:p>
          </p:txBody>
        </p:sp>
        <p:sp>
          <p:nvSpPr>
            <p:cNvPr id="4" name="Rectangle 25"/>
            <p:cNvSpPr/>
            <p:nvPr/>
          </p:nvSpPr>
          <p:spPr>
            <a:xfrm rot="18900000">
              <a:off x="6055" y="7483"/>
              <a:ext cx="1850" cy="1850"/>
            </a:xfrm>
            <a:prstGeom prst="rect">
              <a:avLst/>
            </a:prstGeom>
            <a:solidFill>
              <a:srgbClr val="FFC000"/>
            </a:solidFill>
            <a:ln w="3175" cap="flat" cmpd="sng" algn="ctr">
              <a:solidFill>
                <a:sysClr val="window" lastClr="FFFFFF"/>
              </a:solidFill>
              <a:prstDash val="solid"/>
            </a:ln>
            <a:effectLst/>
          </p:spPr>
          <p:txBody>
            <a:bodyPr anchor="ctr"/>
            <a:lstStyle/>
            <a:p>
              <a:pPr algn="ctr">
                <a:defRPr/>
              </a:pPr>
              <a:endParaRPr lang="en-US" sz="1800" kern="0">
                <a:solidFill>
                  <a:prstClr val="white"/>
                </a:solidFill>
                <a:latin typeface="PT Sans"/>
              </a:endParaRPr>
            </a:p>
          </p:txBody>
        </p:sp>
        <p:sp>
          <p:nvSpPr>
            <p:cNvPr id="30" name="Rectangle 26"/>
            <p:cNvSpPr/>
            <p:nvPr/>
          </p:nvSpPr>
          <p:spPr>
            <a:xfrm rot="18900000">
              <a:off x="6085" y="2250"/>
              <a:ext cx="1850" cy="1850"/>
            </a:xfrm>
            <a:prstGeom prst="rect">
              <a:avLst/>
            </a:prstGeom>
            <a:solidFill>
              <a:srgbClr val="FFC000"/>
            </a:solidFill>
            <a:ln w="3175" cap="flat" cmpd="sng" algn="ctr">
              <a:solidFill>
                <a:sysClr val="window" lastClr="FFFFFF"/>
              </a:solidFill>
              <a:prstDash val="solid"/>
            </a:ln>
            <a:effectLst/>
          </p:spPr>
          <p:txBody>
            <a:bodyPr anchor="ctr"/>
            <a:lstStyle/>
            <a:p>
              <a:pPr algn="ctr">
                <a:defRPr/>
              </a:pPr>
              <a:endParaRPr lang="en-US" sz="1800" kern="0">
                <a:solidFill>
                  <a:prstClr val="white"/>
                </a:solidFill>
                <a:latin typeface="PT Sans"/>
              </a:endParaRPr>
            </a:p>
          </p:txBody>
        </p:sp>
        <p:sp>
          <p:nvSpPr>
            <p:cNvPr id="31" name="Rectangle 28"/>
            <p:cNvSpPr/>
            <p:nvPr/>
          </p:nvSpPr>
          <p:spPr>
            <a:xfrm rot="18900000">
              <a:off x="11315" y="7483"/>
              <a:ext cx="1850" cy="1850"/>
            </a:xfrm>
            <a:prstGeom prst="rect">
              <a:avLst/>
            </a:prstGeom>
            <a:solidFill>
              <a:srgbClr val="FFC000"/>
            </a:solidFill>
            <a:ln w="3175" cap="flat" cmpd="sng" algn="ctr">
              <a:solidFill>
                <a:sysClr val="window" lastClr="FFFFFF"/>
              </a:solidFill>
              <a:prstDash val="solid"/>
            </a:ln>
            <a:effectLst/>
          </p:spPr>
          <p:txBody>
            <a:bodyPr anchor="ctr"/>
            <a:lstStyle/>
            <a:p>
              <a:pPr algn="ctr">
                <a:defRPr/>
              </a:pPr>
              <a:endParaRPr lang="en-US" sz="1800" kern="0">
                <a:solidFill>
                  <a:prstClr val="white"/>
                </a:solidFill>
                <a:latin typeface="PT Sans"/>
              </a:endParaRPr>
            </a:p>
          </p:txBody>
        </p:sp>
        <p:sp>
          <p:nvSpPr>
            <p:cNvPr id="32" name="Freeform 227"/>
            <p:cNvSpPr/>
            <p:nvPr/>
          </p:nvSpPr>
          <p:spPr bwMode="auto">
            <a:xfrm>
              <a:off x="6618" y="2900"/>
              <a:ext cx="785" cy="550"/>
            </a:xfrm>
            <a:custGeom>
              <a:avLst/>
              <a:gdLst>
                <a:gd name="T0" fmla="*/ 201 w 235"/>
                <a:gd name="T1" fmla="*/ 53 h 165"/>
                <a:gd name="T2" fmla="*/ 34 w 235"/>
                <a:gd name="T3" fmla="*/ 53 h 165"/>
                <a:gd name="T4" fmla="*/ 17 w 235"/>
                <a:gd name="T5" fmla="*/ 109 h 165"/>
                <a:gd name="T6" fmla="*/ 11 w 235"/>
                <a:gd name="T7" fmla="*/ 103 h 165"/>
                <a:gd name="T8" fmla="*/ 26 w 235"/>
                <a:gd name="T9" fmla="*/ 45 h 165"/>
                <a:gd name="T10" fmla="*/ 201 w 235"/>
                <a:gd name="T11" fmla="*/ 45 h 165"/>
                <a:gd name="T12" fmla="*/ 201 w 235"/>
                <a:gd name="T13" fmla="*/ 31 h 165"/>
                <a:gd name="T14" fmla="*/ 87 w 235"/>
                <a:gd name="T15" fmla="*/ 31 h 165"/>
                <a:gd name="T16" fmla="*/ 71 w 235"/>
                <a:gd name="T17" fmla="*/ 0 h 165"/>
                <a:gd name="T18" fmla="*/ 0 w 235"/>
                <a:gd name="T19" fmla="*/ 0 h 165"/>
                <a:gd name="T20" fmla="*/ 0 w 235"/>
                <a:gd name="T21" fmla="*/ 165 h 165"/>
                <a:gd name="T22" fmla="*/ 201 w 235"/>
                <a:gd name="T23" fmla="*/ 165 h 165"/>
                <a:gd name="T24" fmla="*/ 235 w 235"/>
                <a:gd name="T25" fmla="*/ 53 h 165"/>
                <a:gd name="T26" fmla="*/ 201 w 235"/>
                <a:gd name="T27" fmla="*/ 53 h 1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35" h="165">
                  <a:moveTo>
                    <a:pt x="201" y="53"/>
                  </a:moveTo>
                  <a:lnTo>
                    <a:pt x="34" y="53"/>
                  </a:lnTo>
                  <a:lnTo>
                    <a:pt x="17" y="109"/>
                  </a:lnTo>
                  <a:lnTo>
                    <a:pt x="11" y="103"/>
                  </a:lnTo>
                  <a:lnTo>
                    <a:pt x="26" y="45"/>
                  </a:lnTo>
                  <a:lnTo>
                    <a:pt x="201" y="45"/>
                  </a:lnTo>
                  <a:lnTo>
                    <a:pt x="201" y="31"/>
                  </a:lnTo>
                  <a:lnTo>
                    <a:pt x="87" y="31"/>
                  </a:lnTo>
                  <a:lnTo>
                    <a:pt x="71" y="0"/>
                  </a:lnTo>
                  <a:lnTo>
                    <a:pt x="0" y="0"/>
                  </a:lnTo>
                  <a:lnTo>
                    <a:pt x="0" y="165"/>
                  </a:lnTo>
                  <a:lnTo>
                    <a:pt x="201" y="165"/>
                  </a:lnTo>
                  <a:lnTo>
                    <a:pt x="235" y="53"/>
                  </a:lnTo>
                  <a:lnTo>
                    <a:pt x="201" y="53"/>
                  </a:lnTo>
                  <a:close/>
                </a:path>
              </a:pathLst>
            </a:custGeom>
            <a:solidFill>
              <a:sysClr val="window" lastClr="FFFFFF"/>
            </a:solidFill>
            <a:ln>
              <a:noFill/>
            </a:ln>
          </p:spPr>
          <p:txBody>
            <a:bodyPr lIns="91440" tIns="45720" rIns="91440" bIns="45720"/>
            <a:lstStyle/>
            <a:p>
              <a:pPr>
                <a:defRPr/>
              </a:pPr>
              <a:endParaRPr lang="en-US" sz="1800" kern="0">
                <a:solidFill>
                  <a:prstClr val="black"/>
                </a:solidFill>
                <a:latin typeface="PT Sans"/>
              </a:endParaRPr>
            </a:p>
          </p:txBody>
        </p:sp>
        <p:sp>
          <p:nvSpPr>
            <p:cNvPr id="5" name="Freeform 192"/>
            <p:cNvSpPr>
              <a:spLocks noEditPoints="1"/>
            </p:cNvSpPr>
            <p:nvPr/>
          </p:nvSpPr>
          <p:spPr bwMode="auto">
            <a:xfrm>
              <a:off x="11910" y="2873"/>
              <a:ext cx="600" cy="608"/>
            </a:xfrm>
            <a:custGeom>
              <a:avLst/>
              <a:gdLst>
                <a:gd name="T0" fmla="*/ 161 w 264"/>
                <a:gd name="T1" fmla="*/ 81 h 266"/>
                <a:gd name="T2" fmla="*/ 106 w 264"/>
                <a:gd name="T3" fmla="*/ 81 h 266"/>
                <a:gd name="T4" fmla="*/ 106 w 264"/>
                <a:gd name="T5" fmla="*/ 11 h 266"/>
                <a:gd name="T6" fmla="*/ 161 w 264"/>
                <a:gd name="T7" fmla="*/ 11 h 266"/>
                <a:gd name="T8" fmla="*/ 161 w 264"/>
                <a:gd name="T9" fmla="*/ 81 h 266"/>
                <a:gd name="T10" fmla="*/ 199 w 264"/>
                <a:gd name="T11" fmla="*/ 173 h 266"/>
                <a:gd name="T12" fmla="*/ 199 w 264"/>
                <a:gd name="T13" fmla="*/ 157 h 266"/>
                <a:gd name="T14" fmla="*/ 59 w 264"/>
                <a:gd name="T15" fmla="*/ 157 h 266"/>
                <a:gd name="T16" fmla="*/ 59 w 264"/>
                <a:gd name="T17" fmla="*/ 173 h 266"/>
                <a:gd name="T18" fmla="*/ 199 w 264"/>
                <a:gd name="T19" fmla="*/ 173 h 266"/>
                <a:gd name="T20" fmla="*/ 199 w 264"/>
                <a:gd name="T21" fmla="*/ 217 h 266"/>
                <a:gd name="T22" fmla="*/ 199 w 264"/>
                <a:gd name="T23" fmla="*/ 201 h 266"/>
                <a:gd name="T24" fmla="*/ 59 w 264"/>
                <a:gd name="T25" fmla="*/ 201 h 266"/>
                <a:gd name="T26" fmla="*/ 59 w 264"/>
                <a:gd name="T27" fmla="*/ 217 h 266"/>
                <a:gd name="T28" fmla="*/ 199 w 264"/>
                <a:gd name="T29" fmla="*/ 217 h 266"/>
                <a:gd name="T30" fmla="*/ 264 w 264"/>
                <a:gd name="T31" fmla="*/ 54 h 266"/>
                <a:gd name="T32" fmla="*/ 264 w 264"/>
                <a:gd name="T33" fmla="*/ 258 h 266"/>
                <a:gd name="T34" fmla="*/ 256 w 264"/>
                <a:gd name="T35" fmla="*/ 266 h 266"/>
                <a:gd name="T36" fmla="*/ 8 w 264"/>
                <a:gd name="T37" fmla="*/ 266 h 266"/>
                <a:gd name="T38" fmla="*/ 0 w 264"/>
                <a:gd name="T39" fmla="*/ 258 h 266"/>
                <a:gd name="T40" fmla="*/ 0 w 264"/>
                <a:gd name="T41" fmla="*/ 8 h 266"/>
                <a:gd name="T42" fmla="*/ 8 w 264"/>
                <a:gd name="T43" fmla="*/ 0 h 266"/>
                <a:gd name="T44" fmla="*/ 41 w 264"/>
                <a:gd name="T45" fmla="*/ 0 h 266"/>
                <a:gd name="T46" fmla="*/ 41 w 264"/>
                <a:gd name="T47" fmla="*/ 95 h 266"/>
                <a:gd name="T48" fmla="*/ 183 w 264"/>
                <a:gd name="T49" fmla="*/ 95 h 266"/>
                <a:gd name="T50" fmla="*/ 183 w 264"/>
                <a:gd name="T51" fmla="*/ 0 h 266"/>
                <a:gd name="T52" fmla="*/ 210 w 264"/>
                <a:gd name="T53" fmla="*/ 0 h 266"/>
                <a:gd name="T54" fmla="*/ 264 w 264"/>
                <a:gd name="T55" fmla="*/ 54 h 266"/>
                <a:gd name="T56" fmla="*/ 223 w 264"/>
                <a:gd name="T57" fmla="*/ 123 h 266"/>
                <a:gd name="T58" fmla="*/ 41 w 264"/>
                <a:gd name="T59" fmla="*/ 123 h 266"/>
                <a:gd name="T60" fmla="*/ 41 w 264"/>
                <a:gd name="T61" fmla="*/ 248 h 266"/>
                <a:gd name="T62" fmla="*/ 223 w 264"/>
                <a:gd name="T63" fmla="*/ 248 h 266"/>
                <a:gd name="T64" fmla="*/ 223 w 264"/>
                <a:gd name="T65" fmla="*/ 123 h 2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64" h="266">
                  <a:moveTo>
                    <a:pt x="161" y="81"/>
                  </a:moveTo>
                  <a:cubicBezTo>
                    <a:pt x="106" y="81"/>
                    <a:pt x="106" y="81"/>
                    <a:pt x="106" y="81"/>
                  </a:cubicBezTo>
                  <a:cubicBezTo>
                    <a:pt x="106" y="11"/>
                    <a:pt x="106" y="11"/>
                    <a:pt x="106" y="11"/>
                  </a:cubicBezTo>
                  <a:cubicBezTo>
                    <a:pt x="161" y="11"/>
                    <a:pt x="161" y="11"/>
                    <a:pt x="161" y="11"/>
                  </a:cubicBezTo>
                  <a:lnTo>
                    <a:pt x="161" y="81"/>
                  </a:lnTo>
                  <a:close/>
                  <a:moveTo>
                    <a:pt x="199" y="173"/>
                  </a:moveTo>
                  <a:cubicBezTo>
                    <a:pt x="199" y="157"/>
                    <a:pt x="199" y="157"/>
                    <a:pt x="199" y="157"/>
                  </a:cubicBezTo>
                  <a:cubicBezTo>
                    <a:pt x="59" y="157"/>
                    <a:pt x="59" y="157"/>
                    <a:pt x="59" y="157"/>
                  </a:cubicBezTo>
                  <a:cubicBezTo>
                    <a:pt x="59" y="173"/>
                    <a:pt x="59" y="173"/>
                    <a:pt x="59" y="173"/>
                  </a:cubicBezTo>
                  <a:cubicBezTo>
                    <a:pt x="199" y="173"/>
                    <a:pt x="199" y="173"/>
                    <a:pt x="199" y="173"/>
                  </a:cubicBezTo>
                  <a:close/>
                  <a:moveTo>
                    <a:pt x="199" y="217"/>
                  </a:moveTo>
                  <a:cubicBezTo>
                    <a:pt x="199" y="201"/>
                    <a:pt x="199" y="201"/>
                    <a:pt x="199" y="201"/>
                  </a:cubicBezTo>
                  <a:cubicBezTo>
                    <a:pt x="59" y="201"/>
                    <a:pt x="59" y="201"/>
                    <a:pt x="59" y="201"/>
                  </a:cubicBezTo>
                  <a:cubicBezTo>
                    <a:pt x="59" y="217"/>
                    <a:pt x="59" y="217"/>
                    <a:pt x="59" y="217"/>
                  </a:cubicBezTo>
                  <a:cubicBezTo>
                    <a:pt x="199" y="217"/>
                    <a:pt x="199" y="217"/>
                    <a:pt x="199" y="217"/>
                  </a:cubicBezTo>
                  <a:close/>
                  <a:moveTo>
                    <a:pt x="264" y="54"/>
                  </a:moveTo>
                  <a:cubicBezTo>
                    <a:pt x="264" y="258"/>
                    <a:pt x="264" y="258"/>
                    <a:pt x="264" y="258"/>
                  </a:cubicBezTo>
                  <a:cubicBezTo>
                    <a:pt x="264" y="262"/>
                    <a:pt x="260" y="266"/>
                    <a:pt x="256" y="266"/>
                  </a:cubicBezTo>
                  <a:cubicBezTo>
                    <a:pt x="8" y="266"/>
                    <a:pt x="8" y="266"/>
                    <a:pt x="8" y="266"/>
                  </a:cubicBezTo>
                  <a:cubicBezTo>
                    <a:pt x="4" y="266"/>
                    <a:pt x="0" y="262"/>
                    <a:pt x="0" y="258"/>
                  </a:cubicBezTo>
                  <a:cubicBezTo>
                    <a:pt x="0" y="8"/>
                    <a:pt x="0" y="8"/>
                    <a:pt x="0" y="8"/>
                  </a:cubicBezTo>
                  <a:cubicBezTo>
                    <a:pt x="0" y="4"/>
                    <a:pt x="4" y="0"/>
                    <a:pt x="8" y="0"/>
                  </a:cubicBezTo>
                  <a:cubicBezTo>
                    <a:pt x="41" y="0"/>
                    <a:pt x="41" y="0"/>
                    <a:pt x="41" y="0"/>
                  </a:cubicBezTo>
                  <a:cubicBezTo>
                    <a:pt x="41" y="95"/>
                    <a:pt x="41" y="95"/>
                    <a:pt x="41" y="95"/>
                  </a:cubicBezTo>
                  <a:cubicBezTo>
                    <a:pt x="183" y="95"/>
                    <a:pt x="183" y="95"/>
                    <a:pt x="183" y="95"/>
                  </a:cubicBezTo>
                  <a:cubicBezTo>
                    <a:pt x="183" y="0"/>
                    <a:pt x="183" y="0"/>
                    <a:pt x="183" y="0"/>
                  </a:cubicBezTo>
                  <a:cubicBezTo>
                    <a:pt x="210" y="0"/>
                    <a:pt x="210" y="0"/>
                    <a:pt x="210" y="0"/>
                  </a:cubicBezTo>
                  <a:lnTo>
                    <a:pt x="264" y="54"/>
                  </a:lnTo>
                  <a:close/>
                  <a:moveTo>
                    <a:pt x="223" y="123"/>
                  </a:moveTo>
                  <a:cubicBezTo>
                    <a:pt x="41" y="123"/>
                    <a:pt x="41" y="123"/>
                    <a:pt x="41" y="123"/>
                  </a:cubicBezTo>
                  <a:cubicBezTo>
                    <a:pt x="41" y="248"/>
                    <a:pt x="41" y="248"/>
                    <a:pt x="41" y="248"/>
                  </a:cubicBezTo>
                  <a:cubicBezTo>
                    <a:pt x="223" y="248"/>
                    <a:pt x="223" y="248"/>
                    <a:pt x="223" y="248"/>
                  </a:cubicBezTo>
                  <a:lnTo>
                    <a:pt x="223" y="123"/>
                  </a:lnTo>
                  <a:close/>
                </a:path>
              </a:pathLst>
            </a:custGeom>
            <a:solidFill>
              <a:sysClr val="window" lastClr="FFFFFF"/>
            </a:solidFill>
            <a:ln>
              <a:noFill/>
            </a:ln>
          </p:spPr>
          <p:txBody>
            <a:bodyPr lIns="91440" tIns="45720" rIns="91440" bIns="45720"/>
            <a:lstStyle/>
            <a:p>
              <a:pPr>
                <a:defRPr/>
              </a:pPr>
              <a:endParaRPr lang="en-US" sz="1800" kern="0">
                <a:solidFill>
                  <a:prstClr val="black"/>
                </a:solidFill>
                <a:latin typeface="PT Sans"/>
              </a:endParaRPr>
            </a:p>
          </p:txBody>
        </p:sp>
        <p:sp>
          <p:nvSpPr>
            <p:cNvPr id="7" name="Freeform 119"/>
            <p:cNvSpPr/>
            <p:nvPr/>
          </p:nvSpPr>
          <p:spPr bwMode="auto">
            <a:xfrm>
              <a:off x="11953" y="8108"/>
              <a:ext cx="578" cy="598"/>
            </a:xfrm>
            <a:custGeom>
              <a:avLst/>
              <a:gdLst>
                <a:gd name="T0" fmla="*/ 254 w 254"/>
                <a:gd name="T1" fmla="*/ 121 h 262"/>
                <a:gd name="T2" fmla="*/ 241 w 254"/>
                <a:gd name="T3" fmla="*/ 73 h 262"/>
                <a:gd name="T4" fmla="*/ 209 w 254"/>
                <a:gd name="T5" fmla="*/ 32 h 262"/>
                <a:gd name="T6" fmla="*/ 164 w 254"/>
                <a:gd name="T7" fmla="*/ 6 h 262"/>
                <a:gd name="T8" fmla="*/ 114 w 254"/>
                <a:gd name="T9" fmla="*/ 0 h 262"/>
                <a:gd name="T10" fmla="*/ 66 w 254"/>
                <a:gd name="T11" fmla="*/ 14 h 262"/>
                <a:gd name="T12" fmla="*/ 30 w 254"/>
                <a:gd name="T13" fmla="*/ 40 h 262"/>
                <a:gd name="T14" fmla="*/ 30 w 254"/>
                <a:gd name="T15" fmla="*/ 40 h 262"/>
                <a:gd name="T16" fmla="*/ 6 w 254"/>
                <a:gd name="T17" fmla="*/ 19 h 262"/>
                <a:gd name="T18" fmla="*/ 0 w 254"/>
                <a:gd name="T19" fmla="*/ 104 h 262"/>
                <a:gd name="T20" fmla="*/ 82 w 254"/>
                <a:gd name="T21" fmla="*/ 84 h 262"/>
                <a:gd name="T22" fmla="*/ 58 w 254"/>
                <a:gd name="T23" fmla="*/ 64 h 262"/>
                <a:gd name="T24" fmla="*/ 58 w 254"/>
                <a:gd name="T25" fmla="*/ 64 h 262"/>
                <a:gd name="T26" fmla="*/ 81 w 254"/>
                <a:gd name="T27" fmla="*/ 47 h 262"/>
                <a:gd name="T28" fmla="*/ 116 w 254"/>
                <a:gd name="T29" fmla="*/ 38 h 262"/>
                <a:gd name="T30" fmla="*/ 152 w 254"/>
                <a:gd name="T31" fmla="*/ 42 h 262"/>
                <a:gd name="T32" fmla="*/ 184 w 254"/>
                <a:gd name="T33" fmla="*/ 60 h 262"/>
                <a:gd name="T34" fmla="*/ 207 w 254"/>
                <a:gd name="T35" fmla="*/ 90 h 262"/>
                <a:gd name="T36" fmla="*/ 216 w 254"/>
                <a:gd name="T37" fmla="*/ 124 h 262"/>
                <a:gd name="T38" fmla="*/ 216 w 254"/>
                <a:gd name="T39" fmla="*/ 131 h 262"/>
                <a:gd name="T40" fmla="*/ 212 w 254"/>
                <a:gd name="T41" fmla="*/ 160 h 262"/>
                <a:gd name="T42" fmla="*/ 194 w 254"/>
                <a:gd name="T43" fmla="*/ 192 h 262"/>
                <a:gd name="T44" fmla="*/ 164 w 254"/>
                <a:gd name="T45" fmla="*/ 215 h 262"/>
                <a:gd name="T46" fmla="*/ 130 w 254"/>
                <a:gd name="T47" fmla="*/ 224 h 262"/>
                <a:gd name="T48" fmla="*/ 123 w 254"/>
                <a:gd name="T49" fmla="*/ 224 h 262"/>
                <a:gd name="T50" fmla="*/ 94 w 254"/>
                <a:gd name="T51" fmla="*/ 220 h 262"/>
                <a:gd name="T52" fmla="*/ 62 w 254"/>
                <a:gd name="T53" fmla="*/ 202 h 262"/>
                <a:gd name="T54" fmla="*/ 39 w 254"/>
                <a:gd name="T55" fmla="*/ 172 h 262"/>
                <a:gd name="T56" fmla="*/ 6 w 254"/>
                <a:gd name="T57" fmla="*/ 189 h 262"/>
                <a:gd name="T58" fmla="*/ 38 w 254"/>
                <a:gd name="T59" fmla="*/ 230 h 262"/>
                <a:gd name="T60" fmla="*/ 83 w 254"/>
                <a:gd name="T61" fmla="*/ 255 h 262"/>
                <a:gd name="T62" fmla="*/ 123 w 254"/>
                <a:gd name="T63" fmla="*/ 262 h 262"/>
                <a:gd name="T64" fmla="*/ 124 w 254"/>
                <a:gd name="T65" fmla="*/ 262 h 262"/>
                <a:gd name="T66" fmla="*/ 133 w 254"/>
                <a:gd name="T67" fmla="*/ 261 h 262"/>
                <a:gd name="T68" fmla="*/ 182 w 254"/>
                <a:gd name="T69" fmla="*/ 248 h 262"/>
                <a:gd name="T70" fmla="*/ 223 w 254"/>
                <a:gd name="T71" fmla="*/ 216 h 262"/>
                <a:gd name="T72" fmla="*/ 248 w 254"/>
                <a:gd name="T73" fmla="*/ 171 h 262"/>
                <a:gd name="T74" fmla="*/ 254 w 254"/>
                <a:gd name="T75" fmla="*/ 131 h 262"/>
                <a:gd name="T76" fmla="*/ 254 w 254"/>
                <a:gd name="T77" fmla="*/ 121 h 2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254" h="262">
                  <a:moveTo>
                    <a:pt x="254" y="121"/>
                  </a:moveTo>
                  <a:cubicBezTo>
                    <a:pt x="253" y="104"/>
                    <a:pt x="248" y="88"/>
                    <a:pt x="241" y="73"/>
                  </a:cubicBezTo>
                  <a:cubicBezTo>
                    <a:pt x="233" y="57"/>
                    <a:pt x="222" y="43"/>
                    <a:pt x="209" y="32"/>
                  </a:cubicBezTo>
                  <a:cubicBezTo>
                    <a:pt x="196" y="20"/>
                    <a:pt x="180" y="12"/>
                    <a:pt x="164" y="6"/>
                  </a:cubicBezTo>
                  <a:cubicBezTo>
                    <a:pt x="148" y="1"/>
                    <a:pt x="131" y="0"/>
                    <a:pt x="114" y="0"/>
                  </a:cubicBezTo>
                  <a:cubicBezTo>
                    <a:pt x="97" y="2"/>
                    <a:pt x="81" y="6"/>
                    <a:pt x="66" y="14"/>
                  </a:cubicBezTo>
                  <a:cubicBezTo>
                    <a:pt x="52" y="20"/>
                    <a:pt x="40" y="29"/>
                    <a:pt x="30" y="40"/>
                  </a:cubicBezTo>
                  <a:cubicBezTo>
                    <a:pt x="30" y="40"/>
                    <a:pt x="30" y="40"/>
                    <a:pt x="30" y="40"/>
                  </a:cubicBezTo>
                  <a:cubicBezTo>
                    <a:pt x="6" y="19"/>
                    <a:pt x="6" y="19"/>
                    <a:pt x="6" y="19"/>
                  </a:cubicBezTo>
                  <a:cubicBezTo>
                    <a:pt x="0" y="104"/>
                    <a:pt x="0" y="104"/>
                    <a:pt x="0" y="104"/>
                  </a:cubicBezTo>
                  <a:cubicBezTo>
                    <a:pt x="82" y="84"/>
                    <a:pt x="82" y="84"/>
                    <a:pt x="82" y="84"/>
                  </a:cubicBezTo>
                  <a:cubicBezTo>
                    <a:pt x="58" y="64"/>
                    <a:pt x="58" y="64"/>
                    <a:pt x="58" y="64"/>
                  </a:cubicBezTo>
                  <a:cubicBezTo>
                    <a:pt x="58" y="64"/>
                    <a:pt x="58" y="64"/>
                    <a:pt x="58" y="64"/>
                  </a:cubicBezTo>
                  <a:cubicBezTo>
                    <a:pt x="65" y="58"/>
                    <a:pt x="73" y="51"/>
                    <a:pt x="81" y="47"/>
                  </a:cubicBezTo>
                  <a:cubicBezTo>
                    <a:pt x="92" y="42"/>
                    <a:pt x="104" y="39"/>
                    <a:pt x="116" y="38"/>
                  </a:cubicBezTo>
                  <a:cubicBezTo>
                    <a:pt x="128" y="37"/>
                    <a:pt x="140" y="38"/>
                    <a:pt x="152" y="42"/>
                  </a:cubicBezTo>
                  <a:cubicBezTo>
                    <a:pt x="163" y="46"/>
                    <a:pt x="174" y="52"/>
                    <a:pt x="184" y="60"/>
                  </a:cubicBezTo>
                  <a:cubicBezTo>
                    <a:pt x="193" y="68"/>
                    <a:pt x="201" y="78"/>
                    <a:pt x="207" y="90"/>
                  </a:cubicBezTo>
                  <a:cubicBezTo>
                    <a:pt x="212" y="100"/>
                    <a:pt x="215" y="112"/>
                    <a:pt x="216" y="124"/>
                  </a:cubicBezTo>
                  <a:cubicBezTo>
                    <a:pt x="216" y="126"/>
                    <a:pt x="216" y="129"/>
                    <a:pt x="216" y="131"/>
                  </a:cubicBezTo>
                  <a:cubicBezTo>
                    <a:pt x="216" y="141"/>
                    <a:pt x="215" y="150"/>
                    <a:pt x="212" y="160"/>
                  </a:cubicBezTo>
                  <a:cubicBezTo>
                    <a:pt x="208" y="172"/>
                    <a:pt x="202" y="182"/>
                    <a:pt x="194" y="192"/>
                  </a:cubicBezTo>
                  <a:cubicBezTo>
                    <a:pt x="185" y="202"/>
                    <a:pt x="176" y="209"/>
                    <a:pt x="164" y="215"/>
                  </a:cubicBezTo>
                  <a:cubicBezTo>
                    <a:pt x="154" y="220"/>
                    <a:pt x="142" y="223"/>
                    <a:pt x="130" y="224"/>
                  </a:cubicBezTo>
                  <a:cubicBezTo>
                    <a:pt x="127" y="224"/>
                    <a:pt x="125" y="224"/>
                    <a:pt x="123" y="224"/>
                  </a:cubicBezTo>
                  <a:cubicBezTo>
                    <a:pt x="113" y="224"/>
                    <a:pt x="103" y="223"/>
                    <a:pt x="94" y="220"/>
                  </a:cubicBezTo>
                  <a:cubicBezTo>
                    <a:pt x="82" y="216"/>
                    <a:pt x="71" y="210"/>
                    <a:pt x="62" y="202"/>
                  </a:cubicBezTo>
                  <a:cubicBezTo>
                    <a:pt x="52" y="193"/>
                    <a:pt x="45" y="184"/>
                    <a:pt x="39" y="172"/>
                  </a:cubicBezTo>
                  <a:cubicBezTo>
                    <a:pt x="6" y="189"/>
                    <a:pt x="6" y="189"/>
                    <a:pt x="6" y="189"/>
                  </a:cubicBezTo>
                  <a:cubicBezTo>
                    <a:pt x="14" y="205"/>
                    <a:pt x="25" y="218"/>
                    <a:pt x="38" y="230"/>
                  </a:cubicBezTo>
                  <a:cubicBezTo>
                    <a:pt x="51" y="242"/>
                    <a:pt x="67" y="250"/>
                    <a:pt x="83" y="255"/>
                  </a:cubicBezTo>
                  <a:cubicBezTo>
                    <a:pt x="96" y="260"/>
                    <a:pt x="110" y="262"/>
                    <a:pt x="123" y="262"/>
                  </a:cubicBezTo>
                  <a:cubicBezTo>
                    <a:pt x="124" y="262"/>
                    <a:pt x="124" y="262"/>
                    <a:pt x="124" y="262"/>
                  </a:cubicBezTo>
                  <a:cubicBezTo>
                    <a:pt x="127" y="262"/>
                    <a:pt x="130" y="262"/>
                    <a:pt x="133" y="261"/>
                  </a:cubicBezTo>
                  <a:cubicBezTo>
                    <a:pt x="150" y="260"/>
                    <a:pt x="166" y="256"/>
                    <a:pt x="182" y="248"/>
                  </a:cubicBezTo>
                  <a:cubicBezTo>
                    <a:pt x="197" y="240"/>
                    <a:pt x="211" y="230"/>
                    <a:pt x="223" y="216"/>
                  </a:cubicBezTo>
                  <a:cubicBezTo>
                    <a:pt x="234" y="203"/>
                    <a:pt x="243" y="188"/>
                    <a:pt x="248" y="171"/>
                  </a:cubicBezTo>
                  <a:cubicBezTo>
                    <a:pt x="252" y="158"/>
                    <a:pt x="254" y="145"/>
                    <a:pt x="254" y="131"/>
                  </a:cubicBezTo>
                  <a:cubicBezTo>
                    <a:pt x="254" y="128"/>
                    <a:pt x="254" y="125"/>
                    <a:pt x="254" y="121"/>
                  </a:cubicBezTo>
                  <a:close/>
                </a:path>
              </a:pathLst>
            </a:custGeom>
            <a:solidFill>
              <a:sysClr val="window" lastClr="FFFFFF"/>
            </a:solidFill>
            <a:ln>
              <a:noFill/>
            </a:ln>
          </p:spPr>
          <p:txBody>
            <a:bodyPr lIns="91440" tIns="45720" rIns="91440" bIns="45720"/>
            <a:lstStyle/>
            <a:p>
              <a:pPr>
                <a:defRPr/>
              </a:pPr>
              <a:endParaRPr lang="en-US" sz="1800" kern="0">
                <a:solidFill>
                  <a:prstClr val="black"/>
                </a:solidFill>
                <a:latin typeface="PT Sans"/>
              </a:endParaRPr>
            </a:p>
          </p:txBody>
        </p:sp>
        <p:sp>
          <p:nvSpPr>
            <p:cNvPr id="8" name="Freeform 230"/>
            <p:cNvSpPr/>
            <p:nvPr/>
          </p:nvSpPr>
          <p:spPr bwMode="auto">
            <a:xfrm>
              <a:off x="6618" y="8050"/>
              <a:ext cx="723" cy="713"/>
            </a:xfrm>
            <a:custGeom>
              <a:avLst/>
              <a:gdLst>
                <a:gd name="T0" fmla="*/ 200 w 215"/>
                <a:gd name="T1" fmla="*/ 119 h 213"/>
                <a:gd name="T2" fmla="*/ 214 w 215"/>
                <a:gd name="T3" fmla="*/ 103 h 213"/>
                <a:gd name="T4" fmla="*/ 196 w 215"/>
                <a:gd name="T5" fmla="*/ 84 h 213"/>
                <a:gd name="T6" fmla="*/ 196 w 215"/>
                <a:gd name="T7" fmla="*/ 85 h 213"/>
                <a:gd name="T8" fmla="*/ 149 w 215"/>
                <a:gd name="T9" fmla="*/ 81 h 213"/>
                <a:gd name="T10" fmla="*/ 151 w 215"/>
                <a:gd name="T11" fmla="*/ 62 h 213"/>
                <a:gd name="T12" fmla="*/ 167 w 215"/>
                <a:gd name="T13" fmla="*/ 18 h 213"/>
                <a:gd name="T14" fmla="*/ 156 w 215"/>
                <a:gd name="T15" fmla="*/ 1 h 213"/>
                <a:gd name="T16" fmla="*/ 140 w 215"/>
                <a:gd name="T17" fmla="*/ 15 h 213"/>
                <a:gd name="T18" fmla="*/ 125 w 215"/>
                <a:gd name="T19" fmla="*/ 40 h 213"/>
                <a:gd name="T20" fmla="*/ 92 w 215"/>
                <a:gd name="T21" fmla="*/ 72 h 213"/>
                <a:gd name="T22" fmla="*/ 46 w 215"/>
                <a:gd name="T23" fmla="*/ 99 h 213"/>
                <a:gd name="T24" fmla="*/ 8 w 215"/>
                <a:gd name="T25" fmla="*/ 102 h 213"/>
                <a:gd name="T26" fmla="*/ 0 w 215"/>
                <a:gd name="T27" fmla="*/ 145 h 213"/>
                <a:gd name="T28" fmla="*/ 8 w 215"/>
                <a:gd name="T29" fmla="*/ 189 h 213"/>
                <a:gd name="T30" fmla="*/ 58 w 215"/>
                <a:gd name="T31" fmla="*/ 193 h 213"/>
                <a:gd name="T32" fmla="*/ 118 w 215"/>
                <a:gd name="T33" fmla="*/ 208 h 213"/>
                <a:gd name="T34" fmla="*/ 175 w 215"/>
                <a:gd name="T35" fmla="*/ 209 h 213"/>
                <a:gd name="T36" fmla="*/ 176 w 215"/>
                <a:gd name="T37" fmla="*/ 208 h 213"/>
                <a:gd name="T38" fmla="*/ 187 w 215"/>
                <a:gd name="T39" fmla="*/ 196 h 213"/>
                <a:gd name="T40" fmla="*/ 184 w 215"/>
                <a:gd name="T41" fmla="*/ 184 h 213"/>
                <a:gd name="T42" fmla="*/ 187 w 215"/>
                <a:gd name="T43" fmla="*/ 183 h 213"/>
                <a:gd name="T44" fmla="*/ 203 w 215"/>
                <a:gd name="T45" fmla="*/ 167 h 213"/>
                <a:gd name="T46" fmla="*/ 197 w 215"/>
                <a:gd name="T47" fmla="*/ 152 h 213"/>
                <a:gd name="T48" fmla="*/ 214 w 215"/>
                <a:gd name="T49" fmla="*/ 137 h 213"/>
                <a:gd name="T50" fmla="*/ 200 w 215"/>
                <a:gd name="T51" fmla="*/ 119 h 2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215" h="213">
                  <a:moveTo>
                    <a:pt x="200" y="119"/>
                  </a:moveTo>
                  <a:cubicBezTo>
                    <a:pt x="208" y="118"/>
                    <a:pt x="214" y="113"/>
                    <a:pt x="214" y="103"/>
                  </a:cubicBezTo>
                  <a:cubicBezTo>
                    <a:pt x="214" y="92"/>
                    <a:pt x="206" y="85"/>
                    <a:pt x="196" y="84"/>
                  </a:cubicBezTo>
                  <a:cubicBezTo>
                    <a:pt x="196" y="85"/>
                    <a:pt x="196" y="85"/>
                    <a:pt x="196" y="85"/>
                  </a:cubicBezTo>
                  <a:cubicBezTo>
                    <a:pt x="183" y="83"/>
                    <a:pt x="162" y="82"/>
                    <a:pt x="149" y="81"/>
                  </a:cubicBezTo>
                  <a:cubicBezTo>
                    <a:pt x="147" y="73"/>
                    <a:pt x="148" y="70"/>
                    <a:pt x="151" y="62"/>
                  </a:cubicBezTo>
                  <a:cubicBezTo>
                    <a:pt x="163" y="49"/>
                    <a:pt x="169" y="36"/>
                    <a:pt x="167" y="18"/>
                  </a:cubicBezTo>
                  <a:cubicBezTo>
                    <a:pt x="167" y="12"/>
                    <a:pt x="161" y="2"/>
                    <a:pt x="156" y="1"/>
                  </a:cubicBezTo>
                  <a:cubicBezTo>
                    <a:pt x="148" y="0"/>
                    <a:pt x="146" y="6"/>
                    <a:pt x="140" y="15"/>
                  </a:cubicBezTo>
                  <a:cubicBezTo>
                    <a:pt x="134" y="25"/>
                    <a:pt x="132" y="28"/>
                    <a:pt x="125" y="40"/>
                  </a:cubicBezTo>
                  <a:cubicBezTo>
                    <a:pt x="118" y="51"/>
                    <a:pt x="117" y="54"/>
                    <a:pt x="92" y="72"/>
                  </a:cubicBezTo>
                  <a:cubicBezTo>
                    <a:pt x="69" y="88"/>
                    <a:pt x="72" y="94"/>
                    <a:pt x="46" y="99"/>
                  </a:cubicBezTo>
                  <a:cubicBezTo>
                    <a:pt x="41" y="99"/>
                    <a:pt x="27" y="102"/>
                    <a:pt x="8" y="102"/>
                  </a:cubicBezTo>
                  <a:cubicBezTo>
                    <a:pt x="4" y="102"/>
                    <a:pt x="0" y="112"/>
                    <a:pt x="0" y="145"/>
                  </a:cubicBezTo>
                  <a:cubicBezTo>
                    <a:pt x="0" y="179"/>
                    <a:pt x="4" y="189"/>
                    <a:pt x="8" y="189"/>
                  </a:cubicBezTo>
                  <a:cubicBezTo>
                    <a:pt x="29" y="189"/>
                    <a:pt x="46" y="190"/>
                    <a:pt x="58" y="193"/>
                  </a:cubicBezTo>
                  <a:cubicBezTo>
                    <a:pt x="76" y="201"/>
                    <a:pt x="100" y="206"/>
                    <a:pt x="118" y="208"/>
                  </a:cubicBezTo>
                  <a:cubicBezTo>
                    <a:pt x="151" y="213"/>
                    <a:pt x="165" y="211"/>
                    <a:pt x="175" y="209"/>
                  </a:cubicBezTo>
                  <a:cubicBezTo>
                    <a:pt x="176" y="208"/>
                    <a:pt x="176" y="208"/>
                    <a:pt x="176" y="208"/>
                  </a:cubicBezTo>
                  <a:cubicBezTo>
                    <a:pt x="181" y="207"/>
                    <a:pt x="185" y="203"/>
                    <a:pt x="187" y="196"/>
                  </a:cubicBezTo>
                  <a:cubicBezTo>
                    <a:pt x="189" y="190"/>
                    <a:pt x="188" y="186"/>
                    <a:pt x="184" y="184"/>
                  </a:cubicBezTo>
                  <a:cubicBezTo>
                    <a:pt x="187" y="183"/>
                    <a:pt x="187" y="183"/>
                    <a:pt x="187" y="183"/>
                  </a:cubicBezTo>
                  <a:cubicBezTo>
                    <a:pt x="196" y="182"/>
                    <a:pt x="202" y="177"/>
                    <a:pt x="203" y="167"/>
                  </a:cubicBezTo>
                  <a:cubicBezTo>
                    <a:pt x="204" y="159"/>
                    <a:pt x="202" y="154"/>
                    <a:pt x="197" y="152"/>
                  </a:cubicBezTo>
                  <a:cubicBezTo>
                    <a:pt x="206" y="152"/>
                    <a:pt x="213" y="148"/>
                    <a:pt x="214" y="137"/>
                  </a:cubicBezTo>
                  <a:cubicBezTo>
                    <a:pt x="215" y="127"/>
                    <a:pt x="209" y="120"/>
                    <a:pt x="200" y="119"/>
                  </a:cubicBezTo>
                  <a:close/>
                </a:path>
              </a:pathLst>
            </a:custGeom>
            <a:solidFill>
              <a:sysClr val="window" lastClr="FFFFFF"/>
            </a:solidFill>
            <a:ln>
              <a:noFill/>
            </a:ln>
          </p:spPr>
          <p:txBody>
            <a:bodyPr lIns="91440" tIns="45720" rIns="91440" bIns="45720"/>
            <a:lstStyle/>
            <a:p>
              <a:pPr>
                <a:defRPr/>
              </a:pPr>
              <a:endParaRPr lang="en-US" sz="1800" kern="0">
                <a:solidFill>
                  <a:prstClr val="black"/>
                </a:solidFill>
                <a:latin typeface="PT Sans"/>
              </a:endParaRPr>
            </a:p>
          </p:txBody>
        </p:sp>
        <p:sp>
          <p:nvSpPr>
            <p:cNvPr id="9" name="Freeform 8"/>
            <p:cNvSpPr>
              <a:spLocks noEditPoints="1"/>
            </p:cNvSpPr>
            <p:nvPr/>
          </p:nvSpPr>
          <p:spPr bwMode="auto">
            <a:xfrm>
              <a:off x="9230" y="5205"/>
              <a:ext cx="790" cy="1173"/>
            </a:xfrm>
            <a:custGeom>
              <a:avLst/>
              <a:gdLst>
                <a:gd name="T0" fmla="*/ 201 w 202"/>
                <a:gd name="T1" fmla="*/ 138 h 300"/>
                <a:gd name="T2" fmla="*/ 2 w 202"/>
                <a:gd name="T3" fmla="*/ 138 h 300"/>
                <a:gd name="T4" fmla="*/ 0 w 202"/>
                <a:gd name="T5" fmla="*/ 173 h 300"/>
                <a:gd name="T6" fmla="*/ 101 w 202"/>
                <a:gd name="T7" fmla="*/ 300 h 300"/>
                <a:gd name="T8" fmla="*/ 201 w 202"/>
                <a:gd name="T9" fmla="*/ 173 h 300"/>
                <a:gd name="T10" fmla="*/ 201 w 202"/>
                <a:gd name="T11" fmla="*/ 138 h 300"/>
                <a:gd name="T12" fmla="*/ 113 w 202"/>
                <a:gd name="T13" fmla="*/ 0 h 300"/>
                <a:gd name="T14" fmla="*/ 113 w 202"/>
                <a:gd name="T15" fmla="*/ 115 h 300"/>
                <a:gd name="T16" fmla="*/ 200 w 202"/>
                <a:gd name="T17" fmla="*/ 115 h 300"/>
                <a:gd name="T18" fmla="*/ 113 w 202"/>
                <a:gd name="T19" fmla="*/ 0 h 300"/>
                <a:gd name="T20" fmla="*/ 89 w 202"/>
                <a:gd name="T21" fmla="*/ 0 h 300"/>
                <a:gd name="T22" fmla="*/ 2 w 202"/>
                <a:gd name="T23" fmla="*/ 115 h 300"/>
                <a:gd name="T24" fmla="*/ 89 w 202"/>
                <a:gd name="T25" fmla="*/ 115 h 300"/>
                <a:gd name="T26" fmla="*/ 89 w 202"/>
                <a:gd name="T27" fmla="*/ 0 h 3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02" h="300">
                  <a:moveTo>
                    <a:pt x="201" y="138"/>
                  </a:moveTo>
                  <a:cubicBezTo>
                    <a:pt x="2" y="138"/>
                    <a:pt x="2" y="138"/>
                    <a:pt x="2" y="138"/>
                  </a:cubicBezTo>
                  <a:cubicBezTo>
                    <a:pt x="1" y="152"/>
                    <a:pt x="0" y="159"/>
                    <a:pt x="0" y="173"/>
                  </a:cubicBezTo>
                  <a:cubicBezTo>
                    <a:pt x="0" y="247"/>
                    <a:pt x="0" y="300"/>
                    <a:pt x="101" y="300"/>
                  </a:cubicBezTo>
                  <a:cubicBezTo>
                    <a:pt x="201" y="300"/>
                    <a:pt x="201" y="247"/>
                    <a:pt x="201" y="173"/>
                  </a:cubicBezTo>
                  <a:cubicBezTo>
                    <a:pt x="201" y="159"/>
                    <a:pt x="202" y="152"/>
                    <a:pt x="201" y="138"/>
                  </a:cubicBezTo>
                  <a:close/>
                  <a:moveTo>
                    <a:pt x="113" y="0"/>
                  </a:moveTo>
                  <a:cubicBezTo>
                    <a:pt x="113" y="115"/>
                    <a:pt x="113" y="115"/>
                    <a:pt x="113" y="115"/>
                  </a:cubicBezTo>
                  <a:cubicBezTo>
                    <a:pt x="200" y="115"/>
                    <a:pt x="200" y="115"/>
                    <a:pt x="200" y="115"/>
                  </a:cubicBezTo>
                  <a:cubicBezTo>
                    <a:pt x="192" y="55"/>
                    <a:pt x="173" y="3"/>
                    <a:pt x="113" y="0"/>
                  </a:cubicBezTo>
                  <a:close/>
                  <a:moveTo>
                    <a:pt x="89" y="0"/>
                  </a:moveTo>
                  <a:cubicBezTo>
                    <a:pt x="21" y="2"/>
                    <a:pt x="8" y="55"/>
                    <a:pt x="2" y="115"/>
                  </a:cubicBezTo>
                  <a:cubicBezTo>
                    <a:pt x="89" y="115"/>
                    <a:pt x="89" y="115"/>
                    <a:pt x="89" y="115"/>
                  </a:cubicBezTo>
                  <a:lnTo>
                    <a:pt x="89" y="0"/>
                  </a:lnTo>
                  <a:close/>
                </a:path>
              </a:pathLst>
            </a:custGeom>
            <a:solidFill>
              <a:sysClr val="window" lastClr="FFFFFF"/>
            </a:solidFill>
            <a:ln>
              <a:noFill/>
            </a:ln>
          </p:spPr>
          <p:txBody>
            <a:bodyPr lIns="91440" tIns="45720" rIns="91440" bIns="45720"/>
            <a:lstStyle/>
            <a:p>
              <a:pPr>
                <a:defRPr/>
              </a:pPr>
              <a:endParaRPr lang="en-US" sz="1800" kern="0">
                <a:solidFill>
                  <a:prstClr val="black"/>
                </a:solidFill>
                <a:latin typeface="PT Sans"/>
              </a:endParaRPr>
            </a:p>
          </p:txBody>
        </p:sp>
      </p:grpSp>
      <p:sp>
        <p:nvSpPr>
          <p:cNvPr id="38" name="TextBox 65"/>
          <p:cNvSpPr txBox="1"/>
          <p:nvPr/>
        </p:nvSpPr>
        <p:spPr>
          <a:xfrm>
            <a:off x="736282" y="3836194"/>
            <a:ext cx="1481138" cy="969496"/>
          </a:xfrm>
          <a:prstGeom prst="rect">
            <a:avLst/>
          </a:prstGeom>
          <a:noFill/>
        </p:spPr>
        <p:txBody>
          <a:bodyPr wrap="square" rtlCol="0">
            <a:spAutoFit/>
          </a:bodyPr>
          <a:lstStyle/>
          <a:p>
            <a:pPr algn="ctr"/>
            <a:r>
              <a:rPr lang="zh-CN" altLang="en-US" sz="1200" b="1" dirty="0" smtClean="0">
                <a:solidFill>
                  <a:schemeClr val="bg1"/>
                </a:solidFill>
                <a:ea typeface="Arial Unicode MS" panose="020B0604020202020204" charset="-122"/>
              </a:rPr>
              <a:t>点击输入标题</a:t>
            </a:r>
            <a:br>
              <a:rPr lang="en-US" sz="1200" b="1" dirty="0">
                <a:solidFill>
                  <a:schemeClr val="bg1"/>
                </a:solidFill>
                <a:ea typeface="Arial Unicode MS" panose="020B0604020202020204" charset="-122"/>
              </a:rPr>
            </a:br>
            <a:r>
              <a:rPr lang="en-US" sz="900" dirty="0">
                <a:solidFill>
                  <a:schemeClr val="bg1"/>
                </a:solidFill>
                <a:ea typeface="Arial Unicode MS" panose="020B0604020202020204" charset="-122"/>
              </a:rPr>
              <a:t>There are many variations of Lorem Ipsum available, but the majority have suffered  There are many variations of Lorem</a:t>
            </a:r>
            <a:endParaRPr lang="en-US" sz="900" dirty="0">
              <a:solidFill>
                <a:schemeClr val="bg1"/>
              </a:solidFill>
              <a:ea typeface="Arial Unicode MS" panose="020B0604020202020204" charset="-122"/>
            </a:endParaRPr>
          </a:p>
        </p:txBody>
      </p:sp>
      <p:sp>
        <p:nvSpPr>
          <p:cNvPr id="10" name="TextBox 65"/>
          <p:cNvSpPr txBox="1"/>
          <p:nvPr/>
        </p:nvSpPr>
        <p:spPr>
          <a:xfrm>
            <a:off x="727234" y="1183958"/>
            <a:ext cx="1481138" cy="969496"/>
          </a:xfrm>
          <a:prstGeom prst="rect">
            <a:avLst/>
          </a:prstGeom>
          <a:noFill/>
        </p:spPr>
        <p:txBody>
          <a:bodyPr wrap="square" rtlCol="0">
            <a:spAutoFit/>
          </a:bodyPr>
          <a:lstStyle/>
          <a:p>
            <a:pPr algn="ctr"/>
            <a:r>
              <a:rPr lang="zh-CN" altLang="en-US" sz="1200" b="1" dirty="0" smtClean="0">
                <a:solidFill>
                  <a:schemeClr val="bg1"/>
                </a:solidFill>
                <a:ea typeface="Arial Unicode MS" panose="020B0604020202020204" charset="-122"/>
              </a:rPr>
              <a:t>点击输入标题</a:t>
            </a:r>
            <a:br>
              <a:rPr lang="en-US" sz="1200" b="1" dirty="0">
                <a:solidFill>
                  <a:schemeClr val="bg1"/>
                </a:solidFill>
                <a:ea typeface="Arial Unicode MS" panose="020B0604020202020204" charset="-122"/>
              </a:rPr>
            </a:br>
            <a:r>
              <a:rPr lang="en-US" sz="900" dirty="0">
                <a:solidFill>
                  <a:schemeClr val="bg1"/>
                </a:solidFill>
                <a:ea typeface="Arial Unicode MS" panose="020B0604020202020204" charset="-122"/>
              </a:rPr>
              <a:t>There are many variations of Lorem Ipsum available, but the majority have suffered  There are many variations of Lorem</a:t>
            </a:r>
            <a:endParaRPr lang="en-US" sz="900" dirty="0">
              <a:solidFill>
                <a:schemeClr val="bg1"/>
              </a:solidFill>
              <a:ea typeface="Arial Unicode MS" panose="020B0604020202020204" charset="-122"/>
            </a:endParaRPr>
          </a:p>
        </p:txBody>
      </p:sp>
      <p:sp>
        <p:nvSpPr>
          <p:cNvPr id="11" name="TextBox 65"/>
          <p:cNvSpPr txBox="1"/>
          <p:nvPr/>
        </p:nvSpPr>
        <p:spPr>
          <a:xfrm>
            <a:off x="6763702" y="1212057"/>
            <a:ext cx="1481138" cy="969496"/>
          </a:xfrm>
          <a:prstGeom prst="rect">
            <a:avLst/>
          </a:prstGeom>
          <a:noFill/>
        </p:spPr>
        <p:txBody>
          <a:bodyPr wrap="square" rtlCol="0">
            <a:spAutoFit/>
          </a:bodyPr>
          <a:lstStyle/>
          <a:p>
            <a:pPr algn="ctr"/>
            <a:r>
              <a:rPr lang="zh-CN" altLang="en-US" sz="1200" b="1" dirty="0" smtClean="0">
                <a:solidFill>
                  <a:schemeClr val="bg1"/>
                </a:solidFill>
                <a:ea typeface="Arial Unicode MS" panose="020B0604020202020204" charset="-122"/>
              </a:rPr>
              <a:t>点击输入标题</a:t>
            </a:r>
            <a:br>
              <a:rPr lang="en-US" sz="1200" b="1" dirty="0">
                <a:solidFill>
                  <a:schemeClr val="bg1"/>
                </a:solidFill>
                <a:ea typeface="Arial Unicode MS" panose="020B0604020202020204" charset="-122"/>
              </a:rPr>
            </a:br>
            <a:r>
              <a:rPr lang="en-US" sz="900" dirty="0">
                <a:solidFill>
                  <a:schemeClr val="bg1"/>
                </a:solidFill>
                <a:ea typeface="Arial Unicode MS" panose="020B0604020202020204" charset="-122"/>
              </a:rPr>
              <a:t>There are many variations of Lorem Ipsum available, but the majority have suffered  There are many variations of Lorem</a:t>
            </a:r>
            <a:endParaRPr lang="en-US" sz="900" dirty="0">
              <a:solidFill>
                <a:schemeClr val="bg1"/>
              </a:solidFill>
              <a:ea typeface="Arial Unicode MS" panose="020B0604020202020204" charset="-122"/>
            </a:endParaRPr>
          </a:p>
        </p:txBody>
      </p:sp>
      <p:sp>
        <p:nvSpPr>
          <p:cNvPr id="12" name="TextBox 65"/>
          <p:cNvSpPr txBox="1"/>
          <p:nvPr/>
        </p:nvSpPr>
        <p:spPr>
          <a:xfrm>
            <a:off x="6805612" y="3836194"/>
            <a:ext cx="1481138" cy="969496"/>
          </a:xfrm>
          <a:prstGeom prst="rect">
            <a:avLst/>
          </a:prstGeom>
          <a:noFill/>
        </p:spPr>
        <p:txBody>
          <a:bodyPr wrap="square" rtlCol="0">
            <a:spAutoFit/>
          </a:bodyPr>
          <a:lstStyle/>
          <a:p>
            <a:pPr algn="ctr"/>
            <a:r>
              <a:rPr lang="zh-CN" altLang="en-US" sz="1200" b="1" dirty="0" smtClean="0">
                <a:solidFill>
                  <a:schemeClr val="bg1"/>
                </a:solidFill>
                <a:ea typeface="Arial Unicode MS" panose="020B0604020202020204" charset="-122"/>
              </a:rPr>
              <a:t>点击输入标题</a:t>
            </a:r>
            <a:br>
              <a:rPr lang="en-US" sz="1200" b="1" dirty="0">
                <a:solidFill>
                  <a:schemeClr val="bg1"/>
                </a:solidFill>
                <a:ea typeface="Arial Unicode MS" panose="020B0604020202020204" charset="-122"/>
              </a:rPr>
            </a:br>
            <a:r>
              <a:rPr lang="en-US" sz="900" dirty="0">
                <a:solidFill>
                  <a:schemeClr val="bg1"/>
                </a:solidFill>
                <a:ea typeface="Arial Unicode MS" panose="020B0604020202020204" charset="-122"/>
              </a:rPr>
              <a:t>There are many variations of Lorem Ipsum available, but the majority have suffered  There are many variations of Lorem</a:t>
            </a:r>
            <a:endParaRPr lang="en-US" sz="900" dirty="0">
              <a:solidFill>
                <a:schemeClr val="bg1"/>
              </a:solidFill>
              <a:ea typeface="Arial Unicode MS" panose="020B0604020202020204" charset="-122"/>
            </a:endParaRPr>
          </a:p>
        </p:txBody>
      </p:sp>
    </p:spTree>
  </p:cSld>
  <p:clrMapOvr>
    <a:masterClrMapping/>
  </p:clrMapOvr>
  <p:transition spd="slow" advClick="0" advTm="3000">
    <p:comb/>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9" presetClass="entr" presetSubtype="0" decel="10000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 calcmode="lin" valueType="num">
                                      <p:cBhvr>
                                        <p:cTn id="9" dur="1000" fill="hold"/>
                                        <p:tgtEl>
                                          <p:spTgt spid="2"/>
                                        </p:tgtEl>
                                        <p:attrNameLst>
                                          <p:attrName>style.rotation</p:attrName>
                                        </p:attrNameLst>
                                      </p:cBhvr>
                                      <p:tavLst>
                                        <p:tav tm="0">
                                          <p:val>
                                            <p:fltVal val="360"/>
                                          </p:val>
                                        </p:tav>
                                        <p:tav tm="100000">
                                          <p:val>
                                            <p:fltVal val="0"/>
                                          </p:val>
                                        </p:tav>
                                      </p:tavLst>
                                    </p:anim>
                                    <p:animEffect transition="in" filter="fade">
                                      <p:cBhvr>
                                        <p:cTn id="10" dur="1000"/>
                                        <p:tgtEl>
                                          <p:spTgt spid="2"/>
                                        </p:tgtEl>
                                      </p:cBhvr>
                                    </p:animEffect>
                                  </p:childTnLst>
                                </p:cTn>
                              </p:par>
                            </p:childTnLst>
                          </p:cTn>
                        </p:par>
                        <p:par>
                          <p:cTn id="11" fill="hold">
                            <p:stCondLst>
                              <p:cond delay="1000"/>
                            </p:stCondLst>
                            <p:childTnLst>
                              <p:par>
                                <p:cTn id="12" presetID="10" presetClass="entr" presetSubtype="0" fill="hold" grpId="0" nodeType="afterEffect">
                                  <p:stCondLst>
                                    <p:cond delay="0"/>
                                  </p:stCondLst>
                                  <p:childTnLst>
                                    <p:set>
                                      <p:cBhvr>
                                        <p:cTn id="13" dur="1" fill="hold">
                                          <p:stCondLst>
                                            <p:cond delay="0"/>
                                          </p:stCondLst>
                                        </p:cTn>
                                        <p:tgtEl>
                                          <p:spTgt spid="10"/>
                                        </p:tgtEl>
                                        <p:attrNameLst>
                                          <p:attrName>style.visibility</p:attrName>
                                        </p:attrNameLst>
                                      </p:cBhvr>
                                      <p:to>
                                        <p:strVal val="visible"/>
                                      </p:to>
                                    </p:set>
                                    <p:animEffect transition="in" filter="fade">
                                      <p:cBhvr>
                                        <p:cTn id="14" dur="500"/>
                                        <p:tgtEl>
                                          <p:spTgt spid="10"/>
                                        </p:tgtEl>
                                      </p:cBhvr>
                                    </p:animEffect>
                                  </p:childTnLst>
                                </p:cTn>
                              </p:par>
                            </p:childTnLst>
                          </p:cTn>
                        </p:par>
                        <p:par>
                          <p:cTn id="15" fill="hold">
                            <p:stCondLst>
                              <p:cond delay="1500"/>
                            </p:stCondLst>
                            <p:childTnLst>
                              <p:par>
                                <p:cTn id="16" presetID="10" presetClass="entr" presetSubtype="0" fill="hold" grpId="0" nodeType="afterEffect">
                                  <p:stCondLst>
                                    <p:cond delay="0"/>
                                  </p:stCondLst>
                                  <p:childTnLst>
                                    <p:set>
                                      <p:cBhvr>
                                        <p:cTn id="17" dur="1" fill="hold">
                                          <p:stCondLst>
                                            <p:cond delay="0"/>
                                          </p:stCondLst>
                                        </p:cTn>
                                        <p:tgtEl>
                                          <p:spTgt spid="38"/>
                                        </p:tgtEl>
                                        <p:attrNameLst>
                                          <p:attrName>style.visibility</p:attrName>
                                        </p:attrNameLst>
                                      </p:cBhvr>
                                      <p:to>
                                        <p:strVal val="visible"/>
                                      </p:to>
                                    </p:set>
                                    <p:animEffect transition="in" filter="fade">
                                      <p:cBhvr>
                                        <p:cTn id="18" dur="500"/>
                                        <p:tgtEl>
                                          <p:spTgt spid="38"/>
                                        </p:tgtEl>
                                      </p:cBhvr>
                                    </p:animEffect>
                                  </p:childTnLst>
                                </p:cTn>
                              </p:par>
                            </p:childTnLst>
                          </p:cTn>
                        </p:par>
                        <p:par>
                          <p:cTn id="19" fill="hold">
                            <p:stCondLst>
                              <p:cond delay="2000"/>
                            </p:stCondLst>
                            <p:childTnLst>
                              <p:par>
                                <p:cTn id="20" presetID="10" presetClass="entr" presetSubtype="0" fill="hold" grpId="0" nodeType="after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fade">
                                      <p:cBhvr>
                                        <p:cTn id="22" dur="500"/>
                                        <p:tgtEl>
                                          <p:spTgt spid="12"/>
                                        </p:tgtEl>
                                      </p:cBhvr>
                                    </p:animEffect>
                                  </p:childTnLst>
                                </p:cTn>
                              </p:par>
                            </p:childTnLst>
                          </p:cTn>
                        </p:par>
                        <p:par>
                          <p:cTn id="23" fill="hold">
                            <p:stCondLst>
                              <p:cond delay="2500"/>
                            </p:stCondLst>
                            <p:childTnLst>
                              <p:par>
                                <p:cTn id="24" presetID="10" presetClass="entr" presetSubtype="0" fill="hold" grpId="0" nodeType="afterEffect">
                                  <p:stCondLst>
                                    <p:cond delay="0"/>
                                  </p:stCondLst>
                                  <p:childTnLst>
                                    <p:set>
                                      <p:cBhvr>
                                        <p:cTn id="25" dur="1" fill="hold">
                                          <p:stCondLst>
                                            <p:cond delay="0"/>
                                          </p:stCondLst>
                                        </p:cTn>
                                        <p:tgtEl>
                                          <p:spTgt spid="11"/>
                                        </p:tgtEl>
                                        <p:attrNameLst>
                                          <p:attrName>style.visibility</p:attrName>
                                        </p:attrNameLst>
                                      </p:cBhvr>
                                      <p:to>
                                        <p:strVal val="visible"/>
                                      </p:to>
                                    </p:set>
                                    <p:animEffect transition="in" filter="fade">
                                      <p:cBhvr>
                                        <p:cTn id="26"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p:bldP spid="10" grpId="0"/>
      <p:bldP spid="11" grpId="0"/>
      <p:bldP spid="12"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746283" y="987338"/>
            <a:ext cx="7661434" cy="2036034"/>
            <a:chOff x="113" y="1063"/>
            <a:chExt cx="14175" cy="3767"/>
          </a:xfrm>
        </p:grpSpPr>
        <p:grpSp>
          <p:nvGrpSpPr>
            <p:cNvPr id="23554" name="组合 4"/>
            <p:cNvGrpSpPr/>
            <p:nvPr/>
          </p:nvGrpSpPr>
          <p:grpSpPr>
            <a:xfrm>
              <a:off x="113" y="1063"/>
              <a:ext cx="5650" cy="3767"/>
              <a:chOff x="250825" y="1041580"/>
              <a:chExt cx="3588060" cy="2392040"/>
            </a:xfrm>
          </p:grpSpPr>
          <p:graphicFrame>
            <p:nvGraphicFramePr>
              <p:cNvPr id="23567" name="图表 1"/>
              <p:cNvGraphicFramePr/>
              <p:nvPr/>
            </p:nvGraphicFramePr>
            <p:xfrm>
              <a:off x="250825" y="1041580"/>
              <a:ext cx="3588060" cy="2392040"/>
            </p:xfrm>
            <a:graphic>
              <a:graphicData uri="http://schemas.openxmlformats.org/presentationml/2006/ole">
                <mc:AlternateContent xmlns:mc="http://schemas.openxmlformats.org/markup-compatibility/2006">
                  <mc:Choice xmlns:v="urn:schemas-microsoft-com:vml" Requires="v">
                    <p:oleObj spid="_x0000_s1055" name="" r:id="rId1" imgW="3584575" imgH="2389505" progId="Excel.Chart.8">
                      <p:embed/>
                    </p:oleObj>
                  </mc:Choice>
                  <mc:Fallback>
                    <p:oleObj name="" r:id="rId1" imgW="3584575" imgH="2389505" progId="Excel.Chart.8">
                      <p:embed/>
                      <p:pic>
                        <p:nvPicPr>
                          <p:cNvPr id="0" name="图表 1"/>
                          <p:cNvPicPr/>
                          <p:nvPr/>
                        </p:nvPicPr>
                        <p:blipFill>
                          <a:blip r:embed="rId2"/>
                          <a:stretch>
                            <a:fillRect/>
                          </a:stretch>
                        </p:blipFill>
                        <p:spPr>
                          <a:xfrm>
                            <a:off x="250825" y="1041580"/>
                            <a:ext cx="3588060" cy="2392040"/>
                          </a:xfrm>
                          <a:prstGeom prst="rect">
                            <a:avLst/>
                          </a:prstGeom>
                          <a:noFill/>
                          <a:ln w="38100">
                            <a:noFill/>
                            <a:miter/>
                          </a:ln>
                        </p:spPr>
                      </p:pic>
                    </p:oleObj>
                  </mc:Fallback>
                </mc:AlternateContent>
              </a:graphicData>
            </a:graphic>
          </p:graphicFrame>
          <p:sp>
            <p:nvSpPr>
              <p:cNvPr id="23568" name="TextBox 2"/>
              <p:cNvSpPr txBox="1"/>
              <p:nvPr/>
            </p:nvSpPr>
            <p:spPr>
              <a:xfrm>
                <a:off x="1369780" y="1852880"/>
                <a:ext cx="1350150" cy="840703"/>
              </a:xfrm>
              <a:prstGeom prst="rect">
                <a:avLst/>
              </a:prstGeom>
              <a:noFill/>
              <a:ln w="9525">
                <a:noFill/>
              </a:ln>
            </p:spPr>
            <p:txBody>
              <a:bodyPr>
                <a:spAutoFit/>
              </a:bodyPr>
              <a:lstStyle/>
              <a:p>
                <a:pPr lvl="0" algn="ctr"/>
                <a:r>
                  <a:rPr lang="en-US" altLang="zh-CN" sz="4050" b="1" dirty="0">
                    <a:solidFill>
                      <a:srgbClr val="FFFFFF"/>
                    </a:solidFill>
                    <a:ea typeface="Ebrima" panose="02000000000000000000" pitchFamily="2" charset="0"/>
                  </a:rPr>
                  <a:t>50%</a:t>
                </a:r>
                <a:endParaRPr lang="en-US" altLang="zh-CN" sz="4050" b="1" dirty="0">
                  <a:solidFill>
                    <a:srgbClr val="FFFFFF"/>
                  </a:solidFill>
                  <a:ea typeface="Ebrima" panose="02000000000000000000" pitchFamily="2" charset="0"/>
                </a:endParaRPr>
              </a:p>
            </p:txBody>
          </p:sp>
          <p:sp>
            <p:nvSpPr>
              <p:cNvPr id="23569" name="TextBox 3"/>
              <p:cNvSpPr txBox="1"/>
              <p:nvPr/>
            </p:nvSpPr>
            <p:spPr>
              <a:xfrm>
                <a:off x="1392283" y="2616755"/>
                <a:ext cx="1305145" cy="542389"/>
              </a:xfrm>
              <a:prstGeom prst="rect">
                <a:avLst/>
              </a:prstGeom>
              <a:noFill/>
              <a:ln w="9525">
                <a:noFill/>
              </a:ln>
            </p:spPr>
            <p:txBody>
              <a:bodyPr>
                <a:spAutoFit/>
              </a:bodyPr>
              <a:lstStyle/>
              <a:p>
                <a:pPr lvl="0" algn="ctr"/>
                <a:r>
                  <a:rPr lang="zh-CN" altLang="en-US" sz="2400" b="1" dirty="0">
                    <a:solidFill>
                      <a:srgbClr val="FFFFFF"/>
                    </a:solidFill>
                    <a:ea typeface="Ebrima" panose="02000000000000000000" pitchFamily="2" charset="0"/>
                  </a:rPr>
                  <a:t>标题</a:t>
                </a:r>
                <a:endParaRPr lang="en-US" altLang="zh-CN" sz="2400" b="1" dirty="0">
                  <a:solidFill>
                    <a:srgbClr val="FFFFFF"/>
                  </a:solidFill>
                  <a:ea typeface="Ebrima" panose="02000000000000000000" pitchFamily="2" charset="0"/>
                </a:endParaRPr>
              </a:p>
            </p:txBody>
          </p:sp>
        </p:grpSp>
        <p:grpSp>
          <p:nvGrpSpPr>
            <p:cNvPr id="23555" name="组合 5"/>
            <p:cNvGrpSpPr/>
            <p:nvPr/>
          </p:nvGrpSpPr>
          <p:grpSpPr>
            <a:xfrm>
              <a:off x="4375" y="1063"/>
              <a:ext cx="5650" cy="3767"/>
              <a:chOff x="250825" y="1041580"/>
              <a:chExt cx="3588060" cy="2392040"/>
            </a:xfrm>
          </p:grpSpPr>
          <p:graphicFrame>
            <p:nvGraphicFramePr>
              <p:cNvPr id="23564" name="图表 6"/>
              <p:cNvGraphicFramePr/>
              <p:nvPr/>
            </p:nvGraphicFramePr>
            <p:xfrm>
              <a:off x="250825" y="1041580"/>
              <a:ext cx="3588060" cy="2392040"/>
            </p:xfrm>
            <a:graphic>
              <a:graphicData uri="http://schemas.openxmlformats.org/presentationml/2006/ole">
                <mc:AlternateContent xmlns:mc="http://schemas.openxmlformats.org/markup-compatibility/2006">
                  <mc:Choice xmlns:v="urn:schemas-microsoft-com:vml" Requires="v">
                    <p:oleObj spid="_x0000_s1056" name="" r:id="rId3" imgW="3584575" imgH="2389505" progId="Excel.Chart.8">
                      <p:embed/>
                    </p:oleObj>
                  </mc:Choice>
                  <mc:Fallback>
                    <p:oleObj name="" r:id="rId3" imgW="3584575" imgH="2389505" progId="Excel.Chart.8">
                      <p:embed/>
                      <p:pic>
                        <p:nvPicPr>
                          <p:cNvPr id="0" name="图表 6"/>
                          <p:cNvPicPr/>
                          <p:nvPr/>
                        </p:nvPicPr>
                        <p:blipFill>
                          <a:blip r:embed="rId4"/>
                          <a:stretch>
                            <a:fillRect/>
                          </a:stretch>
                        </p:blipFill>
                        <p:spPr>
                          <a:xfrm>
                            <a:off x="250825" y="1041580"/>
                            <a:ext cx="3588060" cy="2392040"/>
                          </a:xfrm>
                          <a:prstGeom prst="rect">
                            <a:avLst/>
                          </a:prstGeom>
                          <a:noFill/>
                          <a:ln w="38100">
                            <a:noFill/>
                            <a:miter/>
                          </a:ln>
                        </p:spPr>
                      </p:pic>
                    </p:oleObj>
                  </mc:Fallback>
                </mc:AlternateContent>
              </a:graphicData>
            </a:graphic>
          </p:graphicFrame>
          <p:sp>
            <p:nvSpPr>
              <p:cNvPr id="23565" name="TextBox 7"/>
              <p:cNvSpPr txBox="1"/>
              <p:nvPr/>
            </p:nvSpPr>
            <p:spPr>
              <a:xfrm>
                <a:off x="1369780" y="1852880"/>
                <a:ext cx="1350150" cy="840703"/>
              </a:xfrm>
              <a:prstGeom prst="rect">
                <a:avLst/>
              </a:prstGeom>
              <a:noFill/>
              <a:ln w="9525">
                <a:noFill/>
              </a:ln>
            </p:spPr>
            <p:txBody>
              <a:bodyPr>
                <a:spAutoFit/>
              </a:bodyPr>
              <a:lstStyle/>
              <a:p>
                <a:pPr lvl="0" algn="ctr"/>
                <a:r>
                  <a:rPr lang="en-US" altLang="zh-CN" sz="4050" b="1" dirty="0">
                    <a:solidFill>
                      <a:srgbClr val="FFFFFF"/>
                    </a:solidFill>
                    <a:ea typeface="Ebrima" panose="02000000000000000000" pitchFamily="2" charset="0"/>
                  </a:rPr>
                  <a:t>22%</a:t>
                </a:r>
                <a:endParaRPr lang="en-US" altLang="zh-CN" sz="4050" b="1" dirty="0">
                  <a:solidFill>
                    <a:srgbClr val="FFFFFF"/>
                  </a:solidFill>
                  <a:ea typeface="Ebrima" panose="02000000000000000000" pitchFamily="2" charset="0"/>
                </a:endParaRPr>
              </a:p>
            </p:txBody>
          </p:sp>
          <p:sp>
            <p:nvSpPr>
              <p:cNvPr id="23566" name="TextBox 8"/>
              <p:cNvSpPr txBox="1"/>
              <p:nvPr/>
            </p:nvSpPr>
            <p:spPr>
              <a:xfrm>
                <a:off x="1392283" y="2616755"/>
                <a:ext cx="1305145" cy="542389"/>
              </a:xfrm>
              <a:prstGeom prst="rect">
                <a:avLst/>
              </a:prstGeom>
              <a:noFill/>
              <a:ln w="9525">
                <a:noFill/>
              </a:ln>
            </p:spPr>
            <p:txBody>
              <a:bodyPr>
                <a:spAutoFit/>
              </a:bodyPr>
              <a:lstStyle/>
              <a:p>
                <a:pPr lvl="0" algn="ctr"/>
                <a:r>
                  <a:rPr lang="zh-CN" altLang="en-US" sz="2400" b="1" dirty="0" smtClean="0">
                    <a:solidFill>
                      <a:srgbClr val="FFFFFF"/>
                    </a:solidFill>
                    <a:ea typeface="Ebrima" panose="02000000000000000000" pitchFamily="2" charset="0"/>
                  </a:rPr>
                  <a:t>标题</a:t>
                </a:r>
                <a:endParaRPr lang="en-US" altLang="zh-CN" sz="2400" b="1" dirty="0">
                  <a:solidFill>
                    <a:srgbClr val="FFFFFF"/>
                  </a:solidFill>
                  <a:ea typeface="Ebrima" panose="02000000000000000000" pitchFamily="2" charset="0"/>
                </a:endParaRPr>
              </a:p>
            </p:txBody>
          </p:sp>
        </p:grpSp>
        <p:grpSp>
          <p:nvGrpSpPr>
            <p:cNvPr id="23556" name="组合 9"/>
            <p:cNvGrpSpPr/>
            <p:nvPr/>
          </p:nvGrpSpPr>
          <p:grpSpPr>
            <a:xfrm>
              <a:off x="8638" y="1063"/>
              <a:ext cx="5650" cy="3767"/>
              <a:chOff x="250825" y="1041541"/>
              <a:chExt cx="3588060" cy="2391906"/>
            </a:xfrm>
          </p:grpSpPr>
          <p:graphicFrame>
            <p:nvGraphicFramePr>
              <p:cNvPr id="23561" name="图表 10"/>
              <p:cNvGraphicFramePr/>
              <p:nvPr/>
            </p:nvGraphicFramePr>
            <p:xfrm>
              <a:off x="250825" y="1041541"/>
              <a:ext cx="3588060" cy="2391906"/>
            </p:xfrm>
            <a:graphic>
              <a:graphicData uri="http://schemas.openxmlformats.org/presentationml/2006/ole">
                <mc:AlternateContent xmlns:mc="http://schemas.openxmlformats.org/markup-compatibility/2006">
                  <mc:Choice xmlns:v="urn:schemas-microsoft-com:vml" Requires="v">
                    <p:oleObj spid="_x0000_s1057" name="" r:id="rId5" imgW="3584575" imgH="2389505" progId="Excel.Chart.8">
                      <p:embed/>
                    </p:oleObj>
                  </mc:Choice>
                  <mc:Fallback>
                    <p:oleObj name="" r:id="rId5" imgW="3584575" imgH="2389505" progId="Excel.Chart.8">
                      <p:embed/>
                      <p:pic>
                        <p:nvPicPr>
                          <p:cNvPr id="0" name="图表 10"/>
                          <p:cNvPicPr/>
                          <p:nvPr/>
                        </p:nvPicPr>
                        <p:blipFill>
                          <a:blip r:embed="rId6"/>
                          <a:stretch>
                            <a:fillRect/>
                          </a:stretch>
                        </p:blipFill>
                        <p:spPr>
                          <a:xfrm>
                            <a:off x="250825" y="1041541"/>
                            <a:ext cx="3588060" cy="2391906"/>
                          </a:xfrm>
                          <a:prstGeom prst="rect">
                            <a:avLst/>
                          </a:prstGeom>
                          <a:noFill/>
                          <a:ln w="38100">
                            <a:noFill/>
                            <a:miter/>
                          </a:ln>
                        </p:spPr>
                      </p:pic>
                    </p:oleObj>
                  </mc:Fallback>
                </mc:AlternateContent>
              </a:graphicData>
            </a:graphic>
          </p:graphicFrame>
          <p:sp>
            <p:nvSpPr>
              <p:cNvPr id="23562" name="TextBox 11"/>
              <p:cNvSpPr txBox="1"/>
              <p:nvPr/>
            </p:nvSpPr>
            <p:spPr>
              <a:xfrm>
                <a:off x="1369780" y="1852880"/>
                <a:ext cx="1350150" cy="840703"/>
              </a:xfrm>
              <a:prstGeom prst="rect">
                <a:avLst/>
              </a:prstGeom>
              <a:noFill/>
              <a:ln w="9525">
                <a:noFill/>
              </a:ln>
            </p:spPr>
            <p:txBody>
              <a:bodyPr>
                <a:spAutoFit/>
              </a:bodyPr>
              <a:lstStyle/>
              <a:p>
                <a:pPr lvl="0" algn="ctr"/>
                <a:r>
                  <a:rPr lang="en-US" altLang="zh-CN" sz="4050" b="1" dirty="0">
                    <a:solidFill>
                      <a:srgbClr val="FFFFFF"/>
                    </a:solidFill>
                    <a:ea typeface="Ebrima" panose="02000000000000000000" pitchFamily="2" charset="0"/>
                  </a:rPr>
                  <a:t>36%</a:t>
                </a:r>
                <a:endParaRPr lang="en-US" altLang="zh-CN" sz="4050" b="1" dirty="0">
                  <a:solidFill>
                    <a:srgbClr val="FFFFFF"/>
                  </a:solidFill>
                  <a:ea typeface="Ebrima" panose="02000000000000000000" pitchFamily="2" charset="0"/>
                </a:endParaRPr>
              </a:p>
            </p:txBody>
          </p:sp>
          <p:sp>
            <p:nvSpPr>
              <p:cNvPr id="23563" name="TextBox 12"/>
              <p:cNvSpPr txBox="1"/>
              <p:nvPr/>
            </p:nvSpPr>
            <p:spPr>
              <a:xfrm>
                <a:off x="1392283" y="2616755"/>
                <a:ext cx="1305145" cy="542389"/>
              </a:xfrm>
              <a:prstGeom prst="rect">
                <a:avLst/>
              </a:prstGeom>
              <a:noFill/>
              <a:ln w="9525">
                <a:noFill/>
              </a:ln>
            </p:spPr>
            <p:txBody>
              <a:bodyPr>
                <a:spAutoFit/>
              </a:bodyPr>
              <a:lstStyle/>
              <a:p>
                <a:pPr lvl="0" algn="ctr"/>
                <a:r>
                  <a:rPr lang="zh-CN" altLang="en-US" sz="2400" b="1" dirty="0" smtClean="0">
                    <a:solidFill>
                      <a:srgbClr val="FFFFFF"/>
                    </a:solidFill>
                    <a:ea typeface="Ebrima" panose="02000000000000000000" pitchFamily="2" charset="0"/>
                  </a:rPr>
                  <a:t>标题</a:t>
                </a:r>
                <a:endParaRPr lang="en-US" altLang="zh-CN" sz="2400" b="1" dirty="0">
                  <a:solidFill>
                    <a:srgbClr val="FFFFFF"/>
                  </a:solidFill>
                  <a:ea typeface="Ebrima" panose="02000000000000000000" pitchFamily="2" charset="0"/>
                </a:endParaRPr>
              </a:p>
            </p:txBody>
          </p:sp>
        </p:grpSp>
      </p:grpSp>
      <p:grpSp>
        <p:nvGrpSpPr>
          <p:cNvPr id="3" name="组合 2"/>
          <p:cNvGrpSpPr/>
          <p:nvPr/>
        </p:nvGrpSpPr>
        <p:grpSpPr>
          <a:xfrm>
            <a:off x="-10954" y="3339465"/>
            <a:ext cx="9175909" cy="1948815"/>
            <a:chOff x="0" y="5043"/>
            <a:chExt cx="14400" cy="3058"/>
          </a:xfrm>
        </p:grpSpPr>
        <p:sp>
          <p:nvSpPr>
            <p:cNvPr id="4" name="矩形 3"/>
            <p:cNvSpPr/>
            <p:nvPr/>
          </p:nvSpPr>
          <p:spPr>
            <a:xfrm>
              <a:off x="0" y="5043"/>
              <a:ext cx="14400" cy="3058"/>
            </a:xfrm>
            <a:prstGeom prst="rect">
              <a:avLst/>
            </a:prstGeom>
            <a:solidFill>
              <a:srgbClr val="FFC000">
                <a:alpha val="40000"/>
              </a:srgbClr>
            </a:solidFill>
            <a:ln w="25400" cap="flat" cmpd="sng" algn="ctr">
              <a:noFill/>
              <a:prstDash val="solid"/>
            </a:ln>
            <a:effectLst/>
          </p:spPr>
          <p:style>
            <a:lnRef idx="2">
              <a:srgbClr val="4F81BD">
                <a:shade val="50000"/>
              </a:srgbClr>
            </a:lnRef>
            <a:fillRef idx="1">
              <a:srgbClr val="4F81BD"/>
            </a:fillRef>
            <a:effectRef idx="0">
              <a:srgbClr val="4F81BD"/>
            </a:effectRef>
            <a:fontRef idx="minor">
              <a:sysClr val="window" lastClr="FFFFFF"/>
            </a:fontRef>
          </p:style>
          <p:txBody>
            <a:bodyPr rtlCol="0" anchor="ctr"/>
            <a:lstStyle/>
            <a:p>
              <a:pPr algn="ctr">
                <a:defRPr/>
              </a:pPr>
              <a:endParaRPr lang="zh-CN" altLang="en-US">
                <a:solidFill>
                  <a:prstClr val="white"/>
                </a:solidFill>
              </a:endParaRPr>
            </a:p>
          </p:txBody>
        </p:sp>
        <p:grpSp>
          <p:nvGrpSpPr>
            <p:cNvPr id="5" name="组合 4"/>
            <p:cNvGrpSpPr/>
            <p:nvPr/>
          </p:nvGrpSpPr>
          <p:grpSpPr>
            <a:xfrm>
              <a:off x="821" y="6176"/>
              <a:ext cx="1488" cy="1276"/>
              <a:chOff x="8937626" y="4622801"/>
              <a:chExt cx="333375" cy="285750"/>
            </a:xfrm>
            <a:solidFill>
              <a:sysClr val="window" lastClr="FFFFFF"/>
            </a:solidFill>
          </p:grpSpPr>
          <p:sp>
            <p:nvSpPr>
              <p:cNvPr id="42" name="Freeform 890"/>
              <p:cNvSpPr>
                <a:spLocks noEditPoints="1"/>
              </p:cNvSpPr>
              <p:nvPr/>
            </p:nvSpPr>
            <p:spPr bwMode="auto">
              <a:xfrm>
                <a:off x="8937626" y="4622801"/>
                <a:ext cx="333375" cy="285750"/>
              </a:xfrm>
              <a:custGeom>
                <a:avLst/>
                <a:gdLst>
                  <a:gd name="T0" fmla="*/ 278 w 288"/>
                  <a:gd name="T1" fmla="*/ 0 h 246"/>
                  <a:gd name="T2" fmla="*/ 52 w 288"/>
                  <a:gd name="T3" fmla="*/ 0 h 246"/>
                  <a:gd name="T4" fmla="*/ 42 w 288"/>
                  <a:gd name="T5" fmla="*/ 10 h 246"/>
                  <a:gd name="T6" fmla="*/ 42 w 288"/>
                  <a:gd name="T7" fmla="*/ 43 h 246"/>
                  <a:gd name="T8" fmla="*/ 10 w 288"/>
                  <a:gd name="T9" fmla="*/ 43 h 246"/>
                  <a:gd name="T10" fmla="*/ 0 w 288"/>
                  <a:gd name="T11" fmla="*/ 53 h 246"/>
                  <a:gd name="T12" fmla="*/ 0 w 288"/>
                  <a:gd name="T13" fmla="*/ 219 h 246"/>
                  <a:gd name="T14" fmla="*/ 27 w 288"/>
                  <a:gd name="T15" fmla="*/ 246 h 246"/>
                  <a:gd name="T16" fmla="*/ 52 w 288"/>
                  <a:gd name="T17" fmla="*/ 246 h 246"/>
                  <a:gd name="T18" fmla="*/ 241 w 288"/>
                  <a:gd name="T19" fmla="*/ 246 h 246"/>
                  <a:gd name="T20" fmla="*/ 278 w 288"/>
                  <a:gd name="T21" fmla="*/ 246 h 246"/>
                  <a:gd name="T22" fmla="*/ 288 w 288"/>
                  <a:gd name="T23" fmla="*/ 236 h 246"/>
                  <a:gd name="T24" fmla="*/ 288 w 288"/>
                  <a:gd name="T25" fmla="*/ 10 h 246"/>
                  <a:gd name="T26" fmla="*/ 278 w 288"/>
                  <a:gd name="T27" fmla="*/ 0 h 246"/>
                  <a:gd name="T28" fmla="*/ 271 w 288"/>
                  <a:gd name="T29" fmla="*/ 229 h 246"/>
                  <a:gd name="T30" fmla="*/ 241 w 288"/>
                  <a:gd name="T31" fmla="*/ 229 h 246"/>
                  <a:gd name="T32" fmla="*/ 52 w 288"/>
                  <a:gd name="T33" fmla="*/ 229 h 246"/>
                  <a:gd name="T34" fmla="*/ 27 w 288"/>
                  <a:gd name="T35" fmla="*/ 229 h 246"/>
                  <a:gd name="T36" fmla="*/ 17 w 288"/>
                  <a:gd name="T37" fmla="*/ 219 h 246"/>
                  <a:gd name="T38" fmla="*/ 17 w 288"/>
                  <a:gd name="T39" fmla="*/ 60 h 246"/>
                  <a:gd name="T40" fmla="*/ 42 w 288"/>
                  <a:gd name="T41" fmla="*/ 60 h 246"/>
                  <a:gd name="T42" fmla="*/ 42 w 288"/>
                  <a:gd name="T43" fmla="*/ 214 h 246"/>
                  <a:gd name="T44" fmla="*/ 59 w 288"/>
                  <a:gd name="T45" fmla="*/ 214 h 246"/>
                  <a:gd name="T46" fmla="*/ 59 w 288"/>
                  <a:gd name="T47" fmla="*/ 60 h 246"/>
                  <a:gd name="T48" fmla="*/ 59 w 288"/>
                  <a:gd name="T49" fmla="*/ 60 h 246"/>
                  <a:gd name="T50" fmla="*/ 59 w 288"/>
                  <a:gd name="T51" fmla="*/ 43 h 246"/>
                  <a:gd name="T52" fmla="*/ 59 w 288"/>
                  <a:gd name="T53" fmla="*/ 17 h 246"/>
                  <a:gd name="T54" fmla="*/ 271 w 288"/>
                  <a:gd name="T55" fmla="*/ 17 h 246"/>
                  <a:gd name="T56" fmla="*/ 271 w 288"/>
                  <a:gd name="T57" fmla="*/ 229 h 2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88" h="246">
                    <a:moveTo>
                      <a:pt x="278" y="0"/>
                    </a:moveTo>
                    <a:cubicBezTo>
                      <a:pt x="52" y="0"/>
                      <a:pt x="52" y="0"/>
                      <a:pt x="52" y="0"/>
                    </a:cubicBezTo>
                    <a:cubicBezTo>
                      <a:pt x="44" y="0"/>
                      <a:pt x="42" y="2"/>
                      <a:pt x="42" y="10"/>
                    </a:cubicBezTo>
                    <a:cubicBezTo>
                      <a:pt x="42" y="43"/>
                      <a:pt x="42" y="43"/>
                      <a:pt x="42" y="43"/>
                    </a:cubicBezTo>
                    <a:cubicBezTo>
                      <a:pt x="10" y="43"/>
                      <a:pt x="10" y="43"/>
                      <a:pt x="10" y="43"/>
                    </a:cubicBezTo>
                    <a:cubicBezTo>
                      <a:pt x="2" y="43"/>
                      <a:pt x="0" y="45"/>
                      <a:pt x="0" y="53"/>
                    </a:cubicBezTo>
                    <a:cubicBezTo>
                      <a:pt x="0" y="219"/>
                      <a:pt x="0" y="219"/>
                      <a:pt x="0" y="219"/>
                    </a:cubicBezTo>
                    <a:cubicBezTo>
                      <a:pt x="0" y="231"/>
                      <a:pt x="14" y="246"/>
                      <a:pt x="27" y="246"/>
                    </a:cubicBezTo>
                    <a:cubicBezTo>
                      <a:pt x="52" y="246"/>
                      <a:pt x="52" y="246"/>
                      <a:pt x="52" y="246"/>
                    </a:cubicBezTo>
                    <a:cubicBezTo>
                      <a:pt x="241" y="246"/>
                      <a:pt x="241" y="246"/>
                      <a:pt x="241" y="246"/>
                    </a:cubicBezTo>
                    <a:cubicBezTo>
                      <a:pt x="278" y="246"/>
                      <a:pt x="278" y="246"/>
                      <a:pt x="278" y="246"/>
                    </a:cubicBezTo>
                    <a:cubicBezTo>
                      <a:pt x="286" y="246"/>
                      <a:pt x="288" y="244"/>
                      <a:pt x="288" y="236"/>
                    </a:cubicBezTo>
                    <a:cubicBezTo>
                      <a:pt x="288" y="10"/>
                      <a:pt x="288" y="10"/>
                      <a:pt x="288" y="10"/>
                    </a:cubicBezTo>
                    <a:cubicBezTo>
                      <a:pt x="288" y="2"/>
                      <a:pt x="286" y="0"/>
                      <a:pt x="278" y="0"/>
                    </a:cubicBezTo>
                    <a:close/>
                    <a:moveTo>
                      <a:pt x="271" y="229"/>
                    </a:moveTo>
                    <a:cubicBezTo>
                      <a:pt x="241" y="229"/>
                      <a:pt x="241" y="229"/>
                      <a:pt x="241" y="229"/>
                    </a:cubicBezTo>
                    <a:cubicBezTo>
                      <a:pt x="52" y="229"/>
                      <a:pt x="52" y="229"/>
                      <a:pt x="52" y="229"/>
                    </a:cubicBezTo>
                    <a:cubicBezTo>
                      <a:pt x="27" y="229"/>
                      <a:pt x="27" y="229"/>
                      <a:pt x="27" y="229"/>
                    </a:cubicBezTo>
                    <a:cubicBezTo>
                      <a:pt x="24" y="229"/>
                      <a:pt x="17" y="222"/>
                      <a:pt x="17" y="219"/>
                    </a:cubicBezTo>
                    <a:cubicBezTo>
                      <a:pt x="17" y="60"/>
                      <a:pt x="17" y="60"/>
                      <a:pt x="17" y="60"/>
                    </a:cubicBezTo>
                    <a:cubicBezTo>
                      <a:pt x="42" y="60"/>
                      <a:pt x="42" y="60"/>
                      <a:pt x="42" y="60"/>
                    </a:cubicBezTo>
                    <a:cubicBezTo>
                      <a:pt x="42" y="214"/>
                      <a:pt x="42" y="214"/>
                      <a:pt x="42" y="214"/>
                    </a:cubicBezTo>
                    <a:cubicBezTo>
                      <a:pt x="59" y="214"/>
                      <a:pt x="59" y="214"/>
                      <a:pt x="59" y="214"/>
                    </a:cubicBezTo>
                    <a:cubicBezTo>
                      <a:pt x="59" y="60"/>
                      <a:pt x="59" y="60"/>
                      <a:pt x="59" y="60"/>
                    </a:cubicBezTo>
                    <a:cubicBezTo>
                      <a:pt x="59" y="60"/>
                      <a:pt x="59" y="60"/>
                      <a:pt x="59" y="60"/>
                    </a:cubicBezTo>
                    <a:cubicBezTo>
                      <a:pt x="59" y="43"/>
                      <a:pt x="59" y="43"/>
                      <a:pt x="59" y="43"/>
                    </a:cubicBezTo>
                    <a:cubicBezTo>
                      <a:pt x="59" y="17"/>
                      <a:pt x="59" y="17"/>
                      <a:pt x="59" y="17"/>
                    </a:cubicBezTo>
                    <a:cubicBezTo>
                      <a:pt x="271" y="17"/>
                      <a:pt x="271" y="17"/>
                      <a:pt x="271" y="17"/>
                    </a:cubicBezTo>
                    <a:lnTo>
                      <a:pt x="271" y="229"/>
                    </a:lnTo>
                    <a:close/>
                  </a:path>
                </a:pathLst>
              </a:custGeom>
              <a:grpFill/>
              <a:ln>
                <a:noFill/>
              </a:ln>
            </p:spPr>
            <p:txBody>
              <a:bodyPr vert="horz" wrap="square" lIns="68580" tIns="34290" rIns="68580" bIns="34290" numCol="1" anchor="t" anchorCtr="0" compatLnSpc="1"/>
              <a:lstStyle/>
              <a:p>
                <a:pPr>
                  <a:defRPr/>
                </a:pPr>
                <a:endParaRPr lang="zh-CN" altLang="en-US">
                  <a:solidFill>
                    <a:prstClr val="black"/>
                  </a:solidFill>
                </a:endParaRPr>
              </a:p>
            </p:txBody>
          </p:sp>
          <p:sp>
            <p:nvSpPr>
              <p:cNvPr id="43" name="Rectangle 891"/>
              <p:cNvSpPr>
                <a:spLocks noChangeArrowheads="1"/>
              </p:cNvSpPr>
              <p:nvPr/>
            </p:nvSpPr>
            <p:spPr bwMode="auto">
              <a:xfrm>
                <a:off x="9031288" y="4668838"/>
                <a:ext cx="88900" cy="88900"/>
              </a:xfrm>
              <a:prstGeom prst="rect">
                <a:avLst/>
              </a:prstGeom>
              <a:grpFill/>
              <a:ln>
                <a:noFill/>
              </a:ln>
            </p:spPr>
            <p:txBody>
              <a:bodyPr vert="horz" wrap="square" lIns="68580" tIns="34290" rIns="68580" bIns="34290" numCol="1" anchor="t" anchorCtr="0" compatLnSpc="1"/>
              <a:lstStyle/>
              <a:p>
                <a:pPr>
                  <a:defRPr/>
                </a:pPr>
                <a:endParaRPr lang="zh-CN" altLang="en-US">
                  <a:solidFill>
                    <a:prstClr val="black"/>
                  </a:solidFill>
                </a:endParaRPr>
              </a:p>
            </p:txBody>
          </p:sp>
          <p:sp>
            <p:nvSpPr>
              <p:cNvPr id="44" name="Rectangle 892"/>
              <p:cNvSpPr>
                <a:spLocks noChangeArrowheads="1"/>
              </p:cNvSpPr>
              <p:nvPr/>
            </p:nvSpPr>
            <p:spPr bwMode="auto">
              <a:xfrm>
                <a:off x="9148763" y="4681538"/>
                <a:ext cx="73025" cy="14288"/>
              </a:xfrm>
              <a:prstGeom prst="rect">
                <a:avLst/>
              </a:prstGeom>
              <a:grpFill/>
              <a:ln>
                <a:noFill/>
              </a:ln>
            </p:spPr>
            <p:txBody>
              <a:bodyPr vert="horz" wrap="square" lIns="68580" tIns="34290" rIns="68580" bIns="34290" numCol="1" anchor="t" anchorCtr="0" compatLnSpc="1"/>
              <a:lstStyle/>
              <a:p>
                <a:pPr>
                  <a:defRPr/>
                </a:pPr>
                <a:endParaRPr lang="zh-CN" altLang="en-US">
                  <a:solidFill>
                    <a:prstClr val="black"/>
                  </a:solidFill>
                </a:endParaRPr>
              </a:p>
            </p:txBody>
          </p:sp>
          <p:sp>
            <p:nvSpPr>
              <p:cNvPr id="45" name="Rectangle 893"/>
              <p:cNvSpPr>
                <a:spLocks noChangeArrowheads="1"/>
              </p:cNvSpPr>
              <p:nvPr/>
            </p:nvSpPr>
            <p:spPr bwMode="auto">
              <a:xfrm>
                <a:off x="9148763" y="4725988"/>
                <a:ext cx="73025" cy="15875"/>
              </a:xfrm>
              <a:prstGeom prst="rect">
                <a:avLst/>
              </a:prstGeom>
              <a:grpFill/>
              <a:ln>
                <a:noFill/>
              </a:ln>
            </p:spPr>
            <p:txBody>
              <a:bodyPr vert="horz" wrap="square" lIns="68580" tIns="34290" rIns="68580" bIns="34290" numCol="1" anchor="t" anchorCtr="0" compatLnSpc="1"/>
              <a:lstStyle/>
              <a:p>
                <a:pPr>
                  <a:defRPr/>
                </a:pPr>
                <a:endParaRPr lang="zh-CN" altLang="en-US">
                  <a:solidFill>
                    <a:prstClr val="black"/>
                  </a:solidFill>
                </a:endParaRPr>
              </a:p>
            </p:txBody>
          </p:sp>
          <p:sp>
            <p:nvSpPr>
              <p:cNvPr id="46" name="Rectangle 894"/>
              <p:cNvSpPr>
                <a:spLocks noChangeArrowheads="1"/>
              </p:cNvSpPr>
              <p:nvPr/>
            </p:nvSpPr>
            <p:spPr bwMode="auto">
              <a:xfrm>
                <a:off x="9031288" y="4787901"/>
                <a:ext cx="190500" cy="14288"/>
              </a:xfrm>
              <a:prstGeom prst="rect">
                <a:avLst/>
              </a:prstGeom>
              <a:grpFill/>
              <a:ln>
                <a:noFill/>
              </a:ln>
            </p:spPr>
            <p:txBody>
              <a:bodyPr vert="horz" wrap="square" lIns="68580" tIns="34290" rIns="68580" bIns="34290" numCol="1" anchor="t" anchorCtr="0" compatLnSpc="1"/>
              <a:lstStyle/>
              <a:p>
                <a:pPr>
                  <a:defRPr/>
                </a:pPr>
                <a:endParaRPr lang="zh-CN" altLang="en-US">
                  <a:solidFill>
                    <a:prstClr val="black"/>
                  </a:solidFill>
                </a:endParaRPr>
              </a:p>
            </p:txBody>
          </p:sp>
          <p:sp>
            <p:nvSpPr>
              <p:cNvPr id="47" name="Rectangle 895"/>
              <p:cNvSpPr>
                <a:spLocks noChangeArrowheads="1"/>
              </p:cNvSpPr>
              <p:nvPr/>
            </p:nvSpPr>
            <p:spPr bwMode="auto">
              <a:xfrm>
                <a:off x="9031288" y="4833938"/>
                <a:ext cx="190500" cy="15875"/>
              </a:xfrm>
              <a:prstGeom prst="rect">
                <a:avLst/>
              </a:prstGeom>
              <a:grpFill/>
              <a:ln>
                <a:noFill/>
              </a:ln>
            </p:spPr>
            <p:txBody>
              <a:bodyPr vert="horz" wrap="square" lIns="68580" tIns="34290" rIns="68580" bIns="34290" numCol="1" anchor="t" anchorCtr="0" compatLnSpc="1"/>
              <a:lstStyle/>
              <a:p>
                <a:pPr>
                  <a:defRPr/>
                </a:pPr>
                <a:endParaRPr lang="zh-CN" altLang="en-US">
                  <a:solidFill>
                    <a:prstClr val="black"/>
                  </a:solidFill>
                </a:endParaRPr>
              </a:p>
            </p:txBody>
          </p:sp>
        </p:grpSp>
        <p:sp>
          <p:nvSpPr>
            <p:cNvPr id="23559" name="TextBox 21"/>
            <p:cNvSpPr txBox="1"/>
            <p:nvPr/>
          </p:nvSpPr>
          <p:spPr>
            <a:xfrm>
              <a:off x="823" y="5325"/>
              <a:ext cx="4817" cy="724"/>
            </a:xfrm>
            <a:prstGeom prst="rect">
              <a:avLst/>
            </a:prstGeom>
            <a:noFill/>
            <a:ln w="9525">
              <a:noFill/>
            </a:ln>
          </p:spPr>
          <p:txBody>
            <a:bodyPr>
              <a:spAutoFit/>
            </a:bodyPr>
            <a:lstStyle/>
            <a:p>
              <a:pPr lvl="0"/>
              <a:r>
                <a:rPr lang="zh-CN" altLang="en-US" sz="2400" b="1" dirty="0" smtClean="0">
                  <a:solidFill>
                    <a:srgbClr val="FFFFFF"/>
                  </a:solidFill>
                  <a:ea typeface="Ebrima" panose="02000000000000000000" pitchFamily="2" charset="0"/>
                </a:rPr>
                <a:t>点击输入标题</a:t>
              </a:r>
              <a:endParaRPr lang="en-US" altLang="zh-CN" sz="2400" b="1" dirty="0">
                <a:solidFill>
                  <a:srgbClr val="FFFFFF"/>
                </a:solidFill>
                <a:ea typeface="Ebrima" panose="02000000000000000000" pitchFamily="2" charset="0"/>
              </a:endParaRPr>
            </a:p>
          </p:txBody>
        </p:sp>
        <p:sp>
          <p:nvSpPr>
            <p:cNvPr id="23560" name="TextBox 22"/>
            <p:cNvSpPr txBox="1"/>
            <p:nvPr/>
          </p:nvSpPr>
          <p:spPr>
            <a:xfrm>
              <a:off x="2593" y="6035"/>
              <a:ext cx="11412" cy="1286"/>
            </a:xfrm>
            <a:prstGeom prst="rect">
              <a:avLst/>
            </a:prstGeom>
            <a:noFill/>
            <a:ln w="9525">
              <a:noFill/>
            </a:ln>
          </p:spPr>
          <p:txBody>
            <a:bodyPr>
              <a:spAutoFit/>
            </a:bodyPr>
            <a:lstStyle/>
            <a:p>
              <a:pPr lvl="0">
                <a:lnSpc>
                  <a:spcPct val="150000"/>
                </a:lnSpc>
                <a:buClr>
                  <a:srgbClr val="FFC000"/>
                </a:buClr>
                <a:buFont typeface="Wingdings" panose="05000000000000000000" pitchFamily="2" charset="2"/>
                <a:buChar char="l"/>
              </a:pPr>
              <a:r>
                <a:rPr lang="en-US" altLang="zh-CN" sz="1050" dirty="0">
                  <a:solidFill>
                    <a:srgbClr val="FFFFFF"/>
                  </a:solidFill>
                  <a:ea typeface="Ebrima" panose="02000000000000000000" pitchFamily="2" charset="0"/>
                </a:rPr>
                <a:t>If you think you are beaten, you are, If you think you are beaten, you are, If you think you are beaten</a:t>
              </a:r>
              <a:endParaRPr lang="en-US" altLang="zh-CN" sz="1050" dirty="0">
                <a:solidFill>
                  <a:srgbClr val="FFFFFF"/>
                </a:solidFill>
                <a:ea typeface="Ebrima" panose="02000000000000000000" pitchFamily="2" charset="0"/>
              </a:endParaRPr>
            </a:p>
            <a:p>
              <a:pPr lvl="0">
                <a:lnSpc>
                  <a:spcPct val="150000"/>
                </a:lnSpc>
                <a:buClr>
                  <a:srgbClr val="FFC000"/>
                </a:buClr>
                <a:buFont typeface="Wingdings" panose="05000000000000000000" pitchFamily="2" charset="2"/>
                <a:buChar char="l"/>
              </a:pPr>
              <a:r>
                <a:rPr lang="en-US" altLang="zh-CN" sz="1050" dirty="0">
                  <a:solidFill>
                    <a:srgbClr val="FFFFFF"/>
                  </a:solidFill>
                  <a:ea typeface="Ebrima" panose="02000000000000000000" pitchFamily="2" charset="0"/>
                </a:rPr>
                <a:t>If you think you dare not, you don't, If you think you dare not, you don't</a:t>
              </a:r>
              <a:endParaRPr lang="en-US" altLang="zh-CN" sz="1050" dirty="0">
                <a:solidFill>
                  <a:srgbClr val="FFFFFF"/>
                </a:solidFill>
                <a:ea typeface="Ebrima" panose="02000000000000000000" pitchFamily="2" charset="0"/>
              </a:endParaRPr>
            </a:p>
            <a:p>
              <a:pPr lvl="0">
                <a:lnSpc>
                  <a:spcPct val="150000"/>
                </a:lnSpc>
                <a:buClr>
                  <a:srgbClr val="FFC000"/>
                </a:buClr>
                <a:buFont typeface="Wingdings" panose="05000000000000000000" pitchFamily="2" charset="2"/>
                <a:buChar char="l"/>
              </a:pPr>
              <a:r>
                <a:rPr lang="en-US" altLang="zh-CN" sz="1050" dirty="0">
                  <a:solidFill>
                    <a:srgbClr val="FFFFFF"/>
                  </a:solidFill>
                  <a:ea typeface="Ebrima" panose="02000000000000000000" pitchFamily="2" charset="0"/>
                </a:rPr>
                <a:t>If you want to win but think you can't</a:t>
              </a:r>
              <a:endParaRPr lang="en-US" altLang="zh-CN" sz="1050" dirty="0">
                <a:solidFill>
                  <a:srgbClr val="FFFFFF"/>
                </a:solidFill>
                <a:ea typeface="Ebrima" panose="02000000000000000000" pitchFamily="2" charset="0"/>
              </a:endParaRPr>
            </a:p>
          </p:txBody>
        </p:sp>
      </p:grpSp>
    </p:spTree>
  </p:cSld>
  <p:clrMapOvr>
    <a:masterClrMapping/>
  </p:clrMapOvr>
  <p:transition spd="slow" advClick="0" advTm="3000">
    <p:comb/>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0" presetClass="entr" presetSubtype="0" decel="10000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strVal val="#ppt_w+.3"/>
                                          </p:val>
                                        </p:tav>
                                        <p:tav tm="100000">
                                          <p:val>
                                            <p:strVal val="#ppt_w"/>
                                          </p:val>
                                        </p:tav>
                                      </p:tavLst>
                                    </p:anim>
                                    <p:anim calcmode="lin" valueType="num">
                                      <p:cBhvr>
                                        <p:cTn id="8" dur="1000" fill="hold"/>
                                        <p:tgtEl>
                                          <p:spTgt spid="2"/>
                                        </p:tgtEl>
                                        <p:attrNameLst>
                                          <p:attrName>ppt_h</p:attrName>
                                        </p:attrNameLst>
                                      </p:cBhvr>
                                      <p:tavLst>
                                        <p:tav tm="0">
                                          <p:val>
                                            <p:strVal val="#ppt_h"/>
                                          </p:val>
                                        </p:tav>
                                        <p:tav tm="100000">
                                          <p:val>
                                            <p:strVal val="#ppt_h"/>
                                          </p:val>
                                        </p:tav>
                                      </p:tavLst>
                                    </p:anim>
                                    <p:animEffect transition="in" filter="fade">
                                      <p:cBhvr>
                                        <p:cTn id="9" dur="1000"/>
                                        <p:tgtEl>
                                          <p:spTgt spid="2"/>
                                        </p:tgtEl>
                                      </p:cBhvr>
                                    </p:animEffect>
                                  </p:childTnLst>
                                </p:cTn>
                              </p:par>
                            </p:childTnLst>
                          </p:cTn>
                        </p:par>
                        <p:par>
                          <p:cTn id="10" fill="hold">
                            <p:stCondLst>
                              <p:cond delay="1000"/>
                            </p:stCondLst>
                            <p:childTnLst>
                              <p:par>
                                <p:cTn id="11" presetID="22" presetClass="entr" presetSubtype="8" fill="hold" nodeType="after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wipe(left)">
                                      <p:cBhvr>
                                        <p:cTn id="13" dur="75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1354" y="0"/>
            <a:ext cx="9141291" cy="5143500"/>
          </a:xfrm>
          <a:prstGeom prst="rect">
            <a:avLst/>
          </a:prstGeom>
        </p:spPr>
      </p:pic>
      <p:grpSp>
        <p:nvGrpSpPr>
          <p:cNvPr id="11" name="组合 10"/>
          <p:cNvGrpSpPr/>
          <p:nvPr/>
        </p:nvGrpSpPr>
        <p:grpSpPr>
          <a:xfrm>
            <a:off x="608634" y="1642747"/>
            <a:ext cx="4345130" cy="1325238"/>
            <a:chOff x="390920" y="1665506"/>
            <a:chExt cx="4975710" cy="1517561"/>
          </a:xfrm>
        </p:grpSpPr>
        <p:sp>
          <p:nvSpPr>
            <p:cNvPr id="6" name="任意多边形 5"/>
            <p:cNvSpPr/>
            <p:nvPr>
              <p:custDataLst>
                <p:tags r:id="rId2"/>
              </p:custDataLst>
            </p:nvPr>
          </p:nvSpPr>
          <p:spPr bwMode="auto">
            <a:xfrm>
              <a:off x="390920" y="1879415"/>
              <a:ext cx="4975710" cy="1303652"/>
            </a:xfrm>
            <a:custGeom>
              <a:avLst/>
              <a:gdLst>
                <a:gd name="connsiteX0" fmla="*/ 3326681 w 6634280"/>
                <a:gd name="connsiteY0" fmla="*/ 1342526 h 1738203"/>
                <a:gd name="connsiteX1" fmla="*/ 3324688 w 6634280"/>
                <a:gd name="connsiteY1" fmla="*/ 1342739 h 1738203"/>
                <a:gd name="connsiteX2" fmla="*/ 3327475 w 6634280"/>
                <a:gd name="connsiteY2" fmla="*/ 1344906 h 1738203"/>
                <a:gd name="connsiteX3" fmla="*/ 3526967 w 6634280"/>
                <a:gd name="connsiteY3" fmla="*/ 1321134 h 1738203"/>
                <a:gd name="connsiteX4" fmla="*/ 3519137 w 6634280"/>
                <a:gd name="connsiteY4" fmla="*/ 1321970 h 1738203"/>
                <a:gd name="connsiteX5" fmla="*/ 3523747 w 6634280"/>
                <a:gd name="connsiteY5" fmla="*/ 1325428 h 1738203"/>
                <a:gd name="connsiteX6" fmla="*/ 3523088 w 6634280"/>
                <a:gd name="connsiteY6" fmla="*/ 1326307 h 1738203"/>
                <a:gd name="connsiteX7" fmla="*/ 3517596 w 6634280"/>
                <a:gd name="connsiteY7" fmla="*/ 1340036 h 1738203"/>
                <a:gd name="connsiteX8" fmla="*/ 3536818 w 6634280"/>
                <a:gd name="connsiteY8" fmla="*/ 1337290 h 1738203"/>
                <a:gd name="connsiteX9" fmla="*/ 3529679 w 6634280"/>
                <a:gd name="connsiteY9" fmla="*/ 1330151 h 1738203"/>
                <a:gd name="connsiteX10" fmla="*/ 3528580 w 6634280"/>
                <a:gd name="connsiteY10" fmla="*/ 1331799 h 1738203"/>
                <a:gd name="connsiteX11" fmla="*/ 3529129 w 6634280"/>
                <a:gd name="connsiteY11" fmla="*/ 1329602 h 1738203"/>
                <a:gd name="connsiteX12" fmla="*/ 3528580 w 6634280"/>
                <a:gd name="connsiteY12" fmla="*/ 1329053 h 1738203"/>
                <a:gd name="connsiteX13" fmla="*/ 3523747 w 6634280"/>
                <a:gd name="connsiteY13" fmla="*/ 1325428 h 1738203"/>
                <a:gd name="connsiteX14" fmla="*/ 3599976 w 6634280"/>
                <a:gd name="connsiteY14" fmla="*/ 1298847 h 1738203"/>
                <a:gd name="connsiteX15" fmla="*/ 3575262 w 6634280"/>
                <a:gd name="connsiteY15" fmla="*/ 1301593 h 1738203"/>
                <a:gd name="connsiteX16" fmla="*/ 3574250 w 6634280"/>
                <a:gd name="connsiteY16" fmla="*/ 1301882 h 1738203"/>
                <a:gd name="connsiteX17" fmla="*/ 3577576 w 6634280"/>
                <a:gd name="connsiteY17" fmla="*/ 1302436 h 1738203"/>
                <a:gd name="connsiteX18" fmla="*/ 3603861 w 6634280"/>
                <a:gd name="connsiteY18" fmla="*/ 1299304 h 1738203"/>
                <a:gd name="connsiteX19" fmla="*/ 3767126 w 6634280"/>
                <a:gd name="connsiteY19" fmla="*/ 1295483 h 1738203"/>
                <a:gd name="connsiteX20" fmla="*/ 3755086 w 6634280"/>
                <a:gd name="connsiteY20" fmla="*/ 1296769 h 1738203"/>
                <a:gd name="connsiteX21" fmla="*/ 3764735 w 6634280"/>
                <a:gd name="connsiteY21" fmla="*/ 1301593 h 1738203"/>
                <a:gd name="connsiteX22" fmla="*/ 3765911 w 6634280"/>
                <a:gd name="connsiteY22" fmla="*/ 1302769 h 1738203"/>
                <a:gd name="connsiteX23" fmla="*/ 5384650 w 6634280"/>
                <a:gd name="connsiteY23" fmla="*/ 1258502 h 1738203"/>
                <a:gd name="connsiteX24" fmla="*/ 5387607 w 6634280"/>
                <a:gd name="connsiteY24" fmla="*/ 1265895 h 1738203"/>
                <a:gd name="connsiteX25" fmla="*/ 5393099 w 6634280"/>
                <a:gd name="connsiteY25" fmla="*/ 1268641 h 1738203"/>
                <a:gd name="connsiteX26" fmla="*/ 5398590 w 6634280"/>
                <a:gd name="connsiteY26" fmla="*/ 1271387 h 1738203"/>
                <a:gd name="connsiteX27" fmla="*/ 5404082 w 6634280"/>
                <a:gd name="connsiteY27" fmla="*/ 1274132 h 1738203"/>
                <a:gd name="connsiteX28" fmla="*/ 5409574 w 6634280"/>
                <a:gd name="connsiteY28" fmla="*/ 1279624 h 1738203"/>
                <a:gd name="connsiteX29" fmla="*/ 5412320 w 6634280"/>
                <a:gd name="connsiteY29" fmla="*/ 1287862 h 1738203"/>
                <a:gd name="connsiteX30" fmla="*/ 5412320 w 6634280"/>
                <a:gd name="connsiteY30" fmla="*/ 1296100 h 1738203"/>
                <a:gd name="connsiteX31" fmla="*/ 5409574 w 6634280"/>
                <a:gd name="connsiteY31" fmla="*/ 1298846 h 1738203"/>
                <a:gd name="connsiteX32" fmla="*/ 5404082 w 6634280"/>
                <a:gd name="connsiteY32" fmla="*/ 1307084 h 1738203"/>
                <a:gd name="connsiteX33" fmla="*/ 5401336 w 6634280"/>
                <a:gd name="connsiteY33" fmla="*/ 1309830 h 1738203"/>
                <a:gd name="connsiteX34" fmla="*/ 5395844 w 6634280"/>
                <a:gd name="connsiteY34" fmla="*/ 1309830 h 1738203"/>
                <a:gd name="connsiteX35" fmla="*/ 5393099 w 6634280"/>
                <a:gd name="connsiteY35" fmla="*/ 1309830 h 1738203"/>
                <a:gd name="connsiteX36" fmla="*/ 5382115 w 6634280"/>
                <a:gd name="connsiteY36" fmla="*/ 1307084 h 1738203"/>
                <a:gd name="connsiteX37" fmla="*/ 5373877 w 6634280"/>
                <a:gd name="connsiteY37" fmla="*/ 1298846 h 1738203"/>
                <a:gd name="connsiteX38" fmla="*/ 5373877 w 6634280"/>
                <a:gd name="connsiteY38" fmla="*/ 1287862 h 1738203"/>
                <a:gd name="connsiteX39" fmla="*/ 5376623 w 6634280"/>
                <a:gd name="connsiteY39" fmla="*/ 1282370 h 1738203"/>
                <a:gd name="connsiteX40" fmla="*/ 5379369 w 6634280"/>
                <a:gd name="connsiteY40" fmla="*/ 1276878 h 1738203"/>
                <a:gd name="connsiteX41" fmla="*/ 5382115 w 6634280"/>
                <a:gd name="connsiteY41" fmla="*/ 1268641 h 1738203"/>
                <a:gd name="connsiteX42" fmla="*/ 5382548 w 6634280"/>
                <a:gd name="connsiteY42" fmla="*/ 1232220 h 1738203"/>
                <a:gd name="connsiteX43" fmla="*/ 5384861 w 6634280"/>
                <a:gd name="connsiteY43" fmla="*/ 1257657 h 1738203"/>
                <a:gd name="connsiteX44" fmla="*/ 5384650 w 6634280"/>
                <a:gd name="connsiteY44" fmla="*/ 1258502 h 1738203"/>
                <a:gd name="connsiteX45" fmla="*/ 5382115 w 6634280"/>
                <a:gd name="connsiteY45" fmla="*/ 1252165 h 1738203"/>
                <a:gd name="connsiteX46" fmla="*/ 5382115 w 6634280"/>
                <a:gd name="connsiteY46" fmla="*/ 1235689 h 1738203"/>
                <a:gd name="connsiteX47" fmla="*/ 4338643 w 6634280"/>
                <a:gd name="connsiteY47" fmla="*/ 1216468 h 1738203"/>
                <a:gd name="connsiteX48" fmla="*/ 4338643 w 6634280"/>
                <a:gd name="connsiteY48" fmla="*/ 1219214 h 1738203"/>
                <a:gd name="connsiteX49" fmla="*/ 4338643 w 6634280"/>
                <a:gd name="connsiteY49" fmla="*/ 1221960 h 1738203"/>
                <a:gd name="connsiteX50" fmla="*/ 4344135 w 6634280"/>
                <a:gd name="connsiteY50" fmla="*/ 1219214 h 1738203"/>
                <a:gd name="connsiteX51" fmla="*/ 4344135 w 6634280"/>
                <a:gd name="connsiteY51" fmla="*/ 1216468 h 1738203"/>
                <a:gd name="connsiteX52" fmla="*/ 4300199 w 6634280"/>
                <a:gd name="connsiteY52" fmla="*/ 1213722 h 1738203"/>
                <a:gd name="connsiteX53" fmla="*/ 4298827 w 6634280"/>
                <a:gd name="connsiteY53" fmla="*/ 1215095 h 1738203"/>
                <a:gd name="connsiteX54" fmla="*/ 4300199 w 6634280"/>
                <a:gd name="connsiteY54" fmla="*/ 1216467 h 1738203"/>
                <a:gd name="connsiteX55" fmla="*/ 4297453 w 6634280"/>
                <a:gd name="connsiteY55" fmla="*/ 1219213 h 1738203"/>
                <a:gd name="connsiteX56" fmla="*/ 4297449 w 6634280"/>
                <a:gd name="connsiteY56" fmla="*/ 1219214 h 1738203"/>
                <a:gd name="connsiteX57" fmla="*/ 4300199 w 6634280"/>
                <a:gd name="connsiteY57" fmla="*/ 1219214 h 1738203"/>
                <a:gd name="connsiteX58" fmla="*/ 4305691 w 6634280"/>
                <a:gd name="connsiteY58" fmla="*/ 1221960 h 1738203"/>
                <a:gd name="connsiteX59" fmla="*/ 4308437 w 6634280"/>
                <a:gd name="connsiteY59" fmla="*/ 1224706 h 1738203"/>
                <a:gd name="connsiteX60" fmla="*/ 4311183 w 6634280"/>
                <a:gd name="connsiteY60" fmla="*/ 1221960 h 1738203"/>
                <a:gd name="connsiteX61" fmla="*/ 4308437 w 6634280"/>
                <a:gd name="connsiteY61" fmla="*/ 1221960 h 1738203"/>
                <a:gd name="connsiteX62" fmla="*/ 4308437 w 6634280"/>
                <a:gd name="connsiteY62" fmla="*/ 1219214 h 1738203"/>
                <a:gd name="connsiteX63" fmla="*/ 4308437 w 6634280"/>
                <a:gd name="connsiteY63" fmla="*/ 1216468 h 1738203"/>
                <a:gd name="connsiteX64" fmla="*/ 4302945 w 6634280"/>
                <a:gd name="connsiteY64" fmla="*/ 1216468 h 1738203"/>
                <a:gd name="connsiteX65" fmla="*/ 4492418 w 6634280"/>
                <a:gd name="connsiteY65" fmla="*/ 1210976 h 1738203"/>
                <a:gd name="connsiteX66" fmla="*/ 4492418 w 6634280"/>
                <a:gd name="connsiteY66" fmla="*/ 1213722 h 1738203"/>
                <a:gd name="connsiteX67" fmla="*/ 4497910 w 6634280"/>
                <a:gd name="connsiteY67" fmla="*/ 1213722 h 1738203"/>
                <a:gd name="connsiteX68" fmla="*/ 4497910 w 6634280"/>
                <a:gd name="connsiteY68" fmla="*/ 1210976 h 1738203"/>
                <a:gd name="connsiteX69" fmla="*/ 4434752 w 6634280"/>
                <a:gd name="connsiteY69" fmla="*/ 1199992 h 1738203"/>
                <a:gd name="connsiteX70" fmla="*/ 4429260 w 6634280"/>
                <a:gd name="connsiteY70" fmla="*/ 1202738 h 1738203"/>
                <a:gd name="connsiteX71" fmla="*/ 4429260 w 6634280"/>
                <a:gd name="connsiteY71" fmla="*/ 1208230 h 1738203"/>
                <a:gd name="connsiteX72" fmla="*/ 4434752 w 6634280"/>
                <a:gd name="connsiteY72" fmla="*/ 1208230 h 1738203"/>
                <a:gd name="connsiteX73" fmla="*/ 4404547 w 6634280"/>
                <a:gd name="connsiteY73" fmla="*/ 1194500 h 1738203"/>
                <a:gd name="connsiteX74" fmla="*/ 4401801 w 6634280"/>
                <a:gd name="connsiteY74" fmla="*/ 1197246 h 1738203"/>
                <a:gd name="connsiteX75" fmla="*/ 4401801 w 6634280"/>
                <a:gd name="connsiteY75" fmla="*/ 1199992 h 1738203"/>
                <a:gd name="connsiteX76" fmla="*/ 4404547 w 6634280"/>
                <a:gd name="connsiteY76" fmla="*/ 1199992 h 1738203"/>
                <a:gd name="connsiteX77" fmla="*/ 4412784 w 6634280"/>
                <a:gd name="connsiteY77" fmla="*/ 1199992 h 1738203"/>
                <a:gd name="connsiteX78" fmla="*/ 4412784 w 6634280"/>
                <a:gd name="connsiteY78" fmla="*/ 1194500 h 1738203"/>
                <a:gd name="connsiteX79" fmla="*/ 6049387 w 6634280"/>
                <a:gd name="connsiteY79" fmla="*/ 1158802 h 1738203"/>
                <a:gd name="connsiteX80" fmla="*/ 6054021 w 6634280"/>
                <a:gd name="connsiteY80" fmla="*/ 1160347 h 1738203"/>
                <a:gd name="connsiteX81" fmla="*/ 6054879 w 6634280"/>
                <a:gd name="connsiteY81" fmla="*/ 1161548 h 1738203"/>
                <a:gd name="connsiteX82" fmla="*/ 5062413 w 6634280"/>
                <a:gd name="connsiteY82" fmla="*/ 1157634 h 1738203"/>
                <a:gd name="connsiteX83" fmla="*/ 5057771 w 6634280"/>
                <a:gd name="connsiteY83" fmla="*/ 1158125 h 1738203"/>
                <a:gd name="connsiteX84" fmla="*/ 5066327 w 6634280"/>
                <a:gd name="connsiteY84" fmla="*/ 1161548 h 1738203"/>
                <a:gd name="connsiteX85" fmla="*/ 4945951 w 6634280"/>
                <a:gd name="connsiteY85" fmla="*/ 1148115 h 1738203"/>
                <a:gd name="connsiteX86" fmla="*/ 4904314 w 6634280"/>
                <a:gd name="connsiteY86" fmla="*/ 1150564 h 1738203"/>
                <a:gd name="connsiteX87" fmla="*/ 4912552 w 6634280"/>
                <a:gd name="connsiteY87" fmla="*/ 1156056 h 1738203"/>
                <a:gd name="connsiteX88" fmla="*/ 4923536 w 6634280"/>
                <a:gd name="connsiteY88" fmla="*/ 1161548 h 1738203"/>
                <a:gd name="connsiteX89" fmla="*/ 4934520 w 6634280"/>
                <a:gd name="connsiteY89" fmla="*/ 1161548 h 1738203"/>
                <a:gd name="connsiteX90" fmla="*/ 4945504 w 6634280"/>
                <a:gd name="connsiteY90" fmla="*/ 1158802 h 1738203"/>
                <a:gd name="connsiteX91" fmla="*/ 4958813 w 6634280"/>
                <a:gd name="connsiteY91" fmla="*/ 1155845 h 1738203"/>
                <a:gd name="connsiteX92" fmla="*/ 4953742 w 6634280"/>
                <a:gd name="connsiteY92" fmla="*/ 1153310 h 1738203"/>
                <a:gd name="connsiteX93" fmla="*/ 5014153 w 6634280"/>
                <a:gd name="connsiteY93" fmla="*/ 1139581 h 1738203"/>
                <a:gd name="connsiteX94" fmla="*/ 5010164 w 6634280"/>
                <a:gd name="connsiteY94" fmla="*/ 1140578 h 1738203"/>
                <a:gd name="connsiteX95" fmla="*/ 5019988 w 6634280"/>
                <a:gd name="connsiteY95" fmla="*/ 1139923 h 1738203"/>
                <a:gd name="connsiteX96" fmla="*/ 5019645 w 6634280"/>
                <a:gd name="connsiteY96" fmla="*/ 1139581 h 1738203"/>
                <a:gd name="connsiteX97" fmla="*/ 4907060 w 6634280"/>
                <a:gd name="connsiteY97" fmla="*/ 1136835 h 1738203"/>
                <a:gd name="connsiteX98" fmla="*/ 4909806 w 6634280"/>
                <a:gd name="connsiteY98" fmla="*/ 1142327 h 1738203"/>
                <a:gd name="connsiteX99" fmla="*/ 4912552 w 6634280"/>
                <a:gd name="connsiteY99" fmla="*/ 1142327 h 1738203"/>
                <a:gd name="connsiteX100" fmla="*/ 4915298 w 6634280"/>
                <a:gd name="connsiteY100" fmla="*/ 1139581 h 1738203"/>
                <a:gd name="connsiteX101" fmla="*/ 4915298 w 6634280"/>
                <a:gd name="connsiteY101" fmla="*/ 1136835 h 1738203"/>
                <a:gd name="connsiteX102" fmla="*/ 5176166 w 6634280"/>
                <a:gd name="connsiteY102" fmla="*/ 1131343 h 1738203"/>
                <a:gd name="connsiteX103" fmla="*/ 5176166 w 6634280"/>
                <a:gd name="connsiteY103" fmla="*/ 1136835 h 1738203"/>
                <a:gd name="connsiteX104" fmla="*/ 5177645 w 6634280"/>
                <a:gd name="connsiteY104" fmla="*/ 1139791 h 1738203"/>
                <a:gd name="connsiteX105" fmla="*/ 5178912 w 6634280"/>
                <a:gd name="connsiteY105" fmla="*/ 1139580 h 1738203"/>
                <a:gd name="connsiteX106" fmla="*/ 5189896 w 6634280"/>
                <a:gd name="connsiteY106" fmla="*/ 1136834 h 1738203"/>
                <a:gd name="connsiteX107" fmla="*/ 5189896 w 6634280"/>
                <a:gd name="connsiteY107" fmla="*/ 1134089 h 1738203"/>
                <a:gd name="connsiteX108" fmla="*/ 5187150 w 6634280"/>
                <a:gd name="connsiteY108" fmla="*/ 1134089 h 1738203"/>
                <a:gd name="connsiteX109" fmla="*/ 5181658 w 6634280"/>
                <a:gd name="connsiteY109" fmla="*/ 1131343 h 1738203"/>
                <a:gd name="connsiteX110" fmla="*/ 5178912 w 6634280"/>
                <a:gd name="connsiteY110" fmla="*/ 1131343 h 1738203"/>
                <a:gd name="connsiteX111" fmla="*/ 6075474 w 6634280"/>
                <a:gd name="connsiteY111" fmla="*/ 1129969 h 1738203"/>
                <a:gd name="connsiteX112" fmla="*/ 6076847 w 6634280"/>
                <a:gd name="connsiteY112" fmla="*/ 1131342 h 1738203"/>
                <a:gd name="connsiteX113" fmla="*/ 6079593 w 6634280"/>
                <a:gd name="connsiteY113" fmla="*/ 1136834 h 1738203"/>
                <a:gd name="connsiteX114" fmla="*/ 6079593 w 6634280"/>
                <a:gd name="connsiteY114" fmla="*/ 1142326 h 1738203"/>
                <a:gd name="connsiteX115" fmla="*/ 6076847 w 6634280"/>
                <a:gd name="connsiteY115" fmla="*/ 1134088 h 1738203"/>
                <a:gd name="connsiteX116" fmla="*/ 5104771 w 6634280"/>
                <a:gd name="connsiteY116" fmla="*/ 1128597 h 1738203"/>
                <a:gd name="connsiteX117" fmla="*/ 5104771 w 6634280"/>
                <a:gd name="connsiteY117" fmla="*/ 1130884 h 1738203"/>
                <a:gd name="connsiteX118" fmla="*/ 5115753 w 6634280"/>
                <a:gd name="connsiteY118" fmla="*/ 1129969 h 1738203"/>
                <a:gd name="connsiteX119" fmla="*/ 5113009 w 6634280"/>
                <a:gd name="connsiteY119" fmla="*/ 1128597 h 1738203"/>
                <a:gd name="connsiteX120" fmla="*/ 5093787 w 6634280"/>
                <a:gd name="connsiteY120" fmla="*/ 1128597 h 1738203"/>
                <a:gd name="connsiteX121" fmla="*/ 5092011 w 6634280"/>
                <a:gd name="connsiteY121" fmla="*/ 1132149 h 1738203"/>
                <a:gd name="connsiteX122" fmla="*/ 5096807 w 6634280"/>
                <a:gd name="connsiteY122" fmla="*/ 1131617 h 1738203"/>
                <a:gd name="connsiteX123" fmla="*/ 5140468 w 6634280"/>
                <a:gd name="connsiteY123" fmla="*/ 1123105 h 1738203"/>
                <a:gd name="connsiteX124" fmla="*/ 5137723 w 6634280"/>
                <a:gd name="connsiteY124" fmla="*/ 1128596 h 1738203"/>
                <a:gd name="connsiteX125" fmla="*/ 5145961 w 6634280"/>
                <a:gd name="connsiteY125" fmla="*/ 1131342 h 1738203"/>
                <a:gd name="connsiteX126" fmla="*/ 5151452 w 6634280"/>
                <a:gd name="connsiteY126" fmla="*/ 1136833 h 1738203"/>
                <a:gd name="connsiteX127" fmla="*/ 5151452 w 6634280"/>
                <a:gd name="connsiteY127" fmla="*/ 1128597 h 1738203"/>
                <a:gd name="connsiteX128" fmla="*/ 5145960 w 6634280"/>
                <a:gd name="connsiteY128" fmla="*/ 1125851 h 1738203"/>
                <a:gd name="connsiteX129" fmla="*/ 5121247 w 6634280"/>
                <a:gd name="connsiteY129" fmla="*/ 1123105 h 1738203"/>
                <a:gd name="connsiteX130" fmla="*/ 5121247 w 6634280"/>
                <a:gd name="connsiteY130" fmla="*/ 1128597 h 1738203"/>
                <a:gd name="connsiteX131" fmla="*/ 5120249 w 6634280"/>
                <a:gd name="connsiteY131" fmla="*/ 1129594 h 1738203"/>
                <a:gd name="connsiteX132" fmla="*/ 5128465 w 6634280"/>
                <a:gd name="connsiteY132" fmla="*/ 1128910 h 1738203"/>
                <a:gd name="connsiteX133" fmla="*/ 5129485 w 6634280"/>
                <a:gd name="connsiteY133" fmla="*/ 1125851 h 1738203"/>
                <a:gd name="connsiteX134" fmla="*/ 5126739 w 6634280"/>
                <a:gd name="connsiteY134" fmla="*/ 1125851 h 1738203"/>
                <a:gd name="connsiteX135" fmla="*/ 5123993 w 6634280"/>
                <a:gd name="connsiteY135" fmla="*/ 1125851 h 1738203"/>
                <a:gd name="connsiteX136" fmla="*/ 6046642 w 6634280"/>
                <a:gd name="connsiteY136" fmla="*/ 1120359 h 1738203"/>
                <a:gd name="connsiteX137" fmla="*/ 6047557 w 6634280"/>
                <a:gd name="connsiteY137" fmla="*/ 1120359 h 1738203"/>
                <a:gd name="connsiteX138" fmla="*/ 6046642 w 6634280"/>
                <a:gd name="connsiteY138" fmla="*/ 1123104 h 1738203"/>
                <a:gd name="connsiteX139" fmla="*/ 6043896 w 6634280"/>
                <a:gd name="connsiteY139" fmla="*/ 1134088 h 1738203"/>
                <a:gd name="connsiteX140" fmla="*/ 6079593 w 6634280"/>
                <a:gd name="connsiteY140" fmla="*/ 1142326 h 1738203"/>
                <a:gd name="connsiteX141" fmla="*/ 6076847 w 6634280"/>
                <a:gd name="connsiteY141" fmla="*/ 1150564 h 1738203"/>
                <a:gd name="connsiteX142" fmla="*/ 6071355 w 6634280"/>
                <a:gd name="connsiteY142" fmla="*/ 1156056 h 1738203"/>
                <a:gd name="connsiteX143" fmla="*/ 6065863 w 6634280"/>
                <a:gd name="connsiteY143" fmla="*/ 1161548 h 1738203"/>
                <a:gd name="connsiteX144" fmla="*/ 6057625 w 6634280"/>
                <a:gd name="connsiteY144" fmla="*/ 1161548 h 1738203"/>
                <a:gd name="connsiteX145" fmla="*/ 6054021 w 6634280"/>
                <a:gd name="connsiteY145" fmla="*/ 1160347 h 1738203"/>
                <a:gd name="connsiteX146" fmla="*/ 6041150 w 6634280"/>
                <a:gd name="connsiteY146" fmla="*/ 1142326 h 1738203"/>
                <a:gd name="connsiteX147" fmla="*/ 6043896 w 6634280"/>
                <a:gd name="connsiteY147" fmla="*/ 1153310 h 1738203"/>
                <a:gd name="connsiteX148" fmla="*/ 6049387 w 6634280"/>
                <a:gd name="connsiteY148" fmla="*/ 1158802 h 1738203"/>
                <a:gd name="connsiteX149" fmla="*/ 6041150 w 6634280"/>
                <a:gd name="connsiteY149" fmla="*/ 1156056 h 1738203"/>
                <a:gd name="connsiteX150" fmla="*/ 6035658 w 6634280"/>
                <a:gd name="connsiteY150" fmla="*/ 1147818 h 1738203"/>
                <a:gd name="connsiteX151" fmla="*/ 6032912 w 6634280"/>
                <a:gd name="connsiteY151" fmla="*/ 1142326 h 1738203"/>
                <a:gd name="connsiteX152" fmla="*/ 6035658 w 6634280"/>
                <a:gd name="connsiteY152" fmla="*/ 1134088 h 1738203"/>
                <a:gd name="connsiteX153" fmla="*/ 6041150 w 6634280"/>
                <a:gd name="connsiteY153" fmla="*/ 1125850 h 1738203"/>
                <a:gd name="connsiteX154" fmla="*/ 5318957 w 6634280"/>
                <a:gd name="connsiteY154" fmla="*/ 1117613 h 1738203"/>
                <a:gd name="connsiteX155" fmla="*/ 5324449 w 6634280"/>
                <a:gd name="connsiteY155" fmla="*/ 1117613 h 1738203"/>
                <a:gd name="connsiteX156" fmla="*/ 5329941 w 6634280"/>
                <a:gd name="connsiteY156" fmla="*/ 1117613 h 1738203"/>
                <a:gd name="connsiteX157" fmla="*/ 5338179 w 6634280"/>
                <a:gd name="connsiteY157" fmla="*/ 1120359 h 1738203"/>
                <a:gd name="connsiteX158" fmla="*/ 5354655 w 6634280"/>
                <a:gd name="connsiteY158" fmla="*/ 1128597 h 1738203"/>
                <a:gd name="connsiteX159" fmla="*/ 5294243 w 6634280"/>
                <a:gd name="connsiteY159" fmla="*/ 1134089 h 1738203"/>
                <a:gd name="connsiteX160" fmla="*/ 5318957 w 6634280"/>
                <a:gd name="connsiteY160" fmla="*/ 1120359 h 1738203"/>
                <a:gd name="connsiteX161" fmla="*/ 4901568 w 6634280"/>
                <a:gd name="connsiteY161" fmla="*/ 1117613 h 1738203"/>
                <a:gd name="connsiteX162" fmla="*/ 4885093 w 6634280"/>
                <a:gd name="connsiteY162" fmla="*/ 1120359 h 1738203"/>
                <a:gd name="connsiteX163" fmla="*/ 4868617 w 6634280"/>
                <a:gd name="connsiteY163" fmla="*/ 1123105 h 1738203"/>
                <a:gd name="connsiteX164" fmla="*/ 4835665 w 6634280"/>
                <a:gd name="connsiteY164" fmla="*/ 1136835 h 1738203"/>
                <a:gd name="connsiteX165" fmla="*/ 4805459 w 6634280"/>
                <a:gd name="connsiteY165" fmla="*/ 1150564 h 1738203"/>
                <a:gd name="connsiteX166" fmla="*/ 4799967 w 6634280"/>
                <a:gd name="connsiteY166" fmla="*/ 1147819 h 1738203"/>
                <a:gd name="connsiteX167" fmla="*/ 4794475 w 6634280"/>
                <a:gd name="connsiteY167" fmla="*/ 1145073 h 1738203"/>
                <a:gd name="connsiteX168" fmla="*/ 4788983 w 6634280"/>
                <a:gd name="connsiteY168" fmla="*/ 1145073 h 1738203"/>
                <a:gd name="connsiteX169" fmla="*/ 4780745 w 6634280"/>
                <a:gd name="connsiteY169" fmla="*/ 1153310 h 1738203"/>
                <a:gd name="connsiteX170" fmla="*/ 4775253 w 6634280"/>
                <a:gd name="connsiteY170" fmla="*/ 1158802 h 1738203"/>
                <a:gd name="connsiteX171" fmla="*/ 4775253 w 6634280"/>
                <a:gd name="connsiteY171" fmla="*/ 1167040 h 1738203"/>
                <a:gd name="connsiteX172" fmla="*/ 4777999 w 6634280"/>
                <a:gd name="connsiteY172" fmla="*/ 1172532 h 1738203"/>
                <a:gd name="connsiteX173" fmla="*/ 4783491 w 6634280"/>
                <a:gd name="connsiteY173" fmla="*/ 1172532 h 1738203"/>
                <a:gd name="connsiteX174" fmla="*/ 4791729 w 6634280"/>
                <a:gd name="connsiteY174" fmla="*/ 1175278 h 1738203"/>
                <a:gd name="connsiteX175" fmla="*/ 4805459 w 6634280"/>
                <a:gd name="connsiteY175" fmla="*/ 1175278 h 1738203"/>
                <a:gd name="connsiteX176" fmla="*/ 4816443 w 6634280"/>
                <a:gd name="connsiteY176" fmla="*/ 1175278 h 1738203"/>
                <a:gd name="connsiteX177" fmla="*/ 4810951 w 6634280"/>
                <a:gd name="connsiteY177" fmla="*/ 1167040 h 1738203"/>
                <a:gd name="connsiteX178" fmla="*/ 4810951 w 6634280"/>
                <a:gd name="connsiteY178" fmla="*/ 1161548 h 1738203"/>
                <a:gd name="connsiteX179" fmla="*/ 4810951 w 6634280"/>
                <a:gd name="connsiteY179" fmla="*/ 1158802 h 1738203"/>
                <a:gd name="connsiteX180" fmla="*/ 4827427 w 6634280"/>
                <a:gd name="connsiteY180" fmla="*/ 1156056 h 1738203"/>
                <a:gd name="connsiteX181" fmla="*/ 4841157 w 6634280"/>
                <a:gd name="connsiteY181" fmla="*/ 1153310 h 1738203"/>
                <a:gd name="connsiteX182" fmla="*/ 4852141 w 6634280"/>
                <a:gd name="connsiteY182" fmla="*/ 1150564 h 1738203"/>
                <a:gd name="connsiteX183" fmla="*/ 4863125 w 6634280"/>
                <a:gd name="connsiteY183" fmla="*/ 1147819 h 1738203"/>
                <a:gd name="connsiteX184" fmla="*/ 4865871 w 6634280"/>
                <a:gd name="connsiteY184" fmla="*/ 1147819 h 1738203"/>
                <a:gd name="connsiteX185" fmla="*/ 4865871 w 6634280"/>
                <a:gd name="connsiteY185" fmla="*/ 1150564 h 1738203"/>
                <a:gd name="connsiteX186" fmla="*/ 4868617 w 6634280"/>
                <a:gd name="connsiteY186" fmla="*/ 1150564 h 1738203"/>
                <a:gd name="connsiteX187" fmla="*/ 4876855 w 6634280"/>
                <a:gd name="connsiteY187" fmla="*/ 1156056 h 1738203"/>
                <a:gd name="connsiteX188" fmla="*/ 4879601 w 6634280"/>
                <a:gd name="connsiteY188" fmla="*/ 1156056 h 1738203"/>
                <a:gd name="connsiteX189" fmla="*/ 4885093 w 6634280"/>
                <a:gd name="connsiteY189" fmla="*/ 1156056 h 1738203"/>
                <a:gd name="connsiteX190" fmla="*/ 4893330 w 6634280"/>
                <a:gd name="connsiteY190" fmla="*/ 1147819 h 1738203"/>
                <a:gd name="connsiteX191" fmla="*/ 4904314 w 6634280"/>
                <a:gd name="connsiteY191" fmla="*/ 1134089 h 1738203"/>
                <a:gd name="connsiteX192" fmla="*/ 4909806 w 6634280"/>
                <a:gd name="connsiteY192" fmla="*/ 1128597 h 1738203"/>
                <a:gd name="connsiteX193" fmla="*/ 4918044 w 6634280"/>
                <a:gd name="connsiteY193" fmla="*/ 1123105 h 1738203"/>
                <a:gd name="connsiteX194" fmla="*/ 4926282 w 6634280"/>
                <a:gd name="connsiteY194" fmla="*/ 1123105 h 1738203"/>
                <a:gd name="connsiteX195" fmla="*/ 4918044 w 6634280"/>
                <a:gd name="connsiteY195" fmla="*/ 1120359 h 1738203"/>
                <a:gd name="connsiteX196" fmla="*/ 5011407 w 6634280"/>
                <a:gd name="connsiteY196" fmla="*/ 1103883 h 1738203"/>
                <a:gd name="connsiteX197" fmla="*/ 5008661 w 6634280"/>
                <a:gd name="connsiteY197" fmla="*/ 1106629 h 1738203"/>
                <a:gd name="connsiteX198" fmla="*/ 5011407 w 6634280"/>
                <a:gd name="connsiteY198" fmla="*/ 1109375 h 1738203"/>
                <a:gd name="connsiteX199" fmla="*/ 5011407 w 6634280"/>
                <a:gd name="connsiteY199" fmla="*/ 1112121 h 1738203"/>
                <a:gd name="connsiteX200" fmla="*/ 5014153 w 6634280"/>
                <a:gd name="connsiteY200" fmla="*/ 1109375 h 1738203"/>
                <a:gd name="connsiteX201" fmla="*/ 5016899 w 6634280"/>
                <a:gd name="connsiteY201" fmla="*/ 1109375 h 1738203"/>
                <a:gd name="connsiteX202" fmla="*/ 5016899 w 6634280"/>
                <a:gd name="connsiteY202" fmla="*/ 1106629 h 1738203"/>
                <a:gd name="connsiteX203" fmla="*/ 5016899 w 6634280"/>
                <a:gd name="connsiteY203" fmla="*/ 1103883 h 1738203"/>
                <a:gd name="connsiteX204" fmla="*/ 5052597 w 6634280"/>
                <a:gd name="connsiteY204" fmla="*/ 1095645 h 1738203"/>
                <a:gd name="connsiteX205" fmla="*/ 5049851 w 6634280"/>
                <a:gd name="connsiteY205" fmla="*/ 1098391 h 1738203"/>
                <a:gd name="connsiteX206" fmla="*/ 5055343 w 6634280"/>
                <a:gd name="connsiteY206" fmla="*/ 1101137 h 1738203"/>
                <a:gd name="connsiteX207" fmla="*/ 5060835 w 6634280"/>
                <a:gd name="connsiteY207" fmla="*/ 1101137 h 1738203"/>
                <a:gd name="connsiteX208" fmla="*/ 5060835 w 6634280"/>
                <a:gd name="connsiteY208" fmla="*/ 1098391 h 1738203"/>
                <a:gd name="connsiteX209" fmla="*/ 5063581 w 6634280"/>
                <a:gd name="connsiteY209" fmla="*/ 1098391 h 1738203"/>
                <a:gd name="connsiteX210" fmla="*/ 5063581 w 6634280"/>
                <a:gd name="connsiteY210" fmla="*/ 1095645 h 1738203"/>
                <a:gd name="connsiteX211" fmla="*/ 5058089 w 6634280"/>
                <a:gd name="connsiteY211" fmla="*/ 1098391 h 1738203"/>
                <a:gd name="connsiteX212" fmla="*/ 5058089 w 6634280"/>
                <a:gd name="connsiteY212" fmla="*/ 1095645 h 1738203"/>
                <a:gd name="connsiteX213" fmla="*/ 5151452 w 6634280"/>
                <a:gd name="connsiteY213" fmla="*/ 1094272 h 1738203"/>
                <a:gd name="connsiteX214" fmla="*/ 5151452 w 6634280"/>
                <a:gd name="connsiteY214" fmla="*/ 1095645 h 1738203"/>
                <a:gd name="connsiteX215" fmla="*/ 5148706 w 6634280"/>
                <a:gd name="connsiteY215" fmla="*/ 1095645 h 1738203"/>
                <a:gd name="connsiteX216" fmla="*/ 2746 w 6634280"/>
                <a:gd name="connsiteY216" fmla="*/ 1092899 h 1738203"/>
                <a:gd name="connsiteX217" fmla="*/ 10984 w 6634280"/>
                <a:gd name="connsiteY217" fmla="*/ 1092899 h 1738203"/>
                <a:gd name="connsiteX218" fmla="*/ 21968 w 6634280"/>
                <a:gd name="connsiteY218" fmla="*/ 1092899 h 1738203"/>
                <a:gd name="connsiteX219" fmla="*/ 0 w 6634280"/>
                <a:gd name="connsiteY219" fmla="*/ 1095645 h 1738203"/>
                <a:gd name="connsiteX220" fmla="*/ 5398590 w 6634280"/>
                <a:gd name="connsiteY220" fmla="*/ 1092899 h 1738203"/>
                <a:gd name="connsiteX221" fmla="*/ 5398590 w 6634280"/>
                <a:gd name="connsiteY221" fmla="*/ 1095645 h 1738203"/>
                <a:gd name="connsiteX222" fmla="*/ 5401336 w 6634280"/>
                <a:gd name="connsiteY222" fmla="*/ 1095645 h 1738203"/>
                <a:gd name="connsiteX223" fmla="*/ 5601793 w 6634280"/>
                <a:gd name="connsiteY223" fmla="*/ 1090153 h 1738203"/>
                <a:gd name="connsiteX224" fmla="*/ 5640236 w 6634280"/>
                <a:gd name="connsiteY224" fmla="*/ 1090153 h 1738203"/>
                <a:gd name="connsiteX225" fmla="*/ 5670442 w 6634280"/>
                <a:gd name="connsiteY225" fmla="*/ 1095645 h 1738203"/>
                <a:gd name="connsiteX226" fmla="*/ 5535889 w 6634280"/>
                <a:gd name="connsiteY226" fmla="*/ 1109375 h 1738203"/>
                <a:gd name="connsiteX227" fmla="*/ 5549619 w 6634280"/>
                <a:gd name="connsiteY227" fmla="*/ 1101137 h 1738203"/>
                <a:gd name="connsiteX228" fmla="*/ 5566095 w 6634280"/>
                <a:gd name="connsiteY228" fmla="*/ 1095645 h 1738203"/>
                <a:gd name="connsiteX229" fmla="*/ 5582571 w 6634280"/>
                <a:gd name="connsiteY229" fmla="*/ 1092899 h 1738203"/>
                <a:gd name="connsiteX230" fmla="*/ 5848573 w 6634280"/>
                <a:gd name="connsiteY230" fmla="*/ 1088123 h 1738203"/>
                <a:gd name="connsiteX231" fmla="*/ 5846185 w 6634280"/>
                <a:gd name="connsiteY231" fmla="*/ 1092899 h 1738203"/>
                <a:gd name="connsiteX232" fmla="*/ 5845636 w 6634280"/>
                <a:gd name="connsiteY232" fmla="*/ 1093997 h 1738203"/>
                <a:gd name="connsiteX233" fmla="*/ 5840693 w 6634280"/>
                <a:gd name="connsiteY233" fmla="*/ 1095645 h 1738203"/>
                <a:gd name="connsiteX234" fmla="*/ 5843439 w 6634280"/>
                <a:gd name="connsiteY234" fmla="*/ 1098391 h 1738203"/>
                <a:gd name="connsiteX235" fmla="*/ 5845636 w 6634280"/>
                <a:gd name="connsiteY235" fmla="*/ 1093997 h 1738203"/>
                <a:gd name="connsiteX236" fmla="*/ 5860112 w 6634280"/>
                <a:gd name="connsiteY236" fmla="*/ 1089172 h 1738203"/>
                <a:gd name="connsiteX237" fmla="*/ 5703394 w 6634280"/>
                <a:gd name="connsiteY237" fmla="*/ 1084661 h 1738203"/>
                <a:gd name="connsiteX238" fmla="*/ 5711632 w 6634280"/>
                <a:gd name="connsiteY238" fmla="*/ 1087407 h 1738203"/>
                <a:gd name="connsiteX239" fmla="*/ 5722616 w 6634280"/>
                <a:gd name="connsiteY239" fmla="*/ 1090153 h 1738203"/>
                <a:gd name="connsiteX240" fmla="*/ 5689664 w 6634280"/>
                <a:gd name="connsiteY240" fmla="*/ 1092899 h 1738203"/>
                <a:gd name="connsiteX241" fmla="*/ 5695156 w 6634280"/>
                <a:gd name="connsiteY241" fmla="*/ 1087407 h 1738203"/>
                <a:gd name="connsiteX242" fmla="*/ 5261291 w 6634280"/>
                <a:gd name="connsiteY242" fmla="*/ 1081915 h 1738203"/>
                <a:gd name="connsiteX243" fmla="*/ 5264037 w 6634280"/>
                <a:gd name="connsiteY243" fmla="*/ 1084661 h 1738203"/>
                <a:gd name="connsiteX244" fmla="*/ 5261291 w 6634280"/>
                <a:gd name="connsiteY244" fmla="*/ 1087407 h 1738203"/>
                <a:gd name="connsiteX245" fmla="*/ 5091041 w 6634280"/>
                <a:gd name="connsiteY245" fmla="*/ 1079169 h 1738203"/>
                <a:gd name="connsiteX246" fmla="*/ 5091041 w 6634280"/>
                <a:gd name="connsiteY246" fmla="*/ 1084661 h 1738203"/>
                <a:gd name="connsiteX247" fmla="*/ 5096533 w 6634280"/>
                <a:gd name="connsiteY247" fmla="*/ 1084661 h 1738203"/>
                <a:gd name="connsiteX248" fmla="*/ 5096533 w 6634280"/>
                <a:gd name="connsiteY248" fmla="*/ 1079169 h 1738203"/>
                <a:gd name="connsiteX249" fmla="*/ 5093787 w 6634280"/>
                <a:gd name="connsiteY249" fmla="*/ 1079169 h 1738203"/>
                <a:gd name="connsiteX250" fmla="*/ 5132230 w 6634280"/>
                <a:gd name="connsiteY250" fmla="*/ 1068185 h 1738203"/>
                <a:gd name="connsiteX251" fmla="*/ 5129485 w 6634280"/>
                <a:gd name="connsiteY251" fmla="*/ 1070931 h 1738203"/>
                <a:gd name="connsiteX252" fmla="*/ 5129485 w 6634280"/>
                <a:gd name="connsiteY252" fmla="*/ 1073677 h 1738203"/>
                <a:gd name="connsiteX253" fmla="*/ 5126739 w 6634280"/>
                <a:gd name="connsiteY253" fmla="*/ 1079169 h 1738203"/>
                <a:gd name="connsiteX254" fmla="*/ 5126739 w 6634280"/>
                <a:gd name="connsiteY254" fmla="*/ 1076423 h 1738203"/>
                <a:gd name="connsiteX255" fmla="*/ 5121247 w 6634280"/>
                <a:gd name="connsiteY255" fmla="*/ 1076423 h 1738203"/>
                <a:gd name="connsiteX256" fmla="*/ 5121247 w 6634280"/>
                <a:gd name="connsiteY256" fmla="*/ 1081915 h 1738203"/>
                <a:gd name="connsiteX257" fmla="*/ 5118501 w 6634280"/>
                <a:gd name="connsiteY257" fmla="*/ 1081915 h 1738203"/>
                <a:gd name="connsiteX258" fmla="*/ 5115755 w 6634280"/>
                <a:gd name="connsiteY258" fmla="*/ 1084661 h 1738203"/>
                <a:gd name="connsiteX259" fmla="*/ 5113009 w 6634280"/>
                <a:gd name="connsiteY259" fmla="*/ 1084661 h 1738203"/>
                <a:gd name="connsiteX260" fmla="*/ 5113009 w 6634280"/>
                <a:gd name="connsiteY260" fmla="*/ 1087407 h 1738203"/>
                <a:gd name="connsiteX261" fmla="*/ 5115755 w 6634280"/>
                <a:gd name="connsiteY261" fmla="*/ 1090153 h 1738203"/>
                <a:gd name="connsiteX262" fmla="*/ 5118501 w 6634280"/>
                <a:gd name="connsiteY262" fmla="*/ 1095645 h 1738203"/>
                <a:gd name="connsiteX263" fmla="*/ 5110263 w 6634280"/>
                <a:gd name="connsiteY263" fmla="*/ 1092899 h 1738203"/>
                <a:gd name="connsiteX264" fmla="*/ 5104771 w 6634280"/>
                <a:gd name="connsiteY264" fmla="*/ 1090153 h 1738203"/>
                <a:gd name="connsiteX265" fmla="*/ 5102025 w 6634280"/>
                <a:gd name="connsiteY265" fmla="*/ 1092899 h 1738203"/>
                <a:gd name="connsiteX266" fmla="*/ 5102025 w 6634280"/>
                <a:gd name="connsiteY266" fmla="*/ 1103883 h 1738203"/>
                <a:gd name="connsiteX267" fmla="*/ 5102025 w 6634280"/>
                <a:gd name="connsiteY267" fmla="*/ 1112121 h 1738203"/>
                <a:gd name="connsiteX268" fmla="*/ 5099279 w 6634280"/>
                <a:gd name="connsiteY268" fmla="*/ 1112121 h 1738203"/>
                <a:gd name="connsiteX269" fmla="*/ 5099279 w 6634280"/>
                <a:gd name="connsiteY269" fmla="*/ 1114867 h 1738203"/>
                <a:gd name="connsiteX270" fmla="*/ 5096533 w 6634280"/>
                <a:gd name="connsiteY270" fmla="*/ 1112121 h 1738203"/>
                <a:gd name="connsiteX271" fmla="*/ 5096533 w 6634280"/>
                <a:gd name="connsiteY271" fmla="*/ 1103883 h 1738203"/>
                <a:gd name="connsiteX272" fmla="*/ 5099279 w 6634280"/>
                <a:gd name="connsiteY272" fmla="*/ 1095645 h 1738203"/>
                <a:gd name="connsiteX273" fmla="*/ 5088295 w 6634280"/>
                <a:gd name="connsiteY273" fmla="*/ 1095645 h 1738203"/>
                <a:gd name="connsiteX274" fmla="*/ 5080057 w 6634280"/>
                <a:gd name="connsiteY274" fmla="*/ 1095645 h 1738203"/>
                <a:gd name="connsiteX275" fmla="*/ 5071819 w 6634280"/>
                <a:gd name="connsiteY275" fmla="*/ 1101137 h 1738203"/>
                <a:gd name="connsiteX276" fmla="*/ 5063581 w 6634280"/>
                <a:gd name="connsiteY276" fmla="*/ 1103883 h 1738203"/>
                <a:gd name="connsiteX277" fmla="*/ 5069073 w 6634280"/>
                <a:gd name="connsiteY277" fmla="*/ 1109375 h 1738203"/>
                <a:gd name="connsiteX278" fmla="*/ 5074565 w 6634280"/>
                <a:gd name="connsiteY278" fmla="*/ 1114867 h 1738203"/>
                <a:gd name="connsiteX279" fmla="*/ 5074565 w 6634280"/>
                <a:gd name="connsiteY279" fmla="*/ 1112121 h 1738203"/>
                <a:gd name="connsiteX280" fmla="*/ 5074565 w 6634280"/>
                <a:gd name="connsiteY280" fmla="*/ 1109375 h 1738203"/>
                <a:gd name="connsiteX281" fmla="*/ 5082803 w 6634280"/>
                <a:gd name="connsiteY281" fmla="*/ 1106629 h 1738203"/>
                <a:gd name="connsiteX282" fmla="*/ 5091041 w 6634280"/>
                <a:gd name="connsiteY282" fmla="*/ 1106629 h 1738203"/>
                <a:gd name="connsiteX283" fmla="*/ 5093787 w 6634280"/>
                <a:gd name="connsiteY283" fmla="*/ 1109375 h 1738203"/>
                <a:gd name="connsiteX284" fmla="*/ 5093787 w 6634280"/>
                <a:gd name="connsiteY284" fmla="*/ 1112121 h 1738203"/>
                <a:gd name="connsiteX285" fmla="*/ 5088295 w 6634280"/>
                <a:gd name="connsiteY285" fmla="*/ 1112121 h 1738203"/>
                <a:gd name="connsiteX286" fmla="*/ 5082803 w 6634280"/>
                <a:gd name="connsiteY286" fmla="*/ 1114867 h 1738203"/>
                <a:gd name="connsiteX287" fmla="*/ 5082803 w 6634280"/>
                <a:gd name="connsiteY287" fmla="*/ 1117613 h 1738203"/>
                <a:gd name="connsiteX288" fmla="*/ 5049851 w 6634280"/>
                <a:gd name="connsiteY288" fmla="*/ 1112121 h 1738203"/>
                <a:gd name="connsiteX289" fmla="*/ 5033375 w 6634280"/>
                <a:gd name="connsiteY289" fmla="*/ 1112121 h 1738203"/>
                <a:gd name="connsiteX290" fmla="*/ 5025137 w 6634280"/>
                <a:gd name="connsiteY290" fmla="*/ 1114867 h 1738203"/>
                <a:gd name="connsiteX291" fmla="*/ 5016899 w 6634280"/>
                <a:gd name="connsiteY291" fmla="*/ 1120359 h 1738203"/>
                <a:gd name="connsiteX292" fmla="*/ 5025137 w 6634280"/>
                <a:gd name="connsiteY292" fmla="*/ 1123105 h 1738203"/>
                <a:gd name="connsiteX293" fmla="*/ 5030629 w 6634280"/>
                <a:gd name="connsiteY293" fmla="*/ 1125851 h 1738203"/>
                <a:gd name="connsiteX294" fmla="*/ 5033375 w 6634280"/>
                <a:gd name="connsiteY294" fmla="*/ 1134089 h 1738203"/>
                <a:gd name="connsiteX295" fmla="*/ 5034748 w 6634280"/>
                <a:gd name="connsiteY295" fmla="*/ 1139580 h 1738203"/>
                <a:gd name="connsiteX296" fmla="*/ 5038867 w 6634280"/>
                <a:gd name="connsiteY296" fmla="*/ 1139580 h 1738203"/>
                <a:gd name="connsiteX297" fmla="*/ 5036121 w 6634280"/>
                <a:gd name="connsiteY297" fmla="*/ 1145072 h 1738203"/>
                <a:gd name="connsiteX298" fmla="*/ 5036121 w 6634280"/>
                <a:gd name="connsiteY298" fmla="*/ 1145072 h 1738203"/>
                <a:gd name="connsiteX299" fmla="*/ 5036121 w 6634280"/>
                <a:gd name="connsiteY299" fmla="*/ 1145073 h 1738203"/>
                <a:gd name="connsiteX300" fmla="*/ 5042006 w 6634280"/>
                <a:gd name="connsiteY300" fmla="*/ 1141149 h 1738203"/>
                <a:gd name="connsiteX301" fmla="*/ 5038867 w 6634280"/>
                <a:gd name="connsiteY301" fmla="*/ 1139580 h 1738203"/>
                <a:gd name="connsiteX302" fmla="*/ 5049851 w 6634280"/>
                <a:gd name="connsiteY302" fmla="*/ 1131342 h 1738203"/>
                <a:gd name="connsiteX303" fmla="*/ 5063581 w 6634280"/>
                <a:gd name="connsiteY303" fmla="*/ 1128596 h 1738203"/>
                <a:gd name="connsiteX304" fmla="*/ 5069073 w 6634280"/>
                <a:gd name="connsiteY304" fmla="*/ 1131342 h 1738203"/>
                <a:gd name="connsiteX305" fmla="*/ 5069074 w 6634280"/>
                <a:gd name="connsiteY305" fmla="*/ 1131342 h 1738203"/>
                <a:gd name="connsiteX306" fmla="*/ 5088295 w 6634280"/>
                <a:gd name="connsiteY306" fmla="*/ 1128597 h 1738203"/>
                <a:gd name="connsiteX307" fmla="*/ 5104771 w 6634280"/>
                <a:gd name="connsiteY307" fmla="*/ 1125851 h 1738203"/>
                <a:gd name="connsiteX308" fmla="*/ 5110263 w 6634280"/>
                <a:gd name="connsiteY308" fmla="*/ 1123105 h 1738203"/>
                <a:gd name="connsiteX309" fmla="*/ 5118501 w 6634280"/>
                <a:gd name="connsiteY309" fmla="*/ 1117613 h 1738203"/>
                <a:gd name="connsiteX310" fmla="*/ 5126739 w 6634280"/>
                <a:gd name="connsiteY310" fmla="*/ 1112121 h 1738203"/>
                <a:gd name="connsiteX311" fmla="*/ 5107517 w 6634280"/>
                <a:gd name="connsiteY311" fmla="*/ 1117613 h 1738203"/>
                <a:gd name="connsiteX312" fmla="*/ 5104771 w 6634280"/>
                <a:gd name="connsiteY312" fmla="*/ 1112121 h 1738203"/>
                <a:gd name="connsiteX313" fmla="*/ 5118501 w 6634280"/>
                <a:gd name="connsiteY313" fmla="*/ 1112121 h 1738203"/>
                <a:gd name="connsiteX314" fmla="*/ 5118501 w 6634280"/>
                <a:gd name="connsiteY314" fmla="*/ 1103883 h 1738203"/>
                <a:gd name="connsiteX315" fmla="*/ 5118501 w 6634280"/>
                <a:gd name="connsiteY315" fmla="*/ 1101137 h 1738203"/>
                <a:gd name="connsiteX316" fmla="*/ 5118501 w 6634280"/>
                <a:gd name="connsiteY316" fmla="*/ 1095645 h 1738203"/>
                <a:gd name="connsiteX317" fmla="*/ 5123993 w 6634280"/>
                <a:gd name="connsiteY317" fmla="*/ 1095645 h 1738203"/>
                <a:gd name="connsiteX318" fmla="*/ 5126739 w 6634280"/>
                <a:gd name="connsiteY318" fmla="*/ 1098391 h 1738203"/>
                <a:gd name="connsiteX319" fmla="*/ 5132230 w 6634280"/>
                <a:gd name="connsiteY319" fmla="*/ 1098391 h 1738203"/>
                <a:gd name="connsiteX320" fmla="*/ 5134976 w 6634280"/>
                <a:gd name="connsiteY320" fmla="*/ 1095645 h 1738203"/>
                <a:gd name="connsiteX321" fmla="*/ 5134976 w 6634280"/>
                <a:gd name="connsiteY321" fmla="*/ 1092899 h 1738203"/>
                <a:gd name="connsiteX322" fmla="*/ 5129485 w 6634280"/>
                <a:gd name="connsiteY322" fmla="*/ 1092899 h 1738203"/>
                <a:gd name="connsiteX323" fmla="*/ 5129485 w 6634280"/>
                <a:gd name="connsiteY323" fmla="*/ 1087407 h 1738203"/>
                <a:gd name="connsiteX324" fmla="*/ 5134976 w 6634280"/>
                <a:gd name="connsiteY324" fmla="*/ 1087407 h 1738203"/>
                <a:gd name="connsiteX325" fmla="*/ 5137722 w 6634280"/>
                <a:gd name="connsiteY325" fmla="*/ 1087407 h 1738203"/>
                <a:gd name="connsiteX326" fmla="*/ 5140468 w 6634280"/>
                <a:gd name="connsiteY326" fmla="*/ 1087407 h 1738203"/>
                <a:gd name="connsiteX327" fmla="*/ 5143214 w 6634280"/>
                <a:gd name="connsiteY327" fmla="*/ 1087407 h 1738203"/>
                <a:gd name="connsiteX328" fmla="*/ 5145960 w 6634280"/>
                <a:gd name="connsiteY328" fmla="*/ 1084661 h 1738203"/>
                <a:gd name="connsiteX329" fmla="*/ 5143214 w 6634280"/>
                <a:gd name="connsiteY329" fmla="*/ 1081915 h 1738203"/>
                <a:gd name="connsiteX330" fmla="*/ 5143214 w 6634280"/>
                <a:gd name="connsiteY330" fmla="*/ 1079169 h 1738203"/>
                <a:gd name="connsiteX331" fmla="*/ 5143214 w 6634280"/>
                <a:gd name="connsiteY331" fmla="*/ 1073677 h 1738203"/>
                <a:gd name="connsiteX332" fmla="*/ 5137722 w 6634280"/>
                <a:gd name="connsiteY332" fmla="*/ 1070931 h 1738203"/>
                <a:gd name="connsiteX333" fmla="*/ 5266783 w 6634280"/>
                <a:gd name="connsiteY333" fmla="*/ 1065439 h 1738203"/>
                <a:gd name="connsiteX334" fmla="*/ 5266783 w 6634280"/>
                <a:gd name="connsiteY334" fmla="*/ 1070931 h 1738203"/>
                <a:gd name="connsiteX335" fmla="*/ 5269529 w 6634280"/>
                <a:gd name="connsiteY335" fmla="*/ 1073677 h 1738203"/>
                <a:gd name="connsiteX336" fmla="*/ 5272275 w 6634280"/>
                <a:gd name="connsiteY336" fmla="*/ 1076423 h 1738203"/>
                <a:gd name="connsiteX337" fmla="*/ 5272275 w 6634280"/>
                <a:gd name="connsiteY337" fmla="*/ 1081915 h 1738203"/>
                <a:gd name="connsiteX338" fmla="*/ 5280513 w 6634280"/>
                <a:gd name="connsiteY338" fmla="*/ 1081915 h 1738203"/>
                <a:gd name="connsiteX339" fmla="*/ 5280513 w 6634280"/>
                <a:gd name="connsiteY339" fmla="*/ 1076423 h 1738203"/>
                <a:gd name="connsiteX340" fmla="*/ 5277767 w 6634280"/>
                <a:gd name="connsiteY340" fmla="*/ 1073677 h 1738203"/>
                <a:gd name="connsiteX341" fmla="*/ 5275021 w 6634280"/>
                <a:gd name="connsiteY341" fmla="*/ 1070931 h 1738203"/>
                <a:gd name="connsiteX342" fmla="*/ 5275021 w 6634280"/>
                <a:gd name="connsiteY342" fmla="*/ 1065439 h 1738203"/>
                <a:gd name="connsiteX343" fmla="*/ 5206372 w 6634280"/>
                <a:gd name="connsiteY343" fmla="*/ 1065439 h 1738203"/>
                <a:gd name="connsiteX344" fmla="*/ 5200880 w 6634280"/>
                <a:gd name="connsiteY344" fmla="*/ 1068185 h 1738203"/>
                <a:gd name="connsiteX345" fmla="*/ 5198134 w 6634280"/>
                <a:gd name="connsiteY345" fmla="*/ 1070931 h 1738203"/>
                <a:gd name="connsiteX346" fmla="*/ 5198134 w 6634280"/>
                <a:gd name="connsiteY346" fmla="*/ 1076423 h 1738203"/>
                <a:gd name="connsiteX347" fmla="*/ 5203626 w 6634280"/>
                <a:gd name="connsiteY347" fmla="*/ 1081915 h 1738203"/>
                <a:gd name="connsiteX348" fmla="*/ 5209118 w 6634280"/>
                <a:gd name="connsiteY348" fmla="*/ 1084661 h 1738203"/>
                <a:gd name="connsiteX349" fmla="*/ 5214610 w 6634280"/>
                <a:gd name="connsiteY349" fmla="*/ 1084661 h 1738203"/>
                <a:gd name="connsiteX350" fmla="*/ 5217356 w 6634280"/>
                <a:gd name="connsiteY350" fmla="*/ 1084661 h 1738203"/>
                <a:gd name="connsiteX351" fmla="*/ 5217356 w 6634280"/>
                <a:gd name="connsiteY351" fmla="*/ 1068185 h 1738203"/>
                <a:gd name="connsiteX352" fmla="*/ 5209118 w 6634280"/>
                <a:gd name="connsiteY352" fmla="*/ 1068185 h 1738203"/>
                <a:gd name="connsiteX353" fmla="*/ 5069073 w 6634280"/>
                <a:gd name="connsiteY353" fmla="*/ 1059947 h 1738203"/>
                <a:gd name="connsiteX354" fmla="*/ 5069073 w 6634280"/>
                <a:gd name="connsiteY354" fmla="*/ 1062693 h 1738203"/>
                <a:gd name="connsiteX355" fmla="*/ 5071819 w 6634280"/>
                <a:gd name="connsiteY355" fmla="*/ 1065439 h 1738203"/>
                <a:gd name="connsiteX356" fmla="*/ 5077311 w 6634280"/>
                <a:gd name="connsiteY356" fmla="*/ 1068185 h 1738203"/>
                <a:gd name="connsiteX357" fmla="*/ 5080057 w 6634280"/>
                <a:gd name="connsiteY357" fmla="*/ 1065439 h 1738203"/>
                <a:gd name="connsiteX358" fmla="*/ 5080057 w 6634280"/>
                <a:gd name="connsiteY358" fmla="*/ 1062693 h 1738203"/>
                <a:gd name="connsiteX359" fmla="*/ 5077311 w 6634280"/>
                <a:gd name="connsiteY359" fmla="*/ 1059947 h 1738203"/>
                <a:gd name="connsiteX360" fmla="*/ 5071819 w 6634280"/>
                <a:gd name="connsiteY360" fmla="*/ 1059947 h 1738203"/>
                <a:gd name="connsiteX361" fmla="*/ 5390352 w 6634280"/>
                <a:gd name="connsiteY361" fmla="*/ 1057201 h 1738203"/>
                <a:gd name="connsiteX362" fmla="*/ 5382114 w 6634280"/>
                <a:gd name="connsiteY362" fmla="*/ 1059947 h 1738203"/>
                <a:gd name="connsiteX363" fmla="*/ 5384860 w 6634280"/>
                <a:gd name="connsiteY363" fmla="*/ 1070931 h 1738203"/>
                <a:gd name="connsiteX364" fmla="*/ 5387606 w 6634280"/>
                <a:gd name="connsiteY364" fmla="*/ 1076423 h 1738203"/>
                <a:gd name="connsiteX365" fmla="*/ 5387606 w 6634280"/>
                <a:gd name="connsiteY365" fmla="*/ 1084661 h 1738203"/>
                <a:gd name="connsiteX366" fmla="*/ 5401336 w 6634280"/>
                <a:gd name="connsiteY366" fmla="*/ 1087407 h 1738203"/>
                <a:gd name="connsiteX367" fmla="*/ 5415066 w 6634280"/>
                <a:gd name="connsiteY367" fmla="*/ 1084661 h 1738203"/>
                <a:gd name="connsiteX368" fmla="*/ 5415066 w 6634280"/>
                <a:gd name="connsiteY368" fmla="*/ 1073677 h 1738203"/>
                <a:gd name="connsiteX369" fmla="*/ 5412320 w 6634280"/>
                <a:gd name="connsiteY369" fmla="*/ 1073677 h 1738203"/>
                <a:gd name="connsiteX370" fmla="*/ 5409574 w 6634280"/>
                <a:gd name="connsiteY370" fmla="*/ 1070931 h 1738203"/>
                <a:gd name="connsiteX371" fmla="*/ 5412320 w 6634280"/>
                <a:gd name="connsiteY371" fmla="*/ 1062693 h 1738203"/>
                <a:gd name="connsiteX372" fmla="*/ 5406828 w 6634280"/>
                <a:gd name="connsiteY372" fmla="*/ 1059947 h 1738203"/>
                <a:gd name="connsiteX373" fmla="*/ 5404082 w 6634280"/>
                <a:gd name="connsiteY373" fmla="*/ 1057201 h 1738203"/>
                <a:gd name="connsiteX374" fmla="*/ 5302481 w 6634280"/>
                <a:gd name="connsiteY374" fmla="*/ 1057201 h 1738203"/>
                <a:gd name="connsiteX375" fmla="*/ 5296989 w 6634280"/>
                <a:gd name="connsiteY375" fmla="*/ 1059947 h 1738203"/>
                <a:gd name="connsiteX376" fmla="*/ 5296989 w 6634280"/>
                <a:gd name="connsiteY376" fmla="*/ 1065439 h 1738203"/>
                <a:gd name="connsiteX377" fmla="*/ 5302481 w 6634280"/>
                <a:gd name="connsiteY377" fmla="*/ 1062693 h 1738203"/>
                <a:gd name="connsiteX378" fmla="*/ 5220102 w 6634280"/>
                <a:gd name="connsiteY378" fmla="*/ 1057201 h 1738203"/>
                <a:gd name="connsiteX379" fmla="*/ 5217356 w 6634280"/>
                <a:gd name="connsiteY379" fmla="*/ 1059947 h 1738203"/>
                <a:gd name="connsiteX380" fmla="*/ 5217356 w 6634280"/>
                <a:gd name="connsiteY380" fmla="*/ 1065439 h 1738203"/>
                <a:gd name="connsiteX381" fmla="*/ 5222848 w 6634280"/>
                <a:gd name="connsiteY381" fmla="*/ 1065439 h 1738203"/>
                <a:gd name="connsiteX382" fmla="*/ 5222848 w 6634280"/>
                <a:gd name="connsiteY382" fmla="*/ 1059947 h 1738203"/>
                <a:gd name="connsiteX383" fmla="*/ 5225594 w 6634280"/>
                <a:gd name="connsiteY383" fmla="*/ 1059947 h 1738203"/>
                <a:gd name="connsiteX384" fmla="*/ 5225594 w 6634280"/>
                <a:gd name="connsiteY384" fmla="*/ 1057201 h 1738203"/>
                <a:gd name="connsiteX385" fmla="*/ 5222848 w 6634280"/>
                <a:gd name="connsiteY385" fmla="*/ 1057201 h 1738203"/>
                <a:gd name="connsiteX386" fmla="*/ 6050990 w 6634280"/>
                <a:gd name="connsiteY386" fmla="*/ 1055027 h 1738203"/>
                <a:gd name="connsiteX387" fmla="*/ 5826635 w 6634280"/>
                <a:gd name="connsiteY387" fmla="*/ 1077772 h 1738203"/>
                <a:gd name="connsiteX388" fmla="*/ 5846185 w 6634280"/>
                <a:gd name="connsiteY388" fmla="*/ 1079169 h 1738203"/>
                <a:gd name="connsiteX389" fmla="*/ 5881883 w 6634280"/>
                <a:gd name="connsiteY389" fmla="*/ 1076423 h 1738203"/>
                <a:gd name="connsiteX390" fmla="*/ 5917580 w 6634280"/>
                <a:gd name="connsiteY390" fmla="*/ 1070931 h 1738203"/>
                <a:gd name="connsiteX391" fmla="*/ 5956024 w 6634280"/>
                <a:gd name="connsiteY391" fmla="*/ 1065439 h 1738203"/>
                <a:gd name="connsiteX392" fmla="*/ 5983484 w 6634280"/>
                <a:gd name="connsiteY392" fmla="*/ 1062693 h 1738203"/>
                <a:gd name="connsiteX393" fmla="*/ 6008198 w 6634280"/>
                <a:gd name="connsiteY393" fmla="*/ 1062693 h 1738203"/>
                <a:gd name="connsiteX394" fmla="*/ 6032912 w 6634280"/>
                <a:gd name="connsiteY394" fmla="*/ 1059947 h 1738203"/>
                <a:gd name="connsiteX395" fmla="*/ 6046642 w 6634280"/>
                <a:gd name="connsiteY395" fmla="*/ 1057201 h 1738203"/>
                <a:gd name="connsiteX396" fmla="*/ 5209118 w 6634280"/>
                <a:gd name="connsiteY396" fmla="*/ 1051709 h 1738203"/>
                <a:gd name="connsiteX397" fmla="*/ 5206372 w 6634280"/>
                <a:gd name="connsiteY397" fmla="*/ 1054455 h 1738203"/>
                <a:gd name="connsiteX398" fmla="*/ 5200880 w 6634280"/>
                <a:gd name="connsiteY398" fmla="*/ 1054455 h 1738203"/>
                <a:gd name="connsiteX399" fmla="*/ 5195388 w 6634280"/>
                <a:gd name="connsiteY399" fmla="*/ 1057201 h 1738203"/>
                <a:gd name="connsiteX400" fmla="*/ 5192642 w 6634280"/>
                <a:gd name="connsiteY400" fmla="*/ 1062693 h 1738203"/>
                <a:gd name="connsiteX401" fmla="*/ 5209118 w 6634280"/>
                <a:gd name="connsiteY401" fmla="*/ 1062693 h 1738203"/>
                <a:gd name="connsiteX402" fmla="*/ 5211864 w 6634280"/>
                <a:gd name="connsiteY402" fmla="*/ 1059947 h 1738203"/>
                <a:gd name="connsiteX403" fmla="*/ 5211864 w 6634280"/>
                <a:gd name="connsiteY403" fmla="*/ 1057201 h 1738203"/>
                <a:gd name="connsiteX404" fmla="*/ 5187150 w 6634280"/>
                <a:gd name="connsiteY404" fmla="*/ 1051709 h 1738203"/>
                <a:gd name="connsiteX405" fmla="*/ 5187150 w 6634280"/>
                <a:gd name="connsiteY405" fmla="*/ 1057201 h 1738203"/>
                <a:gd name="connsiteX406" fmla="*/ 5192642 w 6634280"/>
                <a:gd name="connsiteY406" fmla="*/ 1057201 h 1738203"/>
                <a:gd name="connsiteX407" fmla="*/ 5192642 w 6634280"/>
                <a:gd name="connsiteY407" fmla="*/ 1051709 h 1738203"/>
                <a:gd name="connsiteX408" fmla="*/ 5118501 w 6634280"/>
                <a:gd name="connsiteY408" fmla="*/ 1051709 h 1738203"/>
                <a:gd name="connsiteX409" fmla="*/ 5121247 w 6634280"/>
                <a:gd name="connsiteY409" fmla="*/ 1057201 h 1738203"/>
                <a:gd name="connsiteX410" fmla="*/ 5126739 w 6634280"/>
                <a:gd name="connsiteY410" fmla="*/ 1057201 h 1738203"/>
                <a:gd name="connsiteX411" fmla="*/ 5123993 w 6634280"/>
                <a:gd name="connsiteY411" fmla="*/ 1051709 h 1738203"/>
                <a:gd name="connsiteX412" fmla="*/ 5480970 w 6634280"/>
                <a:gd name="connsiteY412" fmla="*/ 1048963 h 1738203"/>
                <a:gd name="connsiteX413" fmla="*/ 5478224 w 6634280"/>
                <a:gd name="connsiteY413" fmla="*/ 1051709 h 1738203"/>
                <a:gd name="connsiteX414" fmla="*/ 5478224 w 6634280"/>
                <a:gd name="connsiteY414" fmla="*/ 1054455 h 1738203"/>
                <a:gd name="connsiteX415" fmla="*/ 5480970 w 6634280"/>
                <a:gd name="connsiteY415" fmla="*/ 1057201 h 1738203"/>
                <a:gd name="connsiteX416" fmla="*/ 5483716 w 6634280"/>
                <a:gd name="connsiteY416" fmla="*/ 1057201 h 1738203"/>
                <a:gd name="connsiteX417" fmla="*/ 5486462 w 6634280"/>
                <a:gd name="connsiteY417" fmla="*/ 1057201 h 1738203"/>
                <a:gd name="connsiteX418" fmla="*/ 5486462 w 6634280"/>
                <a:gd name="connsiteY418" fmla="*/ 1051709 h 1738203"/>
                <a:gd name="connsiteX419" fmla="*/ 5486462 w 6634280"/>
                <a:gd name="connsiteY419" fmla="*/ 1048963 h 1738203"/>
                <a:gd name="connsiteX420" fmla="*/ 5091041 w 6634280"/>
                <a:gd name="connsiteY420" fmla="*/ 1043471 h 1738203"/>
                <a:gd name="connsiteX421" fmla="*/ 5088295 w 6634280"/>
                <a:gd name="connsiteY421" fmla="*/ 1046217 h 1738203"/>
                <a:gd name="connsiteX422" fmla="*/ 5088295 w 6634280"/>
                <a:gd name="connsiteY422" fmla="*/ 1054455 h 1738203"/>
                <a:gd name="connsiteX423" fmla="*/ 5093787 w 6634280"/>
                <a:gd name="connsiteY423" fmla="*/ 1054455 h 1738203"/>
                <a:gd name="connsiteX424" fmla="*/ 5096533 w 6634280"/>
                <a:gd name="connsiteY424" fmla="*/ 1057201 h 1738203"/>
                <a:gd name="connsiteX425" fmla="*/ 5099279 w 6634280"/>
                <a:gd name="connsiteY425" fmla="*/ 1057201 h 1738203"/>
                <a:gd name="connsiteX426" fmla="*/ 5099279 w 6634280"/>
                <a:gd name="connsiteY426" fmla="*/ 1046217 h 1738203"/>
                <a:gd name="connsiteX427" fmla="*/ 5096533 w 6634280"/>
                <a:gd name="connsiteY427" fmla="*/ 1046217 h 1738203"/>
                <a:gd name="connsiteX428" fmla="*/ 5093787 w 6634280"/>
                <a:gd name="connsiteY428" fmla="*/ 1046217 h 1738203"/>
                <a:gd name="connsiteX429" fmla="*/ 5093787 w 6634280"/>
                <a:gd name="connsiteY429" fmla="*/ 1043471 h 1738203"/>
                <a:gd name="connsiteX430" fmla="*/ 5264037 w 6634280"/>
                <a:gd name="connsiteY430" fmla="*/ 1040725 h 1738203"/>
                <a:gd name="connsiteX431" fmla="*/ 5261291 w 6634280"/>
                <a:gd name="connsiteY431" fmla="*/ 1048963 h 1738203"/>
                <a:gd name="connsiteX432" fmla="*/ 5261291 w 6634280"/>
                <a:gd name="connsiteY432" fmla="*/ 1057201 h 1738203"/>
                <a:gd name="connsiteX433" fmla="*/ 5266783 w 6634280"/>
                <a:gd name="connsiteY433" fmla="*/ 1057201 h 1738203"/>
                <a:gd name="connsiteX434" fmla="*/ 5266783 w 6634280"/>
                <a:gd name="connsiteY434" fmla="*/ 1054455 h 1738203"/>
                <a:gd name="connsiteX435" fmla="*/ 5272275 w 6634280"/>
                <a:gd name="connsiteY435" fmla="*/ 1054455 h 1738203"/>
                <a:gd name="connsiteX436" fmla="*/ 5272275 w 6634280"/>
                <a:gd name="connsiteY436" fmla="*/ 1043471 h 1738203"/>
                <a:gd name="connsiteX437" fmla="*/ 5269529 w 6634280"/>
                <a:gd name="connsiteY437" fmla="*/ 1040725 h 1738203"/>
                <a:gd name="connsiteX438" fmla="*/ 5250308 w 6634280"/>
                <a:gd name="connsiteY438" fmla="*/ 1040725 h 1738203"/>
                <a:gd name="connsiteX439" fmla="*/ 5250308 w 6634280"/>
                <a:gd name="connsiteY439" fmla="*/ 1043471 h 1738203"/>
                <a:gd name="connsiteX440" fmla="*/ 5253053 w 6634280"/>
                <a:gd name="connsiteY440" fmla="*/ 1043471 h 1738203"/>
                <a:gd name="connsiteX441" fmla="*/ 5253053 w 6634280"/>
                <a:gd name="connsiteY441" fmla="*/ 1046217 h 1738203"/>
                <a:gd name="connsiteX442" fmla="*/ 5253053 w 6634280"/>
                <a:gd name="connsiteY442" fmla="*/ 1048963 h 1738203"/>
                <a:gd name="connsiteX443" fmla="*/ 5258545 w 6634280"/>
                <a:gd name="connsiteY443" fmla="*/ 1048963 h 1738203"/>
                <a:gd name="connsiteX444" fmla="*/ 5258545 w 6634280"/>
                <a:gd name="connsiteY444" fmla="*/ 1043471 h 1738203"/>
                <a:gd name="connsiteX445" fmla="*/ 5258545 w 6634280"/>
                <a:gd name="connsiteY445" fmla="*/ 1040725 h 1738203"/>
                <a:gd name="connsiteX446" fmla="*/ 5255799 w 6634280"/>
                <a:gd name="connsiteY446" fmla="*/ 1040725 h 1738203"/>
                <a:gd name="connsiteX447" fmla="*/ 5253053 w 6634280"/>
                <a:gd name="connsiteY447" fmla="*/ 1040725 h 1738203"/>
                <a:gd name="connsiteX448" fmla="*/ 5071819 w 6634280"/>
                <a:gd name="connsiteY448" fmla="*/ 1040725 h 1738203"/>
                <a:gd name="connsiteX449" fmla="*/ 5069073 w 6634280"/>
                <a:gd name="connsiteY449" fmla="*/ 1043471 h 1738203"/>
                <a:gd name="connsiteX450" fmla="*/ 5066327 w 6634280"/>
                <a:gd name="connsiteY450" fmla="*/ 1043471 h 1738203"/>
                <a:gd name="connsiteX451" fmla="*/ 5063581 w 6634280"/>
                <a:gd name="connsiteY451" fmla="*/ 1043471 h 1738203"/>
                <a:gd name="connsiteX452" fmla="*/ 5066327 w 6634280"/>
                <a:gd name="connsiteY452" fmla="*/ 1048963 h 1738203"/>
                <a:gd name="connsiteX453" fmla="*/ 5066327 w 6634280"/>
                <a:gd name="connsiteY453" fmla="*/ 1054455 h 1738203"/>
                <a:gd name="connsiteX454" fmla="*/ 5074565 w 6634280"/>
                <a:gd name="connsiteY454" fmla="*/ 1054455 h 1738203"/>
                <a:gd name="connsiteX455" fmla="*/ 5074565 w 6634280"/>
                <a:gd name="connsiteY455" fmla="*/ 1048963 h 1738203"/>
                <a:gd name="connsiteX456" fmla="*/ 5074565 w 6634280"/>
                <a:gd name="connsiteY456" fmla="*/ 1046217 h 1738203"/>
                <a:gd name="connsiteX457" fmla="*/ 5579825 w 6634280"/>
                <a:gd name="connsiteY457" fmla="*/ 1037979 h 1738203"/>
                <a:gd name="connsiteX458" fmla="*/ 5579825 w 6634280"/>
                <a:gd name="connsiteY458" fmla="*/ 1040725 h 1738203"/>
                <a:gd name="connsiteX459" fmla="*/ 5582571 w 6634280"/>
                <a:gd name="connsiteY459" fmla="*/ 1046217 h 1738203"/>
                <a:gd name="connsiteX460" fmla="*/ 5588063 w 6634280"/>
                <a:gd name="connsiteY460" fmla="*/ 1046217 h 1738203"/>
                <a:gd name="connsiteX461" fmla="*/ 5593555 w 6634280"/>
                <a:gd name="connsiteY461" fmla="*/ 1043471 h 1738203"/>
                <a:gd name="connsiteX462" fmla="*/ 5588063 w 6634280"/>
                <a:gd name="connsiteY462" fmla="*/ 1040725 h 1738203"/>
                <a:gd name="connsiteX463" fmla="*/ 5198134 w 6634280"/>
                <a:gd name="connsiteY463" fmla="*/ 1037979 h 1738203"/>
                <a:gd name="connsiteX464" fmla="*/ 5195388 w 6634280"/>
                <a:gd name="connsiteY464" fmla="*/ 1040725 h 1738203"/>
                <a:gd name="connsiteX465" fmla="*/ 5198134 w 6634280"/>
                <a:gd name="connsiteY465" fmla="*/ 1046217 h 1738203"/>
                <a:gd name="connsiteX466" fmla="*/ 5203626 w 6634280"/>
                <a:gd name="connsiteY466" fmla="*/ 1046217 h 1738203"/>
                <a:gd name="connsiteX467" fmla="*/ 5209118 w 6634280"/>
                <a:gd name="connsiteY467" fmla="*/ 1043471 h 1738203"/>
                <a:gd name="connsiteX468" fmla="*/ 5214610 w 6634280"/>
                <a:gd name="connsiteY468" fmla="*/ 1040725 h 1738203"/>
                <a:gd name="connsiteX469" fmla="*/ 5203626 w 6634280"/>
                <a:gd name="connsiteY469" fmla="*/ 1037979 h 1738203"/>
                <a:gd name="connsiteX470" fmla="*/ 5129485 w 6634280"/>
                <a:gd name="connsiteY470" fmla="*/ 1037979 h 1738203"/>
                <a:gd name="connsiteX471" fmla="*/ 5126739 w 6634280"/>
                <a:gd name="connsiteY471" fmla="*/ 1040725 h 1738203"/>
                <a:gd name="connsiteX472" fmla="*/ 5123993 w 6634280"/>
                <a:gd name="connsiteY472" fmla="*/ 1046217 h 1738203"/>
                <a:gd name="connsiteX473" fmla="*/ 5126739 w 6634280"/>
                <a:gd name="connsiteY473" fmla="*/ 1048963 h 1738203"/>
                <a:gd name="connsiteX474" fmla="*/ 5132230 w 6634280"/>
                <a:gd name="connsiteY474" fmla="*/ 1048963 h 1738203"/>
                <a:gd name="connsiteX475" fmla="*/ 5137722 w 6634280"/>
                <a:gd name="connsiteY475" fmla="*/ 1043471 h 1738203"/>
                <a:gd name="connsiteX476" fmla="*/ 5145960 w 6634280"/>
                <a:gd name="connsiteY476" fmla="*/ 1040725 h 1738203"/>
                <a:gd name="connsiteX477" fmla="*/ 5145960 w 6634280"/>
                <a:gd name="connsiteY477" fmla="*/ 1046217 h 1738203"/>
                <a:gd name="connsiteX478" fmla="*/ 5143214 w 6634280"/>
                <a:gd name="connsiteY478" fmla="*/ 1051709 h 1738203"/>
                <a:gd name="connsiteX479" fmla="*/ 5140468 w 6634280"/>
                <a:gd name="connsiteY479" fmla="*/ 1057201 h 1738203"/>
                <a:gd name="connsiteX480" fmla="*/ 5143214 w 6634280"/>
                <a:gd name="connsiteY480" fmla="*/ 1057201 h 1738203"/>
                <a:gd name="connsiteX481" fmla="*/ 5148706 w 6634280"/>
                <a:gd name="connsiteY481" fmla="*/ 1062693 h 1738203"/>
                <a:gd name="connsiteX482" fmla="*/ 5143214 w 6634280"/>
                <a:gd name="connsiteY482" fmla="*/ 1065439 h 1738203"/>
                <a:gd name="connsiteX483" fmla="*/ 5143214 w 6634280"/>
                <a:gd name="connsiteY483" fmla="*/ 1070931 h 1738203"/>
                <a:gd name="connsiteX484" fmla="*/ 5145960 w 6634280"/>
                <a:gd name="connsiteY484" fmla="*/ 1070931 h 1738203"/>
                <a:gd name="connsiteX485" fmla="*/ 5148706 w 6634280"/>
                <a:gd name="connsiteY485" fmla="*/ 1073677 h 1738203"/>
                <a:gd name="connsiteX486" fmla="*/ 5151452 w 6634280"/>
                <a:gd name="connsiteY486" fmla="*/ 1076423 h 1738203"/>
                <a:gd name="connsiteX487" fmla="*/ 5148706 w 6634280"/>
                <a:gd name="connsiteY487" fmla="*/ 1076423 h 1738203"/>
                <a:gd name="connsiteX488" fmla="*/ 5151452 w 6634280"/>
                <a:gd name="connsiteY488" fmla="*/ 1079169 h 1738203"/>
                <a:gd name="connsiteX489" fmla="*/ 5151452 w 6634280"/>
                <a:gd name="connsiteY489" fmla="*/ 1084661 h 1738203"/>
                <a:gd name="connsiteX490" fmla="*/ 5154198 w 6634280"/>
                <a:gd name="connsiteY490" fmla="*/ 1084661 h 1738203"/>
                <a:gd name="connsiteX491" fmla="*/ 5156944 w 6634280"/>
                <a:gd name="connsiteY491" fmla="*/ 1081915 h 1738203"/>
                <a:gd name="connsiteX492" fmla="*/ 5159690 w 6634280"/>
                <a:gd name="connsiteY492" fmla="*/ 1084661 h 1738203"/>
                <a:gd name="connsiteX493" fmla="*/ 5176166 w 6634280"/>
                <a:gd name="connsiteY493" fmla="*/ 1084661 h 1738203"/>
                <a:gd name="connsiteX494" fmla="*/ 5176166 w 6634280"/>
                <a:gd name="connsiteY494" fmla="*/ 1081915 h 1738203"/>
                <a:gd name="connsiteX495" fmla="*/ 5178912 w 6634280"/>
                <a:gd name="connsiteY495" fmla="*/ 1076423 h 1738203"/>
                <a:gd name="connsiteX496" fmla="*/ 5181658 w 6634280"/>
                <a:gd name="connsiteY496" fmla="*/ 1076423 h 1738203"/>
                <a:gd name="connsiteX497" fmla="*/ 5187150 w 6634280"/>
                <a:gd name="connsiteY497" fmla="*/ 1076423 h 1738203"/>
                <a:gd name="connsiteX498" fmla="*/ 5187150 w 6634280"/>
                <a:gd name="connsiteY498" fmla="*/ 1070931 h 1738203"/>
                <a:gd name="connsiteX499" fmla="*/ 5187150 w 6634280"/>
                <a:gd name="connsiteY499" fmla="*/ 1068185 h 1738203"/>
                <a:gd name="connsiteX500" fmla="*/ 5187150 w 6634280"/>
                <a:gd name="connsiteY500" fmla="*/ 1065439 h 1738203"/>
                <a:gd name="connsiteX501" fmla="*/ 5181658 w 6634280"/>
                <a:gd name="connsiteY501" fmla="*/ 1065439 h 1738203"/>
                <a:gd name="connsiteX502" fmla="*/ 5178912 w 6634280"/>
                <a:gd name="connsiteY502" fmla="*/ 1065439 h 1738203"/>
                <a:gd name="connsiteX503" fmla="*/ 5167928 w 6634280"/>
                <a:gd name="connsiteY503" fmla="*/ 1062693 h 1738203"/>
                <a:gd name="connsiteX504" fmla="*/ 5167928 w 6634280"/>
                <a:gd name="connsiteY504" fmla="*/ 1065439 h 1738203"/>
                <a:gd name="connsiteX505" fmla="*/ 5165182 w 6634280"/>
                <a:gd name="connsiteY505" fmla="*/ 1068185 h 1738203"/>
                <a:gd name="connsiteX506" fmla="*/ 5159690 w 6634280"/>
                <a:gd name="connsiteY506" fmla="*/ 1068185 h 1738203"/>
                <a:gd name="connsiteX507" fmla="*/ 5156944 w 6634280"/>
                <a:gd name="connsiteY507" fmla="*/ 1068185 h 1738203"/>
                <a:gd name="connsiteX508" fmla="*/ 5154198 w 6634280"/>
                <a:gd name="connsiteY508" fmla="*/ 1065439 h 1738203"/>
                <a:gd name="connsiteX509" fmla="*/ 5154198 w 6634280"/>
                <a:gd name="connsiteY509" fmla="*/ 1062693 h 1738203"/>
                <a:gd name="connsiteX510" fmla="*/ 5154198 w 6634280"/>
                <a:gd name="connsiteY510" fmla="*/ 1059947 h 1738203"/>
                <a:gd name="connsiteX511" fmla="*/ 5159690 w 6634280"/>
                <a:gd name="connsiteY511" fmla="*/ 1059947 h 1738203"/>
                <a:gd name="connsiteX512" fmla="*/ 5165182 w 6634280"/>
                <a:gd name="connsiteY512" fmla="*/ 1062693 h 1738203"/>
                <a:gd name="connsiteX513" fmla="*/ 5170674 w 6634280"/>
                <a:gd name="connsiteY513" fmla="*/ 1057201 h 1738203"/>
                <a:gd name="connsiteX514" fmla="*/ 5173420 w 6634280"/>
                <a:gd name="connsiteY514" fmla="*/ 1057201 h 1738203"/>
                <a:gd name="connsiteX515" fmla="*/ 5176166 w 6634280"/>
                <a:gd name="connsiteY515" fmla="*/ 1057201 h 1738203"/>
                <a:gd name="connsiteX516" fmla="*/ 5178912 w 6634280"/>
                <a:gd name="connsiteY516" fmla="*/ 1054455 h 1738203"/>
                <a:gd name="connsiteX517" fmla="*/ 5178912 w 6634280"/>
                <a:gd name="connsiteY517" fmla="*/ 1046217 h 1738203"/>
                <a:gd name="connsiteX518" fmla="*/ 5173420 w 6634280"/>
                <a:gd name="connsiteY518" fmla="*/ 1046217 h 1738203"/>
                <a:gd name="connsiteX519" fmla="*/ 5170674 w 6634280"/>
                <a:gd name="connsiteY519" fmla="*/ 1048963 h 1738203"/>
                <a:gd name="connsiteX520" fmla="*/ 5167928 w 6634280"/>
                <a:gd name="connsiteY520" fmla="*/ 1046217 h 1738203"/>
                <a:gd name="connsiteX521" fmla="*/ 5165182 w 6634280"/>
                <a:gd name="connsiteY521" fmla="*/ 1043471 h 1738203"/>
                <a:gd name="connsiteX522" fmla="*/ 5165182 w 6634280"/>
                <a:gd name="connsiteY522" fmla="*/ 1040725 h 1738203"/>
                <a:gd name="connsiteX523" fmla="*/ 5159690 w 6634280"/>
                <a:gd name="connsiteY523" fmla="*/ 1040725 h 1738203"/>
                <a:gd name="connsiteX524" fmla="*/ 5156944 w 6634280"/>
                <a:gd name="connsiteY524" fmla="*/ 1043471 h 1738203"/>
                <a:gd name="connsiteX525" fmla="*/ 5154198 w 6634280"/>
                <a:gd name="connsiteY525" fmla="*/ 1040725 h 1738203"/>
                <a:gd name="connsiteX526" fmla="*/ 5151452 w 6634280"/>
                <a:gd name="connsiteY526" fmla="*/ 1040725 h 1738203"/>
                <a:gd name="connsiteX527" fmla="*/ 5145960 w 6634280"/>
                <a:gd name="connsiteY527" fmla="*/ 1037979 h 1738203"/>
                <a:gd name="connsiteX528" fmla="*/ 5143214 w 6634280"/>
                <a:gd name="connsiteY528" fmla="*/ 1037979 h 1738203"/>
                <a:gd name="connsiteX529" fmla="*/ 5140468 w 6634280"/>
                <a:gd name="connsiteY529" fmla="*/ 1040725 h 1738203"/>
                <a:gd name="connsiteX530" fmla="*/ 5137722 w 6634280"/>
                <a:gd name="connsiteY530" fmla="*/ 1040725 h 1738203"/>
                <a:gd name="connsiteX531" fmla="*/ 400913 w 6634280"/>
                <a:gd name="connsiteY531" fmla="*/ 1035234 h 1738203"/>
                <a:gd name="connsiteX532" fmla="*/ 409150 w 6634280"/>
                <a:gd name="connsiteY532" fmla="*/ 1035234 h 1738203"/>
                <a:gd name="connsiteX533" fmla="*/ 414642 w 6634280"/>
                <a:gd name="connsiteY533" fmla="*/ 1035234 h 1738203"/>
                <a:gd name="connsiteX534" fmla="*/ 417389 w 6634280"/>
                <a:gd name="connsiteY534" fmla="*/ 1037980 h 1738203"/>
                <a:gd name="connsiteX535" fmla="*/ 411897 w 6634280"/>
                <a:gd name="connsiteY535" fmla="*/ 1040726 h 1738203"/>
                <a:gd name="connsiteX536" fmla="*/ 409150 w 6634280"/>
                <a:gd name="connsiteY536" fmla="*/ 1043472 h 1738203"/>
                <a:gd name="connsiteX537" fmla="*/ 411897 w 6634280"/>
                <a:gd name="connsiteY537" fmla="*/ 1043472 h 1738203"/>
                <a:gd name="connsiteX538" fmla="*/ 414642 w 6634280"/>
                <a:gd name="connsiteY538" fmla="*/ 1046218 h 1738203"/>
                <a:gd name="connsiteX539" fmla="*/ 398167 w 6634280"/>
                <a:gd name="connsiteY539" fmla="*/ 1048964 h 1738203"/>
                <a:gd name="connsiteX540" fmla="*/ 398167 w 6634280"/>
                <a:gd name="connsiteY540" fmla="*/ 1046218 h 1738203"/>
                <a:gd name="connsiteX541" fmla="*/ 406404 w 6634280"/>
                <a:gd name="connsiteY541" fmla="*/ 1046218 h 1738203"/>
                <a:gd name="connsiteX542" fmla="*/ 406404 w 6634280"/>
                <a:gd name="connsiteY542" fmla="*/ 1040726 h 1738203"/>
                <a:gd name="connsiteX543" fmla="*/ 403658 w 6634280"/>
                <a:gd name="connsiteY543" fmla="*/ 1040726 h 1738203"/>
                <a:gd name="connsiteX544" fmla="*/ 403658 w 6634280"/>
                <a:gd name="connsiteY544" fmla="*/ 1037980 h 1738203"/>
                <a:gd name="connsiteX545" fmla="*/ 5110263 w 6634280"/>
                <a:gd name="connsiteY545" fmla="*/ 1032487 h 1738203"/>
                <a:gd name="connsiteX546" fmla="*/ 5110263 w 6634280"/>
                <a:gd name="connsiteY546" fmla="*/ 1043471 h 1738203"/>
                <a:gd name="connsiteX547" fmla="*/ 5118501 w 6634280"/>
                <a:gd name="connsiteY547" fmla="*/ 1043471 h 1738203"/>
                <a:gd name="connsiteX548" fmla="*/ 5123993 w 6634280"/>
                <a:gd name="connsiteY548" fmla="*/ 1037979 h 1738203"/>
                <a:gd name="connsiteX549" fmla="*/ 5118501 w 6634280"/>
                <a:gd name="connsiteY549" fmla="*/ 1032487 h 1738203"/>
                <a:gd name="connsiteX550" fmla="*/ 5286005 w 6634280"/>
                <a:gd name="connsiteY550" fmla="*/ 1029741 h 1738203"/>
                <a:gd name="connsiteX551" fmla="*/ 5286005 w 6634280"/>
                <a:gd name="connsiteY551" fmla="*/ 1032487 h 1738203"/>
                <a:gd name="connsiteX552" fmla="*/ 5286005 w 6634280"/>
                <a:gd name="connsiteY552" fmla="*/ 1035233 h 1738203"/>
                <a:gd name="connsiteX553" fmla="*/ 5291497 w 6634280"/>
                <a:gd name="connsiteY553" fmla="*/ 1037979 h 1738203"/>
                <a:gd name="connsiteX554" fmla="*/ 5294243 w 6634280"/>
                <a:gd name="connsiteY554" fmla="*/ 1035233 h 1738203"/>
                <a:gd name="connsiteX555" fmla="*/ 5294243 w 6634280"/>
                <a:gd name="connsiteY555" fmla="*/ 1032487 h 1738203"/>
                <a:gd name="connsiteX556" fmla="*/ 5291497 w 6634280"/>
                <a:gd name="connsiteY556" fmla="*/ 1029741 h 1738203"/>
                <a:gd name="connsiteX557" fmla="*/ 5288751 w 6634280"/>
                <a:gd name="connsiteY557" fmla="*/ 1029741 h 1738203"/>
                <a:gd name="connsiteX558" fmla="*/ 5181658 w 6634280"/>
                <a:gd name="connsiteY558" fmla="*/ 1026996 h 1738203"/>
                <a:gd name="connsiteX559" fmla="*/ 5181658 w 6634280"/>
                <a:gd name="connsiteY559" fmla="*/ 1032487 h 1738203"/>
                <a:gd name="connsiteX560" fmla="*/ 5187150 w 6634280"/>
                <a:gd name="connsiteY560" fmla="*/ 1032487 h 1738203"/>
                <a:gd name="connsiteX561" fmla="*/ 5187150 w 6634280"/>
                <a:gd name="connsiteY561" fmla="*/ 1026996 h 1738203"/>
                <a:gd name="connsiteX562" fmla="*/ 5140468 w 6634280"/>
                <a:gd name="connsiteY562" fmla="*/ 1026996 h 1738203"/>
                <a:gd name="connsiteX563" fmla="*/ 5137722 w 6634280"/>
                <a:gd name="connsiteY563" fmla="*/ 1029741 h 1738203"/>
                <a:gd name="connsiteX564" fmla="*/ 5134976 w 6634280"/>
                <a:gd name="connsiteY564" fmla="*/ 1029741 h 1738203"/>
                <a:gd name="connsiteX565" fmla="*/ 5134976 w 6634280"/>
                <a:gd name="connsiteY565" fmla="*/ 1032487 h 1738203"/>
                <a:gd name="connsiteX566" fmla="*/ 5137722 w 6634280"/>
                <a:gd name="connsiteY566" fmla="*/ 1032487 h 1738203"/>
                <a:gd name="connsiteX567" fmla="*/ 5145960 w 6634280"/>
                <a:gd name="connsiteY567" fmla="*/ 1032487 h 1738203"/>
                <a:gd name="connsiteX568" fmla="*/ 5145960 w 6634280"/>
                <a:gd name="connsiteY568" fmla="*/ 1029741 h 1738203"/>
                <a:gd name="connsiteX569" fmla="*/ 5148706 w 6634280"/>
                <a:gd name="connsiteY569" fmla="*/ 1029741 h 1738203"/>
                <a:gd name="connsiteX570" fmla="*/ 428372 w 6634280"/>
                <a:gd name="connsiteY570" fmla="*/ 1024250 h 1738203"/>
                <a:gd name="connsiteX571" fmla="*/ 428372 w 6634280"/>
                <a:gd name="connsiteY571" fmla="*/ 1029742 h 1738203"/>
                <a:gd name="connsiteX572" fmla="*/ 431118 w 6634280"/>
                <a:gd name="connsiteY572" fmla="*/ 1032488 h 1738203"/>
                <a:gd name="connsiteX573" fmla="*/ 431118 w 6634280"/>
                <a:gd name="connsiteY573" fmla="*/ 1024250 h 1738203"/>
                <a:gd name="connsiteX574" fmla="*/ 486038 w 6634280"/>
                <a:gd name="connsiteY574" fmla="*/ 1021504 h 1738203"/>
                <a:gd name="connsiteX575" fmla="*/ 486038 w 6634280"/>
                <a:gd name="connsiteY575" fmla="*/ 1026996 h 1738203"/>
                <a:gd name="connsiteX576" fmla="*/ 483292 w 6634280"/>
                <a:gd name="connsiteY576" fmla="*/ 1029742 h 1738203"/>
                <a:gd name="connsiteX577" fmla="*/ 483292 w 6634280"/>
                <a:gd name="connsiteY577" fmla="*/ 1032488 h 1738203"/>
                <a:gd name="connsiteX578" fmla="*/ 483292 w 6634280"/>
                <a:gd name="connsiteY578" fmla="*/ 1037980 h 1738203"/>
                <a:gd name="connsiteX579" fmla="*/ 488784 w 6634280"/>
                <a:gd name="connsiteY579" fmla="*/ 1035234 h 1738203"/>
                <a:gd name="connsiteX580" fmla="*/ 499768 w 6634280"/>
                <a:gd name="connsiteY580" fmla="*/ 1035234 h 1738203"/>
                <a:gd name="connsiteX581" fmla="*/ 499768 w 6634280"/>
                <a:gd name="connsiteY581" fmla="*/ 1029742 h 1738203"/>
                <a:gd name="connsiteX582" fmla="*/ 491530 w 6634280"/>
                <a:gd name="connsiteY582" fmla="*/ 1029742 h 1738203"/>
                <a:gd name="connsiteX583" fmla="*/ 491530 w 6634280"/>
                <a:gd name="connsiteY583" fmla="*/ 1026996 h 1738203"/>
                <a:gd name="connsiteX584" fmla="*/ 488784 w 6634280"/>
                <a:gd name="connsiteY584" fmla="*/ 1024250 h 1738203"/>
                <a:gd name="connsiteX585" fmla="*/ 491530 w 6634280"/>
                <a:gd name="connsiteY585" fmla="*/ 1024250 h 1738203"/>
                <a:gd name="connsiteX586" fmla="*/ 491530 w 6634280"/>
                <a:gd name="connsiteY586" fmla="*/ 1021504 h 1738203"/>
                <a:gd name="connsiteX587" fmla="*/ 5258545 w 6634280"/>
                <a:gd name="connsiteY587" fmla="*/ 1018758 h 1738203"/>
                <a:gd name="connsiteX588" fmla="*/ 5258545 w 6634280"/>
                <a:gd name="connsiteY588" fmla="*/ 1026996 h 1738203"/>
                <a:gd name="connsiteX589" fmla="*/ 5250308 w 6634280"/>
                <a:gd name="connsiteY589" fmla="*/ 1026996 h 1738203"/>
                <a:gd name="connsiteX590" fmla="*/ 5244816 w 6634280"/>
                <a:gd name="connsiteY590" fmla="*/ 1026996 h 1738203"/>
                <a:gd name="connsiteX591" fmla="*/ 5244816 w 6634280"/>
                <a:gd name="connsiteY591" fmla="*/ 1029741 h 1738203"/>
                <a:gd name="connsiteX592" fmla="*/ 5247562 w 6634280"/>
                <a:gd name="connsiteY592" fmla="*/ 1032487 h 1738203"/>
                <a:gd name="connsiteX593" fmla="*/ 5255799 w 6634280"/>
                <a:gd name="connsiteY593" fmla="*/ 1035233 h 1738203"/>
                <a:gd name="connsiteX594" fmla="*/ 5258545 w 6634280"/>
                <a:gd name="connsiteY594" fmla="*/ 1029741 h 1738203"/>
                <a:gd name="connsiteX595" fmla="*/ 5261291 w 6634280"/>
                <a:gd name="connsiteY595" fmla="*/ 1029741 h 1738203"/>
                <a:gd name="connsiteX596" fmla="*/ 5261291 w 6634280"/>
                <a:gd name="connsiteY596" fmla="*/ 1018758 h 1738203"/>
                <a:gd name="connsiteX597" fmla="*/ 5104771 w 6634280"/>
                <a:gd name="connsiteY597" fmla="*/ 1018758 h 1738203"/>
                <a:gd name="connsiteX598" fmla="*/ 5104771 w 6634280"/>
                <a:gd name="connsiteY598" fmla="*/ 1021504 h 1738203"/>
                <a:gd name="connsiteX599" fmla="*/ 5107517 w 6634280"/>
                <a:gd name="connsiteY599" fmla="*/ 1024250 h 1738203"/>
                <a:gd name="connsiteX600" fmla="*/ 5110263 w 6634280"/>
                <a:gd name="connsiteY600" fmla="*/ 1026996 h 1738203"/>
                <a:gd name="connsiteX601" fmla="*/ 5110263 w 6634280"/>
                <a:gd name="connsiteY601" fmla="*/ 1029741 h 1738203"/>
                <a:gd name="connsiteX602" fmla="*/ 5115755 w 6634280"/>
                <a:gd name="connsiteY602" fmla="*/ 1029741 h 1738203"/>
                <a:gd name="connsiteX603" fmla="*/ 5118501 w 6634280"/>
                <a:gd name="connsiteY603" fmla="*/ 1029741 h 1738203"/>
                <a:gd name="connsiteX604" fmla="*/ 5118501 w 6634280"/>
                <a:gd name="connsiteY604" fmla="*/ 1026996 h 1738203"/>
                <a:gd name="connsiteX605" fmla="*/ 5118501 w 6634280"/>
                <a:gd name="connsiteY605" fmla="*/ 1024250 h 1738203"/>
                <a:gd name="connsiteX606" fmla="*/ 5113009 w 6634280"/>
                <a:gd name="connsiteY606" fmla="*/ 1024250 h 1738203"/>
                <a:gd name="connsiteX607" fmla="*/ 5110263 w 6634280"/>
                <a:gd name="connsiteY607" fmla="*/ 1021504 h 1738203"/>
                <a:gd name="connsiteX608" fmla="*/ 5110263 w 6634280"/>
                <a:gd name="connsiteY608" fmla="*/ 1018758 h 1738203"/>
                <a:gd name="connsiteX609" fmla="*/ 475054 w 6634280"/>
                <a:gd name="connsiteY609" fmla="*/ 1016012 h 1738203"/>
                <a:gd name="connsiteX610" fmla="*/ 475054 w 6634280"/>
                <a:gd name="connsiteY610" fmla="*/ 1024250 h 1738203"/>
                <a:gd name="connsiteX611" fmla="*/ 477800 w 6634280"/>
                <a:gd name="connsiteY611" fmla="*/ 1021504 h 1738203"/>
                <a:gd name="connsiteX612" fmla="*/ 480546 w 6634280"/>
                <a:gd name="connsiteY612" fmla="*/ 1018758 h 1738203"/>
                <a:gd name="connsiteX613" fmla="*/ 477800 w 6634280"/>
                <a:gd name="connsiteY613" fmla="*/ 1016012 h 1738203"/>
                <a:gd name="connsiteX614" fmla="*/ 321279 w 6634280"/>
                <a:gd name="connsiteY614" fmla="*/ 1016012 h 1738203"/>
                <a:gd name="connsiteX615" fmla="*/ 321279 w 6634280"/>
                <a:gd name="connsiteY615" fmla="*/ 1021504 h 1738203"/>
                <a:gd name="connsiteX616" fmla="*/ 326771 w 6634280"/>
                <a:gd name="connsiteY616" fmla="*/ 1021504 h 1738203"/>
                <a:gd name="connsiteX617" fmla="*/ 326771 w 6634280"/>
                <a:gd name="connsiteY617" fmla="*/ 1016012 h 1738203"/>
                <a:gd name="connsiteX618" fmla="*/ 447594 w 6634280"/>
                <a:gd name="connsiteY618" fmla="*/ 1013266 h 1738203"/>
                <a:gd name="connsiteX619" fmla="*/ 444848 w 6634280"/>
                <a:gd name="connsiteY619" fmla="*/ 1016012 h 1738203"/>
                <a:gd name="connsiteX620" fmla="*/ 444848 w 6634280"/>
                <a:gd name="connsiteY620" fmla="*/ 1018758 h 1738203"/>
                <a:gd name="connsiteX621" fmla="*/ 442102 w 6634280"/>
                <a:gd name="connsiteY621" fmla="*/ 1021504 h 1738203"/>
                <a:gd name="connsiteX622" fmla="*/ 442102 w 6634280"/>
                <a:gd name="connsiteY622" fmla="*/ 1024250 h 1738203"/>
                <a:gd name="connsiteX623" fmla="*/ 444848 w 6634280"/>
                <a:gd name="connsiteY623" fmla="*/ 1026996 h 1738203"/>
                <a:gd name="connsiteX624" fmla="*/ 444848 w 6634280"/>
                <a:gd name="connsiteY624" fmla="*/ 1024250 h 1738203"/>
                <a:gd name="connsiteX625" fmla="*/ 447594 w 6634280"/>
                <a:gd name="connsiteY625" fmla="*/ 1024250 h 1738203"/>
                <a:gd name="connsiteX626" fmla="*/ 5140468 w 6634280"/>
                <a:gd name="connsiteY626" fmla="*/ 1013266 h 1738203"/>
                <a:gd name="connsiteX627" fmla="*/ 5140468 w 6634280"/>
                <a:gd name="connsiteY627" fmla="*/ 1016012 h 1738203"/>
                <a:gd name="connsiteX628" fmla="*/ 5143214 w 6634280"/>
                <a:gd name="connsiteY628" fmla="*/ 1016012 h 1738203"/>
                <a:gd name="connsiteX629" fmla="*/ 5145960 w 6634280"/>
                <a:gd name="connsiteY629" fmla="*/ 1013266 h 1738203"/>
                <a:gd name="connsiteX630" fmla="*/ 5118501 w 6634280"/>
                <a:gd name="connsiteY630" fmla="*/ 1013266 h 1738203"/>
                <a:gd name="connsiteX631" fmla="*/ 5121247 w 6634280"/>
                <a:gd name="connsiteY631" fmla="*/ 1016012 h 1738203"/>
                <a:gd name="connsiteX632" fmla="*/ 5126739 w 6634280"/>
                <a:gd name="connsiteY632" fmla="*/ 1016012 h 1738203"/>
                <a:gd name="connsiteX633" fmla="*/ 5126739 w 6634280"/>
                <a:gd name="connsiteY633" fmla="*/ 1013266 h 1738203"/>
                <a:gd name="connsiteX634" fmla="*/ 175743 w 6634280"/>
                <a:gd name="connsiteY634" fmla="*/ 1010520 h 1738203"/>
                <a:gd name="connsiteX635" fmla="*/ 178488 w 6634280"/>
                <a:gd name="connsiteY635" fmla="*/ 1016012 h 1738203"/>
                <a:gd name="connsiteX636" fmla="*/ 181234 w 6634280"/>
                <a:gd name="connsiteY636" fmla="*/ 1018758 h 1738203"/>
                <a:gd name="connsiteX637" fmla="*/ 183980 w 6634280"/>
                <a:gd name="connsiteY637" fmla="*/ 1016012 h 1738203"/>
                <a:gd name="connsiteX638" fmla="*/ 186726 w 6634280"/>
                <a:gd name="connsiteY638" fmla="*/ 1013266 h 1738203"/>
                <a:gd name="connsiteX639" fmla="*/ 181234 w 6634280"/>
                <a:gd name="connsiteY639" fmla="*/ 1010520 h 1738203"/>
                <a:gd name="connsiteX640" fmla="*/ 1062693 w 6634280"/>
                <a:gd name="connsiteY640" fmla="*/ 1010520 h 1738203"/>
                <a:gd name="connsiteX641" fmla="*/ 1065439 w 6634280"/>
                <a:gd name="connsiteY641" fmla="*/ 1015096 h 1738203"/>
                <a:gd name="connsiteX642" fmla="*/ 1065439 w 6634280"/>
                <a:gd name="connsiteY642" fmla="*/ 1018758 h 1738203"/>
                <a:gd name="connsiteX643" fmla="*/ 472308 w 6634280"/>
                <a:gd name="connsiteY643" fmla="*/ 1007774 h 1738203"/>
                <a:gd name="connsiteX644" fmla="*/ 472308 w 6634280"/>
                <a:gd name="connsiteY644" fmla="*/ 1010520 h 1738203"/>
                <a:gd name="connsiteX645" fmla="*/ 469562 w 6634280"/>
                <a:gd name="connsiteY645" fmla="*/ 1010520 h 1738203"/>
                <a:gd name="connsiteX646" fmla="*/ 469562 w 6634280"/>
                <a:gd name="connsiteY646" fmla="*/ 1016012 h 1738203"/>
                <a:gd name="connsiteX647" fmla="*/ 472308 w 6634280"/>
                <a:gd name="connsiteY647" fmla="*/ 1016012 h 1738203"/>
                <a:gd name="connsiteX648" fmla="*/ 475054 w 6634280"/>
                <a:gd name="connsiteY648" fmla="*/ 1010520 h 1738203"/>
                <a:gd name="connsiteX649" fmla="*/ 475054 w 6634280"/>
                <a:gd name="connsiteY649" fmla="*/ 1007774 h 1738203"/>
                <a:gd name="connsiteX650" fmla="*/ 5060835 w 6634280"/>
                <a:gd name="connsiteY650" fmla="*/ 1007774 h 1738203"/>
                <a:gd name="connsiteX651" fmla="*/ 5060835 w 6634280"/>
                <a:gd name="connsiteY651" fmla="*/ 1013266 h 1738203"/>
                <a:gd name="connsiteX652" fmla="*/ 5063581 w 6634280"/>
                <a:gd name="connsiteY652" fmla="*/ 1010520 h 1738203"/>
                <a:gd name="connsiteX653" fmla="*/ 5063581 w 6634280"/>
                <a:gd name="connsiteY653" fmla="*/ 1013266 h 1738203"/>
                <a:gd name="connsiteX654" fmla="*/ 5066327 w 6634280"/>
                <a:gd name="connsiteY654" fmla="*/ 1013266 h 1738203"/>
                <a:gd name="connsiteX655" fmla="*/ 5069073 w 6634280"/>
                <a:gd name="connsiteY655" fmla="*/ 1013266 h 1738203"/>
                <a:gd name="connsiteX656" fmla="*/ 5069073 w 6634280"/>
                <a:gd name="connsiteY656" fmla="*/ 1010520 h 1738203"/>
                <a:gd name="connsiteX657" fmla="*/ 5066327 w 6634280"/>
                <a:gd name="connsiteY657" fmla="*/ 1007774 h 1738203"/>
                <a:gd name="connsiteX658" fmla="*/ 5156944 w 6634280"/>
                <a:gd name="connsiteY658" fmla="*/ 1005028 h 1738203"/>
                <a:gd name="connsiteX659" fmla="*/ 5156944 w 6634280"/>
                <a:gd name="connsiteY659" fmla="*/ 1010520 h 1738203"/>
                <a:gd name="connsiteX660" fmla="*/ 5159690 w 6634280"/>
                <a:gd name="connsiteY660" fmla="*/ 1013266 h 1738203"/>
                <a:gd name="connsiteX661" fmla="*/ 5162436 w 6634280"/>
                <a:gd name="connsiteY661" fmla="*/ 1013266 h 1738203"/>
                <a:gd name="connsiteX662" fmla="*/ 5162436 w 6634280"/>
                <a:gd name="connsiteY662" fmla="*/ 1010520 h 1738203"/>
                <a:gd name="connsiteX663" fmla="*/ 5165182 w 6634280"/>
                <a:gd name="connsiteY663" fmla="*/ 1010520 h 1738203"/>
                <a:gd name="connsiteX664" fmla="*/ 5165182 w 6634280"/>
                <a:gd name="connsiteY664" fmla="*/ 1013266 h 1738203"/>
                <a:gd name="connsiteX665" fmla="*/ 5159690 w 6634280"/>
                <a:gd name="connsiteY665" fmla="*/ 1016012 h 1738203"/>
                <a:gd name="connsiteX666" fmla="*/ 5162436 w 6634280"/>
                <a:gd name="connsiteY666" fmla="*/ 1021504 h 1738203"/>
                <a:gd name="connsiteX667" fmla="*/ 5162436 w 6634280"/>
                <a:gd name="connsiteY667" fmla="*/ 1026996 h 1738203"/>
                <a:gd name="connsiteX668" fmla="*/ 5165182 w 6634280"/>
                <a:gd name="connsiteY668" fmla="*/ 1026996 h 1738203"/>
                <a:gd name="connsiteX669" fmla="*/ 5173420 w 6634280"/>
                <a:gd name="connsiteY669" fmla="*/ 1024250 h 1738203"/>
                <a:gd name="connsiteX670" fmla="*/ 5181658 w 6634280"/>
                <a:gd name="connsiteY670" fmla="*/ 1024250 h 1738203"/>
                <a:gd name="connsiteX671" fmla="*/ 5181658 w 6634280"/>
                <a:gd name="connsiteY671" fmla="*/ 1018758 h 1738203"/>
                <a:gd name="connsiteX672" fmla="*/ 5181658 w 6634280"/>
                <a:gd name="connsiteY672" fmla="*/ 1016012 h 1738203"/>
                <a:gd name="connsiteX673" fmla="*/ 5178912 w 6634280"/>
                <a:gd name="connsiteY673" fmla="*/ 1013266 h 1738203"/>
                <a:gd name="connsiteX674" fmla="*/ 5178912 w 6634280"/>
                <a:gd name="connsiteY674" fmla="*/ 1010520 h 1738203"/>
                <a:gd name="connsiteX675" fmla="*/ 5167928 w 6634280"/>
                <a:gd name="connsiteY675" fmla="*/ 1007774 h 1738203"/>
                <a:gd name="connsiteX676" fmla="*/ 505260 w 6634280"/>
                <a:gd name="connsiteY676" fmla="*/ 1002282 h 1738203"/>
                <a:gd name="connsiteX677" fmla="*/ 499768 w 6634280"/>
                <a:gd name="connsiteY677" fmla="*/ 1005028 h 1738203"/>
                <a:gd name="connsiteX678" fmla="*/ 497022 w 6634280"/>
                <a:gd name="connsiteY678" fmla="*/ 1005028 h 1738203"/>
                <a:gd name="connsiteX679" fmla="*/ 494276 w 6634280"/>
                <a:gd name="connsiteY679" fmla="*/ 1007774 h 1738203"/>
                <a:gd name="connsiteX680" fmla="*/ 497022 w 6634280"/>
                <a:gd name="connsiteY680" fmla="*/ 1007774 h 1738203"/>
                <a:gd name="connsiteX681" fmla="*/ 497022 w 6634280"/>
                <a:gd name="connsiteY681" fmla="*/ 1010520 h 1738203"/>
                <a:gd name="connsiteX682" fmla="*/ 499768 w 6634280"/>
                <a:gd name="connsiteY682" fmla="*/ 1010520 h 1738203"/>
                <a:gd name="connsiteX683" fmla="*/ 502514 w 6634280"/>
                <a:gd name="connsiteY683" fmla="*/ 1007774 h 1738203"/>
                <a:gd name="connsiteX684" fmla="*/ 505260 w 6634280"/>
                <a:gd name="connsiteY684" fmla="*/ 1007774 h 1738203"/>
                <a:gd name="connsiteX685" fmla="*/ 428372 w 6634280"/>
                <a:gd name="connsiteY685" fmla="*/ 1002282 h 1738203"/>
                <a:gd name="connsiteX686" fmla="*/ 422880 w 6634280"/>
                <a:gd name="connsiteY686" fmla="*/ 1007774 h 1738203"/>
                <a:gd name="connsiteX687" fmla="*/ 417389 w 6634280"/>
                <a:gd name="connsiteY687" fmla="*/ 1016012 h 1738203"/>
                <a:gd name="connsiteX688" fmla="*/ 420134 w 6634280"/>
                <a:gd name="connsiteY688" fmla="*/ 1016012 h 1738203"/>
                <a:gd name="connsiteX689" fmla="*/ 422880 w 6634280"/>
                <a:gd name="connsiteY689" fmla="*/ 1016012 h 1738203"/>
                <a:gd name="connsiteX690" fmla="*/ 425626 w 6634280"/>
                <a:gd name="connsiteY690" fmla="*/ 1018758 h 1738203"/>
                <a:gd name="connsiteX691" fmla="*/ 428372 w 6634280"/>
                <a:gd name="connsiteY691" fmla="*/ 1021504 h 1738203"/>
                <a:gd name="connsiteX692" fmla="*/ 431118 w 6634280"/>
                <a:gd name="connsiteY692" fmla="*/ 1018758 h 1738203"/>
                <a:gd name="connsiteX693" fmla="*/ 433864 w 6634280"/>
                <a:gd name="connsiteY693" fmla="*/ 1021504 h 1738203"/>
                <a:gd name="connsiteX694" fmla="*/ 433864 w 6634280"/>
                <a:gd name="connsiteY694" fmla="*/ 1016012 h 1738203"/>
                <a:gd name="connsiteX695" fmla="*/ 428372 w 6634280"/>
                <a:gd name="connsiteY695" fmla="*/ 1016012 h 1738203"/>
                <a:gd name="connsiteX696" fmla="*/ 425626 w 6634280"/>
                <a:gd name="connsiteY696" fmla="*/ 1013266 h 1738203"/>
                <a:gd name="connsiteX697" fmla="*/ 425626 w 6634280"/>
                <a:gd name="connsiteY697" fmla="*/ 1010520 h 1738203"/>
                <a:gd name="connsiteX698" fmla="*/ 428372 w 6634280"/>
                <a:gd name="connsiteY698" fmla="*/ 1007774 h 1738203"/>
                <a:gd name="connsiteX699" fmla="*/ 5233832 w 6634280"/>
                <a:gd name="connsiteY699" fmla="*/ 1002282 h 1738203"/>
                <a:gd name="connsiteX700" fmla="*/ 5233832 w 6634280"/>
                <a:gd name="connsiteY700" fmla="*/ 1005028 h 1738203"/>
                <a:gd name="connsiteX701" fmla="*/ 5231086 w 6634280"/>
                <a:gd name="connsiteY701" fmla="*/ 1007774 h 1738203"/>
                <a:gd name="connsiteX702" fmla="*/ 5231086 w 6634280"/>
                <a:gd name="connsiteY702" fmla="*/ 1010520 h 1738203"/>
                <a:gd name="connsiteX703" fmla="*/ 5236578 w 6634280"/>
                <a:gd name="connsiteY703" fmla="*/ 1007774 h 1738203"/>
                <a:gd name="connsiteX704" fmla="*/ 5239324 w 6634280"/>
                <a:gd name="connsiteY704" fmla="*/ 1007774 h 1738203"/>
                <a:gd name="connsiteX705" fmla="*/ 5244816 w 6634280"/>
                <a:gd name="connsiteY705" fmla="*/ 1007774 h 1738203"/>
                <a:gd name="connsiteX706" fmla="*/ 5244816 w 6634280"/>
                <a:gd name="connsiteY706" fmla="*/ 1002282 h 1738203"/>
                <a:gd name="connsiteX707" fmla="*/ 6326731 w 6634280"/>
                <a:gd name="connsiteY707" fmla="*/ 999536 h 1738203"/>
                <a:gd name="connsiteX708" fmla="*/ 6323985 w 6634280"/>
                <a:gd name="connsiteY708" fmla="*/ 1005028 h 1738203"/>
                <a:gd name="connsiteX709" fmla="*/ 6323985 w 6634280"/>
                <a:gd name="connsiteY709" fmla="*/ 1007774 h 1738203"/>
                <a:gd name="connsiteX710" fmla="*/ 6323985 w 6634280"/>
                <a:gd name="connsiteY710" fmla="*/ 1013266 h 1738203"/>
                <a:gd name="connsiteX711" fmla="*/ 6326731 w 6634280"/>
                <a:gd name="connsiteY711" fmla="*/ 1016012 h 1738203"/>
                <a:gd name="connsiteX712" fmla="*/ 6332223 w 6634280"/>
                <a:gd name="connsiteY712" fmla="*/ 1016012 h 1738203"/>
                <a:gd name="connsiteX713" fmla="*/ 6334969 w 6634280"/>
                <a:gd name="connsiteY713" fmla="*/ 1016012 h 1738203"/>
                <a:gd name="connsiteX714" fmla="*/ 6337715 w 6634280"/>
                <a:gd name="connsiteY714" fmla="*/ 1013266 h 1738203"/>
                <a:gd name="connsiteX715" fmla="*/ 6340461 w 6634280"/>
                <a:gd name="connsiteY715" fmla="*/ 1007774 h 1738203"/>
                <a:gd name="connsiteX716" fmla="*/ 6337715 w 6634280"/>
                <a:gd name="connsiteY716" fmla="*/ 1005028 h 1738203"/>
                <a:gd name="connsiteX717" fmla="*/ 6334969 w 6634280"/>
                <a:gd name="connsiteY717" fmla="*/ 1002282 h 1738203"/>
                <a:gd name="connsiteX718" fmla="*/ 5209118 w 6634280"/>
                <a:gd name="connsiteY718" fmla="*/ 999536 h 1738203"/>
                <a:gd name="connsiteX719" fmla="*/ 5206372 w 6634280"/>
                <a:gd name="connsiteY719" fmla="*/ 1005028 h 1738203"/>
                <a:gd name="connsiteX720" fmla="*/ 5206372 w 6634280"/>
                <a:gd name="connsiteY720" fmla="*/ 1010520 h 1738203"/>
                <a:gd name="connsiteX721" fmla="*/ 5214610 w 6634280"/>
                <a:gd name="connsiteY721" fmla="*/ 1010520 h 1738203"/>
                <a:gd name="connsiteX722" fmla="*/ 5220102 w 6634280"/>
                <a:gd name="connsiteY722" fmla="*/ 1007774 h 1738203"/>
                <a:gd name="connsiteX723" fmla="*/ 5220102 w 6634280"/>
                <a:gd name="connsiteY723" fmla="*/ 999536 h 1738203"/>
                <a:gd name="connsiteX724" fmla="*/ 5093787 w 6634280"/>
                <a:gd name="connsiteY724" fmla="*/ 999536 h 1738203"/>
                <a:gd name="connsiteX725" fmla="*/ 5091041 w 6634280"/>
                <a:gd name="connsiteY725" fmla="*/ 1002282 h 1738203"/>
                <a:gd name="connsiteX726" fmla="*/ 5099279 w 6634280"/>
                <a:gd name="connsiteY726" fmla="*/ 1002282 h 1738203"/>
                <a:gd name="connsiteX727" fmla="*/ 5102025 w 6634280"/>
                <a:gd name="connsiteY727" fmla="*/ 1002282 h 1738203"/>
                <a:gd name="connsiteX728" fmla="*/ 5102025 w 6634280"/>
                <a:gd name="connsiteY728" fmla="*/ 999536 h 1738203"/>
                <a:gd name="connsiteX729" fmla="*/ 5099279 w 6634280"/>
                <a:gd name="connsiteY729" fmla="*/ 999536 h 1738203"/>
                <a:gd name="connsiteX730" fmla="*/ 1079168 w 6634280"/>
                <a:gd name="connsiteY730" fmla="*/ 988552 h 1738203"/>
                <a:gd name="connsiteX731" fmla="*/ 1073676 w 6634280"/>
                <a:gd name="connsiteY731" fmla="*/ 991298 h 1738203"/>
                <a:gd name="connsiteX732" fmla="*/ 1068185 w 6634280"/>
                <a:gd name="connsiteY732" fmla="*/ 996790 h 1738203"/>
                <a:gd name="connsiteX733" fmla="*/ 1065439 w 6634280"/>
                <a:gd name="connsiteY733" fmla="*/ 1002282 h 1738203"/>
                <a:gd name="connsiteX734" fmla="*/ 1062693 w 6634280"/>
                <a:gd name="connsiteY734" fmla="*/ 1007774 h 1738203"/>
                <a:gd name="connsiteX735" fmla="*/ 1062693 w 6634280"/>
                <a:gd name="connsiteY735" fmla="*/ 1010520 h 1738203"/>
                <a:gd name="connsiteX736" fmla="*/ 1062693 w 6634280"/>
                <a:gd name="connsiteY736" fmla="*/ 1013266 h 1738203"/>
                <a:gd name="connsiteX737" fmla="*/ 1065439 w 6634280"/>
                <a:gd name="connsiteY737" fmla="*/ 1018758 h 1738203"/>
                <a:gd name="connsiteX738" fmla="*/ 1068185 w 6634280"/>
                <a:gd name="connsiteY738" fmla="*/ 1024249 h 1738203"/>
                <a:gd name="connsiteX739" fmla="*/ 1070931 w 6634280"/>
                <a:gd name="connsiteY739" fmla="*/ 1024249 h 1738203"/>
                <a:gd name="connsiteX740" fmla="*/ 1065439 w 6634280"/>
                <a:gd name="connsiteY740" fmla="*/ 1015096 h 1738203"/>
                <a:gd name="connsiteX741" fmla="*/ 1065439 w 6634280"/>
                <a:gd name="connsiteY741" fmla="*/ 1005028 h 1738203"/>
                <a:gd name="connsiteX742" fmla="*/ 1070931 w 6634280"/>
                <a:gd name="connsiteY742" fmla="*/ 994044 h 1738203"/>
                <a:gd name="connsiteX743" fmla="*/ 1077795 w 6634280"/>
                <a:gd name="connsiteY743" fmla="*/ 991298 h 1738203"/>
                <a:gd name="connsiteX744" fmla="*/ 1078253 w 6634280"/>
                <a:gd name="connsiteY744" fmla="*/ 990383 h 1738203"/>
                <a:gd name="connsiteX745" fmla="*/ 1070931 w 6634280"/>
                <a:gd name="connsiteY745" fmla="*/ 994044 h 1738203"/>
                <a:gd name="connsiteX746" fmla="*/ 1079168 w 6634280"/>
                <a:gd name="connsiteY746" fmla="*/ 988553 h 1738203"/>
                <a:gd name="connsiteX747" fmla="*/ 5329941 w 6634280"/>
                <a:gd name="connsiteY747" fmla="*/ 988552 h 1738203"/>
                <a:gd name="connsiteX748" fmla="*/ 5327195 w 6634280"/>
                <a:gd name="connsiteY748" fmla="*/ 991298 h 1738203"/>
                <a:gd name="connsiteX749" fmla="*/ 5327195 w 6634280"/>
                <a:gd name="connsiteY749" fmla="*/ 999536 h 1738203"/>
                <a:gd name="connsiteX750" fmla="*/ 5332687 w 6634280"/>
                <a:gd name="connsiteY750" fmla="*/ 999536 h 1738203"/>
                <a:gd name="connsiteX751" fmla="*/ 5332687 w 6634280"/>
                <a:gd name="connsiteY751" fmla="*/ 996790 h 1738203"/>
                <a:gd name="connsiteX752" fmla="*/ 5335433 w 6634280"/>
                <a:gd name="connsiteY752" fmla="*/ 994044 h 1738203"/>
                <a:gd name="connsiteX753" fmla="*/ 5343671 w 6634280"/>
                <a:gd name="connsiteY753" fmla="*/ 996790 h 1738203"/>
                <a:gd name="connsiteX754" fmla="*/ 5343671 w 6634280"/>
                <a:gd name="connsiteY754" fmla="*/ 991298 h 1738203"/>
                <a:gd name="connsiteX755" fmla="*/ 5338179 w 6634280"/>
                <a:gd name="connsiteY755" fmla="*/ 988552 h 1738203"/>
                <a:gd name="connsiteX756" fmla="*/ 5338179 w 6634280"/>
                <a:gd name="connsiteY756" fmla="*/ 991298 h 1738203"/>
                <a:gd name="connsiteX757" fmla="*/ 5338179 w 6634280"/>
                <a:gd name="connsiteY757" fmla="*/ 994044 h 1738203"/>
                <a:gd name="connsiteX758" fmla="*/ 5335433 w 6634280"/>
                <a:gd name="connsiteY758" fmla="*/ 994044 h 1738203"/>
                <a:gd name="connsiteX759" fmla="*/ 5332687 w 6634280"/>
                <a:gd name="connsiteY759" fmla="*/ 991298 h 1738203"/>
                <a:gd name="connsiteX760" fmla="*/ 5211864 w 6634280"/>
                <a:gd name="connsiteY760" fmla="*/ 985806 h 1738203"/>
                <a:gd name="connsiteX761" fmla="*/ 5211864 w 6634280"/>
                <a:gd name="connsiteY761" fmla="*/ 994044 h 1738203"/>
                <a:gd name="connsiteX762" fmla="*/ 5217356 w 6634280"/>
                <a:gd name="connsiteY762" fmla="*/ 991298 h 1738203"/>
                <a:gd name="connsiteX763" fmla="*/ 5220102 w 6634280"/>
                <a:gd name="connsiteY763" fmla="*/ 988552 h 1738203"/>
                <a:gd name="connsiteX764" fmla="*/ 5217356 w 6634280"/>
                <a:gd name="connsiteY764" fmla="*/ 985806 h 1738203"/>
                <a:gd name="connsiteX765" fmla="*/ 5091041 w 6634280"/>
                <a:gd name="connsiteY765" fmla="*/ 985806 h 1738203"/>
                <a:gd name="connsiteX766" fmla="*/ 5085549 w 6634280"/>
                <a:gd name="connsiteY766" fmla="*/ 988552 h 1738203"/>
                <a:gd name="connsiteX767" fmla="*/ 5077311 w 6634280"/>
                <a:gd name="connsiteY767" fmla="*/ 988552 h 1738203"/>
                <a:gd name="connsiteX768" fmla="*/ 5071819 w 6634280"/>
                <a:gd name="connsiteY768" fmla="*/ 988552 h 1738203"/>
                <a:gd name="connsiteX769" fmla="*/ 5066327 w 6634280"/>
                <a:gd name="connsiteY769" fmla="*/ 991298 h 1738203"/>
                <a:gd name="connsiteX770" fmla="*/ 5069073 w 6634280"/>
                <a:gd name="connsiteY770" fmla="*/ 996790 h 1738203"/>
                <a:gd name="connsiteX771" fmla="*/ 5071819 w 6634280"/>
                <a:gd name="connsiteY771" fmla="*/ 1002282 h 1738203"/>
                <a:gd name="connsiteX772" fmla="*/ 5080057 w 6634280"/>
                <a:gd name="connsiteY772" fmla="*/ 1005028 h 1738203"/>
                <a:gd name="connsiteX773" fmla="*/ 5088295 w 6634280"/>
                <a:gd name="connsiteY773" fmla="*/ 1013266 h 1738203"/>
                <a:gd name="connsiteX774" fmla="*/ 5082803 w 6634280"/>
                <a:gd name="connsiteY774" fmla="*/ 1013266 h 1738203"/>
                <a:gd name="connsiteX775" fmla="*/ 5082803 w 6634280"/>
                <a:gd name="connsiteY775" fmla="*/ 1016012 h 1738203"/>
                <a:gd name="connsiteX776" fmla="*/ 5085549 w 6634280"/>
                <a:gd name="connsiteY776" fmla="*/ 1021504 h 1738203"/>
                <a:gd name="connsiteX777" fmla="*/ 5077311 w 6634280"/>
                <a:gd name="connsiteY777" fmla="*/ 1032487 h 1738203"/>
                <a:gd name="connsiteX778" fmla="*/ 5080057 w 6634280"/>
                <a:gd name="connsiteY778" fmla="*/ 1035233 h 1738203"/>
                <a:gd name="connsiteX779" fmla="*/ 5085549 w 6634280"/>
                <a:gd name="connsiteY779" fmla="*/ 1035233 h 1738203"/>
                <a:gd name="connsiteX780" fmla="*/ 5082803 w 6634280"/>
                <a:gd name="connsiteY780" fmla="*/ 1037979 h 1738203"/>
                <a:gd name="connsiteX781" fmla="*/ 5080057 w 6634280"/>
                <a:gd name="connsiteY781" fmla="*/ 1040725 h 1738203"/>
                <a:gd name="connsiteX782" fmla="*/ 5082803 w 6634280"/>
                <a:gd name="connsiteY782" fmla="*/ 1043471 h 1738203"/>
                <a:gd name="connsiteX783" fmla="*/ 5085549 w 6634280"/>
                <a:gd name="connsiteY783" fmla="*/ 1043471 h 1738203"/>
                <a:gd name="connsiteX784" fmla="*/ 5085549 w 6634280"/>
                <a:gd name="connsiteY784" fmla="*/ 1040725 h 1738203"/>
                <a:gd name="connsiteX785" fmla="*/ 5088295 w 6634280"/>
                <a:gd name="connsiteY785" fmla="*/ 1040725 h 1738203"/>
                <a:gd name="connsiteX786" fmla="*/ 5088295 w 6634280"/>
                <a:gd name="connsiteY786" fmla="*/ 1035233 h 1738203"/>
                <a:gd name="connsiteX787" fmla="*/ 5091041 w 6634280"/>
                <a:gd name="connsiteY787" fmla="*/ 1032487 h 1738203"/>
                <a:gd name="connsiteX788" fmla="*/ 5102025 w 6634280"/>
                <a:gd name="connsiteY788" fmla="*/ 1032487 h 1738203"/>
                <a:gd name="connsiteX789" fmla="*/ 5102025 w 6634280"/>
                <a:gd name="connsiteY789" fmla="*/ 1029741 h 1738203"/>
                <a:gd name="connsiteX790" fmla="*/ 5104771 w 6634280"/>
                <a:gd name="connsiteY790" fmla="*/ 1029741 h 1738203"/>
                <a:gd name="connsiteX791" fmla="*/ 5102025 w 6634280"/>
                <a:gd name="connsiteY791" fmla="*/ 1024250 h 1738203"/>
                <a:gd name="connsiteX792" fmla="*/ 5099279 w 6634280"/>
                <a:gd name="connsiteY792" fmla="*/ 1021504 h 1738203"/>
                <a:gd name="connsiteX793" fmla="*/ 5096533 w 6634280"/>
                <a:gd name="connsiteY793" fmla="*/ 1021504 h 1738203"/>
                <a:gd name="connsiteX794" fmla="*/ 5093787 w 6634280"/>
                <a:gd name="connsiteY794" fmla="*/ 1018758 h 1738203"/>
                <a:gd name="connsiteX795" fmla="*/ 5093787 w 6634280"/>
                <a:gd name="connsiteY795" fmla="*/ 1013266 h 1738203"/>
                <a:gd name="connsiteX796" fmla="*/ 5091041 w 6634280"/>
                <a:gd name="connsiteY796" fmla="*/ 1010520 h 1738203"/>
                <a:gd name="connsiteX797" fmla="*/ 5088295 w 6634280"/>
                <a:gd name="connsiteY797" fmla="*/ 1010520 h 1738203"/>
                <a:gd name="connsiteX798" fmla="*/ 5088295 w 6634280"/>
                <a:gd name="connsiteY798" fmla="*/ 1002282 h 1738203"/>
                <a:gd name="connsiteX799" fmla="*/ 5091041 w 6634280"/>
                <a:gd name="connsiteY799" fmla="*/ 996790 h 1738203"/>
                <a:gd name="connsiteX800" fmla="*/ 5088295 w 6634280"/>
                <a:gd name="connsiteY800" fmla="*/ 994044 h 1738203"/>
                <a:gd name="connsiteX801" fmla="*/ 5088295 w 6634280"/>
                <a:gd name="connsiteY801" fmla="*/ 991298 h 1738203"/>
                <a:gd name="connsiteX802" fmla="*/ 5091041 w 6634280"/>
                <a:gd name="connsiteY802" fmla="*/ 991298 h 1738203"/>
                <a:gd name="connsiteX803" fmla="*/ 5091041 w 6634280"/>
                <a:gd name="connsiteY803" fmla="*/ 988552 h 1738203"/>
                <a:gd name="connsiteX804" fmla="*/ 1084661 w 6634280"/>
                <a:gd name="connsiteY804" fmla="*/ 983060 h 1738203"/>
                <a:gd name="connsiteX805" fmla="*/ 1090153 w 6634280"/>
                <a:gd name="connsiteY805" fmla="*/ 985806 h 1738203"/>
                <a:gd name="connsiteX806" fmla="*/ 1092898 w 6634280"/>
                <a:gd name="connsiteY806" fmla="*/ 985806 h 1738203"/>
                <a:gd name="connsiteX807" fmla="*/ 1095644 w 6634280"/>
                <a:gd name="connsiteY807" fmla="*/ 985806 h 1738203"/>
                <a:gd name="connsiteX808" fmla="*/ 1101136 w 6634280"/>
                <a:gd name="connsiteY808" fmla="*/ 988552 h 1738203"/>
                <a:gd name="connsiteX809" fmla="*/ 1101137 w 6634280"/>
                <a:gd name="connsiteY809" fmla="*/ 988552 h 1738203"/>
                <a:gd name="connsiteX810" fmla="*/ 1103882 w 6634280"/>
                <a:gd name="connsiteY810" fmla="*/ 991298 h 1738203"/>
                <a:gd name="connsiteX811" fmla="*/ 1102234 w 6634280"/>
                <a:gd name="connsiteY811" fmla="*/ 990748 h 1738203"/>
                <a:gd name="connsiteX812" fmla="*/ 1103882 w 6634280"/>
                <a:gd name="connsiteY812" fmla="*/ 994044 h 1738203"/>
                <a:gd name="connsiteX813" fmla="*/ 1103882 w 6634280"/>
                <a:gd name="connsiteY813" fmla="*/ 997340 h 1738203"/>
                <a:gd name="connsiteX814" fmla="*/ 1106628 w 6634280"/>
                <a:gd name="connsiteY814" fmla="*/ 999536 h 1738203"/>
                <a:gd name="connsiteX815" fmla="*/ 1103882 w 6634280"/>
                <a:gd name="connsiteY815" fmla="*/ 991298 h 1738203"/>
                <a:gd name="connsiteX816" fmla="*/ 1109374 w 6634280"/>
                <a:gd name="connsiteY816" fmla="*/ 996790 h 1738203"/>
                <a:gd name="connsiteX817" fmla="*/ 1114867 w 6634280"/>
                <a:gd name="connsiteY817" fmla="*/ 1005028 h 1738203"/>
                <a:gd name="connsiteX818" fmla="*/ 1114867 w 6634280"/>
                <a:gd name="connsiteY818" fmla="*/ 1016012 h 1738203"/>
                <a:gd name="connsiteX819" fmla="*/ 1112120 w 6634280"/>
                <a:gd name="connsiteY819" fmla="*/ 1024249 h 1738203"/>
                <a:gd name="connsiteX820" fmla="*/ 1103882 w 6634280"/>
                <a:gd name="connsiteY820" fmla="*/ 1035233 h 1738203"/>
                <a:gd name="connsiteX821" fmla="*/ 1106628 w 6634280"/>
                <a:gd name="connsiteY821" fmla="*/ 1026995 h 1738203"/>
                <a:gd name="connsiteX822" fmla="*/ 1092898 w 6634280"/>
                <a:gd name="connsiteY822" fmla="*/ 1037979 h 1738203"/>
                <a:gd name="connsiteX823" fmla="*/ 1103882 w 6634280"/>
                <a:gd name="connsiteY823" fmla="*/ 1035233 h 1738203"/>
                <a:gd name="connsiteX824" fmla="*/ 1095645 w 6634280"/>
                <a:gd name="connsiteY824" fmla="*/ 1037979 h 1738203"/>
                <a:gd name="connsiteX825" fmla="*/ 1090153 w 6634280"/>
                <a:gd name="connsiteY825" fmla="*/ 1040725 h 1738203"/>
                <a:gd name="connsiteX826" fmla="*/ 1081915 w 6634280"/>
                <a:gd name="connsiteY826" fmla="*/ 1043471 h 1738203"/>
                <a:gd name="connsiteX827" fmla="*/ 1076423 w 6634280"/>
                <a:gd name="connsiteY827" fmla="*/ 1040725 h 1738203"/>
                <a:gd name="connsiteX828" fmla="*/ 1065439 w 6634280"/>
                <a:gd name="connsiteY828" fmla="*/ 1040725 h 1738203"/>
                <a:gd name="connsiteX829" fmla="*/ 1057202 w 6634280"/>
                <a:gd name="connsiteY829" fmla="*/ 1032487 h 1738203"/>
                <a:gd name="connsiteX830" fmla="*/ 1048963 w 6634280"/>
                <a:gd name="connsiteY830" fmla="*/ 1024249 h 1738203"/>
                <a:gd name="connsiteX831" fmla="*/ 1048963 w 6634280"/>
                <a:gd name="connsiteY831" fmla="*/ 1013266 h 1738203"/>
                <a:gd name="connsiteX832" fmla="*/ 1048963 w 6634280"/>
                <a:gd name="connsiteY832" fmla="*/ 1002282 h 1738203"/>
                <a:gd name="connsiteX833" fmla="*/ 1057202 w 6634280"/>
                <a:gd name="connsiteY833" fmla="*/ 994044 h 1738203"/>
                <a:gd name="connsiteX834" fmla="*/ 1065439 w 6634280"/>
                <a:gd name="connsiteY834" fmla="*/ 985806 h 1738203"/>
                <a:gd name="connsiteX835" fmla="*/ 1073676 w 6634280"/>
                <a:gd name="connsiteY835" fmla="*/ 985806 h 1738203"/>
                <a:gd name="connsiteX836" fmla="*/ 5258545 w 6634280"/>
                <a:gd name="connsiteY836" fmla="*/ 983060 h 1738203"/>
                <a:gd name="connsiteX837" fmla="*/ 5258545 w 6634280"/>
                <a:gd name="connsiteY837" fmla="*/ 985806 h 1738203"/>
                <a:gd name="connsiteX838" fmla="*/ 5264037 w 6634280"/>
                <a:gd name="connsiteY838" fmla="*/ 988552 h 1738203"/>
                <a:gd name="connsiteX839" fmla="*/ 5264037 w 6634280"/>
                <a:gd name="connsiteY839" fmla="*/ 991298 h 1738203"/>
                <a:gd name="connsiteX840" fmla="*/ 5269529 w 6634280"/>
                <a:gd name="connsiteY840" fmla="*/ 991298 h 1738203"/>
                <a:gd name="connsiteX841" fmla="*/ 5269529 w 6634280"/>
                <a:gd name="connsiteY841" fmla="*/ 985806 h 1738203"/>
                <a:gd name="connsiteX842" fmla="*/ 5264037 w 6634280"/>
                <a:gd name="connsiteY842" fmla="*/ 985806 h 1738203"/>
                <a:gd name="connsiteX843" fmla="*/ 5162436 w 6634280"/>
                <a:gd name="connsiteY843" fmla="*/ 980314 h 1738203"/>
                <a:gd name="connsiteX844" fmla="*/ 5162436 w 6634280"/>
                <a:gd name="connsiteY844" fmla="*/ 985806 h 1738203"/>
                <a:gd name="connsiteX845" fmla="*/ 5165182 w 6634280"/>
                <a:gd name="connsiteY845" fmla="*/ 988552 h 1738203"/>
                <a:gd name="connsiteX846" fmla="*/ 5159690 w 6634280"/>
                <a:gd name="connsiteY846" fmla="*/ 988552 h 1738203"/>
                <a:gd name="connsiteX847" fmla="*/ 5162436 w 6634280"/>
                <a:gd name="connsiteY847" fmla="*/ 994044 h 1738203"/>
                <a:gd name="connsiteX848" fmla="*/ 5165182 w 6634280"/>
                <a:gd name="connsiteY848" fmla="*/ 996790 h 1738203"/>
                <a:gd name="connsiteX849" fmla="*/ 5167928 w 6634280"/>
                <a:gd name="connsiteY849" fmla="*/ 994044 h 1738203"/>
                <a:gd name="connsiteX850" fmla="*/ 5167928 w 6634280"/>
                <a:gd name="connsiteY850" fmla="*/ 991298 h 1738203"/>
                <a:gd name="connsiteX851" fmla="*/ 5167928 w 6634280"/>
                <a:gd name="connsiteY851" fmla="*/ 988552 h 1738203"/>
                <a:gd name="connsiteX852" fmla="*/ 5167928 w 6634280"/>
                <a:gd name="connsiteY852" fmla="*/ 985806 h 1738203"/>
                <a:gd name="connsiteX853" fmla="*/ 5170674 w 6634280"/>
                <a:gd name="connsiteY853" fmla="*/ 985806 h 1738203"/>
                <a:gd name="connsiteX854" fmla="*/ 5170674 w 6634280"/>
                <a:gd name="connsiteY854" fmla="*/ 983060 h 1738203"/>
                <a:gd name="connsiteX855" fmla="*/ 5167928 w 6634280"/>
                <a:gd name="connsiteY855" fmla="*/ 983060 h 1738203"/>
                <a:gd name="connsiteX856" fmla="*/ 5167928 w 6634280"/>
                <a:gd name="connsiteY856" fmla="*/ 980314 h 1738203"/>
                <a:gd name="connsiteX857" fmla="*/ 5165182 w 6634280"/>
                <a:gd name="connsiteY857" fmla="*/ 980314 h 1738203"/>
                <a:gd name="connsiteX858" fmla="*/ 5104771 w 6634280"/>
                <a:gd name="connsiteY858" fmla="*/ 977568 h 1738203"/>
                <a:gd name="connsiteX859" fmla="*/ 5107517 w 6634280"/>
                <a:gd name="connsiteY859" fmla="*/ 980314 h 1738203"/>
                <a:gd name="connsiteX860" fmla="*/ 5113009 w 6634280"/>
                <a:gd name="connsiteY860" fmla="*/ 983060 h 1738203"/>
                <a:gd name="connsiteX861" fmla="*/ 5107517 w 6634280"/>
                <a:gd name="connsiteY861" fmla="*/ 983060 h 1738203"/>
                <a:gd name="connsiteX862" fmla="*/ 5104771 w 6634280"/>
                <a:gd name="connsiteY862" fmla="*/ 985806 h 1738203"/>
                <a:gd name="connsiteX863" fmla="*/ 5104771 w 6634280"/>
                <a:gd name="connsiteY863" fmla="*/ 991298 h 1738203"/>
                <a:gd name="connsiteX864" fmla="*/ 5110263 w 6634280"/>
                <a:gd name="connsiteY864" fmla="*/ 994044 h 1738203"/>
                <a:gd name="connsiteX865" fmla="*/ 5115755 w 6634280"/>
                <a:gd name="connsiteY865" fmla="*/ 994044 h 1738203"/>
                <a:gd name="connsiteX866" fmla="*/ 5118501 w 6634280"/>
                <a:gd name="connsiteY866" fmla="*/ 991298 h 1738203"/>
                <a:gd name="connsiteX867" fmla="*/ 5121247 w 6634280"/>
                <a:gd name="connsiteY867" fmla="*/ 985806 h 1738203"/>
                <a:gd name="connsiteX868" fmla="*/ 5115755 w 6634280"/>
                <a:gd name="connsiteY868" fmla="*/ 983060 h 1738203"/>
                <a:gd name="connsiteX869" fmla="*/ 5113009 w 6634280"/>
                <a:gd name="connsiteY869" fmla="*/ 983060 h 1738203"/>
                <a:gd name="connsiteX870" fmla="*/ 5113009 w 6634280"/>
                <a:gd name="connsiteY870" fmla="*/ 977568 h 1738203"/>
                <a:gd name="connsiteX871" fmla="*/ 6615058 w 6634280"/>
                <a:gd name="connsiteY871" fmla="*/ 974822 h 1738203"/>
                <a:gd name="connsiteX872" fmla="*/ 6634280 w 6634280"/>
                <a:gd name="connsiteY872" fmla="*/ 994044 h 1738203"/>
                <a:gd name="connsiteX873" fmla="*/ 6436570 w 6634280"/>
                <a:gd name="connsiteY873" fmla="*/ 1016012 h 1738203"/>
                <a:gd name="connsiteX874" fmla="*/ 6447554 w 6634280"/>
                <a:gd name="connsiteY874" fmla="*/ 1007774 h 1738203"/>
                <a:gd name="connsiteX875" fmla="*/ 6458538 w 6634280"/>
                <a:gd name="connsiteY875" fmla="*/ 1002282 h 1738203"/>
                <a:gd name="connsiteX876" fmla="*/ 6475013 w 6634280"/>
                <a:gd name="connsiteY876" fmla="*/ 999536 h 1738203"/>
                <a:gd name="connsiteX877" fmla="*/ 6491489 w 6634280"/>
                <a:gd name="connsiteY877" fmla="*/ 1002282 h 1738203"/>
                <a:gd name="connsiteX878" fmla="*/ 6521695 w 6634280"/>
                <a:gd name="connsiteY878" fmla="*/ 1005028 h 1738203"/>
                <a:gd name="connsiteX879" fmla="*/ 6538171 w 6634280"/>
                <a:gd name="connsiteY879" fmla="*/ 1002282 h 1738203"/>
                <a:gd name="connsiteX880" fmla="*/ 6562885 w 6634280"/>
                <a:gd name="connsiteY880" fmla="*/ 994044 h 1738203"/>
                <a:gd name="connsiteX881" fmla="*/ 5137722 w 6634280"/>
                <a:gd name="connsiteY881" fmla="*/ 966584 h 1738203"/>
                <a:gd name="connsiteX882" fmla="*/ 5129485 w 6634280"/>
                <a:gd name="connsiteY882" fmla="*/ 969330 h 1738203"/>
                <a:gd name="connsiteX883" fmla="*/ 5126739 w 6634280"/>
                <a:gd name="connsiteY883" fmla="*/ 969330 h 1738203"/>
                <a:gd name="connsiteX884" fmla="*/ 5123993 w 6634280"/>
                <a:gd name="connsiteY884" fmla="*/ 972076 h 1738203"/>
                <a:gd name="connsiteX885" fmla="*/ 5129485 w 6634280"/>
                <a:gd name="connsiteY885" fmla="*/ 977568 h 1738203"/>
                <a:gd name="connsiteX886" fmla="*/ 5137722 w 6634280"/>
                <a:gd name="connsiteY886" fmla="*/ 974822 h 1738203"/>
                <a:gd name="connsiteX887" fmla="*/ 5102025 w 6634280"/>
                <a:gd name="connsiteY887" fmla="*/ 966584 h 1738203"/>
                <a:gd name="connsiteX888" fmla="*/ 5104771 w 6634280"/>
                <a:gd name="connsiteY888" fmla="*/ 972076 h 1738203"/>
                <a:gd name="connsiteX889" fmla="*/ 5107517 w 6634280"/>
                <a:gd name="connsiteY889" fmla="*/ 972076 h 1738203"/>
                <a:gd name="connsiteX890" fmla="*/ 5110263 w 6634280"/>
                <a:gd name="connsiteY890" fmla="*/ 969330 h 1738203"/>
                <a:gd name="connsiteX891" fmla="*/ 5110263 w 6634280"/>
                <a:gd name="connsiteY891" fmla="*/ 966584 h 1738203"/>
                <a:gd name="connsiteX892" fmla="*/ 1035233 w 6634280"/>
                <a:gd name="connsiteY892" fmla="*/ 966584 h 1738203"/>
                <a:gd name="connsiteX893" fmla="*/ 1035233 w 6634280"/>
                <a:gd name="connsiteY893" fmla="*/ 969330 h 1738203"/>
                <a:gd name="connsiteX894" fmla="*/ 1043472 w 6634280"/>
                <a:gd name="connsiteY894" fmla="*/ 969330 h 1738203"/>
                <a:gd name="connsiteX895" fmla="*/ 1048964 w 6634280"/>
                <a:gd name="connsiteY895" fmla="*/ 966584 h 1738203"/>
                <a:gd name="connsiteX896" fmla="*/ 5264037 w 6634280"/>
                <a:gd name="connsiteY896" fmla="*/ 963838 h 1738203"/>
                <a:gd name="connsiteX897" fmla="*/ 5264037 w 6634280"/>
                <a:gd name="connsiteY897" fmla="*/ 969330 h 1738203"/>
                <a:gd name="connsiteX898" fmla="*/ 5264037 w 6634280"/>
                <a:gd name="connsiteY898" fmla="*/ 972076 h 1738203"/>
                <a:gd name="connsiteX899" fmla="*/ 5258545 w 6634280"/>
                <a:gd name="connsiteY899" fmla="*/ 977568 h 1738203"/>
                <a:gd name="connsiteX900" fmla="*/ 5264037 w 6634280"/>
                <a:gd name="connsiteY900" fmla="*/ 980314 h 1738203"/>
                <a:gd name="connsiteX901" fmla="*/ 5269529 w 6634280"/>
                <a:gd name="connsiteY901" fmla="*/ 980314 h 1738203"/>
                <a:gd name="connsiteX902" fmla="*/ 5272275 w 6634280"/>
                <a:gd name="connsiteY902" fmla="*/ 972076 h 1738203"/>
                <a:gd name="connsiteX903" fmla="*/ 5269529 w 6634280"/>
                <a:gd name="connsiteY903" fmla="*/ 963838 h 1738203"/>
                <a:gd name="connsiteX904" fmla="*/ 5244816 w 6634280"/>
                <a:gd name="connsiteY904" fmla="*/ 961092 h 1738203"/>
                <a:gd name="connsiteX905" fmla="*/ 5242070 w 6634280"/>
                <a:gd name="connsiteY905" fmla="*/ 963838 h 1738203"/>
                <a:gd name="connsiteX906" fmla="*/ 5242070 w 6634280"/>
                <a:gd name="connsiteY906" fmla="*/ 966584 h 1738203"/>
                <a:gd name="connsiteX907" fmla="*/ 5244816 w 6634280"/>
                <a:gd name="connsiteY907" fmla="*/ 966584 h 1738203"/>
                <a:gd name="connsiteX908" fmla="*/ 5247562 w 6634280"/>
                <a:gd name="connsiteY908" fmla="*/ 966584 h 1738203"/>
                <a:gd name="connsiteX909" fmla="*/ 5250308 w 6634280"/>
                <a:gd name="connsiteY909" fmla="*/ 966584 h 1738203"/>
                <a:gd name="connsiteX910" fmla="*/ 5253053 w 6634280"/>
                <a:gd name="connsiteY910" fmla="*/ 966584 h 1738203"/>
                <a:gd name="connsiteX911" fmla="*/ 5253053 w 6634280"/>
                <a:gd name="connsiteY911" fmla="*/ 961092 h 1738203"/>
                <a:gd name="connsiteX912" fmla="*/ 1169785 w 6634280"/>
                <a:gd name="connsiteY912" fmla="*/ 961092 h 1738203"/>
                <a:gd name="connsiteX913" fmla="*/ 1175277 w 6634280"/>
                <a:gd name="connsiteY913" fmla="*/ 963838 h 1738203"/>
                <a:gd name="connsiteX914" fmla="*/ 1178023 w 6634280"/>
                <a:gd name="connsiteY914" fmla="*/ 969330 h 1738203"/>
                <a:gd name="connsiteX915" fmla="*/ 1178023 w 6634280"/>
                <a:gd name="connsiteY915" fmla="*/ 974822 h 1738203"/>
                <a:gd name="connsiteX916" fmla="*/ 1178023 w 6634280"/>
                <a:gd name="connsiteY916" fmla="*/ 980314 h 1738203"/>
                <a:gd name="connsiteX917" fmla="*/ 1175277 w 6634280"/>
                <a:gd name="connsiteY917" fmla="*/ 983060 h 1738203"/>
                <a:gd name="connsiteX918" fmla="*/ 1169785 w 6634280"/>
                <a:gd name="connsiteY918" fmla="*/ 983060 h 1738203"/>
                <a:gd name="connsiteX919" fmla="*/ 1167039 w 6634280"/>
                <a:gd name="connsiteY919" fmla="*/ 983060 h 1738203"/>
                <a:gd name="connsiteX920" fmla="*/ 1164293 w 6634280"/>
                <a:gd name="connsiteY920" fmla="*/ 980314 h 1738203"/>
                <a:gd name="connsiteX921" fmla="*/ 1161547 w 6634280"/>
                <a:gd name="connsiteY921" fmla="*/ 974822 h 1738203"/>
                <a:gd name="connsiteX922" fmla="*/ 1161547 w 6634280"/>
                <a:gd name="connsiteY922" fmla="*/ 969330 h 1738203"/>
                <a:gd name="connsiteX923" fmla="*/ 1164293 w 6634280"/>
                <a:gd name="connsiteY923" fmla="*/ 963838 h 1738203"/>
                <a:gd name="connsiteX924" fmla="*/ 6175702 w 6634280"/>
                <a:gd name="connsiteY924" fmla="*/ 955600 h 1738203"/>
                <a:gd name="connsiteX925" fmla="*/ 6167464 w 6634280"/>
                <a:gd name="connsiteY925" fmla="*/ 958346 h 1738203"/>
                <a:gd name="connsiteX926" fmla="*/ 6159226 w 6634280"/>
                <a:gd name="connsiteY926" fmla="*/ 961092 h 1738203"/>
                <a:gd name="connsiteX927" fmla="*/ 6148242 w 6634280"/>
                <a:gd name="connsiteY927" fmla="*/ 963838 h 1738203"/>
                <a:gd name="connsiteX928" fmla="*/ 6137258 w 6634280"/>
                <a:gd name="connsiteY928" fmla="*/ 963838 h 1738203"/>
                <a:gd name="connsiteX929" fmla="*/ 6137258 w 6634280"/>
                <a:gd name="connsiteY929" fmla="*/ 958346 h 1738203"/>
                <a:gd name="connsiteX930" fmla="*/ 6134512 w 6634280"/>
                <a:gd name="connsiteY930" fmla="*/ 958346 h 1738203"/>
                <a:gd name="connsiteX931" fmla="*/ 6129020 w 6634280"/>
                <a:gd name="connsiteY931" fmla="*/ 958346 h 1738203"/>
                <a:gd name="connsiteX932" fmla="*/ 6129020 w 6634280"/>
                <a:gd name="connsiteY932" fmla="*/ 963838 h 1738203"/>
                <a:gd name="connsiteX933" fmla="*/ 6137258 w 6634280"/>
                <a:gd name="connsiteY933" fmla="*/ 963838 h 1738203"/>
                <a:gd name="connsiteX934" fmla="*/ 6145496 w 6634280"/>
                <a:gd name="connsiteY934" fmla="*/ 966584 h 1738203"/>
                <a:gd name="connsiteX935" fmla="*/ 6159226 w 6634280"/>
                <a:gd name="connsiteY935" fmla="*/ 966584 h 1738203"/>
                <a:gd name="connsiteX936" fmla="*/ 6172956 w 6634280"/>
                <a:gd name="connsiteY936" fmla="*/ 963838 h 1738203"/>
                <a:gd name="connsiteX937" fmla="*/ 6175702 w 6634280"/>
                <a:gd name="connsiteY937" fmla="*/ 961092 h 1738203"/>
                <a:gd name="connsiteX938" fmla="*/ 5225594 w 6634280"/>
                <a:gd name="connsiteY938" fmla="*/ 955600 h 1738203"/>
                <a:gd name="connsiteX939" fmla="*/ 5225594 w 6634280"/>
                <a:gd name="connsiteY939" fmla="*/ 966584 h 1738203"/>
                <a:gd name="connsiteX940" fmla="*/ 5231086 w 6634280"/>
                <a:gd name="connsiteY940" fmla="*/ 963838 h 1738203"/>
                <a:gd name="connsiteX941" fmla="*/ 5233832 w 6634280"/>
                <a:gd name="connsiteY941" fmla="*/ 958346 h 1738203"/>
                <a:gd name="connsiteX942" fmla="*/ 5231086 w 6634280"/>
                <a:gd name="connsiteY942" fmla="*/ 958346 h 1738203"/>
                <a:gd name="connsiteX943" fmla="*/ 5082803 w 6634280"/>
                <a:gd name="connsiteY943" fmla="*/ 955600 h 1738203"/>
                <a:gd name="connsiteX944" fmla="*/ 5082803 w 6634280"/>
                <a:gd name="connsiteY944" fmla="*/ 961092 h 1738203"/>
                <a:gd name="connsiteX945" fmla="*/ 5088295 w 6634280"/>
                <a:gd name="connsiteY945" fmla="*/ 961092 h 1738203"/>
                <a:gd name="connsiteX946" fmla="*/ 5091041 w 6634280"/>
                <a:gd name="connsiteY946" fmla="*/ 955600 h 1738203"/>
                <a:gd name="connsiteX947" fmla="*/ 930887 w 6634280"/>
                <a:gd name="connsiteY947" fmla="*/ 955600 h 1738203"/>
                <a:gd name="connsiteX948" fmla="*/ 928141 w 6634280"/>
                <a:gd name="connsiteY948" fmla="*/ 958346 h 1738203"/>
                <a:gd name="connsiteX949" fmla="*/ 928141 w 6634280"/>
                <a:gd name="connsiteY949" fmla="*/ 963838 h 1738203"/>
                <a:gd name="connsiteX950" fmla="*/ 930887 w 6634280"/>
                <a:gd name="connsiteY950" fmla="*/ 963838 h 1738203"/>
                <a:gd name="connsiteX951" fmla="*/ 933632 w 6634280"/>
                <a:gd name="connsiteY951" fmla="*/ 963838 h 1738203"/>
                <a:gd name="connsiteX952" fmla="*/ 935005 w 6634280"/>
                <a:gd name="connsiteY952" fmla="*/ 965211 h 1738203"/>
                <a:gd name="connsiteX953" fmla="*/ 937857 w 6634280"/>
                <a:gd name="connsiteY953" fmla="*/ 965528 h 1738203"/>
                <a:gd name="connsiteX954" fmla="*/ 936378 w 6634280"/>
                <a:gd name="connsiteY954" fmla="*/ 961092 h 1738203"/>
                <a:gd name="connsiteX955" fmla="*/ 5354655 w 6634280"/>
                <a:gd name="connsiteY955" fmla="*/ 952854 h 1738203"/>
                <a:gd name="connsiteX956" fmla="*/ 5354655 w 6634280"/>
                <a:gd name="connsiteY956" fmla="*/ 955600 h 1738203"/>
                <a:gd name="connsiteX957" fmla="*/ 5357401 w 6634280"/>
                <a:gd name="connsiteY957" fmla="*/ 958346 h 1738203"/>
                <a:gd name="connsiteX958" fmla="*/ 5360147 w 6634280"/>
                <a:gd name="connsiteY958" fmla="*/ 955600 h 1738203"/>
                <a:gd name="connsiteX959" fmla="*/ 5360147 w 6634280"/>
                <a:gd name="connsiteY959" fmla="*/ 952854 h 1738203"/>
                <a:gd name="connsiteX960" fmla="*/ 5357401 w 6634280"/>
                <a:gd name="connsiteY960" fmla="*/ 952854 h 1738203"/>
                <a:gd name="connsiteX961" fmla="*/ 5178912 w 6634280"/>
                <a:gd name="connsiteY961" fmla="*/ 952854 h 1738203"/>
                <a:gd name="connsiteX962" fmla="*/ 5173420 w 6634280"/>
                <a:gd name="connsiteY962" fmla="*/ 958346 h 1738203"/>
                <a:gd name="connsiteX963" fmla="*/ 5167928 w 6634280"/>
                <a:gd name="connsiteY963" fmla="*/ 966584 h 1738203"/>
                <a:gd name="connsiteX964" fmla="*/ 5170674 w 6634280"/>
                <a:gd name="connsiteY964" fmla="*/ 966584 h 1738203"/>
                <a:gd name="connsiteX965" fmla="*/ 5173420 w 6634280"/>
                <a:gd name="connsiteY965" fmla="*/ 969330 h 1738203"/>
                <a:gd name="connsiteX966" fmla="*/ 5176166 w 6634280"/>
                <a:gd name="connsiteY966" fmla="*/ 972076 h 1738203"/>
                <a:gd name="connsiteX967" fmla="*/ 5181658 w 6634280"/>
                <a:gd name="connsiteY967" fmla="*/ 972076 h 1738203"/>
                <a:gd name="connsiteX968" fmla="*/ 5187150 w 6634280"/>
                <a:gd name="connsiteY968" fmla="*/ 974822 h 1738203"/>
                <a:gd name="connsiteX969" fmla="*/ 5187150 w 6634280"/>
                <a:gd name="connsiteY969" fmla="*/ 980314 h 1738203"/>
                <a:gd name="connsiteX970" fmla="*/ 5184404 w 6634280"/>
                <a:gd name="connsiteY970" fmla="*/ 980314 h 1738203"/>
                <a:gd name="connsiteX971" fmla="*/ 5176166 w 6634280"/>
                <a:gd name="connsiteY971" fmla="*/ 983060 h 1738203"/>
                <a:gd name="connsiteX972" fmla="*/ 5178912 w 6634280"/>
                <a:gd name="connsiteY972" fmla="*/ 994044 h 1738203"/>
                <a:gd name="connsiteX973" fmla="*/ 5187150 w 6634280"/>
                <a:gd name="connsiteY973" fmla="*/ 999536 h 1738203"/>
                <a:gd name="connsiteX974" fmla="*/ 5189896 w 6634280"/>
                <a:gd name="connsiteY974" fmla="*/ 996790 h 1738203"/>
                <a:gd name="connsiteX975" fmla="*/ 5192642 w 6634280"/>
                <a:gd name="connsiteY975" fmla="*/ 991298 h 1738203"/>
                <a:gd name="connsiteX976" fmla="*/ 5189896 w 6634280"/>
                <a:gd name="connsiteY976" fmla="*/ 985806 h 1738203"/>
                <a:gd name="connsiteX977" fmla="*/ 5187150 w 6634280"/>
                <a:gd name="connsiteY977" fmla="*/ 983060 h 1738203"/>
                <a:gd name="connsiteX978" fmla="*/ 5198134 w 6634280"/>
                <a:gd name="connsiteY978" fmla="*/ 983060 h 1738203"/>
                <a:gd name="connsiteX979" fmla="*/ 5200880 w 6634280"/>
                <a:gd name="connsiteY979" fmla="*/ 977568 h 1738203"/>
                <a:gd name="connsiteX980" fmla="*/ 5198134 w 6634280"/>
                <a:gd name="connsiteY980" fmla="*/ 974822 h 1738203"/>
                <a:gd name="connsiteX981" fmla="*/ 5195388 w 6634280"/>
                <a:gd name="connsiteY981" fmla="*/ 969330 h 1738203"/>
                <a:gd name="connsiteX982" fmla="*/ 5195388 w 6634280"/>
                <a:gd name="connsiteY982" fmla="*/ 963838 h 1738203"/>
                <a:gd name="connsiteX983" fmla="*/ 5187150 w 6634280"/>
                <a:gd name="connsiteY983" fmla="*/ 958346 h 1738203"/>
                <a:gd name="connsiteX984" fmla="*/ 5181658 w 6634280"/>
                <a:gd name="connsiteY984" fmla="*/ 955600 h 1738203"/>
                <a:gd name="connsiteX985" fmla="*/ 856745 w 6634280"/>
                <a:gd name="connsiteY985" fmla="*/ 950108 h 1738203"/>
                <a:gd name="connsiteX986" fmla="*/ 853999 w 6634280"/>
                <a:gd name="connsiteY986" fmla="*/ 952854 h 1738203"/>
                <a:gd name="connsiteX987" fmla="*/ 856745 w 6634280"/>
                <a:gd name="connsiteY987" fmla="*/ 952854 h 1738203"/>
                <a:gd name="connsiteX988" fmla="*/ 856745 w 6634280"/>
                <a:gd name="connsiteY988" fmla="*/ 955600 h 1738203"/>
                <a:gd name="connsiteX989" fmla="*/ 859491 w 6634280"/>
                <a:gd name="connsiteY989" fmla="*/ 955600 h 1738203"/>
                <a:gd name="connsiteX990" fmla="*/ 862237 w 6634280"/>
                <a:gd name="connsiteY990" fmla="*/ 952854 h 1738203"/>
                <a:gd name="connsiteX991" fmla="*/ 862237 w 6634280"/>
                <a:gd name="connsiteY991" fmla="*/ 950108 h 1738203"/>
                <a:gd name="connsiteX992" fmla="*/ 6238859 w 6634280"/>
                <a:gd name="connsiteY992" fmla="*/ 950108 h 1738203"/>
                <a:gd name="connsiteX993" fmla="*/ 6222384 w 6634280"/>
                <a:gd name="connsiteY993" fmla="*/ 955600 h 1738203"/>
                <a:gd name="connsiteX994" fmla="*/ 6216892 w 6634280"/>
                <a:gd name="connsiteY994" fmla="*/ 961092 h 1738203"/>
                <a:gd name="connsiteX995" fmla="*/ 6211400 w 6634280"/>
                <a:gd name="connsiteY995" fmla="*/ 963838 h 1738203"/>
                <a:gd name="connsiteX996" fmla="*/ 6238859 w 6634280"/>
                <a:gd name="connsiteY996" fmla="*/ 958346 h 1738203"/>
                <a:gd name="connsiteX997" fmla="*/ 6252589 w 6634280"/>
                <a:gd name="connsiteY997" fmla="*/ 958346 h 1738203"/>
                <a:gd name="connsiteX998" fmla="*/ 6269065 w 6634280"/>
                <a:gd name="connsiteY998" fmla="*/ 958346 h 1738203"/>
                <a:gd name="connsiteX999" fmla="*/ 6263573 w 6634280"/>
                <a:gd name="connsiteY999" fmla="*/ 952854 h 1738203"/>
                <a:gd name="connsiteX1000" fmla="*/ 6258081 w 6634280"/>
                <a:gd name="connsiteY1000" fmla="*/ 950108 h 1738203"/>
                <a:gd name="connsiteX1001" fmla="*/ 6249843 w 6634280"/>
                <a:gd name="connsiteY1001" fmla="*/ 950108 h 1738203"/>
                <a:gd name="connsiteX1002" fmla="*/ 5140468 w 6634280"/>
                <a:gd name="connsiteY1002" fmla="*/ 950108 h 1738203"/>
                <a:gd name="connsiteX1003" fmla="*/ 5140468 w 6634280"/>
                <a:gd name="connsiteY1003" fmla="*/ 955600 h 1738203"/>
                <a:gd name="connsiteX1004" fmla="*/ 5148706 w 6634280"/>
                <a:gd name="connsiteY1004" fmla="*/ 955600 h 1738203"/>
                <a:gd name="connsiteX1005" fmla="*/ 5148706 w 6634280"/>
                <a:gd name="connsiteY1005" fmla="*/ 952854 h 1738203"/>
                <a:gd name="connsiteX1006" fmla="*/ 5145960 w 6634280"/>
                <a:gd name="connsiteY1006" fmla="*/ 950108 h 1738203"/>
                <a:gd name="connsiteX1007" fmla="*/ 1062694 w 6634280"/>
                <a:gd name="connsiteY1007" fmla="*/ 947362 h 1738203"/>
                <a:gd name="connsiteX1008" fmla="*/ 1062694 w 6634280"/>
                <a:gd name="connsiteY1008" fmla="*/ 950108 h 1738203"/>
                <a:gd name="connsiteX1009" fmla="*/ 1062694 w 6634280"/>
                <a:gd name="connsiteY1009" fmla="*/ 952854 h 1738203"/>
                <a:gd name="connsiteX1010" fmla="*/ 1065439 w 6634280"/>
                <a:gd name="connsiteY1010" fmla="*/ 952854 h 1738203"/>
                <a:gd name="connsiteX1011" fmla="*/ 1068185 w 6634280"/>
                <a:gd name="connsiteY1011" fmla="*/ 952854 h 1738203"/>
                <a:gd name="connsiteX1012" fmla="*/ 1068185 w 6634280"/>
                <a:gd name="connsiteY1012" fmla="*/ 950108 h 1738203"/>
                <a:gd name="connsiteX1013" fmla="*/ 1065439 w 6634280"/>
                <a:gd name="connsiteY1013" fmla="*/ 950108 h 1738203"/>
                <a:gd name="connsiteX1014" fmla="*/ 1065439 w 6634280"/>
                <a:gd name="connsiteY1014" fmla="*/ 947362 h 1738203"/>
                <a:gd name="connsiteX1015" fmla="*/ 799080 w 6634280"/>
                <a:gd name="connsiteY1015" fmla="*/ 947362 h 1738203"/>
                <a:gd name="connsiteX1016" fmla="*/ 799080 w 6634280"/>
                <a:gd name="connsiteY1016" fmla="*/ 952854 h 1738203"/>
                <a:gd name="connsiteX1017" fmla="*/ 804571 w 6634280"/>
                <a:gd name="connsiteY1017" fmla="*/ 952854 h 1738203"/>
                <a:gd name="connsiteX1018" fmla="*/ 804571 w 6634280"/>
                <a:gd name="connsiteY1018" fmla="*/ 950108 h 1738203"/>
                <a:gd name="connsiteX1019" fmla="*/ 6065863 w 6634280"/>
                <a:gd name="connsiteY1019" fmla="*/ 947362 h 1738203"/>
                <a:gd name="connsiteX1020" fmla="*/ 6068609 w 6634280"/>
                <a:gd name="connsiteY1020" fmla="*/ 952854 h 1738203"/>
                <a:gd name="connsiteX1021" fmla="*/ 6068609 w 6634280"/>
                <a:gd name="connsiteY1021" fmla="*/ 958346 h 1738203"/>
                <a:gd name="connsiteX1022" fmla="*/ 6076847 w 6634280"/>
                <a:gd name="connsiteY1022" fmla="*/ 963838 h 1738203"/>
                <a:gd name="connsiteX1023" fmla="*/ 6082339 w 6634280"/>
                <a:gd name="connsiteY1023" fmla="*/ 969330 h 1738203"/>
                <a:gd name="connsiteX1024" fmla="*/ 6082339 w 6634280"/>
                <a:gd name="connsiteY1024" fmla="*/ 974822 h 1738203"/>
                <a:gd name="connsiteX1025" fmla="*/ 6082339 w 6634280"/>
                <a:gd name="connsiteY1025" fmla="*/ 983060 h 1738203"/>
                <a:gd name="connsiteX1026" fmla="*/ 6076847 w 6634280"/>
                <a:gd name="connsiteY1026" fmla="*/ 980314 h 1738203"/>
                <a:gd name="connsiteX1027" fmla="*/ 6068609 w 6634280"/>
                <a:gd name="connsiteY1027" fmla="*/ 980314 h 1738203"/>
                <a:gd name="connsiteX1028" fmla="*/ 6060371 w 6634280"/>
                <a:gd name="connsiteY1028" fmla="*/ 983060 h 1738203"/>
                <a:gd name="connsiteX1029" fmla="*/ 6054879 w 6634280"/>
                <a:gd name="connsiteY1029" fmla="*/ 988552 h 1738203"/>
                <a:gd name="connsiteX1030" fmla="*/ 6065863 w 6634280"/>
                <a:gd name="connsiteY1030" fmla="*/ 991298 h 1738203"/>
                <a:gd name="connsiteX1031" fmla="*/ 6074101 w 6634280"/>
                <a:gd name="connsiteY1031" fmla="*/ 999536 h 1738203"/>
                <a:gd name="connsiteX1032" fmla="*/ 6076847 w 6634280"/>
                <a:gd name="connsiteY1032" fmla="*/ 1007774 h 1738203"/>
                <a:gd name="connsiteX1033" fmla="*/ 6076847 w 6634280"/>
                <a:gd name="connsiteY1033" fmla="*/ 1018758 h 1738203"/>
                <a:gd name="connsiteX1034" fmla="*/ 6079593 w 6634280"/>
                <a:gd name="connsiteY1034" fmla="*/ 1029741 h 1738203"/>
                <a:gd name="connsiteX1035" fmla="*/ 6082339 w 6634280"/>
                <a:gd name="connsiteY1035" fmla="*/ 1037979 h 1738203"/>
                <a:gd name="connsiteX1036" fmla="*/ 6090577 w 6634280"/>
                <a:gd name="connsiteY1036" fmla="*/ 1043471 h 1738203"/>
                <a:gd name="connsiteX1037" fmla="*/ 6104306 w 6634280"/>
                <a:gd name="connsiteY1037" fmla="*/ 1043471 h 1738203"/>
                <a:gd name="connsiteX1038" fmla="*/ 6104306 w 6634280"/>
                <a:gd name="connsiteY1038" fmla="*/ 1037979 h 1738203"/>
                <a:gd name="connsiteX1039" fmla="*/ 6104306 w 6634280"/>
                <a:gd name="connsiteY1039" fmla="*/ 1035233 h 1738203"/>
                <a:gd name="connsiteX1040" fmla="*/ 6096069 w 6634280"/>
                <a:gd name="connsiteY1040" fmla="*/ 1032487 h 1738203"/>
                <a:gd name="connsiteX1041" fmla="*/ 6087831 w 6634280"/>
                <a:gd name="connsiteY1041" fmla="*/ 1032487 h 1738203"/>
                <a:gd name="connsiteX1042" fmla="*/ 6085085 w 6634280"/>
                <a:gd name="connsiteY1042" fmla="*/ 1029741 h 1738203"/>
                <a:gd name="connsiteX1043" fmla="*/ 6082339 w 6634280"/>
                <a:gd name="connsiteY1043" fmla="*/ 1026996 h 1738203"/>
                <a:gd name="connsiteX1044" fmla="*/ 6093323 w 6634280"/>
                <a:gd name="connsiteY1044" fmla="*/ 1024250 h 1738203"/>
                <a:gd name="connsiteX1045" fmla="*/ 6104306 w 6634280"/>
                <a:gd name="connsiteY1045" fmla="*/ 1024250 h 1738203"/>
                <a:gd name="connsiteX1046" fmla="*/ 6123528 w 6634280"/>
                <a:gd name="connsiteY1046" fmla="*/ 1029741 h 1738203"/>
                <a:gd name="connsiteX1047" fmla="*/ 6142750 w 6634280"/>
                <a:gd name="connsiteY1047" fmla="*/ 1037979 h 1738203"/>
                <a:gd name="connsiteX1048" fmla="*/ 6150988 w 6634280"/>
                <a:gd name="connsiteY1048" fmla="*/ 1040725 h 1738203"/>
                <a:gd name="connsiteX1049" fmla="*/ 6161972 w 6634280"/>
                <a:gd name="connsiteY1049" fmla="*/ 1040725 h 1738203"/>
                <a:gd name="connsiteX1050" fmla="*/ 6172956 w 6634280"/>
                <a:gd name="connsiteY1050" fmla="*/ 1035233 h 1738203"/>
                <a:gd name="connsiteX1051" fmla="*/ 6178448 w 6634280"/>
                <a:gd name="connsiteY1051" fmla="*/ 1029741 h 1738203"/>
                <a:gd name="connsiteX1052" fmla="*/ 6189432 w 6634280"/>
                <a:gd name="connsiteY1052" fmla="*/ 1026996 h 1738203"/>
                <a:gd name="connsiteX1053" fmla="*/ 6200416 w 6634280"/>
                <a:gd name="connsiteY1053" fmla="*/ 1024250 h 1738203"/>
                <a:gd name="connsiteX1054" fmla="*/ 6208654 w 6634280"/>
                <a:gd name="connsiteY1054" fmla="*/ 1018758 h 1738203"/>
                <a:gd name="connsiteX1055" fmla="*/ 6216892 w 6634280"/>
                <a:gd name="connsiteY1055" fmla="*/ 1016012 h 1738203"/>
                <a:gd name="connsiteX1056" fmla="*/ 6227875 w 6634280"/>
                <a:gd name="connsiteY1056" fmla="*/ 1010520 h 1738203"/>
                <a:gd name="connsiteX1057" fmla="*/ 6238859 w 6634280"/>
                <a:gd name="connsiteY1057" fmla="*/ 1010520 h 1738203"/>
                <a:gd name="connsiteX1058" fmla="*/ 6249843 w 6634280"/>
                <a:gd name="connsiteY1058" fmla="*/ 1013266 h 1738203"/>
                <a:gd name="connsiteX1059" fmla="*/ 6271811 w 6634280"/>
                <a:gd name="connsiteY1059" fmla="*/ 1016012 h 1738203"/>
                <a:gd name="connsiteX1060" fmla="*/ 6293779 w 6634280"/>
                <a:gd name="connsiteY1060" fmla="*/ 1018758 h 1738203"/>
                <a:gd name="connsiteX1061" fmla="*/ 6304763 w 6634280"/>
                <a:gd name="connsiteY1061" fmla="*/ 1018758 h 1738203"/>
                <a:gd name="connsiteX1062" fmla="*/ 6315747 w 6634280"/>
                <a:gd name="connsiteY1062" fmla="*/ 1013266 h 1738203"/>
                <a:gd name="connsiteX1063" fmla="*/ 6318493 w 6634280"/>
                <a:gd name="connsiteY1063" fmla="*/ 1013266 h 1738203"/>
                <a:gd name="connsiteX1064" fmla="*/ 6310255 w 6634280"/>
                <a:gd name="connsiteY1064" fmla="*/ 1005028 h 1738203"/>
                <a:gd name="connsiteX1065" fmla="*/ 6296525 w 6634280"/>
                <a:gd name="connsiteY1065" fmla="*/ 1002282 h 1738203"/>
                <a:gd name="connsiteX1066" fmla="*/ 6280049 w 6634280"/>
                <a:gd name="connsiteY1066" fmla="*/ 999536 h 1738203"/>
                <a:gd name="connsiteX1067" fmla="*/ 6260827 w 6634280"/>
                <a:gd name="connsiteY1067" fmla="*/ 999536 h 1738203"/>
                <a:gd name="connsiteX1068" fmla="*/ 6216892 w 6634280"/>
                <a:gd name="connsiteY1068" fmla="*/ 1005028 h 1738203"/>
                <a:gd name="connsiteX1069" fmla="*/ 6175702 w 6634280"/>
                <a:gd name="connsiteY1069" fmla="*/ 1010520 h 1738203"/>
                <a:gd name="connsiteX1070" fmla="*/ 6137258 w 6634280"/>
                <a:gd name="connsiteY1070" fmla="*/ 1013266 h 1738203"/>
                <a:gd name="connsiteX1071" fmla="*/ 6120782 w 6634280"/>
                <a:gd name="connsiteY1071" fmla="*/ 1013266 h 1738203"/>
                <a:gd name="connsiteX1072" fmla="*/ 6109798 w 6634280"/>
                <a:gd name="connsiteY1072" fmla="*/ 1007774 h 1738203"/>
                <a:gd name="connsiteX1073" fmla="*/ 6101561 w 6634280"/>
                <a:gd name="connsiteY1073" fmla="*/ 999536 h 1738203"/>
                <a:gd name="connsiteX1074" fmla="*/ 6096069 w 6634280"/>
                <a:gd name="connsiteY1074" fmla="*/ 991298 h 1738203"/>
                <a:gd name="connsiteX1075" fmla="*/ 6098815 w 6634280"/>
                <a:gd name="connsiteY1075" fmla="*/ 974822 h 1738203"/>
                <a:gd name="connsiteX1076" fmla="*/ 6107052 w 6634280"/>
                <a:gd name="connsiteY1076" fmla="*/ 955600 h 1738203"/>
                <a:gd name="connsiteX1077" fmla="*/ 6087831 w 6634280"/>
                <a:gd name="connsiteY1077" fmla="*/ 950108 h 1738203"/>
                <a:gd name="connsiteX1078" fmla="*/ 1048964 w 6634280"/>
                <a:gd name="connsiteY1078" fmla="*/ 944616 h 1738203"/>
                <a:gd name="connsiteX1079" fmla="*/ 1048964 w 6634280"/>
                <a:gd name="connsiteY1079" fmla="*/ 947362 h 1738203"/>
                <a:gd name="connsiteX1080" fmla="*/ 1048964 w 6634280"/>
                <a:gd name="connsiteY1080" fmla="*/ 950108 h 1738203"/>
                <a:gd name="connsiteX1081" fmla="*/ 1048964 w 6634280"/>
                <a:gd name="connsiteY1081" fmla="*/ 955600 h 1738203"/>
                <a:gd name="connsiteX1082" fmla="*/ 1051710 w 6634280"/>
                <a:gd name="connsiteY1082" fmla="*/ 955600 h 1738203"/>
                <a:gd name="connsiteX1083" fmla="*/ 1051710 w 6634280"/>
                <a:gd name="connsiteY1083" fmla="*/ 944616 h 1738203"/>
                <a:gd name="connsiteX1084" fmla="*/ 812809 w 6634280"/>
                <a:gd name="connsiteY1084" fmla="*/ 941870 h 1738203"/>
                <a:gd name="connsiteX1085" fmla="*/ 812809 w 6634280"/>
                <a:gd name="connsiteY1085" fmla="*/ 947362 h 1738203"/>
                <a:gd name="connsiteX1086" fmla="*/ 821047 w 6634280"/>
                <a:gd name="connsiteY1086" fmla="*/ 947362 h 1738203"/>
                <a:gd name="connsiteX1087" fmla="*/ 818301 w 6634280"/>
                <a:gd name="connsiteY1087" fmla="*/ 944616 h 1738203"/>
                <a:gd name="connsiteX1088" fmla="*/ 994043 w 6634280"/>
                <a:gd name="connsiteY1088" fmla="*/ 939124 h 1738203"/>
                <a:gd name="connsiteX1089" fmla="*/ 994043 w 6634280"/>
                <a:gd name="connsiteY1089" fmla="*/ 941870 h 1738203"/>
                <a:gd name="connsiteX1090" fmla="*/ 999536 w 6634280"/>
                <a:gd name="connsiteY1090" fmla="*/ 941870 h 1738203"/>
                <a:gd name="connsiteX1091" fmla="*/ 996790 w 6634280"/>
                <a:gd name="connsiteY1091" fmla="*/ 939124 h 1738203"/>
                <a:gd name="connsiteX1092" fmla="*/ 5195388 w 6634280"/>
                <a:gd name="connsiteY1092" fmla="*/ 939124 h 1738203"/>
                <a:gd name="connsiteX1093" fmla="*/ 5195388 w 6634280"/>
                <a:gd name="connsiteY1093" fmla="*/ 944616 h 1738203"/>
                <a:gd name="connsiteX1094" fmla="*/ 5200880 w 6634280"/>
                <a:gd name="connsiteY1094" fmla="*/ 944616 h 1738203"/>
                <a:gd name="connsiteX1095" fmla="*/ 5203626 w 6634280"/>
                <a:gd name="connsiteY1095" fmla="*/ 939124 h 1738203"/>
                <a:gd name="connsiteX1096" fmla="*/ 5280513 w 6634280"/>
                <a:gd name="connsiteY1096" fmla="*/ 936378 h 1738203"/>
                <a:gd name="connsiteX1097" fmla="*/ 5277767 w 6634280"/>
                <a:gd name="connsiteY1097" fmla="*/ 941870 h 1738203"/>
                <a:gd name="connsiteX1098" fmla="*/ 5275021 w 6634280"/>
                <a:gd name="connsiteY1098" fmla="*/ 944616 h 1738203"/>
                <a:gd name="connsiteX1099" fmla="*/ 5275021 w 6634280"/>
                <a:gd name="connsiteY1099" fmla="*/ 939124 h 1738203"/>
                <a:gd name="connsiteX1100" fmla="*/ 5272275 w 6634280"/>
                <a:gd name="connsiteY1100" fmla="*/ 939124 h 1738203"/>
                <a:gd name="connsiteX1101" fmla="*/ 5269529 w 6634280"/>
                <a:gd name="connsiteY1101" fmla="*/ 939124 h 1738203"/>
                <a:gd name="connsiteX1102" fmla="*/ 5269529 w 6634280"/>
                <a:gd name="connsiteY1102" fmla="*/ 944616 h 1738203"/>
                <a:gd name="connsiteX1103" fmla="*/ 5277767 w 6634280"/>
                <a:gd name="connsiteY1103" fmla="*/ 947362 h 1738203"/>
                <a:gd name="connsiteX1104" fmla="*/ 5283259 w 6634280"/>
                <a:gd name="connsiteY1104" fmla="*/ 952854 h 1738203"/>
                <a:gd name="connsiteX1105" fmla="*/ 5288751 w 6634280"/>
                <a:gd name="connsiteY1105" fmla="*/ 952854 h 1738203"/>
                <a:gd name="connsiteX1106" fmla="*/ 5294243 w 6634280"/>
                <a:gd name="connsiteY1106" fmla="*/ 950108 h 1738203"/>
                <a:gd name="connsiteX1107" fmla="*/ 5294243 w 6634280"/>
                <a:gd name="connsiteY1107" fmla="*/ 944616 h 1738203"/>
                <a:gd name="connsiteX1108" fmla="*/ 5291497 w 6634280"/>
                <a:gd name="connsiteY1108" fmla="*/ 939124 h 1738203"/>
                <a:gd name="connsiteX1109" fmla="*/ 5288751 w 6634280"/>
                <a:gd name="connsiteY1109" fmla="*/ 936378 h 1738203"/>
                <a:gd name="connsiteX1110" fmla="*/ 5178912 w 6634280"/>
                <a:gd name="connsiteY1110" fmla="*/ 936378 h 1738203"/>
                <a:gd name="connsiteX1111" fmla="*/ 5176166 w 6634280"/>
                <a:gd name="connsiteY1111" fmla="*/ 939124 h 1738203"/>
                <a:gd name="connsiteX1112" fmla="*/ 5178912 w 6634280"/>
                <a:gd name="connsiteY1112" fmla="*/ 941870 h 1738203"/>
                <a:gd name="connsiteX1113" fmla="*/ 5181658 w 6634280"/>
                <a:gd name="connsiteY1113" fmla="*/ 944616 h 1738203"/>
                <a:gd name="connsiteX1114" fmla="*/ 5184404 w 6634280"/>
                <a:gd name="connsiteY1114" fmla="*/ 944616 h 1738203"/>
                <a:gd name="connsiteX1115" fmla="*/ 5184404 w 6634280"/>
                <a:gd name="connsiteY1115" fmla="*/ 936378 h 1738203"/>
                <a:gd name="connsiteX1116" fmla="*/ 5181658 w 6634280"/>
                <a:gd name="connsiteY1116" fmla="*/ 936378 h 1738203"/>
                <a:gd name="connsiteX1117" fmla="*/ 1315322 w 6634280"/>
                <a:gd name="connsiteY1117" fmla="*/ 933632 h 1738203"/>
                <a:gd name="connsiteX1118" fmla="*/ 1315322 w 6634280"/>
                <a:gd name="connsiteY1118" fmla="*/ 941870 h 1738203"/>
                <a:gd name="connsiteX1119" fmla="*/ 1320814 w 6634280"/>
                <a:gd name="connsiteY1119" fmla="*/ 941870 h 1738203"/>
                <a:gd name="connsiteX1120" fmla="*/ 1318068 w 6634280"/>
                <a:gd name="connsiteY1120" fmla="*/ 939124 h 1738203"/>
                <a:gd name="connsiteX1121" fmla="*/ 1062694 w 6634280"/>
                <a:gd name="connsiteY1121" fmla="*/ 933632 h 1738203"/>
                <a:gd name="connsiteX1122" fmla="*/ 1062694 w 6634280"/>
                <a:gd name="connsiteY1122" fmla="*/ 939124 h 1738203"/>
                <a:gd name="connsiteX1123" fmla="*/ 1070932 w 6634280"/>
                <a:gd name="connsiteY1123" fmla="*/ 939124 h 1738203"/>
                <a:gd name="connsiteX1124" fmla="*/ 1073678 w 6634280"/>
                <a:gd name="connsiteY1124" fmla="*/ 939124 h 1738203"/>
                <a:gd name="connsiteX1125" fmla="*/ 1073678 w 6634280"/>
                <a:gd name="connsiteY1125" fmla="*/ 936378 h 1738203"/>
                <a:gd name="connsiteX1126" fmla="*/ 1068185 w 6634280"/>
                <a:gd name="connsiteY1126" fmla="*/ 933632 h 1738203"/>
                <a:gd name="connsiteX1127" fmla="*/ 1054456 w 6634280"/>
                <a:gd name="connsiteY1127" fmla="*/ 933632 h 1738203"/>
                <a:gd name="connsiteX1128" fmla="*/ 1054456 w 6634280"/>
                <a:gd name="connsiteY1128" fmla="*/ 936378 h 1738203"/>
                <a:gd name="connsiteX1129" fmla="*/ 1057202 w 6634280"/>
                <a:gd name="connsiteY1129" fmla="*/ 939124 h 1738203"/>
                <a:gd name="connsiteX1130" fmla="*/ 1057202 w 6634280"/>
                <a:gd name="connsiteY1130" fmla="*/ 941870 h 1738203"/>
                <a:gd name="connsiteX1131" fmla="*/ 1062694 w 6634280"/>
                <a:gd name="connsiteY1131" fmla="*/ 941870 h 1738203"/>
                <a:gd name="connsiteX1132" fmla="*/ 1059948 w 6634280"/>
                <a:gd name="connsiteY1132" fmla="*/ 936378 h 1738203"/>
                <a:gd name="connsiteX1133" fmla="*/ 5956024 w 6634280"/>
                <a:gd name="connsiteY1133" fmla="*/ 930886 h 1738203"/>
                <a:gd name="connsiteX1134" fmla="*/ 5942294 w 6634280"/>
                <a:gd name="connsiteY1134" fmla="*/ 944616 h 1738203"/>
                <a:gd name="connsiteX1135" fmla="*/ 5917580 w 6634280"/>
                <a:gd name="connsiteY1135" fmla="*/ 963838 h 1738203"/>
                <a:gd name="connsiteX1136" fmla="*/ 5909342 w 6634280"/>
                <a:gd name="connsiteY1136" fmla="*/ 969330 h 1738203"/>
                <a:gd name="connsiteX1137" fmla="*/ 5903850 w 6634280"/>
                <a:gd name="connsiteY1137" fmla="*/ 974822 h 1738203"/>
                <a:gd name="connsiteX1138" fmla="*/ 5898358 w 6634280"/>
                <a:gd name="connsiteY1138" fmla="*/ 983060 h 1738203"/>
                <a:gd name="connsiteX1139" fmla="*/ 5892866 w 6634280"/>
                <a:gd name="connsiteY1139" fmla="*/ 988552 h 1738203"/>
                <a:gd name="connsiteX1140" fmla="*/ 5887374 w 6634280"/>
                <a:gd name="connsiteY1140" fmla="*/ 991298 h 1738203"/>
                <a:gd name="connsiteX1141" fmla="*/ 5879136 w 6634280"/>
                <a:gd name="connsiteY1141" fmla="*/ 994044 h 1738203"/>
                <a:gd name="connsiteX1142" fmla="*/ 5873644 w 6634280"/>
                <a:gd name="connsiteY1142" fmla="*/ 996790 h 1738203"/>
                <a:gd name="connsiteX1143" fmla="*/ 5868152 w 6634280"/>
                <a:gd name="connsiteY1143" fmla="*/ 999536 h 1738203"/>
                <a:gd name="connsiteX1144" fmla="*/ 5859914 w 6634280"/>
                <a:gd name="connsiteY1144" fmla="*/ 1010520 h 1738203"/>
                <a:gd name="connsiteX1145" fmla="*/ 5857169 w 6634280"/>
                <a:gd name="connsiteY1145" fmla="*/ 1018758 h 1738203"/>
                <a:gd name="connsiteX1146" fmla="*/ 5851677 w 6634280"/>
                <a:gd name="connsiteY1146" fmla="*/ 1029741 h 1738203"/>
                <a:gd name="connsiteX1147" fmla="*/ 5846185 w 6634280"/>
                <a:gd name="connsiteY1147" fmla="*/ 1035233 h 1738203"/>
                <a:gd name="connsiteX1148" fmla="*/ 5835201 w 6634280"/>
                <a:gd name="connsiteY1148" fmla="*/ 1040725 h 1738203"/>
                <a:gd name="connsiteX1149" fmla="*/ 5821471 w 6634280"/>
                <a:gd name="connsiteY1149" fmla="*/ 1043471 h 1738203"/>
                <a:gd name="connsiteX1150" fmla="*/ 5796757 w 6634280"/>
                <a:gd name="connsiteY1150" fmla="*/ 1048963 h 1738203"/>
                <a:gd name="connsiteX1151" fmla="*/ 5788519 w 6634280"/>
                <a:gd name="connsiteY1151" fmla="*/ 1051709 h 1738203"/>
                <a:gd name="connsiteX1152" fmla="*/ 5785773 w 6634280"/>
                <a:gd name="connsiteY1152" fmla="*/ 1057201 h 1738203"/>
                <a:gd name="connsiteX1153" fmla="*/ 5788519 w 6634280"/>
                <a:gd name="connsiteY1153" fmla="*/ 1065439 h 1738203"/>
                <a:gd name="connsiteX1154" fmla="*/ 5799503 w 6634280"/>
                <a:gd name="connsiteY1154" fmla="*/ 1076423 h 1738203"/>
                <a:gd name="connsiteX1155" fmla="*/ 5796757 w 6634280"/>
                <a:gd name="connsiteY1155" fmla="*/ 1079169 h 1738203"/>
                <a:gd name="connsiteX1156" fmla="*/ 5799503 w 6634280"/>
                <a:gd name="connsiteY1156" fmla="*/ 1079169 h 1738203"/>
                <a:gd name="connsiteX1157" fmla="*/ 5799503 w 6634280"/>
                <a:gd name="connsiteY1157" fmla="*/ 1076423 h 1738203"/>
                <a:gd name="connsiteX1158" fmla="*/ 5804995 w 6634280"/>
                <a:gd name="connsiteY1158" fmla="*/ 1079169 h 1738203"/>
                <a:gd name="connsiteX1159" fmla="*/ 5810487 w 6634280"/>
                <a:gd name="connsiteY1159" fmla="*/ 1079169 h 1738203"/>
                <a:gd name="connsiteX1160" fmla="*/ 5812318 w 6634280"/>
                <a:gd name="connsiteY1160" fmla="*/ 1077949 h 1738203"/>
                <a:gd name="connsiteX1161" fmla="*/ 5807741 w 6634280"/>
                <a:gd name="connsiteY1161" fmla="*/ 1076423 h 1738203"/>
                <a:gd name="connsiteX1162" fmla="*/ 5813942 w 6634280"/>
                <a:gd name="connsiteY1162" fmla="*/ 1076866 h 1738203"/>
                <a:gd name="connsiteX1163" fmla="*/ 5818725 w 6634280"/>
                <a:gd name="connsiteY1163" fmla="*/ 1073677 h 1738203"/>
                <a:gd name="connsiteX1164" fmla="*/ 5826963 w 6634280"/>
                <a:gd name="connsiteY1164" fmla="*/ 1068185 h 1738203"/>
                <a:gd name="connsiteX1165" fmla="*/ 5835201 w 6634280"/>
                <a:gd name="connsiteY1165" fmla="*/ 1062693 h 1738203"/>
                <a:gd name="connsiteX1166" fmla="*/ 5835201 w 6634280"/>
                <a:gd name="connsiteY1166" fmla="*/ 1065439 h 1738203"/>
                <a:gd name="connsiteX1167" fmla="*/ 5837947 w 6634280"/>
                <a:gd name="connsiteY1167" fmla="*/ 1065439 h 1738203"/>
                <a:gd name="connsiteX1168" fmla="*/ 5837947 w 6634280"/>
                <a:gd name="connsiteY1168" fmla="*/ 1062693 h 1738203"/>
                <a:gd name="connsiteX1169" fmla="*/ 5843439 w 6634280"/>
                <a:gd name="connsiteY1169" fmla="*/ 1054455 h 1738203"/>
                <a:gd name="connsiteX1170" fmla="*/ 5846185 w 6634280"/>
                <a:gd name="connsiteY1170" fmla="*/ 1051709 h 1738203"/>
                <a:gd name="connsiteX1171" fmla="*/ 5851677 w 6634280"/>
                <a:gd name="connsiteY1171" fmla="*/ 1048963 h 1738203"/>
                <a:gd name="connsiteX1172" fmla="*/ 5857169 w 6634280"/>
                <a:gd name="connsiteY1172" fmla="*/ 1046217 h 1738203"/>
                <a:gd name="connsiteX1173" fmla="*/ 5890120 w 6634280"/>
                <a:gd name="connsiteY1173" fmla="*/ 1046217 h 1738203"/>
                <a:gd name="connsiteX1174" fmla="*/ 5906596 w 6634280"/>
                <a:gd name="connsiteY1174" fmla="*/ 1043471 h 1738203"/>
                <a:gd name="connsiteX1175" fmla="*/ 5923072 w 6634280"/>
                <a:gd name="connsiteY1175" fmla="*/ 1040725 h 1738203"/>
                <a:gd name="connsiteX1176" fmla="*/ 5953278 w 6634280"/>
                <a:gd name="connsiteY1176" fmla="*/ 1026996 h 1738203"/>
                <a:gd name="connsiteX1177" fmla="*/ 5983483 w 6634280"/>
                <a:gd name="connsiteY1177" fmla="*/ 1016012 h 1738203"/>
                <a:gd name="connsiteX1178" fmla="*/ 6008197 w 6634280"/>
                <a:gd name="connsiteY1178" fmla="*/ 1007774 h 1738203"/>
                <a:gd name="connsiteX1179" fmla="*/ 6016435 w 6634280"/>
                <a:gd name="connsiteY1179" fmla="*/ 1005028 h 1738203"/>
                <a:gd name="connsiteX1180" fmla="*/ 6024673 w 6634280"/>
                <a:gd name="connsiteY1180" fmla="*/ 1007774 h 1738203"/>
                <a:gd name="connsiteX1181" fmla="*/ 6038403 w 6634280"/>
                <a:gd name="connsiteY1181" fmla="*/ 1013266 h 1738203"/>
                <a:gd name="connsiteX1182" fmla="*/ 6052133 w 6634280"/>
                <a:gd name="connsiteY1182" fmla="*/ 1021504 h 1738203"/>
                <a:gd name="connsiteX1183" fmla="*/ 6065863 w 6634280"/>
                <a:gd name="connsiteY1183" fmla="*/ 1032487 h 1738203"/>
                <a:gd name="connsiteX1184" fmla="*/ 6065863 w 6634280"/>
                <a:gd name="connsiteY1184" fmla="*/ 1018758 h 1738203"/>
                <a:gd name="connsiteX1185" fmla="*/ 6063117 w 6634280"/>
                <a:gd name="connsiteY1185" fmla="*/ 1010520 h 1738203"/>
                <a:gd name="connsiteX1186" fmla="*/ 6054879 w 6634280"/>
                <a:gd name="connsiteY1186" fmla="*/ 1005028 h 1738203"/>
                <a:gd name="connsiteX1187" fmla="*/ 6043895 w 6634280"/>
                <a:gd name="connsiteY1187" fmla="*/ 999536 h 1738203"/>
                <a:gd name="connsiteX1188" fmla="*/ 6019181 w 6634280"/>
                <a:gd name="connsiteY1188" fmla="*/ 988552 h 1738203"/>
                <a:gd name="connsiteX1189" fmla="*/ 6010943 w 6634280"/>
                <a:gd name="connsiteY1189" fmla="*/ 983060 h 1738203"/>
                <a:gd name="connsiteX1190" fmla="*/ 6005451 w 6634280"/>
                <a:gd name="connsiteY1190" fmla="*/ 977568 h 1738203"/>
                <a:gd name="connsiteX1191" fmla="*/ 6005451 w 6634280"/>
                <a:gd name="connsiteY1191" fmla="*/ 972076 h 1738203"/>
                <a:gd name="connsiteX1192" fmla="*/ 6002705 w 6634280"/>
                <a:gd name="connsiteY1192" fmla="*/ 972076 h 1738203"/>
                <a:gd name="connsiteX1193" fmla="*/ 5991721 w 6634280"/>
                <a:gd name="connsiteY1193" fmla="*/ 969330 h 1738203"/>
                <a:gd name="connsiteX1194" fmla="*/ 5986229 w 6634280"/>
                <a:gd name="connsiteY1194" fmla="*/ 963838 h 1738203"/>
                <a:gd name="connsiteX1195" fmla="*/ 5980738 w 6634280"/>
                <a:gd name="connsiteY1195" fmla="*/ 958346 h 1738203"/>
                <a:gd name="connsiteX1196" fmla="*/ 5972500 w 6634280"/>
                <a:gd name="connsiteY1196" fmla="*/ 944616 h 1738203"/>
                <a:gd name="connsiteX1197" fmla="*/ 5967008 w 6634280"/>
                <a:gd name="connsiteY1197" fmla="*/ 933632 h 1738203"/>
                <a:gd name="connsiteX1198" fmla="*/ 5961516 w 6634280"/>
                <a:gd name="connsiteY1198" fmla="*/ 930886 h 1738203"/>
                <a:gd name="connsiteX1199" fmla="*/ 1340038 w 6634280"/>
                <a:gd name="connsiteY1199" fmla="*/ 928140 h 1738203"/>
                <a:gd name="connsiteX1200" fmla="*/ 1340038 w 6634280"/>
                <a:gd name="connsiteY1200" fmla="*/ 936378 h 1738203"/>
                <a:gd name="connsiteX1201" fmla="*/ 1345529 w 6634280"/>
                <a:gd name="connsiteY1201" fmla="*/ 936378 h 1738203"/>
                <a:gd name="connsiteX1202" fmla="*/ 1348275 w 6634280"/>
                <a:gd name="connsiteY1202" fmla="*/ 933632 h 1738203"/>
                <a:gd name="connsiteX1203" fmla="*/ 1345529 w 6634280"/>
                <a:gd name="connsiteY1203" fmla="*/ 930886 h 1738203"/>
                <a:gd name="connsiteX1204" fmla="*/ 6109798 w 6634280"/>
                <a:gd name="connsiteY1204" fmla="*/ 925394 h 1738203"/>
                <a:gd name="connsiteX1205" fmla="*/ 6109798 w 6634280"/>
                <a:gd name="connsiteY1205" fmla="*/ 930886 h 1738203"/>
                <a:gd name="connsiteX1206" fmla="*/ 6115290 w 6634280"/>
                <a:gd name="connsiteY1206" fmla="*/ 930886 h 1738203"/>
                <a:gd name="connsiteX1207" fmla="*/ 6118036 w 6634280"/>
                <a:gd name="connsiteY1207" fmla="*/ 925394 h 1738203"/>
                <a:gd name="connsiteX1208" fmla="*/ 5371131 w 6634280"/>
                <a:gd name="connsiteY1208" fmla="*/ 925394 h 1738203"/>
                <a:gd name="connsiteX1209" fmla="*/ 5371131 w 6634280"/>
                <a:gd name="connsiteY1209" fmla="*/ 928140 h 1738203"/>
                <a:gd name="connsiteX1210" fmla="*/ 5373876 w 6634280"/>
                <a:gd name="connsiteY1210" fmla="*/ 930886 h 1738203"/>
                <a:gd name="connsiteX1211" fmla="*/ 5376622 w 6634280"/>
                <a:gd name="connsiteY1211" fmla="*/ 933632 h 1738203"/>
                <a:gd name="connsiteX1212" fmla="*/ 5382114 w 6634280"/>
                <a:gd name="connsiteY1212" fmla="*/ 933632 h 1738203"/>
                <a:gd name="connsiteX1213" fmla="*/ 5382114 w 6634280"/>
                <a:gd name="connsiteY1213" fmla="*/ 930886 h 1738203"/>
                <a:gd name="connsiteX1214" fmla="*/ 5382114 w 6634280"/>
                <a:gd name="connsiteY1214" fmla="*/ 928140 h 1738203"/>
                <a:gd name="connsiteX1215" fmla="*/ 5379368 w 6634280"/>
                <a:gd name="connsiteY1215" fmla="*/ 925394 h 1738203"/>
                <a:gd name="connsiteX1216" fmla="*/ 5121247 w 6634280"/>
                <a:gd name="connsiteY1216" fmla="*/ 925394 h 1738203"/>
                <a:gd name="connsiteX1217" fmla="*/ 5118501 w 6634280"/>
                <a:gd name="connsiteY1217" fmla="*/ 928140 h 1738203"/>
                <a:gd name="connsiteX1218" fmla="*/ 5121247 w 6634280"/>
                <a:gd name="connsiteY1218" fmla="*/ 930886 h 1738203"/>
                <a:gd name="connsiteX1219" fmla="*/ 5123993 w 6634280"/>
                <a:gd name="connsiteY1219" fmla="*/ 930886 h 1738203"/>
                <a:gd name="connsiteX1220" fmla="*/ 5126739 w 6634280"/>
                <a:gd name="connsiteY1220" fmla="*/ 928140 h 1738203"/>
                <a:gd name="connsiteX1221" fmla="*/ 5123993 w 6634280"/>
                <a:gd name="connsiteY1221" fmla="*/ 925394 h 1738203"/>
                <a:gd name="connsiteX1222" fmla="*/ 966584 w 6634280"/>
                <a:gd name="connsiteY1222" fmla="*/ 919902 h 1738203"/>
                <a:gd name="connsiteX1223" fmla="*/ 966584 w 6634280"/>
                <a:gd name="connsiteY1223" fmla="*/ 922648 h 1738203"/>
                <a:gd name="connsiteX1224" fmla="*/ 963838 w 6634280"/>
                <a:gd name="connsiteY1224" fmla="*/ 922648 h 1738203"/>
                <a:gd name="connsiteX1225" fmla="*/ 963838 w 6634280"/>
                <a:gd name="connsiteY1225" fmla="*/ 925394 h 1738203"/>
                <a:gd name="connsiteX1226" fmla="*/ 969330 w 6634280"/>
                <a:gd name="connsiteY1226" fmla="*/ 925394 h 1738203"/>
                <a:gd name="connsiteX1227" fmla="*/ 972076 w 6634280"/>
                <a:gd name="connsiteY1227" fmla="*/ 925394 h 1738203"/>
                <a:gd name="connsiteX1228" fmla="*/ 974822 w 6634280"/>
                <a:gd name="connsiteY1228" fmla="*/ 925394 h 1738203"/>
                <a:gd name="connsiteX1229" fmla="*/ 974822 w 6634280"/>
                <a:gd name="connsiteY1229" fmla="*/ 922648 h 1738203"/>
                <a:gd name="connsiteX1230" fmla="*/ 972076 w 6634280"/>
                <a:gd name="connsiteY1230" fmla="*/ 922648 h 1738203"/>
                <a:gd name="connsiteX1231" fmla="*/ 6293779 w 6634280"/>
                <a:gd name="connsiteY1231" fmla="*/ 917156 h 1738203"/>
                <a:gd name="connsiteX1232" fmla="*/ 6293779 w 6634280"/>
                <a:gd name="connsiteY1232" fmla="*/ 925394 h 1738203"/>
                <a:gd name="connsiteX1233" fmla="*/ 6296525 w 6634280"/>
                <a:gd name="connsiteY1233" fmla="*/ 925394 h 1738203"/>
                <a:gd name="connsiteX1234" fmla="*/ 6296525 w 6634280"/>
                <a:gd name="connsiteY1234" fmla="*/ 919902 h 1738203"/>
                <a:gd name="connsiteX1235" fmla="*/ 5445272 w 6634280"/>
                <a:gd name="connsiteY1235" fmla="*/ 917156 h 1738203"/>
                <a:gd name="connsiteX1236" fmla="*/ 5445272 w 6634280"/>
                <a:gd name="connsiteY1236" fmla="*/ 922648 h 1738203"/>
                <a:gd name="connsiteX1237" fmla="*/ 5450764 w 6634280"/>
                <a:gd name="connsiteY1237" fmla="*/ 922648 h 1738203"/>
                <a:gd name="connsiteX1238" fmla="*/ 5453510 w 6634280"/>
                <a:gd name="connsiteY1238" fmla="*/ 925394 h 1738203"/>
                <a:gd name="connsiteX1239" fmla="*/ 5450764 w 6634280"/>
                <a:gd name="connsiteY1239" fmla="*/ 919902 h 1738203"/>
                <a:gd name="connsiteX1240" fmla="*/ 5239324 w 6634280"/>
                <a:gd name="connsiteY1240" fmla="*/ 917156 h 1738203"/>
                <a:gd name="connsiteX1241" fmla="*/ 5236578 w 6634280"/>
                <a:gd name="connsiteY1241" fmla="*/ 925394 h 1738203"/>
                <a:gd name="connsiteX1242" fmla="*/ 5236578 w 6634280"/>
                <a:gd name="connsiteY1242" fmla="*/ 930886 h 1738203"/>
                <a:gd name="connsiteX1243" fmla="*/ 5239324 w 6634280"/>
                <a:gd name="connsiteY1243" fmla="*/ 936378 h 1738203"/>
                <a:gd name="connsiteX1244" fmla="*/ 5244816 w 6634280"/>
                <a:gd name="connsiteY1244" fmla="*/ 939124 h 1738203"/>
                <a:gd name="connsiteX1245" fmla="*/ 5244816 w 6634280"/>
                <a:gd name="connsiteY1245" fmla="*/ 930886 h 1738203"/>
                <a:gd name="connsiteX1246" fmla="*/ 5242070 w 6634280"/>
                <a:gd name="connsiteY1246" fmla="*/ 925394 h 1738203"/>
                <a:gd name="connsiteX1247" fmla="*/ 5247562 w 6634280"/>
                <a:gd name="connsiteY1247" fmla="*/ 925394 h 1738203"/>
                <a:gd name="connsiteX1248" fmla="*/ 5247562 w 6634280"/>
                <a:gd name="connsiteY1248" fmla="*/ 917156 h 1738203"/>
                <a:gd name="connsiteX1249" fmla="*/ 5118501 w 6634280"/>
                <a:gd name="connsiteY1249" fmla="*/ 917156 h 1738203"/>
                <a:gd name="connsiteX1250" fmla="*/ 5118501 w 6634280"/>
                <a:gd name="connsiteY1250" fmla="*/ 919902 h 1738203"/>
                <a:gd name="connsiteX1251" fmla="*/ 5123993 w 6634280"/>
                <a:gd name="connsiteY1251" fmla="*/ 922648 h 1738203"/>
                <a:gd name="connsiteX1252" fmla="*/ 5123993 w 6634280"/>
                <a:gd name="connsiteY1252" fmla="*/ 917156 h 1738203"/>
                <a:gd name="connsiteX1253" fmla="*/ 5082803 w 6634280"/>
                <a:gd name="connsiteY1253" fmla="*/ 917156 h 1738203"/>
                <a:gd name="connsiteX1254" fmla="*/ 5085549 w 6634280"/>
                <a:gd name="connsiteY1254" fmla="*/ 922648 h 1738203"/>
                <a:gd name="connsiteX1255" fmla="*/ 5088295 w 6634280"/>
                <a:gd name="connsiteY1255" fmla="*/ 928140 h 1738203"/>
                <a:gd name="connsiteX1256" fmla="*/ 5091041 w 6634280"/>
                <a:gd name="connsiteY1256" fmla="*/ 930886 h 1738203"/>
                <a:gd name="connsiteX1257" fmla="*/ 5093787 w 6634280"/>
                <a:gd name="connsiteY1257" fmla="*/ 936378 h 1738203"/>
                <a:gd name="connsiteX1258" fmla="*/ 5091041 w 6634280"/>
                <a:gd name="connsiteY1258" fmla="*/ 939124 h 1738203"/>
                <a:gd name="connsiteX1259" fmla="*/ 5091041 w 6634280"/>
                <a:gd name="connsiteY1259" fmla="*/ 941870 h 1738203"/>
                <a:gd name="connsiteX1260" fmla="*/ 5093787 w 6634280"/>
                <a:gd name="connsiteY1260" fmla="*/ 947362 h 1738203"/>
                <a:gd name="connsiteX1261" fmla="*/ 5107517 w 6634280"/>
                <a:gd name="connsiteY1261" fmla="*/ 947362 h 1738203"/>
                <a:gd name="connsiteX1262" fmla="*/ 5110263 w 6634280"/>
                <a:gd name="connsiteY1262" fmla="*/ 955600 h 1738203"/>
                <a:gd name="connsiteX1263" fmla="*/ 5113009 w 6634280"/>
                <a:gd name="connsiteY1263" fmla="*/ 961092 h 1738203"/>
                <a:gd name="connsiteX1264" fmla="*/ 5118501 w 6634280"/>
                <a:gd name="connsiteY1264" fmla="*/ 961092 h 1738203"/>
                <a:gd name="connsiteX1265" fmla="*/ 5118501 w 6634280"/>
                <a:gd name="connsiteY1265" fmla="*/ 955600 h 1738203"/>
                <a:gd name="connsiteX1266" fmla="*/ 5118501 w 6634280"/>
                <a:gd name="connsiteY1266" fmla="*/ 952854 h 1738203"/>
                <a:gd name="connsiteX1267" fmla="*/ 5118501 w 6634280"/>
                <a:gd name="connsiteY1267" fmla="*/ 950108 h 1738203"/>
                <a:gd name="connsiteX1268" fmla="*/ 5118501 w 6634280"/>
                <a:gd name="connsiteY1268" fmla="*/ 944616 h 1738203"/>
                <a:gd name="connsiteX1269" fmla="*/ 5115755 w 6634280"/>
                <a:gd name="connsiteY1269" fmla="*/ 944616 h 1738203"/>
                <a:gd name="connsiteX1270" fmla="*/ 5113009 w 6634280"/>
                <a:gd name="connsiteY1270" fmla="*/ 944616 h 1738203"/>
                <a:gd name="connsiteX1271" fmla="*/ 5104771 w 6634280"/>
                <a:gd name="connsiteY1271" fmla="*/ 944616 h 1738203"/>
                <a:gd name="connsiteX1272" fmla="*/ 5104771 w 6634280"/>
                <a:gd name="connsiteY1272" fmla="*/ 941870 h 1738203"/>
                <a:gd name="connsiteX1273" fmla="*/ 5102025 w 6634280"/>
                <a:gd name="connsiteY1273" fmla="*/ 939124 h 1738203"/>
                <a:gd name="connsiteX1274" fmla="*/ 5102025 w 6634280"/>
                <a:gd name="connsiteY1274" fmla="*/ 936378 h 1738203"/>
                <a:gd name="connsiteX1275" fmla="*/ 5102025 w 6634280"/>
                <a:gd name="connsiteY1275" fmla="*/ 930886 h 1738203"/>
                <a:gd name="connsiteX1276" fmla="*/ 5102025 w 6634280"/>
                <a:gd name="connsiteY1276" fmla="*/ 928140 h 1738203"/>
                <a:gd name="connsiteX1277" fmla="*/ 5096533 w 6634280"/>
                <a:gd name="connsiteY1277" fmla="*/ 925394 h 1738203"/>
                <a:gd name="connsiteX1278" fmla="*/ 5091041 w 6634280"/>
                <a:gd name="connsiteY1278" fmla="*/ 922648 h 1738203"/>
                <a:gd name="connsiteX1279" fmla="*/ 1263149 w 6634280"/>
                <a:gd name="connsiteY1279" fmla="*/ 911664 h 1738203"/>
                <a:gd name="connsiteX1280" fmla="*/ 1263149 w 6634280"/>
                <a:gd name="connsiteY1280" fmla="*/ 917156 h 1738203"/>
                <a:gd name="connsiteX1281" fmla="*/ 1263149 w 6634280"/>
                <a:gd name="connsiteY1281" fmla="*/ 922648 h 1738203"/>
                <a:gd name="connsiteX1282" fmla="*/ 1271389 w 6634280"/>
                <a:gd name="connsiteY1282" fmla="*/ 925394 h 1738203"/>
                <a:gd name="connsiteX1283" fmla="*/ 1276880 w 6634280"/>
                <a:gd name="connsiteY1283" fmla="*/ 922648 h 1738203"/>
                <a:gd name="connsiteX1284" fmla="*/ 1279625 w 6634280"/>
                <a:gd name="connsiteY1284" fmla="*/ 922648 h 1738203"/>
                <a:gd name="connsiteX1285" fmla="*/ 1282371 w 6634280"/>
                <a:gd name="connsiteY1285" fmla="*/ 917156 h 1738203"/>
                <a:gd name="connsiteX1286" fmla="*/ 1279625 w 6634280"/>
                <a:gd name="connsiteY1286" fmla="*/ 917156 h 1738203"/>
                <a:gd name="connsiteX1287" fmla="*/ 1279625 w 6634280"/>
                <a:gd name="connsiteY1287" fmla="*/ 914410 h 1738203"/>
                <a:gd name="connsiteX1288" fmla="*/ 1279625 w 6634280"/>
                <a:gd name="connsiteY1288" fmla="*/ 911664 h 1738203"/>
                <a:gd name="connsiteX1289" fmla="*/ 5102025 w 6634280"/>
                <a:gd name="connsiteY1289" fmla="*/ 911664 h 1738203"/>
                <a:gd name="connsiteX1290" fmla="*/ 5102025 w 6634280"/>
                <a:gd name="connsiteY1290" fmla="*/ 917156 h 1738203"/>
                <a:gd name="connsiteX1291" fmla="*/ 5104771 w 6634280"/>
                <a:gd name="connsiteY1291" fmla="*/ 919902 h 1738203"/>
                <a:gd name="connsiteX1292" fmla="*/ 5115755 w 6634280"/>
                <a:gd name="connsiteY1292" fmla="*/ 922648 h 1738203"/>
                <a:gd name="connsiteX1293" fmla="*/ 5115755 w 6634280"/>
                <a:gd name="connsiteY1293" fmla="*/ 917156 h 1738203"/>
                <a:gd name="connsiteX1294" fmla="*/ 5110263 w 6634280"/>
                <a:gd name="connsiteY1294" fmla="*/ 917156 h 1738203"/>
                <a:gd name="connsiteX1295" fmla="*/ 5107517 w 6634280"/>
                <a:gd name="connsiteY1295" fmla="*/ 914410 h 1738203"/>
                <a:gd name="connsiteX1296" fmla="*/ 5104771 w 6634280"/>
                <a:gd name="connsiteY1296" fmla="*/ 911664 h 1738203"/>
                <a:gd name="connsiteX1297" fmla="*/ 6024673 w 6634280"/>
                <a:gd name="connsiteY1297" fmla="*/ 906172 h 1738203"/>
                <a:gd name="connsiteX1298" fmla="*/ 6024673 w 6634280"/>
                <a:gd name="connsiteY1298" fmla="*/ 908918 h 1738203"/>
                <a:gd name="connsiteX1299" fmla="*/ 6030165 w 6634280"/>
                <a:gd name="connsiteY1299" fmla="*/ 908918 h 1738203"/>
                <a:gd name="connsiteX1300" fmla="*/ 6032911 w 6634280"/>
                <a:gd name="connsiteY1300" fmla="*/ 908918 h 1738203"/>
                <a:gd name="connsiteX1301" fmla="*/ 6032911 w 6634280"/>
                <a:gd name="connsiteY1301" fmla="*/ 906172 h 1738203"/>
                <a:gd name="connsiteX1302" fmla="*/ 6030165 w 6634280"/>
                <a:gd name="connsiteY1302" fmla="*/ 906172 h 1738203"/>
                <a:gd name="connsiteX1303" fmla="*/ 6027419 w 6634280"/>
                <a:gd name="connsiteY1303" fmla="*/ 906172 h 1738203"/>
                <a:gd name="connsiteX1304" fmla="*/ 5708886 w 6634280"/>
                <a:gd name="connsiteY1304" fmla="*/ 906172 h 1738203"/>
                <a:gd name="connsiteX1305" fmla="*/ 5708886 w 6634280"/>
                <a:gd name="connsiteY1305" fmla="*/ 914410 h 1738203"/>
                <a:gd name="connsiteX1306" fmla="*/ 5714378 w 6634280"/>
                <a:gd name="connsiteY1306" fmla="*/ 914410 h 1738203"/>
                <a:gd name="connsiteX1307" fmla="*/ 5717124 w 6634280"/>
                <a:gd name="connsiteY1307" fmla="*/ 908918 h 1738203"/>
                <a:gd name="connsiteX1308" fmla="*/ 5714378 w 6634280"/>
                <a:gd name="connsiteY1308" fmla="*/ 908918 h 1738203"/>
                <a:gd name="connsiteX1309" fmla="*/ 5165182 w 6634280"/>
                <a:gd name="connsiteY1309" fmla="*/ 906172 h 1738203"/>
                <a:gd name="connsiteX1310" fmla="*/ 5162436 w 6634280"/>
                <a:gd name="connsiteY1310" fmla="*/ 908918 h 1738203"/>
                <a:gd name="connsiteX1311" fmla="*/ 5159690 w 6634280"/>
                <a:gd name="connsiteY1311" fmla="*/ 908918 h 1738203"/>
                <a:gd name="connsiteX1312" fmla="*/ 5159690 w 6634280"/>
                <a:gd name="connsiteY1312" fmla="*/ 917156 h 1738203"/>
                <a:gd name="connsiteX1313" fmla="*/ 5165182 w 6634280"/>
                <a:gd name="connsiteY1313" fmla="*/ 917156 h 1738203"/>
                <a:gd name="connsiteX1314" fmla="*/ 5167928 w 6634280"/>
                <a:gd name="connsiteY1314" fmla="*/ 911664 h 1738203"/>
                <a:gd name="connsiteX1315" fmla="*/ 810063 w 6634280"/>
                <a:gd name="connsiteY1315" fmla="*/ 906172 h 1738203"/>
                <a:gd name="connsiteX1316" fmla="*/ 807317 w 6634280"/>
                <a:gd name="connsiteY1316" fmla="*/ 911664 h 1738203"/>
                <a:gd name="connsiteX1317" fmla="*/ 804571 w 6634280"/>
                <a:gd name="connsiteY1317" fmla="*/ 914410 h 1738203"/>
                <a:gd name="connsiteX1318" fmla="*/ 801825 w 6634280"/>
                <a:gd name="connsiteY1318" fmla="*/ 917156 h 1738203"/>
                <a:gd name="connsiteX1319" fmla="*/ 799080 w 6634280"/>
                <a:gd name="connsiteY1319" fmla="*/ 919902 h 1738203"/>
                <a:gd name="connsiteX1320" fmla="*/ 804571 w 6634280"/>
                <a:gd name="connsiteY1320" fmla="*/ 919902 h 1738203"/>
                <a:gd name="connsiteX1321" fmla="*/ 807317 w 6634280"/>
                <a:gd name="connsiteY1321" fmla="*/ 917156 h 1738203"/>
                <a:gd name="connsiteX1322" fmla="*/ 810063 w 6634280"/>
                <a:gd name="connsiteY1322" fmla="*/ 914410 h 1738203"/>
                <a:gd name="connsiteX1323" fmla="*/ 812809 w 6634280"/>
                <a:gd name="connsiteY1323" fmla="*/ 914410 h 1738203"/>
                <a:gd name="connsiteX1324" fmla="*/ 812809 w 6634280"/>
                <a:gd name="connsiteY1324" fmla="*/ 908918 h 1738203"/>
                <a:gd name="connsiteX1325" fmla="*/ 5791265 w 6634280"/>
                <a:gd name="connsiteY1325" fmla="*/ 900680 h 1738203"/>
                <a:gd name="connsiteX1326" fmla="*/ 5791265 w 6634280"/>
                <a:gd name="connsiteY1326" fmla="*/ 903426 h 1738203"/>
                <a:gd name="connsiteX1327" fmla="*/ 5788519 w 6634280"/>
                <a:gd name="connsiteY1327" fmla="*/ 906172 h 1738203"/>
                <a:gd name="connsiteX1328" fmla="*/ 5791265 w 6634280"/>
                <a:gd name="connsiteY1328" fmla="*/ 906172 h 1738203"/>
                <a:gd name="connsiteX1329" fmla="*/ 5794011 w 6634280"/>
                <a:gd name="connsiteY1329" fmla="*/ 906172 h 1738203"/>
                <a:gd name="connsiteX1330" fmla="*/ 5796757 w 6634280"/>
                <a:gd name="connsiteY1330" fmla="*/ 903426 h 1738203"/>
                <a:gd name="connsiteX1331" fmla="*/ 5794011 w 6634280"/>
                <a:gd name="connsiteY1331" fmla="*/ 903426 h 1738203"/>
                <a:gd name="connsiteX1332" fmla="*/ 5794011 w 6634280"/>
                <a:gd name="connsiteY1332" fmla="*/ 900680 h 1738203"/>
                <a:gd name="connsiteX1333" fmla="*/ 903426 w 6634280"/>
                <a:gd name="connsiteY1333" fmla="*/ 900680 h 1738203"/>
                <a:gd name="connsiteX1334" fmla="*/ 895189 w 6634280"/>
                <a:gd name="connsiteY1334" fmla="*/ 903426 h 1738203"/>
                <a:gd name="connsiteX1335" fmla="*/ 895189 w 6634280"/>
                <a:gd name="connsiteY1335" fmla="*/ 911664 h 1738203"/>
                <a:gd name="connsiteX1336" fmla="*/ 903426 w 6634280"/>
                <a:gd name="connsiteY1336" fmla="*/ 911664 h 1738203"/>
                <a:gd name="connsiteX1337" fmla="*/ 903426 w 6634280"/>
                <a:gd name="connsiteY1337" fmla="*/ 908918 h 1738203"/>
                <a:gd name="connsiteX1338" fmla="*/ 908919 w 6634280"/>
                <a:gd name="connsiteY1338" fmla="*/ 906172 h 1738203"/>
                <a:gd name="connsiteX1339" fmla="*/ 911664 w 6634280"/>
                <a:gd name="connsiteY1339" fmla="*/ 906172 h 1738203"/>
                <a:gd name="connsiteX1340" fmla="*/ 911664 w 6634280"/>
                <a:gd name="connsiteY1340" fmla="*/ 903426 h 1738203"/>
                <a:gd name="connsiteX1341" fmla="*/ 1556969 w 6634280"/>
                <a:gd name="connsiteY1341" fmla="*/ 895188 h 1738203"/>
                <a:gd name="connsiteX1342" fmla="*/ 1565206 w 6634280"/>
                <a:gd name="connsiteY1342" fmla="*/ 897934 h 1738203"/>
                <a:gd name="connsiteX1343" fmla="*/ 1573445 w 6634280"/>
                <a:gd name="connsiteY1343" fmla="*/ 897934 h 1738203"/>
                <a:gd name="connsiteX1344" fmla="*/ 1573445 w 6634280"/>
                <a:gd name="connsiteY1344" fmla="*/ 914410 h 1738203"/>
                <a:gd name="connsiteX1345" fmla="*/ 1559715 w 6634280"/>
                <a:gd name="connsiteY1345" fmla="*/ 914410 h 1738203"/>
                <a:gd name="connsiteX1346" fmla="*/ 1562461 w 6634280"/>
                <a:gd name="connsiteY1346" fmla="*/ 903426 h 1738203"/>
                <a:gd name="connsiteX1347" fmla="*/ 1559715 w 6634280"/>
                <a:gd name="connsiteY1347" fmla="*/ 903426 h 1738203"/>
                <a:gd name="connsiteX1348" fmla="*/ 1556969 w 6634280"/>
                <a:gd name="connsiteY1348" fmla="*/ 900680 h 1738203"/>
                <a:gd name="connsiteX1349" fmla="*/ 1556969 w 6634280"/>
                <a:gd name="connsiteY1349" fmla="*/ 897934 h 1738203"/>
                <a:gd name="connsiteX1350" fmla="*/ 1419670 w 6634280"/>
                <a:gd name="connsiteY1350" fmla="*/ 892443 h 1738203"/>
                <a:gd name="connsiteX1351" fmla="*/ 1414179 w 6634280"/>
                <a:gd name="connsiteY1351" fmla="*/ 900680 h 1738203"/>
                <a:gd name="connsiteX1352" fmla="*/ 1419670 w 6634280"/>
                <a:gd name="connsiteY1352" fmla="*/ 903426 h 1738203"/>
                <a:gd name="connsiteX1353" fmla="*/ 1425162 w 6634280"/>
                <a:gd name="connsiteY1353" fmla="*/ 903426 h 1738203"/>
                <a:gd name="connsiteX1354" fmla="*/ 1433400 w 6634280"/>
                <a:gd name="connsiteY1354" fmla="*/ 897934 h 1738203"/>
                <a:gd name="connsiteX1355" fmla="*/ 1433400 w 6634280"/>
                <a:gd name="connsiteY1355" fmla="*/ 895188 h 1738203"/>
                <a:gd name="connsiteX1356" fmla="*/ 1427907 w 6634280"/>
                <a:gd name="connsiteY1356" fmla="*/ 892443 h 1738203"/>
                <a:gd name="connsiteX1357" fmla="*/ 5225594 w 6634280"/>
                <a:gd name="connsiteY1357" fmla="*/ 892442 h 1738203"/>
                <a:gd name="connsiteX1358" fmla="*/ 5225594 w 6634280"/>
                <a:gd name="connsiteY1358" fmla="*/ 895188 h 1738203"/>
                <a:gd name="connsiteX1359" fmla="*/ 5222848 w 6634280"/>
                <a:gd name="connsiteY1359" fmla="*/ 895188 h 1738203"/>
                <a:gd name="connsiteX1360" fmla="*/ 5222848 w 6634280"/>
                <a:gd name="connsiteY1360" fmla="*/ 900680 h 1738203"/>
                <a:gd name="connsiteX1361" fmla="*/ 5231086 w 6634280"/>
                <a:gd name="connsiteY1361" fmla="*/ 900680 h 1738203"/>
                <a:gd name="connsiteX1362" fmla="*/ 5239324 w 6634280"/>
                <a:gd name="connsiteY1362" fmla="*/ 900680 h 1738203"/>
                <a:gd name="connsiteX1363" fmla="*/ 5239324 w 6634280"/>
                <a:gd name="connsiteY1363" fmla="*/ 897934 h 1738203"/>
                <a:gd name="connsiteX1364" fmla="*/ 5242070 w 6634280"/>
                <a:gd name="connsiteY1364" fmla="*/ 895188 h 1738203"/>
                <a:gd name="connsiteX1365" fmla="*/ 5231086 w 6634280"/>
                <a:gd name="connsiteY1365" fmla="*/ 900680 h 1738203"/>
                <a:gd name="connsiteX1366" fmla="*/ 5231086 w 6634280"/>
                <a:gd name="connsiteY1366" fmla="*/ 895188 h 1738203"/>
                <a:gd name="connsiteX1367" fmla="*/ 5228340 w 6634280"/>
                <a:gd name="connsiteY1367" fmla="*/ 892442 h 1738203"/>
                <a:gd name="connsiteX1368" fmla="*/ 1046217 w 6634280"/>
                <a:gd name="connsiteY1368" fmla="*/ 889697 h 1738203"/>
                <a:gd name="connsiteX1369" fmla="*/ 1040725 w 6634280"/>
                <a:gd name="connsiteY1369" fmla="*/ 892443 h 1738203"/>
                <a:gd name="connsiteX1370" fmla="*/ 1035233 w 6634280"/>
                <a:gd name="connsiteY1370" fmla="*/ 895188 h 1738203"/>
                <a:gd name="connsiteX1371" fmla="*/ 1035233 w 6634280"/>
                <a:gd name="connsiteY1371" fmla="*/ 900680 h 1738203"/>
                <a:gd name="connsiteX1372" fmla="*/ 1032487 w 6634280"/>
                <a:gd name="connsiteY1372" fmla="*/ 903426 h 1738203"/>
                <a:gd name="connsiteX1373" fmla="*/ 1029742 w 6634280"/>
                <a:gd name="connsiteY1373" fmla="*/ 911664 h 1738203"/>
                <a:gd name="connsiteX1374" fmla="*/ 1035233 w 6634280"/>
                <a:gd name="connsiteY1374" fmla="*/ 903426 h 1738203"/>
                <a:gd name="connsiteX1375" fmla="*/ 1040725 w 6634280"/>
                <a:gd name="connsiteY1375" fmla="*/ 895188 h 1738203"/>
                <a:gd name="connsiteX1376" fmla="*/ 1043472 w 6634280"/>
                <a:gd name="connsiteY1376" fmla="*/ 895188 h 1738203"/>
                <a:gd name="connsiteX1377" fmla="*/ 1046217 w 6634280"/>
                <a:gd name="connsiteY1377" fmla="*/ 897934 h 1738203"/>
                <a:gd name="connsiteX1378" fmla="*/ 1048964 w 6634280"/>
                <a:gd name="connsiteY1378" fmla="*/ 897934 h 1738203"/>
                <a:gd name="connsiteX1379" fmla="*/ 1048964 w 6634280"/>
                <a:gd name="connsiteY1379" fmla="*/ 895188 h 1738203"/>
                <a:gd name="connsiteX1380" fmla="*/ 1046217 w 6634280"/>
                <a:gd name="connsiteY1380" fmla="*/ 895188 h 1738203"/>
                <a:gd name="connsiteX1381" fmla="*/ 1046217 w 6634280"/>
                <a:gd name="connsiteY1381" fmla="*/ 892443 h 1738203"/>
                <a:gd name="connsiteX1382" fmla="*/ 1002281 w 6634280"/>
                <a:gd name="connsiteY1382" fmla="*/ 889697 h 1738203"/>
                <a:gd name="connsiteX1383" fmla="*/ 1002281 w 6634280"/>
                <a:gd name="connsiteY1383" fmla="*/ 895188 h 1738203"/>
                <a:gd name="connsiteX1384" fmla="*/ 999536 w 6634280"/>
                <a:gd name="connsiteY1384" fmla="*/ 897934 h 1738203"/>
                <a:gd name="connsiteX1385" fmla="*/ 996790 w 6634280"/>
                <a:gd name="connsiteY1385" fmla="*/ 900680 h 1738203"/>
                <a:gd name="connsiteX1386" fmla="*/ 996790 w 6634280"/>
                <a:gd name="connsiteY1386" fmla="*/ 906172 h 1738203"/>
                <a:gd name="connsiteX1387" fmla="*/ 1002281 w 6634280"/>
                <a:gd name="connsiteY1387" fmla="*/ 906172 h 1738203"/>
                <a:gd name="connsiteX1388" fmla="*/ 1002281 w 6634280"/>
                <a:gd name="connsiteY1388" fmla="*/ 911664 h 1738203"/>
                <a:gd name="connsiteX1389" fmla="*/ 1005028 w 6634280"/>
                <a:gd name="connsiteY1389" fmla="*/ 908918 h 1738203"/>
                <a:gd name="connsiteX1390" fmla="*/ 1010520 w 6634280"/>
                <a:gd name="connsiteY1390" fmla="*/ 906172 h 1738203"/>
                <a:gd name="connsiteX1391" fmla="*/ 1013265 w 6634280"/>
                <a:gd name="connsiteY1391" fmla="*/ 903426 h 1738203"/>
                <a:gd name="connsiteX1392" fmla="*/ 1016011 w 6634280"/>
                <a:gd name="connsiteY1392" fmla="*/ 903426 h 1738203"/>
                <a:gd name="connsiteX1393" fmla="*/ 1016011 w 6634280"/>
                <a:gd name="connsiteY1393" fmla="*/ 895188 h 1738203"/>
                <a:gd name="connsiteX1394" fmla="*/ 1010520 w 6634280"/>
                <a:gd name="connsiteY1394" fmla="*/ 892443 h 1738203"/>
                <a:gd name="connsiteX1395" fmla="*/ 1007773 w 6634280"/>
                <a:gd name="connsiteY1395" fmla="*/ 889697 h 1738203"/>
                <a:gd name="connsiteX1396" fmla="*/ 5329941 w 6634280"/>
                <a:gd name="connsiteY1396" fmla="*/ 889696 h 1738203"/>
                <a:gd name="connsiteX1397" fmla="*/ 5329941 w 6634280"/>
                <a:gd name="connsiteY1397" fmla="*/ 895188 h 1738203"/>
                <a:gd name="connsiteX1398" fmla="*/ 5332687 w 6634280"/>
                <a:gd name="connsiteY1398" fmla="*/ 897934 h 1738203"/>
                <a:gd name="connsiteX1399" fmla="*/ 5335433 w 6634280"/>
                <a:gd name="connsiteY1399" fmla="*/ 897934 h 1738203"/>
                <a:gd name="connsiteX1400" fmla="*/ 5338179 w 6634280"/>
                <a:gd name="connsiteY1400" fmla="*/ 897934 h 1738203"/>
                <a:gd name="connsiteX1401" fmla="*/ 5338179 w 6634280"/>
                <a:gd name="connsiteY1401" fmla="*/ 895188 h 1738203"/>
                <a:gd name="connsiteX1402" fmla="*/ 5338179 w 6634280"/>
                <a:gd name="connsiteY1402" fmla="*/ 892442 h 1738203"/>
                <a:gd name="connsiteX1403" fmla="*/ 5335433 w 6634280"/>
                <a:gd name="connsiteY1403" fmla="*/ 889696 h 1738203"/>
                <a:gd name="connsiteX1404" fmla="*/ 5305227 w 6634280"/>
                <a:gd name="connsiteY1404" fmla="*/ 889696 h 1738203"/>
                <a:gd name="connsiteX1405" fmla="*/ 5305227 w 6634280"/>
                <a:gd name="connsiteY1405" fmla="*/ 892442 h 1738203"/>
                <a:gd name="connsiteX1406" fmla="*/ 5310719 w 6634280"/>
                <a:gd name="connsiteY1406" fmla="*/ 892442 h 1738203"/>
                <a:gd name="connsiteX1407" fmla="*/ 5310719 w 6634280"/>
                <a:gd name="connsiteY1407" fmla="*/ 889696 h 1738203"/>
                <a:gd name="connsiteX1408" fmla="*/ 983059 w 6634280"/>
                <a:gd name="connsiteY1408" fmla="*/ 884205 h 1738203"/>
                <a:gd name="connsiteX1409" fmla="*/ 983059 w 6634280"/>
                <a:gd name="connsiteY1409" fmla="*/ 889697 h 1738203"/>
                <a:gd name="connsiteX1410" fmla="*/ 991298 w 6634280"/>
                <a:gd name="connsiteY1410" fmla="*/ 892443 h 1738203"/>
                <a:gd name="connsiteX1411" fmla="*/ 994043 w 6634280"/>
                <a:gd name="connsiteY1411" fmla="*/ 892443 h 1738203"/>
                <a:gd name="connsiteX1412" fmla="*/ 996790 w 6634280"/>
                <a:gd name="connsiteY1412" fmla="*/ 892443 h 1738203"/>
                <a:gd name="connsiteX1413" fmla="*/ 996790 w 6634280"/>
                <a:gd name="connsiteY1413" fmla="*/ 889697 h 1738203"/>
                <a:gd name="connsiteX1414" fmla="*/ 996790 w 6634280"/>
                <a:gd name="connsiteY1414" fmla="*/ 886951 h 1738203"/>
                <a:gd name="connsiteX1415" fmla="*/ 994043 w 6634280"/>
                <a:gd name="connsiteY1415" fmla="*/ 884205 h 1738203"/>
                <a:gd name="connsiteX1416" fmla="*/ 988551 w 6634280"/>
                <a:gd name="connsiteY1416" fmla="*/ 886951 h 1738203"/>
                <a:gd name="connsiteX1417" fmla="*/ 5113009 w 6634280"/>
                <a:gd name="connsiteY1417" fmla="*/ 884204 h 1738203"/>
                <a:gd name="connsiteX1418" fmla="*/ 5113009 w 6634280"/>
                <a:gd name="connsiteY1418" fmla="*/ 886950 h 1738203"/>
                <a:gd name="connsiteX1419" fmla="*/ 5110263 w 6634280"/>
                <a:gd name="connsiteY1419" fmla="*/ 889696 h 1738203"/>
                <a:gd name="connsiteX1420" fmla="*/ 5107517 w 6634280"/>
                <a:gd name="connsiteY1420" fmla="*/ 889696 h 1738203"/>
                <a:gd name="connsiteX1421" fmla="*/ 5104771 w 6634280"/>
                <a:gd name="connsiteY1421" fmla="*/ 892442 h 1738203"/>
                <a:gd name="connsiteX1422" fmla="*/ 5113009 w 6634280"/>
                <a:gd name="connsiteY1422" fmla="*/ 892442 h 1738203"/>
                <a:gd name="connsiteX1423" fmla="*/ 5118501 w 6634280"/>
                <a:gd name="connsiteY1423" fmla="*/ 897934 h 1738203"/>
                <a:gd name="connsiteX1424" fmla="*/ 5123993 w 6634280"/>
                <a:gd name="connsiteY1424" fmla="*/ 895188 h 1738203"/>
                <a:gd name="connsiteX1425" fmla="*/ 5129485 w 6634280"/>
                <a:gd name="connsiteY1425" fmla="*/ 892442 h 1738203"/>
                <a:gd name="connsiteX1426" fmla="*/ 5143214 w 6634280"/>
                <a:gd name="connsiteY1426" fmla="*/ 889696 h 1738203"/>
                <a:gd name="connsiteX1427" fmla="*/ 5143214 w 6634280"/>
                <a:gd name="connsiteY1427" fmla="*/ 884204 h 1738203"/>
                <a:gd name="connsiteX1428" fmla="*/ 5132230 w 6634280"/>
                <a:gd name="connsiteY1428" fmla="*/ 884204 h 1738203"/>
                <a:gd name="connsiteX1429" fmla="*/ 5123993 w 6634280"/>
                <a:gd name="connsiteY1429" fmla="*/ 889696 h 1738203"/>
                <a:gd name="connsiteX1430" fmla="*/ 5121247 w 6634280"/>
                <a:gd name="connsiteY1430" fmla="*/ 884204 h 1738203"/>
                <a:gd name="connsiteX1431" fmla="*/ 5167928 w 6634280"/>
                <a:gd name="connsiteY1431" fmla="*/ 881458 h 1738203"/>
                <a:gd name="connsiteX1432" fmla="*/ 5170674 w 6634280"/>
                <a:gd name="connsiteY1432" fmla="*/ 884204 h 1738203"/>
                <a:gd name="connsiteX1433" fmla="*/ 5176166 w 6634280"/>
                <a:gd name="connsiteY1433" fmla="*/ 884204 h 1738203"/>
                <a:gd name="connsiteX1434" fmla="*/ 5176166 w 6634280"/>
                <a:gd name="connsiteY1434" fmla="*/ 881458 h 1738203"/>
                <a:gd name="connsiteX1435" fmla="*/ 1032487 w 6634280"/>
                <a:gd name="connsiteY1435" fmla="*/ 878713 h 1738203"/>
                <a:gd name="connsiteX1436" fmla="*/ 1032487 w 6634280"/>
                <a:gd name="connsiteY1436" fmla="*/ 884205 h 1738203"/>
                <a:gd name="connsiteX1437" fmla="*/ 1035233 w 6634280"/>
                <a:gd name="connsiteY1437" fmla="*/ 884205 h 1738203"/>
                <a:gd name="connsiteX1438" fmla="*/ 1035233 w 6634280"/>
                <a:gd name="connsiteY1438" fmla="*/ 878713 h 1738203"/>
                <a:gd name="connsiteX1439" fmla="*/ 952854 w 6634280"/>
                <a:gd name="connsiteY1439" fmla="*/ 878713 h 1738203"/>
                <a:gd name="connsiteX1440" fmla="*/ 950108 w 6634280"/>
                <a:gd name="connsiteY1440" fmla="*/ 884205 h 1738203"/>
                <a:gd name="connsiteX1441" fmla="*/ 950108 w 6634280"/>
                <a:gd name="connsiteY1441" fmla="*/ 886951 h 1738203"/>
                <a:gd name="connsiteX1442" fmla="*/ 952854 w 6634280"/>
                <a:gd name="connsiteY1442" fmla="*/ 892443 h 1738203"/>
                <a:gd name="connsiteX1443" fmla="*/ 955600 w 6634280"/>
                <a:gd name="connsiteY1443" fmla="*/ 895188 h 1738203"/>
                <a:gd name="connsiteX1444" fmla="*/ 958346 w 6634280"/>
                <a:gd name="connsiteY1444" fmla="*/ 895188 h 1738203"/>
                <a:gd name="connsiteX1445" fmla="*/ 961092 w 6634280"/>
                <a:gd name="connsiteY1445" fmla="*/ 892443 h 1738203"/>
                <a:gd name="connsiteX1446" fmla="*/ 961092 w 6634280"/>
                <a:gd name="connsiteY1446" fmla="*/ 889697 h 1738203"/>
                <a:gd name="connsiteX1447" fmla="*/ 955600 w 6634280"/>
                <a:gd name="connsiteY1447" fmla="*/ 886951 h 1738203"/>
                <a:gd name="connsiteX1448" fmla="*/ 950108 w 6634280"/>
                <a:gd name="connsiteY1448" fmla="*/ 886951 h 1738203"/>
                <a:gd name="connsiteX1449" fmla="*/ 952854 w 6634280"/>
                <a:gd name="connsiteY1449" fmla="*/ 884205 h 1738203"/>
                <a:gd name="connsiteX1450" fmla="*/ 5898358 w 6634280"/>
                <a:gd name="connsiteY1450" fmla="*/ 878712 h 1738203"/>
                <a:gd name="connsiteX1451" fmla="*/ 5901104 w 6634280"/>
                <a:gd name="connsiteY1451" fmla="*/ 881458 h 1738203"/>
                <a:gd name="connsiteX1452" fmla="*/ 5903850 w 6634280"/>
                <a:gd name="connsiteY1452" fmla="*/ 886950 h 1738203"/>
                <a:gd name="connsiteX1453" fmla="*/ 5906596 w 6634280"/>
                <a:gd name="connsiteY1453" fmla="*/ 884204 h 1738203"/>
                <a:gd name="connsiteX1454" fmla="*/ 5909342 w 6634280"/>
                <a:gd name="connsiteY1454" fmla="*/ 881458 h 1738203"/>
                <a:gd name="connsiteX1455" fmla="*/ 5903850 w 6634280"/>
                <a:gd name="connsiteY1455" fmla="*/ 881458 h 1738203"/>
                <a:gd name="connsiteX1456" fmla="*/ 5275021 w 6634280"/>
                <a:gd name="connsiteY1456" fmla="*/ 873220 h 1738203"/>
                <a:gd name="connsiteX1457" fmla="*/ 5272275 w 6634280"/>
                <a:gd name="connsiteY1457" fmla="*/ 878712 h 1738203"/>
                <a:gd name="connsiteX1458" fmla="*/ 5277767 w 6634280"/>
                <a:gd name="connsiteY1458" fmla="*/ 878712 h 1738203"/>
                <a:gd name="connsiteX1459" fmla="*/ 5277767 w 6634280"/>
                <a:gd name="connsiteY1459" fmla="*/ 873220 h 1738203"/>
                <a:gd name="connsiteX1460" fmla="*/ 930887 w 6634280"/>
                <a:gd name="connsiteY1460" fmla="*/ 870475 h 1738203"/>
                <a:gd name="connsiteX1461" fmla="*/ 928141 w 6634280"/>
                <a:gd name="connsiteY1461" fmla="*/ 873221 h 1738203"/>
                <a:gd name="connsiteX1462" fmla="*/ 928141 w 6634280"/>
                <a:gd name="connsiteY1462" fmla="*/ 878713 h 1738203"/>
                <a:gd name="connsiteX1463" fmla="*/ 930887 w 6634280"/>
                <a:gd name="connsiteY1463" fmla="*/ 878713 h 1738203"/>
                <a:gd name="connsiteX1464" fmla="*/ 933632 w 6634280"/>
                <a:gd name="connsiteY1464" fmla="*/ 881459 h 1738203"/>
                <a:gd name="connsiteX1465" fmla="*/ 936378 w 6634280"/>
                <a:gd name="connsiteY1465" fmla="*/ 884205 h 1738203"/>
                <a:gd name="connsiteX1466" fmla="*/ 936378 w 6634280"/>
                <a:gd name="connsiteY1466" fmla="*/ 875967 h 1738203"/>
                <a:gd name="connsiteX1467" fmla="*/ 5873644 w 6634280"/>
                <a:gd name="connsiteY1467" fmla="*/ 870475 h 1738203"/>
                <a:gd name="connsiteX1468" fmla="*/ 5873644 w 6634280"/>
                <a:gd name="connsiteY1468" fmla="*/ 878712 h 1738203"/>
                <a:gd name="connsiteX1469" fmla="*/ 5879136 w 6634280"/>
                <a:gd name="connsiteY1469" fmla="*/ 875966 h 1738203"/>
                <a:gd name="connsiteX1470" fmla="*/ 5879136 w 6634280"/>
                <a:gd name="connsiteY1470" fmla="*/ 870475 h 1738203"/>
                <a:gd name="connsiteX1471" fmla="*/ 5203626 w 6634280"/>
                <a:gd name="connsiteY1471" fmla="*/ 870475 h 1738203"/>
                <a:gd name="connsiteX1472" fmla="*/ 5206372 w 6634280"/>
                <a:gd name="connsiteY1472" fmla="*/ 875966 h 1738203"/>
                <a:gd name="connsiteX1473" fmla="*/ 5209118 w 6634280"/>
                <a:gd name="connsiteY1473" fmla="*/ 878712 h 1738203"/>
                <a:gd name="connsiteX1474" fmla="*/ 5211864 w 6634280"/>
                <a:gd name="connsiteY1474" fmla="*/ 878712 h 1738203"/>
                <a:gd name="connsiteX1475" fmla="*/ 5211864 w 6634280"/>
                <a:gd name="connsiteY1475" fmla="*/ 870475 h 1738203"/>
                <a:gd name="connsiteX1476" fmla="*/ 1013265 w 6634280"/>
                <a:gd name="connsiteY1476" fmla="*/ 867729 h 1738203"/>
                <a:gd name="connsiteX1477" fmla="*/ 1013265 w 6634280"/>
                <a:gd name="connsiteY1477" fmla="*/ 873221 h 1738203"/>
                <a:gd name="connsiteX1478" fmla="*/ 1024250 w 6634280"/>
                <a:gd name="connsiteY1478" fmla="*/ 873221 h 1738203"/>
                <a:gd name="connsiteX1479" fmla="*/ 1018758 w 6634280"/>
                <a:gd name="connsiteY1479" fmla="*/ 870475 h 1738203"/>
                <a:gd name="connsiteX1480" fmla="*/ 1414179 w 6634280"/>
                <a:gd name="connsiteY1480" fmla="*/ 864983 h 1738203"/>
                <a:gd name="connsiteX1481" fmla="*/ 1414179 w 6634280"/>
                <a:gd name="connsiteY1481" fmla="*/ 870475 h 1738203"/>
                <a:gd name="connsiteX1482" fmla="*/ 1416924 w 6634280"/>
                <a:gd name="connsiteY1482" fmla="*/ 870475 h 1738203"/>
                <a:gd name="connsiteX1483" fmla="*/ 1419670 w 6634280"/>
                <a:gd name="connsiteY1483" fmla="*/ 870475 h 1738203"/>
                <a:gd name="connsiteX1484" fmla="*/ 1419670 w 6634280"/>
                <a:gd name="connsiteY1484" fmla="*/ 873221 h 1738203"/>
                <a:gd name="connsiteX1485" fmla="*/ 1422416 w 6634280"/>
                <a:gd name="connsiteY1485" fmla="*/ 873221 h 1738203"/>
                <a:gd name="connsiteX1486" fmla="*/ 1422416 w 6634280"/>
                <a:gd name="connsiteY1486" fmla="*/ 867729 h 1738203"/>
                <a:gd name="connsiteX1487" fmla="*/ 1419670 w 6634280"/>
                <a:gd name="connsiteY1487" fmla="*/ 867729 h 1738203"/>
                <a:gd name="connsiteX1488" fmla="*/ 1416924 w 6634280"/>
                <a:gd name="connsiteY1488" fmla="*/ 864983 h 1738203"/>
                <a:gd name="connsiteX1489" fmla="*/ 5527651 w 6634280"/>
                <a:gd name="connsiteY1489" fmla="*/ 864983 h 1738203"/>
                <a:gd name="connsiteX1490" fmla="*/ 5522159 w 6634280"/>
                <a:gd name="connsiteY1490" fmla="*/ 867729 h 1738203"/>
                <a:gd name="connsiteX1491" fmla="*/ 5522159 w 6634280"/>
                <a:gd name="connsiteY1491" fmla="*/ 870475 h 1738203"/>
                <a:gd name="connsiteX1492" fmla="*/ 5527651 w 6634280"/>
                <a:gd name="connsiteY1492" fmla="*/ 870475 h 1738203"/>
                <a:gd name="connsiteX1493" fmla="*/ 5530397 w 6634280"/>
                <a:gd name="connsiteY1493" fmla="*/ 870475 h 1738203"/>
                <a:gd name="connsiteX1494" fmla="*/ 5530397 w 6634280"/>
                <a:gd name="connsiteY1494" fmla="*/ 867729 h 1738203"/>
                <a:gd name="connsiteX1495" fmla="*/ 1548731 w 6634280"/>
                <a:gd name="connsiteY1495" fmla="*/ 856745 h 1738203"/>
                <a:gd name="connsiteX1496" fmla="*/ 1548731 w 6634280"/>
                <a:gd name="connsiteY1496" fmla="*/ 862237 h 1738203"/>
                <a:gd name="connsiteX1497" fmla="*/ 1554223 w 6634280"/>
                <a:gd name="connsiteY1497" fmla="*/ 862237 h 1738203"/>
                <a:gd name="connsiteX1498" fmla="*/ 1554223 w 6634280"/>
                <a:gd name="connsiteY1498" fmla="*/ 859491 h 1738203"/>
                <a:gd name="connsiteX1499" fmla="*/ 1551477 w 6634280"/>
                <a:gd name="connsiteY1499" fmla="*/ 856745 h 1738203"/>
                <a:gd name="connsiteX1500" fmla="*/ 1114868 w 6634280"/>
                <a:gd name="connsiteY1500" fmla="*/ 856745 h 1738203"/>
                <a:gd name="connsiteX1501" fmla="*/ 1114868 w 6634280"/>
                <a:gd name="connsiteY1501" fmla="*/ 862237 h 1738203"/>
                <a:gd name="connsiteX1502" fmla="*/ 1120359 w 6634280"/>
                <a:gd name="connsiteY1502" fmla="*/ 862237 h 1738203"/>
                <a:gd name="connsiteX1503" fmla="*/ 1123105 w 6634280"/>
                <a:gd name="connsiteY1503" fmla="*/ 856745 h 1738203"/>
                <a:gd name="connsiteX1504" fmla="*/ 958346 w 6634280"/>
                <a:gd name="connsiteY1504" fmla="*/ 856745 h 1738203"/>
                <a:gd name="connsiteX1505" fmla="*/ 958346 w 6634280"/>
                <a:gd name="connsiteY1505" fmla="*/ 862237 h 1738203"/>
                <a:gd name="connsiteX1506" fmla="*/ 963838 w 6634280"/>
                <a:gd name="connsiteY1506" fmla="*/ 862237 h 1738203"/>
                <a:gd name="connsiteX1507" fmla="*/ 963838 w 6634280"/>
                <a:gd name="connsiteY1507" fmla="*/ 856745 h 1738203"/>
                <a:gd name="connsiteX1508" fmla="*/ 922648 w 6634280"/>
                <a:gd name="connsiteY1508" fmla="*/ 856745 h 1738203"/>
                <a:gd name="connsiteX1509" fmla="*/ 919902 w 6634280"/>
                <a:gd name="connsiteY1509" fmla="*/ 859491 h 1738203"/>
                <a:gd name="connsiteX1510" fmla="*/ 919902 w 6634280"/>
                <a:gd name="connsiteY1510" fmla="*/ 862237 h 1738203"/>
                <a:gd name="connsiteX1511" fmla="*/ 922648 w 6634280"/>
                <a:gd name="connsiteY1511" fmla="*/ 862237 h 1738203"/>
                <a:gd name="connsiteX1512" fmla="*/ 925395 w 6634280"/>
                <a:gd name="connsiteY1512" fmla="*/ 862237 h 1738203"/>
                <a:gd name="connsiteX1513" fmla="*/ 925395 w 6634280"/>
                <a:gd name="connsiteY1513" fmla="*/ 859491 h 1738203"/>
                <a:gd name="connsiteX1514" fmla="*/ 5615523 w 6634280"/>
                <a:gd name="connsiteY1514" fmla="*/ 853999 h 1738203"/>
                <a:gd name="connsiteX1515" fmla="*/ 5607285 w 6634280"/>
                <a:gd name="connsiteY1515" fmla="*/ 856745 h 1738203"/>
                <a:gd name="connsiteX1516" fmla="*/ 5604539 w 6634280"/>
                <a:gd name="connsiteY1516" fmla="*/ 862237 h 1738203"/>
                <a:gd name="connsiteX1517" fmla="*/ 5610031 w 6634280"/>
                <a:gd name="connsiteY1517" fmla="*/ 862237 h 1738203"/>
                <a:gd name="connsiteX1518" fmla="*/ 5615523 w 6634280"/>
                <a:gd name="connsiteY1518" fmla="*/ 867729 h 1738203"/>
                <a:gd name="connsiteX1519" fmla="*/ 5069073 w 6634280"/>
                <a:gd name="connsiteY1519" fmla="*/ 853999 h 1738203"/>
                <a:gd name="connsiteX1520" fmla="*/ 5069073 w 6634280"/>
                <a:gd name="connsiteY1520" fmla="*/ 859491 h 1738203"/>
                <a:gd name="connsiteX1521" fmla="*/ 5071819 w 6634280"/>
                <a:gd name="connsiteY1521" fmla="*/ 864983 h 1738203"/>
                <a:gd name="connsiteX1522" fmla="*/ 5077311 w 6634280"/>
                <a:gd name="connsiteY1522" fmla="*/ 867729 h 1738203"/>
                <a:gd name="connsiteX1523" fmla="*/ 5080057 w 6634280"/>
                <a:gd name="connsiteY1523" fmla="*/ 862237 h 1738203"/>
                <a:gd name="connsiteX1524" fmla="*/ 5080057 w 6634280"/>
                <a:gd name="connsiteY1524" fmla="*/ 853999 h 1738203"/>
                <a:gd name="connsiteX1525" fmla="*/ 895189 w 6634280"/>
                <a:gd name="connsiteY1525" fmla="*/ 851253 h 1738203"/>
                <a:gd name="connsiteX1526" fmla="*/ 895189 w 6634280"/>
                <a:gd name="connsiteY1526" fmla="*/ 859491 h 1738203"/>
                <a:gd name="connsiteX1527" fmla="*/ 895189 w 6634280"/>
                <a:gd name="connsiteY1527" fmla="*/ 862237 h 1738203"/>
                <a:gd name="connsiteX1528" fmla="*/ 895189 w 6634280"/>
                <a:gd name="connsiteY1528" fmla="*/ 864983 h 1738203"/>
                <a:gd name="connsiteX1529" fmla="*/ 900680 w 6634280"/>
                <a:gd name="connsiteY1529" fmla="*/ 859491 h 1738203"/>
                <a:gd name="connsiteX1530" fmla="*/ 911664 w 6634280"/>
                <a:gd name="connsiteY1530" fmla="*/ 859491 h 1738203"/>
                <a:gd name="connsiteX1531" fmla="*/ 911664 w 6634280"/>
                <a:gd name="connsiteY1531" fmla="*/ 856745 h 1738203"/>
                <a:gd name="connsiteX1532" fmla="*/ 908919 w 6634280"/>
                <a:gd name="connsiteY1532" fmla="*/ 856745 h 1738203"/>
                <a:gd name="connsiteX1533" fmla="*/ 908919 w 6634280"/>
                <a:gd name="connsiteY1533" fmla="*/ 853999 h 1738203"/>
                <a:gd name="connsiteX1534" fmla="*/ 908919 w 6634280"/>
                <a:gd name="connsiteY1534" fmla="*/ 851253 h 1738203"/>
                <a:gd name="connsiteX1535" fmla="*/ 719446 w 6634280"/>
                <a:gd name="connsiteY1535" fmla="*/ 851253 h 1738203"/>
                <a:gd name="connsiteX1536" fmla="*/ 722192 w 6634280"/>
                <a:gd name="connsiteY1536" fmla="*/ 853999 h 1738203"/>
                <a:gd name="connsiteX1537" fmla="*/ 722192 w 6634280"/>
                <a:gd name="connsiteY1537" fmla="*/ 856745 h 1738203"/>
                <a:gd name="connsiteX1538" fmla="*/ 724938 w 6634280"/>
                <a:gd name="connsiteY1538" fmla="*/ 856745 h 1738203"/>
                <a:gd name="connsiteX1539" fmla="*/ 724938 w 6634280"/>
                <a:gd name="connsiteY1539" fmla="*/ 851253 h 1738203"/>
                <a:gd name="connsiteX1540" fmla="*/ 722192 w 6634280"/>
                <a:gd name="connsiteY1540" fmla="*/ 851253 h 1738203"/>
                <a:gd name="connsiteX1541" fmla="*/ 5307973 w 6634280"/>
                <a:gd name="connsiteY1541" fmla="*/ 851253 h 1738203"/>
                <a:gd name="connsiteX1542" fmla="*/ 5307973 w 6634280"/>
                <a:gd name="connsiteY1542" fmla="*/ 856745 h 1738203"/>
                <a:gd name="connsiteX1543" fmla="*/ 5310719 w 6634280"/>
                <a:gd name="connsiteY1543" fmla="*/ 859491 h 1738203"/>
                <a:gd name="connsiteX1544" fmla="*/ 5316211 w 6634280"/>
                <a:gd name="connsiteY1544" fmla="*/ 859491 h 1738203"/>
                <a:gd name="connsiteX1545" fmla="*/ 5316211 w 6634280"/>
                <a:gd name="connsiteY1545" fmla="*/ 856745 h 1738203"/>
                <a:gd name="connsiteX1546" fmla="*/ 5316211 w 6634280"/>
                <a:gd name="connsiteY1546" fmla="*/ 853999 h 1738203"/>
                <a:gd name="connsiteX1547" fmla="*/ 5313465 w 6634280"/>
                <a:gd name="connsiteY1547" fmla="*/ 851253 h 1738203"/>
                <a:gd name="connsiteX1548" fmla="*/ 1449877 w 6634280"/>
                <a:gd name="connsiteY1548" fmla="*/ 848507 h 1738203"/>
                <a:gd name="connsiteX1549" fmla="*/ 1447130 w 6634280"/>
                <a:gd name="connsiteY1549" fmla="*/ 851253 h 1738203"/>
                <a:gd name="connsiteX1550" fmla="*/ 1447130 w 6634280"/>
                <a:gd name="connsiteY1550" fmla="*/ 856745 h 1738203"/>
                <a:gd name="connsiteX1551" fmla="*/ 1447130 w 6634280"/>
                <a:gd name="connsiteY1551" fmla="*/ 859491 h 1738203"/>
                <a:gd name="connsiteX1552" fmla="*/ 1452622 w 6634280"/>
                <a:gd name="connsiteY1552" fmla="*/ 864983 h 1738203"/>
                <a:gd name="connsiteX1553" fmla="*/ 1458113 w 6634280"/>
                <a:gd name="connsiteY1553" fmla="*/ 867729 h 1738203"/>
                <a:gd name="connsiteX1554" fmla="*/ 1458113 w 6634280"/>
                <a:gd name="connsiteY1554" fmla="*/ 870475 h 1738203"/>
                <a:gd name="connsiteX1555" fmla="*/ 1458113 w 6634280"/>
                <a:gd name="connsiteY1555" fmla="*/ 873221 h 1738203"/>
                <a:gd name="connsiteX1556" fmla="*/ 1471844 w 6634280"/>
                <a:gd name="connsiteY1556" fmla="*/ 873221 h 1738203"/>
                <a:gd name="connsiteX1557" fmla="*/ 1474589 w 6634280"/>
                <a:gd name="connsiteY1557" fmla="*/ 873221 h 1738203"/>
                <a:gd name="connsiteX1558" fmla="*/ 1480081 w 6634280"/>
                <a:gd name="connsiteY1558" fmla="*/ 870475 h 1738203"/>
                <a:gd name="connsiteX1559" fmla="*/ 1474589 w 6634280"/>
                <a:gd name="connsiteY1559" fmla="*/ 864983 h 1738203"/>
                <a:gd name="connsiteX1560" fmla="*/ 1474589 w 6634280"/>
                <a:gd name="connsiteY1560" fmla="*/ 856745 h 1738203"/>
                <a:gd name="connsiteX1561" fmla="*/ 1469098 w 6634280"/>
                <a:gd name="connsiteY1561" fmla="*/ 856745 h 1738203"/>
                <a:gd name="connsiteX1562" fmla="*/ 1466353 w 6634280"/>
                <a:gd name="connsiteY1562" fmla="*/ 853999 h 1738203"/>
                <a:gd name="connsiteX1563" fmla="*/ 1466353 w 6634280"/>
                <a:gd name="connsiteY1563" fmla="*/ 851253 h 1738203"/>
                <a:gd name="connsiteX1564" fmla="*/ 1455368 w 6634280"/>
                <a:gd name="connsiteY1564" fmla="*/ 848507 h 1738203"/>
                <a:gd name="connsiteX1565" fmla="*/ 1013265 w 6634280"/>
                <a:gd name="connsiteY1565" fmla="*/ 845761 h 1738203"/>
                <a:gd name="connsiteX1566" fmla="*/ 1013265 w 6634280"/>
                <a:gd name="connsiteY1566" fmla="*/ 851253 h 1738203"/>
                <a:gd name="connsiteX1567" fmla="*/ 1018758 w 6634280"/>
                <a:gd name="connsiteY1567" fmla="*/ 851253 h 1738203"/>
                <a:gd name="connsiteX1568" fmla="*/ 1018758 w 6634280"/>
                <a:gd name="connsiteY1568" fmla="*/ 845761 h 1738203"/>
                <a:gd name="connsiteX1569" fmla="*/ 1002281 w 6634280"/>
                <a:gd name="connsiteY1569" fmla="*/ 845761 h 1738203"/>
                <a:gd name="connsiteX1570" fmla="*/ 1002281 w 6634280"/>
                <a:gd name="connsiteY1570" fmla="*/ 851253 h 1738203"/>
                <a:gd name="connsiteX1571" fmla="*/ 1005028 w 6634280"/>
                <a:gd name="connsiteY1571" fmla="*/ 851253 h 1738203"/>
                <a:gd name="connsiteX1572" fmla="*/ 1005028 w 6634280"/>
                <a:gd name="connsiteY1572" fmla="*/ 845761 h 1738203"/>
                <a:gd name="connsiteX1573" fmla="*/ 969330 w 6634280"/>
                <a:gd name="connsiteY1573" fmla="*/ 845761 h 1738203"/>
                <a:gd name="connsiteX1574" fmla="*/ 969330 w 6634280"/>
                <a:gd name="connsiteY1574" fmla="*/ 848507 h 1738203"/>
                <a:gd name="connsiteX1575" fmla="*/ 974822 w 6634280"/>
                <a:gd name="connsiteY1575" fmla="*/ 851253 h 1738203"/>
                <a:gd name="connsiteX1576" fmla="*/ 977568 w 6634280"/>
                <a:gd name="connsiteY1576" fmla="*/ 848507 h 1738203"/>
                <a:gd name="connsiteX1577" fmla="*/ 977568 w 6634280"/>
                <a:gd name="connsiteY1577" fmla="*/ 845761 h 1738203"/>
                <a:gd name="connsiteX1578" fmla="*/ 972076 w 6634280"/>
                <a:gd name="connsiteY1578" fmla="*/ 845761 h 1738203"/>
                <a:gd name="connsiteX1579" fmla="*/ 939124 w 6634280"/>
                <a:gd name="connsiteY1579" fmla="*/ 845761 h 1738203"/>
                <a:gd name="connsiteX1580" fmla="*/ 930887 w 6634280"/>
                <a:gd name="connsiteY1580" fmla="*/ 848507 h 1738203"/>
                <a:gd name="connsiteX1581" fmla="*/ 928141 w 6634280"/>
                <a:gd name="connsiteY1581" fmla="*/ 851253 h 1738203"/>
                <a:gd name="connsiteX1582" fmla="*/ 928141 w 6634280"/>
                <a:gd name="connsiteY1582" fmla="*/ 856745 h 1738203"/>
                <a:gd name="connsiteX1583" fmla="*/ 930887 w 6634280"/>
                <a:gd name="connsiteY1583" fmla="*/ 853999 h 1738203"/>
                <a:gd name="connsiteX1584" fmla="*/ 933632 w 6634280"/>
                <a:gd name="connsiteY1584" fmla="*/ 851253 h 1738203"/>
                <a:gd name="connsiteX1585" fmla="*/ 936378 w 6634280"/>
                <a:gd name="connsiteY1585" fmla="*/ 851253 h 1738203"/>
                <a:gd name="connsiteX1586" fmla="*/ 936378 w 6634280"/>
                <a:gd name="connsiteY1586" fmla="*/ 856745 h 1738203"/>
                <a:gd name="connsiteX1587" fmla="*/ 939124 w 6634280"/>
                <a:gd name="connsiteY1587" fmla="*/ 856745 h 1738203"/>
                <a:gd name="connsiteX1588" fmla="*/ 1290611 w 6634280"/>
                <a:gd name="connsiteY1588" fmla="*/ 843015 h 1738203"/>
                <a:gd name="connsiteX1589" fmla="*/ 1290611 w 6634280"/>
                <a:gd name="connsiteY1589" fmla="*/ 845761 h 1738203"/>
                <a:gd name="connsiteX1590" fmla="*/ 1287865 w 6634280"/>
                <a:gd name="connsiteY1590" fmla="*/ 845761 h 1738203"/>
                <a:gd name="connsiteX1591" fmla="*/ 1287865 w 6634280"/>
                <a:gd name="connsiteY1591" fmla="*/ 848507 h 1738203"/>
                <a:gd name="connsiteX1592" fmla="*/ 1296101 w 6634280"/>
                <a:gd name="connsiteY1592" fmla="*/ 848507 h 1738203"/>
                <a:gd name="connsiteX1593" fmla="*/ 1296101 w 6634280"/>
                <a:gd name="connsiteY1593" fmla="*/ 843015 h 1738203"/>
                <a:gd name="connsiteX1594" fmla="*/ 1035233 w 6634280"/>
                <a:gd name="connsiteY1594" fmla="*/ 843015 h 1738203"/>
                <a:gd name="connsiteX1595" fmla="*/ 1040725 w 6634280"/>
                <a:gd name="connsiteY1595" fmla="*/ 845761 h 1738203"/>
                <a:gd name="connsiteX1596" fmla="*/ 1048964 w 6634280"/>
                <a:gd name="connsiteY1596" fmla="*/ 845761 h 1738203"/>
                <a:gd name="connsiteX1597" fmla="*/ 1054456 w 6634280"/>
                <a:gd name="connsiteY1597" fmla="*/ 843015 h 1738203"/>
                <a:gd name="connsiteX1598" fmla="*/ 1040725 w 6634280"/>
                <a:gd name="connsiteY1598" fmla="*/ 843015 h 1738203"/>
                <a:gd name="connsiteX1599" fmla="*/ 656289 w 6634280"/>
                <a:gd name="connsiteY1599" fmla="*/ 840269 h 1738203"/>
                <a:gd name="connsiteX1600" fmla="*/ 656289 w 6634280"/>
                <a:gd name="connsiteY1600" fmla="*/ 845761 h 1738203"/>
                <a:gd name="connsiteX1601" fmla="*/ 656289 w 6634280"/>
                <a:gd name="connsiteY1601" fmla="*/ 851253 h 1738203"/>
                <a:gd name="connsiteX1602" fmla="*/ 659035 w 6634280"/>
                <a:gd name="connsiteY1602" fmla="*/ 851253 h 1738203"/>
                <a:gd name="connsiteX1603" fmla="*/ 661780 w 6634280"/>
                <a:gd name="connsiteY1603" fmla="*/ 851253 h 1738203"/>
                <a:gd name="connsiteX1604" fmla="*/ 661780 w 6634280"/>
                <a:gd name="connsiteY1604" fmla="*/ 845761 h 1738203"/>
                <a:gd name="connsiteX1605" fmla="*/ 661780 w 6634280"/>
                <a:gd name="connsiteY1605" fmla="*/ 843015 h 1738203"/>
                <a:gd name="connsiteX1606" fmla="*/ 5091041 w 6634280"/>
                <a:gd name="connsiteY1606" fmla="*/ 837523 h 1738203"/>
                <a:gd name="connsiteX1607" fmla="*/ 5091041 w 6634280"/>
                <a:gd name="connsiteY1607" fmla="*/ 843015 h 1738203"/>
                <a:gd name="connsiteX1608" fmla="*/ 5093787 w 6634280"/>
                <a:gd name="connsiteY1608" fmla="*/ 845761 h 1738203"/>
                <a:gd name="connsiteX1609" fmla="*/ 5099279 w 6634280"/>
                <a:gd name="connsiteY1609" fmla="*/ 843015 h 1738203"/>
                <a:gd name="connsiteX1610" fmla="*/ 5099279 w 6634280"/>
                <a:gd name="connsiteY1610" fmla="*/ 840269 h 1738203"/>
                <a:gd name="connsiteX1611" fmla="*/ 5096533 w 6634280"/>
                <a:gd name="connsiteY1611" fmla="*/ 837523 h 1738203"/>
                <a:gd name="connsiteX1612" fmla="*/ 906173 w 6634280"/>
                <a:gd name="connsiteY1612" fmla="*/ 837523 h 1738203"/>
                <a:gd name="connsiteX1613" fmla="*/ 906173 w 6634280"/>
                <a:gd name="connsiteY1613" fmla="*/ 840269 h 1738203"/>
                <a:gd name="connsiteX1614" fmla="*/ 911664 w 6634280"/>
                <a:gd name="connsiteY1614" fmla="*/ 843015 h 1738203"/>
                <a:gd name="connsiteX1615" fmla="*/ 911664 w 6634280"/>
                <a:gd name="connsiteY1615" fmla="*/ 837523 h 1738203"/>
                <a:gd name="connsiteX1616" fmla="*/ 236154 w 6634280"/>
                <a:gd name="connsiteY1616" fmla="*/ 837523 h 1738203"/>
                <a:gd name="connsiteX1617" fmla="*/ 233408 w 6634280"/>
                <a:gd name="connsiteY1617" fmla="*/ 840269 h 1738203"/>
                <a:gd name="connsiteX1618" fmla="*/ 233408 w 6634280"/>
                <a:gd name="connsiteY1618" fmla="*/ 843015 h 1738203"/>
                <a:gd name="connsiteX1619" fmla="*/ 233408 w 6634280"/>
                <a:gd name="connsiteY1619" fmla="*/ 845761 h 1738203"/>
                <a:gd name="connsiteX1620" fmla="*/ 236154 w 6634280"/>
                <a:gd name="connsiteY1620" fmla="*/ 848507 h 1738203"/>
                <a:gd name="connsiteX1621" fmla="*/ 241646 w 6634280"/>
                <a:gd name="connsiteY1621" fmla="*/ 845761 h 1738203"/>
                <a:gd name="connsiteX1622" fmla="*/ 241646 w 6634280"/>
                <a:gd name="connsiteY1622" fmla="*/ 843015 h 1738203"/>
                <a:gd name="connsiteX1623" fmla="*/ 244392 w 6634280"/>
                <a:gd name="connsiteY1623" fmla="*/ 837523 h 1738203"/>
                <a:gd name="connsiteX1624" fmla="*/ 214186 w 6634280"/>
                <a:gd name="connsiteY1624" fmla="*/ 837523 h 1738203"/>
                <a:gd name="connsiteX1625" fmla="*/ 214186 w 6634280"/>
                <a:gd name="connsiteY1625" fmla="*/ 843015 h 1738203"/>
                <a:gd name="connsiteX1626" fmla="*/ 214186 w 6634280"/>
                <a:gd name="connsiteY1626" fmla="*/ 848507 h 1738203"/>
                <a:gd name="connsiteX1627" fmla="*/ 219678 w 6634280"/>
                <a:gd name="connsiteY1627" fmla="*/ 845761 h 1738203"/>
                <a:gd name="connsiteX1628" fmla="*/ 222424 w 6634280"/>
                <a:gd name="connsiteY1628" fmla="*/ 843015 h 1738203"/>
                <a:gd name="connsiteX1629" fmla="*/ 219678 w 6634280"/>
                <a:gd name="connsiteY1629" fmla="*/ 840269 h 1738203"/>
                <a:gd name="connsiteX1630" fmla="*/ 219678 w 6634280"/>
                <a:gd name="connsiteY1630" fmla="*/ 837523 h 1738203"/>
                <a:gd name="connsiteX1631" fmla="*/ 216932 w 6634280"/>
                <a:gd name="connsiteY1631" fmla="*/ 837523 h 1738203"/>
                <a:gd name="connsiteX1632" fmla="*/ 1518526 w 6634280"/>
                <a:gd name="connsiteY1632" fmla="*/ 834777 h 1738203"/>
                <a:gd name="connsiteX1633" fmla="*/ 1513033 w 6634280"/>
                <a:gd name="connsiteY1633" fmla="*/ 837523 h 1738203"/>
                <a:gd name="connsiteX1634" fmla="*/ 1507541 w 6634280"/>
                <a:gd name="connsiteY1634" fmla="*/ 840269 h 1738203"/>
                <a:gd name="connsiteX1635" fmla="*/ 1507541 w 6634280"/>
                <a:gd name="connsiteY1635" fmla="*/ 848507 h 1738203"/>
                <a:gd name="connsiteX1636" fmla="*/ 1504796 w 6634280"/>
                <a:gd name="connsiteY1636" fmla="*/ 856745 h 1738203"/>
                <a:gd name="connsiteX1637" fmla="*/ 1502050 w 6634280"/>
                <a:gd name="connsiteY1637" fmla="*/ 853999 h 1738203"/>
                <a:gd name="connsiteX1638" fmla="*/ 1496557 w 6634280"/>
                <a:gd name="connsiteY1638" fmla="*/ 856745 h 1738203"/>
                <a:gd name="connsiteX1639" fmla="*/ 1493811 w 6634280"/>
                <a:gd name="connsiteY1639" fmla="*/ 859491 h 1738203"/>
                <a:gd name="connsiteX1640" fmla="*/ 1491065 w 6634280"/>
                <a:gd name="connsiteY1640" fmla="*/ 864983 h 1738203"/>
                <a:gd name="connsiteX1641" fmla="*/ 1493811 w 6634280"/>
                <a:gd name="connsiteY1641" fmla="*/ 864983 h 1738203"/>
                <a:gd name="connsiteX1642" fmla="*/ 1496557 w 6634280"/>
                <a:gd name="connsiteY1642" fmla="*/ 864983 h 1738203"/>
                <a:gd name="connsiteX1643" fmla="*/ 1499304 w 6634280"/>
                <a:gd name="connsiteY1643" fmla="*/ 862237 h 1738203"/>
                <a:gd name="connsiteX1644" fmla="*/ 1504796 w 6634280"/>
                <a:gd name="connsiteY1644" fmla="*/ 862237 h 1738203"/>
                <a:gd name="connsiteX1645" fmla="*/ 1507541 w 6634280"/>
                <a:gd name="connsiteY1645" fmla="*/ 856745 h 1738203"/>
                <a:gd name="connsiteX1646" fmla="*/ 1515779 w 6634280"/>
                <a:gd name="connsiteY1646" fmla="*/ 856745 h 1738203"/>
                <a:gd name="connsiteX1647" fmla="*/ 1515779 w 6634280"/>
                <a:gd name="connsiteY1647" fmla="*/ 859491 h 1738203"/>
                <a:gd name="connsiteX1648" fmla="*/ 1518526 w 6634280"/>
                <a:gd name="connsiteY1648" fmla="*/ 862237 h 1738203"/>
                <a:gd name="connsiteX1649" fmla="*/ 1521272 w 6634280"/>
                <a:gd name="connsiteY1649" fmla="*/ 862237 h 1738203"/>
                <a:gd name="connsiteX1650" fmla="*/ 1521272 w 6634280"/>
                <a:gd name="connsiteY1650" fmla="*/ 864983 h 1738203"/>
                <a:gd name="connsiteX1651" fmla="*/ 1515779 w 6634280"/>
                <a:gd name="connsiteY1651" fmla="*/ 864983 h 1738203"/>
                <a:gd name="connsiteX1652" fmla="*/ 1513033 w 6634280"/>
                <a:gd name="connsiteY1652" fmla="*/ 864983 h 1738203"/>
                <a:gd name="connsiteX1653" fmla="*/ 1502050 w 6634280"/>
                <a:gd name="connsiteY1653" fmla="*/ 864983 h 1738203"/>
                <a:gd name="connsiteX1654" fmla="*/ 1499304 w 6634280"/>
                <a:gd name="connsiteY1654" fmla="*/ 873221 h 1738203"/>
                <a:gd name="connsiteX1655" fmla="*/ 1496557 w 6634280"/>
                <a:gd name="connsiteY1655" fmla="*/ 881459 h 1738203"/>
                <a:gd name="connsiteX1656" fmla="*/ 1502050 w 6634280"/>
                <a:gd name="connsiteY1656" fmla="*/ 884205 h 1738203"/>
                <a:gd name="connsiteX1657" fmla="*/ 1504796 w 6634280"/>
                <a:gd name="connsiteY1657" fmla="*/ 889697 h 1738203"/>
                <a:gd name="connsiteX1658" fmla="*/ 1507541 w 6634280"/>
                <a:gd name="connsiteY1658" fmla="*/ 889697 h 1738203"/>
                <a:gd name="connsiteX1659" fmla="*/ 1510287 w 6634280"/>
                <a:gd name="connsiteY1659" fmla="*/ 889697 h 1738203"/>
                <a:gd name="connsiteX1660" fmla="*/ 1515779 w 6634280"/>
                <a:gd name="connsiteY1660" fmla="*/ 889697 h 1738203"/>
                <a:gd name="connsiteX1661" fmla="*/ 1518526 w 6634280"/>
                <a:gd name="connsiteY1661" fmla="*/ 889697 h 1738203"/>
                <a:gd name="connsiteX1662" fmla="*/ 1521272 w 6634280"/>
                <a:gd name="connsiteY1662" fmla="*/ 884205 h 1738203"/>
                <a:gd name="connsiteX1663" fmla="*/ 1524017 w 6634280"/>
                <a:gd name="connsiteY1663" fmla="*/ 878713 h 1738203"/>
                <a:gd name="connsiteX1664" fmla="*/ 1526763 w 6634280"/>
                <a:gd name="connsiteY1664" fmla="*/ 873221 h 1738203"/>
                <a:gd name="connsiteX1665" fmla="*/ 1526763 w 6634280"/>
                <a:gd name="connsiteY1665" fmla="*/ 862237 h 1738203"/>
                <a:gd name="connsiteX1666" fmla="*/ 1532255 w 6634280"/>
                <a:gd name="connsiteY1666" fmla="*/ 862237 h 1738203"/>
                <a:gd name="connsiteX1667" fmla="*/ 1532255 w 6634280"/>
                <a:gd name="connsiteY1667" fmla="*/ 856745 h 1738203"/>
                <a:gd name="connsiteX1668" fmla="*/ 1535002 w 6634280"/>
                <a:gd name="connsiteY1668" fmla="*/ 853999 h 1738203"/>
                <a:gd name="connsiteX1669" fmla="*/ 1537748 w 6634280"/>
                <a:gd name="connsiteY1669" fmla="*/ 851253 h 1738203"/>
                <a:gd name="connsiteX1670" fmla="*/ 1535002 w 6634280"/>
                <a:gd name="connsiteY1670" fmla="*/ 845761 h 1738203"/>
                <a:gd name="connsiteX1671" fmla="*/ 1535002 w 6634280"/>
                <a:gd name="connsiteY1671" fmla="*/ 840269 h 1738203"/>
                <a:gd name="connsiteX1672" fmla="*/ 1016011 w 6634280"/>
                <a:gd name="connsiteY1672" fmla="*/ 832031 h 1738203"/>
                <a:gd name="connsiteX1673" fmla="*/ 1013265 w 6634280"/>
                <a:gd name="connsiteY1673" fmla="*/ 834777 h 1738203"/>
                <a:gd name="connsiteX1674" fmla="*/ 1010520 w 6634280"/>
                <a:gd name="connsiteY1674" fmla="*/ 834777 h 1738203"/>
                <a:gd name="connsiteX1675" fmla="*/ 1013265 w 6634280"/>
                <a:gd name="connsiteY1675" fmla="*/ 840269 h 1738203"/>
                <a:gd name="connsiteX1676" fmla="*/ 1016011 w 6634280"/>
                <a:gd name="connsiteY1676" fmla="*/ 840269 h 1738203"/>
                <a:gd name="connsiteX1677" fmla="*/ 1021503 w 6634280"/>
                <a:gd name="connsiteY1677" fmla="*/ 837523 h 1738203"/>
                <a:gd name="connsiteX1678" fmla="*/ 1024250 w 6634280"/>
                <a:gd name="connsiteY1678" fmla="*/ 832031 h 1738203"/>
                <a:gd name="connsiteX1679" fmla="*/ 1018758 w 6634280"/>
                <a:gd name="connsiteY1679" fmla="*/ 832031 h 1738203"/>
                <a:gd name="connsiteX1680" fmla="*/ 878712 w 6634280"/>
                <a:gd name="connsiteY1680" fmla="*/ 832031 h 1738203"/>
                <a:gd name="connsiteX1681" fmla="*/ 873221 w 6634280"/>
                <a:gd name="connsiteY1681" fmla="*/ 834777 h 1738203"/>
                <a:gd name="connsiteX1682" fmla="*/ 870475 w 6634280"/>
                <a:gd name="connsiteY1682" fmla="*/ 834777 h 1738203"/>
                <a:gd name="connsiteX1683" fmla="*/ 867729 w 6634280"/>
                <a:gd name="connsiteY1683" fmla="*/ 837523 h 1738203"/>
                <a:gd name="connsiteX1684" fmla="*/ 873221 w 6634280"/>
                <a:gd name="connsiteY1684" fmla="*/ 837523 h 1738203"/>
                <a:gd name="connsiteX1685" fmla="*/ 878712 w 6634280"/>
                <a:gd name="connsiteY1685" fmla="*/ 840269 h 1738203"/>
                <a:gd name="connsiteX1686" fmla="*/ 1488320 w 6634280"/>
                <a:gd name="connsiteY1686" fmla="*/ 826539 h 1738203"/>
                <a:gd name="connsiteX1687" fmla="*/ 1477335 w 6634280"/>
                <a:gd name="connsiteY1687" fmla="*/ 829285 h 1738203"/>
                <a:gd name="connsiteX1688" fmla="*/ 1477335 w 6634280"/>
                <a:gd name="connsiteY1688" fmla="*/ 832031 h 1738203"/>
                <a:gd name="connsiteX1689" fmla="*/ 1477335 w 6634280"/>
                <a:gd name="connsiteY1689" fmla="*/ 834777 h 1738203"/>
                <a:gd name="connsiteX1690" fmla="*/ 1474589 w 6634280"/>
                <a:gd name="connsiteY1690" fmla="*/ 840269 h 1738203"/>
                <a:gd name="connsiteX1691" fmla="*/ 1482829 w 6634280"/>
                <a:gd name="connsiteY1691" fmla="*/ 843015 h 1738203"/>
                <a:gd name="connsiteX1692" fmla="*/ 1493811 w 6634280"/>
                <a:gd name="connsiteY1692" fmla="*/ 840269 h 1738203"/>
                <a:gd name="connsiteX1693" fmla="*/ 1493811 w 6634280"/>
                <a:gd name="connsiteY1693" fmla="*/ 829285 h 1738203"/>
                <a:gd name="connsiteX1694" fmla="*/ 1496557 w 6634280"/>
                <a:gd name="connsiteY1694" fmla="*/ 829285 h 1738203"/>
                <a:gd name="connsiteX1695" fmla="*/ 1499304 w 6634280"/>
                <a:gd name="connsiteY1695" fmla="*/ 826539 h 1738203"/>
                <a:gd name="connsiteX1696" fmla="*/ 5884628 w 6634280"/>
                <a:gd name="connsiteY1696" fmla="*/ 826539 h 1738203"/>
                <a:gd name="connsiteX1697" fmla="*/ 5884628 w 6634280"/>
                <a:gd name="connsiteY1697" fmla="*/ 829285 h 1738203"/>
                <a:gd name="connsiteX1698" fmla="*/ 5887374 w 6634280"/>
                <a:gd name="connsiteY1698" fmla="*/ 832031 h 1738203"/>
                <a:gd name="connsiteX1699" fmla="*/ 5892866 w 6634280"/>
                <a:gd name="connsiteY1699" fmla="*/ 832031 h 1738203"/>
                <a:gd name="connsiteX1700" fmla="*/ 5892866 w 6634280"/>
                <a:gd name="connsiteY1700" fmla="*/ 829285 h 1738203"/>
                <a:gd name="connsiteX1701" fmla="*/ 5887374 w 6634280"/>
                <a:gd name="connsiteY1701" fmla="*/ 826539 h 1738203"/>
                <a:gd name="connsiteX1702" fmla="*/ 5250308 w 6634280"/>
                <a:gd name="connsiteY1702" fmla="*/ 826539 h 1738203"/>
                <a:gd name="connsiteX1703" fmla="*/ 5250308 w 6634280"/>
                <a:gd name="connsiteY1703" fmla="*/ 834777 h 1738203"/>
                <a:gd name="connsiteX1704" fmla="*/ 5255799 w 6634280"/>
                <a:gd name="connsiteY1704" fmla="*/ 834777 h 1738203"/>
                <a:gd name="connsiteX1705" fmla="*/ 5255799 w 6634280"/>
                <a:gd name="connsiteY1705" fmla="*/ 829285 h 1738203"/>
                <a:gd name="connsiteX1706" fmla="*/ 1005028 w 6634280"/>
                <a:gd name="connsiteY1706" fmla="*/ 823793 h 1738203"/>
                <a:gd name="connsiteX1707" fmla="*/ 999536 w 6634280"/>
                <a:gd name="connsiteY1707" fmla="*/ 826539 h 1738203"/>
                <a:gd name="connsiteX1708" fmla="*/ 999536 w 6634280"/>
                <a:gd name="connsiteY1708" fmla="*/ 832031 h 1738203"/>
                <a:gd name="connsiteX1709" fmla="*/ 1005028 w 6634280"/>
                <a:gd name="connsiteY1709" fmla="*/ 832031 h 1738203"/>
                <a:gd name="connsiteX1710" fmla="*/ 686494 w 6634280"/>
                <a:gd name="connsiteY1710" fmla="*/ 823793 h 1738203"/>
                <a:gd name="connsiteX1711" fmla="*/ 686494 w 6634280"/>
                <a:gd name="connsiteY1711" fmla="*/ 832031 h 1738203"/>
                <a:gd name="connsiteX1712" fmla="*/ 686494 w 6634280"/>
                <a:gd name="connsiteY1712" fmla="*/ 843015 h 1738203"/>
                <a:gd name="connsiteX1713" fmla="*/ 689240 w 6634280"/>
                <a:gd name="connsiteY1713" fmla="*/ 851253 h 1738203"/>
                <a:gd name="connsiteX1714" fmla="*/ 689240 w 6634280"/>
                <a:gd name="connsiteY1714" fmla="*/ 853999 h 1738203"/>
                <a:gd name="connsiteX1715" fmla="*/ 691986 w 6634280"/>
                <a:gd name="connsiteY1715" fmla="*/ 853999 h 1738203"/>
                <a:gd name="connsiteX1716" fmla="*/ 694732 w 6634280"/>
                <a:gd name="connsiteY1716" fmla="*/ 848507 h 1738203"/>
                <a:gd name="connsiteX1717" fmla="*/ 694732 w 6634280"/>
                <a:gd name="connsiteY1717" fmla="*/ 837523 h 1738203"/>
                <a:gd name="connsiteX1718" fmla="*/ 691986 w 6634280"/>
                <a:gd name="connsiteY1718" fmla="*/ 829285 h 1738203"/>
                <a:gd name="connsiteX1719" fmla="*/ 977568 w 6634280"/>
                <a:gd name="connsiteY1719" fmla="*/ 821047 h 1738203"/>
                <a:gd name="connsiteX1720" fmla="*/ 977568 w 6634280"/>
                <a:gd name="connsiteY1720" fmla="*/ 823793 h 1738203"/>
                <a:gd name="connsiteX1721" fmla="*/ 983059 w 6634280"/>
                <a:gd name="connsiteY1721" fmla="*/ 823793 h 1738203"/>
                <a:gd name="connsiteX1722" fmla="*/ 983059 w 6634280"/>
                <a:gd name="connsiteY1722" fmla="*/ 826539 h 1738203"/>
                <a:gd name="connsiteX1723" fmla="*/ 988551 w 6634280"/>
                <a:gd name="connsiteY1723" fmla="*/ 829285 h 1738203"/>
                <a:gd name="connsiteX1724" fmla="*/ 991298 w 6634280"/>
                <a:gd name="connsiteY1724" fmla="*/ 823793 h 1738203"/>
                <a:gd name="connsiteX1725" fmla="*/ 988551 w 6634280"/>
                <a:gd name="connsiteY1725" fmla="*/ 821047 h 1738203"/>
                <a:gd name="connsiteX1726" fmla="*/ 985806 w 6634280"/>
                <a:gd name="connsiteY1726" fmla="*/ 821047 h 1738203"/>
                <a:gd name="connsiteX1727" fmla="*/ 983059 w 6634280"/>
                <a:gd name="connsiteY1727" fmla="*/ 821047 h 1738203"/>
                <a:gd name="connsiteX1728" fmla="*/ 1378481 w 6634280"/>
                <a:gd name="connsiteY1728" fmla="*/ 818301 h 1738203"/>
                <a:gd name="connsiteX1729" fmla="*/ 1378481 w 6634280"/>
                <a:gd name="connsiteY1729" fmla="*/ 821047 h 1738203"/>
                <a:gd name="connsiteX1730" fmla="*/ 1378481 w 6634280"/>
                <a:gd name="connsiteY1730" fmla="*/ 823793 h 1738203"/>
                <a:gd name="connsiteX1731" fmla="*/ 1378481 w 6634280"/>
                <a:gd name="connsiteY1731" fmla="*/ 826539 h 1738203"/>
                <a:gd name="connsiteX1732" fmla="*/ 1381227 w 6634280"/>
                <a:gd name="connsiteY1732" fmla="*/ 826539 h 1738203"/>
                <a:gd name="connsiteX1733" fmla="*/ 1381227 w 6634280"/>
                <a:gd name="connsiteY1733" fmla="*/ 823793 h 1738203"/>
                <a:gd name="connsiteX1734" fmla="*/ 1383972 w 6634280"/>
                <a:gd name="connsiteY1734" fmla="*/ 823793 h 1738203"/>
                <a:gd name="connsiteX1735" fmla="*/ 1383972 w 6634280"/>
                <a:gd name="connsiteY1735" fmla="*/ 818301 h 1738203"/>
                <a:gd name="connsiteX1736" fmla="*/ 1381227 w 6634280"/>
                <a:gd name="connsiteY1736" fmla="*/ 818301 h 1738203"/>
                <a:gd name="connsiteX1737" fmla="*/ 5077311 w 6634280"/>
                <a:gd name="connsiteY1737" fmla="*/ 815555 h 1738203"/>
                <a:gd name="connsiteX1738" fmla="*/ 5080057 w 6634280"/>
                <a:gd name="connsiteY1738" fmla="*/ 818301 h 1738203"/>
                <a:gd name="connsiteX1739" fmla="*/ 5082803 w 6634280"/>
                <a:gd name="connsiteY1739" fmla="*/ 821047 h 1738203"/>
                <a:gd name="connsiteX1740" fmla="*/ 5082803 w 6634280"/>
                <a:gd name="connsiteY1740" fmla="*/ 818301 h 1738203"/>
                <a:gd name="connsiteX1741" fmla="*/ 5085549 w 6634280"/>
                <a:gd name="connsiteY1741" fmla="*/ 815555 h 1738203"/>
                <a:gd name="connsiteX1742" fmla="*/ 5426050 w 6634280"/>
                <a:gd name="connsiteY1742" fmla="*/ 812809 h 1738203"/>
                <a:gd name="connsiteX1743" fmla="*/ 5426050 w 6634280"/>
                <a:gd name="connsiteY1743" fmla="*/ 818301 h 1738203"/>
                <a:gd name="connsiteX1744" fmla="*/ 5428796 w 6634280"/>
                <a:gd name="connsiteY1744" fmla="*/ 821047 h 1738203"/>
                <a:gd name="connsiteX1745" fmla="*/ 5431542 w 6634280"/>
                <a:gd name="connsiteY1745" fmla="*/ 818301 h 1738203"/>
                <a:gd name="connsiteX1746" fmla="*/ 5431542 w 6634280"/>
                <a:gd name="connsiteY1746" fmla="*/ 815555 h 1738203"/>
                <a:gd name="connsiteX1747" fmla="*/ 5428796 w 6634280"/>
                <a:gd name="connsiteY1747" fmla="*/ 812809 h 1738203"/>
                <a:gd name="connsiteX1748" fmla="*/ 5170674 w 6634280"/>
                <a:gd name="connsiteY1748" fmla="*/ 812809 h 1738203"/>
                <a:gd name="connsiteX1749" fmla="*/ 5176166 w 6634280"/>
                <a:gd name="connsiteY1749" fmla="*/ 812809 h 1738203"/>
                <a:gd name="connsiteX1750" fmla="*/ 5178912 w 6634280"/>
                <a:gd name="connsiteY1750" fmla="*/ 821047 h 1738203"/>
                <a:gd name="connsiteX1751" fmla="*/ 5176166 w 6634280"/>
                <a:gd name="connsiteY1751" fmla="*/ 818301 h 1738203"/>
                <a:gd name="connsiteX1752" fmla="*/ 5176166 w 6634280"/>
                <a:gd name="connsiteY1752" fmla="*/ 815555 h 1738203"/>
                <a:gd name="connsiteX1753" fmla="*/ 5170674 w 6634280"/>
                <a:gd name="connsiteY1753" fmla="*/ 818301 h 1738203"/>
                <a:gd name="connsiteX1754" fmla="*/ 5167928 w 6634280"/>
                <a:gd name="connsiteY1754" fmla="*/ 815555 h 1738203"/>
                <a:gd name="connsiteX1755" fmla="*/ 930887 w 6634280"/>
                <a:gd name="connsiteY1755" fmla="*/ 810063 h 1738203"/>
                <a:gd name="connsiteX1756" fmla="*/ 928141 w 6634280"/>
                <a:gd name="connsiteY1756" fmla="*/ 812809 h 1738203"/>
                <a:gd name="connsiteX1757" fmla="*/ 930887 w 6634280"/>
                <a:gd name="connsiteY1757" fmla="*/ 818301 h 1738203"/>
                <a:gd name="connsiteX1758" fmla="*/ 936378 w 6634280"/>
                <a:gd name="connsiteY1758" fmla="*/ 821047 h 1738203"/>
                <a:gd name="connsiteX1759" fmla="*/ 939124 w 6634280"/>
                <a:gd name="connsiteY1759" fmla="*/ 823793 h 1738203"/>
                <a:gd name="connsiteX1760" fmla="*/ 936378 w 6634280"/>
                <a:gd name="connsiteY1760" fmla="*/ 815555 h 1738203"/>
                <a:gd name="connsiteX1761" fmla="*/ 1551477 w 6634280"/>
                <a:gd name="connsiteY1761" fmla="*/ 807317 h 1738203"/>
                <a:gd name="connsiteX1762" fmla="*/ 1551477 w 6634280"/>
                <a:gd name="connsiteY1762" fmla="*/ 812809 h 1738203"/>
                <a:gd name="connsiteX1763" fmla="*/ 1556969 w 6634280"/>
                <a:gd name="connsiteY1763" fmla="*/ 812809 h 1738203"/>
                <a:gd name="connsiteX1764" fmla="*/ 1556969 w 6634280"/>
                <a:gd name="connsiteY1764" fmla="*/ 807317 h 1738203"/>
                <a:gd name="connsiteX1765" fmla="*/ 1554223 w 6634280"/>
                <a:gd name="connsiteY1765" fmla="*/ 807317 h 1738203"/>
                <a:gd name="connsiteX1766" fmla="*/ 5796757 w 6634280"/>
                <a:gd name="connsiteY1766" fmla="*/ 807317 h 1738203"/>
                <a:gd name="connsiteX1767" fmla="*/ 5796757 w 6634280"/>
                <a:gd name="connsiteY1767" fmla="*/ 810063 h 1738203"/>
                <a:gd name="connsiteX1768" fmla="*/ 5799503 w 6634280"/>
                <a:gd name="connsiteY1768" fmla="*/ 812809 h 1738203"/>
                <a:gd name="connsiteX1769" fmla="*/ 5802249 w 6634280"/>
                <a:gd name="connsiteY1769" fmla="*/ 812809 h 1738203"/>
                <a:gd name="connsiteX1770" fmla="*/ 5802249 w 6634280"/>
                <a:gd name="connsiteY1770" fmla="*/ 807317 h 1738203"/>
                <a:gd name="connsiteX1771" fmla="*/ 991298 w 6634280"/>
                <a:gd name="connsiteY1771" fmla="*/ 804571 h 1738203"/>
                <a:gd name="connsiteX1772" fmla="*/ 988551 w 6634280"/>
                <a:gd name="connsiteY1772" fmla="*/ 807317 h 1738203"/>
                <a:gd name="connsiteX1773" fmla="*/ 988551 w 6634280"/>
                <a:gd name="connsiteY1773" fmla="*/ 812809 h 1738203"/>
                <a:gd name="connsiteX1774" fmla="*/ 994043 w 6634280"/>
                <a:gd name="connsiteY1774" fmla="*/ 812809 h 1738203"/>
                <a:gd name="connsiteX1775" fmla="*/ 994043 w 6634280"/>
                <a:gd name="connsiteY1775" fmla="*/ 810063 h 1738203"/>
                <a:gd name="connsiteX1776" fmla="*/ 994043 w 6634280"/>
                <a:gd name="connsiteY1776" fmla="*/ 807317 h 1738203"/>
                <a:gd name="connsiteX1777" fmla="*/ 996790 w 6634280"/>
                <a:gd name="connsiteY1777" fmla="*/ 804571 h 1738203"/>
                <a:gd name="connsiteX1778" fmla="*/ 5758313 w 6634280"/>
                <a:gd name="connsiteY1778" fmla="*/ 804571 h 1738203"/>
                <a:gd name="connsiteX1779" fmla="*/ 5755567 w 6634280"/>
                <a:gd name="connsiteY1779" fmla="*/ 807317 h 1738203"/>
                <a:gd name="connsiteX1780" fmla="*/ 5755567 w 6634280"/>
                <a:gd name="connsiteY1780" fmla="*/ 810063 h 1738203"/>
                <a:gd name="connsiteX1781" fmla="*/ 5761059 w 6634280"/>
                <a:gd name="connsiteY1781" fmla="*/ 810063 h 1738203"/>
                <a:gd name="connsiteX1782" fmla="*/ 5763805 w 6634280"/>
                <a:gd name="connsiteY1782" fmla="*/ 812809 h 1738203"/>
                <a:gd name="connsiteX1783" fmla="*/ 5766551 w 6634280"/>
                <a:gd name="connsiteY1783" fmla="*/ 815555 h 1738203"/>
                <a:gd name="connsiteX1784" fmla="*/ 5769297 w 6634280"/>
                <a:gd name="connsiteY1784" fmla="*/ 812809 h 1738203"/>
                <a:gd name="connsiteX1785" fmla="*/ 5766551 w 6634280"/>
                <a:gd name="connsiteY1785" fmla="*/ 812809 h 1738203"/>
                <a:gd name="connsiteX1786" fmla="*/ 5766551 w 6634280"/>
                <a:gd name="connsiteY1786" fmla="*/ 807317 h 1738203"/>
                <a:gd name="connsiteX1787" fmla="*/ 5761059 w 6634280"/>
                <a:gd name="connsiteY1787" fmla="*/ 807317 h 1738203"/>
                <a:gd name="connsiteX1788" fmla="*/ 1005028 w 6634280"/>
                <a:gd name="connsiteY1788" fmla="*/ 801825 h 1738203"/>
                <a:gd name="connsiteX1789" fmla="*/ 1002281 w 6634280"/>
                <a:gd name="connsiteY1789" fmla="*/ 804571 h 1738203"/>
                <a:gd name="connsiteX1790" fmla="*/ 1002281 w 6634280"/>
                <a:gd name="connsiteY1790" fmla="*/ 807317 h 1738203"/>
                <a:gd name="connsiteX1791" fmla="*/ 1005028 w 6634280"/>
                <a:gd name="connsiteY1791" fmla="*/ 807317 h 1738203"/>
                <a:gd name="connsiteX1792" fmla="*/ 1005028 w 6634280"/>
                <a:gd name="connsiteY1792" fmla="*/ 810063 h 1738203"/>
                <a:gd name="connsiteX1793" fmla="*/ 1007773 w 6634280"/>
                <a:gd name="connsiteY1793" fmla="*/ 810063 h 1738203"/>
                <a:gd name="connsiteX1794" fmla="*/ 1007773 w 6634280"/>
                <a:gd name="connsiteY1794" fmla="*/ 807317 h 1738203"/>
                <a:gd name="connsiteX1795" fmla="*/ 1010520 w 6634280"/>
                <a:gd name="connsiteY1795" fmla="*/ 807317 h 1738203"/>
                <a:gd name="connsiteX1796" fmla="*/ 1007773 w 6634280"/>
                <a:gd name="connsiteY1796" fmla="*/ 804571 h 1738203"/>
                <a:gd name="connsiteX1797" fmla="*/ 5950532 w 6634280"/>
                <a:gd name="connsiteY1797" fmla="*/ 801825 h 1738203"/>
                <a:gd name="connsiteX1798" fmla="*/ 5950532 w 6634280"/>
                <a:gd name="connsiteY1798" fmla="*/ 804571 h 1738203"/>
                <a:gd name="connsiteX1799" fmla="*/ 5956024 w 6634280"/>
                <a:gd name="connsiteY1799" fmla="*/ 804571 h 1738203"/>
                <a:gd name="connsiteX1800" fmla="*/ 5956024 w 6634280"/>
                <a:gd name="connsiteY1800" fmla="*/ 801825 h 1738203"/>
                <a:gd name="connsiteX1801" fmla="*/ 5423304 w 6634280"/>
                <a:gd name="connsiteY1801" fmla="*/ 801825 h 1738203"/>
                <a:gd name="connsiteX1802" fmla="*/ 5423304 w 6634280"/>
                <a:gd name="connsiteY1802" fmla="*/ 807317 h 1738203"/>
                <a:gd name="connsiteX1803" fmla="*/ 5423304 w 6634280"/>
                <a:gd name="connsiteY1803" fmla="*/ 810063 h 1738203"/>
                <a:gd name="connsiteX1804" fmla="*/ 5428796 w 6634280"/>
                <a:gd name="connsiteY1804" fmla="*/ 807317 h 1738203"/>
                <a:gd name="connsiteX1805" fmla="*/ 5431542 w 6634280"/>
                <a:gd name="connsiteY1805" fmla="*/ 801825 h 1738203"/>
                <a:gd name="connsiteX1806" fmla="*/ 659035 w 6634280"/>
                <a:gd name="connsiteY1806" fmla="*/ 799079 h 1738203"/>
                <a:gd name="connsiteX1807" fmla="*/ 653542 w 6634280"/>
                <a:gd name="connsiteY1807" fmla="*/ 810063 h 1738203"/>
                <a:gd name="connsiteX1808" fmla="*/ 650797 w 6634280"/>
                <a:gd name="connsiteY1808" fmla="*/ 815555 h 1738203"/>
                <a:gd name="connsiteX1809" fmla="*/ 653542 w 6634280"/>
                <a:gd name="connsiteY1809" fmla="*/ 821047 h 1738203"/>
                <a:gd name="connsiteX1810" fmla="*/ 656289 w 6634280"/>
                <a:gd name="connsiteY1810" fmla="*/ 821047 h 1738203"/>
                <a:gd name="connsiteX1811" fmla="*/ 661780 w 6634280"/>
                <a:gd name="connsiteY1811" fmla="*/ 821047 h 1738203"/>
                <a:gd name="connsiteX1812" fmla="*/ 664526 w 6634280"/>
                <a:gd name="connsiteY1812" fmla="*/ 818301 h 1738203"/>
                <a:gd name="connsiteX1813" fmla="*/ 664526 w 6634280"/>
                <a:gd name="connsiteY1813" fmla="*/ 810063 h 1738203"/>
                <a:gd name="connsiteX1814" fmla="*/ 5395844 w 6634280"/>
                <a:gd name="connsiteY1814" fmla="*/ 799079 h 1738203"/>
                <a:gd name="connsiteX1815" fmla="*/ 5395844 w 6634280"/>
                <a:gd name="connsiteY1815" fmla="*/ 804571 h 1738203"/>
                <a:gd name="connsiteX1816" fmla="*/ 5393098 w 6634280"/>
                <a:gd name="connsiteY1816" fmla="*/ 807317 h 1738203"/>
                <a:gd name="connsiteX1817" fmla="*/ 5393098 w 6634280"/>
                <a:gd name="connsiteY1817" fmla="*/ 812809 h 1738203"/>
                <a:gd name="connsiteX1818" fmla="*/ 5393098 w 6634280"/>
                <a:gd name="connsiteY1818" fmla="*/ 815555 h 1738203"/>
                <a:gd name="connsiteX1819" fmla="*/ 5406828 w 6634280"/>
                <a:gd name="connsiteY1819" fmla="*/ 821047 h 1738203"/>
                <a:gd name="connsiteX1820" fmla="*/ 5412320 w 6634280"/>
                <a:gd name="connsiteY1820" fmla="*/ 821047 h 1738203"/>
                <a:gd name="connsiteX1821" fmla="*/ 5420558 w 6634280"/>
                <a:gd name="connsiteY1821" fmla="*/ 818301 h 1738203"/>
                <a:gd name="connsiteX1822" fmla="*/ 5417812 w 6634280"/>
                <a:gd name="connsiteY1822" fmla="*/ 810063 h 1738203"/>
                <a:gd name="connsiteX1823" fmla="*/ 5415066 w 6634280"/>
                <a:gd name="connsiteY1823" fmla="*/ 801825 h 1738203"/>
                <a:gd name="connsiteX1824" fmla="*/ 5406828 w 6634280"/>
                <a:gd name="connsiteY1824" fmla="*/ 799079 h 1738203"/>
                <a:gd name="connsiteX1825" fmla="*/ 5357401 w 6634280"/>
                <a:gd name="connsiteY1825" fmla="*/ 799079 h 1738203"/>
                <a:gd name="connsiteX1826" fmla="*/ 5357401 w 6634280"/>
                <a:gd name="connsiteY1826" fmla="*/ 804571 h 1738203"/>
                <a:gd name="connsiteX1827" fmla="*/ 5362893 w 6634280"/>
                <a:gd name="connsiteY1827" fmla="*/ 804571 h 1738203"/>
                <a:gd name="connsiteX1828" fmla="*/ 5362893 w 6634280"/>
                <a:gd name="connsiteY1828" fmla="*/ 799079 h 1738203"/>
                <a:gd name="connsiteX1829" fmla="*/ 1518526 w 6634280"/>
                <a:gd name="connsiteY1829" fmla="*/ 793587 h 1738203"/>
                <a:gd name="connsiteX1830" fmla="*/ 1513033 w 6634280"/>
                <a:gd name="connsiteY1830" fmla="*/ 799079 h 1738203"/>
                <a:gd name="connsiteX1831" fmla="*/ 1510287 w 6634280"/>
                <a:gd name="connsiteY1831" fmla="*/ 804571 h 1738203"/>
                <a:gd name="connsiteX1832" fmla="*/ 1510287 w 6634280"/>
                <a:gd name="connsiteY1832" fmla="*/ 812809 h 1738203"/>
                <a:gd name="connsiteX1833" fmla="*/ 1513033 w 6634280"/>
                <a:gd name="connsiteY1833" fmla="*/ 821047 h 1738203"/>
                <a:gd name="connsiteX1834" fmla="*/ 1526763 w 6634280"/>
                <a:gd name="connsiteY1834" fmla="*/ 821047 h 1738203"/>
                <a:gd name="connsiteX1835" fmla="*/ 1529509 w 6634280"/>
                <a:gd name="connsiteY1835" fmla="*/ 815555 h 1738203"/>
                <a:gd name="connsiteX1836" fmla="*/ 1532255 w 6634280"/>
                <a:gd name="connsiteY1836" fmla="*/ 810063 h 1738203"/>
                <a:gd name="connsiteX1837" fmla="*/ 1526763 w 6634280"/>
                <a:gd name="connsiteY1837" fmla="*/ 799079 h 1738203"/>
                <a:gd name="connsiteX1838" fmla="*/ 1524017 w 6634280"/>
                <a:gd name="connsiteY1838" fmla="*/ 799079 h 1738203"/>
                <a:gd name="connsiteX1839" fmla="*/ 1521272 w 6634280"/>
                <a:gd name="connsiteY1839" fmla="*/ 796333 h 1738203"/>
                <a:gd name="connsiteX1840" fmla="*/ 1521272 w 6634280"/>
                <a:gd name="connsiteY1840" fmla="*/ 793587 h 1738203"/>
                <a:gd name="connsiteX1841" fmla="*/ 689240 w 6634280"/>
                <a:gd name="connsiteY1841" fmla="*/ 793587 h 1738203"/>
                <a:gd name="connsiteX1842" fmla="*/ 686494 w 6634280"/>
                <a:gd name="connsiteY1842" fmla="*/ 796333 h 1738203"/>
                <a:gd name="connsiteX1843" fmla="*/ 681002 w 6634280"/>
                <a:gd name="connsiteY1843" fmla="*/ 799079 h 1738203"/>
                <a:gd name="connsiteX1844" fmla="*/ 672764 w 6634280"/>
                <a:gd name="connsiteY1844" fmla="*/ 801825 h 1738203"/>
                <a:gd name="connsiteX1845" fmla="*/ 670018 w 6634280"/>
                <a:gd name="connsiteY1845" fmla="*/ 801825 h 1738203"/>
                <a:gd name="connsiteX1846" fmla="*/ 667272 w 6634280"/>
                <a:gd name="connsiteY1846" fmla="*/ 807317 h 1738203"/>
                <a:gd name="connsiteX1847" fmla="*/ 667272 w 6634280"/>
                <a:gd name="connsiteY1847" fmla="*/ 810063 h 1738203"/>
                <a:gd name="connsiteX1848" fmla="*/ 667272 w 6634280"/>
                <a:gd name="connsiteY1848" fmla="*/ 818301 h 1738203"/>
                <a:gd name="connsiteX1849" fmla="*/ 686494 w 6634280"/>
                <a:gd name="connsiteY1849" fmla="*/ 807317 h 1738203"/>
                <a:gd name="connsiteX1850" fmla="*/ 691986 w 6634280"/>
                <a:gd name="connsiteY1850" fmla="*/ 801825 h 1738203"/>
                <a:gd name="connsiteX1851" fmla="*/ 691986 w 6634280"/>
                <a:gd name="connsiteY1851" fmla="*/ 796333 h 1738203"/>
                <a:gd name="connsiteX1852" fmla="*/ 5890120 w 6634280"/>
                <a:gd name="connsiteY1852" fmla="*/ 793587 h 1738203"/>
                <a:gd name="connsiteX1853" fmla="*/ 5887374 w 6634280"/>
                <a:gd name="connsiteY1853" fmla="*/ 799079 h 1738203"/>
                <a:gd name="connsiteX1854" fmla="*/ 5892866 w 6634280"/>
                <a:gd name="connsiteY1854" fmla="*/ 799079 h 1738203"/>
                <a:gd name="connsiteX1855" fmla="*/ 5892866 w 6634280"/>
                <a:gd name="connsiteY1855" fmla="*/ 793587 h 1738203"/>
                <a:gd name="connsiteX1856" fmla="*/ 5085549 w 6634280"/>
                <a:gd name="connsiteY1856" fmla="*/ 793587 h 1738203"/>
                <a:gd name="connsiteX1857" fmla="*/ 5085549 w 6634280"/>
                <a:gd name="connsiteY1857" fmla="*/ 799079 h 1738203"/>
                <a:gd name="connsiteX1858" fmla="*/ 5091041 w 6634280"/>
                <a:gd name="connsiteY1858" fmla="*/ 799079 h 1738203"/>
                <a:gd name="connsiteX1859" fmla="*/ 5091041 w 6634280"/>
                <a:gd name="connsiteY1859" fmla="*/ 796333 h 1738203"/>
                <a:gd name="connsiteX1860" fmla="*/ 5088295 w 6634280"/>
                <a:gd name="connsiteY1860" fmla="*/ 793587 h 1738203"/>
                <a:gd name="connsiteX1861" fmla="*/ 1032487 w 6634280"/>
                <a:gd name="connsiteY1861" fmla="*/ 790841 h 1738203"/>
                <a:gd name="connsiteX1862" fmla="*/ 1032487 w 6634280"/>
                <a:gd name="connsiteY1862" fmla="*/ 793587 h 1738203"/>
                <a:gd name="connsiteX1863" fmla="*/ 1037980 w 6634280"/>
                <a:gd name="connsiteY1863" fmla="*/ 796333 h 1738203"/>
                <a:gd name="connsiteX1864" fmla="*/ 1040725 w 6634280"/>
                <a:gd name="connsiteY1864" fmla="*/ 793587 h 1738203"/>
                <a:gd name="connsiteX1865" fmla="*/ 1040725 w 6634280"/>
                <a:gd name="connsiteY1865" fmla="*/ 790841 h 1738203"/>
                <a:gd name="connsiteX1866" fmla="*/ 1035233 w 6634280"/>
                <a:gd name="connsiteY1866" fmla="*/ 790841 h 1738203"/>
                <a:gd name="connsiteX1867" fmla="*/ 908919 w 6634280"/>
                <a:gd name="connsiteY1867" fmla="*/ 790841 h 1738203"/>
                <a:gd name="connsiteX1868" fmla="*/ 906173 w 6634280"/>
                <a:gd name="connsiteY1868" fmla="*/ 793587 h 1738203"/>
                <a:gd name="connsiteX1869" fmla="*/ 917156 w 6634280"/>
                <a:gd name="connsiteY1869" fmla="*/ 793587 h 1738203"/>
                <a:gd name="connsiteX1870" fmla="*/ 914410 w 6634280"/>
                <a:gd name="connsiteY1870" fmla="*/ 790841 h 1738203"/>
                <a:gd name="connsiteX1871" fmla="*/ 892443 w 6634280"/>
                <a:gd name="connsiteY1871" fmla="*/ 790841 h 1738203"/>
                <a:gd name="connsiteX1872" fmla="*/ 892443 w 6634280"/>
                <a:gd name="connsiteY1872" fmla="*/ 793587 h 1738203"/>
                <a:gd name="connsiteX1873" fmla="*/ 892443 w 6634280"/>
                <a:gd name="connsiteY1873" fmla="*/ 799079 h 1738203"/>
                <a:gd name="connsiteX1874" fmla="*/ 895189 w 6634280"/>
                <a:gd name="connsiteY1874" fmla="*/ 799079 h 1738203"/>
                <a:gd name="connsiteX1875" fmla="*/ 895189 w 6634280"/>
                <a:gd name="connsiteY1875" fmla="*/ 790841 h 1738203"/>
                <a:gd name="connsiteX1876" fmla="*/ 1485574 w 6634280"/>
                <a:gd name="connsiteY1876" fmla="*/ 788095 h 1738203"/>
                <a:gd name="connsiteX1877" fmla="*/ 1480081 w 6634280"/>
                <a:gd name="connsiteY1877" fmla="*/ 793587 h 1738203"/>
                <a:gd name="connsiteX1878" fmla="*/ 1477335 w 6634280"/>
                <a:gd name="connsiteY1878" fmla="*/ 799079 h 1738203"/>
                <a:gd name="connsiteX1879" fmla="*/ 1477335 w 6634280"/>
                <a:gd name="connsiteY1879" fmla="*/ 807317 h 1738203"/>
                <a:gd name="connsiteX1880" fmla="*/ 1480081 w 6634280"/>
                <a:gd name="connsiteY1880" fmla="*/ 815555 h 1738203"/>
                <a:gd name="connsiteX1881" fmla="*/ 1488320 w 6634280"/>
                <a:gd name="connsiteY1881" fmla="*/ 812809 h 1738203"/>
                <a:gd name="connsiteX1882" fmla="*/ 1496557 w 6634280"/>
                <a:gd name="connsiteY1882" fmla="*/ 815555 h 1738203"/>
                <a:gd name="connsiteX1883" fmla="*/ 1502050 w 6634280"/>
                <a:gd name="connsiteY1883" fmla="*/ 807317 h 1738203"/>
                <a:gd name="connsiteX1884" fmla="*/ 1502050 w 6634280"/>
                <a:gd name="connsiteY1884" fmla="*/ 799079 h 1738203"/>
                <a:gd name="connsiteX1885" fmla="*/ 1507541 w 6634280"/>
                <a:gd name="connsiteY1885" fmla="*/ 796333 h 1738203"/>
                <a:gd name="connsiteX1886" fmla="*/ 1510287 w 6634280"/>
                <a:gd name="connsiteY1886" fmla="*/ 793587 h 1738203"/>
                <a:gd name="connsiteX1887" fmla="*/ 1502050 w 6634280"/>
                <a:gd name="connsiteY1887" fmla="*/ 793587 h 1738203"/>
                <a:gd name="connsiteX1888" fmla="*/ 1496557 w 6634280"/>
                <a:gd name="connsiteY1888" fmla="*/ 793587 h 1738203"/>
                <a:gd name="connsiteX1889" fmla="*/ 1491065 w 6634280"/>
                <a:gd name="connsiteY1889" fmla="*/ 790841 h 1738203"/>
                <a:gd name="connsiteX1890" fmla="*/ 5255799 w 6634280"/>
                <a:gd name="connsiteY1890" fmla="*/ 785349 h 1738203"/>
                <a:gd name="connsiteX1891" fmla="*/ 5244816 w 6634280"/>
                <a:gd name="connsiteY1891" fmla="*/ 788095 h 1738203"/>
                <a:gd name="connsiteX1892" fmla="*/ 5236578 w 6634280"/>
                <a:gd name="connsiteY1892" fmla="*/ 790841 h 1738203"/>
                <a:gd name="connsiteX1893" fmla="*/ 5236578 w 6634280"/>
                <a:gd name="connsiteY1893" fmla="*/ 799079 h 1738203"/>
                <a:gd name="connsiteX1894" fmla="*/ 5236578 w 6634280"/>
                <a:gd name="connsiteY1894" fmla="*/ 801825 h 1738203"/>
                <a:gd name="connsiteX1895" fmla="*/ 5239324 w 6634280"/>
                <a:gd name="connsiteY1895" fmla="*/ 804571 h 1738203"/>
                <a:gd name="connsiteX1896" fmla="*/ 5239324 w 6634280"/>
                <a:gd name="connsiteY1896" fmla="*/ 812809 h 1738203"/>
                <a:gd name="connsiteX1897" fmla="*/ 5247562 w 6634280"/>
                <a:gd name="connsiteY1897" fmla="*/ 818301 h 1738203"/>
                <a:gd name="connsiteX1898" fmla="*/ 5255799 w 6634280"/>
                <a:gd name="connsiteY1898" fmla="*/ 818301 h 1738203"/>
                <a:gd name="connsiteX1899" fmla="*/ 5266783 w 6634280"/>
                <a:gd name="connsiteY1899" fmla="*/ 818301 h 1738203"/>
                <a:gd name="connsiteX1900" fmla="*/ 5269529 w 6634280"/>
                <a:gd name="connsiteY1900" fmla="*/ 812809 h 1738203"/>
                <a:gd name="connsiteX1901" fmla="*/ 5272275 w 6634280"/>
                <a:gd name="connsiteY1901" fmla="*/ 807317 h 1738203"/>
                <a:gd name="connsiteX1902" fmla="*/ 5275021 w 6634280"/>
                <a:gd name="connsiteY1902" fmla="*/ 790841 h 1738203"/>
                <a:gd name="connsiteX1903" fmla="*/ 5266783 w 6634280"/>
                <a:gd name="connsiteY1903" fmla="*/ 788095 h 1738203"/>
                <a:gd name="connsiteX1904" fmla="*/ 961092 w 6634280"/>
                <a:gd name="connsiteY1904" fmla="*/ 785349 h 1738203"/>
                <a:gd name="connsiteX1905" fmla="*/ 958346 w 6634280"/>
                <a:gd name="connsiteY1905" fmla="*/ 788095 h 1738203"/>
                <a:gd name="connsiteX1906" fmla="*/ 963838 w 6634280"/>
                <a:gd name="connsiteY1906" fmla="*/ 790841 h 1738203"/>
                <a:gd name="connsiteX1907" fmla="*/ 972076 w 6634280"/>
                <a:gd name="connsiteY1907" fmla="*/ 790841 h 1738203"/>
                <a:gd name="connsiteX1908" fmla="*/ 963838 w 6634280"/>
                <a:gd name="connsiteY1908" fmla="*/ 785349 h 1738203"/>
                <a:gd name="connsiteX1909" fmla="*/ 1513033 w 6634280"/>
                <a:gd name="connsiteY1909" fmla="*/ 782603 h 1738203"/>
                <a:gd name="connsiteX1910" fmla="*/ 1510287 w 6634280"/>
                <a:gd name="connsiteY1910" fmla="*/ 785349 h 1738203"/>
                <a:gd name="connsiteX1911" fmla="*/ 1510287 w 6634280"/>
                <a:gd name="connsiteY1911" fmla="*/ 788095 h 1738203"/>
                <a:gd name="connsiteX1912" fmla="*/ 1513033 w 6634280"/>
                <a:gd name="connsiteY1912" fmla="*/ 788095 h 1738203"/>
                <a:gd name="connsiteX1913" fmla="*/ 1515779 w 6634280"/>
                <a:gd name="connsiteY1913" fmla="*/ 788095 h 1738203"/>
                <a:gd name="connsiteX1914" fmla="*/ 1515779 w 6634280"/>
                <a:gd name="connsiteY1914" fmla="*/ 785349 h 1738203"/>
                <a:gd name="connsiteX1915" fmla="*/ 1449877 w 6634280"/>
                <a:gd name="connsiteY1915" fmla="*/ 782603 h 1738203"/>
                <a:gd name="connsiteX1916" fmla="*/ 1455368 w 6634280"/>
                <a:gd name="connsiteY1916" fmla="*/ 782603 h 1738203"/>
                <a:gd name="connsiteX1917" fmla="*/ 1455368 w 6634280"/>
                <a:gd name="connsiteY1917" fmla="*/ 788095 h 1738203"/>
                <a:gd name="connsiteX1918" fmla="*/ 1449877 w 6634280"/>
                <a:gd name="connsiteY1918" fmla="*/ 788095 h 1738203"/>
                <a:gd name="connsiteX1919" fmla="*/ 878712 w 6634280"/>
                <a:gd name="connsiteY1919" fmla="*/ 782603 h 1738203"/>
                <a:gd name="connsiteX1920" fmla="*/ 878712 w 6634280"/>
                <a:gd name="connsiteY1920" fmla="*/ 788095 h 1738203"/>
                <a:gd name="connsiteX1921" fmla="*/ 884205 w 6634280"/>
                <a:gd name="connsiteY1921" fmla="*/ 788095 h 1738203"/>
                <a:gd name="connsiteX1922" fmla="*/ 884205 w 6634280"/>
                <a:gd name="connsiteY1922" fmla="*/ 782603 h 1738203"/>
                <a:gd name="connsiteX1923" fmla="*/ 5069073 w 6634280"/>
                <a:gd name="connsiteY1923" fmla="*/ 774365 h 1738203"/>
                <a:gd name="connsiteX1924" fmla="*/ 5066327 w 6634280"/>
                <a:gd name="connsiteY1924" fmla="*/ 779857 h 1738203"/>
                <a:gd name="connsiteX1925" fmla="*/ 5063581 w 6634280"/>
                <a:gd name="connsiteY1925" fmla="*/ 788095 h 1738203"/>
                <a:gd name="connsiteX1926" fmla="*/ 5071819 w 6634280"/>
                <a:gd name="connsiteY1926" fmla="*/ 785349 h 1738203"/>
                <a:gd name="connsiteX1927" fmla="*/ 5074565 w 6634280"/>
                <a:gd name="connsiteY1927" fmla="*/ 782603 h 1738203"/>
                <a:gd name="connsiteX1928" fmla="*/ 5071819 w 6634280"/>
                <a:gd name="connsiteY1928" fmla="*/ 777111 h 1738203"/>
                <a:gd name="connsiteX1929" fmla="*/ 1436146 w 6634280"/>
                <a:gd name="connsiteY1929" fmla="*/ 774365 h 1738203"/>
                <a:gd name="connsiteX1930" fmla="*/ 1427907 w 6634280"/>
                <a:gd name="connsiteY1930" fmla="*/ 777111 h 1738203"/>
                <a:gd name="connsiteX1931" fmla="*/ 1422416 w 6634280"/>
                <a:gd name="connsiteY1931" fmla="*/ 785349 h 1738203"/>
                <a:gd name="connsiteX1932" fmla="*/ 1422416 w 6634280"/>
                <a:gd name="connsiteY1932" fmla="*/ 788095 h 1738203"/>
                <a:gd name="connsiteX1933" fmla="*/ 1422416 w 6634280"/>
                <a:gd name="connsiteY1933" fmla="*/ 793587 h 1738203"/>
                <a:gd name="connsiteX1934" fmla="*/ 1419670 w 6634280"/>
                <a:gd name="connsiteY1934" fmla="*/ 793587 h 1738203"/>
                <a:gd name="connsiteX1935" fmla="*/ 1416924 w 6634280"/>
                <a:gd name="connsiteY1935" fmla="*/ 804571 h 1738203"/>
                <a:gd name="connsiteX1936" fmla="*/ 1419670 w 6634280"/>
                <a:gd name="connsiteY1936" fmla="*/ 815555 h 1738203"/>
                <a:gd name="connsiteX1937" fmla="*/ 1441637 w 6634280"/>
                <a:gd name="connsiteY1937" fmla="*/ 815555 h 1738203"/>
                <a:gd name="connsiteX1938" fmla="*/ 1452622 w 6634280"/>
                <a:gd name="connsiteY1938" fmla="*/ 815555 h 1738203"/>
                <a:gd name="connsiteX1939" fmla="*/ 1460859 w 6634280"/>
                <a:gd name="connsiteY1939" fmla="*/ 812809 h 1738203"/>
                <a:gd name="connsiteX1940" fmla="*/ 1460859 w 6634280"/>
                <a:gd name="connsiteY1940" fmla="*/ 815555 h 1738203"/>
                <a:gd name="connsiteX1941" fmla="*/ 1460859 w 6634280"/>
                <a:gd name="connsiteY1941" fmla="*/ 818301 h 1738203"/>
                <a:gd name="connsiteX1942" fmla="*/ 1463606 w 6634280"/>
                <a:gd name="connsiteY1942" fmla="*/ 815555 h 1738203"/>
                <a:gd name="connsiteX1943" fmla="*/ 1466353 w 6634280"/>
                <a:gd name="connsiteY1943" fmla="*/ 815555 h 1738203"/>
                <a:gd name="connsiteX1944" fmla="*/ 1469098 w 6634280"/>
                <a:gd name="connsiteY1944" fmla="*/ 812809 h 1738203"/>
                <a:gd name="connsiteX1945" fmla="*/ 1466353 w 6634280"/>
                <a:gd name="connsiteY1945" fmla="*/ 807317 h 1738203"/>
                <a:gd name="connsiteX1946" fmla="*/ 1466353 w 6634280"/>
                <a:gd name="connsiteY1946" fmla="*/ 804571 h 1738203"/>
                <a:gd name="connsiteX1947" fmla="*/ 1469098 w 6634280"/>
                <a:gd name="connsiteY1947" fmla="*/ 793587 h 1738203"/>
                <a:gd name="connsiteX1948" fmla="*/ 1463606 w 6634280"/>
                <a:gd name="connsiteY1948" fmla="*/ 788095 h 1738203"/>
                <a:gd name="connsiteX1949" fmla="*/ 1460859 w 6634280"/>
                <a:gd name="connsiteY1949" fmla="*/ 785349 h 1738203"/>
                <a:gd name="connsiteX1950" fmla="*/ 1463606 w 6634280"/>
                <a:gd name="connsiteY1950" fmla="*/ 779857 h 1738203"/>
                <a:gd name="connsiteX1951" fmla="*/ 1460859 w 6634280"/>
                <a:gd name="connsiteY1951" fmla="*/ 779857 h 1738203"/>
                <a:gd name="connsiteX1952" fmla="*/ 1458113 w 6634280"/>
                <a:gd name="connsiteY1952" fmla="*/ 774365 h 1738203"/>
                <a:gd name="connsiteX1953" fmla="*/ 1447130 w 6634280"/>
                <a:gd name="connsiteY1953" fmla="*/ 774365 h 1738203"/>
                <a:gd name="connsiteX1954" fmla="*/ 1518526 w 6634280"/>
                <a:gd name="connsiteY1954" fmla="*/ 768874 h 1738203"/>
                <a:gd name="connsiteX1955" fmla="*/ 1515779 w 6634280"/>
                <a:gd name="connsiteY1955" fmla="*/ 771620 h 1738203"/>
                <a:gd name="connsiteX1956" fmla="*/ 1515779 w 6634280"/>
                <a:gd name="connsiteY1956" fmla="*/ 774365 h 1738203"/>
                <a:gd name="connsiteX1957" fmla="*/ 1518526 w 6634280"/>
                <a:gd name="connsiteY1957" fmla="*/ 774365 h 1738203"/>
                <a:gd name="connsiteX1958" fmla="*/ 1521272 w 6634280"/>
                <a:gd name="connsiteY1958" fmla="*/ 777111 h 1738203"/>
                <a:gd name="connsiteX1959" fmla="*/ 1524017 w 6634280"/>
                <a:gd name="connsiteY1959" fmla="*/ 777111 h 1738203"/>
                <a:gd name="connsiteX1960" fmla="*/ 1526763 w 6634280"/>
                <a:gd name="connsiteY1960" fmla="*/ 774365 h 1738203"/>
                <a:gd name="connsiteX1961" fmla="*/ 1526763 w 6634280"/>
                <a:gd name="connsiteY1961" fmla="*/ 771620 h 1738203"/>
                <a:gd name="connsiteX1962" fmla="*/ 1524017 w 6634280"/>
                <a:gd name="connsiteY1962" fmla="*/ 768874 h 1738203"/>
                <a:gd name="connsiteX1963" fmla="*/ 5857169 w 6634280"/>
                <a:gd name="connsiteY1963" fmla="*/ 768873 h 1738203"/>
                <a:gd name="connsiteX1964" fmla="*/ 5857169 w 6634280"/>
                <a:gd name="connsiteY1964" fmla="*/ 771619 h 1738203"/>
                <a:gd name="connsiteX1965" fmla="*/ 5854423 w 6634280"/>
                <a:gd name="connsiteY1965" fmla="*/ 774365 h 1738203"/>
                <a:gd name="connsiteX1966" fmla="*/ 5854423 w 6634280"/>
                <a:gd name="connsiteY1966" fmla="*/ 777111 h 1738203"/>
                <a:gd name="connsiteX1967" fmla="*/ 5857169 w 6634280"/>
                <a:gd name="connsiteY1967" fmla="*/ 777111 h 1738203"/>
                <a:gd name="connsiteX1968" fmla="*/ 5859914 w 6634280"/>
                <a:gd name="connsiteY1968" fmla="*/ 777111 h 1738203"/>
                <a:gd name="connsiteX1969" fmla="*/ 5859914 w 6634280"/>
                <a:gd name="connsiteY1969" fmla="*/ 768873 h 1738203"/>
                <a:gd name="connsiteX1970" fmla="*/ 1532255 w 6634280"/>
                <a:gd name="connsiteY1970" fmla="*/ 766128 h 1738203"/>
                <a:gd name="connsiteX1971" fmla="*/ 1532255 w 6634280"/>
                <a:gd name="connsiteY1971" fmla="*/ 774365 h 1738203"/>
                <a:gd name="connsiteX1972" fmla="*/ 1535002 w 6634280"/>
                <a:gd name="connsiteY1972" fmla="*/ 774365 h 1738203"/>
                <a:gd name="connsiteX1973" fmla="*/ 1537748 w 6634280"/>
                <a:gd name="connsiteY1973" fmla="*/ 774365 h 1738203"/>
                <a:gd name="connsiteX1974" fmla="*/ 1537748 w 6634280"/>
                <a:gd name="connsiteY1974" fmla="*/ 768874 h 1738203"/>
                <a:gd name="connsiteX1975" fmla="*/ 1535002 w 6634280"/>
                <a:gd name="connsiteY1975" fmla="*/ 766128 h 1738203"/>
                <a:gd name="connsiteX1976" fmla="*/ 966584 w 6634280"/>
                <a:gd name="connsiteY1976" fmla="*/ 766128 h 1738203"/>
                <a:gd name="connsiteX1977" fmla="*/ 966584 w 6634280"/>
                <a:gd name="connsiteY1977" fmla="*/ 771620 h 1738203"/>
                <a:gd name="connsiteX1978" fmla="*/ 969330 w 6634280"/>
                <a:gd name="connsiteY1978" fmla="*/ 771620 h 1738203"/>
                <a:gd name="connsiteX1979" fmla="*/ 969330 w 6634280"/>
                <a:gd name="connsiteY1979" fmla="*/ 766128 h 1738203"/>
                <a:gd name="connsiteX1980" fmla="*/ 5667696 w 6634280"/>
                <a:gd name="connsiteY1980" fmla="*/ 766127 h 1738203"/>
                <a:gd name="connsiteX1981" fmla="*/ 5667696 w 6634280"/>
                <a:gd name="connsiteY1981" fmla="*/ 771619 h 1738203"/>
                <a:gd name="connsiteX1982" fmla="*/ 5673188 w 6634280"/>
                <a:gd name="connsiteY1982" fmla="*/ 771619 h 1738203"/>
                <a:gd name="connsiteX1983" fmla="*/ 5673188 w 6634280"/>
                <a:gd name="connsiteY1983" fmla="*/ 766127 h 1738203"/>
                <a:gd name="connsiteX1984" fmla="*/ 1362005 w 6634280"/>
                <a:gd name="connsiteY1984" fmla="*/ 763382 h 1738203"/>
                <a:gd name="connsiteX1985" fmla="*/ 1359260 w 6634280"/>
                <a:gd name="connsiteY1985" fmla="*/ 768874 h 1738203"/>
                <a:gd name="connsiteX1986" fmla="*/ 1359260 w 6634280"/>
                <a:gd name="connsiteY1986" fmla="*/ 771620 h 1738203"/>
                <a:gd name="connsiteX1987" fmla="*/ 1364751 w 6634280"/>
                <a:gd name="connsiteY1987" fmla="*/ 771620 h 1738203"/>
                <a:gd name="connsiteX1988" fmla="*/ 1367496 w 6634280"/>
                <a:gd name="connsiteY1988" fmla="*/ 768874 h 1738203"/>
                <a:gd name="connsiteX1989" fmla="*/ 1364751 w 6634280"/>
                <a:gd name="connsiteY1989" fmla="*/ 766128 h 1738203"/>
                <a:gd name="connsiteX1990" fmla="*/ 5118501 w 6634280"/>
                <a:gd name="connsiteY1990" fmla="*/ 757889 h 1738203"/>
                <a:gd name="connsiteX1991" fmla="*/ 5118501 w 6634280"/>
                <a:gd name="connsiteY1991" fmla="*/ 760635 h 1738203"/>
                <a:gd name="connsiteX1992" fmla="*/ 5113009 w 6634280"/>
                <a:gd name="connsiteY1992" fmla="*/ 766127 h 1738203"/>
                <a:gd name="connsiteX1993" fmla="*/ 5107517 w 6634280"/>
                <a:gd name="connsiteY1993" fmla="*/ 766127 h 1738203"/>
                <a:gd name="connsiteX1994" fmla="*/ 5102025 w 6634280"/>
                <a:gd name="connsiteY1994" fmla="*/ 768873 h 1738203"/>
                <a:gd name="connsiteX1995" fmla="*/ 5091041 w 6634280"/>
                <a:gd name="connsiteY1995" fmla="*/ 774365 h 1738203"/>
                <a:gd name="connsiteX1996" fmla="*/ 5091041 w 6634280"/>
                <a:gd name="connsiteY1996" fmla="*/ 782603 h 1738203"/>
                <a:gd name="connsiteX1997" fmla="*/ 5088295 w 6634280"/>
                <a:gd name="connsiteY1997" fmla="*/ 788095 h 1738203"/>
                <a:gd name="connsiteX1998" fmla="*/ 5091041 w 6634280"/>
                <a:gd name="connsiteY1998" fmla="*/ 793587 h 1738203"/>
                <a:gd name="connsiteX1999" fmla="*/ 5096533 w 6634280"/>
                <a:gd name="connsiteY1999" fmla="*/ 796333 h 1738203"/>
                <a:gd name="connsiteX2000" fmla="*/ 5099279 w 6634280"/>
                <a:gd name="connsiteY2000" fmla="*/ 804571 h 1738203"/>
                <a:gd name="connsiteX2001" fmla="*/ 5107517 w 6634280"/>
                <a:gd name="connsiteY2001" fmla="*/ 810063 h 1738203"/>
                <a:gd name="connsiteX2002" fmla="*/ 5121247 w 6634280"/>
                <a:gd name="connsiteY2002" fmla="*/ 818301 h 1738203"/>
                <a:gd name="connsiteX2003" fmla="*/ 5121247 w 6634280"/>
                <a:gd name="connsiteY2003" fmla="*/ 821047 h 1738203"/>
                <a:gd name="connsiteX2004" fmla="*/ 5118501 w 6634280"/>
                <a:gd name="connsiteY2004" fmla="*/ 821047 h 1738203"/>
                <a:gd name="connsiteX2005" fmla="*/ 5118501 w 6634280"/>
                <a:gd name="connsiteY2005" fmla="*/ 823793 h 1738203"/>
                <a:gd name="connsiteX2006" fmla="*/ 5121247 w 6634280"/>
                <a:gd name="connsiteY2006" fmla="*/ 823793 h 1738203"/>
                <a:gd name="connsiteX2007" fmla="*/ 5121247 w 6634280"/>
                <a:gd name="connsiteY2007" fmla="*/ 826539 h 1738203"/>
                <a:gd name="connsiteX2008" fmla="*/ 5123993 w 6634280"/>
                <a:gd name="connsiteY2008" fmla="*/ 826539 h 1738203"/>
                <a:gd name="connsiteX2009" fmla="*/ 5126739 w 6634280"/>
                <a:gd name="connsiteY2009" fmla="*/ 823793 h 1738203"/>
                <a:gd name="connsiteX2010" fmla="*/ 5137722 w 6634280"/>
                <a:gd name="connsiteY2010" fmla="*/ 823793 h 1738203"/>
                <a:gd name="connsiteX2011" fmla="*/ 5148706 w 6634280"/>
                <a:gd name="connsiteY2011" fmla="*/ 823793 h 1738203"/>
                <a:gd name="connsiteX2012" fmla="*/ 5154198 w 6634280"/>
                <a:gd name="connsiteY2012" fmla="*/ 826539 h 1738203"/>
                <a:gd name="connsiteX2013" fmla="*/ 5156944 w 6634280"/>
                <a:gd name="connsiteY2013" fmla="*/ 829285 h 1738203"/>
                <a:gd name="connsiteX2014" fmla="*/ 5159690 w 6634280"/>
                <a:gd name="connsiteY2014" fmla="*/ 832031 h 1738203"/>
                <a:gd name="connsiteX2015" fmla="*/ 5159690 w 6634280"/>
                <a:gd name="connsiteY2015" fmla="*/ 840269 h 1738203"/>
                <a:gd name="connsiteX2016" fmla="*/ 5156944 w 6634280"/>
                <a:gd name="connsiteY2016" fmla="*/ 840269 h 1738203"/>
                <a:gd name="connsiteX2017" fmla="*/ 5154198 w 6634280"/>
                <a:gd name="connsiteY2017" fmla="*/ 845761 h 1738203"/>
                <a:gd name="connsiteX2018" fmla="*/ 5165182 w 6634280"/>
                <a:gd name="connsiteY2018" fmla="*/ 851253 h 1738203"/>
                <a:gd name="connsiteX2019" fmla="*/ 5176166 w 6634280"/>
                <a:gd name="connsiteY2019" fmla="*/ 856745 h 1738203"/>
                <a:gd name="connsiteX2020" fmla="*/ 5181658 w 6634280"/>
                <a:gd name="connsiteY2020" fmla="*/ 856745 h 1738203"/>
                <a:gd name="connsiteX2021" fmla="*/ 5184404 w 6634280"/>
                <a:gd name="connsiteY2021" fmla="*/ 851253 h 1738203"/>
                <a:gd name="connsiteX2022" fmla="*/ 5189896 w 6634280"/>
                <a:gd name="connsiteY2022" fmla="*/ 848507 h 1738203"/>
                <a:gd name="connsiteX2023" fmla="*/ 5189896 w 6634280"/>
                <a:gd name="connsiteY2023" fmla="*/ 853999 h 1738203"/>
                <a:gd name="connsiteX2024" fmla="*/ 5195388 w 6634280"/>
                <a:gd name="connsiteY2024" fmla="*/ 853999 h 1738203"/>
                <a:gd name="connsiteX2025" fmla="*/ 5198134 w 6634280"/>
                <a:gd name="connsiteY2025" fmla="*/ 853999 h 1738203"/>
                <a:gd name="connsiteX2026" fmla="*/ 5198134 w 6634280"/>
                <a:gd name="connsiteY2026" fmla="*/ 851253 h 1738203"/>
                <a:gd name="connsiteX2027" fmla="*/ 5195388 w 6634280"/>
                <a:gd name="connsiteY2027" fmla="*/ 851253 h 1738203"/>
                <a:gd name="connsiteX2028" fmla="*/ 5195388 w 6634280"/>
                <a:gd name="connsiteY2028" fmla="*/ 848507 h 1738203"/>
                <a:gd name="connsiteX2029" fmla="*/ 5192642 w 6634280"/>
                <a:gd name="connsiteY2029" fmla="*/ 848507 h 1738203"/>
                <a:gd name="connsiteX2030" fmla="*/ 5189896 w 6634280"/>
                <a:gd name="connsiteY2030" fmla="*/ 848507 h 1738203"/>
                <a:gd name="connsiteX2031" fmla="*/ 5195388 w 6634280"/>
                <a:gd name="connsiteY2031" fmla="*/ 845761 h 1738203"/>
                <a:gd name="connsiteX2032" fmla="*/ 5195388 w 6634280"/>
                <a:gd name="connsiteY2032" fmla="*/ 843015 h 1738203"/>
                <a:gd name="connsiteX2033" fmla="*/ 5198134 w 6634280"/>
                <a:gd name="connsiteY2033" fmla="*/ 843015 h 1738203"/>
                <a:gd name="connsiteX2034" fmla="*/ 5198134 w 6634280"/>
                <a:gd name="connsiteY2034" fmla="*/ 845761 h 1738203"/>
                <a:gd name="connsiteX2035" fmla="*/ 5203626 w 6634280"/>
                <a:gd name="connsiteY2035" fmla="*/ 845761 h 1738203"/>
                <a:gd name="connsiteX2036" fmla="*/ 5203626 w 6634280"/>
                <a:gd name="connsiteY2036" fmla="*/ 843015 h 1738203"/>
                <a:gd name="connsiteX2037" fmla="*/ 5206372 w 6634280"/>
                <a:gd name="connsiteY2037" fmla="*/ 843015 h 1738203"/>
                <a:gd name="connsiteX2038" fmla="*/ 5206372 w 6634280"/>
                <a:gd name="connsiteY2038" fmla="*/ 845761 h 1738203"/>
                <a:gd name="connsiteX2039" fmla="*/ 5211864 w 6634280"/>
                <a:gd name="connsiteY2039" fmla="*/ 845761 h 1738203"/>
                <a:gd name="connsiteX2040" fmla="*/ 5214610 w 6634280"/>
                <a:gd name="connsiteY2040" fmla="*/ 843015 h 1738203"/>
                <a:gd name="connsiteX2041" fmla="*/ 5211864 w 6634280"/>
                <a:gd name="connsiteY2041" fmla="*/ 840269 h 1738203"/>
                <a:gd name="connsiteX2042" fmla="*/ 5203626 w 6634280"/>
                <a:gd name="connsiteY2042" fmla="*/ 837523 h 1738203"/>
                <a:gd name="connsiteX2043" fmla="*/ 5198134 w 6634280"/>
                <a:gd name="connsiteY2043" fmla="*/ 837523 h 1738203"/>
                <a:gd name="connsiteX2044" fmla="*/ 5195388 w 6634280"/>
                <a:gd name="connsiteY2044" fmla="*/ 840269 h 1738203"/>
                <a:gd name="connsiteX2045" fmla="*/ 5195388 w 6634280"/>
                <a:gd name="connsiteY2045" fmla="*/ 832031 h 1738203"/>
                <a:gd name="connsiteX2046" fmla="*/ 5195388 w 6634280"/>
                <a:gd name="connsiteY2046" fmla="*/ 829285 h 1738203"/>
                <a:gd name="connsiteX2047" fmla="*/ 5189896 w 6634280"/>
                <a:gd name="connsiteY2047" fmla="*/ 826539 h 1738203"/>
                <a:gd name="connsiteX2048" fmla="*/ 5184404 w 6634280"/>
                <a:gd name="connsiteY2048" fmla="*/ 823793 h 1738203"/>
                <a:gd name="connsiteX2049" fmla="*/ 5189896 w 6634280"/>
                <a:gd name="connsiteY2049" fmla="*/ 821047 h 1738203"/>
                <a:gd name="connsiteX2050" fmla="*/ 5189896 w 6634280"/>
                <a:gd name="connsiteY2050" fmla="*/ 810063 h 1738203"/>
                <a:gd name="connsiteX2051" fmla="*/ 5181658 w 6634280"/>
                <a:gd name="connsiteY2051" fmla="*/ 807317 h 1738203"/>
                <a:gd name="connsiteX2052" fmla="*/ 5176166 w 6634280"/>
                <a:gd name="connsiteY2052" fmla="*/ 801825 h 1738203"/>
                <a:gd name="connsiteX2053" fmla="*/ 5178912 w 6634280"/>
                <a:gd name="connsiteY2053" fmla="*/ 796333 h 1738203"/>
                <a:gd name="connsiteX2054" fmla="*/ 5181658 w 6634280"/>
                <a:gd name="connsiteY2054" fmla="*/ 790841 h 1738203"/>
                <a:gd name="connsiteX2055" fmla="*/ 5178912 w 6634280"/>
                <a:gd name="connsiteY2055" fmla="*/ 788095 h 1738203"/>
                <a:gd name="connsiteX2056" fmla="*/ 5176166 w 6634280"/>
                <a:gd name="connsiteY2056" fmla="*/ 785349 h 1738203"/>
                <a:gd name="connsiteX2057" fmla="*/ 5178912 w 6634280"/>
                <a:gd name="connsiteY2057" fmla="*/ 779857 h 1738203"/>
                <a:gd name="connsiteX2058" fmla="*/ 5178912 w 6634280"/>
                <a:gd name="connsiteY2058" fmla="*/ 771619 h 1738203"/>
                <a:gd name="connsiteX2059" fmla="*/ 5176166 w 6634280"/>
                <a:gd name="connsiteY2059" fmla="*/ 757889 h 1738203"/>
                <a:gd name="connsiteX2060" fmla="*/ 5162436 w 6634280"/>
                <a:gd name="connsiteY2060" fmla="*/ 760635 h 1738203"/>
                <a:gd name="connsiteX2061" fmla="*/ 5148706 w 6634280"/>
                <a:gd name="connsiteY2061" fmla="*/ 757889 h 1738203"/>
                <a:gd name="connsiteX2062" fmla="*/ 5134976 w 6634280"/>
                <a:gd name="connsiteY2062" fmla="*/ 757889 h 1738203"/>
                <a:gd name="connsiteX2063" fmla="*/ 5123993 w 6634280"/>
                <a:gd name="connsiteY2063" fmla="*/ 757889 h 1738203"/>
                <a:gd name="connsiteX2064" fmla="*/ 936378 w 6634280"/>
                <a:gd name="connsiteY2064" fmla="*/ 749652 h 1738203"/>
                <a:gd name="connsiteX2065" fmla="*/ 936378 w 6634280"/>
                <a:gd name="connsiteY2065" fmla="*/ 752398 h 1738203"/>
                <a:gd name="connsiteX2066" fmla="*/ 939124 w 6634280"/>
                <a:gd name="connsiteY2066" fmla="*/ 755144 h 1738203"/>
                <a:gd name="connsiteX2067" fmla="*/ 941870 w 6634280"/>
                <a:gd name="connsiteY2067" fmla="*/ 752398 h 1738203"/>
                <a:gd name="connsiteX2068" fmla="*/ 941870 w 6634280"/>
                <a:gd name="connsiteY2068" fmla="*/ 749652 h 1738203"/>
                <a:gd name="connsiteX2069" fmla="*/ 939124 w 6634280"/>
                <a:gd name="connsiteY2069" fmla="*/ 749652 h 1738203"/>
                <a:gd name="connsiteX2070" fmla="*/ 5906596 w 6634280"/>
                <a:gd name="connsiteY2070" fmla="*/ 749652 h 1738203"/>
                <a:gd name="connsiteX2071" fmla="*/ 5903850 w 6634280"/>
                <a:gd name="connsiteY2071" fmla="*/ 752398 h 1738203"/>
                <a:gd name="connsiteX2072" fmla="*/ 5901104 w 6634280"/>
                <a:gd name="connsiteY2072" fmla="*/ 755143 h 1738203"/>
                <a:gd name="connsiteX2073" fmla="*/ 5914834 w 6634280"/>
                <a:gd name="connsiteY2073" fmla="*/ 755143 h 1738203"/>
                <a:gd name="connsiteX2074" fmla="*/ 5912088 w 6634280"/>
                <a:gd name="connsiteY2074" fmla="*/ 752398 h 1738203"/>
                <a:gd name="connsiteX2075" fmla="*/ 1559715 w 6634280"/>
                <a:gd name="connsiteY2075" fmla="*/ 746906 h 1738203"/>
                <a:gd name="connsiteX2076" fmla="*/ 1556969 w 6634280"/>
                <a:gd name="connsiteY2076" fmla="*/ 749652 h 1738203"/>
                <a:gd name="connsiteX2077" fmla="*/ 1554223 w 6634280"/>
                <a:gd name="connsiteY2077" fmla="*/ 755144 h 1738203"/>
                <a:gd name="connsiteX2078" fmla="*/ 1556969 w 6634280"/>
                <a:gd name="connsiteY2078" fmla="*/ 757890 h 1738203"/>
                <a:gd name="connsiteX2079" fmla="*/ 1562461 w 6634280"/>
                <a:gd name="connsiteY2079" fmla="*/ 760636 h 1738203"/>
                <a:gd name="connsiteX2080" fmla="*/ 1559715 w 6634280"/>
                <a:gd name="connsiteY2080" fmla="*/ 755144 h 1738203"/>
                <a:gd name="connsiteX2081" fmla="*/ 1559715 w 6634280"/>
                <a:gd name="connsiteY2081" fmla="*/ 752398 h 1738203"/>
                <a:gd name="connsiteX2082" fmla="*/ 958346 w 6634280"/>
                <a:gd name="connsiteY2082" fmla="*/ 746906 h 1738203"/>
                <a:gd name="connsiteX2083" fmla="*/ 952854 w 6634280"/>
                <a:gd name="connsiteY2083" fmla="*/ 749652 h 1738203"/>
                <a:gd name="connsiteX2084" fmla="*/ 950108 w 6634280"/>
                <a:gd name="connsiteY2084" fmla="*/ 755144 h 1738203"/>
                <a:gd name="connsiteX2085" fmla="*/ 955600 w 6634280"/>
                <a:gd name="connsiteY2085" fmla="*/ 752398 h 1738203"/>
                <a:gd name="connsiteX2086" fmla="*/ 1477335 w 6634280"/>
                <a:gd name="connsiteY2086" fmla="*/ 744160 h 1738203"/>
                <a:gd name="connsiteX2087" fmla="*/ 1474589 w 6634280"/>
                <a:gd name="connsiteY2087" fmla="*/ 749652 h 1738203"/>
                <a:gd name="connsiteX2088" fmla="*/ 1471844 w 6634280"/>
                <a:gd name="connsiteY2088" fmla="*/ 752398 h 1738203"/>
                <a:gd name="connsiteX2089" fmla="*/ 1463606 w 6634280"/>
                <a:gd name="connsiteY2089" fmla="*/ 757890 h 1738203"/>
                <a:gd name="connsiteX2090" fmla="*/ 1463606 w 6634280"/>
                <a:gd name="connsiteY2090" fmla="*/ 763382 h 1738203"/>
                <a:gd name="connsiteX2091" fmla="*/ 1466353 w 6634280"/>
                <a:gd name="connsiteY2091" fmla="*/ 763382 h 1738203"/>
                <a:gd name="connsiteX2092" fmla="*/ 1469098 w 6634280"/>
                <a:gd name="connsiteY2092" fmla="*/ 766128 h 1738203"/>
                <a:gd name="connsiteX2093" fmla="*/ 1469098 w 6634280"/>
                <a:gd name="connsiteY2093" fmla="*/ 771620 h 1738203"/>
                <a:gd name="connsiteX2094" fmla="*/ 1474589 w 6634280"/>
                <a:gd name="connsiteY2094" fmla="*/ 777111 h 1738203"/>
                <a:gd name="connsiteX2095" fmla="*/ 1477335 w 6634280"/>
                <a:gd name="connsiteY2095" fmla="*/ 785349 h 1738203"/>
                <a:gd name="connsiteX2096" fmla="*/ 1488320 w 6634280"/>
                <a:gd name="connsiteY2096" fmla="*/ 782603 h 1738203"/>
                <a:gd name="connsiteX2097" fmla="*/ 1499304 w 6634280"/>
                <a:gd name="connsiteY2097" fmla="*/ 779857 h 1738203"/>
                <a:gd name="connsiteX2098" fmla="*/ 1502050 w 6634280"/>
                <a:gd name="connsiteY2098" fmla="*/ 774365 h 1738203"/>
                <a:gd name="connsiteX2099" fmla="*/ 1504796 w 6634280"/>
                <a:gd name="connsiteY2099" fmla="*/ 771620 h 1738203"/>
                <a:gd name="connsiteX2100" fmla="*/ 1507541 w 6634280"/>
                <a:gd name="connsiteY2100" fmla="*/ 771620 h 1738203"/>
                <a:gd name="connsiteX2101" fmla="*/ 1507541 w 6634280"/>
                <a:gd name="connsiteY2101" fmla="*/ 763382 h 1738203"/>
                <a:gd name="connsiteX2102" fmla="*/ 1510287 w 6634280"/>
                <a:gd name="connsiteY2102" fmla="*/ 760636 h 1738203"/>
                <a:gd name="connsiteX2103" fmla="*/ 1504796 w 6634280"/>
                <a:gd name="connsiteY2103" fmla="*/ 755144 h 1738203"/>
                <a:gd name="connsiteX2104" fmla="*/ 1499304 w 6634280"/>
                <a:gd name="connsiteY2104" fmla="*/ 746906 h 1738203"/>
                <a:gd name="connsiteX2105" fmla="*/ 1491065 w 6634280"/>
                <a:gd name="connsiteY2105" fmla="*/ 746906 h 1738203"/>
                <a:gd name="connsiteX2106" fmla="*/ 1485574 w 6634280"/>
                <a:gd name="connsiteY2106" fmla="*/ 744160 h 1738203"/>
                <a:gd name="connsiteX2107" fmla="*/ 1482829 w 6634280"/>
                <a:gd name="connsiteY2107" fmla="*/ 744160 h 1738203"/>
                <a:gd name="connsiteX2108" fmla="*/ 969330 w 6634280"/>
                <a:gd name="connsiteY2108" fmla="*/ 744160 h 1738203"/>
                <a:gd name="connsiteX2109" fmla="*/ 969330 w 6634280"/>
                <a:gd name="connsiteY2109" fmla="*/ 746906 h 1738203"/>
                <a:gd name="connsiteX2110" fmla="*/ 969330 w 6634280"/>
                <a:gd name="connsiteY2110" fmla="*/ 749652 h 1738203"/>
                <a:gd name="connsiteX2111" fmla="*/ 966584 w 6634280"/>
                <a:gd name="connsiteY2111" fmla="*/ 752398 h 1738203"/>
                <a:gd name="connsiteX2112" fmla="*/ 969330 w 6634280"/>
                <a:gd name="connsiteY2112" fmla="*/ 752398 h 1738203"/>
                <a:gd name="connsiteX2113" fmla="*/ 972076 w 6634280"/>
                <a:gd name="connsiteY2113" fmla="*/ 752398 h 1738203"/>
                <a:gd name="connsiteX2114" fmla="*/ 974822 w 6634280"/>
                <a:gd name="connsiteY2114" fmla="*/ 749652 h 1738203"/>
                <a:gd name="connsiteX2115" fmla="*/ 972076 w 6634280"/>
                <a:gd name="connsiteY2115" fmla="*/ 746906 h 1738203"/>
                <a:gd name="connsiteX2116" fmla="*/ 527228 w 6634280"/>
                <a:gd name="connsiteY2116" fmla="*/ 741414 h 1738203"/>
                <a:gd name="connsiteX2117" fmla="*/ 521736 w 6634280"/>
                <a:gd name="connsiteY2117" fmla="*/ 744160 h 1738203"/>
                <a:gd name="connsiteX2118" fmla="*/ 521736 w 6634280"/>
                <a:gd name="connsiteY2118" fmla="*/ 752398 h 1738203"/>
                <a:gd name="connsiteX2119" fmla="*/ 524482 w 6634280"/>
                <a:gd name="connsiteY2119" fmla="*/ 749652 h 1738203"/>
                <a:gd name="connsiteX2120" fmla="*/ 527228 w 6634280"/>
                <a:gd name="connsiteY2120" fmla="*/ 749652 h 1738203"/>
                <a:gd name="connsiteX2121" fmla="*/ 5733600 w 6634280"/>
                <a:gd name="connsiteY2121" fmla="*/ 741414 h 1738203"/>
                <a:gd name="connsiteX2122" fmla="*/ 5730854 w 6634280"/>
                <a:gd name="connsiteY2122" fmla="*/ 744160 h 1738203"/>
                <a:gd name="connsiteX2123" fmla="*/ 5728108 w 6634280"/>
                <a:gd name="connsiteY2123" fmla="*/ 744160 h 1738203"/>
                <a:gd name="connsiteX2124" fmla="*/ 5725362 w 6634280"/>
                <a:gd name="connsiteY2124" fmla="*/ 746906 h 1738203"/>
                <a:gd name="connsiteX2125" fmla="*/ 5728108 w 6634280"/>
                <a:gd name="connsiteY2125" fmla="*/ 749652 h 1738203"/>
                <a:gd name="connsiteX2126" fmla="*/ 5730854 w 6634280"/>
                <a:gd name="connsiteY2126" fmla="*/ 752398 h 1738203"/>
                <a:gd name="connsiteX2127" fmla="*/ 5736346 w 6634280"/>
                <a:gd name="connsiteY2127" fmla="*/ 752398 h 1738203"/>
                <a:gd name="connsiteX2128" fmla="*/ 5739091 w 6634280"/>
                <a:gd name="connsiteY2128" fmla="*/ 749652 h 1738203"/>
                <a:gd name="connsiteX2129" fmla="*/ 5739091 w 6634280"/>
                <a:gd name="connsiteY2129" fmla="*/ 744160 h 1738203"/>
                <a:gd name="connsiteX2130" fmla="*/ 5736346 w 6634280"/>
                <a:gd name="connsiteY2130" fmla="*/ 744160 h 1738203"/>
                <a:gd name="connsiteX2131" fmla="*/ 5203626 w 6634280"/>
                <a:gd name="connsiteY2131" fmla="*/ 738668 h 1738203"/>
                <a:gd name="connsiteX2132" fmla="*/ 5195388 w 6634280"/>
                <a:gd name="connsiteY2132" fmla="*/ 744160 h 1738203"/>
                <a:gd name="connsiteX2133" fmla="*/ 5189896 w 6634280"/>
                <a:gd name="connsiteY2133" fmla="*/ 752398 h 1738203"/>
                <a:gd name="connsiteX2134" fmla="*/ 5184404 w 6634280"/>
                <a:gd name="connsiteY2134" fmla="*/ 760635 h 1738203"/>
                <a:gd name="connsiteX2135" fmla="*/ 5189896 w 6634280"/>
                <a:gd name="connsiteY2135" fmla="*/ 766127 h 1738203"/>
                <a:gd name="connsiteX2136" fmla="*/ 5198134 w 6634280"/>
                <a:gd name="connsiteY2136" fmla="*/ 768873 h 1738203"/>
                <a:gd name="connsiteX2137" fmla="*/ 5206372 w 6634280"/>
                <a:gd name="connsiteY2137" fmla="*/ 768873 h 1738203"/>
                <a:gd name="connsiteX2138" fmla="*/ 5214610 w 6634280"/>
                <a:gd name="connsiteY2138" fmla="*/ 768873 h 1738203"/>
                <a:gd name="connsiteX2139" fmla="*/ 5220102 w 6634280"/>
                <a:gd name="connsiteY2139" fmla="*/ 763381 h 1738203"/>
                <a:gd name="connsiteX2140" fmla="*/ 5225594 w 6634280"/>
                <a:gd name="connsiteY2140" fmla="*/ 760635 h 1738203"/>
                <a:gd name="connsiteX2141" fmla="*/ 5225594 w 6634280"/>
                <a:gd name="connsiteY2141" fmla="*/ 755143 h 1738203"/>
                <a:gd name="connsiteX2142" fmla="*/ 5222848 w 6634280"/>
                <a:gd name="connsiteY2142" fmla="*/ 755143 h 1738203"/>
                <a:gd name="connsiteX2143" fmla="*/ 5220102 w 6634280"/>
                <a:gd name="connsiteY2143" fmla="*/ 746906 h 1738203"/>
                <a:gd name="connsiteX2144" fmla="*/ 5214610 w 6634280"/>
                <a:gd name="connsiteY2144" fmla="*/ 741414 h 1738203"/>
                <a:gd name="connsiteX2145" fmla="*/ 5209118 w 6634280"/>
                <a:gd name="connsiteY2145" fmla="*/ 738668 h 1738203"/>
                <a:gd name="connsiteX2146" fmla="*/ 6323985 w 6634280"/>
                <a:gd name="connsiteY2146" fmla="*/ 735922 h 1738203"/>
                <a:gd name="connsiteX2147" fmla="*/ 6323985 w 6634280"/>
                <a:gd name="connsiteY2147" fmla="*/ 741414 h 1738203"/>
                <a:gd name="connsiteX2148" fmla="*/ 6329477 w 6634280"/>
                <a:gd name="connsiteY2148" fmla="*/ 741414 h 1738203"/>
                <a:gd name="connsiteX2149" fmla="*/ 6332223 w 6634280"/>
                <a:gd name="connsiteY2149" fmla="*/ 735922 h 1738203"/>
                <a:gd name="connsiteX2150" fmla="*/ 917156 w 6634280"/>
                <a:gd name="connsiteY2150" fmla="*/ 730430 h 1738203"/>
                <a:gd name="connsiteX2151" fmla="*/ 917156 w 6634280"/>
                <a:gd name="connsiteY2151" fmla="*/ 733176 h 1738203"/>
                <a:gd name="connsiteX2152" fmla="*/ 917156 w 6634280"/>
                <a:gd name="connsiteY2152" fmla="*/ 735922 h 1738203"/>
                <a:gd name="connsiteX2153" fmla="*/ 919902 w 6634280"/>
                <a:gd name="connsiteY2153" fmla="*/ 735922 h 1738203"/>
                <a:gd name="connsiteX2154" fmla="*/ 919902 w 6634280"/>
                <a:gd name="connsiteY2154" fmla="*/ 738668 h 1738203"/>
                <a:gd name="connsiteX2155" fmla="*/ 922648 w 6634280"/>
                <a:gd name="connsiteY2155" fmla="*/ 738668 h 1738203"/>
                <a:gd name="connsiteX2156" fmla="*/ 922648 w 6634280"/>
                <a:gd name="connsiteY2156" fmla="*/ 733176 h 1738203"/>
                <a:gd name="connsiteX2157" fmla="*/ 450340 w 6634280"/>
                <a:gd name="connsiteY2157" fmla="*/ 724938 h 1738203"/>
                <a:gd name="connsiteX2158" fmla="*/ 447594 w 6634280"/>
                <a:gd name="connsiteY2158" fmla="*/ 727684 h 1738203"/>
                <a:gd name="connsiteX2159" fmla="*/ 444848 w 6634280"/>
                <a:gd name="connsiteY2159" fmla="*/ 727684 h 1738203"/>
                <a:gd name="connsiteX2160" fmla="*/ 450340 w 6634280"/>
                <a:gd name="connsiteY2160" fmla="*/ 730430 h 1738203"/>
                <a:gd name="connsiteX2161" fmla="*/ 453086 w 6634280"/>
                <a:gd name="connsiteY2161" fmla="*/ 730430 h 1738203"/>
                <a:gd name="connsiteX2162" fmla="*/ 455832 w 6634280"/>
                <a:gd name="connsiteY2162" fmla="*/ 727684 h 1738203"/>
                <a:gd name="connsiteX2163" fmla="*/ 5719870 w 6634280"/>
                <a:gd name="connsiteY2163" fmla="*/ 719446 h 1738203"/>
                <a:gd name="connsiteX2164" fmla="*/ 5719870 w 6634280"/>
                <a:gd name="connsiteY2164" fmla="*/ 724938 h 1738203"/>
                <a:gd name="connsiteX2165" fmla="*/ 5725362 w 6634280"/>
                <a:gd name="connsiteY2165" fmla="*/ 727684 h 1738203"/>
                <a:gd name="connsiteX2166" fmla="*/ 5725362 w 6634280"/>
                <a:gd name="connsiteY2166" fmla="*/ 719446 h 1738203"/>
                <a:gd name="connsiteX2167" fmla="*/ 5288751 w 6634280"/>
                <a:gd name="connsiteY2167" fmla="*/ 719446 h 1738203"/>
                <a:gd name="connsiteX2168" fmla="*/ 5283259 w 6634280"/>
                <a:gd name="connsiteY2168" fmla="*/ 722192 h 1738203"/>
                <a:gd name="connsiteX2169" fmla="*/ 5283259 w 6634280"/>
                <a:gd name="connsiteY2169" fmla="*/ 724938 h 1738203"/>
                <a:gd name="connsiteX2170" fmla="*/ 5286005 w 6634280"/>
                <a:gd name="connsiteY2170" fmla="*/ 724938 h 1738203"/>
                <a:gd name="connsiteX2171" fmla="*/ 5286005 w 6634280"/>
                <a:gd name="connsiteY2171" fmla="*/ 730430 h 1738203"/>
                <a:gd name="connsiteX2172" fmla="*/ 5288751 w 6634280"/>
                <a:gd name="connsiteY2172" fmla="*/ 727684 h 1738203"/>
                <a:gd name="connsiteX2173" fmla="*/ 5291497 w 6634280"/>
                <a:gd name="connsiteY2173" fmla="*/ 724938 h 1738203"/>
                <a:gd name="connsiteX2174" fmla="*/ 5288751 w 6634280"/>
                <a:gd name="connsiteY2174" fmla="*/ 722192 h 1738203"/>
                <a:gd name="connsiteX2175" fmla="*/ 5077311 w 6634280"/>
                <a:gd name="connsiteY2175" fmla="*/ 719446 h 1738203"/>
                <a:gd name="connsiteX2176" fmla="*/ 5077311 w 6634280"/>
                <a:gd name="connsiteY2176" fmla="*/ 724938 h 1738203"/>
                <a:gd name="connsiteX2177" fmla="*/ 5074565 w 6634280"/>
                <a:gd name="connsiteY2177" fmla="*/ 730430 h 1738203"/>
                <a:gd name="connsiteX2178" fmla="*/ 5071819 w 6634280"/>
                <a:gd name="connsiteY2178" fmla="*/ 735922 h 1738203"/>
                <a:gd name="connsiteX2179" fmla="*/ 5069073 w 6634280"/>
                <a:gd name="connsiteY2179" fmla="*/ 741414 h 1738203"/>
                <a:gd name="connsiteX2180" fmla="*/ 5074565 w 6634280"/>
                <a:gd name="connsiteY2180" fmla="*/ 744160 h 1738203"/>
                <a:gd name="connsiteX2181" fmla="*/ 5077311 w 6634280"/>
                <a:gd name="connsiteY2181" fmla="*/ 746906 h 1738203"/>
                <a:gd name="connsiteX2182" fmla="*/ 5096533 w 6634280"/>
                <a:gd name="connsiteY2182" fmla="*/ 746906 h 1738203"/>
                <a:gd name="connsiteX2183" fmla="*/ 5099279 w 6634280"/>
                <a:gd name="connsiteY2183" fmla="*/ 741414 h 1738203"/>
                <a:gd name="connsiteX2184" fmla="*/ 5099279 w 6634280"/>
                <a:gd name="connsiteY2184" fmla="*/ 738668 h 1738203"/>
                <a:gd name="connsiteX2185" fmla="*/ 5099279 w 6634280"/>
                <a:gd name="connsiteY2185" fmla="*/ 733176 h 1738203"/>
                <a:gd name="connsiteX2186" fmla="*/ 5096533 w 6634280"/>
                <a:gd name="connsiteY2186" fmla="*/ 727684 h 1738203"/>
                <a:gd name="connsiteX2187" fmla="*/ 5082803 w 6634280"/>
                <a:gd name="connsiteY2187" fmla="*/ 727684 h 1738203"/>
                <a:gd name="connsiteX2188" fmla="*/ 5080057 w 6634280"/>
                <a:gd name="connsiteY2188" fmla="*/ 722192 h 1738203"/>
                <a:gd name="connsiteX2189" fmla="*/ 875967 w 6634280"/>
                <a:gd name="connsiteY2189" fmla="*/ 719446 h 1738203"/>
                <a:gd name="connsiteX2190" fmla="*/ 873221 w 6634280"/>
                <a:gd name="connsiteY2190" fmla="*/ 722192 h 1738203"/>
                <a:gd name="connsiteX2191" fmla="*/ 867729 w 6634280"/>
                <a:gd name="connsiteY2191" fmla="*/ 730430 h 1738203"/>
                <a:gd name="connsiteX2192" fmla="*/ 878712 w 6634280"/>
                <a:gd name="connsiteY2192" fmla="*/ 730430 h 1738203"/>
                <a:gd name="connsiteX2193" fmla="*/ 884205 w 6634280"/>
                <a:gd name="connsiteY2193" fmla="*/ 727684 h 1738203"/>
                <a:gd name="connsiteX2194" fmla="*/ 881458 w 6634280"/>
                <a:gd name="connsiteY2194" fmla="*/ 724938 h 1738203"/>
                <a:gd name="connsiteX2195" fmla="*/ 881458 w 6634280"/>
                <a:gd name="connsiteY2195" fmla="*/ 722192 h 1738203"/>
                <a:gd name="connsiteX2196" fmla="*/ 881458 w 6634280"/>
                <a:gd name="connsiteY2196" fmla="*/ 719446 h 1738203"/>
                <a:gd name="connsiteX2197" fmla="*/ 488784 w 6634280"/>
                <a:gd name="connsiteY2197" fmla="*/ 719446 h 1738203"/>
                <a:gd name="connsiteX2198" fmla="*/ 486038 w 6634280"/>
                <a:gd name="connsiteY2198" fmla="*/ 722192 h 1738203"/>
                <a:gd name="connsiteX2199" fmla="*/ 483292 w 6634280"/>
                <a:gd name="connsiteY2199" fmla="*/ 724938 h 1738203"/>
                <a:gd name="connsiteX2200" fmla="*/ 488784 w 6634280"/>
                <a:gd name="connsiteY2200" fmla="*/ 724938 h 1738203"/>
                <a:gd name="connsiteX2201" fmla="*/ 494276 w 6634280"/>
                <a:gd name="connsiteY2201" fmla="*/ 724938 h 1738203"/>
                <a:gd name="connsiteX2202" fmla="*/ 491530 w 6634280"/>
                <a:gd name="connsiteY2202" fmla="*/ 722192 h 1738203"/>
                <a:gd name="connsiteX2203" fmla="*/ 6145496 w 6634280"/>
                <a:gd name="connsiteY2203" fmla="*/ 716700 h 1738203"/>
                <a:gd name="connsiteX2204" fmla="*/ 6140004 w 6634280"/>
                <a:gd name="connsiteY2204" fmla="*/ 719446 h 1738203"/>
                <a:gd name="connsiteX2205" fmla="*/ 6142750 w 6634280"/>
                <a:gd name="connsiteY2205" fmla="*/ 722192 h 1738203"/>
                <a:gd name="connsiteX2206" fmla="*/ 6145496 w 6634280"/>
                <a:gd name="connsiteY2206" fmla="*/ 722192 h 1738203"/>
                <a:gd name="connsiteX2207" fmla="*/ 6148242 w 6634280"/>
                <a:gd name="connsiteY2207" fmla="*/ 722192 h 1738203"/>
                <a:gd name="connsiteX2208" fmla="*/ 6150988 w 6634280"/>
                <a:gd name="connsiteY2208" fmla="*/ 719446 h 1738203"/>
                <a:gd name="connsiteX2209" fmla="*/ 5275021 w 6634280"/>
                <a:gd name="connsiteY2209" fmla="*/ 716700 h 1738203"/>
                <a:gd name="connsiteX2210" fmla="*/ 5272275 w 6634280"/>
                <a:gd name="connsiteY2210" fmla="*/ 719446 h 1738203"/>
                <a:gd name="connsiteX2211" fmla="*/ 5266783 w 6634280"/>
                <a:gd name="connsiteY2211" fmla="*/ 719446 h 1738203"/>
                <a:gd name="connsiteX2212" fmla="*/ 5266783 w 6634280"/>
                <a:gd name="connsiteY2212" fmla="*/ 724938 h 1738203"/>
                <a:gd name="connsiteX2213" fmla="*/ 5264037 w 6634280"/>
                <a:gd name="connsiteY2213" fmla="*/ 727684 h 1738203"/>
                <a:gd name="connsiteX2214" fmla="*/ 5261291 w 6634280"/>
                <a:gd name="connsiteY2214" fmla="*/ 727684 h 1738203"/>
                <a:gd name="connsiteX2215" fmla="*/ 5261291 w 6634280"/>
                <a:gd name="connsiteY2215" fmla="*/ 733176 h 1738203"/>
                <a:gd name="connsiteX2216" fmla="*/ 5275021 w 6634280"/>
                <a:gd name="connsiteY2216" fmla="*/ 733176 h 1738203"/>
                <a:gd name="connsiteX2217" fmla="*/ 5277767 w 6634280"/>
                <a:gd name="connsiteY2217" fmla="*/ 724938 h 1738203"/>
                <a:gd name="connsiteX2218" fmla="*/ 5277767 w 6634280"/>
                <a:gd name="connsiteY2218" fmla="*/ 716700 h 1738203"/>
                <a:gd name="connsiteX2219" fmla="*/ 1485574 w 6634280"/>
                <a:gd name="connsiteY2219" fmla="*/ 716700 h 1738203"/>
                <a:gd name="connsiteX2220" fmla="*/ 1493811 w 6634280"/>
                <a:gd name="connsiteY2220" fmla="*/ 716700 h 1738203"/>
                <a:gd name="connsiteX2221" fmla="*/ 1485574 w 6634280"/>
                <a:gd name="connsiteY2221" fmla="*/ 733176 h 1738203"/>
                <a:gd name="connsiteX2222" fmla="*/ 1485574 w 6634280"/>
                <a:gd name="connsiteY2222" fmla="*/ 724938 h 1738203"/>
                <a:gd name="connsiteX2223" fmla="*/ 722192 w 6634280"/>
                <a:gd name="connsiteY2223" fmla="*/ 716700 h 1738203"/>
                <a:gd name="connsiteX2224" fmla="*/ 719446 w 6634280"/>
                <a:gd name="connsiteY2224" fmla="*/ 719446 h 1738203"/>
                <a:gd name="connsiteX2225" fmla="*/ 719446 w 6634280"/>
                <a:gd name="connsiteY2225" fmla="*/ 722192 h 1738203"/>
                <a:gd name="connsiteX2226" fmla="*/ 722192 w 6634280"/>
                <a:gd name="connsiteY2226" fmla="*/ 727684 h 1738203"/>
                <a:gd name="connsiteX2227" fmla="*/ 727684 w 6634280"/>
                <a:gd name="connsiteY2227" fmla="*/ 733176 h 1738203"/>
                <a:gd name="connsiteX2228" fmla="*/ 730430 w 6634280"/>
                <a:gd name="connsiteY2228" fmla="*/ 733176 h 1738203"/>
                <a:gd name="connsiteX2229" fmla="*/ 735922 w 6634280"/>
                <a:gd name="connsiteY2229" fmla="*/ 727684 h 1738203"/>
                <a:gd name="connsiteX2230" fmla="*/ 735922 w 6634280"/>
                <a:gd name="connsiteY2230" fmla="*/ 724938 h 1738203"/>
                <a:gd name="connsiteX2231" fmla="*/ 733176 w 6634280"/>
                <a:gd name="connsiteY2231" fmla="*/ 719446 h 1738203"/>
                <a:gd name="connsiteX2232" fmla="*/ 724938 w 6634280"/>
                <a:gd name="connsiteY2232" fmla="*/ 716700 h 1738203"/>
                <a:gd name="connsiteX2233" fmla="*/ 5700648 w 6634280"/>
                <a:gd name="connsiteY2233" fmla="*/ 713954 h 1738203"/>
                <a:gd name="connsiteX2234" fmla="*/ 5700648 w 6634280"/>
                <a:gd name="connsiteY2234" fmla="*/ 722192 h 1738203"/>
                <a:gd name="connsiteX2235" fmla="*/ 5697902 w 6634280"/>
                <a:gd name="connsiteY2235" fmla="*/ 727684 h 1738203"/>
                <a:gd name="connsiteX2236" fmla="*/ 5689664 w 6634280"/>
                <a:gd name="connsiteY2236" fmla="*/ 733176 h 1738203"/>
                <a:gd name="connsiteX2237" fmla="*/ 5678680 w 6634280"/>
                <a:gd name="connsiteY2237" fmla="*/ 735922 h 1738203"/>
                <a:gd name="connsiteX2238" fmla="*/ 5667696 w 6634280"/>
                <a:gd name="connsiteY2238" fmla="*/ 735922 h 1738203"/>
                <a:gd name="connsiteX2239" fmla="*/ 5653966 w 6634280"/>
                <a:gd name="connsiteY2239" fmla="*/ 738668 h 1738203"/>
                <a:gd name="connsiteX2240" fmla="*/ 5642982 w 6634280"/>
                <a:gd name="connsiteY2240" fmla="*/ 741414 h 1738203"/>
                <a:gd name="connsiteX2241" fmla="*/ 5634744 w 6634280"/>
                <a:gd name="connsiteY2241" fmla="*/ 746906 h 1738203"/>
                <a:gd name="connsiteX2242" fmla="*/ 5631998 w 6634280"/>
                <a:gd name="connsiteY2242" fmla="*/ 752398 h 1738203"/>
                <a:gd name="connsiteX2243" fmla="*/ 5629252 w 6634280"/>
                <a:gd name="connsiteY2243" fmla="*/ 757889 h 1738203"/>
                <a:gd name="connsiteX2244" fmla="*/ 5664950 w 6634280"/>
                <a:gd name="connsiteY2244" fmla="*/ 755143 h 1738203"/>
                <a:gd name="connsiteX2245" fmla="*/ 5684172 w 6634280"/>
                <a:gd name="connsiteY2245" fmla="*/ 752398 h 1738203"/>
                <a:gd name="connsiteX2246" fmla="*/ 5700648 w 6634280"/>
                <a:gd name="connsiteY2246" fmla="*/ 749652 h 1738203"/>
                <a:gd name="connsiteX2247" fmla="*/ 5711632 w 6634280"/>
                <a:gd name="connsiteY2247" fmla="*/ 744160 h 1738203"/>
                <a:gd name="connsiteX2248" fmla="*/ 5714378 w 6634280"/>
                <a:gd name="connsiteY2248" fmla="*/ 738668 h 1738203"/>
                <a:gd name="connsiteX2249" fmla="*/ 5717124 w 6634280"/>
                <a:gd name="connsiteY2249" fmla="*/ 735922 h 1738203"/>
                <a:gd name="connsiteX2250" fmla="*/ 5717124 w 6634280"/>
                <a:gd name="connsiteY2250" fmla="*/ 730430 h 1738203"/>
                <a:gd name="connsiteX2251" fmla="*/ 5714378 w 6634280"/>
                <a:gd name="connsiteY2251" fmla="*/ 724938 h 1738203"/>
                <a:gd name="connsiteX2252" fmla="*/ 1345529 w 6634280"/>
                <a:gd name="connsiteY2252" fmla="*/ 713954 h 1738203"/>
                <a:gd name="connsiteX2253" fmla="*/ 1342784 w 6634280"/>
                <a:gd name="connsiteY2253" fmla="*/ 716700 h 1738203"/>
                <a:gd name="connsiteX2254" fmla="*/ 1345529 w 6634280"/>
                <a:gd name="connsiteY2254" fmla="*/ 719446 h 1738203"/>
                <a:gd name="connsiteX2255" fmla="*/ 1348275 w 6634280"/>
                <a:gd name="connsiteY2255" fmla="*/ 722192 h 1738203"/>
                <a:gd name="connsiteX2256" fmla="*/ 1351020 w 6634280"/>
                <a:gd name="connsiteY2256" fmla="*/ 722192 h 1738203"/>
                <a:gd name="connsiteX2257" fmla="*/ 1351020 w 6634280"/>
                <a:gd name="connsiteY2257" fmla="*/ 716700 h 1738203"/>
                <a:gd name="connsiteX2258" fmla="*/ 1351020 w 6634280"/>
                <a:gd name="connsiteY2258" fmla="*/ 713954 h 1738203"/>
                <a:gd name="connsiteX2259" fmla="*/ 911664 w 6634280"/>
                <a:gd name="connsiteY2259" fmla="*/ 713954 h 1738203"/>
                <a:gd name="connsiteX2260" fmla="*/ 911664 w 6634280"/>
                <a:gd name="connsiteY2260" fmla="*/ 724938 h 1738203"/>
                <a:gd name="connsiteX2261" fmla="*/ 914410 w 6634280"/>
                <a:gd name="connsiteY2261" fmla="*/ 724938 h 1738203"/>
                <a:gd name="connsiteX2262" fmla="*/ 914410 w 6634280"/>
                <a:gd name="connsiteY2262" fmla="*/ 716700 h 1738203"/>
                <a:gd name="connsiteX2263" fmla="*/ 1359260 w 6634280"/>
                <a:gd name="connsiteY2263" fmla="*/ 711208 h 1738203"/>
                <a:gd name="connsiteX2264" fmla="*/ 1359260 w 6634280"/>
                <a:gd name="connsiteY2264" fmla="*/ 716700 h 1738203"/>
                <a:gd name="connsiteX2265" fmla="*/ 1356512 w 6634280"/>
                <a:gd name="connsiteY2265" fmla="*/ 724938 h 1738203"/>
                <a:gd name="connsiteX2266" fmla="*/ 1362005 w 6634280"/>
                <a:gd name="connsiteY2266" fmla="*/ 724938 h 1738203"/>
                <a:gd name="connsiteX2267" fmla="*/ 1367496 w 6634280"/>
                <a:gd name="connsiteY2267" fmla="*/ 722192 h 1738203"/>
                <a:gd name="connsiteX2268" fmla="*/ 1370242 w 6634280"/>
                <a:gd name="connsiteY2268" fmla="*/ 719446 h 1738203"/>
                <a:gd name="connsiteX2269" fmla="*/ 1370242 w 6634280"/>
                <a:gd name="connsiteY2269" fmla="*/ 716700 h 1738203"/>
                <a:gd name="connsiteX2270" fmla="*/ 1372988 w 6634280"/>
                <a:gd name="connsiteY2270" fmla="*/ 713954 h 1738203"/>
                <a:gd name="connsiteX2271" fmla="*/ 1372988 w 6634280"/>
                <a:gd name="connsiteY2271" fmla="*/ 711208 h 1738203"/>
                <a:gd name="connsiteX2272" fmla="*/ 579401 w 6634280"/>
                <a:gd name="connsiteY2272" fmla="*/ 711208 h 1738203"/>
                <a:gd name="connsiteX2273" fmla="*/ 565671 w 6634280"/>
                <a:gd name="connsiteY2273" fmla="*/ 713954 h 1738203"/>
                <a:gd name="connsiteX2274" fmla="*/ 557433 w 6634280"/>
                <a:gd name="connsiteY2274" fmla="*/ 719446 h 1738203"/>
                <a:gd name="connsiteX2275" fmla="*/ 557433 w 6634280"/>
                <a:gd name="connsiteY2275" fmla="*/ 713954 h 1738203"/>
                <a:gd name="connsiteX2276" fmla="*/ 549195 w 6634280"/>
                <a:gd name="connsiteY2276" fmla="*/ 722192 h 1738203"/>
                <a:gd name="connsiteX2277" fmla="*/ 551942 w 6634280"/>
                <a:gd name="connsiteY2277" fmla="*/ 724938 h 1738203"/>
                <a:gd name="connsiteX2278" fmla="*/ 543703 w 6634280"/>
                <a:gd name="connsiteY2278" fmla="*/ 730430 h 1738203"/>
                <a:gd name="connsiteX2279" fmla="*/ 535466 w 6634280"/>
                <a:gd name="connsiteY2279" fmla="*/ 733176 h 1738203"/>
                <a:gd name="connsiteX2280" fmla="*/ 518990 w 6634280"/>
                <a:gd name="connsiteY2280" fmla="*/ 733176 h 1738203"/>
                <a:gd name="connsiteX2281" fmla="*/ 497022 w 6634280"/>
                <a:gd name="connsiteY2281" fmla="*/ 730430 h 1738203"/>
                <a:gd name="connsiteX2282" fmla="*/ 486038 w 6634280"/>
                <a:gd name="connsiteY2282" fmla="*/ 730430 h 1738203"/>
                <a:gd name="connsiteX2283" fmla="*/ 477800 w 6634280"/>
                <a:gd name="connsiteY2283" fmla="*/ 733176 h 1738203"/>
                <a:gd name="connsiteX2284" fmla="*/ 472308 w 6634280"/>
                <a:gd name="connsiteY2284" fmla="*/ 735922 h 1738203"/>
                <a:gd name="connsiteX2285" fmla="*/ 469562 w 6634280"/>
                <a:gd name="connsiteY2285" fmla="*/ 744160 h 1738203"/>
                <a:gd name="connsiteX2286" fmla="*/ 472308 w 6634280"/>
                <a:gd name="connsiteY2286" fmla="*/ 746906 h 1738203"/>
                <a:gd name="connsiteX2287" fmla="*/ 480546 w 6634280"/>
                <a:gd name="connsiteY2287" fmla="*/ 746906 h 1738203"/>
                <a:gd name="connsiteX2288" fmla="*/ 502514 w 6634280"/>
                <a:gd name="connsiteY2288" fmla="*/ 752398 h 1738203"/>
                <a:gd name="connsiteX2289" fmla="*/ 497022 w 6634280"/>
                <a:gd name="connsiteY2289" fmla="*/ 755144 h 1738203"/>
                <a:gd name="connsiteX2290" fmla="*/ 510751 w 6634280"/>
                <a:gd name="connsiteY2290" fmla="*/ 755144 h 1738203"/>
                <a:gd name="connsiteX2291" fmla="*/ 502514 w 6634280"/>
                <a:gd name="connsiteY2291" fmla="*/ 752398 h 1738203"/>
                <a:gd name="connsiteX2292" fmla="*/ 508005 w 6634280"/>
                <a:gd name="connsiteY2292" fmla="*/ 744160 h 1738203"/>
                <a:gd name="connsiteX2293" fmla="*/ 513498 w 6634280"/>
                <a:gd name="connsiteY2293" fmla="*/ 741414 h 1738203"/>
                <a:gd name="connsiteX2294" fmla="*/ 521736 w 6634280"/>
                <a:gd name="connsiteY2294" fmla="*/ 738668 h 1738203"/>
                <a:gd name="connsiteX2295" fmla="*/ 540957 w 6634280"/>
                <a:gd name="connsiteY2295" fmla="*/ 744160 h 1738203"/>
                <a:gd name="connsiteX2296" fmla="*/ 554687 w 6634280"/>
                <a:gd name="connsiteY2296" fmla="*/ 746906 h 1738203"/>
                <a:gd name="connsiteX2297" fmla="*/ 571163 w 6634280"/>
                <a:gd name="connsiteY2297" fmla="*/ 744160 h 1738203"/>
                <a:gd name="connsiteX2298" fmla="*/ 579401 w 6634280"/>
                <a:gd name="connsiteY2298" fmla="*/ 735922 h 1738203"/>
                <a:gd name="connsiteX2299" fmla="*/ 582147 w 6634280"/>
                <a:gd name="connsiteY2299" fmla="*/ 733176 h 1738203"/>
                <a:gd name="connsiteX2300" fmla="*/ 587639 w 6634280"/>
                <a:gd name="connsiteY2300" fmla="*/ 730430 h 1738203"/>
                <a:gd name="connsiteX2301" fmla="*/ 601369 w 6634280"/>
                <a:gd name="connsiteY2301" fmla="*/ 730430 h 1738203"/>
                <a:gd name="connsiteX2302" fmla="*/ 617845 w 6634280"/>
                <a:gd name="connsiteY2302" fmla="*/ 733176 h 1738203"/>
                <a:gd name="connsiteX2303" fmla="*/ 642559 w 6634280"/>
                <a:gd name="connsiteY2303" fmla="*/ 741414 h 1738203"/>
                <a:gd name="connsiteX2304" fmla="*/ 664526 w 6634280"/>
                <a:gd name="connsiteY2304" fmla="*/ 752398 h 1738203"/>
                <a:gd name="connsiteX2305" fmla="*/ 672764 w 6634280"/>
                <a:gd name="connsiteY2305" fmla="*/ 760636 h 1738203"/>
                <a:gd name="connsiteX2306" fmla="*/ 672764 w 6634280"/>
                <a:gd name="connsiteY2306" fmla="*/ 755144 h 1738203"/>
                <a:gd name="connsiteX2307" fmla="*/ 675510 w 6634280"/>
                <a:gd name="connsiteY2307" fmla="*/ 749652 h 1738203"/>
                <a:gd name="connsiteX2308" fmla="*/ 686494 w 6634280"/>
                <a:gd name="connsiteY2308" fmla="*/ 744160 h 1738203"/>
                <a:gd name="connsiteX2309" fmla="*/ 713954 w 6634280"/>
                <a:gd name="connsiteY2309" fmla="*/ 735922 h 1738203"/>
                <a:gd name="connsiteX2310" fmla="*/ 713954 w 6634280"/>
                <a:gd name="connsiteY2310" fmla="*/ 722192 h 1738203"/>
                <a:gd name="connsiteX2311" fmla="*/ 694732 w 6634280"/>
                <a:gd name="connsiteY2311" fmla="*/ 722192 h 1738203"/>
                <a:gd name="connsiteX2312" fmla="*/ 672764 w 6634280"/>
                <a:gd name="connsiteY2312" fmla="*/ 724938 h 1738203"/>
                <a:gd name="connsiteX2313" fmla="*/ 650797 w 6634280"/>
                <a:gd name="connsiteY2313" fmla="*/ 727684 h 1738203"/>
                <a:gd name="connsiteX2314" fmla="*/ 631574 w 6634280"/>
                <a:gd name="connsiteY2314" fmla="*/ 727684 h 1738203"/>
                <a:gd name="connsiteX2315" fmla="*/ 628829 w 6634280"/>
                <a:gd name="connsiteY2315" fmla="*/ 722192 h 1738203"/>
                <a:gd name="connsiteX2316" fmla="*/ 620591 w 6634280"/>
                <a:gd name="connsiteY2316" fmla="*/ 713954 h 1738203"/>
                <a:gd name="connsiteX2317" fmla="*/ 595877 w 6634280"/>
                <a:gd name="connsiteY2317" fmla="*/ 711208 h 1738203"/>
                <a:gd name="connsiteX2318" fmla="*/ 6181194 w 6634280"/>
                <a:gd name="connsiteY2318" fmla="*/ 711208 h 1738203"/>
                <a:gd name="connsiteX2319" fmla="*/ 6181194 w 6634280"/>
                <a:gd name="connsiteY2319" fmla="*/ 716700 h 1738203"/>
                <a:gd name="connsiteX2320" fmla="*/ 6186686 w 6634280"/>
                <a:gd name="connsiteY2320" fmla="*/ 716700 h 1738203"/>
                <a:gd name="connsiteX2321" fmla="*/ 6189432 w 6634280"/>
                <a:gd name="connsiteY2321" fmla="*/ 716700 h 1738203"/>
                <a:gd name="connsiteX2322" fmla="*/ 6189432 w 6634280"/>
                <a:gd name="connsiteY2322" fmla="*/ 713954 h 1738203"/>
                <a:gd name="connsiteX2323" fmla="*/ 6183940 w 6634280"/>
                <a:gd name="connsiteY2323" fmla="*/ 711208 h 1738203"/>
                <a:gd name="connsiteX2324" fmla="*/ 5903850 w 6634280"/>
                <a:gd name="connsiteY2324" fmla="*/ 711208 h 1738203"/>
                <a:gd name="connsiteX2325" fmla="*/ 5898358 w 6634280"/>
                <a:gd name="connsiteY2325" fmla="*/ 713954 h 1738203"/>
                <a:gd name="connsiteX2326" fmla="*/ 5898358 w 6634280"/>
                <a:gd name="connsiteY2326" fmla="*/ 716700 h 1738203"/>
                <a:gd name="connsiteX2327" fmla="*/ 5898358 w 6634280"/>
                <a:gd name="connsiteY2327" fmla="*/ 719446 h 1738203"/>
                <a:gd name="connsiteX2328" fmla="*/ 5903850 w 6634280"/>
                <a:gd name="connsiteY2328" fmla="*/ 722192 h 1738203"/>
                <a:gd name="connsiteX2329" fmla="*/ 5909342 w 6634280"/>
                <a:gd name="connsiteY2329" fmla="*/ 727684 h 1738203"/>
                <a:gd name="connsiteX2330" fmla="*/ 5914834 w 6634280"/>
                <a:gd name="connsiteY2330" fmla="*/ 727684 h 1738203"/>
                <a:gd name="connsiteX2331" fmla="*/ 5914834 w 6634280"/>
                <a:gd name="connsiteY2331" fmla="*/ 724938 h 1738203"/>
                <a:gd name="connsiteX2332" fmla="*/ 5914834 w 6634280"/>
                <a:gd name="connsiteY2332" fmla="*/ 719446 h 1738203"/>
                <a:gd name="connsiteX2333" fmla="*/ 5912088 w 6634280"/>
                <a:gd name="connsiteY2333" fmla="*/ 713954 h 1738203"/>
                <a:gd name="connsiteX2334" fmla="*/ 5909342 w 6634280"/>
                <a:gd name="connsiteY2334" fmla="*/ 711208 h 1738203"/>
                <a:gd name="connsiteX2335" fmla="*/ 5758313 w 6634280"/>
                <a:gd name="connsiteY2335" fmla="*/ 711208 h 1738203"/>
                <a:gd name="connsiteX2336" fmla="*/ 5750075 w 6634280"/>
                <a:gd name="connsiteY2336" fmla="*/ 713954 h 1738203"/>
                <a:gd name="connsiteX2337" fmla="*/ 5750075 w 6634280"/>
                <a:gd name="connsiteY2337" fmla="*/ 716700 h 1738203"/>
                <a:gd name="connsiteX2338" fmla="*/ 5752821 w 6634280"/>
                <a:gd name="connsiteY2338" fmla="*/ 719446 h 1738203"/>
                <a:gd name="connsiteX2339" fmla="*/ 5755567 w 6634280"/>
                <a:gd name="connsiteY2339" fmla="*/ 719446 h 1738203"/>
                <a:gd name="connsiteX2340" fmla="*/ 5755567 w 6634280"/>
                <a:gd name="connsiteY2340" fmla="*/ 722192 h 1738203"/>
                <a:gd name="connsiteX2341" fmla="*/ 5758313 w 6634280"/>
                <a:gd name="connsiteY2341" fmla="*/ 722192 h 1738203"/>
                <a:gd name="connsiteX2342" fmla="*/ 5763805 w 6634280"/>
                <a:gd name="connsiteY2342" fmla="*/ 719446 h 1738203"/>
                <a:gd name="connsiteX2343" fmla="*/ 5766551 w 6634280"/>
                <a:gd name="connsiteY2343" fmla="*/ 711208 h 1738203"/>
                <a:gd name="connsiteX2344" fmla="*/ 5840693 w 6634280"/>
                <a:gd name="connsiteY2344" fmla="*/ 705716 h 1738203"/>
                <a:gd name="connsiteX2345" fmla="*/ 5832455 w 6634280"/>
                <a:gd name="connsiteY2345" fmla="*/ 708462 h 1738203"/>
                <a:gd name="connsiteX2346" fmla="*/ 5829709 w 6634280"/>
                <a:gd name="connsiteY2346" fmla="*/ 713954 h 1738203"/>
                <a:gd name="connsiteX2347" fmla="*/ 5826963 w 6634280"/>
                <a:gd name="connsiteY2347" fmla="*/ 716700 h 1738203"/>
                <a:gd name="connsiteX2348" fmla="*/ 5826963 w 6634280"/>
                <a:gd name="connsiteY2348" fmla="*/ 727684 h 1738203"/>
                <a:gd name="connsiteX2349" fmla="*/ 5829709 w 6634280"/>
                <a:gd name="connsiteY2349" fmla="*/ 738668 h 1738203"/>
                <a:gd name="connsiteX2350" fmla="*/ 5835201 w 6634280"/>
                <a:gd name="connsiteY2350" fmla="*/ 744160 h 1738203"/>
                <a:gd name="connsiteX2351" fmla="*/ 5843439 w 6634280"/>
                <a:gd name="connsiteY2351" fmla="*/ 746906 h 1738203"/>
                <a:gd name="connsiteX2352" fmla="*/ 5848931 w 6634280"/>
                <a:gd name="connsiteY2352" fmla="*/ 744160 h 1738203"/>
                <a:gd name="connsiteX2353" fmla="*/ 5851677 w 6634280"/>
                <a:gd name="connsiteY2353" fmla="*/ 735922 h 1738203"/>
                <a:gd name="connsiteX2354" fmla="*/ 5854423 w 6634280"/>
                <a:gd name="connsiteY2354" fmla="*/ 727684 h 1738203"/>
                <a:gd name="connsiteX2355" fmla="*/ 5851677 w 6634280"/>
                <a:gd name="connsiteY2355" fmla="*/ 716700 h 1738203"/>
                <a:gd name="connsiteX2356" fmla="*/ 5846185 w 6634280"/>
                <a:gd name="connsiteY2356" fmla="*/ 711208 h 1738203"/>
                <a:gd name="connsiteX2357" fmla="*/ 5711632 w 6634280"/>
                <a:gd name="connsiteY2357" fmla="*/ 702970 h 1738203"/>
                <a:gd name="connsiteX2358" fmla="*/ 5714378 w 6634280"/>
                <a:gd name="connsiteY2358" fmla="*/ 708462 h 1738203"/>
                <a:gd name="connsiteX2359" fmla="*/ 5717124 w 6634280"/>
                <a:gd name="connsiteY2359" fmla="*/ 711208 h 1738203"/>
                <a:gd name="connsiteX2360" fmla="*/ 5717124 w 6634280"/>
                <a:gd name="connsiteY2360" fmla="*/ 708462 h 1738203"/>
                <a:gd name="connsiteX2361" fmla="*/ 5717124 w 6634280"/>
                <a:gd name="connsiteY2361" fmla="*/ 705716 h 1738203"/>
                <a:gd name="connsiteX2362" fmla="*/ 5717124 w 6634280"/>
                <a:gd name="connsiteY2362" fmla="*/ 702970 h 1738203"/>
                <a:gd name="connsiteX2363" fmla="*/ 310295 w 6634280"/>
                <a:gd name="connsiteY2363" fmla="*/ 700224 h 1738203"/>
                <a:gd name="connsiteX2364" fmla="*/ 304803 w 6634280"/>
                <a:gd name="connsiteY2364" fmla="*/ 702970 h 1738203"/>
                <a:gd name="connsiteX2365" fmla="*/ 304803 w 6634280"/>
                <a:gd name="connsiteY2365" fmla="*/ 708462 h 1738203"/>
                <a:gd name="connsiteX2366" fmla="*/ 310295 w 6634280"/>
                <a:gd name="connsiteY2366" fmla="*/ 708462 h 1738203"/>
                <a:gd name="connsiteX2367" fmla="*/ 1540493 w 6634280"/>
                <a:gd name="connsiteY2367" fmla="*/ 694732 h 1738203"/>
                <a:gd name="connsiteX2368" fmla="*/ 1535002 w 6634280"/>
                <a:gd name="connsiteY2368" fmla="*/ 700224 h 1738203"/>
                <a:gd name="connsiteX2369" fmla="*/ 1535002 w 6634280"/>
                <a:gd name="connsiteY2369" fmla="*/ 705716 h 1738203"/>
                <a:gd name="connsiteX2370" fmla="*/ 1535002 w 6634280"/>
                <a:gd name="connsiteY2370" fmla="*/ 711208 h 1738203"/>
                <a:gd name="connsiteX2371" fmla="*/ 1540493 w 6634280"/>
                <a:gd name="connsiteY2371" fmla="*/ 716700 h 1738203"/>
                <a:gd name="connsiteX2372" fmla="*/ 1551477 w 6634280"/>
                <a:gd name="connsiteY2372" fmla="*/ 716700 h 1738203"/>
                <a:gd name="connsiteX2373" fmla="*/ 1554223 w 6634280"/>
                <a:gd name="connsiteY2373" fmla="*/ 719446 h 1738203"/>
                <a:gd name="connsiteX2374" fmla="*/ 1554223 w 6634280"/>
                <a:gd name="connsiteY2374" fmla="*/ 722192 h 1738203"/>
                <a:gd name="connsiteX2375" fmla="*/ 1556969 w 6634280"/>
                <a:gd name="connsiteY2375" fmla="*/ 722192 h 1738203"/>
                <a:gd name="connsiteX2376" fmla="*/ 1559715 w 6634280"/>
                <a:gd name="connsiteY2376" fmla="*/ 716700 h 1738203"/>
                <a:gd name="connsiteX2377" fmla="*/ 1562461 w 6634280"/>
                <a:gd name="connsiteY2377" fmla="*/ 713954 h 1738203"/>
                <a:gd name="connsiteX2378" fmla="*/ 1565206 w 6634280"/>
                <a:gd name="connsiteY2378" fmla="*/ 708462 h 1738203"/>
                <a:gd name="connsiteX2379" fmla="*/ 1565206 w 6634280"/>
                <a:gd name="connsiteY2379" fmla="*/ 702970 h 1738203"/>
                <a:gd name="connsiteX2380" fmla="*/ 1559715 w 6634280"/>
                <a:gd name="connsiteY2380" fmla="*/ 700224 h 1738203"/>
                <a:gd name="connsiteX2381" fmla="*/ 1556969 w 6634280"/>
                <a:gd name="connsiteY2381" fmla="*/ 694732 h 1738203"/>
                <a:gd name="connsiteX2382" fmla="*/ 790841 w 6634280"/>
                <a:gd name="connsiteY2382" fmla="*/ 694732 h 1738203"/>
                <a:gd name="connsiteX2383" fmla="*/ 785349 w 6634280"/>
                <a:gd name="connsiteY2383" fmla="*/ 697478 h 1738203"/>
                <a:gd name="connsiteX2384" fmla="*/ 782603 w 6634280"/>
                <a:gd name="connsiteY2384" fmla="*/ 705716 h 1738203"/>
                <a:gd name="connsiteX2385" fmla="*/ 782603 w 6634280"/>
                <a:gd name="connsiteY2385" fmla="*/ 716700 h 1738203"/>
                <a:gd name="connsiteX2386" fmla="*/ 785349 w 6634280"/>
                <a:gd name="connsiteY2386" fmla="*/ 724938 h 1738203"/>
                <a:gd name="connsiteX2387" fmla="*/ 788095 w 6634280"/>
                <a:gd name="connsiteY2387" fmla="*/ 733176 h 1738203"/>
                <a:gd name="connsiteX2388" fmla="*/ 793587 w 6634280"/>
                <a:gd name="connsiteY2388" fmla="*/ 735922 h 1738203"/>
                <a:gd name="connsiteX2389" fmla="*/ 801825 w 6634280"/>
                <a:gd name="connsiteY2389" fmla="*/ 733176 h 1738203"/>
                <a:gd name="connsiteX2390" fmla="*/ 804571 w 6634280"/>
                <a:gd name="connsiteY2390" fmla="*/ 730430 h 1738203"/>
                <a:gd name="connsiteX2391" fmla="*/ 807317 w 6634280"/>
                <a:gd name="connsiteY2391" fmla="*/ 724938 h 1738203"/>
                <a:gd name="connsiteX2392" fmla="*/ 807317 w 6634280"/>
                <a:gd name="connsiteY2392" fmla="*/ 713954 h 1738203"/>
                <a:gd name="connsiteX2393" fmla="*/ 804571 w 6634280"/>
                <a:gd name="connsiteY2393" fmla="*/ 702970 h 1738203"/>
                <a:gd name="connsiteX2394" fmla="*/ 801825 w 6634280"/>
                <a:gd name="connsiteY2394" fmla="*/ 697478 h 1738203"/>
                <a:gd name="connsiteX2395" fmla="*/ 6109798 w 6634280"/>
                <a:gd name="connsiteY2395" fmla="*/ 691986 h 1738203"/>
                <a:gd name="connsiteX2396" fmla="*/ 6109798 w 6634280"/>
                <a:gd name="connsiteY2396" fmla="*/ 694732 h 1738203"/>
                <a:gd name="connsiteX2397" fmla="*/ 6109798 w 6634280"/>
                <a:gd name="connsiteY2397" fmla="*/ 700224 h 1738203"/>
                <a:gd name="connsiteX2398" fmla="*/ 6112544 w 6634280"/>
                <a:gd name="connsiteY2398" fmla="*/ 697478 h 1738203"/>
                <a:gd name="connsiteX2399" fmla="*/ 6112544 w 6634280"/>
                <a:gd name="connsiteY2399" fmla="*/ 691986 h 1738203"/>
                <a:gd name="connsiteX2400" fmla="*/ 5659458 w 6634280"/>
                <a:gd name="connsiteY2400" fmla="*/ 691986 h 1738203"/>
                <a:gd name="connsiteX2401" fmla="*/ 5662204 w 6634280"/>
                <a:gd name="connsiteY2401" fmla="*/ 697478 h 1738203"/>
                <a:gd name="connsiteX2402" fmla="*/ 5664950 w 6634280"/>
                <a:gd name="connsiteY2402" fmla="*/ 697478 h 1738203"/>
                <a:gd name="connsiteX2403" fmla="*/ 5664950 w 6634280"/>
                <a:gd name="connsiteY2403" fmla="*/ 694732 h 1738203"/>
                <a:gd name="connsiteX2404" fmla="*/ 5667696 w 6634280"/>
                <a:gd name="connsiteY2404" fmla="*/ 691986 h 1738203"/>
                <a:gd name="connsiteX2405" fmla="*/ 5664950 w 6634280"/>
                <a:gd name="connsiteY2405" fmla="*/ 691986 h 1738203"/>
                <a:gd name="connsiteX2406" fmla="*/ 1471844 w 6634280"/>
                <a:gd name="connsiteY2406" fmla="*/ 689240 h 1738203"/>
                <a:gd name="connsiteX2407" fmla="*/ 1466353 w 6634280"/>
                <a:gd name="connsiteY2407" fmla="*/ 691986 h 1738203"/>
                <a:gd name="connsiteX2408" fmla="*/ 1458113 w 6634280"/>
                <a:gd name="connsiteY2408" fmla="*/ 691986 h 1738203"/>
                <a:gd name="connsiteX2409" fmla="*/ 1458113 w 6634280"/>
                <a:gd name="connsiteY2409" fmla="*/ 694732 h 1738203"/>
                <a:gd name="connsiteX2410" fmla="*/ 1449877 w 6634280"/>
                <a:gd name="connsiteY2410" fmla="*/ 694732 h 1738203"/>
                <a:gd name="connsiteX2411" fmla="*/ 1444383 w 6634280"/>
                <a:gd name="connsiteY2411" fmla="*/ 697478 h 1738203"/>
                <a:gd name="connsiteX2412" fmla="*/ 1441637 w 6634280"/>
                <a:gd name="connsiteY2412" fmla="*/ 702970 h 1738203"/>
                <a:gd name="connsiteX2413" fmla="*/ 1438891 w 6634280"/>
                <a:gd name="connsiteY2413" fmla="*/ 708462 h 1738203"/>
                <a:gd name="connsiteX2414" fmla="*/ 1433400 w 6634280"/>
                <a:gd name="connsiteY2414" fmla="*/ 708462 h 1738203"/>
                <a:gd name="connsiteX2415" fmla="*/ 1427907 w 6634280"/>
                <a:gd name="connsiteY2415" fmla="*/ 711208 h 1738203"/>
                <a:gd name="connsiteX2416" fmla="*/ 1416924 w 6634280"/>
                <a:gd name="connsiteY2416" fmla="*/ 719446 h 1738203"/>
                <a:gd name="connsiteX2417" fmla="*/ 1411434 w 6634280"/>
                <a:gd name="connsiteY2417" fmla="*/ 724938 h 1738203"/>
                <a:gd name="connsiteX2418" fmla="*/ 1411434 w 6634280"/>
                <a:gd name="connsiteY2418" fmla="*/ 730430 h 1738203"/>
                <a:gd name="connsiteX2419" fmla="*/ 1411434 w 6634280"/>
                <a:gd name="connsiteY2419" fmla="*/ 735922 h 1738203"/>
                <a:gd name="connsiteX2420" fmla="*/ 1416924 w 6634280"/>
                <a:gd name="connsiteY2420" fmla="*/ 741414 h 1738203"/>
                <a:gd name="connsiteX2421" fmla="*/ 1419670 w 6634280"/>
                <a:gd name="connsiteY2421" fmla="*/ 738668 h 1738203"/>
                <a:gd name="connsiteX2422" fmla="*/ 1422416 w 6634280"/>
                <a:gd name="connsiteY2422" fmla="*/ 738668 h 1738203"/>
                <a:gd name="connsiteX2423" fmla="*/ 1422416 w 6634280"/>
                <a:gd name="connsiteY2423" fmla="*/ 744160 h 1738203"/>
                <a:gd name="connsiteX2424" fmla="*/ 1427907 w 6634280"/>
                <a:gd name="connsiteY2424" fmla="*/ 744160 h 1738203"/>
                <a:gd name="connsiteX2425" fmla="*/ 1427907 w 6634280"/>
                <a:gd name="connsiteY2425" fmla="*/ 746906 h 1738203"/>
                <a:gd name="connsiteX2426" fmla="*/ 1430655 w 6634280"/>
                <a:gd name="connsiteY2426" fmla="*/ 752398 h 1738203"/>
                <a:gd name="connsiteX2427" fmla="*/ 1444383 w 6634280"/>
                <a:gd name="connsiteY2427" fmla="*/ 752398 h 1738203"/>
                <a:gd name="connsiteX2428" fmla="*/ 1455368 w 6634280"/>
                <a:gd name="connsiteY2428" fmla="*/ 749652 h 1738203"/>
                <a:gd name="connsiteX2429" fmla="*/ 1458113 w 6634280"/>
                <a:gd name="connsiteY2429" fmla="*/ 735922 h 1738203"/>
                <a:gd name="connsiteX2430" fmla="*/ 1460859 w 6634280"/>
                <a:gd name="connsiteY2430" fmla="*/ 738668 h 1738203"/>
                <a:gd name="connsiteX2431" fmla="*/ 1466353 w 6634280"/>
                <a:gd name="connsiteY2431" fmla="*/ 735922 h 1738203"/>
                <a:gd name="connsiteX2432" fmla="*/ 1480081 w 6634280"/>
                <a:gd name="connsiteY2432" fmla="*/ 735922 h 1738203"/>
                <a:gd name="connsiteX2433" fmla="*/ 1477335 w 6634280"/>
                <a:gd name="connsiteY2433" fmla="*/ 733176 h 1738203"/>
                <a:gd name="connsiteX2434" fmla="*/ 1480081 w 6634280"/>
                <a:gd name="connsiteY2434" fmla="*/ 733176 h 1738203"/>
                <a:gd name="connsiteX2435" fmla="*/ 1482829 w 6634280"/>
                <a:gd name="connsiteY2435" fmla="*/ 733176 h 1738203"/>
                <a:gd name="connsiteX2436" fmla="*/ 1485574 w 6634280"/>
                <a:gd name="connsiteY2436" fmla="*/ 733176 h 1738203"/>
                <a:gd name="connsiteX2437" fmla="*/ 1493811 w 6634280"/>
                <a:gd name="connsiteY2437" fmla="*/ 741414 h 1738203"/>
                <a:gd name="connsiteX2438" fmla="*/ 1507541 w 6634280"/>
                <a:gd name="connsiteY2438" fmla="*/ 744160 h 1738203"/>
                <a:gd name="connsiteX2439" fmla="*/ 1515779 w 6634280"/>
                <a:gd name="connsiteY2439" fmla="*/ 741414 h 1738203"/>
                <a:gd name="connsiteX2440" fmla="*/ 1518526 w 6634280"/>
                <a:gd name="connsiteY2440" fmla="*/ 741414 h 1738203"/>
                <a:gd name="connsiteX2441" fmla="*/ 1524017 w 6634280"/>
                <a:gd name="connsiteY2441" fmla="*/ 738668 h 1738203"/>
                <a:gd name="connsiteX2442" fmla="*/ 1524017 w 6634280"/>
                <a:gd name="connsiteY2442" fmla="*/ 727684 h 1738203"/>
                <a:gd name="connsiteX2443" fmla="*/ 1521272 w 6634280"/>
                <a:gd name="connsiteY2443" fmla="*/ 716700 h 1738203"/>
                <a:gd name="connsiteX2444" fmla="*/ 1504796 w 6634280"/>
                <a:gd name="connsiteY2444" fmla="*/ 711208 h 1738203"/>
                <a:gd name="connsiteX2445" fmla="*/ 1507541 w 6634280"/>
                <a:gd name="connsiteY2445" fmla="*/ 708462 h 1738203"/>
                <a:gd name="connsiteX2446" fmla="*/ 1507541 w 6634280"/>
                <a:gd name="connsiteY2446" fmla="*/ 700224 h 1738203"/>
                <a:gd name="connsiteX2447" fmla="*/ 1502050 w 6634280"/>
                <a:gd name="connsiteY2447" fmla="*/ 697478 h 1738203"/>
                <a:gd name="connsiteX2448" fmla="*/ 1499304 w 6634280"/>
                <a:gd name="connsiteY2448" fmla="*/ 694732 h 1738203"/>
                <a:gd name="connsiteX2449" fmla="*/ 1496557 w 6634280"/>
                <a:gd name="connsiteY2449" fmla="*/ 691986 h 1738203"/>
                <a:gd name="connsiteX2450" fmla="*/ 1491065 w 6634280"/>
                <a:gd name="connsiteY2450" fmla="*/ 691986 h 1738203"/>
                <a:gd name="connsiteX2451" fmla="*/ 1491065 w 6634280"/>
                <a:gd name="connsiteY2451" fmla="*/ 689240 h 1738203"/>
                <a:gd name="connsiteX2452" fmla="*/ 1488320 w 6634280"/>
                <a:gd name="connsiteY2452" fmla="*/ 689240 h 1738203"/>
                <a:gd name="connsiteX2453" fmla="*/ 1488320 w 6634280"/>
                <a:gd name="connsiteY2453" fmla="*/ 691986 h 1738203"/>
                <a:gd name="connsiteX2454" fmla="*/ 1485574 w 6634280"/>
                <a:gd name="connsiteY2454" fmla="*/ 691986 h 1738203"/>
                <a:gd name="connsiteX2455" fmla="*/ 1480081 w 6634280"/>
                <a:gd name="connsiteY2455" fmla="*/ 689240 h 1738203"/>
                <a:gd name="connsiteX2456" fmla="*/ 900680 w 6634280"/>
                <a:gd name="connsiteY2456" fmla="*/ 689240 h 1738203"/>
                <a:gd name="connsiteX2457" fmla="*/ 895189 w 6634280"/>
                <a:gd name="connsiteY2457" fmla="*/ 691986 h 1738203"/>
                <a:gd name="connsiteX2458" fmla="*/ 895189 w 6634280"/>
                <a:gd name="connsiteY2458" fmla="*/ 700224 h 1738203"/>
                <a:gd name="connsiteX2459" fmla="*/ 897934 w 6634280"/>
                <a:gd name="connsiteY2459" fmla="*/ 697478 h 1738203"/>
                <a:gd name="connsiteX2460" fmla="*/ 900680 w 6634280"/>
                <a:gd name="connsiteY2460" fmla="*/ 700224 h 1738203"/>
                <a:gd name="connsiteX2461" fmla="*/ 903426 w 6634280"/>
                <a:gd name="connsiteY2461" fmla="*/ 700224 h 1738203"/>
                <a:gd name="connsiteX2462" fmla="*/ 906173 w 6634280"/>
                <a:gd name="connsiteY2462" fmla="*/ 697478 h 1738203"/>
                <a:gd name="connsiteX2463" fmla="*/ 911664 w 6634280"/>
                <a:gd name="connsiteY2463" fmla="*/ 697478 h 1738203"/>
                <a:gd name="connsiteX2464" fmla="*/ 908919 w 6634280"/>
                <a:gd name="connsiteY2464" fmla="*/ 691986 h 1738203"/>
                <a:gd name="connsiteX2465" fmla="*/ 903426 w 6634280"/>
                <a:gd name="connsiteY2465" fmla="*/ 689240 h 1738203"/>
                <a:gd name="connsiteX2466" fmla="*/ 5692410 w 6634280"/>
                <a:gd name="connsiteY2466" fmla="*/ 689240 h 1738203"/>
                <a:gd name="connsiteX2467" fmla="*/ 5692410 w 6634280"/>
                <a:gd name="connsiteY2467" fmla="*/ 691986 h 1738203"/>
                <a:gd name="connsiteX2468" fmla="*/ 5697902 w 6634280"/>
                <a:gd name="connsiteY2468" fmla="*/ 694732 h 1738203"/>
                <a:gd name="connsiteX2469" fmla="*/ 5700648 w 6634280"/>
                <a:gd name="connsiteY2469" fmla="*/ 691986 h 1738203"/>
                <a:gd name="connsiteX2470" fmla="*/ 5700648 w 6634280"/>
                <a:gd name="connsiteY2470" fmla="*/ 689240 h 1738203"/>
                <a:gd name="connsiteX2471" fmla="*/ 5695156 w 6634280"/>
                <a:gd name="connsiteY2471" fmla="*/ 689240 h 1738203"/>
                <a:gd name="connsiteX2472" fmla="*/ 5678680 w 6634280"/>
                <a:gd name="connsiteY2472" fmla="*/ 689240 h 1738203"/>
                <a:gd name="connsiteX2473" fmla="*/ 5678680 w 6634280"/>
                <a:gd name="connsiteY2473" fmla="*/ 694732 h 1738203"/>
                <a:gd name="connsiteX2474" fmla="*/ 5681426 w 6634280"/>
                <a:gd name="connsiteY2474" fmla="*/ 691986 h 1738203"/>
                <a:gd name="connsiteX2475" fmla="*/ 5684172 w 6634280"/>
                <a:gd name="connsiteY2475" fmla="*/ 689240 h 1738203"/>
                <a:gd name="connsiteX2476" fmla="*/ 5189896 w 6634280"/>
                <a:gd name="connsiteY2476" fmla="*/ 689240 h 1738203"/>
                <a:gd name="connsiteX2477" fmla="*/ 5181658 w 6634280"/>
                <a:gd name="connsiteY2477" fmla="*/ 691986 h 1738203"/>
                <a:gd name="connsiteX2478" fmla="*/ 5176166 w 6634280"/>
                <a:gd name="connsiteY2478" fmla="*/ 705716 h 1738203"/>
                <a:gd name="connsiteX2479" fmla="*/ 5173420 w 6634280"/>
                <a:gd name="connsiteY2479" fmla="*/ 705716 h 1738203"/>
                <a:gd name="connsiteX2480" fmla="*/ 5167928 w 6634280"/>
                <a:gd name="connsiteY2480" fmla="*/ 705716 h 1738203"/>
                <a:gd name="connsiteX2481" fmla="*/ 5156944 w 6634280"/>
                <a:gd name="connsiteY2481" fmla="*/ 705716 h 1738203"/>
                <a:gd name="connsiteX2482" fmla="*/ 5156944 w 6634280"/>
                <a:gd name="connsiteY2482" fmla="*/ 708462 h 1738203"/>
                <a:gd name="connsiteX2483" fmla="*/ 5156944 w 6634280"/>
                <a:gd name="connsiteY2483" fmla="*/ 711208 h 1738203"/>
                <a:gd name="connsiteX2484" fmla="*/ 5154198 w 6634280"/>
                <a:gd name="connsiteY2484" fmla="*/ 711208 h 1738203"/>
                <a:gd name="connsiteX2485" fmla="*/ 5151452 w 6634280"/>
                <a:gd name="connsiteY2485" fmla="*/ 711208 h 1738203"/>
                <a:gd name="connsiteX2486" fmla="*/ 5148706 w 6634280"/>
                <a:gd name="connsiteY2486" fmla="*/ 716700 h 1738203"/>
                <a:gd name="connsiteX2487" fmla="*/ 5148706 w 6634280"/>
                <a:gd name="connsiteY2487" fmla="*/ 724938 h 1738203"/>
                <a:gd name="connsiteX2488" fmla="*/ 5143214 w 6634280"/>
                <a:gd name="connsiteY2488" fmla="*/ 724938 h 1738203"/>
                <a:gd name="connsiteX2489" fmla="*/ 5148706 w 6634280"/>
                <a:gd name="connsiteY2489" fmla="*/ 711208 h 1738203"/>
                <a:gd name="connsiteX2490" fmla="*/ 5140468 w 6634280"/>
                <a:gd name="connsiteY2490" fmla="*/ 702970 h 1738203"/>
                <a:gd name="connsiteX2491" fmla="*/ 5129485 w 6634280"/>
                <a:gd name="connsiteY2491" fmla="*/ 697478 h 1738203"/>
                <a:gd name="connsiteX2492" fmla="*/ 5121247 w 6634280"/>
                <a:gd name="connsiteY2492" fmla="*/ 700224 h 1738203"/>
                <a:gd name="connsiteX2493" fmla="*/ 5115755 w 6634280"/>
                <a:gd name="connsiteY2493" fmla="*/ 702970 h 1738203"/>
                <a:gd name="connsiteX2494" fmla="*/ 5113009 w 6634280"/>
                <a:gd name="connsiteY2494" fmla="*/ 705716 h 1738203"/>
                <a:gd name="connsiteX2495" fmla="*/ 5113009 w 6634280"/>
                <a:gd name="connsiteY2495" fmla="*/ 716700 h 1738203"/>
                <a:gd name="connsiteX2496" fmla="*/ 5115755 w 6634280"/>
                <a:gd name="connsiteY2496" fmla="*/ 724938 h 1738203"/>
                <a:gd name="connsiteX2497" fmla="*/ 5129485 w 6634280"/>
                <a:gd name="connsiteY2497" fmla="*/ 730430 h 1738203"/>
                <a:gd name="connsiteX2498" fmla="*/ 5129485 w 6634280"/>
                <a:gd name="connsiteY2498" fmla="*/ 735922 h 1738203"/>
                <a:gd name="connsiteX2499" fmla="*/ 5129485 w 6634280"/>
                <a:gd name="connsiteY2499" fmla="*/ 741414 h 1738203"/>
                <a:gd name="connsiteX2500" fmla="*/ 5134976 w 6634280"/>
                <a:gd name="connsiteY2500" fmla="*/ 744160 h 1738203"/>
                <a:gd name="connsiteX2501" fmla="*/ 5137722 w 6634280"/>
                <a:gd name="connsiteY2501" fmla="*/ 746906 h 1738203"/>
                <a:gd name="connsiteX2502" fmla="*/ 5137722 w 6634280"/>
                <a:gd name="connsiteY2502" fmla="*/ 749652 h 1738203"/>
                <a:gd name="connsiteX2503" fmla="*/ 5143214 w 6634280"/>
                <a:gd name="connsiteY2503" fmla="*/ 749652 h 1738203"/>
                <a:gd name="connsiteX2504" fmla="*/ 5143214 w 6634280"/>
                <a:gd name="connsiteY2504" fmla="*/ 752398 h 1738203"/>
                <a:gd name="connsiteX2505" fmla="*/ 5145960 w 6634280"/>
                <a:gd name="connsiteY2505" fmla="*/ 752398 h 1738203"/>
                <a:gd name="connsiteX2506" fmla="*/ 5148706 w 6634280"/>
                <a:gd name="connsiteY2506" fmla="*/ 752398 h 1738203"/>
                <a:gd name="connsiteX2507" fmla="*/ 5151452 w 6634280"/>
                <a:gd name="connsiteY2507" fmla="*/ 749652 h 1738203"/>
                <a:gd name="connsiteX2508" fmla="*/ 5156944 w 6634280"/>
                <a:gd name="connsiteY2508" fmla="*/ 752398 h 1738203"/>
                <a:gd name="connsiteX2509" fmla="*/ 5162436 w 6634280"/>
                <a:gd name="connsiteY2509" fmla="*/ 752398 h 1738203"/>
                <a:gd name="connsiteX2510" fmla="*/ 5170674 w 6634280"/>
                <a:gd name="connsiteY2510" fmla="*/ 752398 h 1738203"/>
                <a:gd name="connsiteX2511" fmla="*/ 5176166 w 6634280"/>
                <a:gd name="connsiteY2511" fmla="*/ 749652 h 1738203"/>
                <a:gd name="connsiteX2512" fmla="*/ 5176166 w 6634280"/>
                <a:gd name="connsiteY2512" fmla="*/ 746906 h 1738203"/>
                <a:gd name="connsiteX2513" fmla="*/ 5184404 w 6634280"/>
                <a:gd name="connsiteY2513" fmla="*/ 746906 h 1738203"/>
                <a:gd name="connsiteX2514" fmla="*/ 5189896 w 6634280"/>
                <a:gd name="connsiteY2514" fmla="*/ 744160 h 1738203"/>
                <a:gd name="connsiteX2515" fmla="*/ 5192642 w 6634280"/>
                <a:gd name="connsiteY2515" fmla="*/ 741414 h 1738203"/>
                <a:gd name="connsiteX2516" fmla="*/ 5195388 w 6634280"/>
                <a:gd name="connsiteY2516" fmla="*/ 733176 h 1738203"/>
                <a:gd name="connsiteX2517" fmla="*/ 5200880 w 6634280"/>
                <a:gd name="connsiteY2517" fmla="*/ 733176 h 1738203"/>
                <a:gd name="connsiteX2518" fmla="*/ 5206372 w 6634280"/>
                <a:gd name="connsiteY2518" fmla="*/ 730430 h 1738203"/>
                <a:gd name="connsiteX2519" fmla="*/ 5220102 w 6634280"/>
                <a:gd name="connsiteY2519" fmla="*/ 722192 h 1738203"/>
                <a:gd name="connsiteX2520" fmla="*/ 5222848 w 6634280"/>
                <a:gd name="connsiteY2520" fmla="*/ 716700 h 1738203"/>
                <a:gd name="connsiteX2521" fmla="*/ 5222848 w 6634280"/>
                <a:gd name="connsiteY2521" fmla="*/ 711208 h 1738203"/>
                <a:gd name="connsiteX2522" fmla="*/ 5222848 w 6634280"/>
                <a:gd name="connsiteY2522" fmla="*/ 705716 h 1738203"/>
                <a:gd name="connsiteX2523" fmla="*/ 5217356 w 6634280"/>
                <a:gd name="connsiteY2523" fmla="*/ 702970 h 1738203"/>
                <a:gd name="connsiteX2524" fmla="*/ 5214610 w 6634280"/>
                <a:gd name="connsiteY2524" fmla="*/ 702970 h 1738203"/>
                <a:gd name="connsiteX2525" fmla="*/ 5214610 w 6634280"/>
                <a:gd name="connsiteY2525" fmla="*/ 705716 h 1738203"/>
                <a:gd name="connsiteX2526" fmla="*/ 5211864 w 6634280"/>
                <a:gd name="connsiteY2526" fmla="*/ 705716 h 1738203"/>
                <a:gd name="connsiteX2527" fmla="*/ 5211864 w 6634280"/>
                <a:gd name="connsiteY2527" fmla="*/ 697478 h 1738203"/>
                <a:gd name="connsiteX2528" fmla="*/ 5206372 w 6634280"/>
                <a:gd name="connsiteY2528" fmla="*/ 697478 h 1738203"/>
                <a:gd name="connsiteX2529" fmla="*/ 5206372 w 6634280"/>
                <a:gd name="connsiteY2529" fmla="*/ 694732 h 1738203"/>
                <a:gd name="connsiteX2530" fmla="*/ 5203626 w 6634280"/>
                <a:gd name="connsiteY2530" fmla="*/ 689240 h 1738203"/>
                <a:gd name="connsiteX2531" fmla="*/ 722192 w 6634280"/>
                <a:gd name="connsiteY2531" fmla="*/ 686494 h 1738203"/>
                <a:gd name="connsiteX2532" fmla="*/ 722192 w 6634280"/>
                <a:gd name="connsiteY2532" fmla="*/ 691986 h 1738203"/>
                <a:gd name="connsiteX2533" fmla="*/ 727684 w 6634280"/>
                <a:gd name="connsiteY2533" fmla="*/ 691986 h 1738203"/>
                <a:gd name="connsiteX2534" fmla="*/ 730430 w 6634280"/>
                <a:gd name="connsiteY2534" fmla="*/ 691986 h 1738203"/>
                <a:gd name="connsiteX2535" fmla="*/ 733176 w 6634280"/>
                <a:gd name="connsiteY2535" fmla="*/ 686494 h 1738203"/>
                <a:gd name="connsiteX2536" fmla="*/ 1005028 w 6634280"/>
                <a:gd name="connsiteY2536" fmla="*/ 683748 h 1738203"/>
                <a:gd name="connsiteX2537" fmla="*/ 969330 w 6634280"/>
                <a:gd name="connsiteY2537" fmla="*/ 686494 h 1738203"/>
                <a:gd name="connsiteX2538" fmla="*/ 952854 w 6634280"/>
                <a:gd name="connsiteY2538" fmla="*/ 689240 h 1738203"/>
                <a:gd name="connsiteX2539" fmla="*/ 936378 w 6634280"/>
                <a:gd name="connsiteY2539" fmla="*/ 694732 h 1738203"/>
                <a:gd name="connsiteX2540" fmla="*/ 922648 w 6634280"/>
                <a:gd name="connsiteY2540" fmla="*/ 700224 h 1738203"/>
                <a:gd name="connsiteX2541" fmla="*/ 919902 w 6634280"/>
                <a:gd name="connsiteY2541" fmla="*/ 702970 h 1738203"/>
                <a:gd name="connsiteX2542" fmla="*/ 917156 w 6634280"/>
                <a:gd name="connsiteY2542" fmla="*/ 708462 h 1738203"/>
                <a:gd name="connsiteX2543" fmla="*/ 919902 w 6634280"/>
                <a:gd name="connsiteY2543" fmla="*/ 711208 h 1738203"/>
                <a:gd name="connsiteX2544" fmla="*/ 919902 w 6634280"/>
                <a:gd name="connsiteY2544" fmla="*/ 716700 h 1738203"/>
                <a:gd name="connsiteX2545" fmla="*/ 933632 w 6634280"/>
                <a:gd name="connsiteY2545" fmla="*/ 727684 h 1738203"/>
                <a:gd name="connsiteX2546" fmla="*/ 936378 w 6634280"/>
                <a:gd name="connsiteY2546" fmla="*/ 722192 h 1738203"/>
                <a:gd name="connsiteX2547" fmla="*/ 936378 w 6634280"/>
                <a:gd name="connsiteY2547" fmla="*/ 716700 h 1738203"/>
                <a:gd name="connsiteX2548" fmla="*/ 944616 w 6634280"/>
                <a:gd name="connsiteY2548" fmla="*/ 708462 h 1738203"/>
                <a:gd name="connsiteX2549" fmla="*/ 955600 w 6634280"/>
                <a:gd name="connsiteY2549" fmla="*/ 705716 h 1738203"/>
                <a:gd name="connsiteX2550" fmla="*/ 969330 w 6634280"/>
                <a:gd name="connsiteY2550" fmla="*/ 705716 h 1738203"/>
                <a:gd name="connsiteX2551" fmla="*/ 980314 w 6634280"/>
                <a:gd name="connsiteY2551" fmla="*/ 705716 h 1738203"/>
                <a:gd name="connsiteX2552" fmla="*/ 994043 w 6634280"/>
                <a:gd name="connsiteY2552" fmla="*/ 702970 h 1738203"/>
                <a:gd name="connsiteX2553" fmla="*/ 1002281 w 6634280"/>
                <a:gd name="connsiteY2553" fmla="*/ 694732 h 1738203"/>
                <a:gd name="connsiteX2554" fmla="*/ 1005028 w 6634280"/>
                <a:gd name="connsiteY2554" fmla="*/ 691986 h 1738203"/>
                <a:gd name="connsiteX2555" fmla="*/ 5961516 w 6634280"/>
                <a:gd name="connsiteY2555" fmla="*/ 683748 h 1738203"/>
                <a:gd name="connsiteX2556" fmla="*/ 5961516 w 6634280"/>
                <a:gd name="connsiteY2556" fmla="*/ 689240 h 1738203"/>
                <a:gd name="connsiteX2557" fmla="*/ 5958770 w 6634280"/>
                <a:gd name="connsiteY2557" fmla="*/ 694732 h 1738203"/>
                <a:gd name="connsiteX2558" fmla="*/ 5950532 w 6634280"/>
                <a:gd name="connsiteY2558" fmla="*/ 700224 h 1738203"/>
                <a:gd name="connsiteX2559" fmla="*/ 5920326 w 6634280"/>
                <a:gd name="connsiteY2559" fmla="*/ 708462 h 1738203"/>
                <a:gd name="connsiteX2560" fmla="*/ 5920326 w 6634280"/>
                <a:gd name="connsiteY2560" fmla="*/ 722192 h 1738203"/>
                <a:gd name="connsiteX2561" fmla="*/ 5939548 w 6634280"/>
                <a:gd name="connsiteY2561" fmla="*/ 719446 h 1738203"/>
                <a:gd name="connsiteX2562" fmla="*/ 5961516 w 6634280"/>
                <a:gd name="connsiteY2562" fmla="*/ 716700 h 1738203"/>
                <a:gd name="connsiteX2563" fmla="*/ 5983483 w 6634280"/>
                <a:gd name="connsiteY2563" fmla="*/ 716700 h 1738203"/>
                <a:gd name="connsiteX2564" fmla="*/ 6002705 w 6634280"/>
                <a:gd name="connsiteY2564" fmla="*/ 716700 h 1738203"/>
                <a:gd name="connsiteX2565" fmla="*/ 6008197 w 6634280"/>
                <a:gd name="connsiteY2565" fmla="*/ 722192 h 1738203"/>
                <a:gd name="connsiteX2566" fmla="*/ 6013689 w 6634280"/>
                <a:gd name="connsiteY2566" fmla="*/ 727684 h 1738203"/>
                <a:gd name="connsiteX2567" fmla="*/ 6038403 w 6634280"/>
                <a:gd name="connsiteY2567" fmla="*/ 730430 h 1738203"/>
                <a:gd name="connsiteX2568" fmla="*/ 6054879 w 6634280"/>
                <a:gd name="connsiteY2568" fmla="*/ 730430 h 1738203"/>
                <a:gd name="connsiteX2569" fmla="*/ 6071355 w 6634280"/>
                <a:gd name="connsiteY2569" fmla="*/ 727684 h 1738203"/>
                <a:gd name="connsiteX2570" fmla="*/ 6076847 w 6634280"/>
                <a:gd name="connsiteY2570" fmla="*/ 724938 h 1738203"/>
                <a:gd name="connsiteX2571" fmla="*/ 6079593 w 6634280"/>
                <a:gd name="connsiteY2571" fmla="*/ 727684 h 1738203"/>
                <a:gd name="connsiteX2572" fmla="*/ 6085085 w 6634280"/>
                <a:gd name="connsiteY2572" fmla="*/ 722192 h 1738203"/>
                <a:gd name="connsiteX2573" fmla="*/ 6082339 w 6634280"/>
                <a:gd name="connsiteY2573" fmla="*/ 719446 h 1738203"/>
                <a:gd name="connsiteX2574" fmla="*/ 6090577 w 6634280"/>
                <a:gd name="connsiteY2574" fmla="*/ 713954 h 1738203"/>
                <a:gd name="connsiteX2575" fmla="*/ 6098815 w 6634280"/>
                <a:gd name="connsiteY2575" fmla="*/ 708462 h 1738203"/>
                <a:gd name="connsiteX2576" fmla="*/ 6115290 w 6634280"/>
                <a:gd name="connsiteY2576" fmla="*/ 708462 h 1738203"/>
                <a:gd name="connsiteX2577" fmla="*/ 6137258 w 6634280"/>
                <a:gd name="connsiteY2577" fmla="*/ 711208 h 1738203"/>
                <a:gd name="connsiteX2578" fmla="*/ 6148242 w 6634280"/>
                <a:gd name="connsiteY2578" fmla="*/ 711208 h 1738203"/>
                <a:gd name="connsiteX2579" fmla="*/ 6156480 w 6634280"/>
                <a:gd name="connsiteY2579" fmla="*/ 711208 h 1738203"/>
                <a:gd name="connsiteX2580" fmla="*/ 6161972 w 6634280"/>
                <a:gd name="connsiteY2580" fmla="*/ 705716 h 1738203"/>
                <a:gd name="connsiteX2581" fmla="*/ 6164718 w 6634280"/>
                <a:gd name="connsiteY2581" fmla="*/ 700224 h 1738203"/>
                <a:gd name="connsiteX2582" fmla="*/ 6161972 w 6634280"/>
                <a:gd name="connsiteY2582" fmla="*/ 697478 h 1738203"/>
                <a:gd name="connsiteX2583" fmla="*/ 6153734 w 6634280"/>
                <a:gd name="connsiteY2583" fmla="*/ 694732 h 1738203"/>
                <a:gd name="connsiteX2584" fmla="*/ 6134512 w 6634280"/>
                <a:gd name="connsiteY2584" fmla="*/ 691986 h 1738203"/>
                <a:gd name="connsiteX2585" fmla="*/ 6137258 w 6634280"/>
                <a:gd name="connsiteY2585" fmla="*/ 689240 h 1738203"/>
                <a:gd name="connsiteX2586" fmla="*/ 6123528 w 6634280"/>
                <a:gd name="connsiteY2586" fmla="*/ 689240 h 1738203"/>
                <a:gd name="connsiteX2587" fmla="*/ 6134512 w 6634280"/>
                <a:gd name="connsiteY2587" fmla="*/ 691986 h 1738203"/>
                <a:gd name="connsiteX2588" fmla="*/ 6126274 w 6634280"/>
                <a:gd name="connsiteY2588" fmla="*/ 697478 h 1738203"/>
                <a:gd name="connsiteX2589" fmla="*/ 6120782 w 6634280"/>
                <a:gd name="connsiteY2589" fmla="*/ 702970 h 1738203"/>
                <a:gd name="connsiteX2590" fmla="*/ 6112544 w 6634280"/>
                <a:gd name="connsiteY2590" fmla="*/ 702970 h 1738203"/>
                <a:gd name="connsiteX2591" fmla="*/ 6093323 w 6634280"/>
                <a:gd name="connsiteY2591" fmla="*/ 697478 h 1738203"/>
                <a:gd name="connsiteX2592" fmla="*/ 6079593 w 6634280"/>
                <a:gd name="connsiteY2592" fmla="*/ 694732 h 1738203"/>
                <a:gd name="connsiteX2593" fmla="*/ 6063117 w 6634280"/>
                <a:gd name="connsiteY2593" fmla="*/ 697478 h 1738203"/>
                <a:gd name="connsiteX2594" fmla="*/ 6057625 w 6634280"/>
                <a:gd name="connsiteY2594" fmla="*/ 705716 h 1738203"/>
                <a:gd name="connsiteX2595" fmla="*/ 6052133 w 6634280"/>
                <a:gd name="connsiteY2595" fmla="*/ 711208 h 1738203"/>
                <a:gd name="connsiteX2596" fmla="*/ 6046641 w 6634280"/>
                <a:gd name="connsiteY2596" fmla="*/ 711208 h 1738203"/>
                <a:gd name="connsiteX2597" fmla="*/ 6032911 w 6634280"/>
                <a:gd name="connsiteY2597" fmla="*/ 711208 h 1738203"/>
                <a:gd name="connsiteX2598" fmla="*/ 6019181 w 6634280"/>
                <a:gd name="connsiteY2598" fmla="*/ 708462 h 1738203"/>
                <a:gd name="connsiteX2599" fmla="*/ 5991721 w 6634280"/>
                <a:gd name="connsiteY2599" fmla="*/ 700224 h 1738203"/>
                <a:gd name="connsiteX2600" fmla="*/ 5972500 w 6634280"/>
                <a:gd name="connsiteY2600" fmla="*/ 691986 h 1738203"/>
                <a:gd name="connsiteX2601" fmla="*/ 5074565 w 6634280"/>
                <a:gd name="connsiteY2601" fmla="*/ 683748 h 1738203"/>
                <a:gd name="connsiteX2602" fmla="*/ 5074565 w 6634280"/>
                <a:gd name="connsiteY2602" fmla="*/ 689240 h 1738203"/>
                <a:gd name="connsiteX2603" fmla="*/ 5074565 w 6634280"/>
                <a:gd name="connsiteY2603" fmla="*/ 691986 h 1738203"/>
                <a:gd name="connsiteX2604" fmla="*/ 5074565 w 6634280"/>
                <a:gd name="connsiteY2604" fmla="*/ 694732 h 1738203"/>
                <a:gd name="connsiteX2605" fmla="*/ 5080057 w 6634280"/>
                <a:gd name="connsiteY2605" fmla="*/ 691986 h 1738203"/>
                <a:gd name="connsiteX2606" fmla="*/ 5080057 w 6634280"/>
                <a:gd name="connsiteY2606" fmla="*/ 689240 h 1738203"/>
                <a:gd name="connsiteX2607" fmla="*/ 5077311 w 6634280"/>
                <a:gd name="connsiteY2607" fmla="*/ 683748 h 1738203"/>
                <a:gd name="connsiteX2608" fmla="*/ 1430655 w 6634280"/>
                <a:gd name="connsiteY2608" fmla="*/ 672764 h 1738203"/>
                <a:gd name="connsiteX2609" fmla="*/ 1419670 w 6634280"/>
                <a:gd name="connsiteY2609" fmla="*/ 675510 h 1738203"/>
                <a:gd name="connsiteX2610" fmla="*/ 1416924 w 6634280"/>
                <a:gd name="connsiteY2610" fmla="*/ 681002 h 1738203"/>
                <a:gd name="connsiteX2611" fmla="*/ 1408686 w 6634280"/>
                <a:gd name="connsiteY2611" fmla="*/ 683748 h 1738203"/>
                <a:gd name="connsiteX2612" fmla="*/ 1408686 w 6634280"/>
                <a:gd name="connsiteY2612" fmla="*/ 689240 h 1738203"/>
                <a:gd name="connsiteX2613" fmla="*/ 1414179 w 6634280"/>
                <a:gd name="connsiteY2613" fmla="*/ 689240 h 1738203"/>
                <a:gd name="connsiteX2614" fmla="*/ 1416924 w 6634280"/>
                <a:gd name="connsiteY2614" fmla="*/ 694732 h 1738203"/>
                <a:gd name="connsiteX2615" fmla="*/ 1419670 w 6634280"/>
                <a:gd name="connsiteY2615" fmla="*/ 702970 h 1738203"/>
                <a:gd name="connsiteX2616" fmla="*/ 1425162 w 6634280"/>
                <a:gd name="connsiteY2616" fmla="*/ 705716 h 1738203"/>
                <a:gd name="connsiteX2617" fmla="*/ 1430655 w 6634280"/>
                <a:gd name="connsiteY2617" fmla="*/ 705716 h 1738203"/>
                <a:gd name="connsiteX2618" fmla="*/ 1441637 w 6634280"/>
                <a:gd name="connsiteY2618" fmla="*/ 700224 h 1738203"/>
                <a:gd name="connsiteX2619" fmla="*/ 1447130 w 6634280"/>
                <a:gd name="connsiteY2619" fmla="*/ 691986 h 1738203"/>
                <a:gd name="connsiteX2620" fmla="*/ 1452622 w 6634280"/>
                <a:gd name="connsiteY2620" fmla="*/ 683748 h 1738203"/>
                <a:gd name="connsiteX2621" fmla="*/ 1444383 w 6634280"/>
                <a:gd name="connsiteY2621" fmla="*/ 678256 h 1738203"/>
                <a:gd name="connsiteX2622" fmla="*/ 1438891 w 6634280"/>
                <a:gd name="connsiteY2622" fmla="*/ 675510 h 1738203"/>
                <a:gd name="connsiteX2623" fmla="*/ 966584 w 6634280"/>
                <a:gd name="connsiteY2623" fmla="*/ 670018 h 1738203"/>
                <a:gd name="connsiteX2624" fmla="*/ 963838 w 6634280"/>
                <a:gd name="connsiteY2624" fmla="*/ 672764 h 1738203"/>
                <a:gd name="connsiteX2625" fmla="*/ 961092 w 6634280"/>
                <a:gd name="connsiteY2625" fmla="*/ 675510 h 1738203"/>
                <a:gd name="connsiteX2626" fmla="*/ 966584 w 6634280"/>
                <a:gd name="connsiteY2626" fmla="*/ 675510 h 1738203"/>
                <a:gd name="connsiteX2627" fmla="*/ 5664950 w 6634280"/>
                <a:gd name="connsiteY2627" fmla="*/ 670018 h 1738203"/>
                <a:gd name="connsiteX2628" fmla="*/ 5664950 w 6634280"/>
                <a:gd name="connsiteY2628" fmla="*/ 675510 h 1738203"/>
                <a:gd name="connsiteX2629" fmla="*/ 5670442 w 6634280"/>
                <a:gd name="connsiteY2629" fmla="*/ 675510 h 1738203"/>
                <a:gd name="connsiteX2630" fmla="*/ 5670442 w 6634280"/>
                <a:gd name="connsiteY2630" fmla="*/ 670018 h 1738203"/>
                <a:gd name="connsiteX2631" fmla="*/ 5272275 w 6634280"/>
                <a:gd name="connsiteY2631" fmla="*/ 670018 h 1738203"/>
                <a:gd name="connsiteX2632" fmla="*/ 5269529 w 6634280"/>
                <a:gd name="connsiteY2632" fmla="*/ 675510 h 1738203"/>
                <a:gd name="connsiteX2633" fmla="*/ 5269529 w 6634280"/>
                <a:gd name="connsiteY2633" fmla="*/ 678256 h 1738203"/>
                <a:gd name="connsiteX2634" fmla="*/ 5272275 w 6634280"/>
                <a:gd name="connsiteY2634" fmla="*/ 678256 h 1738203"/>
                <a:gd name="connsiteX2635" fmla="*/ 5275021 w 6634280"/>
                <a:gd name="connsiteY2635" fmla="*/ 675510 h 1738203"/>
                <a:gd name="connsiteX2636" fmla="*/ 5275021 w 6634280"/>
                <a:gd name="connsiteY2636" fmla="*/ 670018 h 1738203"/>
                <a:gd name="connsiteX2637" fmla="*/ 5096533 w 6634280"/>
                <a:gd name="connsiteY2637" fmla="*/ 667272 h 1738203"/>
                <a:gd name="connsiteX2638" fmla="*/ 5096533 w 6634280"/>
                <a:gd name="connsiteY2638" fmla="*/ 675510 h 1738203"/>
                <a:gd name="connsiteX2639" fmla="*/ 5099279 w 6634280"/>
                <a:gd name="connsiteY2639" fmla="*/ 675510 h 1738203"/>
                <a:gd name="connsiteX2640" fmla="*/ 5102025 w 6634280"/>
                <a:gd name="connsiteY2640" fmla="*/ 675510 h 1738203"/>
                <a:gd name="connsiteX2641" fmla="*/ 5102025 w 6634280"/>
                <a:gd name="connsiteY2641" fmla="*/ 670018 h 1738203"/>
                <a:gd name="connsiteX2642" fmla="*/ 5099279 w 6634280"/>
                <a:gd name="connsiteY2642" fmla="*/ 667272 h 1738203"/>
                <a:gd name="connsiteX2643" fmla="*/ 5110263 w 6634280"/>
                <a:gd name="connsiteY2643" fmla="*/ 664526 h 1738203"/>
                <a:gd name="connsiteX2644" fmla="*/ 5110263 w 6634280"/>
                <a:gd name="connsiteY2644" fmla="*/ 667272 h 1738203"/>
                <a:gd name="connsiteX2645" fmla="*/ 5107517 w 6634280"/>
                <a:gd name="connsiteY2645" fmla="*/ 670018 h 1738203"/>
                <a:gd name="connsiteX2646" fmla="*/ 5110263 w 6634280"/>
                <a:gd name="connsiteY2646" fmla="*/ 675510 h 1738203"/>
                <a:gd name="connsiteX2647" fmla="*/ 5115755 w 6634280"/>
                <a:gd name="connsiteY2647" fmla="*/ 675510 h 1738203"/>
                <a:gd name="connsiteX2648" fmla="*/ 5118501 w 6634280"/>
                <a:gd name="connsiteY2648" fmla="*/ 672764 h 1738203"/>
                <a:gd name="connsiteX2649" fmla="*/ 5118501 w 6634280"/>
                <a:gd name="connsiteY2649" fmla="*/ 667272 h 1738203"/>
                <a:gd name="connsiteX2650" fmla="*/ 5115755 w 6634280"/>
                <a:gd name="connsiteY2650" fmla="*/ 667272 h 1738203"/>
                <a:gd name="connsiteX2651" fmla="*/ 5113009 w 6634280"/>
                <a:gd name="connsiteY2651" fmla="*/ 664526 h 1738203"/>
                <a:gd name="connsiteX2652" fmla="*/ 777112 w 6634280"/>
                <a:gd name="connsiteY2652" fmla="*/ 664526 h 1738203"/>
                <a:gd name="connsiteX2653" fmla="*/ 777112 w 6634280"/>
                <a:gd name="connsiteY2653" fmla="*/ 667272 h 1738203"/>
                <a:gd name="connsiteX2654" fmla="*/ 774366 w 6634280"/>
                <a:gd name="connsiteY2654" fmla="*/ 667272 h 1738203"/>
                <a:gd name="connsiteX2655" fmla="*/ 774366 w 6634280"/>
                <a:gd name="connsiteY2655" fmla="*/ 672764 h 1738203"/>
                <a:gd name="connsiteX2656" fmla="*/ 779857 w 6634280"/>
                <a:gd name="connsiteY2656" fmla="*/ 672764 h 1738203"/>
                <a:gd name="connsiteX2657" fmla="*/ 779857 w 6634280"/>
                <a:gd name="connsiteY2657" fmla="*/ 670018 h 1738203"/>
                <a:gd name="connsiteX2658" fmla="*/ 782603 w 6634280"/>
                <a:gd name="connsiteY2658" fmla="*/ 667272 h 1738203"/>
                <a:gd name="connsiteX2659" fmla="*/ 779857 w 6634280"/>
                <a:gd name="connsiteY2659" fmla="*/ 667272 h 1738203"/>
                <a:gd name="connsiteX2660" fmla="*/ 779857 w 6634280"/>
                <a:gd name="connsiteY2660" fmla="*/ 664526 h 1738203"/>
                <a:gd name="connsiteX2661" fmla="*/ 5145960 w 6634280"/>
                <a:gd name="connsiteY2661" fmla="*/ 659034 h 1738203"/>
                <a:gd name="connsiteX2662" fmla="*/ 5134976 w 6634280"/>
                <a:gd name="connsiteY2662" fmla="*/ 661780 h 1738203"/>
                <a:gd name="connsiteX2663" fmla="*/ 5132230 w 6634280"/>
                <a:gd name="connsiteY2663" fmla="*/ 667272 h 1738203"/>
                <a:gd name="connsiteX2664" fmla="*/ 5132230 w 6634280"/>
                <a:gd name="connsiteY2664" fmla="*/ 670018 h 1738203"/>
                <a:gd name="connsiteX2665" fmla="*/ 5129485 w 6634280"/>
                <a:gd name="connsiteY2665" fmla="*/ 672764 h 1738203"/>
                <a:gd name="connsiteX2666" fmla="*/ 5129485 w 6634280"/>
                <a:gd name="connsiteY2666" fmla="*/ 678256 h 1738203"/>
                <a:gd name="connsiteX2667" fmla="*/ 5126739 w 6634280"/>
                <a:gd name="connsiteY2667" fmla="*/ 683748 h 1738203"/>
                <a:gd name="connsiteX2668" fmla="*/ 5132230 w 6634280"/>
                <a:gd name="connsiteY2668" fmla="*/ 689240 h 1738203"/>
                <a:gd name="connsiteX2669" fmla="*/ 5134976 w 6634280"/>
                <a:gd name="connsiteY2669" fmla="*/ 694732 h 1738203"/>
                <a:gd name="connsiteX2670" fmla="*/ 5143214 w 6634280"/>
                <a:gd name="connsiteY2670" fmla="*/ 697478 h 1738203"/>
                <a:gd name="connsiteX2671" fmla="*/ 5148706 w 6634280"/>
                <a:gd name="connsiteY2671" fmla="*/ 700224 h 1738203"/>
                <a:gd name="connsiteX2672" fmla="*/ 5151452 w 6634280"/>
                <a:gd name="connsiteY2672" fmla="*/ 697478 h 1738203"/>
                <a:gd name="connsiteX2673" fmla="*/ 5159690 w 6634280"/>
                <a:gd name="connsiteY2673" fmla="*/ 697478 h 1738203"/>
                <a:gd name="connsiteX2674" fmla="*/ 5159690 w 6634280"/>
                <a:gd name="connsiteY2674" fmla="*/ 694732 h 1738203"/>
                <a:gd name="connsiteX2675" fmla="*/ 5165182 w 6634280"/>
                <a:gd name="connsiteY2675" fmla="*/ 689240 h 1738203"/>
                <a:gd name="connsiteX2676" fmla="*/ 5170674 w 6634280"/>
                <a:gd name="connsiteY2676" fmla="*/ 686494 h 1738203"/>
                <a:gd name="connsiteX2677" fmla="*/ 5170674 w 6634280"/>
                <a:gd name="connsiteY2677" fmla="*/ 678256 h 1738203"/>
                <a:gd name="connsiteX2678" fmla="*/ 5167928 w 6634280"/>
                <a:gd name="connsiteY2678" fmla="*/ 678256 h 1738203"/>
                <a:gd name="connsiteX2679" fmla="*/ 5167928 w 6634280"/>
                <a:gd name="connsiteY2679" fmla="*/ 675510 h 1738203"/>
                <a:gd name="connsiteX2680" fmla="*/ 5167928 w 6634280"/>
                <a:gd name="connsiteY2680" fmla="*/ 670018 h 1738203"/>
                <a:gd name="connsiteX2681" fmla="*/ 5162436 w 6634280"/>
                <a:gd name="connsiteY2681" fmla="*/ 664526 h 1738203"/>
                <a:gd name="connsiteX2682" fmla="*/ 5159690 w 6634280"/>
                <a:gd name="connsiteY2682" fmla="*/ 659034 h 1738203"/>
                <a:gd name="connsiteX2683" fmla="*/ 1562461 w 6634280"/>
                <a:gd name="connsiteY2683" fmla="*/ 656288 h 1738203"/>
                <a:gd name="connsiteX2684" fmla="*/ 1559715 w 6634280"/>
                <a:gd name="connsiteY2684" fmla="*/ 659034 h 1738203"/>
                <a:gd name="connsiteX2685" fmla="*/ 1562461 w 6634280"/>
                <a:gd name="connsiteY2685" fmla="*/ 664526 h 1738203"/>
                <a:gd name="connsiteX2686" fmla="*/ 1567952 w 6634280"/>
                <a:gd name="connsiteY2686" fmla="*/ 667272 h 1738203"/>
                <a:gd name="connsiteX2687" fmla="*/ 1570699 w 6634280"/>
                <a:gd name="connsiteY2687" fmla="*/ 664526 h 1738203"/>
                <a:gd name="connsiteX2688" fmla="*/ 1570699 w 6634280"/>
                <a:gd name="connsiteY2688" fmla="*/ 656288 h 1738203"/>
                <a:gd name="connsiteX2689" fmla="*/ 5755567 w 6634280"/>
                <a:gd name="connsiteY2689" fmla="*/ 653542 h 1738203"/>
                <a:gd name="connsiteX2690" fmla="*/ 5752821 w 6634280"/>
                <a:gd name="connsiteY2690" fmla="*/ 656288 h 1738203"/>
                <a:gd name="connsiteX2691" fmla="*/ 5750075 w 6634280"/>
                <a:gd name="connsiteY2691" fmla="*/ 659034 h 1738203"/>
                <a:gd name="connsiteX2692" fmla="*/ 5755567 w 6634280"/>
                <a:gd name="connsiteY2692" fmla="*/ 659034 h 1738203"/>
                <a:gd name="connsiteX2693" fmla="*/ 5662204 w 6634280"/>
                <a:gd name="connsiteY2693" fmla="*/ 653542 h 1738203"/>
                <a:gd name="connsiteX2694" fmla="*/ 5670442 w 6634280"/>
                <a:gd name="connsiteY2694" fmla="*/ 656288 h 1738203"/>
                <a:gd name="connsiteX2695" fmla="*/ 5673188 w 6634280"/>
                <a:gd name="connsiteY2695" fmla="*/ 656288 h 1738203"/>
                <a:gd name="connsiteX2696" fmla="*/ 5678680 w 6634280"/>
                <a:gd name="connsiteY2696" fmla="*/ 653542 h 1738203"/>
                <a:gd name="connsiteX2697" fmla="*/ 5670442 w 6634280"/>
                <a:gd name="connsiteY2697" fmla="*/ 653542 h 1738203"/>
                <a:gd name="connsiteX2698" fmla="*/ 5181658 w 6634280"/>
                <a:gd name="connsiteY2698" fmla="*/ 653542 h 1738203"/>
                <a:gd name="connsiteX2699" fmla="*/ 5187150 w 6634280"/>
                <a:gd name="connsiteY2699" fmla="*/ 653542 h 1738203"/>
                <a:gd name="connsiteX2700" fmla="*/ 5187150 w 6634280"/>
                <a:gd name="connsiteY2700" fmla="*/ 659034 h 1738203"/>
                <a:gd name="connsiteX2701" fmla="*/ 5181658 w 6634280"/>
                <a:gd name="connsiteY2701" fmla="*/ 659034 h 1738203"/>
                <a:gd name="connsiteX2702" fmla="*/ 5121247 w 6634280"/>
                <a:gd name="connsiteY2702" fmla="*/ 653542 h 1738203"/>
                <a:gd name="connsiteX2703" fmla="*/ 5121247 w 6634280"/>
                <a:gd name="connsiteY2703" fmla="*/ 656288 h 1738203"/>
                <a:gd name="connsiteX2704" fmla="*/ 5118501 w 6634280"/>
                <a:gd name="connsiteY2704" fmla="*/ 656288 h 1738203"/>
                <a:gd name="connsiteX2705" fmla="*/ 5118501 w 6634280"/>
                <a:gd name="connsiteY2705" fmla="*/ 659034 h 1738203"/>
                <a:gd name="connsiteX2706" fmla="*/ 5121247 w 6634280"/>
                <a:gd name="connsiteY2706" fmla="*/ 659034 h 1738203"/>
                <a:gd name="connsiteX2707" fmla="*/ 5123993 w 6634280"/>
                <a:gd name="connsiteY2707" fmla="*/ 659034 h 1738203"/>
                <a:gd name="connsiteX2708" fmla="*/ 5126739 w 6634280"/>
                <a:gd name="connsiteY2708" fmla="*/ 659034 h 1738203"/>
                <a:gd name="connsiteX2709" fmla="*/ 5126739 w 6634280"/>
                <a:gd name="connsiteY2709" fmla="*/ 656288 h 1738203"/>
                <a:gd name="connsiteX2710" fmla="*/ 5123993 w 6634280"/>
                <a:gd name="connsiteY2710" fmla="*/ 656288 h 1738203"/>
                <a:gd name="connsiteX2711" fmla="*/ 5123993 w 6634280"/>
                <a:gd name="connsiteY2711" fmla="*/ 653542 h 1738203"/>
                <a:gd name="connsiteX2712" fmla="*/ 5717124 w 6634280"/>
                <a:gd name="connsiteY2712" fmla="*/ 648050 h 1738203"/>
                <a:gd name="connsiteX2713" fmla="*/ 5719870 w 6634280"/>
                <a:gd name="connsiteY2713" fmla="*/ 650796 h 1738203"/>
                <a:gd name="connsiteX2714" fmla="*/ 5728108 w 6634280"/>
                <a:gd name="connsiteY2714" fmla="*/ 653542 h 1738203"/>
                <a:gd name="connsiteX2715" fmla="*/ 5728108 w 6634280"/>
                <a:gd name="connsiteY2715" fmla="*/ 650796 h 1738203"/>
                <a:gd name="connsiteX2716" fmla="*/ 5728108 w 6634280"/>
                <a:gd name="connsiteY2716" fmla="*/ 648050 h 1738203"/>
                <a:gd name="connsiteX2717" fmla="*/ 5596301 w 6634280"/>
                <a:gd name="connsiteY2717" fmla="*/ 648050 h 1738203"/>
                <a:gd name="connsiteX2718" fmla="*/ 5593555 w 6634280"/>
                <a:gd name="connsiteY2718" fmla="*/ 650796 h 1738203"/>
                <a:gd name="connsiteX2719" fmla="*/ 5599047 w 6634280"/>
                <a:gd name="connsiteY2719" fmla="*/ 653542 h 1738203"/>
                <a:gd name="connsiteX2720" fmla="*/ 5601793 w 6634280"/>
                <a:gd name="connsiteY2720" fmla="*/ 653542 h 1738203"/>
                <a:gd name="connsiteX2721" fmla="*/ 5604539 w 6634280"/>
                <a:gd name="connsiteY2721" fmla="*/ 650796 h 1738203"/>
                <a:gd name="connsiteX2722" fmla="*/ 5599047 w 6634280"/>
                <a:gd name="connsiteY2722" fmla="*/ 648050 h 1738203"/>
                <a:gd name="connsiteX2723" fmla="*/ 1545985 w 6634280"/>
                <a:gd name="connsiteY2723" fmla="*/ 642559 h 1738203"/>
                <a:gd name="connsiteX2724" fmla="*/ 1543239 w 6634280"/>
                <a:gd name="connsiteY2724" fmla="*/ 648051 h 1738203"/>
                <a:gd name="connsiteX2725" fmla="*/ 1545985 w 6634280"/>
                <a:gd name="connsiteY2725" fmla="*/ 648051 h 1738203"/>
                <a:gd name="connsiteX2726" fmla="*/ 1551477 w 6634280"/>
                <a:gd name="connsiteY2726" fmla="*/ 650797 h 1738203"/>
                <a:gd name="connsiteX2727" fmla="*/ 1551477 w 6634280"/>
                <a:gd name="connsiteY2727" fmla="*/ 642559 h 1738203"/>
                <a:gd name="connsiteX2728" fmla="*/ 741414 w 6634280"/>
                <a:gd name="connsiteY2728" fmla="*/ 642559 h 1738203"/>
                <a:gd name="connsiteX2729" fmla="*/ 741414 w 6634280"/>
                <a:gd name="connsiteY2729" fmla="*/ 650797 h 1738203"/>
                <a:gd name="connsiteX2730" fmla="*/ 746906 w 6634280"/>
                <a:gd name="connsiteY2730" fmla="*/ 648051 h 1738203"/>
                <a:gd name="connsiteX2731" fmla="*/ 746906 w 6634280"/>
                <a:gd name="connsiteY2731" fmla="*/ 642559 h 1738203"/>
                <a:gd name="connsiteX2732" fmla="*/ 5739091 w 6634280"/>
                <a:gd name="connsiteY2732" fmla="*/ 642558 h 1738203"/>
                <a:gd name="connsiteX2733" fmla="*/ 5739091 w 6634280"/>
                <a:gd name="connsiteY2733" fmla="*/ 653542 h 1738203"/>
                <a:gd name="connsiteX2734" fmla="*/ 5741837 w 6634280"/>
                <a:gd name="connsiteY2734" fmla="*/ 650796 h 1738203"/>
                <a:gd name="connsiteX2735" fmla="*/ 5741837 w 6634280"/>
                <a:gd name="connsiteY2735" fmla="*/ 648050 h 1738203"/>
                <a:gd name="connsiteX2736" fmla="*/ 5744583 w 6634280"/>
                <a:gd name="connsiteY2736" fmla="*/ 642558 h 1738203"/>
                <a:gd name="connsiteX2737" fmla="*/ 1271389 w 6634280"/>
                <a:gd name="connsiteY2737" fmla="*/ 637067 h 1738203"/>
                <a:gd name="connsiteX2738" fmla="*/ 1271389 w 6634280"/>
                <a:gd name="connsiteY2738" fmla="*/ 642559 h 1738203"/>
                <a:gd name="connsiteX2739" fmla="*/ 1276880 w 6634280"/>
                <a:gd name="connsiteY2739" fmla="*/ 642559 h 1738203"/>
                <a:gd name="connsiteX2740" fmla="*/ 1276880 w 6634280"/>
                <a:gd name="connsiteY2740" fmla="*/ 637067 h 1738203"/>
                <a:gd name="connsiteX2741" fmla="*/ 681002 w 6634280"/>
                <a:gd name="connsiteY2741" fmla="*/ 637067 h 1738203"/>
                <a:gd name="connsiteX2742" fmla="*/ 681002 w 6634280"/>
                <a:gd name="connsiteY2742" fmla="*/ 642559 h 1738203"/>
                <a:gd name="connsiteX2743" fmla="*/ 686494 w 6634280"/>
                <a:gd name="connsiteY2743" fmla="*/ 642559 h 1738203"/>
                <a:gd name="connsiteX2744" fmla="*/ 686494 w 6634280"/>
                <a:gd name="connsiteY2744" fmla="*/ 637067 h 1738203"/>
                <a:gd name="connsiteX2745" fmla="*/ 5626506 w 6634280"/>
                <a:gd name="connsiteY2745" fmla="*/ 634320 h 1738203"/>
                <a:gd name="connsiteX2746" fmla="*/ 5623760 w 6634280"/>
                <a:gd name="connsiteY2746" fmla="*/ 637066 h 1738203"/>
                <a:gd name="connsiteX2747" fmla="*/ 5626506 w 6634280"/>
                <a:gd name="connsiteY2747" fmla="*/ 639812 h 1738203"/>
                <a:gd name="connsiteX2748" fmla="*/ 5629252 w 6634280"/>
                <a:gd name="connsiteY2748" fmla="*/ 639812 h 1738203"/>
                <a:gd name="connsiteX2749" fmla="*/ 5631998 w 6634280"/>
                <a:gd name="connsiteY2749" fmla="*/ 639812 h 1738203"/>
                <a:gd name="connsiteX2750" fmla="*/ 5631998 w 6634280"/>
                <a:gd name="connsiteY2750" fmla="*/ 637066 h 1738203"/>
                <a:gd name="connsiteX2751" fmla="*/ 5631998 w 6634280"/>
                <a:gd name="connsiteY2751" fmla="*/ 634320 h 1738203"/>
                <a:gd name="connsiteX2752" fmla="*/ 5629252 w 6634280"/>
                <a:gd name="connsiteY2752" fmla="*/ 634320 h 1738203"/>
                <a:gd name="connsiteX2753" fmla="*/ 1213722 w 6634280"/>
                <a:gd name="connsiteY2753" fmla="*/ 631575 h 1738203"/>
                <a:gd name="connsiteX2754" fmla="*/ 1205484 w 6634280"/>
                <a:gd name="connsiteY2754" fmla="*/ 634321 h 1738203"/>
                <a:gd name="connsiteX2755" fmla="*/ 1202739 w 6634280"/>
                <a:gd name="connsiteY2755" fmla="*/ 639813 h 1738203"/>
                <a:gd name="connsiteX2756" fmla="*/ 1210975 w 6634280"/>
                <a:gd name="connsiteY2756" fmla="*/ 639813 h 1738203"/>
                <a:gd name="connsiteX2757" fmla="*/ 1210975 w 6634280"/>
                <a:gd name="connsiteY2757" fmla="*/ 637067 h 1738203"/>
                <a:gd name="connsiteX2758" fmla="*/ 5642982 w 6634280"/>
                <a:gd name="connsiteY2758" fmla="*/ 628829 h 1738203"/>
                <a:gd name="connsiteX2759" fmla="*/ 5642982 w 6634280"/>
                <a:gd name="connsiteY2759" fmla="*/ 634320 h 1738203"/>
                <a:gd name="connsiteX2760" fmla="*/ 5640236 w 6634280"/>
                <a:gd name="connsiteY2760" fmla="*/ 634320 h 1738203"/>
                <a:gd name="connsiteX2761" fmla="*/ 5637490 w 6634280"/>
                <a:gd name="connsiteY2761" fmla="*/ 637066 h 1738203"/>
                <a:gd name="connsiteX2762" fmla="*/ 5642982 w 6634280"/>
                <a:gd name="connsiteY2762" fmla="*/ 637066 h 1738203"/>
                <a:gd name="connsiteX2763" fmla="*/ 5645728 w 6634280"/>
                <a:gd name="connsiteY2763" fmla="*/ 637066 h 1738203"/>
                <a:gd name="connsiteX2764" fmla="*/ 5645728 w 6634280"/>
                <a:gd name="connsiteY2764" fmla="*/ 628829 h 1738203"/>
                <a:gd name="connsiteX2765" fmla="*/ 5137722 w 6634280"/>
                <a:gd name="connsiteY2765" fmla="*/ 628829 h 1738203"/>
                <a:gd name="connsiteX2766" fmla="*/ 5134976 w 6634280"/>
                <a:gd name="connsiteY2766" fmla="*/ 634320 h 1738203"/>
                <a:gd name="connsiteX2767" fmla="*/ 5132230 w 6634280"/>
                <a:gd name="connsiteY2767" fmla="*/ 645304 h 1738203"/>
                <a:gd name="connsiteX2768" fmla="*/ 5129485 w 6634280"/>
                <a:gd name="connsiteY2768" fmla="*/ 645304 h 1738203"/>
                <a:gd name="connsiteX2769" fmla="*/ 5126739 w 6634280"/>
                <a:gd name="connsiteY2769" fmla="*/ 648050 h 1738203"/>
                <a:gd name="connsiteX2770" fmla="*/ 5132230 w 6634280"/>
                <a:gd name="connsiteY2770" fmla="*/ 648050 h 1738203"/>
                <a:gd name="connsiteX2771" fmla="*/ 5140468 w 6634280"/>
                <a:gd name="connsiteY2771" fmla="*/ 650796 h 1738203"/>
                <a:gd name="connsiteX2772" fmla="*/ 5143214 w 6634280"/>
                <a:gd name="connsiteY2772" fmla="*/ 653542 h 1738203"/>
                <a:gd name="connsiteX2773" fmla="*/ 5151452 w 6634280"/>
                <a:gd name="connsiteY2773" fmla="*/ 653542 h 1738203"/>
                <a:gd name="connsiteX2774" fmla="*/ 5156944 w 6634280"/>
                <a:gd name="connsiteY2774" fmla="*/ 648050 h 1738203"/>
                <a:gd name="connsiteX2775" fmla="*/ 5159690 w 6634280"/>
                <a:gd name="connsiteY2775" fmla="*/ 642558 h 1738203"/>
                <a:gd name="connsiteX2776" fmla="*/ 5159690 w 6634280"/>
                <a:gd name="connsiteY2776" fmla="*/ 637066 h 1738203"/>
                <a:gd name="connsiteX2777" fmla="*/ 5156944 w 6634280"/>
                <a:gd name="connsiteY2777" fmla="*/ 628829 h 1738203"/>
                <a:gd name="connsiteX2778" fmla="*/ 5145960 w 6634280"/>
                <a:gd name="connsiteY2778" fmla="*/ 628829 h 1738203"/>
                <a:gd name="connsiteX2779" fmla="*/ 5077311 w 6634280"/>
                <a:gd name="connsiteY2779" fmla="*/ 628829 h 1738203"/>
                <a:gd name="connsiteX2780" fmla="*/ 5077311 w 6634280"/>
                <a:gd name="connsiteY2780" fmla="*/ 637066 h 1738203"/>
                <a:gd name="connsiteX2781" fmla="*/ 5080057 w 6634280"/>
                <a:gd name="connsiteY2781" fmla="*/ 637066 h 1738203"/>
                <a:gd name="connsiteX2782" fmla="*/ 5082803 w 6634280"/>
                <a:gd name="connsiteY2782" fmla="*/ 634320 h 1738203"/>
                <a:gd name="connsiteX2783" fmla="*/ 5085549 w 6634280"/>
                <a:gd name="connsiteY2783" fmla="*/ 628829 h 1738203"/>
                <a:gd name="connsiteX2784" fmla="*/ 837523 w 6634280"/>
                <a:gd name="connsiteY2784" fmla="*/ 628829 h 1738203"/>
                <a:gd name="connsiteX2785" fmla="*/ 832031 w 6634280"/>
                <a:gd name="connsiteY2785" fmla="*/ 631575 h 1738203"/>
                <a:gd name="connsiteX2786" fmla="*/ 832031 w 6634280"/>
                <a:gd name="connsiteY2786" fmla="*/ 634321 h 1738203"/>
                <a:gd name="connsiteX2787" fmla="*/ 837523 w 6634280"/>
                <a:gd name="connsiteY2787" fmla="*/ 634321 h 1738203"/>
                <a:gd name="connsiteX2788" fmla="*/ 840269 w 6634280"/>
                <a:gd name="connsiteY2788" fmla="*/ 631575 h 1738203"/>
                <a:gd name="connsiteX2789" fmla="*/ 837523 w 6634280"/>
                <a:gd name="connsiteY2789" fmla="*/ 631575 h 1738203"/>
                <a:gd name="connsiteX2790" fmla="*/ 867729 w 6634280"/>
                <a:gd name="connsiteY2790" fmla="*/ 626083 h 1738203"/>
                <a:gd name="connsiteX2791" fmla="*/ 864983 w 6634280"/>
                <a:gd name="connsiteY2791" fmla="*/ 628829 h 1738203"/>
                <a:gd name="connsiteX2792" fmla="*/ 867729 w 6634280"/>
                <a:gd name="connsiteY2792" fmla="*/ 628829 h 1738203"/>
                <a:gd name="connsiteX2793" fmla="*/ 867729 w 6634280"/>
                <a:gd name="connsiteY2793" fmla="*/ 631575 h 1738203"/>
                <a:gd name="connsiteX2794" fmla="*/ 867729 w 6634280"/>
                <a:gd name="connsiteY2794" fmla="*/ 634321 h 1738203"/>
                <a:gd name="connsiteX2795" fmla="*/ 873221 w 6634280"/>
                <a:gd name="connsiteY2795" fmla="*/ 634321 h 1738203"/>
                <a:gd name="connsiteX2796" fmla="*/ 875967 w 6634280"/>
                <a:gd name="connsiteY2796" fmla="*/ 637067 h 1738203"/>
                <a:gd name="connsiteX2797" fmla="*/ 878712 w 6634280"/>
                <a:gd name="connsiteY2797" fmla="*/ 634321 h 1738203"/>
                <a:gd name="connsiteX2798" fmla="*/ 881458 w 6634280"/>
                <a:gd name="connsiteY2798" fmla="*/ 631575 h 1738203"/>
                <a:gd name="connsiteX2799" fmla="*/ 875967 w 6634280"/>
                <a:gd name="connsiteY2799" fmla="*/ 631575 h 1738203"/>
                <a:gd name="connsiteX2800" fmla="*/ 873221 w 6634280"/>
                <a:gd name="connsiteY2800" fmla="*/ 628829 h 1738203"/>
                <a:gd name="connsiteX2801" fmla="*/ 5967008 w 6634280"/>
                <a:gd name="connsiteY2801" fmla="*/ 626083 h 1738203"/>
                <a:gd name="connsiteX2802" fmla="*/ 5950532 w 6634280"/>
                <a:gd name="connsiteY2802" fmla="*/ 637066 h 1738203"/>
                <a:gd name="connsiteX2803" fmla="*/ 5942294 w 6634280"/>
                <a:gd name="connsiteY2803" fmla="*/ 642558 h 1738203"/>
                <a:gd name="connsiteX2804" fmla="*/ 5942294 w 6634280"/>
                <a:gd name="connsiteY2804" fmla="*/ 645304 h 1738203"/>
                <a:gd name="connsiteX2805" fmla="*/ 5947786 w 6634280"/>
                <a:gd name="connsiteY2805" fmla="*/ 648050 h 1738203"/>
                <a:gd name="connsiteX2806" fmla="*/ 5950532 w 6634280"/>
                <a:gd name="connsiteY2806" fmla="*/ 645304 h 1738203"/>
                <a:gd name="connsiteX2807" fmla="*/ 5953278 w 6634280"/>
                <a:gd name="connsiteY2807" fmla="*/ 645304 h 1738203"/>
                <a:gd name="connsiteX2808" fmla="*/ 5961516 w 6634280"/>
                <a:gd name="connsiteY2808" fmla="*/ 642558 h 1738203"/>
                <a:gd name="connsiteX2809" fmla="*/ 5964262 w 6634280"/>
                <a:gd name="connsiteY2809" fmla="*/ 639812 h 1738203"/>
                <a:gd name="connsiteX2810" fmla="*/ 5967008 w 6634280"/>
                <a:gd name="connsiteY2810" fmla="*/ 637066 h 1738203"/>
                <a:gd name="connsiteX2811" fmla="*/ 5969754 w 6634280"/>
                <a:gd name="connsiteY2811" fmla="*/ 631575 h 1738203"/>
                <a:gd name="connsiteX2812" fmla="*/ 5170674 w 6634280"/>
                <a:gd name="connsiteY2812" fmla="*/ 626083 h 1738203"/>
                <a:gd name="connsiteX2813" fmla="*/ 5167928 w 6634280"/>
                <a:gd name="connsiteY2813" fmla="*/ 628829 h 1738203"/>
                <a:gd name="connsiteX2814" fmla="*/ 5167928 w 6634280"/>
                <a:gd name="connsiteY2814" fmla="*/ 631575 h 1738203"/>
                <a:gd name="connsiteX2815" fmla="*/ 5170674 w 6634280"/>
                <a:gd name="connsiteY2815" fmla="*/ 634320 h 1738203"/>
                <a:gd name="connsiteX2816" fmla="*/ 5167928 w 6634280"/>
                <a:gd name="connsiteY2816" fmla="*/ 639812 h 1738203"/>
                <a:gd name="connsiteX2817" fmla="*/ 5165182 w 6634280"/>
                <a:gd name="connsiteY2817" fmla="*/ 648050 h 1738203"/>
                <a:gd name="connsiteX2818" fmla="*/ 5170674 w 6634280"/>
                <a:gd name="connsiteY2818" fmla="*/ 653542 h 1738203"/>
                <a:gd name="connsiteX2819" fmla="*/ 5173420 w 6634280"/>
                <a:gd name="connsiteY2819" fmla="*/ 659034 h 1738203"/>
                <a:gd name="connsiteX2820" fmla="*/ 5170674 w 6634280"/>
                <a:gd name="connsiteY2820" fmla="*/ 661780 h 1738203"/>
                <a:gd name="connsiteX2821" fmla="*/ 5176166 w 6634280"/>
                <a:gd name="connsiteY2821" fmla="*/ 664526 h 1738203"/>
                <a:gd name="connsiteX2822" fmla="*/ 5176166 w 6634280"/>
                <a:gd name="connsiteY2822" fmla="*/ 667272 h 1738203"/>
                <a:gd name="connsiteX2823" fmla="*/ 5189896 w 6634280"/>
                <a:gd name="connsiteY2823" fmla="*/ 670018 h 1738203"/>
                <a:gd name="connsiteX2824" fmla="*/ 5198134 w 6634280"/>
                <a:gd name="connsiteY2824" fmla="*/ 667272 h 1738203"/>
                <a:gd name="connsiteX2825" fmla="*/ 5206372 w 6634280"/>
                <a:gd name="connsiteY2825" fmla="*/ 664526 h 1738203"/>
                <a:gd name="connsiteX2826" fmla="*/ 5214610 w 6634280"/>
                <a:gd name="connsiteY2826" fmla="*/ 659034 h 1738203"/>
                <a:gd name="connsiteX2827" fmla="*/ 5211864 w 6634280"/>
                <a:gd name="connsiteY2827" fmla="*/ 653542 h 1738203"/>
                <a:gd name="connsiteX2828" fmla="*/ 5211864 w 6634280"/>
                <a:gd name="connsiteY2828" fmla="*/ 648050 h 1738203"/>
                <a:gd name="connsiteX2829" fmla="*/ 5214610 w 6634280"/>
                <a:gd name="connsiteY2829" fmla="*/ 648050 h 1738203"/>
                <a:gd name="connsiteX2830" fmla="*/ 5217356 w 6634280"/>
                <a:gd name="connsiteY2830" fmla="*/ 639812 h 1738203"/>
                <a:gd name="connsiteX2831" fmla="*/ 5214610 w 6634280"/>
                <a:gd name="connsiteY2831" fmla="*/ 628829 h 1738203"/>
                <a:gd name="connsiteX2832" fmla="*/ 5195388 w 6634280"/>
                <a:gd name="connsiteY2832" fmla="*/ 626083 h 1738203"/>
                <a:gd name="connsiteX2833" fmla="*/ 5184404 w 6634280"/>
                <a:gd name="connsiteY2833" fmla="*/ 628829 h 1738203"/>
                <a:gd name="connsiteX2834" fmla="*/ 5173420 w 6634280"/>
                <a:gd name="connsiteY2834" fmla="*/ 631575 h 1738203"/>
                <a:gd name="connsiteX2835" fmla="*/ 5173420 w 6634280"/>
                <a:gd name="connsiteY2835" fmla="*/ 626083 h 1738203"/>
                <a:gd name="connsiteX2836" fmla="*/ 1458113 w 6634280"/>
                <a:gd name="connsiteY2836" fmla="*/ 623337 h 1738203"/>
                <a:gd name="connsiteX2837" fmla="*/ 1460859 w 6634280"/>
                <a:gd name="connsiteY2837" fmla="*/ 623337 h 1738203"/>
                <a:gd name="connsiteX2838" fmla="*/ 1460859 w 6634280"/>
                <a:gd name="connsiteY2838" fmla="*/ 626083 h 1738203"/>
                <a:gd name="connsiteX2839" fmla="*/ 1466353 w 6634280"/>
                <a:gd name="connsiteY2839" fmla="*/ 626083 h 1738203"/>
                <a:gd name="connsiteX2840" fmla="*/ 1469098 w 6634280"/>
                <a:gd name="connsiteY2840" fmla="*/ 626083 h 1738203"/>
                <a:gd name="connsiteX2841" fmla="*/ 1466353 w 6634280"/>
                <a:gd name="connsiteY2841" fmla="*/ 628829 h 1738203"/>
                <a:gd name="connsiteX2842" fmla="*/ 1460859 w 6634280"/>
                <a:gd name="connsiteY2842" fmla="*/ 631575 h 1738203"/>
                <a:gd name="connsiteX2843" fmla="*/ 1367496 w 6634280"/>
                <a:gd name="connsiteY2843" fmla="*/ 623337 h 1738203"/>
                <a:gd name="connsiteX2844" fmla="*/ 1364751 w 6634280"/>
                <a:gd name="connsiteY2844" fmla="*/ 628829 h 1738203"/>
                <a:gd name="connsiteX2845" fmla="*/ 1362005 w 6634280"/>
                <a:gd name="connsiteY2845" fmla="*/ 637067 h 1738203"/>
                <a:gd name="connsiteX2846" fmla="*/ 1359260 w 6634280"/>
                <a:gd name="connsiteY2846" fmla="*/ 650797 h 1738203"/>
                <a:gd name="connsiteX2847" fmla="*/ 1370242 w 6634280"/>
                <a:gd name="connsiteY2847" fmla="*/ 656288 h 1738203"/>
                <a:gd name="connsiteX2848" fmla="*/ 1378481 w 6634280"/>
                <a:gd name="connsiteY2848" fmla="*/ 656288 h 1738203"/>
                <a:gd name="connsiteX2849" fmla="*/ 1389464 w 6634280"/>
                <a:gd name="connsiteY2849" fmla="*/ 656288 h 1738203"/>
                <a:gd name="connsiteX2850" fmla="*/ 1400448 w 6634280"/>
                <a:gd name="connsiteY2850" fmla="*/ 650797 h 1738203"/>
                <a:gd name="connsiteX2851" fmla="*/ 1400448 w 6634280"/>
                <a:gd name="connsiteY2851" fmla="*/ 642559 h 1738203"/>
                <a:gd name="connsiteX2852" fmla="*/ 1397703 w 6634280"/>
                <a:gd name="connsiteY2852" fmla="*/ 639813 h 1738203"/>
                <a:gd name="connsiteX2853" fmla="*/ 1394958 w 6634280"/>
                <a:gd name="connsiteY2853" fmla="*/ 639813 h 1738203"/>
                <a:gd name="connsiteX2854" fmla="*/ 1394958 w 6634280"/>
                <a:gd name="connsiteY2854" fmla="*/ 628829 h 1738203"/>
                <a:gd name="connsiteX2855" fmla="*/ 1389464 w 6634280"/>
                <a:gd name="connsiteY2855" fmla="*/ 626083 h 1738203"/>
                <a:gd name="connsiteX2856" fmla="*/ 1378481 w 6634280"/>
                <a:gd name="connsiteY2856" fmla="*/ 623337 h 1738203"/>
                <a:gd name="connsiteX2857" fmla="*/ 1554223 w 6634280"/>
                <a:gd name="connsiteY2857" fmla="*/ 620591 h 1738203"/>
                <a:gd name="connsiteX2858" fmla="*/ 1551477 w 6634280"/>
                <a:gd name="connsiteY2858" fmla="*/ 623337 h 1738203"/>
                <a:gd name="connsiteX2859" fmla="*/ 1551477 w 6634280"/>
                <a:gd name="connsiteY2859" fmla="*/ 626083 h 1738203"/>
                <a:gd name="connsiteX2860" fmla="*/ 1551477 w 6634280"/>
                <a:gd name="connsiteY2860" fmla="*/ 628829 h 1738203"/>
                <a:gd name="connsiteX2861" fmla="*/ 1556969 w 6634280"/>
                <a:gd name="connsiteY2861" fmla="*/ 628829 h 1738203"/>
                <a:gd name="connsiteX2862" fmla="*/ 1556969 w 6634280"/>
                <a:gd name="connsiteY2862" fmla="*/ 623337 h 1738203"/>
                <a:gd name="connsiteX2863" fmla="*/ 1221961 w 6634280"/>
                <a:gd name="connsiteY2863" fmla="*/ 620591 h 1738203"/>
                <a:gd name="connsiteX2864" fmla="*/ 1216469 w 6634280"/>
                <a:gd name="connsiteY2864" fmla="*/ 623337 h 1738203"/>
                <a:gd name="connsiteX2865" fmla="*/ 1216469 w 6634280"/>
                <a:gd name="connsiteY2865" fmla="*/ 634321 h 1738203"/>
                <a:gd name="connsiteX2866" fmla="*/ 1221961 w 6634280"/>
                <a:gd name="connsiteY2866" fmla="*/ 639813 h 1738203"/>
                <a:gd name="connsiteX2867" fmla="*/ 1230199 w 6634280"/>
                <a:gd name="connsiteY2867" fmla="*/ 642559 h 1738203"/>
                <a:gd name="connsiteX2868" fmla="*/ 1241182 w 6634280"/>
                <a:gd name="connsiteY2868" fmla="*/ 642559 h 1738203"/>
                <a:gd name="connsiteX2869" fmla="*/ 1241182 w 6634280"/>
                <a:gd name="connsiteY2869" fmla="*/ 637067 h 1738203"/>
                <a:gd name="connsiteX2870" fmla="*/ 1241182 w 6634280"/>
                <a:gd name="connsiteY2870" fmla="*/ 634321 h 1738203"/>
                <a:gd name="connsiteX2871" fmla="*/ 1243927 w 6634280"/>
                <a:gd name="connsiteY2871" fmla="*/ 631575 h 1738203"/>
                <a:gd name="connsiteX2872" fmla="*/ 1243927 w 6634280"/>
                <a:gd name="connsiteY2872" fmla="*/ 626083 h 1738203"/>
                <a:gd name="connsiteX2873" fmla="*/ 1230199 w 6634280"/>
                <a:gd name="connsiteY2873" fmla="*/ 620591 h 1738203"/>
                <a:gd name="connsiteX2874" fmla="*/ 1208230 w 6634280"/>
                <a:gd name="connsiteY2874" fmla="*/ 620591 h 1738203"/>
                <a:gd name="connsiteX2875" fmla="*/ 1205484 w 6634280"/>
                <a:gd name="connsiteY2875" fmla="*/ 623337 h 1738203"/>
                <a:gd name="connsiteX2876" fmla="*/ 1202739 w 6634280"/>
                <a:gd name="connsiteY2876" fmla="*/ 626083 h 1738203"/>
                <a:gd name="connsiteX2877" fmla="*/ 1205484 w 6634280"/>
                <a:gd name="connsiteY2877" fmla="*/ 628829 h 1738203"/>
                <a:gd name="connsiteX2878" fmla="*/ 1210975 w 6634280"/>
                <a:gd name="connsiteY2878" fmla="*/ 631575 h 1738203"/>
                <a:gd name="connsiteX2879" fmla="*/ 1208230 w 6634280"/>
                <a:gd name="connsiteY2879" fmla="*/ 626083 h 1738203"/>
                <a:gd name="connsiteX2880" fmla="*/ 5977992 w 6634280"/>
                <a:gd name="connsiteY2880" fmla="*/ 620591 h 1738203"/>
                <a:gd name="connsiteX2881" fmla="*/ 5975246 w 6634280"/>
                <a:gd name="connsiteY2881" fmla="*/ 623337 h 1738203"/>
                <a:gd name="connsiteX2882" fmla="*/ 5972500 w 6634280"/>
                <a:gd name="connsiteY2882" fmla="*/ 626083 h 1738203"/>
                <a:gd name="connsiteX2883" fmla="*/ 5972500 w 6634280"/>
                <a:gd name="connsiteY2883" fmla="*/ 631575 h 1738203"/>
                <a:gd name="connsiteX2884" fmla="*/ 5977992 w 6634280"/>
                <a:gd name="connsiteY2884" fmla="*/ 642558 h 1738203"/>
                <a:gd name="connsiteX2885" fmla="*/ 5983483 w 6634280"/>
                <a:gd name="connsiteY2885" fmla="*/ 634320 h 1738203"/>
                <a:gd name="connsiteX2886" fmla="*/ 5983483 w 6634280"/>
                <a:gd name="connsiteY2886" fmla="*/ 626083 h 1738203"/>
                <a:gd name="connsiteX2887" fmla="*/ 5980738 w 6634280"/>
                <a:gd name="connsiteY2887" fmla="*/ 623337 h 1738203"/>
                <a:gd name="connsiteX2888" fmla="*/ 5695156 w 6634280"/>
                <a:gd name="connsiteY2888" fmla="*/ 620591 h 1738203"/>
                <a:gd name="connsiteX2889" fmla="*/ 5697902 w 6634280"/>
                <a:gd name="connsiteY2889" fmla="*/ 628829 h 1738203"/>
                <a:gd name="connsiteX2890" fmla="*/ 5703394 w 6634280"/>
                <a:gd name="connsiteY2890" fmla="*/ 634320 h 1738203"/>
                <a:gd name="connsiteX2891" fmla="*/ 5706140 w 6634280"/>
                <a:gd name="connsiteY2891" fmla="*/ 628829 h 1738203"/>
                <a:gd name="connsiteX2892" fmla="*/ 5703394 w 6634280"/>
                <a:gd name="connsiteY2892" fmla="*/ 626083 h 1738203"/>
                <a:gd name="connsiteX2893" fmla="*/ 5700648 w 6634280"/>
                <a:gd name="connsiteY2893" fmla="*/ 623337 h 1738203"/>
                <a:gd name="connsiteX2894" fmla="*/ 5107517 w 6634280"/>
                <a:gd name="connsiteY2894" fmla="*/ 620591 h 1738203"/>
                <a:gd name="connsiteX2895" fmla="*/ 5104771 w 6634280"/>
                <a:gd name="connsiteY2895" fmla="*/ 626083 h 1738203"/>
                <a:gd name="connsiteX2896" fmla="*/ 5104771 w 6634280"/>
                <a:gd name="connsiteY2896" fmla="*/ 631575 h 1738203"/>
                <a:gd name="connsiteX2897" fmla="*/ 5107517 w 6634280"/>
                <a:gd name="connsiteY2897" fmla="*/ 645304 h 1738203"/>
                <a:gd name="connsiteX2898" fmla="*/ 5110263 w 6634280"/>
                <a:gd name="connsiteY2898" fmla="*/ 645304 h 1738203"/>
                <a:gd name="connsiteX2899" fmla="*/ 5113009 w 6634280"/>
                <a:gd name="connsiteY2899" fmla="*/ 648050 h 1738203"/>
                <a:gd name="connsiteX2900" fmla="*/ 5115755 w 6634280"/>
                <a:gd name="connsiteY2900" fmla="*/ 648050 h 1738203"/>
                <a:gd name="connsiteX2901" fmla="*/ 5118501 w 6634280"/>
                <a:gd name="connsiteY2901" fmla="*/ 648050 h 1738203"/>
                <a:gd name="connsiteX2902" fmla="*/ 5121247 w 6634280"/>
                <a:gd name="connsiteY2902" fmla="*/ 642558 h 1738203"/>
                <a:gd name="connsiteX2903" fmla="*/ 5123993 w 6634280"/>
                <a:gd name="connsiteY2903" fmla="*/ 637066 h 1738203"/>
                <a:gd name="connsiteX2904" fmla="*/ 5123993 w 6634280"/>
                <a:gd name="connsiteY2904" fmla="*/ 628829 h 1738203"/>
                <a:gd name="connsiteX2905" fmla="*/ 5123993 w 6634280"/>
                <a:gd name="connsiteY2905" fmla="*/ 620591 h 1738203"/>
                <a:gd name="connsiteX2906" fmla="*/ 5250308 w 6634280"/>
                <a:gd name="connsiteY2906" fmla="*/ 617845 h 1738203"/>
                <a:gd name="connsiteX2907" fmla="*/ 5250308 w 6634280"/>
                <a:gd name="connsiteY2907" fmla="*/ 623337 h 1738203"/>
                <a:gd name="connsiteX2908" fmla="*/ 5253053 w 6634280"/>
                <a:gd name="connsiteY2908" fmla="*/ 623337 h 1738203"/>
                <a:gd name="connsiteX2909" fmla="*/ 5253053 w 6634280"/>
                <a:gd name="connsiteY2909" fmla="*/ 626083 h 1738203"/>
                <a:gd name="connsiteX2910" fmla="*/ 5255799 w 6634280"/>
                <a:gd name="connsiteY2910" fmla="*/ 626083 h 1738203"/>
                <a:gd name="connsiteX2911" fmla="*/ 5255799 w 6634280"/>
                <a:gd name="connsiteY2911" fmla="*/ 623337 h 1738203"/>
                <a:gd name="connsiteX2912" fmla="*/ 5258545 w 6634280"/>
                <a:gd name="connsiteY2912" fmla="*/ 623337 h 1738203"/>
                <a:gd name="connsiteX2913" fmla="*/ 5258545 w 6634280"/>
                <a:gd name="connsiteY2913" fmla="*/ 620591 h 1738203"/>
                <a:gd name="connsiteX2914" fmla="*/ 5255799 w 6634280"/>
                <a:gd name="connsiteY2914" fmla="*/ 620591 h 1738203"/>
                <a:gd name="connsiteX2915" fmla="*/ 5255799 w 6634280"/>
                <a:gd name="connsiteY2915" fmla="*/ 617845 h 1738203"/>
                <a:gd name="connsiteX2916" fmla="*/ 5253053 w 6634280"/>
                <a:gd name="connsiteY2916" fmla="*/ 617845 h 1738203"/>
                <a:gd name="connsiteX2917" fmla="*/ 5253053 w 6634280"/>
                <a:gd name="connsiteY2917" fmla="*/ 620591 h 1738203"/>
                <a:gd name="connsiteX2918" fmla="*/ 5648474 w 6634280"/>
                <a:gd name="connsiteY2918" fmla="*/ 615099 h 1738203"/>
                <a:gd name="connsiteX2919" fmla="*/ 5642982 w 6634280"/>
                <a:gd name="connsiteY2919" fmla="*/ 620591 h 1738203"/>
                <a:gd name="connsiteX2920" fmla="*/ 5648474 w 6634280"/>
                <a:gd name="connsiteY2920" fmla="*/ 620591 h 1738203"/>
                <a:gd name="connsiteX2921" fmla="*/ 5651220 w 6634280"/>
                <a:gd name="connsiteY2921" fmla="*/ 620591 h 1738203"/>
                <a:gd name="connsiteX2922" fmla="*/ 5653966 w 6634280"/>
                <a:gd name="connsiteY2922" fmla="*/ 623337 h 1738203"/>
                <a:gd name="connsiteX2923" fmla="*/ 5656712 w 6634280"/>
                <a:gd name="connsiteY2923" fmla="*/ 623337 h 1738203"/>
                <a:gd name="connsiteX2924" fmla="*/ 5656712 w 6634280"/>
                <a:gd name="connsiteY2924" fmla="*/ 617845 h 1738203"/>
                <a:gd name="connsiteX2925" fmla="*/ 5653966 w 6634280"/>
                <a:gd name="connsiteY2925" fmla="*/ 617845 h 1738203"/>
                <a:gd name="connsiteX2926" fmla="*/ 5651220 w 6634280"/>
                <a:gd name="connsiteY2926" fmla="*/ 617845 h 1738203"/>
                <a:gd name="connsiteX2927" fmla="*/ 744160 w 6634280"/>
                <a:gd name="connsiteY2927" fmla="*/ 612353 h 1738203"/>
                <a:gd name="connsiteX2928" fmla="*/ 741414 w 6634280"/>
                <a:gd name="connsiteY2928" fmla="*/ 615099 h 1738203"/>
                <a:gd name="connsiteX2929" fmla="*/ 746906 w 6634280"/>
                <a:gd name="connsiteY2929" fmla="*/ 615099 h 1738203"/>
                <a:gd name="connsiteX2930" fmla="*/ 749652 w 6634280"/>
                <a:gd name="connsiteY2930" fmla="*/ 615099 h 1738203"/>
                <a:gd name="connsiteX2931" fmla="*/ 752397 w 6634280"/>
                <a:gd name="connsiteY2931" fmla="*/ 612353 h 1738203"/>
                <a:gd name="connsiteX2932" fmla="*/ 746906 w 6634280"/>
                <a:gd name="connsiteY2932" fmla="*/ 612353 h 1738203"/>
                <a:gd name="connsiteX2933" fmla="*/ 5631998 w 6634280"/>
                <a:gd name="connsiteY2933" fmla="*/ 609607 h 1738203"/>
                <a:gd name="connsiteX2934" fmla="*/ 5631998 w 6634280"/>
                <a:gd name="connsiteY2934" fmla="*/ 617845 h 1738203"/>
                <a:gd name="connsiteX2935" fmla="*/ 5634744 w 6634280"/>
                <a:gd name="connsiteY2935" fmla="*/ 615099 h 1738203"/>
                <a:gd name="connsiteX2936" fmla="*/ 5634744 w 6634280"/>
                <a:gd name="connsiteY2936" fmla="*/ 609607 h 1738203"/>
                <a:gd name="connsiteX2937" fmla="*/ 1378481 w 6634280"/>
                <a:gd name="connsiteY2937" fmla="*/ 606861 h 1738203"/>
                <a:gd name="connsiteX2938" fmla="*/ 1381227 w 6634280"/>
                <a:gd name="connsiteY2938" fmla="*/ 612353 h 1738203"/>
                <a:gd name="connsiteX2939" fmla="*/ 1383972 w 6634280"/>
                <a:gd name="connsiteY2939" fmla="*/ 615099 h 1738203"/>
                <a:gd name="connsiteX2940" fmla="*/ 1383972 w 6634280"/>
                <a:gd name="connsiteY2940" fmla="*/ 606861 h 1738203"/>
                <a:gd name="connsiteX2941" fmla="*/ 5755567 w 6634280"/>
                <a:gd name="connsiteY2941" fmla="*/ 604115 h 1738203"/>
                <a:gd name="connsiteX2942" fmla="*/ 5755567 w 6634280"/>
                <a:gd name="connsiteY2942" fmla="*/ 609607 h 1738203"/>
                <a:gd name="connsiteX2943" fmla="*/ 5761059 w 6634280"/>
                <a:gd name="connsiteY2943" fmla="*/ 609607 h 1738203"/>
                <a:gd name="connsiteX2944" fmla="*/ 5763805 w 6634280"/>
                <a:gd name="connsiteY2944" fmla="*/ 606861 h 1738203"/>
                <a:gd name="connsiteX2945" fmla="*/ 5761059 w 6634280"/>
                <a:gd name="connsiteY2945" fmla="*/ 606861 h 1738203"/>
                <a:gd name="connsiteX2946" fmla="*/ 5618268 w 6634280"/>
                <a:gd name="connsiteY2946" fmla="*/ 601369 h 1738203"/>
                <a:gd name="connsiteX2947" fmla="*/ 5612777 w 6634280"/>
                <a:gd name="connsiteY2947" fmla="*/ 604115 h 1738203"/>
                <a:gd name="connsiteX2948" fmla="*/ 5612777 w 6634280"/>
                <a:gd name="connsiteY2948" fmla="*/ 609607 h 1738203"/>
                <a:gd name="connsiteX2949" fmla="*/ 5615523 w 6634280"/>
                <a:gd name="connsiteY2949" fmla="*/ 609607 h 1738203"/>
                <a:gd name="connsiteX2950" fmla="*/ 5618268 w 6634280"/>
                <a:gd name="connsiteY2950" fmla="*/ 609607 h 1738203"/>
                <a:gd name="connsiteX2951" fmla="*/ 5621014 w 6634280"/>
                <a:gd name="connsiteY2951" fmla="*/ 609607 h 1738203"/>
                <a:gd name="connsiteX2952" fmla="*/ 5623760 w 6634280"/>
                <a:gd name="connsiteY2952" fmla="*/ 609607 h 1738203"/>
                <a:gd name="connsiteX2953" fmla="*/ 5623760 w 6634280"/>
                <a:gd name="connsiteY2953" fmla="*/ 604115 h 1738203"/>
                <a:gd name="connsiteX2954" fmla="*/ 5151452 w 6634280"/>
                <a:gd name="connsiteY2954" fmla="*/ 601369 h 1738203"/>
                <a:gd name="connsiteX2955" fmla="*/ 5143214 w 6634280"/>
                <a:gd name="connsiteY2955" fmla="*/ 604115 h 1738203"/>
                <a:gd name="connsiteX2956" fmla="*/ 5143214 w 6634280"/>
                <a:gd name="connsiteY2956" fmla="*/ 612353 h 1738203"/>
                <a:gd name="connsiteX2957" fmla="*/ 5137722 w 6634280"/>
                <a:gd name="connsiteY2957" fmla="*/ 612353 h 1738203"/>
                <a:gd name="connsiteX2958" fmla="*/ 5134976 w 6634280"/>
                <a:gd name="connsiteY2958" fmla="*/ 617845 h 1738203"/>
                <a:gd name="connsiteX2959" fmla="*/ 5145960 w 6634280"/>
                <a:gd name="connsiteY2959" fmla="*/ 615099 h 1738203"/>
                <a:gd name="connsiteX2960" fmla="*/ 5159690 w 6634280"/>
                <a:gd name="connsiteY2960" fmla="*/ 615099 h 1738203"/>
                <a:gd name="connsiteX2961" fmla="*/ 5156944 w 6634280"/>
                <a:gd name="connsiteY2961" fmla="*/ 612353 h 1738203"/>
                <a:gd name="connsiteX2962" fmla="*/ 5159690 w 6634280"/>
                <a:gd name="connsiteY2962" fmla="*/ 609607 h 1738203"/>
                <a:gd name="connsiteX2963" fmla="*/ 5159690 w 6634280"/>
                <a:gd name="connsiteY2963" fmla="*/ 604115 h 1738203"/>
                <a:gd name="connsiteX2964" fmla="*/ 5725362 w 6634280"/>
                <a:gd name="connsiteY2964" fmla="*/ 598623 h 1738203"/>
                <a:gd name="connsiteX2965" fmla="*/ 5725362 w 6634280"/>
                <a:gd name="connsiteY2965" fmla="*/ 606861 h 1738203"/>
                <a:gd name="connsiteX2966" fmla="*/ 5728108 w 6634280"/>
                <a:gd name="connsiteY2966" fmla="*/ 606861 h 1738203"/>
                <a:gd name="connsiteX2967" fmla="*/ 5728108 w 6634280"/>
                <a:gd name="connsiteY2967" fmla="*/ 601369 h 1738203"/>
                <a:gd name="connsiteX2968" fmla="*/ 6395380 w 6634280"/>
                <a:gd name="connsiteY2968" fmla="*/ 595877 h 1738203"/>
                <a:gd name="connsiteX2969" fmla="*/ 6392634 w 6634280"/>
                <a:gd name="connsiteY2969" fmla="*/ 598623 h 1738203"/>
                <a:gd name="connsiteX2970" fmla="*/ 6392634 w 6634280"/>
                <a:gd name="connsiteY2970" fmla="*/ 604115 h 1738203"/>
                <a:gd name="connsiteX2971" fmla="*/ 6398126 w 6634280"/>
                <a:gd name="connsiteY2971" fmla="*/ 604115 h 1738203"/>
                <a:gd name="connsiteX2972" fmla="*/ 6400872 w 6634280"/>
                <a:gd name="connsiteY2972" fmla="*/ 601369 h 1738203"/>
                <a:gd name="connsiteX2973" fmla="*/ 6403618 w 6634280"/>
                <a:gd name="connsiteY2973" fmla="*/ 598623 h 1738203"/>
                <a:gd name="connsiteX2974" fmla="*/ 6400872 w 6634280"/>
                <a:gd name="connsiteY2974" fmla="*/ 595877 h 1738203"/>
                <a:gd name="connsiteX2975" fmla="*/ 6398126 w 6634280"/>
                <a:gd name="connsiteY2975" fmla="*/ 595877 h 1738203"/>
                <a:gd name="connsiteX2976" fmla="*/ 5585317 w 6634280"/>
                <a:gd name="connsiteY2976" fmla="*/ 595877 h 1738203"/>
                <a:gd name="connsiteX2977" fmla="*/ 5579825 w 6634280"/>
                <a:gd name="connsiteY2977" fmla="*/ 598623 h 1738203"/>
                <a:gd name="connsiteX2978" fmla="*/ 5593555 w 6634280"/>
                <a:gd name="connsiteY2978" fmla="*/ 598623 h 1738203"/>
                <a:gd name="connsiteX2979" fmla="*/ 5601793 w 6634280"/>
                <a:gd name="connsiteY2979" fmla="*/ 601369 h 1738203"/>
                <a:gd name="connsiteX2980" fmla="*/ 5604539 w 6634280"/>
                <a:gd name="connsiteY2980" fmla="*/ 604115 h 1738203"/>
                <a:gd name="connsiteX2981" fmla="*/ 5601793 w 6634280"/>
                <a:gd name="connsiteY2981" fmla="*/ 598623 h 1738203"/>
                <a:gd name="connsiteX2982" fmla="*/ 5593555 w 6634280"/>
                <a:gd name="connsiteY2982" fmla="*/ 595877 h 1738203"/>
                <a:gd name="connsiteX2983" fmla="*/ 1540493 w 6634280"/>
                <a:gd name="connsiteY2983" fmla="*/ 595877 h 1738203"/>
                <a:gd name="connsiteX2984" fmla="*/ 1537748 w 6634280"/>
                <a:gd name="connsiteY2984" fmla="*/ 598623 h 1738203"/>
                <a:gd name="connsiteX2985" fmla="*/ 1537748 w 6634280"/>
                <a:gd name="connsiteY2985" fmla="*/ 601369 h 1738203"/>
                <a:gd name="connsiteX2986" fmla="*/ 1540493 w 6634280"/>
                <a:gd name="connsiteY2986" fmla="*/ 604115 h 1738203"/>
                <a:gd name="connsiteX2987" fmla="*/ 1545985 w 6634280"/>
                <a:gd name="connsiteY2987" fmla="*/ 604115 h 1738203"/>
                <a:gd name="connsiteX2988" fmla="*/ 1545985 w 6634280"/>
                <a:gd name="connsiteY2988" fmla="*/ 598623 h 1738203"/>
                <a:gd name="connsiteX2989" fmla="*/ 6422840 w 6634280"/>
                <a:gd name="connsiteY2989" fmla="*/ 593131 h 1738203"/>
                <a:gd name="connsiteX2990" fmla="*/ 6417348 w 6634280"/>
                <a:gd name="connsiteY2990" fmla="*/ 598623 h 1738203"/>
                <a:gd name="connsiteX2991" fmla="*/ 6414602 w 6634280"/>
                <a:gd name="connsiteY2991" fmla="*/ 601369 h 1738203"/>
                <a:gd name="connsiteX2992" fmla="*/ 6414602 w 6634280"/>
                <a:gd name="connsiteY2992" fmla="*/ 604115 h 1738203"/>
                <a:gd name="connsiteX2993" fmla="*/ 6417348 w 6634280"/>
                <a:gd name="connsiteY2993" fmla="*/ 604115 h 1738203"/>
                <a:gd name="connsiteX2994" fmla="*/ 6420094 w 6634280"/>
                <a:gd name="connsiteY2994" fmla="*/ 606861 h 1738203"/>
                <a:gd name="connsiteX2995" fmla="*/ 6420094 w 6634280"/>
                <a:gd name="connsiteY2995" fmla="*/ 604115 h 1738203"/>
                <a:gd name="connsiteX2996" fmla="*/ 6422840 w 6634280"/>
                <a:gd name="connsiteY2996" fmla="*/ 601369 h 1738203"/>
                <a:gd name="connsiteX2997" fmla="*/ 5659458 w 6634280"/>
                <a:gd name="connsiteY2997" fmla="*/ 593131 h 1738203"/>
                <a:gd name="connsiteX2998" fmla="*/ 5659458 w 6634280"/>
                <a:gd name="connsiteY2998" fmla="*/ 595877 h 1738203"/>
                <a:gd name="connsiteX2999" fmla="*/ 5662204 w 6634280"/>
                <a:gd name="connsiteY2999" fmla="*/ 598623 h 1738203"/>
                <a:gd name="connsiteX3000" fmla="*/ 5664950 w 6634280"/>
                <a:gd name="connsiteY3000" fmla="*/ 595877 h 1738203"/>
                <a:gd name="connsiteX3001" fmla="*/ 5664950 w 6634280"/>
                <a:gd name="connsiteY3001" fmla="*/ 593131 h 1738203"/>
                <a:gd name="connsiteX3002" fmla="*/ 5662204 w 6634280"/>
                <a:gd name="connsiteY3002" fmla="*/ 593131 h 1738203"/>
                <a:gd name="connsiteX3003" fmla="*/ 5615523 w 6634280"/>
                <a:gd name="connsiteY3003" fmla="*/ 593131 h 1738203"/>
                <a:gd name="connsiteX3004" fmla="*/ 5615523 w 6634280"/>
                <a:gd name="connsiteY3004" fmla="*/ 598623 h 1738203"/>
                <a:gd name="connsiteX3005" fmla="*/ 5621014 w 6634280"/>
                <a:gd name="connsiteY3005" fmla="*/ 598623 h 1738203"/>
                <a:gd name="connsiteX3006" fmla="*/ 5621014 w 6634280"/>
                <a:gd name="connsiteY3006" fmla="*/ 593131 h 1738203"/>
                <a:gd name="connsiteX3007" fmla="*/ 5338179 w 6634280"/>
                <a:gd name="connsiteY3007" fmla="*/ 593131 h 1738203"/>
                <a:gd name="connsiteX3008" fmla="*/ 5340925 w 6634280"/>
                <a:gd name="connsiteY3008" fmla="*/ 598623 h 1738203"/>
                <a:gd name="connsiteX3009" fmla="*/ 5343671 w 6634280"/>
                <a:gd name="connsiteY3009" fmla="*/ 601369 h 1738203"/>
                <a:gd name="connsiteX3010" fmla="*/ 5346417 w 6634280"/>
                <a:gd name="connsiteY3010" fmla="*/ 598623 h 1738203"/>
                <a:gd name="connsiteX3011" fmla="*/ 5346417 w 6634280"/>
                <a:gd name="connsiteY3011" fmla="*/ 595877 h 1738203"/>
                <a:gd name="connsiteX3012" fmla="*/ 5346417 w 6634280"/>
                <a:gd name="connsiteY3012" fmla="*/ 593131 h 1738203"/>
                <a:gd name="connsiteX3013" fmla="*/ 5975246 w 6634280"/>
                <a:gd name="connsiteY3013" fmla="*/ 590385 h 1738203"/>
                <a:gd name="connsiteX3014" fmla="*/ 5975246 w 6634280"/>
                <a:gd name="connsiteY3014" fmla="*/ 593131 h 1738203"/>
                <a:gd name="connsiteX3015" fmla="*/ 5972500 w 6634280"/>
                <a:gd name="connsiteY3015" fmla="*/ 598623 h 1738203"/>
                <a:gd name="connsiteX3016" fmla="*/ 5975246 w 6634280"/>
                <a:gd name="connsiteY3016" fmla="*/ 601369 h 1738203"/>
                <a:gd name="connsiteX3017" fmla="*/ 5977992 w 6634280"/>
                <a:gd name="connsiteY3017" fmla="*/ 604115 h 1738203"/>
                <a:gd name="connsiteX3018" fmla="*/ 5977992 w 6634280"/>
                <a:gd name="connsiteY3018" fmla="*/ 595877 h 1738203"/>
                <a:gd name="connsiteX3019" fmla="*/ 5977992 w 6634280"/>
                <a:gd name="connsiteY3019" fmla="*/ 593131 h 1738203"/>
                <a:gd name="connsiteX3020" fmla="*/ 5629252 w 6634280"/>
                <a:gd name="connsiteY3020" fmla="*/ 590385 h 1738203"/>
                <a:gd name="connsiteX3021" fmla="*/ 5629252 w 6634280"/>
                <a:gd name="connsiteY3021" fmla="*/ 598623 h 1738203"/>
                <a:gd name="connsiteX3022" fmla="*/ 5631998 w 6634280"/>
                <a:gd name="connsiteY3022" fmla="*/ 598623 h 1738203"/>
                <a:gd name="connsiteX3023" fmla="*/ 5631998 w 6634280"/>
                <a:gd name="connsiteY3023" fmla="*/ 593131 h 1738203"/>
                <a:gd name="connsiteX3024" fmla="*/ 5942294 w 6634280"/>
                <a:gd name="connsiteY3024" fmla="*/ 587639 h 1738203"/>
                <a:gd name="connsiteX3025" fmla="*/ 5939548 w 6634280"/>
                <a:gd name="connsiteY3025" fmla="*/ 595877 h 1738203"/>
                <a:gd name="connsiteX3026" fmla="*/ 5939548 w 6634280"/>
                <a:gd name="connsiteY3026" fmla="*/ 604115 h 1738203"/>
                <a:gd name="connsiteX3027" fmla="*/ 5945040 w 6634280"/>
                <a:gd name="connsiteY3027" fmla="*/ 612353 h 1738203"/>
                <a:gd name="connsiteX3028" fmla="*/ 5947786 w 6634280"/>
                <a:gd name="connsiteY3028" fmla="*/ 617845 h 1738203"/>
                <a:gd name="connsiteX3029" fmla="*/ 5947786 w 6634280"/>
                <a:gd name="connsiteY3029" fmla="*/ 609607 h 1738203"/>
                <a:gd name="connsiteX3030" fmla="*/ 5947786 w 6634280"/>
                <a:gd name="connsiteY3030" fmla="*/ 601369 h 1738203"/>
                <a:gd name="connsiteX3031" fmla="*/ 5947786 w 6634280"/>
                <a:gd name="connsiteY3031" fmla="*/ 593131 h 1738203"/>
                <a:gd name="connsiteX3032" fmla="*/ 5945040 w 6634280"/>
                <a:gd name="connsiteY3032" fmla="*/ 590385 h 1738203"/>
                <a:gd name="connsiteX3033" fmla="*/ 5909342 w 6634280"/>
                <a:gd name="connsiteY3033" fmla="*/ 587639 h 1738203"/>
                <a:gd name="connsiteX3034" fmla="*/ 5909342 w 6634280"/>
                <a:gd name="connsiteY3034" fmla="*/ 593131 h 1738203"/>
                <a:gd name="connsiteX3035" fmla="*/ 5914834 w 6634280"/>
                <a:gd name="connsiteY3035" fmla="*/ 593131 h 1738203"/>
                <a:gd name="connsiteX3036" fmla="*/ 5914834 w 6634280"/>
                <a:gd name="connsiteY3036" fmla="*/ 590385 h 1738203"/>
                <a:gd name="connsiteX3037" fmla="*/ 5912088 w 6634280"/>
                <a:gd name="connsiteY3037" fmla="*/ 587639 h 1738203"/>
                <a:gd name="connsiteX3038" fmla="*/ 1458113 w 6634280"/>
                <a:gd name="connsiteY3038" fmla="*/ 584893 h 1738203"/>
                <a:gd name="connsiteX3039" fmla="*/ 1452622 w 6634280"/>
                <a:gd name="connsiteY3039" fmla="*/ 587639 h 1738203"/>
                <a:gd name="connsiteX3040" fmla="*/ 1449877 w 6634280"/>
                <a:gd name="connsiteY3040" fmla="*/ 590385 h 1738203"/>
                <a:gd name="connsiteX3041" fmla="*/ 1444383 w 6634280"/>
                <a:gd name="connsiteY3041" fmla="*/ 593131 h 1738203"/>
                <a:gd name="connsiteX3042" fmla="*/ 1444383 w 6634280"/>
                <a:gd name="connsiteY3042" fmla="*/ 590385 h 1738203"/>
                <a:gd name="connsiteX3043" fmla="*/ 1438891 w 6634280"/>
                <a:gd name="connsiteY3043" fmla="*/ 590385 h 1738203"/>
                <a:gd name="connsiteX3044" fmla="*/ 1436146 w 6634280"/>
                <a:gd name="connsiteY3044" fmla="*/ 593131 h 1738203"/>
                <a:gd name="connsiteX3045" fmla="*/ 1438891 w 6634280"/>
                <a:gd name="connsiteY3045" fmla="*/ 593131 h 1738203"/>
                <a:gd name="connsiteX3046" fmla="*/ 1441637 w 6634280"/>
                <a:gd name="connsiteY3046" fmla="*/ 593131 h 1738203"/>
                <a:gd name="connsiteX3047" fmla="*/ 1444383 w 6634280"/>
                <a:gd name="connsiteY3047" fmla="*/ 593131 h 1738203"/>
                <a:gd name="connsiteX3048" fmla="*/ 1438891 w 6634280"/>
                <a:gd name="connsiteY3048" fmla="*/ 595877 h 1738203"/>
                <a:gd name="connsiteX3049" fmla="*/ 1438891 w 6634280"/>
                <a:gd name="connsiteY3049" fmla="*/ 598623 h 1738203"/>
                <a:gd name="connsiteX3050" fmla="*/ 1438891 w 6634280"/>
                <a:gd name="connsiteY3050" fmla="*/ 601369 h 1738203"/>
                <a:gd name="connsiteX3051" fmla="*/ 1436146 w 6634280"/>
                <a:gd name="connsiteY3051" fmla="*/ 598623 h 1738203"/>
                <a:gd name="connsiteX3052" fmla="*/ 1436146 w 6634280"/>
                <a:gd name="connsiteY3052" fmla="*/ 595877 h 1738203"/>
                <a:gd name="connsiteX3053" fmla="*/ 1430655 w 6634280"/>
                <a:gd name="connsiteY3053" fmla="*/ 595877 h 1738203"/>
                <a:gd name="connsiteX3054" fmla="*/ 1430655 w 6634280"/>
                <a:gd name="connsiteY3054" fmla="*/ 598623 h 1738203"/>
                <a:gd name="connsiteX3055" fmla="*/ 1430655 w 6634280"/>
                <a:gd name="connsiteY3055" fmla="*/ 601369 h 1738203"/>
                <a:gd name="connsiteX3056" fmla="*/ 1427907 w 6634280"/>
                <a:gd name="connsiteY3056" fmla="*/ 598623 h 1738203"/>
                <a:gd name="connsiteX3057" fmla="*/ 1427907 w 6634280"/>
                <a:gd name="connsiteY3057" fmla="*/ 595877 h 1738203"/>
                <a:gd name="connsiteX3058" fmla="*/ 1422416 w 6634280"/>
                <a:gd name="connsiteY3058" fmla="*/ 598623 h 1738203"/>
                <a:gd name="connsiteX3059" fmla="*/ 1422416 w 6634280"/>
                <a:gd name="connsiteY3059" fmla="*/ 601369 h 1738203"/>
                <a:gd name="connsiteX3060" fmla="*/ 1425162 w 6634280"/>
                <a:gd name="connsiteY3060" fmla="*/ 604115 h 1738203"/>
                <a:gd name="connsiteX3061" fmla="*/ 1433400 w 6634280"/>
                <a:gd name="connsiteY3061" fmla="*/ 604115 h 1738203"/>
                <a:gd name="connsiteX3062" fmla="*/ 1436146 w 6634280"/>
                <a:gd name="connsiteY3062" fmla="*/ 604115 h 1738203"/>
                <a:gd name="connsiteX3063" fmla="*/ 1438891 w 6634280"/>
                <a:gd name="connsiteY3063" fmla="*/ 604115 h 1738203"/>
                <a:gd name="connsiteX3064" fmla="*/ 1438891 w 6634280"/>
                <a:gd name="connsiteY3064" fmla="*/ 609607 h 1738203"/>
                <a:gd name="connsiteX3065" fmla="*/ 1438891 w 6634280"/>
                <a:gd name="connsiteY3065" fmla="*/ 615099 h 1738203"/>
                <a:gd name="connsiteX3066" fmla="*/ 1444383 w 6634280"/>
                <a:gd name="connsiteY3066" fmla="*/ 617845 h 1738203"/>
                <a:gd name="connsiteX3067" fmla="*/ 1449877 w 6634280"/>
                <a:gd name="connsiteY3067" fmla="*/ 620591 h 1738203"/>
                <a:gd name="connsiteX3068" fmla="*/ 1444383 w 6634280"/>
                <a:gd name="connsiteY3068" fmla="*/ 620591 h 1738203"/>
                <a:gd name="connsiteX3069" fmla="*/ 1444383 w 6634280"/>
                <a:gd name="connsiteY3069" fmla="*/ 631575 h 1738203"/>
                <a:gd name="connsiteX3070" fmla="*/ 1455368 w 6634280"/>
                <a:gd name="connsiteY3070" fmla="*/ 634321 h 1738203"/>
                <a:gd name="connsiteX3071" fmla="*/ 1458113 w 6634280"/>
                <a:gd name="connsiteY3071" fmla="*/ 642559 h 1738203"/>
                <a:gd name="connsiteX3072" fmla="*/ 1455368 w 6634280"/>
                <a:gd name="connsiteY3072" fmla="*/ 645305 h 1738203"/>
                <a:gd name="connsiteX3073" fmla="*/ 1455368 w 6634280"/>
                <a:gd name="connsiteY3073" fmla="*/ 653542 h 1738203"/>
                <a:gd name="connsiteX3074" fmla="*/ 1458113 w 6634280"/>
                <a:gd name="connsiteY3074" fmla="*/ 653542 h 1738203"/>
                <a:gd name="connsiteX3075" fmla="*/ 1458113 w 6634280"/>
                <a:gd name="connsiteY3075" fmla="*/ 659034 h 1738203"/>
                <a:gd name="connsiteX3076" fmla="*/ 1458113 w 6634280"/>
                <a:gd name="connsiteY3076" fmla="*/ 664526 h 1738203"/>
                <a:gd name="connsiteX3077" fmla="*/ 1455368 w 6634280"/>
                <a:gd name="connsiteY3077" fmla="*/ 672764 h 1738203"/>
                <a:gd name="connsiteX3078" fmla="*/ 1458113 w 6634280"/>
                <a:gd name="connsiteY3078" fmla="*/ 686494 h 1738203"/>
                <a:gd name="connsiteX3079" fmla="*/ 1471844 w 6634280"/>
                <a:gd name="connsiteY3079" fmla="*/ 683748 h 1738203"/>
                <a:gd name="connsiteX3080" fmla="*/ 1485574 w 6634280"/>
                <a:gd name="connsiteY3080" fmla="*/ 683748 h 1738203"/>
                <a:gd name="connsiteX3081" fmla="*/ 1499304 w 6634280"/>
                <a:gd name="connsiteY3081" fmla="*/ 686494 h 1738203"/>
                <a:gd name="connsiteX3082" fmla="*/ 1510287 w 6634280"/>
                <a:gd name="connsiteY3082" fmla="*/ 683748 h 1738203"/>
                <a:gd name="connsiteX3083" fmla="*/ 1515779 w 6634280"/>
                <a:gd name="connsiteY3083" fmla="*/ 686494 h 1738203"/>
                <a:gd name="connsiteX3084" fmla="*/ 1518526 w 6634280"/>
                <a:gd name="connsiteY3084" fmla="*/ 683748 h 1738203"/>
                <a:gd name="connsiteX3085" fmla="*/ 1518526 w 6634280"/>
                <a:gd name="connsiteY3085" fmla="*/ 681002 h 1738203"/>
                <a:gd name="connsiteX3086" fmla="*/ 1521272 w 6634280"/>
                <a:gd name="connsiteY3086" fmla="*/ 675510 h 1738203"/>
                <a:gd name="connsiteX3087" fmla="*/ 1529509 w 6634280"/>
                <a:gd name="connsiteY3087" fmla="*/ 675510 h 1738203"/>
                <a:gd name="connsiteX3088" fmla="*/ 1535002 w 6634280"/>
                <a:gd name="connsiteY3088" fmla="*/ 672764 h 1738203"/>
                <a:gd name="connsiteX3089" fmla="*/ 1543239 w 6634280"/>
                <a:gd name="connsiteY3089" fmla="*/ 667272 h 1738203"/>
                <a:gd name="connsiteX3090" fmla="*/ 1543239 w 6634280"/>
                <a:gd name="connsiteY3090" fmla="*/ 659034 h 1738203"/>
                <a:gd name="connsiteX3091" fmla="*/ 1545985 w 6634280"/>
                <a:gd name="connsiteY3091" fmla="*/ 653542 h 1738203"/>
                <a:gd name="connsiteX3092" fmla="*/ 1543239 w 6634280"/>
                <a:gd name="connsiteY3092" fmla="*/ 650797 h 1738203"/>
                <a:gd name="connsiteX3093" fmla="*/ 1540493 w 6634280"/>
                <a:gd name="connsiteY3093" fmla="*/ 645305 h 1738203"/>
                <a:gd name="connsiteX3094" fmla="*/ 1535002 w 6634280"/>
                <a:gd name="connsiteY3094" fmla="*/ 637067 h 1738203"/>
                <a:gd name="connsiteX3095" fmla="*/ 1529509 w 6634280"/>
                <a:gd name="connsiteY3095" fmla="*/ 631575 h 1738203"/>
                <a:gd name="connsiteX3096" fmla="*/ 1513033 w 6634280"/>
                <a:gd name="connsiteY3096" fmla="*/ 623337 h 1738203"/>
                <a:gd name="connsiteX3097" fmla="*/ 1515779 w 6634280"/>
                <a:gd name="connsiteY3097" fmla="*/ 620591 h 1738203"/>
                <a:gd name="connsiteX3098" fmla="*/ 1513033 w 6634280"/>
                <a:gd name="connsiteY3098" fmla="*/ 620591 h 1738203"/>
                <a:gd name="connsiteX3099" fmla="*/ 1513033 w 6634280"/>
                <a:gd name="connsiteY3099" fmla="*/ 617845 h 1738203"/>
                <a:gd name="connsiteX3100" fmla="*/ 1510287 w 6634280"/>
                <a:gd name="connsiteY3100" fmla="*/ 617845 h 1738203"/>
                <a:gd name="connsiteX3101" fmla="*/ 1510287 w 6634280"/>
                <a:gd name="connsiteY3101" fmla="*/ 620591 h 1738203"/>
                <a:gd name="connsiteX3102" fmla="*/ 1496557 w 6634280"/>
                <a:gd name="connsiteY3102" fmla="*/ 620591 h 1738203"/>
                <a:gd name="connsiteX3103" fmla="*/ 1485574 w 6634280"/>
                <a:gd name="connsiteY3103" fmla="*/ 620591 h 1738203"/>
                <a:gd name="connsiteX3104" fmla="*/ 1480081 w 6634280"/>
                <a:gd name="connsiteY3104" fmla="*/ 617845 h 1738203"/>
                <a:gd name="connsiteX3105" fmla="*/ 1477335 w 6634280"/>
                <a:gd name="connsiteY3105" fmla="*/ 615099 h 1738203"/>
                <a:gd name="connsiteX3106" fmla="*/ 1474589 w 6634280"/>
                <a:gd name="connsiteY3106" fmla="*/ 609607 h 1738203"/>
                <a:gd name="connsiteX3107" fmla="*/ 1474589 w 6634280"/>
                <a:gd name="connsiteY3107" fmla="*/ 604115 h 1738203"/>
                <a:gd name="connsiteX3108" fmla="*/ 1480081 w 6634280"/>
                <a:gd name="connsiteY3108" fmla="*/ 601369 h 1738203"/>
                <a:gd name="connsiteX3109" fmla="*/ 1482829 w 6634280"/>
                <a:gd name="connsiteY3109" fmla="*/ 598623 h 1738203"/>
                <a:gd name="connsiteX3110" fmla="*/ 1469098 w 6634280"/>
                <a:gd name="connsiteY3110" fmla="*/ 593131 h 1738203"/>
                <a:gd name="connsiteX3111" fmla="*/ 5697902 w 6634280"/>
                <a:gd name="connsiteY3111" fmla="*/ 584893 h 1738203"/>
                <a:gd name="connsiteX3112" fmla="*/ 5697902 w 6634280"/>
                <a:gd name="connsiteY3112" fmla="*/ 598623 h 1738203"/>
                <a:gd name="connsiteX3113" fmla="*/ 5703394 w 6634280"/>
                <a:gd name="connsiteY3113" fmla="*/ 593131 h 1738203"/>
                <a:gd name="connsiteX3114" fmla="*/ 5706140 w 6634280"/>
                <a:gd name="connsiteY3114" fmla="*/ 590385 h 1738203"/>
                <a:gd name="connsiteX3115" fmla="*/ 5706140 w 6634280"/>
                <a:gd name="connsiteY3115" fmla="*/ 587639 h 1738203"/>
                <a:gd name="connsiteX3116" fmla="*/ 5703394 w 6634280"/>
                <a:gd name="connsiteY3116" fmla="*/ 590385 h 1738203"/>
                <a:gd name="connsiteX3117" fmla="*/ 5700648 w 6634280"/>
                <a:gd name="connsiteY3117" fmla="*/ 590385 h 1738203"/>
                <a:gd name="connsiteX3118" fmla="*/ 5700648 w 6634280"/>
                <a:gd name="connsiteY3118" fmla="*/ 587639 h 1738203"/>
                <a:gd name="connsiteX3119" fmla="*/ 1318068 w 6634280"/>
                <a:gd name="connsiteY3119" fmla="*/ 582147 h 1738203"/>
                <a:gd name="connsiteX3120" fmla="*/ 1318068 w 6634280"/>
                <a:gd name="connsiteY3120" fmla="*/ 587639 h 1738203"/>
                <a:gd name="connsiteX3121" fmla="*/ 1318068 w 6634280"/>
                <a:gd name="connsiteY3121" fmla="*/ 590385 h 1738203"/>
                <a:gd name="connsiteX3122" fmla="*/ 1320814 w 6634280"/>
                <a:gd name="connsiteY3122" fmla="*/ 593131 h 1738203"/>
                <a:gd name="connsiteX3123" fmla="*/ 1326308 w 6634280"/>
                <a:gd name="connsiteY3123" fmla="*/ 593131 h 1738203"/>
                <a:gd name="connsiteX3124" fmla="*/ 1326308 w 6634280"/>
                <a:gd name="connsiteY3124" fmla="*/ 587639 h 1738203"/>
                <a:gd name="connsiteX3125" fmla="*/ 1323562 w 6634280"/>
                <a:gd name="connsiteY3125" fmla="*/ 582147 h 1738203"/>
                <a:gd name="connsiteX3126" fmla="*/ 5673188 w 6634280"/>
                <a:gd name="connsiteY3126" fmla="*/ 582147 h 1738203"/>
                <a:gd name="connsiteX3127" fmla="*/ 5673188 w 6634280"/>
                <a:gd name="connsiteY3127" fmla="*/ 584893 h 1738203"/>
                <a:gd name="connsiteX3128" fmla="*/ 5678680 w 6634280"/>
                <a:gd name="connsiteY3128" fmla="*/ 584893 h 1738203"/>
                <a:gd name="connsiteX3129" fmla="*/ 5678680 w 6634280"/>
                <a:gd name="connsiteY3129" fmla="*/ 582147 h 1738203"/>
                <a:gd name="connsiteX3130" fmla="*/ 5516667 w 6634280"/>
                <a:gd name="connsiteY3130" fmla="*/ 582147 h 1738203"/>
                <a:gd name="connsiteX3131" fmla="*/ 5511175 w 6634280"/>
                <a:gd name="connsiteY3131" fmla="*/ 584893 h 1738203"/>
                <a:gd name="connsiteX3132" fmla="*/ 5519413 w 6634280"/>
                <a:gd name="connsiteY3132" fmla="*/ 584893 h 1738203"/>
                <a:gd name="connsiteX3133" fmla="*/ 5519413 w 6634280"/>
                <a:gd name="connsiteY3133" fmla="*/ 582147 h 1738203"/>
                <a:gd name="connsiteX3134" fmla="*/ 5739091 w 6634280"/>
                <a:gd name="connsiteY3134" fmla="*/ 579401 h 1738203"/>
                <a:gd name="connsiteX3135" fmla="*/ 5733600 w 6634280"/>
                <a:gd name="connsiteY3135" fmla="*/ 582147 h 1738203"/>
                <a:gd name="connsiteX3136" fmla="*/ 5725362 w 6634280"/>
                <a:gd name="connsiteY3136" fmla="*/ 582147 h 1738203"/>
                <a:gd name="connsiteX3137" fmla="*/ 5725362 w 6634280"/>
                <a:gd name="connsiteY3137" fmla="*/ 584893 h 1738203"/>
                <a:gd name="connsiteX3138" fmla="*/ 5725362 w 6634280"/>
                <a:gd name="connsiteY3138" fmla="*/ 587639 h 1738203"/>
                <a:gd name="connsiteX3139" fmla="*/ 5728108 w 6634280"/>
                <a:gd name="connsiteY3139" fmla="*/ 587639 h 1738203"/>
                <a:gd name="connsiteX3140" fmla="*/ 5728108 w 6634280"/>
                <a:gd name="connsiteY3140" fmla="*/ 590385 h 1738203"/>
                <a:gd name="connsiteX3141" fmla="*/ 5739091 w 6634280"/>
                <a:gd name="connsiteY3141" fmla="*/ 590385 h 1738203"/>
                <a:gd name="connsiteX3142" fmla="*/ 5741837 w 6634280"/>
                <a:gd name="connsiteY3142" fmla="*/ 584893 h 1738203"/>
                <a:gd name="connsiteX3143" fmla="*/ 5741837 w 6634280"/>
                <a:gd name="connsiteY3143" fmla="*/ 582147 h 1738203"/>
                <a:gd name="connsiteX3144" fmla="*/ 5711632 w 6634280"/>
                <a:gd name="connsiteY3144" fmla="*/ 579401 h 1738203"/>
                <a:gd name="connsiteX3145" fmla="*/ 5708886 w 6634280"/>
                <a:gd name="connsiteY3145" fmla="*/ 582147 h 1738203"/>
                <a:gd name="connsiteX3146" fmla="*/ 5708886 w 6634280"/>
                <a:gd name="connsiteY3146" fmla="*/ 584893 h 1738203"/>
                <a:gd name="connsiteX3147" fmla="*/ 5714378 w 6634280"/>
                <a:gd name="connsiteY3147" fmla="*/ 584893 h 1738203"/>
                <a:gd name="connsiteX3148" fmla="*/ 5717124 w 6634280"/>
                <a:gd name="connsiteY3148" fmla="*/ 584893 h 1738203"/>
                <a:gd name="connsiteX3149" fmla="*/ 5717124 w 6634280"/>
                <a:gd name="connsiteY3149" fmla="*/ 582147 h 1738203"/>
                <a:gd name="connsiteX3150" fmla="*/ 5082803 w 6634280"/>
                <a:gd name="connsiteY3150" fmla="*/ 579401 h 1738203"/>
                <a:gd name="connsiteX3151" fmla="*/ 5080057 w 6634280"/>
                <a:gd name="connsiteY3151" fmla="*/ 584893 h 1738203"/>
                <a:gd name="connsiteX3152" fmla="*/ 5082803 w 6634280"/>
                <a:gd name="connsiteY3152" fmla="*/ 587639 h 1738203"/>
                <a:gd name="connsiteX3153" fmla="*/ 5085549 w 6634280"/>
                <a:gd name="connsiteY3153" fmla="*/ 587639 h 1738203"/>
                <a:gd name="connsiteX3154" fmla="*/ 5085549 w 6634280"/>
                <a:gd name="connsiteY3154" fmla="*/ 579401 h 1738203"/>
                <a:gd name="connsiteX3155" fmla="*/ 1556969 w 6634280"/>
                <a:gd name="connsiteY3155" fmla="*/ 576655 h 1738203"/>
                <a:gd name="connsiteX3156" fmla="*/ 1554223 w 6634280"/>
                <a:gd name="connsiteY3156" fmla="*/ 579401 h 1738203"/>
                <a:gd name="connsiteX3157" fmla="*/ 1554223 w 6634280"/>
                <a:gd name="connsiteY3157" fmla="*/ 587639 h 1738203"/>
                <a:gd name="connsiteX3158" fmla="*/ 1565206 w 6634280"/>
                <a:gd name="connsiteY3158" fmla="*/ 587639 h 1738203"/>
                <a:gd name="connsiteX3159" fmla="*/ 1565206 w 6634280"/>
                <a:gd name="connsiteY3159" fmla="*/ 582147 h 1738203"/>
                <a:gd name="connsiteX3160" fmla="*/ 1565206 w 6634280"/>
                <a:gd name="connsiteY3160" fmla="*/ 579401 h 1738203"/>
                <a:gd name="connsiteX3161" fmla="*/ 1021503 w 6634280"/>
                <a:gd name="connsiteY3161" fmla="*/ 576655 h 1738203"/>
                <a:gd name="connsiteX3162" fmla="*/ 1021503 w 6634280"/>
                <a:gd name="connsiteY3162" fmla="*/ 587639 h 1738203"/>
                <a:gd name="connsiteX3163" fmla="*/ 1026995 w 6634280"/>
                <a:gd name="connsiteY3163" fmla="*/ 587639 h 1738203"/>
                <a:gd name="connsiteX3164" fmla="*/ 1032487 w 6634280"/>
                <a:gd name="connsiteY3164" fmla="*/ 582147 h 1738203"/>
                <a:gd name="connsiteX3165" fmla="*/ 1026995 w 6634280"/>
                <a:gd name="connsiteY3165" fmla="*/ 579401 h 1738203"/>
                <a:gd name="connsiteX3166" fmla="*/ 5211864 w 6634280"/>
                <a:gd name="connsiteY3166" fmla="*/ 571163 h 1738203"/>
                <a:gd name="connsiteX3167" fmla="*/ 5211864 w 6634280"/>
                <a:gd name="connsiteY3167" fmla="*/ 576655 h 1738203"/>
                <a:gd name="connsiteX3168" fmla="*/ 5214610 w 6634280"/>
                <a:gd name="connsiteY3168" fmla="*/ 573909 h 1738203"/>
                <a:gd name="connsiteX3169" fmla="*/ 5214610 w 6634280"/>
                <a:gd name="connsiteY3169" fmla="*/ 576655 h 1738203"/>
                <a:gd name="connsiteX3170" fmla="*/ 5217356 w 6634280"/>
                <a:gd name="connsiteY3170" fmla="*/ 576655 h 1738203"/>
                <a:gd name="connsiteX3171" fmla="*/ 5220102 w 6634280"/>
                <a:gd name="connsiteY3171" fmla="*/ 576655 h 1738203"/>
                <a:gd name="connsiteX3172" fmla="*/ 5220102 w 6634280"/>
                <a:gd name="connsiteY3172" fmla="*/ 573909 h 1738203"/>
                <a:gd name="connsiteX3173" fmla="*/ 5217356 w 6634280"/>
                <a:gd name="connsiteY3173" fmla="*/ 573909 h 1738203"/>
                <a:gd name="connsiteX3174" fmla="*/ 5214610 w 6634280"/>
                <a:gd name="connsiteY3174" fmla="*/ 571163 h 1738203"/>
                <a:gd name="connsiteX3175" fmla="*/ 1106629 w 6634280"/>
                <a:gd name="connsiteY3175" fmla="*/ 571163 h 1738203"/>
                <a:gd name="connsiteX3176" fmla="*/ 1103883 w 6634280"/>
                <a:gd name="connsiteY3176" fmla="*/ 576655 h 1738203"/>
                <a:gd name="connsiteX3177" fmla="*/ 1109376 w 6634280"/>
                <a:gd name="connsiteY3177" fmla="*/ 576655 h 1738203"/>
                <a:gd name="connsiteX3178" fmla="*/ 1114868 w 6634280"/>
                <a:gd name="connsiteY3178" fmla="*/ 576655 h 1738203"/>
                <a:gd name="connsiteX3179" fmla="*/ 1112121 w 6634280"/>
                <a:gd name="connsiteY3179" fmla="*/ 571163 h 1738203"/>
                <a:gd name="connsiteX3180" fmla="*/ 1109376 w 6634280"/>
                <a:gd name="connsiteY3180" fmla="*/ 571163 h 1738203"/>
                <a:gd name="connsiteX3181" fmla="*/ 5612777 w 6634280"/>
                <a:gd name="connsiteY3181" fmla="*/ 568417 h 1738203"/>
                <a:gd name="connsiteX3182" fmla="*/ 5615523 w 6634280"/>
                <a:gd name="connsiteY3182" fmla="*/ 573909 h 1738203"/>
                <a:gd name="connsiteX3183" fmla="*/ 5621014 w 6634280"/>
                <a:gd name="connsiteY3183" fmla="*/ 573909 h 1738203"/>
                <a:gd name="connsiteX3184" fmla="*/ 5621014 w 6634280"/>
                <a:gd name="connsiteY3184" fmla="*/ 568417 h 1738203"/>
                <a:gd name="connsiteX3185" fmla="*/ 5165182 w 6634280"/>
                <a:gd name="connsiteY3185" fmla="*/ 568417 h 1738203"/>
                <a:gd name="connsiteX3186" fmla="*/ 5159690 w 6634280"/>
                <a:gd name="connsiteY3186" fmla="*/ 571163 h 1738203"/>
                <a:gd name="connsiteX3187" fmla="*/ 5156944 w 6634280"/>
                <a:gd name="connsiteY3187" fmla="*/ 573909 h 1738203"/>
                <a:gd name="connsiteX3188" fmla="*/ 5159690 w 6634280"/>
                <a:gd name="connsiteY3188" fmla="*/ 579401 h 1738203"/>
                <a:gd name="connsiteX3189" fmla="*/ 5159690 w 6634280"/>
                <a:gd name="connsiteY3189" fmla="*/ 584893 h 1738203"/>
                <a:gd name="connsiteX3190" fmla="*/ 5167928 w 6634280"/>
                <a:gd name="connsiteY3190" fmla="*/ 587639 h 1738203"/>
                <a:gd name="connsiteX3191" fmla="*/ 5170674 w 6634280"/>
                <a:gd name="connsiteY3191" fmla="*/ 593131 h 1738203"/>
                <a:gd name="connsiteX3192" fmla="*/ 5178912 w 6634280"/>
                <a:gd name="connsiteY3192" fmla="*/ 593131 h 1738203"/>
                <a:gd name="connsiteX3193" fmla="*/ 5184404 w 6634280"/>
                <a:gd name="connsiteY3193" fmla="*/ 593131 h 1738203"/>
                <a:gd name="connsiteX3194" fmla="*/ 5187150 w 6634280"/>
                <a:gd name="connsiteY3194" fmla="*/ 593131 h 1738203"/>
                <a:gd name="connsiteX3195" fmla="*/ 5189896 w 6634280"/>
                <a:gd name="connsiteY3195" fmla="*/ 587639 h 1738203"/>
                <a:gd name="connsiteX3196" fmla="*/ 5187150 w 6634280"/>
                <a:gd name="connsiteY3196" fmla="*/ 582147 h 1738203"/>
                <a:gd name="connsiteX3197" fmla="*/ 5184404 w 6634280"/>
                <a:gd name="connsiteY3197" fmla="*/ 579401 h 1738203"/>
                <a:gd name="connsiteX3198" fmla="*/ 5178912 w 6634280"/>
                <a:gd name="connsiteY3198" fmla="*/ 576655 h 1738203"/>
                <a:gd name="connsiteX3199" fmla="*/ 5176166 w 6634280"/>
                <a:gd name="connsiteY3199" fmla="*/ 573909 h 1738203"/>
                <a:gd name="connsiteX3200" fmla="*/ 5176166 w 6634280"/>
                <a:gd name="connsiteY3200" fmla="*/ 568417 h 1738203"/>
                <a:gd name="connsiteX3201" fmla="*/ 1425162 w 6634280"/>
                <a:gd name="connsiteY3201" fmla="*/ 565671 h 1738203"/>
                <a:gd name="connsiteX3202" fmla="*/ 1425162 w 6634280"/>
                <a:gd name="connsiteY3202" fmla="*/ 573909 h 1738203"/>
                <a:gd name="connsiteX3203" fmla="*/ 1430655 w 6634280"/>
                <a:gd name="connsiteY3203" fmla="*/ 573909 h 1738203"/>
                <a:gd name="connsiteX3204" fmla="*/ 1430655 w 6634280"/>
                <a:gd name="connsiteY3204" fmla="*/ 565671 h 1738203"/>
                <a:gd name="connsiteX3205" fmla="*/ 1427907 w 6634280"/>
                <a:gd name="connsiteY3205" fmla="*/ 565671 h 1738203"/>
                <a:gd name="connsiteX3206" fmla="*/ 1356512 w 6634280"/>
                <a:gd name="connsiteY3206" fmla="*/ 562925 h 1738203"/>
                <a:gd name="connsiteX3207" fmla="*/ 1356512 w 6634280"/>
                <a:gd name="connsiteY3207" fmla="*/ 571163 h 1738203"/>
                <a:gd name="connsiteX3208" fmla="*/ 1362005 w 6634280"/>
                <a:gd name="connsiteY3208" fmla="*/ 568417 h 1738203"/>
                <a:gd name="connsiteX3209" fmla="*/ 1362005 w 6634280"/>
                <a:gd name="connsiteY3209" fmla="*/ 562925 h 1738203"/>
                <a:gd name="connsiteX3210" fmla="*/ 760635 w 6634280"/>
                <a:gd name="connsiteY3210" fmla="*/ 562925 h 1738203"/>
                <a:gd name="connsiteX3211" fmla="*/ 755144 w 6634280"/>
                <a:gd name="connsiteY3211" fmla="*/ 565671 h 1738203"/>
                <a:gd name="connsiteX3212" fmla="*/ 755144 w 6634280"/>
                <a:gd name="connsiteY3212" fmla="*/ 571163 h 1738203"/>
                <a:gd name="connsiteX3213" fmla="*/ 760635 w 6634280"/>
                <a:gd name="connsiteY3213" fmla="*/ 571163 h 1738203"/>
                <a:gd name="connsiteX3214" fmla="*/ 5700648 w 6634280"/>
                <a:gd name="connsiteY3214" fmla="*/ 560179 h 1738203"/>
                <a:gd name="connsiteX3215" fmla="*/ 5700648 w 6634280"/>
                <a:gd name="connsiteY3215" fmla="*/ 568417 h 1738203"/>
                <a:gd name="connsiteX3216" fmla="*/ 5703394 w 6634280"/>
                <a:gd name="connsiteY3216" fmla="*/ 571163 h 1738203"/>
                <a:gd name="connsiteX3217" fmla="*/ 5706140 w 6634280"/>
                <a:gd name="connsiteY3217" fmla="*/ 568417 h 1738203"/>
                <a:gd name="connsiteX3218" fmla="*/ 5706140 w 6634280"/>
                <a:gd name="connsiteY3218" fmla="*/ 562925 h 1738203"/>
                <a:gd name="connsiteX3219" fmla="*/ 5703394 w 6634280"/>
                <a:gd name="connsiteY3219" fmla="*/ 562925 h 1738203"/>
                <a:gd name="connsiteX3220" fmla="*/ 5599047 w 6634280"/>
                <a:gd name="connsiteY3220" fmla="*/ 560179 h 1738203"/>
                <a:gd name="connsiteX3221" fmla="*/ 5599047 w 6634280"/>
                <a:gd name="connsiteY3221" fmla="*/ 565671 h 1738203"/>
                <a:gd name="connsiteX3222" fmla="*/ 5604539 w 6634280"/>
                <a:gd name="connsiteY3222" fmla="*/ 565671 h 1738203"/>
                <a:gd name="connsiteX3223" fmla="*/ 5604539 w 6634280"/>
                <a:gd name="connsiteY3223" fmla="*/ 560179 h 1738203"/>
                <a:gd name="connsiteX3224" fmla="*/ 1460859 w 6634280"/>
                <a:gd name="connsiteY3224" fmla="*/ 557433 h 1738203"/>
                <a:gd name="connsiteX3225" fmla="*/ 1460859 w 6634280"/>
                <a:gd name="connsiteY3225" fmla="*/ 562925 h 1738203"/>
                <a:gd name="connsiteX3226" fmla="*/ 1469098 w 6634280"/>
                <a:gd name="connsiteY3226" fmla="*/ 562925 h 1738203"/>
                <a:gd name="connsiteX3227" fmla="*/ 1466353 w 6634280"/>
                <a:gd name="connsiteY3227" fmla="*/ 560179 h 1738203"/>
                <a:gd name="connsiteX3228" fmla="*/ 727684 w 6634280"/>
                <a:gd name="connsiteY3228" fmla="*/ 557433 h 1738203"/>
                <a:gd name="connsiteX3229" fmla="*/ 724938 w 6634280"/>
                <a:gd name="connsiteY3229" fmla="*/ 560179 h 1738203"/>
                <a:gd name="connsiteX3230" fmla="*/ 733176 w 6634280"/>
                <a:gd name="connsiteY3230" fmla="*/ 562925 h 1738203"/>
                <a:gd name="connsiteX3231" fmla="*/ 735922 w 6634280"/>
                <a:gd name="connsiteY3231" fmla="*/ 565671 h 1738203"/>
                <a:gd name="connsiteX3232" fmla="*/ 733176 w 6634280"/>
                <a:gd name="connsiteY3232" fmla="*/ 560179 h 1738203"/>
                <a:gd name="connsiteX3233" fmla="*/ 730430 w 6634280"/>
                <a:gd name="connsiteY3233" fmla="*/ 557433 h 1738203"/>
                <a:gd name="connsiteX3234" fmla="*/ 5637490 w 6634280"/>
                <a:gd name="connsiteY3234" fmla="*/ 551941 h 1738203"/>
                <a:gd name="connsiteX3235" fmla="*/ 5637490 w 6634280"/>
                <a:gd name="connsiteY3235" fmla="*/ 554687 h 1738203"/>
                <a:gd name="connsiteX3236" fmla="*/ 5640236 w 6634280"/>
                <a:gd name="connsiteY3236" fmla="*/ 557433 h 1738203"/>
                <a:gd name="connsiteX3237" fmla="*/ 5645728 w 6634280"/>
                <a:gd name="connsiteY3237" fmla="*/ 554687 h 1738203"/>
                <a:gd name="connsiteX3238" fmla="*/ 5651220 w 6634280"/>
                <a:gd name="connsiteY3238" fmla="*/ 557433 h 1738203"/>
                <a:gd name="connsiteX3239" fmla="*/ 5651220 w 6634280"/>
                <a:gd name="connsiteY3239" fmla="*/ 551941 h 1738203"/>
                <a:gd name="connsiteX3240" fmla="*/ 5645728 w 6634280"/>
                <a:gd name="connsiteY3240" fmla="*/ 551941 h 1738203"/>
                <a:gd name="connsiteX3241" fmla="*/ 5642982 w 6634280"/>
                <a:gd name="connsiteY3241" fmla="*/ 551941 h 1738203"/>
                <a:gd name="connsiteX3242" fmla="*/ 5115755 w 6634280"/>
                <a:gd name="connsiteY3242" fmla="*/ 551941 h 1738203"/>
                <a:gd name="connsiteX3243" fmla="*/ 5113009 w 6634280"/>
                <a:gd name="connsiteY3243" fmla="*/ 557433 h 1738203"/>
                <a:gd name="connsiteX3244" fmla="*/ 5110263 w 6634280"/>
                <a:gd name="connsiteY3244" fmla="*/ 562925 h 1738203"/>
                <a:gd name="connsiteX3245" fmla="*/ 5107517 w 6634280"/>
                <a:gd name="connsiteY3245" fmla="*/ 571163 h 1738203"/>
                <a:gd name="connsiteX3246" fmla="*/ 5107517 w 6634280"/>
                <a:gd name="connsiteY3246" fmla="*/ 579401 h 1738203"/>
                <a:gd name="connsiteX3247" fmla="*/ 5104771 w 6634280"/>
                <a:gd name="connsiteY3247" fmla="*/ 582147 h 1738203"/>
                <a:gd name="connsiteX3248" fmla="*/ 5102025 w 6634280"/>
                <a:gd name="connsiteY3248" fmla="*/ 584893 h 1738203"/>
                <a:gd name="connsiteX3249" fmla="*/ 5102025 w 6634280"/>
                <a:gd name="connsiteY3249" fmla="*/ 590385 h 1738203"/>
                <a:gd name="connsiteX3250" fmla="*/ 5096533 w 6634280"/>
                <a:gd name="connsiteY3250" fmla="*/ 593131 h 1738203"/>
                <a:gd name="connsiteX3251" fmla="*/ 5102025 w 6634280"/>
                <a:gd name="connsiteY3251" fmla="*/ 595877 h 1738203"/>
                <a:gd name="connsiteX3252" fmla="*/ 5102025 w 6634280"/>
                <a:gd name="connsiteY3252" fmla="*/ 604115 h 1738203"/>
                <a:gd name="connsiteX3253" fmla="*/ 5115755 w 6634280"/>
                <a:gd name="connsiteY3253" fmla="*/ 606861 h 1738203"/>
                <a:gd name="connsiteX3254" fmla="*/ 5123993 w 6634280"/>
                <a:gd name="connsiteY3254" fmla="*/ 606861 h 1738203"/>
                <a:gd name="connsiteX3255" fmla="*/ 5129485 w 6634280"/>
                <a:gd name="connsiteY3255" fmla="*/ 604115 h 1738203"/>
                <a:gd name="connsiteX3256" fmla="*/ 5129485 w 6634280"/>
                <a:gd name="connsiteY3256" fmla="*/ 593131 h 1738203"/>
                <a:gd name="connsiteX3257" fmla="*/ 5129485 w 6634280"/>
                <a:gd name="connsiteY3257" fmla="*/ 587639 h 1738203"/>
                <a:gd name="connsiteX3258" fmla="*/ 5132230 w 6634280"/>
                <a:gd name="connsiteY3258" fmla="*/ 587639 h 1738203"/>
                <a:gd name="connsiteX3259" fmla="*/ 5137722 w 6634280"/>
                <a:gd name="connsiteY3259" fmla="*/ 587639 h 1738203"/>
                <a:gd name="connsiteX3260" fmla="*/ 5143214 w 6634280"/>
                <a:gd name="connsiteY3260" fmla="*/ 582147 h 1738203"/>
                <a:gd name="connsiteX3261" fmla="*/ 5143214 w 6634280"/>
                <a:gd name="connsiteY3261" fmla="*/ 576655 h 1738203"/>
                <a:gd name="connsiteX3262" fmla="*/ 5140468 w 6634280"/>
                <a:gd name="connsiteY3262" fmla="*/ 576655 h 1738203"/>
                <a:gd name="connsiteX3263" fmla="*/ 5137722 w 6634280"/>
                <a:gd name="connsiteY3263" fmla="*/ 579401 h 1738203"/>
                <a:gd name="connsiteX3264" fmla="*/ 5134976 w 6634280"/>
                <a:gd name="connsiteY3264" fmla="*/ 579401 h 1738203"/>
                <a:gd name="connsiteX3265" fmla="*/ 5132230 w 6634280"/>
                <a:gd name="connsiteY3265" fmla="*/ 579401 h 1738203"/>
                <a:gd name="connsiteX3266" fmla="*/ 5126739 w 6634280"/>
                <a:gd name="connsiteY3266" fmla="*/ 584893 h 1738203"/>
                <a:gd name="connsiteX3267" fmla="*/ 5118501 w 6634280"/>
                <a:gd name="connsiteY3267" fmla="*/ 584893 h 1738203"/>
                <a:gd name="connsiteX3268" fmla="*/ 5118501 w 6634280"/>
                <a:gd name="connsiteY3268" fmla="*/ 582147 h 1738203"/>
                <a:gd name="connsiteX3269" fmla="*/ 5115755 w 6634280"/>
                <a:gd name="connsiteY3269" fmla="*/ 582147 h 1738203"/>
                <a:gd name="connsiteX3270" fmla="*/ 5115755 w 6634280"/>
                <a:gd name="connsiteY3270" fmla="*/ 579401 h 1738203"/>
                <a:gd name="connsiteX3271" fmla="*/ 5115755 w 6634280"/>
                <a:gd name="connsiteY3271" fmla="*/ 576655 h 1738203"/>
                <a:gd name="connsiteX3272" fmla="*/ 5118501 w 6634280"/>
                <a:gd name="connsiteY3272" fmla="*/ 579401 h 1738203"/>
                <a:gd name="connsiteX3273" fmla="*/ 5121247 w 6634280"/>
                <a:gd name="connsiteY3273" fmla="*/ 579401 h 1738203"/>
                <a:gd name="connsiteX3274" fmla="*/ 5132230 w 6634280"/>
                <a:gd name="connsiteY3274" fmla="*/ 576655 h 1738203"/>
                <a:gd name="connsiteX3275" fmla="*/ 5137722 w 6634280"/>
                <a:gd name="connsiteY3275" fmla="*/ 571163 h 1738203"/>
                <a:gd name="connsiteX3276" fmla="*/ 5137722 w 6634280"/>
                <a:gd name="connsiteY3276" fmla="*/ 562925 h 1738203"/>
                <a:gd name="connsiteX3277" fmla="*/ 5132230 w 6634280"/>
                <a:gd name="connsiteY3277" fmla="*/ 560179 h 1738203"/>
                <a:gd name="connsiteX3278" fmla="*/ 5132230 w 6634280"/>
                <a:gd name="connsiteY3278" fmla="*/ 554687 h 1738203"/>
                <a:gd name="connsiteX3279" fmla="*/ 5126739 w 6634280"/>
                <a:gd name="connsiteY3279" fmla="*/ 554687 h 1738203"/>
                <a:gd name="connsiteX3280" fmla="*/ 5123993 w 6634280"/>
                <a:gd name="connsiteY3280" fmla="*/ 554687 h 1738203"/>
                <a:gd name="connsiteX3281" fmla="*/ 5121247 w 6634280"/>
                <a:gd name="connsiteY3281" fmla="*/ 551941 h 1738203"/>
                <a:gd name="connsiteX3282" fmla="*/ 1323562 w 6634280"/>
                <a:gd name="connsiteY3282" fmla="*/ 549195 h 1738203"/>
                <a:gd name="connsiteX3283" fmla="*/ 1323562 w 6634280"/>
                <a:gd name="connsiteY3283" fmla="*/ 554687 h 1738203"/>
                <a:gd name="connsiteX3284" fmla="*/ 1329053 w 6634280"/>
                <a:gd name="connsiteY3284" fmla="*/ 554687 h 1738203"/>
                <a:gd name="connsiteX3285" fmla="*/ 1329053 w 6634280"/>
                <a:gd name="connsiteY3285" fmla="*/ 549195 h 1738203"/>
                <a:gd name="connsiteX3286" fmla="*/ 1515779 w 6634280"/>
                <a:gd name="connsiteY3286" fmla="*/ 546449 h 1738203"/>
                <a:gd name="connsiteX3287" fmla="*/ 1510287 w 6634280"/>
                <a:gd name="connsiteY3287" fmla="*/ 549195 h 1738203"/>
                <a:gd name="connsiteX3288" fmla="*/ 1504796 w 6634280"/>
                <a:gd name="connsiteY3288" fmla="*/ 549195 h 1738203"/>
                <a:gd name="connsiteX3289" fmla="*/ 1491065 w 6634280"/>
                <a:gd name="connsiteY3289" fmla="*/ 551941 h 1738203"/>
                <a:gd name="connsiteX3290" fmla="*/ 1491065 w 6634280"/>
                <a:gd name="connsiteY3290" fmla="*/ 560179 h 1738203"/>
                <a:gd name="connsiteX3291" fmla="*/ 1502050 w 6634280"/>
                <a:gd name="connsiteY3291" fmla="*/ 557433 h 1738203"/>
                <a:gd name="connsiteX3292" fmla="*/ 1510287 w 6634280"/>
                <a:gd name="connsiteY3292" fmla="*/ 554687 h 1738203"/>
                <a:gd name="connsiteX3293" fmla="*/ 1513033 w 6634280"/>
                <a:gd name="connsiteY3293" fmla="*/ 560179 h 1738203"/>
                <a:gd name="connsiteX3294" fmla="*/ 1524017 w 6634280"/>
                <a:gd name="connsiteY3294" fmla="*/ 560179 h 1738203"/>
                <a:gd name="connsiteX3295" fmla="*/ 1524017 w 6634280"/>
                <a:gd name="connsiteY3295" fmla="*/ 554687 h 1738203"/>
                <a:gd name="connsiteX3296" fmla="*/ 1526763 w 6634280"/>
                <a:gd name="connsiteY3296" fmla="*/ 551941 h 1738203"/>
                <a:gd name="connsiteX3297" fmla="*/ 1529509 w 6634280"/>
                <a:gd name="connsiteY3297" fmla="*/ 549195 h 1738203"/>
                <a:gd name="connsiteX3298" fmla="*/ 1521272 w 6634280"/>
                <a:gd name="connsiteY3298" fmla="*/ 549195 h 1738203"/>
                <a:gd name="connsiteX3299" fmla="*/ 5678680 w 6634280"/>
                <a:gd name="connsiteY3299" fmla="*/ 546449 h 1738203"/>
                <a:gd name="connsiteX3300" fmla="*/ 5675934 w 6634280"/>
                <a:gd name="connsiteY3300" fmla="*/ 549195 h 1738203"/>
                <a:gd name="connsiteX3301" fmla="*/ 5673188 w 6634280"/>
                <a:gd name="connsiteY3301" fmla="*/ 549195 h 1738203"/>
                <a:gd name="connsiteX3302" fmla="*/ 5673188 w 6634280"/>
                <a:gd name="connsiteY3302" fmla="*/ 551941 h 1738203"/>
                <a:gd name="connsiteX3303" fmla="*/ 5678680 w 6634280"/>
                <a:gd name="connsiteY3303" fmla="*/ 554687 h 1738203"/>
                <a:gd name="connsiteX3304" fmla="*/ 5684172 w 6634280"/>
                <a:gd name="connsiteY3304" fmla="*/ 557433 h 1738203"/>
                <a:gd name="connsiteX3305" fmla="*/ 5681426 w 6634280"/>
                <a:gd name="connsiteY3305" fmla="*/ 560179 h 1738203"/>
                <a:gd name="connsiteX3306" fmla="*/ 5681426 w 6634280"/>
                <a:gd name="connsiteY3306" fmla="*/ 562925 h 1738203"/>
                <a:gd name="connsiteX3307" fmla="*/ 5684172 w 6634280"/>
                <a:gd name="connsiteY3307" fmla="*/ 560179 h 1738203"/>
                <a:gd name="connsiteX3308" fmla="*/ 5684172 w 6634280"/>
                <a:gd name="connsiteY3308" fmla="*/ 557433 h 1738203"/>
                <a:gd name="connsiteX3309" fmla="*/ 5684172 w 6634280"/>
                <a:gd name="connsiteY3309" fmla="*/ 554687 h 1738203"/>
                <a:gd name="connsiteX3310" fmla="*/ 5684172 w 6634280"/>
                <a:gd name="connsiteY3310" fmla="*/ 549195 h 1738203"/>
                <a:gd name="connsiteX3311" fmla="*/ 1298847 w 6634280"/>
                <a:gd name="connsiteY3311" fmla="*/ 543703 h 1738203"/>
                <a:gd name="connsiteX3312" fmla="*/ 1296101 w 6634280"/>
                <a:gd name="connsiteY3312" fmla="*/ 546449 h 1738203"/>
                <a:gd name="connsiteX3313" fmla="*/ 1296101 w 6634280"/>
                <a:gd name="connsiteY3313" fmla="*/ 549195 h 1738203"/>
                <a:gd name="connsiteX3314" fmla="*/ 1298847 w 6634280"/>
                <a:gd name="connsiteY3314" fmla="*/ 551941 h 1738203"/>
                <a:gd name="connsiteX3315" fmla="*/ 1304341 w 6634280"/>
                <a:gd name="connsiteY3315" fmla="*/ 551941 h 1738203"/>
                <a:gd name="connsiteX3316" fmla="*/ 1304341 w 6634280"/>
                <a:gd name="connsiteY3316" fmla="*/ 546449 h 1738203"/>
                <a:gd name="connsiteX3317" fmla="*/ 1301593 w 6634280"/>
                <a:gd name="connsiteY3317" fmla="*/ 543703 h 1738203"/>
                <a:gd name="connsiteX3318" fmla="*/ 1394958 w 6634280"/>
                <a:gd name="connsiteY3318" fmla="*/ 540957 h 1738203"/>
                <a:gd name="connsiteX3319" fmla="*/ 1397703 w 6634280"/>
                <a:gd name="connsiteY3319" fmla="*/ 543703 h 1738203"/>
                <a:gd name="connsiteX3320" fmla="*/ 1394958 w 6634280"/>
                <a:gd name="connsiteY3320" fmla="*/ 546449 h 1738203"/>
                <a:gd name="connsiteX3321" fmla="*/ 1394958 w 6634280"/>
                <a:gd name="connsiteY3321" fmla="*/ 549195 h 1738203"/>
                <a:gd name="connsiteX3322" fmla="*/ 1403194 w 6634280"/>
                <a:gd name="connsiteY3322" fmla="*/ 543703 h 1738203"/>
                <a:gd name="connsiteX3323" fmla="*/ 1403194 w 6634280"/>
                <a:gd name="connsiteY3323" fmla="*/ 549195 h 1738203"/>
                <a:gd name="connsiteX3324" fmla="*/ 1408686 w 6634280"/>
                <a:gd name="connsiteY3324" fmla="*/ 549195 h 1738203"/>
                <a:gd name="connsiteX3325" fmla="*/ 1411434 w 6634280"/>
                <a:gd name="connsiteY3325" fmla="*/ 546449 h 1738203"/>
                <a:gd name="connsiteX3326" fmla="*/ 1414179 w 6634280"/>
                <a:gd name="connsiteY3326" fmla="*/ 549195 h 1738203"/>
                <a:gd name="connsiteX3327" fmla="*/ 1414179 w 6634280"/>
                <a:gd name="connsiteY3327" fmla="*/ 540957 h 1738203"/>
                <a:gd name="connsiteX3328" fmla="*/ 5209118 w 6634280"/>
                <a:gd name="connsiteY3328" fmla="*/ 538211 h 1738203"/>
                <a:gd name="connsiteX3329" fmla="*/ 5200880 w 6634280"/>
                <a:gd name="connsiteY3329" fmla="*/ 546449 h 1738203"/>
                <a:gd name="connsiteX3330" fmla="*/ 5203626 w 6634280"/>
                <a:gd name="connsiteY3330" fmla="*/ 549195 h 1738203"/>
                <a:gd name="connsiteX3331" fmla="*/ 5206372 w 6634280"/>
                <a:gd name="connsiteY3331" fmla="*/ 549195 h 1738203"/>
                <a:gd name="connsiteX3332" fmla="*/ 5214610 w 6634280"/>
                <a:gd name="connsiteY3332" fmla="*/ 549195 h 1738203"/>
                <a:gd name="connsiteX3333" fmla="*/ 5220102 w 6634280"/>
                <a:gd name="connsiteY3333" fmla="*/ 540957 h 1738203"/>
                <a:gd name="connsiteX3334" fmla="*/ 5214610 w 6634280"/>
                <a:gd name="connsiteY3334" fmla="*/ 538211 h 1738203"/>
                <a:gd name="connsiteX3335" fmla="*/ 840269 w 6634280"/>
                <a:gd name="connsiteY3335" fmla="*/ 535465 h 1738203"/>
                <a:gd name="connsiteX3336" fmla="*/ 837523 w 6634280"/>
                <a:gd name="connsiteY3336" fmla="*/ 540957 h 1738203"/>
                <a:gd name="connsiteX3337" fmla="*/ 840269 w 6634280"/>
                <a:gd name="connsiteY3337" fmla="*/ 540957 h 1738203"/>
                <a:gd name="connsiteX3338" fmla="*/ 843015 w 6634280"/>
                <a:gd name="connsiteY3338" fmla="*/ 540957 h 1738203"/>
                <a:gd name="connsiteX3339" fmla="*/ 845761 w 6634280"/>
                <a:gd name="connsiteY3339" fmla="*/ 538211 h 1738203"/>
                <a:gd name="connsiteX3340" fmla="*/ 845761 w 6634280"/>
                <a:gd name="connsiteY3340" fmla="*/ 535465 h 1738203"/>
                <a:gd name="connsiteX3341" fmla="*/ 5733600 w 6634280"/>
                <a:gd name="connsiteY3341" fmla="*/ 532719 h 1738203"/>
                <a:gd name="connsiteX3342" fmla="*/ 5730854 w 6634280"/>
                <a:gd name="connsiteY3342" fmla="*/ 535465 h 1738203"/>
                <a:gd name="connsiteX3343" fmla="*/ 5728108 w 6634280"/>
                <a:gd name="connsiteY3343" fmla="*/ 535465 h 1738203"/>
                <a:gd name="connsiteX3344" fmla="*/ 5722616 w 6634280"/>
                <a:gd name="connsiteY3344" fmla="*/ 535465 h 1738203"/>
                <a:gd name="connsiteX3345" fmla="*/ 5722616 w 6634280"/>
                <a:gd name="connsiteY3345" fmla="*/ 540957 h 1738203"/>
                <a:gd name="connsiteX3346" fmla="*/ 5730854 w 6634280"/>
                <a:gd name="connsiteY3346" fmla="*/ 540957 h 1738203"/>
                <a:gd name="connsiteX3347" fmla="*/ 5739091 w 6634280"/>
                <a:gd name="connsiteY3347" fmla="*/ 540957 h 1738203"/>
                <a:gd name="connsiteX3348" fmla="*/ 5739091 w 6634280"/>
                <a:gd name="connsiteY3348" fmla="*/ 532719 h 1738203"/>
                <a:gd name="connsiteX3349" fmla="*/ 5629252 w 6634280"/>
                <a:gd name="connsiteY3349" fmla="*/ 532719 h 1738203"/>
                <a:gd name="connsiteX3350" fmla="*/ 5626506 w 6634280"/>
                <a:gd name="connsiteY3350" fmla="*/ 535465 h 1738203"/>
                <a:gd name="connsiteX3351" fmla="*/ 5623760 w 6634280"/>
                <a:gd name="connsiteY3351" fmla="*/ 538211 h 1738203"/>
                <a:gd name="connsiteX3352" fmla="*/ 5618268 w 6634280"/>
                <a:gd name="connsiteY3352" fmla="*/ 540957 h 1738203"/>
                <a:gd name="connsiteX3353" fmla="*/ 5618268 w 6634280"/>
                <a:gd name="connsiteY3353" fmla="*/ 546449 h 1738203"/>
                <a:gd name="connsiteX3354" fmla="*/ 5626506 w 6634280"/>
                <a:gd name="connsiteY3354" fmla="*/ 549195 h 1738203"/>
                <a:gd name="connsiteX3355" fmla="*/ 5629252 w 6634280"/>
                <a:gd name="connsiteY3355" fmla="*/ 551941 h 1738203"/>
                <a:gd name="connsiteX3356" fmla="*/ 5631998 w 6634280"/>
                <a:gd name="connsiteY3356" fmla="*/ 551941 h 1738203"/>
                <a:gd name="connsiteX3357" fmla="*/ 5634744 w 6634280"/>
                <a:gd name="connsiteY3357" fmla="*/ 549195 h 1738203"/>
                <a:gd name="connsiteX3358" fmla="*/ 5634744 w 6634280"/>
                <a:gd name="connsiteY3358" fmla="*/ 546449 h 1738203"/>
                <a:gd name="connsiteX3359" fmla="*/ 5637490 w 6634280"/>
                <a:gd name="connsiteY3359" fmla="*/ 543703 h 1738203"/>
                <a:gd name="connsiteX3360" fmla="*/ 5637490 w 6634280"/>
                <a:gd name="connsiteY3360" fmla="*/ 538211 h 1738203"/>
                <a:gd name="connsiteX3361" fmla="*/ 5634744 w 6634280"/>
                <a:gd name="connsiteY3361" fmla="*/ 538211 h 1738203"/>
                <a:gd name="connsiteX3362" fmla="*/ 5631998 w 6634280"/>
                <a:gd name="connsiteY3362" fmla="*/ 532719 h 1738203"/>
                <a:gd name="connsiteX3363" fmla="*/ 5604539 w 6634280"/>
                <a:gd name="connsiteY3363" fmla="*/ 532719 h 1738203"/>
                <a:gd name="connsiteX3364" fmla="*/ 5599047 w 6634280"/>
                <a:gd name="connsiteY3364" fmla="*/ 538211 h 1738203"/>
                <a:gd name="connsiteX3365" fmla="*/ 5593555 w 6634280"/>
                <a:gd name="connsiteY3365" fmla="*/ 546449 h 1738203"/>
                <a:gd name="connsiteX3366" fmla="*/ 5590809 w 6634280"/>
                <a:gd name="connsiteY3366" fmla="*/ 546449 h 1738203"/>
                <a:gd name="connsiteX3367" fmla="*/ 5588063 w 6634280"/>
                <a:gd name="connsiteY3367" fmla="*/ 543703 h 1738203"/>
                <a:gd name="connsiteX3368" fmla="*/ 5588063 w 6634280"/>
                <a:gd name="connsiteY3368" fmla="*/ 546449 h 1738203"/>
                <a:gd name="connsiteX3369" fmla="*/ 5588063 w 6634280"/>
                <a:gd name="connsiteY3369" fmla="*/ 549195 h 1738203"/>
                <a:gd name="connsiteX3370" fmla="*/ 5588063 w 6634280"/>
                <a:gd name="connsiteY3370" fmla="*/ 551941 h 1738203"/>
                <a:gd name="connsiteX3371" fmla="*/ 5593555 w 6634280"/>
                <a:gd name="connsiteY3371" fmla="*/ 549195 h 1738203"/>
                <a:gd name="connsiteX3372" fmla="*/ 5601793 w 6634280"/>
                <a:gd name="connsiteY3372" fmla="*/ 549195 h 1738203"/>
                <a:gd name="connsiteX3373" fmla="*/ 5601793 w 6634280"/>
                <a:gd name="connsiteY3373" fmla="*/ 543703 h 1738203"/>
                <a:gd name="connsiteX3374" fmla="*/ 5601793 w 6634280"/>
                <a:gd name="connsiteY3374" fmla="*/ 538211 h 1738203"/>
                <a:gd name="connsiteX3375" fmla="*/ 604115 w 6634280"/>
                <a:gd name="connsiteY3375" fmla="*/ 532719 h 1738203"/>
                <a:gd name="connsiteX3376" fmla="*/ 601369 w 6634280"/>
                <a:gd name="connsiteY3376" fmla="*/ 535465 h 1738203"/>
                <a:gd name="connsiteX3377" fmla="*/ 604115 w 6634280"/>
                <a:gd name="connsiteY3377" fmla="*/ 538211 h 1738203"/>
                <a:gd name="connsiteX3378" fmla="*/ 606861 w 6634280"/>
                <a:gd name="connsiteY3378" fmla="*/ 538211 h 1738203"/>
                <a:gd name="connsiteX3379" fmla="*/ 609607 w 6634280"/>
                <a:gd name="connsiteY3379" fmla="*/ 538211 h 1738203"/>
                <a:gd name="connsiteX3380" fmla="*/ 609607 w 6634280"/>
                <a:gd name="connsiteY3380" fmla="*/ 532719 h 1738203"/>
                <a:gd name="connsiteX3381" fmla="*/ 919902 w 6634280"/>
                <a:gd name="connsiteY3381" fmla="*/ 529974 h 1738203"/>
                <a:gd name="connsiteX3382" fmla="*/ 917156 w 6634280"/>
                <a:gd name="connsiteY3382" fmla="*/ 532719 h 1738203"/>
                <a:gd name="connsiteX3383" fmla="*/ 919902 w 6634280"/>
                <a:gd name="connsiteY3383" fmla="*/ 535465 h 1738203"/>
                <a:gd name="connsiteX3384" fmla="*/ 925395 w 6634280"/>
                <a:gd name="connsiteY3384" fmla="*/ 535465 h 1738203"/>
                <a:gd name="connsiteX3385" fmla="*/ 925395 w 6634280"/>
                <a:gd name="connsiteY3385" fmla="*/ 529974 h 1738203"/>
                <a:gd name="connsiteX3386" fmla="*/ 1469098 w 6634280"/>
                <a:gd name="connsiteY3386" fmla="*/ 527228 h 1738203"/>
                <a:gd name="connsiteX3387" fmla="*/ 1469098 w 6634280"/>
                <a:gd name="connsiteY3387" fmla="*/ 532719 h 1738203"/>
                <a:gd name="connsiteX3388" fmla="*/ 1469098 w 6634280"/>
                <a:gd name="connsiteY3388" fmla="*/ 538211 h 1738203"/>
                <a:gd name="connsiteX3389" fmla="*/ 1471844 w 6634280"/>
                <a:gd name="connsiteY3389" fmla="*/ 535465 h 1738203"/>
                <a:gd name="connsiteX3390" fmla="*/ 1474589 w 6634280"/>
                <a:gd name="connsiteY3390" fmla="*/ 535465 h 1738203"/>
                <a:gd name="connsiteX3391" fmla="*/ 1477335 w 6634280"/>
                <a:gd name="connsiteY3391" fmla="*/ 535465 h 1738203"/>
                <a:gd name="connsiteX3392" fmla="*/ 1477335 w 6634280"/>
                <a:gd name="connsiteY3392" fmla="*/ 527228 h 1738203"/>
                <a:gd name="connsiteX3393" fmla="*/ 5074565 w 6634280"/>
                <a:gd name="connsiteY3393" fmla="*/ 527227 h 1738203"/>
                <a:gd name="connsiteX3394" fmla="*/ 5074565 w 6634280"/>
                <a:gd name="connsiteY3394" fmla="*/ 538211 h 1738203"/>
                <a:gd name="connsiteX3395" fmla="*/ 5077311 w 6634280"/>
                <a:gd name="connsiteY3395" fmla="*/ 540957 h 1738203"/>
                <a:gd name="connsiteX3396" fmla="*/ 5077311 w 6634280"/>
                <a:gd name="connsiteY3396" fmla="*/ 546449 h 1738203"/>
                <a:gd name="connsiteX3397" fmla="*/ 5069073 w 6634280"/>
                <a:gd name="connsiteY3397" fmla="*/ 546449 h 1738203"/>
                <a:gd name="connsiteX3398" fmla="*/ 5060835 w 6634280"/>
                <a:gd name="connsiteY3398" fmla="*/ 546449 h 1738203"/>
                <a:gd name="connsiteX3399" fmla="*/ 5060835 w 6634280"/>
                <a:gd name="connsiteY3399" fmla="*/ 529973 h 1738203"/>
                <a:gd name="connsiteX3400" fmla="*/ 5832455 w 6634280"/>
                <a:gd name="connsiteY3400" fmla="*/ 524481 h 1738203"/>
                <a:gd name="connsiteX3401" fmla="*/ 5829709 w 6634280"/>
                <a:gd name="connsiteY3401" fmla="*/ 527227 h 1738203"/>
                <a:gd name="connsiteX3402" fmla="*/ 5826963 w 6634280"/>
                <a:gd name="connsiteY3402" fmla="*/ 527227 h 1738203"/>
                <a:gd name="connsiteX3403" fmla="*/ 5821471 w 6634280"/>
                <a:gd name="connsiteY3403" fmla="*/ 527227 h 1738203"/>
                <a:gd name="connsiteX3404" fmla="*/ 5824217 w 6634280"/>
                <a:gd name="connsiteY3404" fmla="*/ 532719 h 1738203"/>
                <a:gd name="connsiteX3405" fmla="*/ 5826963 w 6634280"/>
                <a:gd name="connsiteY3405" fmla="*/ 535465 h 1738203"/>
                <a:gd name="connsiteX3406" fmla="*/ 5826963 w 6634280"/>
                <a:gd name="connsiteY3406" fmla="*/ 529973 h 1738203"/>
                <a:gd name="connsiteX3407" fmla="*/ 5829709 w 6634280"/>
                <a:gd name="connsiteY3407" fmla="*/ 529973 h 1738203"/>
                <a:gd name="connsiteX3408" fmla="*/ 5832455 w 6634280"/>
                <a:gd name="connsiteY3408" fmla="*/ 527227 h 1738203"/>
                <a:gd name="connsiteX3409" fmla="*/ 5835201 w 6634280"/>
                <a:gd name="connsiteY3409" fmla="*/ 524481 h 1738203"/>
                <a:gd name="connsiteX3410" fmla="*/ 1518526 w 6634280"/>
                <a:gd name="connsiteY3410" fmla="*/ 521736 h 1738203"/>
                <a:gd name="connsiteX3411" fmla="*/ 1518526 w 6634280"/>
                <a:gd name="connsiteY3411" fmla="*/ 524482 h 1738203"/>
                <a:gd name="connsiteX3412" fmla="*/ 1524017 w 6634280"/>
                <a:gd name="connsiteY3412" fmla="*/ 524482 h 1738203"/>
                <a:gd name="connsiteX3413" fmla="*/ 1526763 w 6634280"/>
                <a:gd name="connsiteY3413" fmla="*/ 527228 h 1738203"/>
                <a:gd name="connsiteX3414" fmla="*/ 1529509 w 6634280"/>
                <a:gd name="connsiteY3414" fmla="*/ 529974 h 1738203"/>
                <a:gd name="connsiteX3415" fmla="*/ 1535002 w 6634280"/>
                <a:gd name="connsiteY3415" fmla="*/ 529974 h 1738203"/>
                <a:gd name="connsiteX3416" fmla="*/ 1532255 w 6634280"/>
                <a:gd name="connsiteY3416" fmla="*/ 524482 h 1738203"/>
                <a:gd name="connsiteX3417" fmla="*/ 1529509 w 6634280"/>
                <a:gd name="connsiteY3417" fmla="*/ 521736 h 1738203"/>
                <a:gd name="connsiteX3418" fmla="*/ 1510287 w 6634280"/>
                <a:gd name="connsiteY3418" fmla="*/ 521736 h 1738203"/>
                <a:gd name="connsiteX3419" fmla="*/ 1510287 w 6634280"/>
                <a:gd name="connsiteY3419" fmla="*/ 527228 h 1738203"/>
                <a:gd name="connsiteX3420" fmla="*/ 1518526 w 6634280"/>
                <a:gd name="connsiteY3420" fmla="*/ 527228 h 1738203"/>
                <a:gd name="connsiteX3421" fmla="*/ 1515779 w 6634280"/>
                <a:gd name="connsiteY3421" fmla="*/ 521736 h 1738203"/>
                <a:gd name="connsiteX3422" fmla="*/ 1183518 w 6634280"/>
                <a:gd name="connsiteY3422" fmla="*/ 518990 h 1738203"/>
                <a:gd name="connsiteX3423" fmla="*/ 1183518 w 6634280"/>
                <a:gd name="connsiteY3423" fmla="*/ 524482 h 1738203"/>
                <a:gd name="connsiteX3424" fmla="*/ 1189009 w 6634280"/>
                <a:gd name="connsiteY3424" fmla="*/ 524482 h 1738203"/>
                <a:gd name="connsiteX3425" fmla="*/ 1189009 w 6634280"/>
                <a:gd name="connsiteY3425" fmla="*/ 521736 h 1738203"/>
                <a:gd name="connsiteX3426" fmla="*/ 1186263 w 6634280"/>
                <a:gd name="connsiteY3426" fmla="*/ 521736 h 1738203"/>
                <a:gd name="connsiteX3427" fmla="*/ 1186263 w 6634280"/>
                <a:gd name="connsiteY3427" fmla="*/ 518990 h 1738203"/>
                <a:gd name="connsiteX3428" fmla="*/ 5357401 w 6634280"/>
                <a:gd name="connsiteY3428" fmla="*/ 518989 h 1738203"/>
                <a:gd name="connsiteX3429" fmla="*/ 5354655 w 6634280"/>
                <a:gd name="connsiteY3429" fmla="*/ 521735 h 1738203"/>
                <a:gd name="connsiteX3430" fmla="*/ 5354655 w 6634280"/>
                <a:gd name="connsiteY3430" fmla="*/ 524481 h 1738203"/>
                <a:gd name="connsiteX3431" fmla="*/ 5354655 w 6634280"/>
                <a:gd name="connsiteY3431" fmla="*/ 527227 h 1738203"/>
                <a:gd name="connsiteX3432" fmla="*/ 5357401 w 6634280"/>
                <a:gd name="connsiteY3432" fmla="*/ 527227 h 1738203"/>
                <a:gd name="connsiteX3433" fmla="*/ 5357401 w 6634280"/>
                <a:gd name="connsiteY3433" fmla="*/ 529973 h 1738203"/>
                <a:gd name="connsiteX3434" fmla="*/ 5371131 w 6634280"/>
                <a:gd name="connsiteY3434" fmla="*/ 529973 h 1738203"/>
                <a:gd name="connsiteX3435" fmla="*/ 5371131 w 6634280"/>
                <a:gd name="connsiteY3435" fmla="*/ 524481 h 1738203"/>
                <a:gd name="connsiteX3436" fmla="*/ 5371131 w 6634280"/>
                <a:gd name="connsiteY3436" fmla="*/ 521735 h 1738203"/>
                <a:gd name="connsiteX3437" fmla="*/ 5365639 w 6634280"/>
                <a:gd name="connsiteY3437" fmla="*/ 518989 h 1738203"/>
                <a:gd name="connsiteX3438" fmla="*/ 337755 w 6634280"/>
                <a:gd name="connsiteY3438" fmla="*/ 516244 h 1738203"/>
                <a:gd name="connsiteX3439" fmla="*/ 337755 w 6634280"/>
                <a:gd name="connsiteY3439" fmla="*/ 521736 h 1738203"/>
                <a:gd name="connsiteX3440" fmla="*/ 343247 w 6634280"/>
                <a:gd name="connsiteY3440" fmla="*/ 524482 h 1738203"/>
                <a:gd name="connsiteX3441" fmla="*/ 343247 w 6634280"/>
                <a:gd name="connsiteY3441" fmla="*/ 516244 h 1738203"/>
                <a:gd name="connsiteX3442" fmla="*/ 5673188 w 6634280"/>
                <a:gd name="connsiteY3442" fmla="*/ 516243 h 1738203"/>
                <a:gd name="connsiteX3443" fmla="*/ 5664950 w 6634280"/>
                <a:gd name="connsiteY3443" fmla="*/ 518989 h 1738203"/>
                <a:gd name="connsiteX3444" fmla="*/ 5662204 w 6634280"/>
                <a:gd name="connsiteY3444" fmla="*/ 518989 h 1738203"/>
                <a:gd name="connsiteX3445" fmla="*/ 5659458 w 6634280"/>
                <a:gd name="connsiteY3445" fmla="*/ 518989 h 1738203"/>
                <a:gd name="connsiteX3446" fmla="*/ 5659458 w 6634280"/>
                <a:gd name="connsiteY3446" fmla="*/ 521735 h 1738203"/>
                <a:gd name="connsiteX3447" fmla="*/ 5664950 w 6634280"/>
                <a:gd name="connsiteY3447" fmla="*/ 521735 h 1738203"/>
                <a:gd name="connsiteX3448" fmla="*/ 5667696 w 6634280"/>
                <a:gd name="connsiteY3448" fmla="*/ 524481 h 1738203"/>
                <a:gd name="connsiteX3449" fmla="*/ 5667696 w 6634280"/>
                <a:gd name="connsiteY3449" fmla="*/ 521735 h 1738203"/>
                <a:gd name="connsiteX3450" fmla="*/ 5673188 w 6634280"/>
                <a:gd name="connsiteY3450" fmla="*/ 521735 h 1738203"/>
                <a:gd name="connsiteX3451" fmla="*/ 518990 w 6634280"/>
                <a:gd name="connsiteY3451" fmla="*/ 513498 h 1738203"/>
                <a:gd name="connsiteX3452" fmla="*/ 516244 w 6634280"/>
                <a:gd name="connsiteY3452" fmla="*/ 516244 h 1738203"/>
                <a:gd name="connsiteX3453" fmla="*/ 524482 w 6634280"/>
                <a:gd name="connsiteY3453" fmla="*/ 516244 h 1738203"/>
                <a:gd name="connsiteX3454" fmla="*/ 524482 w 6634280"/>
                <a:gd name="connsiteY3454" fmla="*/ 513498 h 1738203"/>
                <a:gd name="connsiteX3455" fmla="*/ 1510287 w 6634280"/>
                <a:gd name="connsiteY3455" fmla="*/ 510752 h 1738203"/>
                <a:gd name="connsiteX3456" fmla="*/ 1510287 w 6634280"/>
                <a:gd name="connsiteY3456" fmla="*/ 513498 h 1738203"/>
                <a:gd name="connsiteX3457" fmla="*/ 1507541 w 6634280"/>
                <a:gd name="connsiteY3457" fmla="*/ 513498 h 1738203"/>
                <a:gd name="connsiteX3458" fmla="*/ 1507541 w 6634280"/>
                <a:gd name="connsiteY3458" fmla="*/ 516244 h 1738203"/>
                <a:gd name="connsiteX3459" fmla="*/ 1510287 w 6634280"/>
                <a:gd name="connsiteY3459" fmla="*/ 516244 h 1738203"/>
                <a:gd name="connsiteX3460" fmla="*/ 1510287 w 6634280"/>
                <a:gd name="connsiteY3460" fmla="*/ 518990 h 1738203"/>
                <a:gd name="connsiteX3461" fmla="*/ 1513033 w 6634280"/>
                <a:gd name="connsiteY3461" fmla="*/ 518990 h 1738203"/>
                <a:gd name="connsiteX3462" fmla="*/ 1513033 w 6634280"/>
                <a:gd name="connsiteY3462" fmla="*/ 516244 h 1738203"/>
                <a:gd name="connsiteX3463" fmla="*/ 1515779 w 6634280"/>
                <a:gd name="connsiteY3463" fmla="*/ 516244 h 1738203"/>
                <a:gd name="connsiteX3464" fmla="*/ 1515779 w 6634280"/>
                <a:gd name="connsiteY3464" fmla="*/ 513498 h 1738203"/>
                <a:gd name="connsiteX3465" fmla="*/ 1513033 w 6634280"/>
                <a:gd name="connsiteY3465" fmla="*/ 513498 h 1738203"/>
                <a:gd name="connsiteX3466" fmla="*/ 1513033 w 6634280"/>
                <a:gd name="connsiteY3466" fmla="*/ 510752 h 1738203"/>
                <a:gd name="connsiteX3467" fmla="*/ 5286005 w 6634280"/>
                <a:gd name="connsiteY3467" fmla="*/ 508006 h 1738203"/>
                <a:gd name="connsiteX3468" fmla="*/ 5288751 w 6634280"/>
                <a:gd name="connsiteY3468" fmla="*/ 513497 h 1738203"/>
                <a:gd name="connsiteX3469" fmla="*/ 5294243 w 6634280"/>
                <a:gd name="connsiteY3469" fmla="*/ 513497 h 1738203"/>
                <a:gd name="connsiteX3470" fmla="*/ 5294243 w 6634280"/>
                <a:gd name="connsiteY3470" fmla="*/ 508006 h 1738203"/>
                <a:gd name="connsiteX3471" fmla="*/ 5288751 w 6634280"/>
                <a:gd name="connsiteY3471" fmla="*/ 508006 h 1738203"/>
                <a:gd name="connsiteX3472" fmla="*/ 1254913 w 6634280"/>
                <a:gd name="connsiteY3472" fmla="*/ 508006 h 1738203"/>
                <a:gd name="connsiteX3473" fmla="*/ 1254913 w 6634280"/>
                <a:gd name="connsiteY3473" fmla="*/ 510752 h 1738203"/>
                <a:gd name="connsiteX3474" fmla="*/ 1252167 w 6634280"/>
                <a:gd name="connsiteY3474" fmla="*/ 513498 h 1738203"/>
                <a:gd name="connsiteX3475" fmla="*/ 1252167 w 6634280"/>
                <a:gd name="connsiteY3475" fmla="*/ 516244 h 1738203"/>
                <a:gd name="connsiteX3476" fmla="*/ 1257659 w 6634280"/>
                <a:gd name="connsiteY3476" fmla="*/ 518990 h 1738203"/>
                <a:gd name="connsiteX3477" fmla="*/ 1263149 w 6634280"/>
                <a:gd name="connsiteY3477" fmla="*/ 518990 h 1738203"/>
                <a:gd name="connsiteX3478" fmla="*/ 1263149 w 6634280"/>
                <a:gd name="connsiteY3478" fmla="*/ 513498 h 1738203"/>
                <a:gd name="connsiteX3479" fmla="*/ 1260404 w 6634280"/>
                <a:gd name="connsiteY3479" fmla="*/ 510752 h 1738203"/>
                <a:gd name="connsiteX3480" fmla="*/ 1257659 w 6634280"/>
                <a:gd name="connsiteY3480" fmla="*/ 508006 h 1738203"/>
                <a:gd name="connsiteX3481" fmla="*/ 5563349 w 6634280"/>
                <a:gd name="connsiteY3481" fmla="*/ 505260 h 1738203"/>
                <a:gd name="connsiteX3482" fmla="*/ 5560603 w 6634280"/>
                <a:gd name="connsiteY3482" fmla="*/ 508006 h 1738203"/>
                <a:gd name="connsiteX3483" fmla="*/ 5566095 w 6634280"/>
                <a:gd name="connsiteY3483" fmla="*/ 508006 h 1738203"/>
                <a:gd name="connsiteX3484" fmla="*/ 5571587 w 6634280"/>
                <a:gd name="connsiteY3484" fmla="*/ 508006 h 1738203"/>
                <a:gd name="connsiteX3485" fmla="*/ 5571587 w 6634280"/>
                <a:gd name="connsiteY3485" fmla="*/ 505260 h 1738203"/>
                <a:gd name="connsiteX3486" fmla="*/ 5566095 w 6634280"/>
                <a:gd name="connsiteY3486" fmla="*/ 505260 h 1738203"/>
                <a:gd name="connsiteX3487" fmla="*/ 1389464 w 6634280"/>
                <a:gd name="connsiteY3487" fmla="*/ 505260 h 1738203"/>
                <a:gd name="connsiteX3488" fmla="*/ 1389464 w 6634280"/>
                <a:gd name="connsiteY3488" fmla="*/ 513498 h 1738203"/>
                <a:gd name="connsiteX3489" fmla="*/ 1392210 w 6634280"/>
                <a:gd name="connsiteY3489" fmla="*/ 518990 h 1738203"/>
                <a:gd name="connsiteX3490" fmla="*/ 1386718 w 6634280"/>
                <a:gd name="connsiteY3490" fmla="*/ 518990 h 1738203"/>
                <a:gd name="connsiteX3491" fmla="*/ 1386718 w 6634280"/>
                <a:gd name="connsiteY3491" fmla="*/ 524482 h 1738203"/>
                <a:gd name="connsiteX3492" fmla="*/ 1394958 w 6634280"/>
                <a:gd name="connsiteY3492" fmla="*/ 524482 h 1738203"/>
                <a:gd name="connsiteX3493" fmla="*/ 1397703 w 6634280"/>
                <a:gd name="connsiteY3493" fmla="*/ 518990 h 1738203"/>
                <a:gd name="connsiteX3494" fmla="*/ 1397703 w 6634280"/>
                <a:gd name="connsiteY3494" fmla="*/ 513498 h 1738203"/>
                <a:gd name="connsiteX3495" fmla="*/ 1394958 w 6634280"/>
                <a:gd name="connsiteY3495" fmla="*/ 508006 h 1738203"/>
                <a:gd name="connsiteX3496" fmla="*/ 1452622 w 6634280"/>
                <a:gd name="connsiteY3496" fmla="*/ 499768 h 1738203"/>
                <a:gd name="connsiteX3497" fmla="*/ 1452622 w 6634280"/>
                <a:gd name="connsiteY3497" fmla="*/ 508006 h 1738203"/>
                <a:gd name="connsiteX3498" fmla="*/ 1455368 w 6634280"/>
                <a:gd name="connsiteY3498" fmla="*/ 505260 h 1738203"/>
                <a:gd name="connsiteX3499" fmla="*/ 1458113 w 6634280"/>
                <a:gd name="connsiteY3499" fmla="*/ 505260 h 1738203"/>
                <a:gd name="connsiteX3500" fmla="*/ 1455368 w 6634280"/>
                <a:gd name="connsiteY3500" fmla="*/ 499768 h 1738203"/>
                <a:gd name="connsiteX3501" fmla="*/ 5634744 w 6634280"/>
                <a:gd name="connsiteY3501" fmla="*/ 499768 h 1738203"/>
                <a:gd name="connsiteX3502" fmla="*/ 5637490 w 6634280"/>
                <a:gd name="connsiteY3502" fmla="*/ 502514 h 1738203"/>
                <a:gd name="connsiteX3503" fmla="*/ 5642982 w 6634280"/>
                <a:gd name="connsiteY3503" fmla="*/ 505260 h 1738203"/>
                <a:gd name="connsiteX3504" fmla="*/ 5642982 w 6634280"/>
                <a:gd name="connsiteY3504" fmla="*/ 499768 h 1738203"/>
                <a:gd name="connsiteX3505" fmla="*/ 5574333 w 6634280"/>
                <a:gd name="connsiteY3505" fmla="*/ 499768 h 1738203"/>
                <a:gd name="connsiteX3506" fmla="*/ 5574333 w 6634280"/>
                <a:gd name="connsiteY3506" fmla="*/ 505260 h 1738203"/>
                <a:gd name="connsiteX3507" fmla="*/ 5579825 w 6634280"/>
                <a:gd name="connsiteY3507" fmla="*/ 510752 h 1738203"/>
                <a:gd name="connsiteX3508" fmla="*/ 5579825 w 6634280"/>
                <a:gd name="connsiteY3508" fmla="*/ 508006 h 1738203"/>
                <a:gd name="connsiteX3509" fmla="*/ 5579825 w 6634280"/>
                <a:gd name="connsiteY3509" fmla="*/ 505260 h 1738203"/>
                <a:gd name="connsiteX3510" fmla="*/ 5577079 w 6634280"/>
                <a:gd name="connsiteY3510" fmla="*/ 502514 h 1738203"/>
                <a:gd name="connsiteX3511" fmla="*/ 5577079 w 6634280"/>
                <a:gd name="connsiteY3511" fmla="*/ 499768 h 1738203"/>
                <a:gd name="connsiteX3512" fmla="*/ 5316211 w 6634280"/>
                <a:gd name="connsiteY3512" fmla="*/ 499768 h 1738203"/>
                <a:gd name="connsiteX3513" fmla="*/ 5316211 w 6634280"/>
                <a:gd name="connsiteY3513" fmla="*/ 505260 h 1738203"/>
                <a:gd name="connsiteX3514" fmla="*/ 5321703 w 6634280"/>
                <a:gd name="connsiteY3514" fmla="*/ 508006 h 1738203"/>
                <a:gd name="connsiteX3515" fmla="*/ 5321703 w 6634280"/>
                <a:gd name="connsiteY3515" fmla="*/ 499768 h 1738203"/>
                <a:gd name="connsiteX3516" fmla="*/ 1433400 w 6634280"/>
                <a:gd name="connsiteY3516" fmla="*/ 497022 h 1738203"/>
                <a:gd name="connsiteX3517" fmla="*/ 1433400 w 6634280"/>
                <a:gd name="connsiteY3517" fmla="*/ 502514 h 1738203"/>
                <a:gd name="connsiteX3518" fmla="*/ 1441637 w 6634280"/>
                <a:gd name="connsiteY3518" fmla="*/ 502514 h 1738203"/>
                <a:gd name="connsiteX3519" fmla="*/ 1441637 w 6634280"/>
                <a:gd name="connsiteY3519" fmla="*/ 497022 h 1738203"/>
                <a:gd name="connsiteX3520" fmla="*/ 5815979 w 6634280"/>
                <a:gd name="connsiteY3520" fmla="*/ 497022 h 1738203"/>
                <a:gd name="connsiteX3521" fmla="*/ 5815979 w 6634280"/>
                <a:gd name="connsiteY3521" fmla="*/ 499768 h 1738203"/>
                <a:gd name="connsiteX3522" fmla="*/ 5821471 w 6634280"/>
                <a:gd name="connsiteY3522" fmla="*/ 499768 h 1738203"/>
                <a:gd name="connsiteX3523" fmla="*/ 5821471 w 6634280"/>
                <a:gd name="connsiteY3523" fmla="*/ 497022 h 1738203"/>
                <a:gd name="connsiteX3524" fmla="*/ 1340038 w 6634280"/>
                <a:gd name="connsiteY3524" fmla="*/ 491530 h 1738203"/>
                <a:gd name="connsiteX3525" fmla="*/ 1340038 w 6634280"/>
                <a:gd name="connsiteY3525" fmla="*/ 499768 h 1738203"/>
                <a:gd name="connsiteX3526" fmla="*/ 1342784 w 6634280"/>
                <a:gd name="connsiteY3526" fmla="*/ 505260 h 1738203"/>
                <a:gd name="connsiteX3527" fmla="*/ 1348275 w 6634280"/>
                <a:gd name="connsiteY3527" fmla="*/ 508006 h 1738203"/>
                <a:gd name="connsiteX3528" fmla="*/ 1353766 w 6634280"/>
                <a:gd name="connsiteY3528" fmla="*/ 508006 h 1738203"/>
                <a:gd name="connsiteX3529" fmla="*/ 1356512 w 6634280"/>
                <a:gd name="connsiteY3529" fmla="*/ 502514 h 1738203"/>
                <a:gd name="connsiteX3530" fmla="*/ 1359260 w 6634280"/>
                <a:gd name="connsiteY3530" fmla="*/ 499768 h 1738203"/>
                <a:gd name="connsiteX3531" fmla="*/ 1359260 w 6634280"/>
                <a:gd name="connsiteY3531" fmla="*/ 505260 h 1738203"/>
                <a:gd name="connsiteX3532" fmla="*/ 1362005 w 6634280"/>
                <a:gd name="connsiteY3532" fmla="*/ 502514 h 1738203"/>
                <a:gd name="connsiteX3533" fmla="*/ 1364751 w 6634280"/>
                <a:gd name="connsiteY3533" fmla="*/ 502514 h 1738203"/>
                <a:gd name="connsiteX3534" fmla="*/ 1367496 w 6634280"/>
                <a:gd name="connsiteY3534" fmla="*/ 502514 h 1738203"/>
                <a:gd name="connsiteX3535" fmla="*/ 1367496 w 6634280"/>
                <a:gd name="connsiteY3535" fmla="*/ 497022 h 1738203"/>
                <a:gd name="connsiteX3536" fmla="*/ 1356512 w 6634280"/>
                <a:gd name="connsiteY3536" fmla="*/ 497022 h 1738203"/>
                <a:gd name="connsiteX3537" fmla="*/ 1351020 w 6634280"/>
                <a:gd name="connsiteY3537" fmla="*/ 491530 h 1738203"/>
                <a:gd name="connsiteX3538" fmla="*/ 1345529 w 6634280"/>
                <a:gd name="connsiteY3538" fmla="*/ 491530 h 1738203"/>
                <a:gd name="connsiteX3539" fmla="*/ 5829709 w 6634280"/>
                <a:gd name="connsiteY3539" fmla="*/ 488784 h 1738203"/>
                <a:gd name="connsiteX3540" fmla="*/ 5832455 w 6634280"/>
                <a:gd name="connsiteY3540" fmla="*/ 494276 h 1738203"/>
                <a:gd name="connsiteX3541" fmla="*/ 5835201 w 6634280"/>
                <a:gd name="connsiteY3541" fmla="*/ 497022 h 1738203"/>
                <a:gd name="connsiteX3542" fmla="*/ 5835201 w 6634280"/>
                <a:gd name="connsiteY3542" fmla="*/ 488784 h 1738203"/>
                <a:gd name="connsiteX3543" fmla="*/ 5568841 w 6634280"/>
                <a:gd name="connsiteY3543" fmla="*/ 488784 h 1738203"/>
                <a:gd name="connsiteX3544" fmla="*/ 5568841 w 6634280"/>
                <a:gd name="connsiteY3544" fmla="*/ 491530 h 1738203"/>
                <a:gd name="connsiteX3545" fmla="*/ 5566095 w 6634280"/>
                <a:gd name="connsiteY3545" fmla="*/ 491530 h 1738203"/>
                <a:gd name="connsiteX3546" fmla="*/ 5566095 w 6634280"/>
                <a:gd name="connsiteY3546" fmla="*/ 494276 h 1738203"/>
                <a:gd name="connsiteX3547" fmla="*/ 5568841 w 6634280"/>
                <a:gd name="connsiteY3547" fmla="*/ 494276 h 1738203"/>
                <a:gd name="connsiteX3548" fmla="*/ 5568841 w 6634280"/>
                <a:gd name="connsiteY3548" fmla="*/ 497022 h 1738203"/>
                <a:gd name="connsiteX3549" fmla="*/ 5571587 w 6634280"/>
                <a:gd name="connsiteY3549" fmla="*/ 497022 h 1738203"/>
                <a:gd name="connsiteX3550" fmla="*/ 5571587 w 6634280"/>
                <a:gd name="connsiteY3550" fmla="*/ 494276 h 1738203"/>
                <a:gd name="connsiteX3551" fmla="*/ 5574333 w 6634280"/>
                <a:gd name="connsiteY3551" fmla="*/ 494276 h 1738203"/>
                <a:gd name="connsiteX3552" fmla="*/ 5574333 w 6634280"/>
                <a:gd name="connsiteY3552" fmla="*/ 491530 h 1738203"/>
                <a:gd name="connsiteX3553" fmla="*/ 5571587 w 6634280"/>
                <a:gd name="connsiteY3553" fmla="*/ 491530 h 1738203"/>
                <a:gd name="connsiteX3554" fmla="*/ 5571587 w 6634280"/>
                <a:gd name="connsiteY3554" fmla="*/ 488784 h 1738203"/>
                <a:gd name="connsiteX3555" fmla="*/ 1485574 w 6634280"/>
                <a:gd name="connsiteY3555" fmla="*/ 486038 h 1738203"/>
                <a:gd name="connsiteX3556" fmla="*/ 1485574 w 6634280"/>
                <a:gd name="connsiteY3556" fmla="*/ 488784 h 1738203"/>
                <a:gd name="connsiteX3557" fmla="*/ 1488320 w 6634280"/>
                <a:gd name="connsiteY3557" fmla="*/ 491530 h 1738203"/>
                <a:gd name="connsiteX3558" fmla="*/ 1496557 w 6634280"/>
                <a:gd name="connsiteY3558" fmla="*/ 491530 h 1738203"/>
                <a:gd name="connsiteX3559" fmla="*/ 1496557 w 6634280"/>
                <a:gd name="connsiteY3559" fmla="*/ 486038 h 1738203"/>
                <a:gd name="connsiteX3560" fmla="*/ 1274134 w 6634280"/>
                <a:gd name="connsiteY3560" fmla="*/ 486038 h 1738203"/>
                <a:gd name="connsiteX3561" fmla="*/ 1274134 w 6634280"/>
                <a:gd name="connsiteY3561" fmla="*/ 488784 h 1738203"/>
                <a:gd name="connsiteX3562" fmla="*/ 1279625 w 6634280"/>
                <a:gd name="connsiteY3562" fmla="*/ 491530 h 1738203"/>
                <a:gd name="connsiteX3563" fmla="*/ 1282371 w 6634280"/>
                <a:gd name="connsiteY3563" fmla="*/ 488784 h 1738203"/>
                <a:gd name="connsiteX3564" fmla="*/ 1282371 w 6634280"/>
                <a:gd name="connsiteY3564" fmla="*/ 486038 h 1738203"/>
                <a:gd name="connsiteX3565" fmla="*/ 1276880 w 6634280"/>
                <a:gd name="connsiteY3565" fmla="*/ 486038 h 1738203"/>
                <a:gd name="connsiteX3566" fmla="*/ 5774789 w 6634280"/>
                <a:gd name="connsiteY3566" fmla="*/ 486038 h 1738203"/>
                <a:gd name="connsiteX3567" fmla="*/ 5774789 w 6634280"/>
                <a:gd name="connsiteY3567" fmla="*/ 488784 h 1738203"/>
                <a:gd name="connsiteX3568" fmla="*/ 5772043 w 6634280"/>
                <a:gd name="connsiteY3568" fmla="*/ 491530 h 1738203"/>
                <a:gd name="connsiteX3569" fmla="*/ 5772043 w 6634280"/>
                <a:gd name="connsiteY3569" fmla="*/ 494276 h 1738203"/>
                <a:gd name="connsiteX3570" fmla="*/ 5777535 w 6634280"/>
                <a:gd name="connsiteY3570" fmla="*/ 491530 h 1738203"/>
                <a:gd name="connsiteX3571" fmla="*/ 5780281 w 6634280"/>
                <a:gd name="connsiteY3571" fmla="*/ 488784 h 1738203"/>
                <a:gd name="connsiteX3572" fmla="*/ 5777535 w 6634280"/>
                <a:gd name="connsiteY3572" fmla="*/ 488784 h 1738203"/>
                <a:gd name="connsiteX3573" fmla="*/ 5777535 w 6634280"/>
                <a:gd name="connsiteY3573" fmla="*/ 486038 h 1738203"/>
                <a:gd name="connsiteX3574" fmla="*/ 5582571 w 6634280"/>
                <a:gd name="connsiteY3574" fmla="*/ 486038 h 1738203"/>
                <a:gd name="connsiteX3575" fmla="*/ 5582571 w 6634280"/>
                <a:gd name="connsiteY3575" fmla="*/ 499768 h 1738203"/>
                <a:gd name="connsiteX3576" fmla="*/ 5585317 w 6634280"/>
                <a:gd name="connsiteY3576" fmla="*/ 499768 h 1738203"/>
                <a:gd name="connsiteX3577" fmla="*/ 5585317 w 6634280"/>
                <a:gd name="connsiteY3577" fmla="*/ 497022 h 1738203"/>
                <a:gd name="connsiteX3578" fmla="*/ 5588063 w 6634280"/>
                <a:gd name="connsiteY3578" fmla="*/ 497022 h 1738203"/>
                <a:gd name="connsiteX3579" fmla="*/ 5585317 w 6634280"/>
                <a:gd name="connsiteY3579" fmla="*/ 494276 h 1738203"/>
                <a:gd name="connsiteX3580" fmla="*/ 5588063 w 6634280"/>
                <a:gd name="connsiteY3580" fmla="*/ 486038 h 1738203"/>
                <a:gd name="connsiteX3581" fmla="*/ 1554223 w 6634280"/>
                <a:gd name="connsiteY3581" fmla="*/ 480546 h 1738203"/>
                <a:gd name="connsiteX3582" fmla="*/ 1545985 w 6634280"/>
                <a:gd name="connsiteY3582" fmla="*/ 483292 h 1738203"/>
                <a:gd name="connsiteX3583" fmla="*/ 1545985 w 6634280"/>
                <a:gd name="connsiteY3583" fmla="*/ 488784 h 1738203"/>
                <a:gd name="connsiteX3584" fmla="*/ 1551477 w 6634280"/>
                <a:gd name="connsiteY3584" fmla="*/ 486038 h 1738203"/>
                <a:gd name="connsiteX3585" fmla="*/ 1515779 w 6634280"/>
                <a:gd name="connsiteY3585" fmla="*/ 480546 h 1738203"/>
                <a:gd name="connsiteX3586" fmla="*/ 1515779 w 6634280"/>
                <a:gd name="connsiteY3586" fmla="*/ 486038 h 1738203"/>
                <a:gd name="connsiteX3587" fmla="*/ 1515779 w 6634280"/>
                <a:gd name="connsiteY3587" fmla="*/ 491530 h 1738203"/>
                <a:gd name="connsiteX3588" fmla="*/ 1518526 w 6634280"/>
                <a:gd name="connsiteY3588" fmla="*/ 494276 h 1738203"/>
                <a:gd name="connsiteX3589" fmla="*/ 1515779 w 6634280"/>
                <a:gd name="connsiteY3589" fmla="*/ 497022 h 1738203"/>
                <a:gd name="connsiteX3590" fmla="*/ 1518526 w 6634280"/>
                <a:gd name="connsiteY3590" fmla="*/ 499768 h 1738203"/>
                <a:gd name="connsiteX3591" fmla="*/ 1521272 w 6634280"/>
                <a:gd name="connsiteY3591" fmla="*/ 499768 h 1738203"/>
                <a:gd name="connsiteX3592" fmla="*/ 1529509 w 6634280"/>
                <a:gd name="connsiteY3592" fmla="*/ 497022 h 1738203"/>
                <a:gd name="connsiteX3593" fmla="*/ 1529509 w 6634280"/>
                <a:gd name="connsiteY3593" fmla="*/ 502514 h 1738203"/>
                <a:gd name="connsiteX3594" fmla="*/ 1532255 w 6634280"/>
                <a:gd name="connsiteY3594" fmla="*/ 505260 h 1738203"/>
                <a:gd name="connsiteX3595" fmla="*/ 1535002 w 6634280"/>
                <a:gd name="connsiteY3595" fmla="*/ 508006 h 1738203"/>
                <a:gd name="connsiteX3596" fmla="*/ 1532255 w 6634280"/>
                <a:gd name="connsiteY3596" fmla="*/ 510752 h 1738203"/>
                <a:gd name="connsiteX3597" fmla="*/ 1535002 w 6634280"/>
                <a:gd name="connsiteY3597" fmla="*/ 510752 h 1738203"/>
                <a:gd name="connsiteX3598" fmla="*/ 1535002 w 6634280"/>
                <a:gd name="connsiteY3598" fmla="*/ 513498 h 1738203"/>
                <a:gd name="connsiteX3599" fmla="*/ 1535002 w 6634280"/>
                <a:gd name="connsiteY3599" fmla="*/ 516244 h 1738203"/>
                <a:gd name="connsiteX3600" fmla="*/ 1540493 w 6634280"/>
                <a:gd name="connsiteY3600" fmla="*/ 516244 h 1738203"/>
                <a:gd name="connsiteX3601" fmla="*/ 1543239 w 6634280"/>
                <a:gd name="connsiteY3601" fmla="*/ 518990 h 1738203"/>
                <a:gd name="connsiteX3602" fmla="*/ 1554223 w 6634280"/>
                <a:gd name="connsiteY3602" fmla="*/ 524482 h 1738203"/>
                <a:gd name="connsiteX3603" fmla="*/ 1551477 w 6634280"/>
                <a:gd name="connsiteY3603" fmla="*/ 518990 h 1738203"/>
                <a:gd name="connsiteX3604" fmla="*/ 1545985 w 6634280"/>
                <a:gd name="connsiteY3604" fmla="*/ 516244 h 1738203"/>
                <a:gd name="connsiteX3605" fmla="*/ 1543239 w 6634280"/>
                <a:gd name="connsiteY3605" fmla="*/ 510752 h 1738203"/>
                <a:gd name="connsiteX3606" fmla="*/ 1540493 w 6634280"/>
                <a:gd name="connsiteY3606" fmla="*/ 505260 h 1738203"/>
                <a:gd name="connsiteX3607" fmla="*/ 1543239 w 6634280"/>
                <a:gd name="connsiteY3607" fmla="*/ 505260 h 1738203"/>
                <a:gd name="connsiteX3608" fmla="*/ 1543239 w 6634280"/>
                <a:gd name="connsiteY3608" fmla="*/ 499768 h 1738203"/>
                <a:gd name="connsiteX3609" fmla="*/ 1540493 w 6634280"/>
                <a:gd name="connsiteY3609" fmla="*/ 494276 h 1738203"/>
                <a:gd name="connsiteX3610" fmla="*/ 1526763 w 6634280"/>
                <a:gd name="connsiteY3610" fmla="*/ 494276 h 1738203"/>
                <a:gd name="connsiteX3611" fmla="*/ 1526763 w 6634280"/>
                <a:gd name="connsiteY3611" fmla="*/ 488784 h 1738203"/>
                <a:gd name="connsiteX3612" fmla="*/ 1524017 w 6634280"/>
                <a:gd name="connsiteY3612" fmla="*/ 480546 h 1738203"/>
                <a:gd name="connsiteX3613" fmla="*/ 1408686 w 6634280"/>
                <a:gd name="connsiteY3613" fmla="*/ 477800 h 1738203"/>
                <a:gd name="connsiteX3614" fmla="*/ 1403194 w 6634280"/>
                <a:gd name="connsiteY3614" fmla="*/ 480546 h 1738203"/>
                <a:gd name="connsiteX3615" fmla="*/ 1400448 w 6634280"/>
                <a:gd name="connsiteY3615" fmla="*/ 483292 h 1738203"/>
                <a:gd name="connsiteX3616" fmla="*/ 1403194 w 6634280"/>
                <a:gd name="connsiteY3616" fmla="*/ 486038 h 1738203"/>
                <a:gd name="connsiteX3617" fmla="*/ 1408686 w 6634280"/>
                <a:gd name="connsiteY3617" fmla="*/ 486038 h 1738203"/>
                <a:gd name="connsiteX3618" fmla="*/ 422880 w 6634280"/>
                <a:gd name="connsiteY3618" fmla="*/ 477800 h 1738203"/>
                <a:gd name="connsiteX3619" fmla="*/ 395421 w 6634280"/>
                <a:gd name="connsiteY3619" fmla="*/ 483292 h 1738203"/>
                <a:gd name="connsiteX3620" fmla="*/ 381691 w 6634280"/>
                <a:gd name="connsiteY3620" fmla="*/ 486038 h 1738203"/>
                <a:gd name="connsiteX3621" fmla="*/ 365215 w 6634280"/>
                <a:gd name="connsiteY3621" fmla="*/ 486038 h 1738203"/>
                <a:gd name="connsiteX3622" fmla="*/ 370707 w 6634280"/>
                <a:gd name="connsiteY3622" fmla="*/ 491530 h 1738203"/>
                <a:gd name="connsiteX3623" fmla="*/ 376199 w 6634280"/>
                <a:gd name="connsiteY3623" fmla="*/ 494276 h 1738203"/>
                <a:gd name="connsiteX3624" fmla="*/ 387183 w 6634280"/>
                <a:gd name="connsiteY3624" fmla="*/ 494276 h 1738203"/>
                <a:gd name="connsiteX3625" fmla="*/ 395421 w 6634280"/>
                <a:gd name="connsiteY3625" fmla="*/ 491530 h 1738203"/>
                <a:gd name="connsiteX3626" fmla="*/ 411897 w 6634280"/>
                <a:gd name="connsiteY3626" fmla="*/ 486038 h 1738203"/>
                <a:gd name="connsiteX3627" fmla="*/ 420134 w 6634280"/>
                <a:gd name="connsiteY3627" fmla="*/ 483292 h 1738203"/>
                <a:gd name="connsiteX3628" fmla="*/ 5697902 w 6634280"/>
                <a:gd name="connsiteY3628" fmla="*/ 475054 h 1738203"/>
                <a:gd name="connsiteX3629" fmla="*/ 5697902 w 6634280"/>
                <a:gd name="connsiteY3629" fmla="*/ 483292 h 1738203"/>
                <a:gd name="connsiteX3630" fmla="*/ 5703394 w 6634280"/>
                <a:gd name="connsiteY3630" fmla="*/ 486038 h 1738203"/>
                <a:gd name="connsiteX3631" fmla="*/ 5706140 w 6634280"/>
                <a:gd name="connsiteY3631" fmla="*/ 483292 h 1738203"/>
                <a:gd name="connsiteX3632" fmla="*/ 5706140 w 6634280"/>
                <a:gd name="connsiteY3632" fmla="*/ 480546 h 1738203"/>
                <a:gd name="connsiteX3633" fmla="*/ 5703394 w 6634280"/>
                <a:gd name="connsiteY3633" fmla="*/ 480546 h 1738203"/>
                <a:gd name="connsiteX3634" fmla="*/ 5700648 w 6634280"/>
                <a:gd name="connsiteY3634" fmla="*/ 477800 h 1738203"/>
                <a:gd name="connsiteX3635" fmla="*/ 5700648 w 6634280"/>
                <a:gd name="connsiteY3635" fmla="*/ 475054 h 1738203"/>
                <a:gd name="connsiteX3636" fmla="*/ 1386718 w 6634280"/>
                <a:gd name="connsiteY3636" fmla="*/ 475054 h 1738203"/>
                <a:gd name="connsiteX3637" fmla="*/ 1386718 w 6634280"/>
                <a:gd name="connsiteY3637" fmla="*/ 477800 h 1738203"/>
                <a:gd name="connsiteX3638" fmla="*/ 1381227 w 6634280"/>
                <a:gd name="connsiteY3638" fmla="*/ 477800 h 1738203"/>
                <a:gd name="connsiteX3639" fmla="*/ 1381227 w 6634280"/>
                <a:gd name="connsiteY3639" fmla="*/ 480546 h 1738203"/>
                <a:gd name="connsiteX3640" fmla="*/ 1392210 w 6634280"/>
                <a:gd name="connsiteY3640" fmla="*/ 480546 h 1738203"/>
                <a:gd name="connsiteX3641" fmla="*/ 1394958 w 6634280"/>
                <a:gd name="connsiteY3641" fmla="*/ 475054 h 1738203"/>
                <a:gd name="connsiteX3642" fmla="*/ 1389464 w 6634280"/>
                <a:gd name="connsiteY3642" fmla="*/ 475054 h 1738203"/>
                <a:gd name="connsiteX3643" fmla="*/ 475054 w 6634280"/>
                <a:gd name="connsiteY3643" fmla="*/ 475054 h 1738203"/>
                <a:gd name="connsiteX3644" fmla="*/ 461324 w 6634280"/>
                <a:gd name="connsiteY3644" fmla="*/ 477800 h 1738203"/>
                <a:gd name="connsiteX3645" fmla="*/ 458578 w 6634280"/>
                <a:gd name="connsiteY3645" fmla="*/ 480546 h 1738203"/>
                <a:gd name="connsiteX3646" fmla="*/ 458578 w 6634280"/>
                <a:gd name="connsiteY3646" fmla="*/ 486038 h 1738203"/>
                <a:gd name="connsiteX3647" fmla="*/ 469562 w 6634280"/>
                <a:gd name="connsiteY3647" fmla="*/ 483292 h 1738203"/>
                <a:gd name="connsiteX3648" fmla="*/ 477800 w 6634280"/>
                <a:gd name="connsiteY3648" fmla="*/ 483292 h 1738203"/>
                <a:gd name="connsiteX3649" fmla="*/ 486038 w 6634280"/>
                <a:gd name="connsiteY3649" fmla="*/ 480546 h 1738203"/>
                <a:gd name="connsiteX3650" fmla="*/ 497022 w 6634280"/>
                <a:gd name="connsiteY3650" fmla="*/ 480546 h 1738203"/>
                <a:gd name="connsiteX3651" fmla="*/ 499768 w 6634280"/>
                <a:gd name="connsiteY3651" fmla="*/ 483292 h 1738203"/>
                <a:gd name="connsiteX3652" fmla="*/ 499768 w 6634280"/>
                <a:gd name="connsiteY3652" fmla="*/ 486038 h 1738203"/>
                <a:gd name="connsiteX3653" fmla="*/ 505260 w 6634280"/>
                <a:gd name="connsiteY3653" fmla="*/ 483292 h 1738203"/>
                <a:gd name="connsiteX3654" fmla="*/ 505260 w 6634280"/>
                <a:gd name="connsiteY3654" fmla="*/ 480546 h 1738203"/>
                <a:gd name="connsiteX3655" fmla="*/ 497022 w 6634280"/>
                <a:gd name="connsiteY3655" fmla="*/ 480546 h 1738203"/>
                <a:gd name="connsiteX3656" fmla="*/ 488784 w 6634280"/>
                <a:gd name="connsiteY3656" fmla="*/ 477800 h 1738203"/>
                <a:gd name="connsiteX3657" fmla="*/ 5590809 w 6634280"/>
                <a:gd name="connsiteY3657" fmla="*/ 472308 h 1738203"/>
                <a:gd name="connsiteX3658" fmla="*/ 5588063 w 6634280"/>
                <a:gd name="connsiteY3658" fmla="*/ 477800 h 1738203"/>
                <a:gd name="connsiteX3659" fmla="*/ 5599047 w 6634280"/>
                <a:gd name="connsiteY3659" fmla="*/ 477800 h 1738203"/>
                <a:gd name="connsiteX3660" fmla="*/ 5599047 w 6634280"/>
                <a:gd name="connsiteY3660" fmla="*/ 472308 h 1738203"/>
                <a:gd name="connsiteX3661" fmla="*/ 1526763 w 6634280"/>
                <a:gd name="connsiteY3661" fmla="*/ 469562 h 1738203"/>
                <a:gd name="connsiteX3662" fmla="*/ 1526763 w 6634280"/>
                <a:gd name="connsiteY3662" fmla="*/ 472308 h 1738203"/>
                <a:gd name="connsiteX3663" fmla="*/ 1524017 w 6634280"/>
                <a:gd name="connsiteY3663" fmla="*/ 477800 h 1738203"/>
                <a:gd name="connsiteX3664" fmla="*/ 1532255 w 6634280"/>
                <a:gd name="connsiteY3664" fmla="*/ 477800 h 1738203"/>
                <a:gd name="connsiteX3665" fmla="*/ 1532255 w 6634280"/>
                <a:gd name="connsiteY3665" fmla="*/ 472308 h 1738203"/>
                <a:gd name="connsiteX3666" fmla="*/ 1496557 w 6634280"/>
                <a:gd name="connsiteY3666" fmla="*/ 466816 h 1738203"/>
                <a:gd name="connsiteX3667" fmla="*/ 1496557 w 6634280"/>
                <a:gd name="connsiteY3667" fmla="*/ 477800 h 1738203"/>
                <a:gd name="connsiteX3668" fmla="*/ 1504796 w 6634280"/>
                <a:gd name="connsiteY3668" fmla="*/ 475054 h 1738203"/>
                <a:gd name="connsiteX3669" fmla="*/ 1510287 w 6634280"/>
                <a:gd name="connsiteY3669" fmla="*/ 472308 h 1738203"/>
                <a:gd name="connsiteX3670" fmla="*/ 1510287 w 6634280"/>
                <a:gd name="connsiteY3670" fmla="*/ 469562 h 1738203"/>
                <a:gd name="connsiteX3671" fmla="*/ 1504796 w 6634280"/>
                <a:gd name="connsiteY3671" fmla="*/ 466816 h 1738203"/>
                <a:gd name="connsiteX3672" fmla="*/ 5651220 w 6634280"/>
                <a:gd name="connsiteY3672" fmla="*/ 466816 h 1738203"/>
                <a:gd name="connsiteX3673" fmla="*/ 5653966 w 6634280"/>
                <a:gd name="connsiteY3673" fmla="*/ 472308 h 1738203"/>
                <a:gd name="connsiteX3674" fmla="*/ 5653966 w 6634280"/>
                <a:gd name="connsiteY3674" fmla="*/ 475054 h 1738203"/>
                <a:gd name="connsiteX3675" fmla="*/ 5659458 w 6634280"/>
                <a:gd name="connsiteY3675" fmla="*/ 475054 h 1738203"/>
                <a:gd name="connsiteX3676" fmla="*/ 5656712 w 6634280"/>
                <a:gd name="connsiteY3676" fmla="*/ 466816 h 1738203"/>
                <a:gd name="connsiteX3677" fmla="*/ 1364751 w 6634280"/>
                <a:gd name="connsiteY3677" fmla="*/ 464070 h 1738203"/>
                <a:gd name="connsiteX3678" fmla="*/ 1362005 w 6634280"/>
                <a:gd name="connsiteY3678" fmla="*/ 472308 h 1738203"/>
                <a:gd name="connsiteX3679" fmla="*/ 1364751 w 6634280"/>
                <a:gd name="connsiteY3679" fmla="*/ 480546 h 1738203"/>
                <a:gd name="connsiteX3680" fmla="*/ 1370242 w 6634280"/>
                <a:gd name="connsiteY3680" fmla="*/ 480546 h 1738203"/>
                <a:gd name="connsiteX3681" fmla="*/ 1370242 w 6634280"/>
                <a:gd name="connsiteY3681" fmla="*/ 475054 h 1738203"/>
                <a:gd name="connsiteX3682" fmla="*/ 1372988 w 6634280"/>
                <a:gd name="connsiteY3682" fmla="*/ 472308 h 1738203"/>
                <a:gd name="connsiteX3683" fmla="*/ 1375736 w 6634280"/>
                <a:gd name="connsiteY3683" fmla="*/ 464070 h 1738203"/>
                <a:gd name="connsiteX3684" fmla="*/ 1370242 w 6634280"/>
                <a:gd name="connsiteY3684" fmla="*/ 464070 h 1738203"/>
                <a:gd name="connsiteX3685" fmla="*/ 5741837 w 6634280"/>
                <a:gd name="connsiteY3685" fmla="*/ 461324 h 1738203"/>
                <a:gd name="connsiteX3686" fmla="*/ 5741837 w 6634280"/>
                <a:gd name="connsiteY3686" fmla="*/ 466816 h 1738203"/>
                <a:gd name="connsiteX3687" fmla="*/ 5744583 w 6634280"/>
                <a:gd name="connsiteY3687" fmla="*/ 464070 h 1738203"/>
                <a:gd name="connsiteX3688" fmla="*/ 5747329 w 6634280"/>
                <a:gd name="connsiteY3688" fmla="*/ 461324 h 1738203"/>
                <a:gd name="connsiteX3689" fmla="*/ 1367496 w 6634280"/>
                <a:gd name="connsiteY3689" fmla="*/ 453086 h 1738203"/>
                <a:gd name="connsiteX3690" fmla="*/ 1367496 w 6634280"/>
                <a:gd name="connsiteY3690" fmla="*/ 455832 h 1738203"/>
                <a:gd name="connsiteX3691" fmla="*/ 1370242 w 6634280"/>
                <a:gd name="connsiteY3691" fmla="*/ 455832 h 1738203"/>
                <a:gd name="connsiteX3692" fmla="*/ 1372988 w 6634280"/>
                <a:gd name="connsiteY3692" fmla="*/ 458578 h 1738203"/>
                <a:gd name="connsiteX3693" fmla="*/ 1375736 w 6634280"/>
                <a:gd name="connsiteY3693" fmla="*/ 461324 h 1738203"/>
                <a:gd name="connsiteX3694" fmla="*/ 1375736 w 6634280"/>
                <a:gd name="connsiteY3694" fmla="*/ 455832 h 1738203"/>
                <a:gd name="connsiteX3695" fmla="*/ 1372988 w 6634280"/>
                <a:gd name="connsiteY3695" fmla="*/ 455832 h 1738203"/>
                <a:gd name="connsiteX3696" fmla="*/ 1372988 w 6634280"/>
                <a:gd name="connsiteY3696" fmla="*/ 453086 h 1738203"/>
                <a:gd name="connsiteX3697" fmla="*/ 1521272 w 6634280"/>
                <a:gd name="connsiteY3697" fmla="*/ 450340 h 1738203"/>
                <a:gd name="connsiteX3698" fmla="*/ 1515779 w 6634280"/>
                <a:gd name="connsiteY3698" fmla="*/ 453086 h 1738203"/>
                <a:gd name="connsiteX3699" fmla="*/ 1513033 w 6634280"/>
                <a:gd name="connsiteY3699" fmla="*/ 455832 h 1738203"/>
                <a:gd name="connsiteX3700" fmla="*/ 1518526 w 6634280"/>
                <a:gd name="connsiteY3700" fmla="*/ 458578 h 1738203"/>
                <a:gd name="connsiteX3701" fmla="*/ 1526763 w 6634280"/>
                <a:gd name="connsiteY3701" fmla="*/ 461324 h 1738203"/>
                <a:gd name="connsiteX3702" fmla="*/ 1524017 w 6634280"/>
                <a:gd name="connsiteY3702" fmla="*/ 461324 h 1738203"/>
                <a:gd name="connsiteX3703" fmla="*/ 1524017 w 6634280"/>
                <a:gd name="connsiteY3703" fmla="*/ 464070 h 1738203"/>
                <a:gd name="connsiteX3704" fmla="*/ 1529509 w 6634280"/>
                <a:gd name="connsiteY3704" fmla="*/ 464070 h 1738203"/>
                <a:gd name="connsiteX3705" fmla="*/ 1526763 w 6634280"/>
                <a:gd name="connsiteY3705" fmla="*/ 461324 h 1738203"/>
                <a:gd name="connsiteX3706" fmla="*/ 1529509 w 6634280"/>
                <a:gd name="connsiteY3706" fmla="*/ 455832 h 1738203"/>
                <a:gd name="connsiteX3707" fmla="*/ 1529509 w 6634280"/>
                <a:gd name="connsiteY3707" fmla="*/ 453086 h 1738203"/>
                <a:gd name="connsiteX3708" fmla="*/ 1524017 w 6634280"/>
                <a:gd name="connsiteY3708" fmla="*/ 450340 h 1738203"/>
                <a:gd name="connsiteX3709" fmla="*/ 1416924 w 6634280"/>
                <a:gd name="connsiteY3709" fmla="*/ 450340 h 1738203"/>
                <a:gd name="connsiteX3710" fmla="*/ 1414179 w 6634280"/>
                <a:gd name="connsiteY3710" fmla="*/ 453086 h 1738203"/>
                <a:gd name="connsiteX3711" fmla="*/ 1419670 w 6634280"/>
                <a:gd name="connsiteY3711" fmla="*/ 455832 h 1738203"/>
                <a:gd name="connsiteX3712" fmla="*/ 1425162 w 6634280"/>
                <a:gd name="connsiteY3712" fmla="*/ 455832 h 1738203"/>
                <a:gd name="connsiteX3713" fmla="*/ 1425162 w 6634280"/>
                <a:gd name="connsiteY3713" fmla="*/ 450340 h 1738203"/>
                <a:gd name="connsiteX3714" fmla="*/ 1469098 w 6634280"/>
                <a:gd name="connsiteY3714" fmla="*/ 447594 h 1738203"/>
                <a:gd name="connsiteX3715" fmla="*/ 1469098 w 6634280"/>
                <a:gd name="connsiteY3715" fmla="*/ 450340 h 1738203"/>
                <a:gd name="connsiteX3716" fmla="*/ 1466353 w 6634280"/>
                <a:gd name="connsiteY3716" fmla="*/ 450340 h 1738203"/>
                <a:gd name="connsiteX3717" fmla="*/ 1469098 w 6634280"/>
                <a:gd name="connsiteY3717" fmla="*/ 453086 h 1738203"/>
                <a:gd name="connsiteX3718" fmla="*/ 1469098 w 6634280"/>
                <a:gd name="connsiteY3718" fmla="*/ 455832 h 1738203"/>
                <a:gd name="connsiteX3719" fmla="*/ 1466353 w 6634280"/>
                <a:gd name="connsiteY3719" fmla="*/ 455832 h 1738203"/>
                <a:gd name="connsiteX3720" fmla="*/ 1463606 w 6634280"/>
                <a:gd name="connsiteY3720" fmla="*/ 455832 h 1738203"/>
                <a:gd name="connsiteX3721" fmla="*/ 1463606 w 6634280"/>
                <a:gd name="connsiteY3721" fmla="*/ 461324 h 1738203"/>
                <a:gd name="connsiteX3722" fmla="*/ 1466353 w 6634280"/>
                <a:gd name="connsiteY3722" fmla="*/ 461324 h 1738203"/>
                <a:gd name="connsiteX3723" fmla="*/ 1469098 w 6634280"/>
                <a:gd name="connsiteY3723" fmla="*/ 461324 h 1738203"/>
                <a:gd name="connsiteX3724" fmla="*/ 1469098 w 6634280"/>
                <a:gd name="connsiteY3724" fmla="*/ 464070 h 1738203"/>
                <a:gd name="connsiteX3725" fmla="*/ 1471844 w 6634280"/>
                <a:gd name="connsiteY3725" fmla="*/ 464070 h 1738203"/>
                <a:gd name="connsiteX3726" fmla="*/ 1471844 w 6634280"/>
                <a:gd name="connsiteY3726" fmla="*/ 458578 h 1738203"/>
                <a:gd name="connsiteX3727" fmla="*/ 1469098 w 6634280"/>
                <a:gd name="connsiteY3727" fmla="*/ 453086 h 1738203"/>
                <a:gd name="connsiteX3728" fmla="*/ 1474589 w 6634280"/>
                <a:gd name="connsiteY3728" fmla="*/ 453086 h 1738203"/>
                <a:gd name="connsiteX3729" fmla="*/ 1474589 w 6634280"/>
                <a:gd name="connsiteY3729" fmla="*/ 450340 h 1738203"/>
                <a:gd name="connsiteX3730" fmla="*/ 1301593 w 6634280"/>
                <a:gd name="connsiteY3730" fmla="*/ 444848 h 1738203"/>
                <a:gd name="connsiteX3731" fmla="*/ 1301593 w 6634280"/>
                <a:gd name="connsiteY3731" fmla="*/ 447594 h 1738203"/>
                <a:gd name="connsiteX3732" fmla="*/ 1298847 w 6634280"/>
                <a:gd name="connsiteY3732" fmla="*/ 447594 h 1738203"/>
                <a:gd name="connsiteX3733" fmla="*/ 1290611 w 6634280"/>
                <a:gd name="connsiteY3733" fmla="*/ 447594 h 1738203"/>
                <a:gd name="connsiteX3734" fmla="*/ 1293356 w 6634280"/>
                <a:gd name="connsiteY3734" fmla="*/ 453086 h 1738203"/>
                <a:gd name="connsiteX3735" fmla="*/ 1296101 w 6634280"/>
                <a:gd name="connsiteY3735" fmla="*/ 453086 h 1738203"/>
                <a:gd name="connsiteX3736" fmla="*/ 1298847 w 6634280"/>
                <a:gd name="connsiteY3736" fmla="*/ 453086 h 1738203"/>
                <a:gd name="connsiteX3737" fmla="*/ 1298847 w 6634280"/>
                <a:gd name="connsiteY3737" fmla="*/ 450340 h 1738203"/>
                <a:gd name="connsiteX3738" fmla="*/ 1301593 w 6634280"/>
                <a:gd name="connsiteY3738" fmla="*/ 453086 h 1738203"/>
                <a:gd name="connsiteX3739" fmla="*/ 1304341 w 6634280"/>
                <a:gd name="connsiteY3739" fmla="*/ 453086 h 1738203"/>
                <a:gd name="connsiteX3740" fmla="*/ 1307086 w 6634280"/>
                <a:gd name="connsiteY3740" fmla="*/ 453086 h 1738203"/>
                <a:gd name="connsiteX3741" fmla="*/ 1309832 w 6634280"/>
                <a:gd name="connsiteY3741" fmla="*/ 450340 h 1738203"/>
                <a:gd name="connsiteX3742" fmla="*/ 1309832 w 6634280"/>
                <a:gd name="connsiteY3742" fmla="*/ 444848 h 1738203"/>
                <a:gd name="connsiteX3743" fmla="*/ 1449877 w 6634280"/>
                <a:gd name="connsiteY3743" fmla="*/ 442102 h 1738203"/>
                <a:gd name="connsiteX3744" fmla="*/ 1444383 w 6634280"/>
                <a:gd name="connsiteY3744" fmla="*/ 444848 h 1738203"/>
                <a:gd name="connsiteX3745" fmla="*/ 1444383 w 6634280"/>
                <a:gd name="connsiteY3745" fmla="*/ 450340 h 1738203"/>
                <a:gd name="connsiteX3746" fmla="*/ 1444383 w 6634280"/>
                <a:gd name="connsiteY3746" fmla="*/ 455832 h 1738203"/>
                <a:gd name="connsiteX3747" fmla="*/ 1447130 w 6634280"/>
                <a:gd name="connsiteY3747" fmla="*/ 461324 h 1738203"/>
                <a:gd name="connsiteX3748" fmla="*/ 1436146 w 6634280"/>
                <a:gd name="connsiteY3748" fmla="*/ 461324 h 1738203"/>
                <a:gd name="connsiteX3749" fmla="*/ 1436146 w 6634280"/>
                <a:gd name="connsiteY3749" fmla="*/ 464070 h 1738203"/>
                <a:gd name="connsiteX3750" fmla="*/ 1438891 w 6634280"/>
                <a:gd name="connsiteY3750" fmla="*/ 469562 h 1738203"/>
                <a:gd name="connsiteX3751" fmla="*/ 1441637 w 6634280"/>
                <a:gd name="connsiteY3751" fmla="*/ 472308 h 1738203"/>
                <a:gd name="connsiteX3752" fmla="*/ 1441637 w 6634280"/>
                <a:gd name="connsiteY3752" fmla="*/ 480546 h 1738203"/>
                <a:gd name="connsiteX3753" fmla="*/ 1447130 w 6634280"/>
                <a:gd name="connsiteY3753" fmla="*/ 486038 h 1738203"/>
                <a:gd name="connsiteX3754" fmla="*/ 1452622 w 6634280"/>
                <a:gd name="connsiteY3754" fmla="*/ 486038 h 1738203"/>
                <a:gd name="connsiteX3755" fmla="*/ 1455368 w 6634280"/>
                <a:gd name="connsiteY3755" fmla="*/ 491530 h 1738203"/>
                <a:gd name="connsiteX3756" fmla="*/ 1463606 w 6634280"/>
                <a:gd name="connsiteY3756" fmla="*/ 486038 h 1738203"/>
                <a:gd name="connsiteX3757" fmla="*/ 1469098 w 6634280"/>
                <a:gd name="connsiteY3757" fmla="*/ 477800 h 1738203"/>
                <a:gd name="connsiteX3758" fmla="*/ 1463606 w 6634280"/>
                <a:gd name="connsiteY3758" fmla="*/ 477800 h 1738203"/>
                <a:gd name="connsiteX3759" fmla="*/ 1463606 w 6634280"/>
                <a:gd name="connsiteY3759" fmla="*/ 475054 h 1738203"/>
                <a:gd name="connsiteX3760" fmla="*/ 1460859 w 6634280"/>
                <a:gd name="connsiteY3760" fmla="*/ 469562 h 1738203"/>
                <a:gd name="connsiteX3761" fmla="*/ 1452622 w 6634280"/>
                <a:gd name="connsiteY3761" fmla="*/ 469562 h 1738203"/>
                <a:gd name="connsiteX3762" fmla="*/ 1447130 w 6634280"/>
                <a:gd name="connsiteY3762" fmla="*/ 469562 h 1738203"/>
                <a:gd name="connsiteX3763" fmla="*/ 1447130 w 6634280"/>
                <a:gd name="connsiteY3763" fmla="*/ 464070 h 1738203"/>
                <a:gd name="connsiteX3764" fmla="*/ 1449877 w 6634280"/>
                <a:gd name="connsiteY3764" fmla="*/ 461324 h 1738203"/>
                <a:gd name="connsiteX3765" fmla="*/ 1458113 w 6634280"/>
                <a:gd name="connsiteY3765" fmla="*/ 458578 h 1738203"/>
                <a:gd name="connsiteX3766" fmla="*/ 1455368 w 6634280"/>
                <a:gd name="connsiteY3766" fmla="*/ 447594 h 1738203"/>
                <a:gd name="connsiteX3767" fmla="*/ 1532255 w 6634280"/>
                <a:gd name="connsiteY3767" fmla="*/ 439356 h 1738203"/>
                <a:gd name="connsiteX3768" fmla="*/ 1532255 w 6634280"/>
                <a:gd name="connsiteY3768" fmla="*/ 442102 h 1738203"/>
                <a:gd name="connsiteX3769" fmla="*/ 1537748 w 6634280"/>
                <a:gd name="connsiteY3769" fmla="*/ 442102 h 1738203"/>
                <a:gd name="connsiteX3770" fmla="*/ 1540493 w 6634280"/>
                <a:gd name="connsiteY3770" fmla="*/ 444848 h 1738203"/>
                <a:gd name="connsiteX3771" fmla="*/ 1540493 w 6634280"/>
                <a:gd name="connsiteY3771" fmla="*/ 442102 h 1738203"/>
                <a:gd name="connsiteX3772" fmla="*/ 1543239 w 6634280"/>
                <a:gd name="connsiteY3772" fmla="*/ 442102 h 1738203"/>
                <a:gd name="connsiteX3773" fmla="*/ 1543239 w 6634280"/>
                <a:gd name="connsiteY3773" fmla="*/ 439356 h 1738203"/>
                <a:gd name="connsiteX3774" fmla="*/ 1535002 w 6634280"/>
                <a:gd name="connsiteY3774" fmla="*/ 439356 h 1738203"/>
                <a:gd name="connsiteX3775" fmla="*/ 1419670 w 6634280"/>
                <a:gd name="connsiteY3775" fmla="*/ 433864 h 1738203"/>
                <a:gd name="connsiteX3776" fmla="*/ 1414179 w 6634280"/>
                <a:gd name="connsiteY3776" fmla="*/ 436610 h 1738203"/>
                <a:gd name="connsiteX3777" fmla="*/ 1414179 w 6634280"/>
                <a:gd name="connsiteY3777" fmla="*/ 444848 h 1738203"/>
                <a:gd name="connsiteX3778" fmla="*/ 1425162 w 6634280"/>
                <a:gd name="connsiteY3778" fmla="*/ 444848 h 1738203"/>
                <a:gd name="connsiteX3779" fmla="*/ 1427907 w 6634280"/>
                <a:gd name="connsiteY3779" fmla="*/ 439356 h 1738203"/>
                <a:gd name="connsiteX3780" fmla="*/ 1427907 w 6634280"/>
                <a:gd name="connsiteY3780" fmla="*/ 436610 h 1738203"/>
                <a:gd name="connsiteX3781" fmla="*/ 1427907 w 6634280"/>
                <a:gd name="connsiteY3781" fmla="*/ 433864 h 1738203"/>
                <a:gd name="connsiteX3782" fmla="*/ 1392210 w 6634280"/>
                <a:gd name="connsiteY3782" fmla="*/ 433864 h 1738203"/>
                <a:gd name="connsiteX3783" fmla="*/ 1392210 w 6634280"/>
                <a:gd name="connsiteY3783" fmla="*/ 442102 h 1738203"/>
                <a:gd name="connsiteX3784" fmla="*/ 1400448 w 6634280"/>
                <a:gd name="connsiteY3784" fmla="*/ 442102 h 1738203"/>
                <a:gd name="connsiteX3785" fmla="*/ 1400448 w 6634280"/>
                <a:gd name="connsiteY3785" fmla="*/ 439356 h 1738203"/>
                <a:gd name="connsiteX3786" fmla="*/ 1403194 w 6634280"/>
                <a:gd name="connsiteY3786" fmla="*/ 436610 h 1738203"/>
                <a:gd name="connsiteX3787" fmla="*/ 1403194 w 6634280"/>
                <a:gd name="connsiteY3787" fmla="*/ 433864 h 1738203"/>
                <a:gd name="connsiteX3788" fmla="*/ 1397703 w 6634280"/>
                <a:gd name="connsiteY3788" fmla="*/ 433864 h 1738203"/>
                <a:gd name="connsiteX3789" fmla="*/ 1394958 w 6634280"/>
                <a:gd name="connsiteY3789" fmla="*/ 436610 h 1738203"/>
                <a:gd name="connsiteX3790" fmla="*/ 6134512 w 6634280"/>
                <a:gd name="connsiteY3790" fmla="*/ 431118 h 1738203"/>
                <a:gd name="connsiteX3791" fmla="*/ 6134512 w 6634280"/>
                <a:gd name="connsiteY3791" fmla="*/ 436610 h 1738203"/>
                <a:gd name="connsiteX3792" fmla="*/ 6129020 w 6634280"/>
                <a:gd name="connsiteY3792" fmla="*/ 436610 h 1738203"/>
                <a:gd name="connsiteX3793" fmla="*/ 6129020 w 6634280"/>
                <a:gd name="connsiteY3793" fmla="*/ 439356 h 1738203"/>
                <a:gd name="connsiteX3794" fmla="*/ 6137258 w 6634280"/>
                <a:gd name="connsiteY3794" fmla="*/ 439356 h 1738203"/>
                <a:gd name="connsiteX3795" fmla="*/ 6140004 w 6634280"/>
                <a:gd name="connsiteY3795" fmla="*/ 436610 h 1738203"/>
                <a:gd name="connsiteX3796" fmla="*/ 6140004 w 6634280"/>
                <a:gd name="connsiteY3796" fmla="*/ 433864 h 1738203"/>
                <a:gd name="connsiteX3797" fmla="*/ 6137258 w 6634280"/>
                <a:gd name="connsiteY3797" fmla="*/ 433864 h 1738203"/>
                <a:gd name="connsiteX3798" fmla="*/ 1471844 w 6634280"/>
                <a:gd name="connsiteY3798" fmla="*/ 428372 h 1738203"/>
                <a:gd name="connsiteX3799" fmla="*/ 1471844 w 6634280"/>
                <a:gd name="connsiteY3799" fmla="*/ 431118 h 1738203"/>
                <a:gd name="connsiteX3800" fmla="*/ 1471844 w 6634280"/>
                <a:gd name="connsiteY3800" fmla="*/ 433864 h 1738203"/>
                <a:gd name="connsiteX3801" fmla="*/ 1469098 w 6634280"/>
                <a:gd name="connsiteY3801" fmla="*/ 433864 h 1738203"/>
                <a:gd name="connsiteX3802" fmla="*/ 197710 w 6634280"/>
                <a:gd name="connsiteY3802" fmla="*/ 428372 h 1738203"/>
                <a:gd name="connsiteX3803" fmla="*/ 186726 w 6634280"/>
                <a:gd name="connsiteY3803" fmla="*/ 433864 h 1738203"/>
                <a:gd name="connsiteX3804" fmla="*/ 175743 w 6634280"/>
                <a:gd name="connsiteY3804" fmla="*/ 439356 h 1738203"/>
                <a:gd name="connsiteX3805" fmla="*/ 162012 w 6634280"/>
                <a:gd name="connsiteY3805" fmla="*/ 442102 h 1738203"/>
                <a:gd name="connsiteX3806" fmla="*/ 145537 w 6634280"/>
                <a:gd name="connsiteY3806" fmla="*/ 442102 h 1738203"/>
                <a:gd name="connsiteX3807" fmla="*/ 115331 w 6634280"/>
                <a:gd name="connsiteY3807" fmla="*/ 439356 h 1738203"/>
                <a:gd name="connsiteX3808" fmla="*/ 96109 w 6634280"/>
                <a:gd name="connsiteY3808" fmla="*/ 442102 h 1738203"/>
                <a:gd name="connsiteX3809" fmla="*/ 71395 w 6634280"/>
                <a:gd name="connsiteY3809" fmla="*/ 447594 h 1738203"/>
                <a:gd name="connsiteX3810" fmla="*/ 21968 w 6634280"/>
                <a:gd name="connsiteY3810" fmla="*/ 466816 h 1738203"/>
                <a:gd name="connsiteX3811" fmla="*/ 0 w 6634280"/>
                <a:gd name="connsiteY3811" fmla="*/ 447594 h 1738203"/>
                <a:gd name="connsiteX3812" fmla="*/ 6161972 w 6634280"/>
                <a:gd name="connsiteY3812" fmla="*/ 428372 h 1738203"/>
                <a:gd name="connsiteX3813" fmla="*/ 6161972 w 6634280"/>
                <a:gd name="connsiteY3813" fmla="*/ 431118 h 1738203"/>
                <a:gd name="connsiteX3814" fmla="*/ 6159226 w 6634280"/>
                <a:gd name="connsiteY3814" fmla="*/ 433864 h 1738203"/>
                <a:gd name="connsiteX3815" fmla="*/ 6161972 w 6634280"/>
                <a:gd name="connsiteY3815" fmla="*/ 433864 h 1738203"/>
                <a:gd name="connsiteX3816" fmla="*/ 6167464 w 6634280"/>
                <a:gd name="connsiteY3816" fmla="*/ 431118 h 1738203"/>
                <a:gd name="connsiteX3817" fmla="*/ 6167464 w 6634280"/>
                <a:gd name="connsiteY3817" fmla="*/ 428372 h 1738203"/>
                <a:gd name="connsiteX3818" fmla="*/ 1507541 w 6634280"/>
                <a:gd name="connsiteY3818" fmla="*/ 425626 h 1738203"/>
                <a:gd name="connsiteX3819" fmla="*/ 1507541 w 6634280"/>
                <a:gd name="connsiteY3819" fmla="*/ 431118 h 1738203"/>
                <a:gd name="connsiteX3820" fmla="*/ 1515779 w 6634280"/>
                <a:gd name="connsiteY3820" fmla="*/ 431118 h 1738203"/>
                <a:gd name="connsiteX3821" fmla="*/ 1513033 w 6634280"/>
                <a:gd name="connsiteY3821" fmla="*/ 428372 h 1738203"/>
                <a:gd name="connsiteX3822" fmla="*/ 1496557 w 6634280"/>
                <a:gd name="connsiteY3822" fmla="*/ 425626 h 1738203"/>
                <a:gd name="connsiteX3823" fmla="*/ 1491065 w 6634280"/>
                <a:gd name="connsiteY3823" fmla="*/ 428372 h 1738203"/>
                <a:gd name="connsiteX3824" fmla="*/ 1488320 w 6634280"/>
                <a:gd name="connsiteY3824" fmla="*/ 431118 h 1738203"/>
                <a:gd name="connsiteX3825" fmla="*/ 1496557 w 6634280"/>
                <a:gd name="connsiteY3825" fmla="*/ 431118 h 1738203"/>
                <a:gd name="connsiteX3826" fmla="*/ 304803 w 6634280"/>
                <a:gd name="connsiteY3826" fmla="*/ 425626 h 1738203"/>
                <a:gd name="connsiteX3827" fmla="*/ 299311 w 6634280"/>
                <a:gd name="connsiteY3827" fmla="*/ 428372 h 1738203"/>
                <a:gd name="connsiteX3828" fmla="*/ 296565 w 6634280"/>
                <a:gd name="connsiteY3828" fmla="*/ 431118 h 1738203"/>
                <a:gd name="connsiteX3829" fmla="*/ 293820 w 6634280"/>
                <a:gd name="connsiteY3829" fmla="*/ 436610 h 1738203"/>
                <a:gd name="connsiteX3830" fmla="*/ 299311 w 6634280"/>
                <a:gd name="connsiteY3830" fmla="*/ 436610 h 1738203"/>
                <a:gd name="connsiteX3831" fmla="*/ 302057 w 6634280"/>
                <a:gd name="connsiteY3831" fmla="*/ 439356 h 1738203"/>
                <a:gd name="connsiteX3832" fmla="*/ 307549 w 6634280"/>
                <a:gd name="connsiteY3832" fmla="*/ 444848 h 1738203"/>
                <a:gd name="connsiteX3833" fmla="*/ 310295 w 6634280"/>
                <a:gd name="connsiteY3833" fmla="*/ 439356 h 1738203"/>
                <a:gd name="connsiteX3834" fmla="*/ 313041 w 6634280"/>
                <a:gd name="connsiteY3834" fmla="*/ 433864 h 1738203"/>
                <a:gd name="connsiteX3835" fmla="*/ 310295 w 6634280"/>
                <a:gd name="connsiteY3835" fmla="*/ 431118 h 1738203"/>
                <a:gd name="connsiteX3836" fmla="*/ 307549 w 6634280"/>
                <a:gd name="connsiteY3836" fmla="*/ 428372 h 1738203"/>
                <a:gd name="connsiteX3837" fmla="*/ 6450300 w 6634280"/>
                <a:gd name="connsiteY3837" fmla="*/ 425626 h 1738203"/>
                <a:gd name="connsiteX3838" fmla="*/ 6450300 w 6634280"/>
                <a:gd name="connsiteY3838" fmla="*/ 428372 h 1738203"/>
                <a:gd name="connsiteX3839" fmla="*/ 6453046 w 6634280"/>
                <a:gd name="connsiteY3839" fmla="*/ 431118 h 1738203"/>
                <a:gd name="connsiteX3840" fmla="*/ 6458538 w 6634280"/>
                <a:gd name="connsiteY3840" fmla="*/ 431118 h 1738203"/>
                <a:gd name="connsiteX3841" fmla="*/ 6458538 w 6634280"/>
                <a:gd name="connsiteY3841" fmla="*/ 428372 h 1738203"/>
                <a:gd name="connsiteX3842" fmla="*/ 6453046 w 6634280"/>
                <a:gd name="connsiteY3842" fmla="*/ 425626 h 1738203"/>
                <a:gd name="connsiteX3843" fmla="*/ 6307509 w 6634280"/>
                <a:gd name="connsiteY3843" fmla="*/ 422880 h 1738203"/>
                <a:gd name="connsiteX3844" fmla="*/ 6307509 w 6634280"/>
                <a:gd name="connsiteY3844" fmla="*/ 428372 h 1738203"/>
                <a:gd name="connsiteX3845" fmla="*/ 6313001 w 6634280"/>
                <a:gd name="connsiteY3845" fmla="*/ 428372 h 1738203"/>
                <a:gd name="connsiteX3846" fmla="*/ 6313001 w 6634280"/>
                <a:gd name="connsiteY3846" fmla="*/ 422880 h 1738203"/>
                <a:gd name="connsiteX3847" fmla="*/ 6200416 w 6634280"/>
                <a:gd name="connsiteY3847" fmla="*/ 422880 h 1738203"/>
                <a:gd name="connsiteX3848" fmla="*/ 6200416 w 6634280"/>
                <a:gd name="connsiteY3848" fmla="*/ 428372 h 1738203"/>
                <a:gd name="connsiteX3849" fmla="*/ 6208654 w 6634280"/>
                <a:gd name="connsiteY3849" fmla="*/ 428372 h 1738203"/>
                <a:gd name="connsiteX3850" fmla="*/ 6208654 w 6634280"/>
                <a:gd name="connsiteY3850" fmla="*/ 431118 h 1738203"/>
                <a:gd name="connsiteX3851" fmla="*/ 6211400 w 6634280"/>
                <a:gd name="connsiteY3851" fmla="*/ 433864 h 1738203"/>
                <a:gd name="connsiteX3852" fmla="*/ 6208654 w 6634280"/>
                <a:gd name="connsiteY3852" fmla="*/ 436610 h 1738203"/>
                <a:gd name="connsiteX3853" fmla="*/ 6208654 w 6634280"/>
                <a:gd name="connsiteY3853" fmla="*/ 439356 h 1738203"/>
                <a:gd name="connsiteX3854" fmla="*/ 6214146 w 6634280"/>
                <a:gd name="connsiteY3854" fmla="*/ 433864 h 1738203"/>
                <a:gd name="connsiteX3855" fmla="*/ 6216892 w 6634280"/>
                <a:gd name="connsiteY3855" fmla="*/ 428372 h 1738203"/>
                <a:gd name="connsiteX3856" fmla="*/ 6214146 w 6634280"/>
                <a:gd name="connsiteY3856" fmla="*/ 425626 h 1738203"/>
                <a:gd name="connsiteX3857" fmla="*/ 6211400 w 6634280"/>
                <a:gd name="connsiteY3857" fmla="*/ 425626 h 1738203"/>
                <a:gd name="connsiteX3858" fmla="*/ 6208654 w 6634280"/>
                <a:gd name="connsiteY3858" fmla="*/ 425626 h 1738203"/>
                <a:gd name="connsiteX3859" fmla="*/ 6208654 w 6634280"/>
                <a:gd name="connsiteY3859" fmla="*/ 422880 h 1738203"/>
                <a:gd name="connsiteX3860" fmla="*/ 6205908 w 6634280"/>
                <a:gd name="connsiteY3860" fmla="*/ 425626 h 1738203"/>
                <a:gd name="connsiteX3861" fmla="*/ 6156480 w 6634280"/>
                <a:gd name="connsiteY3861" fmla="*/ 420134 h 1738203"/>
                <a:gd name="connsiteX3862" fmla="*/ 6153734 w 6634280"/>
                <a:gd name="connsiteY3862" fmla="*/ 422880 h 1738203"/>
                <a:gd name="connsiteX3863" fmla="*/ 6156480 w 6634280"/>
                <a:gd name="connsiteY3863" fmla="*/ 425626 h 1738203"/>
                <a:gd name="connsiteX3864" fmla="*/ 6159226 w 6634280"/>
                <a:gd name="connsiteY3864" fmla="*/ 428372 h 1738203"/>
                <a:gd name="connsiteX3865" fmla="*/ 6159226 w 6634280"/>
                <a:gd name="connsiteY3865" fmla="*/ 420134 h 1738203"/>
                <a:gd name="connsiteX3866" fmla="*/ 6189432 w 6634280"/>
                <a:gd name="connsiteY3866" fmla="*/ 417388 h 1738203"/>
                <a:gd name="connsiteX3867" fmla="*/ 6186686 w 6634280"/>
                <a:gd name="connsiteY3867" fmla="*/ 420134 h 1738203"/>
                <a:gd name="connsiteX3868" fmla="*/ 6186686 w 6634280"/>
                <a:gd name="connsiteY3868" fmla="*/ 428372 h 1738203"/>
                <a:gd name="connsiteX3869" fmla="*/ 6189432 w 6634280"/>
                <a:gd name="connsiteY3869" fmla="*/ 428372 h 1738203"/>
                <a:gd name="connsiteX3870" fmla="*/ 6192178 w 6634280"/>
                <a:gd name="connsiteY3870" fmla="*/ 425626 h 1738203"/>
                <a:gd name="connsiteX3871" fmla="*/ 6192178 w 6634280"/>
                <a:gd name="connsiteY3871" fmla="*/ 420134 h 1738203"/>
                <a:gd name="connsiteX3872" fmla="*/ 6194924 w 6634280"/>
                <a:gd name="connsiteY3872" fmla="*/ 417388 h 1738203"/>
                <a:gd name="connsiteX3873" fmla="*/ 6192178 w 6634280"/>
                <a:gd name="connsiteY3873" fmla="*/ 417388 h 1738203"/>
                <a:gd name="connsiteX3874" fmla="*/ 1460859 w 6634280"/>
                <a:gd name="connsiteY3874" fmla="*/ 417388 h 1738203"/>
                <a:gd name="connsiteX3875" fmla="*/ 1452622 w 6634280"/>
                <a:gd name="connsiteY3875" fmla="*/ 420134 h 1738203"/>
                <a:gd name="connsiteX3876" fmla="*/ 1452622 w 6634280"/>
                <a:gd name="connsiteY3876" fmla="*/ 422880 h 1738203"/>
                <a:gd name="connsiteX3877" fmla="*/ 1455368 w 6634280"/>
                <a:gd name="connsiteY3877" fmla="*/ 425626 h 1738203"/>
                <a:gd name="connsiteX3878" fmla="*/ 1455368 w 6634280"/>
                <a:gd name="connsiteY3878" fmla="*/ 428372 h 1738203"/>
                <a:gd name="connsiteX3879" fmla="*/ 1455368 w 6634280"/>
                <a:gd name="connsiteY3879" fmla="*/ 433864 h 1738203"/>
                <a:gd name="connsiteX3880" fmla="*/ 1466353 w 6634280"/>
                <a:gd name="connsiteY3880" fmla="*/ 436610 h 1738203"/>
                <a:gd name="connsiteX3881" fmla="*/ 1480081 w 6634280"/>
                <a:gd name="connsiteY3881" fmla="*/ 436610 h 1738203"/>
                <a:gd name="connsiteX3882" fmla="*/ 1477335 w 6634280"/>
                <a:gd name="connsiteY3882" fmla="*/ 431118 h 1738203"/>
                <a:gd name="connsiteX3883" fmla="*/ 1477335 w 6634280"/>
                <a:gd name="connsiteY3883" fmla="*/ 428372 h 1738203"/>
                <a:gd name="connsiteX3884" fmla="*/ 1474589 w 6634280"/>
                <a:gd name="connsiteY3884" fmla="*/ 428372 h 1738203"/>
                <a:gd name="connsiteX3885" fmla="*/ 1471844 w 6634280"/>
                <a:gd name="connsiteY3885" fmla="*/ 428372 h 1738203"/>
                <a:gd name="connsiteX3886" fmla="*/ 1474589 w 6634280"/>
                <a:gd name="connsiteY3886" fmla="*/ 425626 h 1738203"/>
                <a:gd name="connsiteX3887" fmla="*/ 1471844 w 6634280"/>
                <a:gd name="connsiteY3887" fmla="*/ 422880 h 1738203"/>
                <a:gd name="connsiteX3888" fmla="*/ 1471844 w 6634280"/>
                <a:gd name="connsiteY3888" fmla="*/ 417388 h 1738203"/>
                <a:gd name="connsiteX3889" fmla="*/ 1469098 w 6634280"/>
                <a:gd name="connsiteY3889" fmla="*/ 417388 h 1738203"/>
                <a:gd name="connsiteX3890" fmla="*/ 6203162 w 6634280"/>
                <a:gd name="connsiteY3890" fmla="*/ 411896 h 1738203"/>
                <a:gd name="connsiteX3891" fmla="*/ 6203162 w 6634280"/>
                <a:gd name="connsiteY3891" fmla="*/ 417388 h 1738203"/>
                <a:gd name="connsiteX3892" fmla="*/ 6208654 w 6634280"/>
                <a:gd name="connsiteY3892" fmla="*/ 417388 h 1738203"/>
                <a:gd name="connsiteX3893" fmla="*/ 6205908 w 6634280"/>
                <a:gd name="connsiteY3893" fmla="*/ 411896 h 1738203"/>
                <a:gd name="connsiteX3894" fmla="*/ 6087831 w 6634280"/>
                <a:gd name="connsiteY3894" fmla="*/ 411896 h 1738203"/>
                <a:gd name="connsiteX3895" fmla="*/ 6093323 w 6634280"/>
                <a:gd name="connsiteY3895" fmla="*/ 411896 h 1738203"/>
                <a:gd name="connsiteX3896" fmla="*/ 6087831 w 6634280"/>
                <a:gd name="connsiteY3896" fmla="*/ 412526 h 1738203"/>
                <a:gd name="connsiteX3897" fmla="*/ 1518526 w 6634280"/>
                <a:gd name="connsiteY3897" fmla="*/ 411896 h 1738203"/>
                <a:gd name="connsiteX3898" fmla="*/ 1515779 w 6634280"/>
                <a:gd name="connsiteY3898" fmla="*/ 414642 h 1738203"/>
                <a:gd name="connsiteX3899" fmla="*/ 1515779 w 6634280"/>
                <a:gd name="connsiteY3899" fmla="*/ 417388 h 1738203"/>
                <a:gd name="connsiteX3900" fmla="*/ 1518526 w 6634280"/>
                <a:gd name="connsiteY3900" fmla="*/ 417388 h 1738203"/>
                <a:gd name="connsiteX3901" fmla="*/ 1518526 w 6634280"/>
                <a:gd name="connsiteY3901" fmla="*/ 420134 h 1738203"/>
                <a:gd name="connsiteX3902" fmla="*/ 1521272 w 6634280"/>
                <a:gd name="connsiteY3902" fmla="*/ 420134 h 1738203"/>
                <a:gd name="connsiteX3903" fmla="*/ 1524017 w 6634280"/>
                <a:gd name="connsiteY3903" fmla="*/ 422880 h 1738203"/>
                <a:gd name="connsiteX3904" fmla="*/ 1526763 w 6634280"/>
                <a:gd name="connsiteY3904" fmla="*/ 422880 h 1738203"/>
                <a:gd name="connsiteX3905" fmla="*/ 1529509 w 6634280"/>
                <a:gd name="connsiteY3905" fmla="*/ 425626 h 1738203"/>
                <a:gd name="connsiteX3906" fmla="*/ 1529509 w 6634280"/>
                <a:gd name="connsiteY3906" fmla="*/ 420134 h 1738203"/>
                <a:gd name="connsiteX3907" fmla="*/ 1526763 w 6634280"/>
                <a:gd name="connsiteY3907" fmla="*/ 417388 h 1738203"/>
                <a:gd name="connsiteX3908" fmla="*/ 1526763 w 6634280"/>
                <a:gd name="connsiteY3908" fmla="*/ 414642 h 1738203"/>
                <a:gd name="connsiteX3909" fmla="*/ 1524017 w 6634280"/>
                <a:gd name="connsiteY3909" fmla="*/ 411896 h 1738203"/>
                <a:gd name="connsiteX3910" fmla="*/ 1491065 w 6634280"/>
                <a:gd name="connsiteY3910" fmla="*/ 409151 h 1738203"/>
                <a:gd name="connsiteX3911" fmla="*/ 1491065 w 6634280"/>
                <a:gd name="connsiteY3911" fmla="*/ 411896 h 1738203"/>
                <a:gd name="connsiteX3912" fmla="*/ 1488320 w 6634280"/>
                <a:gd name="connsiteY3912" fmla="*/ 411896 h 1738203"/>
                <a:gd name="connsiteX3913" fmla="*/ 1488320 w 6634280"/>
                <a:gd name="connsiteY3913" fmla="*/ 414642 h 1738203"/>
                <a:gd name="connsiteX3914" fmla="*/ 1496557 w 6634280"/>
                <a:gd name="connsiteY3914" fmla="*/ 414642 h 1738203"/>
                <a:gd name="connsiteX3915" fmla="*/ 1499304 w 6634280"/>
                <a:gd name="connsiteY3915" fmla="*/ 414642 h 1738203"/>
                <a:gd name="connsiteX3916" fmla="*/ 1499304 w 6634280"/>
                <a:gd name="connsiteY3916" fmla="*/ 411896 h 1738203"/>
                <a:gd name="connsiteX3917" fmla="*/ 1499304 w 6634280"/>
                <a:gd name="connsiteY3917" fmla="*/ 409151 h 1738203"/>
                <a:gd name="connsiteX3918" fmla="*/ 1496557 w 6634280"/>
                <a:gd name="connsiteY3918" fmla="*/ 409151 h 1738203"/>
                <a:gd name="connsiteX3919" fmla="*/ 1452622 w 6634280"/>
                <a:gd name="connsiteY3919" fmla="*/ 409151 h 1738203"/>
                <a:gd name="connsiteX3920" fmla="*/ 1447130 w 6634280"/>
                <a:gd name="connsiteY3920" fmla="*/ 411896 h 1738203"/>
                <a:gd name="connsiteX3921" fmla="*/ 1447130 w 6634280"/>
                <a:gd name="connsiteY3921" fmla="*/ 417388 h 1738203"/>
                <a:gd name="connsiteX3922" fmla="*/ 1452622 w 6634280"/>
                <a:gd name="connsiteY3922" fmla="*/ 414642 h 1738203"/>
                <a:gd name="connsiteX3923" fmla="*/ 1378481 w 6634280"/>
                <a:gd name="connsiteY3923" fmla="*/ 409151 h 1738203"/>
                <a:gd name="connsiteX3924" fmla="*/ 1378481 w 6634280"/>
                <a:gd name="connsiteY3924" fmla="*/ 411896 h 1738203"/>
                <a:gd name="connsiteX3925" fmla="*/ 1372988 w 6634280"/>
                <a:gd name="connsiteY3925" fmla="*/ 414642 h 1738203"/>
                <a:gd name="connsiteX3926" fmla="*/ 1372988 w 6634280"/>
                <a:gd name="connsiteY3926" fmla="*/ 425626 h 1738203"/>
                <a:gd name="connsiteX3927" fmla="*/ 1378481 w 6634280"/>
                <a:gd name="connsiteY3927" fmla="*/ 425626 h 1738203"/>
                <a:gd name="connsiteX3928" fmla="*/ 1378481 w 6634280"/>
                <a:gd name="connsiteY3928" fmla="*/ 417388 h 1738203"/>
                <a:gd name="connsiteX3929" fmla="*/ 1383972 w 6634280"/>
                <a:gd name="connsiteY3929" fmla="*/ 414642 h 1738203"/>
                <a:gd name="connsiteX3930" fmla="*/ 1389464 w 6634280"/>
                <a:gd name="connsiteY3930" fmla="*/ 417388 h 1738203"/>
                <a:gd name="connsiteX3931" fmla="*/ 1389464 w 6634280"/>
                <a:gd name="connsiteY3931" fmla="*/ 411896 h 1738203"/>
                <a:gd name="connsiteX3932" fmla="*/ 1386718 w 6634280"/>
                <a:gd name="connsiteY3932" fmla="*/ 411896 h 1738203"/>
                <a:gd name="connsiteX3933" fmla="*/ 1345529 w 6634280"/>
                <a:gd name="connsiteY3933" fmla="*/ 406405 h 1738203"/>
                <a:gd name="connsiteX3934" fmla="*/ 1342784 w 6634280"/>
                <a:gd name="connsiteY3934" fmla="*/ 409151 h 1738203"/>
                <a:gd name="connsiteX3935" fmla="*/ 1342784 w 6634280"/>
                <a:gd name="connsiteY3935" fmla="*/ 411896 h 1738203"/>
                <a:gd name="connsiteX3936" fmla="*/ 1342784 w 6634280"/>
                <a:gd name="connsiteY3936" fmla="*/ 414642 h 1738203"/>
                <a:gd name="connsiteX3937" fmla="*/ 1345529 w 6634280"/>
                <a:gd name="connsiteY3937" fmla="*/ 414642 h 1738203"/>
                <a:gd name="connsiteX3938" fmla="*/ 1348275 w 6634280"/>
                <a:gd name="connsiteY3938" fmla="*/ 411896 h 1738203"/>
                <a:gd name="connsiteX3939" fmla="*/ 1351020 w 6634280"/>
                <a:gd name="connsiteY3939" fmla="*/ 409151 h 1738203"/>
                <a:gd name="connsiteX3940" fmla="*/ 1348275 w 6634280"/>
                <a:gd name="connsiteY3940" fmla="*/ 406405 h 1738203"/>
                <a:gd name="connsiteX3941" fmla="*/ 6153734 w 6634280"/>
                <a:gd name="connsiteY3941" fmla="*/ 403658 h 1738203"/>
                <a:gd name="connsiteX3942" fmla="*/ 6153734 w 6634280"/>
                <a:gd name="connsiteY3942" fmla="*/ 403964 h 1738203"/>
                <a:gd name="connsiteX3943" fmla="*/ 6152361 w 6634280"/>
                <a:gd name="connsiteY3943" fmla="*/ 404116 h 1738203"/>
                <a:gd name="connsiteX3944" fmla="*/ 472308 w 6634280"/>
                <a:gd name="connsiteY3944" fmla="*/ 400913 h 1738203"/>
                <a:gd name="connsiteX3945" fmla="*/ 464070 w 6634280"/>
                <a:gd name="connsiteY3945" fmla="*/ 409151 h 1738203"/>
                <a:gd name="connsiteX3946" fmla="*/ 455832 w 6634280"/>
                <a:gd name="connsiteY3946" fmla="*/ 414642 h 1738203"/>
                <a:gd name="connsiteX3947" fmla="*/ 447594 w 6634280"/>
                <a:gd name="connsiteY3947" fmla="*/ 417388 h 1738203"/>
                <a:gd name="connsiteX3948" fmla="*/ 436610 w 6634280"/>
                <a:gd name="connsiteY3948" fmla="*/ 420134 h 1738203"/>
                <a:gd name="connsiteX3949" fmla="*/ 428372 w 6634280"/>
                <a:gd name="connsiteY3949" fmla="*/ 422880 h 1738203"/>
                <a:gd name="connsiteX3950" fmla="*/ 420134 w 6634280"/>
                <a:gd name="connsiteY3950" fmla="*/ 428372 h 1738203"/>
                <a:gd name="connsiteX3951" fmla="*/ 409150 w 6634280"/>
                <a:gd name="connsiteY3951" fmla="*/ 431118 h 1738203"/>
                <a:gd name="connsiteX3952" fmla="*/ 395421 w 6634280"/>
                <a:gd name="connsiteY3952" fmla="*/ 431118 h 1738203"/>
                <a:gd name="connsiteX3953" fmla="*/ 384437 w 6634280"/>
                <a:gd name="connsiteY3953" fmla="*/ 431118 h 1738203"/>
                <a:gd name="connsiteX3954" fmla="*/ 362469 w 6634280"/>
                <a:gd name="connsiteY3954" fmla="*/ 425626 h 1738203"/>
                <a:gd name="connsiteX3955" fmla="*/ 343247 w 6634280"/>
                <a:gd name="connsiteY3955" fmla="*/ 422880 h 1738203"/>
                <a:gd name="connsiteX3956" fmla="*/ 332263 w 6634280"/>
                <a:gd name="connsiteY3956" fmla="*/ 425626 h 1738203"/>
                <a:gd name="connsiteX3957" fmla="*/ 321279 w 6634280"/>
                <a:gd name="connsiteY3957" fmla="*/ 431118 h 1738203"/>
                <a:gd name="connsiteX3958" fmla="*/ 315787 w 6634280"/>
                <a:gd name="connsiteY3958" fmla="*/ 431118 h 1738203"/>
                <a:gd name="connsiteX3959" fmla="*/ 326771 w 6634280"/>
                <a:gd name="connsiteY3959" fmla="*/ 436610 h 1738203"/>
                <a:gd name="connsiteX3960" fmla="*/ 340501 w 6634280"/>
                <a:gd name="connsiteY3960" fmla="*/ 442102 h 1738203"/>
                <a:gd name="connsiteX3961" fmla="*/ 356977 w 6634280"/>
                <a:gd name="connsiteY3961" fmla="*/ 442102 h 1738203"/>
                <a:gd name="connsiteX3962" fmla="*/ 376199 w 6634280"/>
                <a:gd name="connsiteY3962" fmla="*/ 442102 h 1738203"/>
                <a:gd name="connsiteX3963" fmla="*/ 417389 w 6634280"/>
                <a:gd name="connsiteY3963" fmla="*/ 436610 h 1738203"/>
                <a:gd name="connsiteX3964" fmla="*/ 461324 w 6634280"/>
                <a:gd name="connsiteY3964" fmla="*/ 431118 h 1738203"/>
                <a:gd name="connsiteX3965" fmla="*/ 497022 w 6634280"/>
                <a:gd name="connsiteY3965" fmla="*/ 428372 h 1738203"/>
                <a:gd name="connsiteX3966" fmla="*/ 513498 w 6634280"/>
                <a:gd name="connsiteY3966" fmla="*/ 431118 h 1738203"/>
                <a:gd name="connsiteX3967" fmla="*/ 527228 w 6634280"/>
                <a:gd name="connsiteY3967" fmla="*/ 433864 h 1738203"/>
                <a:gd name="connsiteX3968" fmla="*/ 535466 w 6634280"/>
                <a:gd name="connsiteY3968" fmla="*/ 442102 h 1738203"/>
                <a:gd name="connsiteX3969" fmla="*/ 538212 w 6634280"/>
                <a:gd name="connsiteY3969" fmla="*/ 453086 h 1738203"/>
                <a:gd name="connsiteX3970" fmla="*/ 535466 w 6634280"/>
                <a:gd name="connsiteY3970" fmla="*/ 466816 h 1738203"/>
                <a:gd name="connsiteX3971" fmla="*/ 529974 w 6634280"/>
                <a:gd name="connsiteY3971" fmla="*/ 488784 h 1738203"/>
                <a:gd name="connsiteX3972" fmla="*/ 546450 w 6634280"/>
                <a:gd name="connsiteY3972" fmla="*/ 491530 h 1738203"/>
                <a:gd name="connsiteX3973" fmla="*/ 568417 w 6634280"/>
                <a:gd name="connsiteY3973" fmla="*/ 494276 h 1738203"/>
                <a:gd name="connsiteX3974" fmla="*/ 568417 w 6634280"/>
                <a:gd name="connsiteY3974" fmla="*/ 488784 h 1738203"/>
                <a:gd name="connsiteX3975" fmla="*/ 565671 w 6634280"/>
                <a:gd name="connsiteY3975" fmla="*/ 486038 h 1738203"/>
                <a:gd name="connsiteX3976" fmla="*/ 560179 w 6634280"/>
                <a:gd name="connsiteY3976" fmla="*/ 480546 h 1738203"/>
                <a:gd name="connsiteX3977" fmla="*/ 554687 w 6634280"/>
                <a:gd name="connsiteY3977" fmla="*/ 472308 h 1738203"/>
                <a:gd name="connsiteX3978" fmla="*/ 551942 w 6634280"/>
                <a:gd name="connsiteY3978" fmla="*/ 466816 h 1738203"/>
                <a:gd name="connsiteX3979" fmla="*/ 554687 w 6634280"/>
                <a:gd name="connsiteY3979" fmla="*/ 461324 h 1738203"/>
                <a:gd name="connsiteX3980" fmla="*/ 560179 w 6634280"/>
                <a:gd name="connsiteY3980" fmla="*/ 461324 h 1738203"/>
                <a:gd name="connsiteX3981" fmla="*/ 565671 w 6634280"/>
                <a:gd name="connsiteY3981" fmla="*/ 461324 h 1738203"/>
                <a:gd name="connsiteX3982" fmla="*/ 573909 w 6634280"/>
                <a:gd name="connsiteY3982" fmla="*/ 458578 h 1738203"/>
                <a:gd name="connsiteX3983" fmla="*/ 579401 w 6634280"/>
                <a:gd name="connsiteY3983" fmla="*/ 455832 h 1738203"/>
                <a:gd name="connsiteX3984" fmla="*/ 568417 w 6634280"/>
                <a:gd name="connsiteY3984" fmla="*/ 450340 h 1738203"/>
                <a:gd name="connsiteX3985" fmla="*/ 562925 w 6634280"/>
                <a:gd name="connsiteY3985" fmla="*/ 444848 h 1738203"/>
                <a:gd name="connsiteX3986" fmla="*/ 560179 w 6634280"/>
                <a:gd name="connsiteY3986" fmla="*/ 433864 h 1738203"/>
                <a:gd name="connsiteX3987" fmla="*/ 557433 w 6634280"/>
                <a:gd name="connsiteY3987" fmla="*/ 422880 h 1738203"/>
                <a:gd name="connsiteX3988" fmla="*/ 557433 w 6634280"/>
                <a:gd name="connsiteY3988" fmla="*/ 414642 h 1738203"/>
                <a:gd name="connsiteX3989" fmla="*/ 551942 w 6634280"/>
                <a:gd name="connsiteY3989" fmla="*/ 406405 h 1738203"/>
                <a:gd name="connsiteX3990" fmla="*/ 543703 w 6634280"/>
                <a:gd name="connsiteY3990" fmla="*/ 400913 h 1738203"/>
                <a:gd name="connsiteX3991" fmla="*/ 529974 w 6634280"/>
                <a:gd name="connsiteY3991" fmla="*/ 400913 h 1738203"/>
                <a:gd name="connsiteX3992" fmla="*/ 529974 w 6634280"/>
                <a:gd name="connsiteY3992" fmla="*/ 403659 h 1738203"/>
                <a:gd name="connsiteX3993" fmla="*/ 532720 w 6634280"/>
                <a:gd name="connsiteY3993" fmla="*/ 406405 h 1738203"/>
                <a:gd name="connsiteX3994" fmla="*/ 540957 w 6634280"/>
                <a:gd name="connsiteY3994" fmla="*/ 409151 h 1738203"/>
                <a:gd name="connsiteX3995" fmla="*/ 546450 w 6634280"/>
                <a:gd name="connsiteY3995" fmla="*/ 411896 h 1738203"/>
                <a:gd name="connsiteX3996" fmla="*/ 551942 w 6634280"/>
                <a:gd name="connsiteY3996" fmla="*/ 411896 h 1738203"/>
                <a:gd name="connsiteX3997" fmla="*/ 551942 w 6634280"/>
                <a:gd name="connsiteY3997" fmla="*/ 417388 h 1738203"/>
                <a:gd name="connsiteX3998" fmla="*/ 540957 w 6634280"/>
                <a:gd name="connsiteY3998" fmla="*/ 417388 h 1738203"/>
                <a:gd name="connsiteX3999" fmla="*/ 529974 w 6634280"/>
                <a:gd name="connsiteY3999" fmla="*/ 417388 h 1738203"/>
                <a:gd name="connsiteX4000" fmla="*/ 510751 w 6634280"/>
                <a:gd name="connsiteY4000" fmla="*/ 411896 h 1738203"/>
                <a:gd name="connsiteX4001" fmla="*/ 491530 w 6634280"/>
                <a:gd name="connsiteY4001" fmla="*/ 406405 h 1738203"/>
                <a:gd name="connsiteX4002" fmla="*/ 483292 w 6634280"/>
                <a:gd name="connsiteY4002" fmla="*/ 403659 h 1738203"/>
                <a:gd name="connsiteX4003" fmla="*/ 1551477 w 6634280"/>
                <a:gd name="connsiteY4003" fmla="*/ 398167 h 1738203"/>
                <a:gd name="connsiteX4004" fmla="*/ 1551477 w 6634280"/>
                <a:gd name="connsiteY4004" fmla="*/ 400913 h 1738203"/>
                <a:gd name="connsiteX4005" fmla="*/ 1548731 w 6634280"/>
                <a:gd name="connsiteY4005" fmla="*/ 400913 h 1738203"/>
                <a:gd name="connsiteX4006" fmla="*/ 1545985 w 6634280"/>
                <a:gd name="connsiteY4006" fmla="*/ 406405 h 1738203"/>
                <a:gd name="connsiteX4007" fmla="*/ 1543239 w 6634280"/>
                <a:gd name="connsiteY4007" fmla="*/ 409151 h 1738203"/>
                <a:gd name="connsiteX4008" fmla="*/ 1532255 w 6634280"/>
                <a:gd name="connsiteY4008" fmla="*/ 409151 h 1738203"/>
                <a:gd name="connsiteX4009" fmla="*/ 1532255 w 6634280"/>
                <a:gd name="connsiteY4009" fmla="*/ 414642 h 1738203"/>
                <a:gd name="connsiteX4010" fmla="*/ 1532255 w 6634280"/>
                <a:gd name="connsiteY4010" fmla="*/ 420134 h 1738203"/>
                <a:gd name="connsiteX4011" fmla="*/ 1535002 w 6634280"/>
                <a:gd name="connsiteY4011" fmla="*/ 422880 h 1738203"/>
                <a:gd name="connsiteX4012" fmla="*/ 1537748 w 6634280"/>
                <a:gd name="connsiteY4012" fmla="*/ 420134 h 1738203"/>
                <a:gd name="connsiteX4013" fmla="*/ 1540493 w 6634280"/>
                <a:gd name="connsiteY4013" fmla="*/ 425626 h 1738203"/>
                <a:gd name="connsiteX4014" fmla="*/ 1540493 w 6634280"/>
                <a:gd name="connsiteY4014" fmla="*/ 431118 h 1738203"/>
                <a:gd name="connsiteX4015" fmla="*/ 1545985 w 6634280"/>
                <a:gd name="connsiteY4015" fmla="*/ 431118 h 1738203"/>
                <a:gd name="connsiteX4016" fmla="*/ 1545985 w 6634280"/>
                <a:gd name="connsiteY4016" fmla="*/ 433864 h 1738203"/>
                <a:gd name="connsiteX4017" fmla="*/ 1545985 w 6634280"/>
                <a:gd name="connsiteY4017" fmla="*/ 439356 h 1738203"/>
                <a:gd name="connsiteX4018" fmla="*/ 1545985 w 6634280"/>
                <a:gd name="connsiteY4018" fmla="*/ 447594 h 1738203"/>
                <a:gd name="connsiteX4019" fmla="*/ 1545985 w 6634280"/>
                <a:gd name="connsiteY4019" fmla="*/ 450340 h 1738203"/>
                <a:gd name="connsiteX4020" fmla="*/ 1548731 w 6634280"/>
                <a:gd name="connsiteY4020" fmla="*/ 453086 h 1738203"/>
                <a:gd name="connsiteX4021" fmla="*/ 1543239 w 6634280"/>
                <a:gd name="connsiteY4021" fmla="*/ 453086 h 1738203"/>
                <a:gd name="connsiteX4022" fmla="*/ 1545985 w 6634280"/>
                <a:gd name="connsiteY4022" fmla="*/ 455832 h 1738203"/>
                <a:gd name="connsiteX4023" fmla="*/ 1551477 w 6634280"/>
                <a:gd name="connsiteY4023" fmla="*/ 455832 h 1738203"/>
                <a:gd name="connsiteX4024" fmla="*/ 1556969 w 6634280"/>
                <a:gd name="connsiteY4024" fmla="*/ 453086 h 1738203"/>
                <a:gd name="connsiteX4025" fmla="*/ 1562461 w 6634280"/>
                <a:gd name="connsiteY4025" fmla="*/ 453086 h 1738203"/>
                <a:gd name="connsiteX4026" fmla="*/ 1567952 w 6634280"/>
                <a:gd name="connsiteY4026" fmla="*/ 453086 h 1738203"/>
                <a:gd name="connsiteX4027" fmla="*/ 1565206 w 6634280"/>
                <a:gd name="connsiteY4027" fmla="*/ 447594 h 1738203"/>
                <a:gd name="connsiteX4028" fmla="*/ 1565206 w 6634280"/>
                <a:gd name="connsiteY4028" fmla="*/ 439356 h 1738203"/>
                <a:gd name="connsiteX4029" fmla="*/ 1554223 w 6634280"/>
                <a:gd name="connsiteY4029" fmla="*/ 436610 h 1738203"/>
                <a:gd name="connsiteX4030" fmla="*/ 1548731 w 6634280"/>
                <a:gd name="connsiteY4030" fmla="*/ 431118 h 1738203"/>
                <a:gd name="connsiteX4031" fmla="*/ 1554223 w 6634280"/>
                <a:gd name="connsiteY4031" fmla="*/ 431118 h 1738203"/>
                <a:gd name="connsiteX4032" fmla="*/ 1551477 w 6634280"/>
                <a:gd name="connsiteY4032" fmla="*/ 425626 h 1738203"/>
                <a:gd name="connsiteX4033" fmla="*/ 1551477 w 6634280"/>
                <a:gd name="connsiteY4033" fmla="*/ 422880 h 1738203"/>
                <a:gd name="connsiteX4034" fmla="*/ 1556969 w 6634280"/>
                <a:gd name="connsiteY4034" fmla="*/ 411896 h 1738203"/>
                <a:gd name="connsiteX4035" fmla="*/ 1554223 w 6634280"/>
                <a:gd name="connsiteY4035" fmla="*/ 409151 h 1738203"/>
                <a:gd name="connsiteX4036" fmla="*/ 1551477 w 6634280"/>
                <a:gd name="connsiteY4036" fmla="*/ 406405 h 1738203"/>
                <a:gd name="connsiteX4037" fmla="*/ 1554223 w 6634280"/>
                <a:gd name="connsiteY4037" fmla="*/ 403659 h 1738203"/>
                <a:gd name="connsiteX4038" fmla="*/ 1554223 w 6634280"/>
                <a:gd name="connsiteY4038" fmla="*/ 400913 h 1738203"/>
                <a:gd name="connsiteX4039" fmla="*/ 1554223 w 6634280"/>
                <a:gd name="connsiteY4039" fmla="*/ 398167 h 1738203"/>
                <a:gd name="connsiteX4040" fmla="*/ 1524017 w 6634280"/>
                <a:gd name="connsiteY4040" fmla="*/ 398167 h 1738203"/>
                <a:gd name="connsiteX4041" fmla="*/ 1515779 w 6634280"/>
                <a:gd name="connsiteY4041" fmla="*/ 400913 h 1738203"/>
                <a:gd name="connsiteX4042" fmla="*/ 1510287 w 6634280"/>
                <a:gd name="connsiteY4042" fmla="*/ 406405 h 1738203"/>
                <a:gd name="connsiteX4043" fmla="*/ 1515779 w 6634280"/>
                <a:gd name="connsiteY4043" fmla="*/ 409151 h 1738203"/>
                <a:gd name="connsiteX4044" fmla="*/ 1524017 w 6634280"/>
                <a:gd name="connsiteY4044" fmla="*/ 409151 h 1738203"/>
                <a:gd name="connsiteX4045" fmla="*/ 1425162 w 6634280"/>
                <a:gd name="connsiteY4045" fmla="*/ 398167 h 1738203"/>
                <a:gd name="connsiteX4046" fmla="*/ 1422416 w 6634280"/>
                <a:gd name="connsiteY4046" fmla="*/ 400913 h 1738203"/>
                <a:gd name="connsiteX4047" fmla="*/ 1430655 w 6634280"/>
                <a:gd name="connsiteY4047" fmla="*/ 406405 h 1738203"/>
                <a:gd name="connsiteX4048" fmla="*/ 1436146 w 6634280"/>
                <a:gd name="connsiteY4048" fmla="*/ 403659 h 1738203"/>
                <a:gd name="connsiteX4049" fmla="*/ 1441637 w 6634280"/>
                <a:gd name="connsiteY4049" fmla="*/ 400913 h 1738203"/>
                <a:gd name="connsiteX4050" fmla="*/ 1436146 w 6634280"/>
                <a:gd name="connsiteY4050" fmla="*/ 398167 h 1738203"/>
                <a:gd name="connsiteX4051" fmla="*/ 1430655 w 6634280"/>
                <a:gd name="connsiteY4051" fmla="*/ 398167 h 1738203"/>
                <a:gd name="connsiteX4052" fmla="*/ 1040725 w 6634280"/>
                <a:gd name="connsiteY4052" fmla="*/ 398167 h 1738203"/>
                <a:gd name="connsiteX4053" fmla="*/ 1040725 w 6634280"/>
                <a:gd name="connsiteY4053" fmla="*/ 400913 h 1738203"/>
                <a:gd name="connsiteX4054" fmla="*/ 1046217 w 6634280"/>
                <a:gd name="connsiteY4054" fmla="*/ 403659 h 1738203"/>
                <a:gd name="connsiteX4055" fmla="*/ 1054456 w 6634280"/>
                <a:gd name="connsiteY4055" fmla="*/ 403659 h 1738203"/>
                <a:gd name="connsiteX4056" fmla="*/ 1054456 w 6634280"/>
                <a:gd name="connsiteY4056" fmla="*/ 400913 h 1738203"/>
                <a:gd name="connsiteX4057" fmla="*/ 1051710 w 6634280"/>
                <a:gd name="connsiteY4057" fmla="*/ 398167 h 1738203"/>
                <a:gd name="connsiteX4058" fmla="*/ 1046217 w 6634280"/>
                <a:gd name="connsiteY4058" fmla="*/ 398167 h 1738203"/>
                <a:gd name="connsiteX4059" fmla="*/ 1378481 w 6634280"/>
                <a:gd name="connsiteY4059" fmla="*/ 395421 h 1738203"/>
                <a:gd name="connsiteX4060" fmla="*/ 1375736 w 6634280"/>
                <a:gd name="connsiteY4060" fmla="*/ 398167 h 1738203"/>
                <a:gd name="connsiteX4061" fmla="*/ 1375736 w 6634280"/>
                <a:gd name="connsiteY4061" fmla="*/ 400913 h 1738203"/>
                <a:gd name="connsiteX4062" fmla="*/ 1378481 w 6634280"/>
                <a:gd name="connsiteY4062" fmla="*/ 403659 h 1738203"/>
                <a:gd name="connsiteX4063" fmla="*/ 1381227 w 6634280"/>
                <a:gd name="connsiteY4063" fmla="*/ 403659 h 1738203"/>
                <a:gd name="connsiteX4064" fmla="*/ 1381227 w 6634280"/>
                <a:gd name="connsiteY4064" fmla="*/ 400913 h 1738203"/>
                <a:gd name="connsiteX4065" fmla="*/ 1383972 w 6634280"/>
                <a:gd name="connsiteY4065" fmla="*/ 400913 h 1738203"/>
                <a:gd name="connsiteX4066" fmla="*/ 1383972 w 6634280"/>
                <a:gd name="connsiteY4066" fmla="*/ 398167 h 1738203"/>
                <a:gd name="connsiteX4067" fmla="*/ 1381227 w 6634280"/>
                <a:gd name="connsiteY4067" fmla="*/ 398167 h 1738203"/>
                <a:gd name="connsiteX4068" fmla="*/ 1381227 w 6634280"/>
                <a:gd name="connsiteY4068" fmla="*/ 395421 h 1738203"/>
                <a:gd name="connsiteX4069" fmla="*/ 6219638 w 6634280"/>
                <a:gd name="connsiteY4069" fmla="*/ 395420 h 1738203"/>
                <a:gd name="connsiteX4070" fmla="*/ 6236113 w 6634280"/>
                <a:gd name="connsiteY4070" fmla="*/ 395420 h 1738203"/>
                <a:gd name="connsiteX4071" fmla="*/ 6238859 w 6634280"/>
                <a:gd name="connsiteY4071" fmla="*/ 395420 h 1738203"/>
                <a:gd name="connsiteX4072" fmla="*/ 6238859 w 6634280"/>
                <a:gd name="connsiteY4072" fmla="*/ 398166 h 1738203"/>
                <a:gd name="connsiteX4073" fmla="*/ 6227875 w 6634280"/>
                <a:gd name="connsiteY4073" fmla="*/ 398166 h 1738203"/>
                <a:gd name="connsiteX4074" fmla="*/ 6227875 w 6634280"/>
                <a:gd name="connsiteY4074" fmla="*/ 400912 h 1738203"/>
                <a:gd name="connsiteX4075" fmla="*/ 6230621 w 6634280"/>
                <a:gd name="connsiteY4075" fmla="*/ 403658 h 1738203"/>
                <a:gd name="connsiteX4076" fmla="*/ 6233367 w 6634280"/>
                <a:gd name="connsiteY4076" fmla="*/ 403658 h 1738203"/>
                <a:gd name="connsiteX4077" fmla="*/ 6233367 w 6634280"/>
                <a:gd name="connsiteY4077" fmla="*/ 406404 h 1738203"/>
                <a:gd name="connsiteX4078" fmla="*/ 6225129 w 6634280"/>
                <a:gd name="connsiteY4078" fmla="*/ 409150 h 1738203"/>
                <a:gd name="connsiteX4079" fmla="*/ 6219638 w 6634280"/>
                <a:gd name="connsiteY4079" fmla="*/ 406404 h 1738203"/>
                <a:gd name="connsiteX4080" fmla="*/ 6219638 w 6634280"/>
                <a:gd name="connsiteY4080" fmla="*/ 403658 h 1738203"/>
                <a:gd name="connsiteX4081" fmla="*/ 6222384 w 6634280"/>
                <a:gd name="connsiteY4081" fmla="*/ 403658 h 1738203"/>
                <a:gd name="connsiteX4082" fmla="*/ 6225129 w 6634280"/>
                <a:gd name="connsiteY4082" fmla="*/ 400912 h 1738203"/>
                <a:gd name="connsiteX4083" fmla="*/ 6222384 w 6634280"/>
                <a:gd name="connsiteY4083" fmla="*/ 398166 h 1738203"/>
                <a:gd name="connsiteX4084" fmla="*/ 1559715 w 6634280"/>
                <a:gd name="connsiteY4084" fmla="*/ 389929 h 1738203"/>
                <a:gd name="connsiteX4085" fmla="*/ 1559715 w 6634280"/>
                <a:gd name="connsiteY4085" fmla="*/ 392675 h 1738203"/>
                <a:gd name="connsiteX4086" fmla="*/ 1559715 w 6634280"/>
                <a:gd name="connsiteY4086" fmla="*/ 395421 h 1738203"/>
                <a:gd name="connsiteX4087" fmla="*/ 1565206 w 6634280"/>
                <a:gd name="connsiteY4087" fmla="*/ 400913 h 1738203"/>
                <a:gd name="connsiteX4088" fmla="*/ 1567952 w 6634280"/>
                <a:gd name="connsiteY4088" fmla="*/ 400913 h 1738203"/>
                <a:gd name="connsiteX4089" fmla="*/ 1567952 w 6634280"/>
                <a:gd name="connsiteY4089" fmla="*/ 398167 h 1738203"/>
                <a:gd name="connsiteX4090" fmla="*/ 1570699 w 6634280"/>
                <a:gd name="connsiteY4090" fmla="*/ 398167 h 1738203"/>
                <a:gd name="connsiteX4091" fmla="*/ 1570699 w 6634280"/>
                <a:gd name="connsiteY4091" fmla="*/ 392675 h 1738203"/>
                <a:gd name="connsiteX4092" fmla="*/ 1567952 w 6634280"/>
                <a:gd name="connsiteY4092" fmla="*/ 389929 h 1738203"/>
                <a:gd name="connsiteX4093" fmla="*/ 1537748 w 6634280"/>
                <a:gd name="connsiteY4093" fmla="*/ 387183 h 1738203"/>
                <a:gd name="connsiteX4094" fmla="*/ 1537748 w 6634280"/>
                <a:gd name="connsiteY4094" fmla="*/ 395421 h 1738203"/>
                <a:gd name="connsiteX4095" fmla="*/ 1540493 w 6634280"/>
                <a:gd name="connsiteY4095" fmla="*/ 398167 h 1738203"/>
                <a:gd name="connsiteX4096" fmla="*/ 1543239 w 6634280"/>
                <a:gd name="connsiteY4096" fmla="*/ 398167 h 1738203"/>
                <a:gd name="connsiteX4097" fmla="*/ 1545985 w 6634280"/>
                <a:gd name="connsiteY4097" fmla="*/ 395421 h 1738203"/>
                <a:gd name="connsiteX4098" fmla="*/ 1548731 w 6634280"/>
                <a:gd name="connsiteY4098" fmla="*/ 389929 h 1738203"/>
                <a:gd name="connsiteX4099" fmla="*/ 1543239 w 6634280"/>
                <a:gd name="connsiteY4099" fmla="*/ 387183 h 1738203"/>
                <a:gd name="connsiteX4100" fmla="*/ 1540493 w 6634280"/>
                <a:gd name="connsiteY4100" fmla="*/ 387183 h 1738203"/>
                <a:gd name="connsiteX4101" fmla="*/ 1441637 w 6634280"/>
                <a:gd name="connsiteY4101" fmla="*/ 387183 h 1738203"/>
                <a:gd name="connsiteX4102" fmla="*/ 1441637 w 6634280"/>
                <a:gd name="connsiteY4102" fmla="*/ 392675 h 1738203"/>
                <a:gd name="connsiteX4103" fmla="*/ 1447130 w 6634280"/>
                <a:gd name="connsiteY4103" fmla="*/ 392675 h 1738203"/>
                <a:gd name="connsiteX4104" fmla="*/ 1447130 w 6634280"/>
                <a:gd name="connsiteY4104" fmla="*/ 387183 h 1738203"/>
                <a:gd name="connsiteX4105" fmla="*/ 1367496 w 6634280"/>
                <a:gd name="connsiteY4105" fmla="*/ 387183 h 1738203"/>
                <a:gd name="connsiteX4106" fmla="*/ 1362005 w 6634280"/>
                <a:gd name="connsiteY4106" fmla="*/ 389929 h 1738203"/>
                <a:gd name="connsiteX4107" fmla="*/ 1362005 w 6634280"/>
                <a:gd name="connsiteY4107" fmla="*/ 398167 h 1738203"/>
                <a:gd name="connsiteX4108" fmla="*/ 1364751 w 6634280"/>
                <a:gd name="connsiteY4108" fmla="*/ 400913 h 1738203"/>
                <a:gd name="connsiteX4109" fmla="*/ 1370242 w 6634280"/>
                <a:gd name="connsiteY4109" fmla="*/ 400913 h 1738203"/>
                <a:gd name="connsiteX4110" fmla="*/ 1372988 w 6634280"/>
                <a:gd name="connsiteY4110" fmla="*/ 395421 h 1738203"/>
                <a:gd name="connsiteX4111" fmla="*/ 1372988 w 6634280"/>
                <a:gd name="connsiteY4111" fmla="*/ 387183 h 1738203"/>
                <a:gd name="connsiteX4112" fmla="*/ 1370242 w 6634280"/>
                <a:gd name="connsiteY4112" fmla="*/ 387183 h 1738203"/>
                <a:gd name="connsiteX4113" fmla="*/ 1507541 w 6634280"/>
                <a:gd name="connsiteY4113" fmla="*/ 384437 h 1738203"/>
                <a:gd name="connsiteX4114" fmla="*/ 1510287 w 6634280"/>
                <a:gd name="connsiteY4114" fmla="*/ 389929 h 1738203"/>
                <a:gd name="connsiteX4115" fmla="*/ 1513033 w 6634280"/>
                <a:gd name="connsiteY4115" fmla="*/ 392675 h 1738203"/>
                <a:gd name="connsiteX4116" fmla="*/ 1515779 w 6634280"/>
                <a:gd name="connsiteY4116" fmla="*/ 392675 h 1738203"/>
                <a:gd name="connsiteX4117" fmla="*/ 1513033 w 6634280"/>
                <a:gd name="connsiteY4117" fmla="*/ 387183 h 1738203"/>
                <a:gd name="connsiteX4118" fmla="*/ 1150565 w 6634280"/>
                <a:gd name="connsiteY4118" fmla="*/ 384437 h 1738203"/>
                <a:gd name="connsiteX4119" fmla="*/ 1147820 w 6634280"/>
                <a:gd name="connsiteY4119" fmla="*/ 387183 h 1738203"/>
                <a:gd name="connsiteX4120" fmla="*/ 1147820 w 6634280"/>
                <a:gd name="connsiteY4120" fmla="*/ 389929 h 1738203"/>
                <a:gd name="connsiteX4121" fmla="*/ 1150565 w 6634280"/>
                <a:gd name="connsiteY4121" fmla="*/ 392675 h 1738203"/>
                <a:gd name="connsiteX4122" fmla="*/ 1153311 w 6634280"/>
                <a:gd name="connsiteY4122" fmla="*/ 395421 h 1738203"/>
                <a:gd name="connsiteX4123" fmla="*/ 1156056 w 6634280"/>
                <a:gd name="connsiteY4123" fmla="*/ 392675 h 1738203"/>
                <a:gd name="connsiteX4124" fmla="*/ 1156056 w 6634280"/>
                <a:gd name="connsiteY4124" fmla="*/ 389929 h 1738203"/>
                <a:gd name="connsiteX4125" fmla="*/ 1156056 w 6634280"/>
                <a:gd name="connsiteY4125" fmla="*/ 384437 h 1738203"/>
                <a:gd name="connsiteX4126" fmla="*/ 1576191 w 6634280"/>
                <a:gd name="connsiteY4126" fmla="*/ 378948 h 1738203"/>
                <a:gd name="connsiteX4127" fmla="*/ 1576191 w 6634280"/>
                <a:gd name="connsiteY4127" fmla="*/ 414642 h 1738203"/>
                <a:gd name="connsiteX4128" fmla="*/ 1576191 w 6634280"/>
                <a:gd name="connsiteY4128" fmla="*/ 420135 h 1738203"/>
                <a:gd name="connsiteX4129" fmla="*/ 1578936 w 6634280"/>
                <a:gd name="connsiteY4129" fmla="*/ 420135 h 1738203"/>
                <a:gd name="connsiteX4130" fmla="*/ 1578936 w 6634280"/>
                <a:gd name="connsiteY4130" fmla="*/ 414643 h 1738203"/>
                <a:gd name="connsiteX4131" fmla="*/ 1578936 w 6634280"/>
                <a:gd name="connsiteY4131" fmla="*/ 400913 h 1738203"/>
                <a:gd name="connsiteX4132" fmla="*/ 1425162 w 6634280"/>
                <a:gd name="connsiteY4132" fmla="*/ 378945 h 1738203"/>
                <a:gd name="connsiteX4133" fmla="*/ 1425162 w 6634280"/>
                <a:gd name="connsiteY4133" fmla="*/ 384437 h 1738203"/>
                <a:gd name="connsiteX4134" fmla="*/ 1425162 w 6634280"/>
                <a:gd name="connsiteY4134" fmla="*/ 392675 h 1738203"/>
                <a:gd name="connsiteX4135" fmla="*/ 1430655 w 6634280"/>
                <a:gd name="connsiteY4135" fmla="*/ 389929 h 1738203"/>
                <a:gd name="connsiteX4136" fmla="*/ 1436146 w 6634280"/>
                <a:gd name="connsiteY4136" fmla="*/ 387183 h 1738203"/>
                <a:gd name="connsiteX4137" fmla="*/ 1441637 w 6634280"/>
                <a:gd name="connsiteY4137" fmla="*/ 384437 h 1738203"/>
                <a:gd name="connsiteX4138" fmla="*/ 1441637 w 6634280"/>
                <a:gd name="connsiteY4138" fmla="*/ 378945 h 1738203"/>
                <a:gd name="connsiteX4139" fmla="*/ 1414179 w 6634280"/>
                <a:gd name="connsiteY4139" fmla="*/ 378945 h 1738203"/>
                <a:gd name="connsiteX4140" fmla="*/ 1414179 w 6634280"/>
                <a:gd name="connsiteY4140" fmla="*/ 381691 h 1738203"/>
                <a:gd name="connsiteX4141" fmla="*/ 1411434 w 6634280"/>
                <a:gd name="connsiteY4141" fmla="*/ 381691 h 1738203"/>
                <a:gd name="connsiteX4142" fmla="*/ 1408686 w 6634280"/>
                <a:gd name="connsiteY4142" fmla="*/ 384437 h 1738203"/>
                <a:gd name="connsiteX4143" fmla="*/ 1411434 w 6634280"/>
                <a:gd name="connsiteY4143" fmla="*/ 384437 h 1738203"/>
                <a:gd name="connsiteX4144" fmla="*/ 1414179 w 6634280"/>
                <a:gd name="connsiteY4144" fmla="*/ 387183 h 1738203"/>
                <a:gd name="connsiteX4145" fmla="*/ 1416924 w 6634280"/>
                <a:gd name="connsiteY4145" fmla="*/ 384437 h 1738203"/>
                <a:gd name="connsiteX4146" fmla="*/ 1416924 w 6634280"/>
                <a:gd name="connsiteY4146" fmla="*/ 378945 h 1738203"/>
                <a:gd name="connsiteX4147" fmla="*/ 1334544 w 6634280"/>
                <a:gd name="connsiteY4147" fmla="*/ 378945 h 1738203"/>
                <a:gd name="connsiteX4148" fmla="*/ 1331799 w 6634280"/>
                <a:gd name="connsiteY4148" fmla="*/ 384437 h 1738203"/>
                <a:gd name="connsiteX4149" fmla="*/ 1337290 w 6634280"/>
                <a:gd name="connsiteY4149" fmla="*/ 384437 h 1738203"/>
                <a:gd name="connsiteX4150" fmla="*/ 1340038 w 6634280"/>
                <a:gd name="connsiteY4150" fmla="*/ 378945 h 1738203"/>
                <a:gd name="connsiteX4151" fmla="*/ 1556969 w 6634280"/>
                <a:gd name="connsiteY4151" fmla="*/ 376199 h 1738203"/>
                <a:gd name="connsiteX4152" fmla="*/ 1554223 w 6634280"/>
                <a:gd name="connsiteY4152" fmla="*/ 378945 h 1738203"/>
                <a:gd name="connsiteX4153" fmla="*/ 1554223 w 6634280"/>
                <a:gd name="connsiteY4153" fmla="*/ 381691 h 1738203"/>
                <a:gd name="connsiteX4154" fmla="*/ 1556969 w 6634280"/>
                <a:gd name="connsiteY4154" fmla="*/ 384437 h 1738203"/>
                <a:gd name="connsiteX4155" fmla="*/ 1562461 w 6634280"/>
                <a:gd name="connsiteY4155" fmla="*/ 384437 h 1738203"/>
                <a:gd name="connsiteX4156" fmla="*/ 1565206 w 6634280"/>
                <a:gd name="connsiteY4156" fmla="*/ 381691 h 1738203"/>
                <a:gd name="connsiteX4157" fmla="*/ 1565206 w 6634280"/>
                <a:gd name="connsiteY4157" fmla="*/ 378945 h 1738203"/>
                <a:gd name="connsiteX4158" fmla="*/ 1562461 w 6634280"/>
                <a:gd name="connsiteY4158" fmla="*/ 376199 h 1738203"/>
                <a:gd name="connsiteX4159" fmla="*/ 1353766 w 6634280"/>
                <a:gd name="connsiteY4159" fmla="*/ 362469 h 1738203"/>
                <a:gd name="connsiteX4160" fmla="*/ 1356512 w 6634280"/>
                <a:gd name="connsiteY4160" fmla="*/ 365215 h 1738203"/>
                <a:gd name="connsiteX4161" fmla="*/ 1356512 w 6634280"/>
                <a:gd name="connsiteY4161" fmla="*/ 370707 h 1738203"/>
                <a:gd name="connsiteX4162" fmla="*/ 1359260 w 6634280"/>
                <a:gd name="connsiteY4162" fmla="*/ 373453 h 1738203"/>
                <a:gd name="connsiteX4163" fmla="*/ 1359260 w 6634280"/>
                <a:gd name="connsiteY4163" fmla="*/ 378945 h 1738203"/>
                <a:gd name="connsiteX4164" fmla="*/ 1367496 w 6634280"/>
                <a:gd name="connsiteY4164" fmla="*/ 378945 h 1738203"/>
                <a:gd name="connsiteX4165" fmla="*/ 1370242 w 6634280"/>
                <a:gd name="connsiteY4165" fmla="*/ 373453 h 1738203"/>
                <a:gd name="connsiteX4166" fmla="*/ 1367496 w 6634280"/>
                <a:gd name="connsiteY4166" fmla="*/ 367961 h 1738203"/>
                <a:gd name="connsiteX4167" fmla="*/ 1364751 w 6634280"/>
                <a:gd name="connsiteY4167" fmla="*/ 365215 h 1738203"/>
                <a:gd name="connsiteX4168" fmla="*/ 1362005 w 6634280"/>
                <a:gd name="connsiteY4168" fmla="*/ 362469 h 1738203"/>
                <a:gd name="connsiteX4169" fmla="*/ 834777 w 6634280"/>
                <a:gd name="connsiteY4169" fmla="*/ 362469 h 1738203"/>
                <a:gd name="connsiteX4170" fmla="*/ 834777 w 6634280"/>
                <a:gd name="connsiteY4170" fmla="*/ 365215 h 1738203"/>
                <a:gd name="connsiteX4171" fmla="*/ 829285 w 6634280"/>
                <a:gd name="connsiteY4171" fmla="*/ 365215 h 1738203"/>
                <a:gd name="connsiteX4172" fmla="*/ 823793 w 6634280"/>
                <a:gd name="connsiteY4172" fmla="*/ 365215 h 1738203"/>
                <a:gd name="connsiteX4173" fmla="*/ 815555 w 6634280"/>
                <a:gd name="connsiteY4173" fmla="*/ 367961 h 1738203"/>
                <a:gd name="connsiteX4174" fmla="*/ 807317 w 6634280"/>
                <a:gd name="connsiteY4174" fmla="*/ 376199 h 1738203"/>
                <a:gd name="connsiteX4175" fmla="*/ 801825 w 6634280"/>
                <a:gd name="connsiteY4175" fmla="*/ 381691 h 1738203"/>
                <a:gd name="connsiteX4176" fmla="*/ 799080 w 6634280"/>
                <a:gd name="connsiteY4176" fmla="*/ 378945 h 1738203"/>
                <a:gd name="connsiteX4177" fmla="*/ 796334 w 6634280"/>
                <a:gd name="connsiteY4177" fmla="*/ 381691 h 1738203"/>
                <a:gd name="connsiteX4178" fmla="*/ 793587 w 6634280"/>
                <a:gd name="connsiteY4178" fmla="*/ 387183 h 1738203"/>
                <a:gd name="connsiteX4179" fmla="*/ 788095 w 6634280"/>
                <a:gd name="connsiteY4179" fmla="*/ 392675 h 1738203"/>
                <a:gd name="connsiteX4180" fmla="*/ 782603 w 6634280"/>
                <a:gd name="connsiteY4180" fmla="*/ 395421 h 1738203"/>
                <a:gd name="connsiteX4181" fmla="*/ 777112 w 6634280"/>
                <a:gd name="connsiteY4181" fmla="*/ 395421 h 1738203"/>
                <a:gd name="connsiteX4182" fmla="*/ 744160 w 6634280"/>
                <a:gd name="connsiteY4182" fmla="*/ 395421 h 1738203"/>
                <a:gd name="connsiteX4183" fmla="*/ 727684 w 6634280"/>
                <a:gd name="connsiteY4183" fmla="*/ 398167 h 1738203"/>
                <a:gd name="connsiteX4184" fmla="*/ 711208 w 6634280"/>
                <a:gd name="connsiteY4184" fmla="*/ 403659 h 1738203"/>
                <a:gd name="connsiteX4185" fmla="*/ 681002 w 6634280"/>
                <a:gd name="connsiteY4185" fmla="*/ 414642 h 1738203"/>
                <a:gd name="connsiteX4186" fmla="*/ 650797 w 6634280"/>
                <a:gd name="connsiteY4186" fmla="*/ 428372 h 1738203"/>
                <a:gd name="connsiteX4187" fmla="*/ 628829 w 6634280"/>
                <a:gd name="connsiteY4187" fmla="*/ 436610 h 1738203"/>
                <a:gd name="connsiteX4188" fmla="*/ 617845 w 6634280"/>
                <a:gd name="connsiteY4188" fmla="*/ 436610 h 1738203"/>
                <a:gd name="connsiteX4189" fmla="*/ 609607 w 6634280"/>
                <a:gd name="connsiteY4189" fmla="*/ 436610 h 1738203"/>
                <a:gd name="connsiteX4190" fmla="*/ 595877 w 6634280"/>
                <a:gd name="connsiteY4190" fmla="*/ 431118 h 1738203"/>
                <a:gd name="connsiteX4191" fmla="*/ 582147 w 6634280"/>
                <a:gd name="connsiteY4191" fmla="*/ 420134 h 1738203"/>
                <a:gd name="connsiteX4192" fmla="*/ 568417 w 6634280"/>
                <a:gd name="connsiteY4192" fmla="*/ 411896 h 1738203"/>
                <a:gd name="connsiteX4193" fmla="*/ 568417 w 6634280"/>
                <a:gd name="connsiteY4193" fmla="*/ 422880 h 1738203"/>
                <a:gd name="connsiteX4194" fmla="*/ 573909 w 6634280"/>
                <a:gd name="connsiteY4194" fmla="*/ 431118 h 1738203"/>
                <a:gd name="connsiteX4195" fmla="*/ 582147 w 6634280"/>
                <a:gd name="connsiteY4195" fmla="*/ 439356 h 1738203"/>
                <a:gd name="connsiteX4196" fmla="*/ 593131 w 6634280"/>
                <a:gd name="connsiteY4196" fmla="*/ 444848 h 1738203"/>
                <a:gd name="connsiteX4197" fmla="*/ 615099 w 6634280"/>
                <a:gd name="connsiteY4197" fmla="*/ 453086 h 1738203"/>
                <a:gd name="connsiteX4198" fmla="*/ 623337 w 6634280"/>
                <a:gd name="connsiteY4198" fmla="*/ 458578 h 1738203"/>
                <a:gd name="connsiteX4199" fmla="*/ 628829 w 6634280"/>
                <a:gd name="connsiteY4199" fmla="*/ 466816 h 1738203"/>
                <a:gd name="connsiteX4200" fmla="*/ 631574 w 6634280"/>
                <a:gd name="connsiteY4200" fmla="*/ 472308 h 1738203"/>
                <a:gd name="connsiteX4201" fmla="*/ 634321 w 6634280"/>
                <a:gd name="connsiteY4201" fmla="*/ 469562 h 1738203"/>
                <a:gd name="connsiteX4202" fmla="*/ 642559 w 6634280"/>
                <a:gd name="connsiteY4202" fmla="*/ 475054 h 1738203"/>
                <a:gd name="connsiteX4203" fmla="*/ 648051 w 6634280"/>
                <a:gd name="connsiteY4203" fmla="*/ 480546 h 1738203"/>
                <a:gd name="connsiteX4204" fmla="*/ 653542 w 6634280"/>
                <a:gd name="connsiteY4204" fmla="*/ 486038 h 1738203"/>
                <a:gd name="connsiteX4205" fmla="*/ 661780 w 6634280"/>
                <a:gd name="connsiteY4205" fmla="*/ 497022 h 1738203"/>
                <a:gd name="connsiteX4206" fmla="*/ 670018 w 6634280"/>
                <a:gd name="connsiteY4206" fmla="*/ 508006 h 1738203"/>
                <a:gd name="connsiteX4207" fmla="*/ 672764 w 6634280"/>
                <a:gd name="connsiteY4207" fmla="*/ 510752 h 1738203"/>
                <a:gd name="connsiteX4208" fmla="*/ 678256 w 6634280"/>
                <a:gd name="connsiteY4208" fmla="*/ 513498 h 1738203"/>
                <a:gd name="connsiteX4209" fmla="*/ 691986 w 6634280"/>
                <a:gd name="connsiteY4209" fmla="*/ 499768 h 1738203"/>
                <a:gd name="connsiteX4210" fmla="*/ 716700 w 6634280"/>
                <a:gd name="connsiteY4210" fmla="*/ 480546 h 1738203"/>
                <a:gd name="connsiteX4211" fmla="*/ 724938 w 6634280"/>
                <a:gd name="connsiteY4211" fmla="*/ 475054 h 1738203"/>
                <a:gd name="connsiteX4212" fmla="*/ 730430 w 6634280"/>
                <a:gd name="connsiteY4212" fmla="*/ 466816 h 1738203"/>
                <a:gd name="connsiteX4213" fmla="*/ 735922 w 6634280"/>
                <a:gd name="connsiteY4213" fmla="*/ 461324 h 1738203"/>
                <a:gd name="connsiteX4214" fmla="*/ 741414 w 6634280"/>
                <a:gd name="connsiteY4214" fmla="*/ 453086 h 1738203"/>
                <a:gd name="connsiteX4215" fmla="*/ 746906 w 6634280"/>
                <a:gd name="connsiteY4215" fmla="*/ 450340 h 1738203"/>
                <a:gd name="connsiteX4216" fmla="*/ 755144 w 6634280"/>
                <a:gd name="connsiteY4216" fmla="*/ 447594 h 1738203"/>
                <a:gd name="connsiteX4217" fmla="*/ 763382 w 6634280"/>
                <a:gd name="connsiteY4217" fmla="*/ 447594 h 1738203"/>
                <a:gd name="connsiteX4218" fmla="*/ 768874 w 6634280"/>
                <a:gd name="connsiteY4218" fmla="*/ 442102 h 1738203"/>
                <a:gd name="connsiteX4219" fmla="*/ 774366 w 6634280"/>
                <a:gd name="connsiteY4219" fmla="*/ 433864 h 1738203"/>
                <a:gd name="connsiteX4220" fmla="*/ 779857 w 6634280"/>
                <a:gd name="connsiteY4220" fmla="*/ 422880 h 1738203"/>
                <a:gd name="connsiteX4221" fmla="*/ 782603 w 6634280"/>
                <a:gd name="connsiteY4221" fmla="*/ 414642 h 1738203"/>
                <a:gd name="connsiteX4222" fmla="*/ 788095 w 6634280"/>
                <a:gd name="connsiteY4222" fmla="*/ 406405 h 1738203"/>
                <a:gd name="connsiteX4223" fmla="*/ 799080 w 6634280"/>
                <a:gd name="connsiteY4223" fmla="*/ 400913 h 1738203"/>
                <a:gd name="connsiteX4224" fmla="*/ 812809 w 6634280"/>
                <a:gd name="connsiteY4224" fmla="*/ 398167 h 1738203"/>
                <a:gd name="connsiteX4225" fmla="*/ 837523 w 6634280"/>
                <a:gd name="connsiteY4225" fmla="*/ 392675 h 1738203"/>
                <a:gd name="connsiteX4226" fmla="*/ 845761 w 6634280"/>
                <a:gd name="connsiteY4226" fmla="*/ 389929 h 1738203"/>
                <a:gd name="connsiteX4227" fmla="*/ 848507 w 6634280"/>
                <a:gd name="connsiteY4227" fmla="*/ 384437 h 1738203"/>
                <a:gd name="connsiteX4228" fmla="*/ 845761 w 6634280"/>
                <a:gd name="connsiteY4228" fmla="*/ 378945 h 1738203"/>
                <a:gd name="connsiteX4229" fmla="*/ 834777 w 6634280"/>
                <a:gd name="connsiteY4229" fmla="*/ 365215 h 1738203"/>
                <a:gd name="connsiteX4230" fmla="*/ 837523 w 6634280"/>
                <a:gd name="connsiteY4230" fmla="*/ 365215 h 1738203"/>
                <a:gd name="connsiteX4231" fmla="*/ 837523 w 6634280"/>
                <a:gd name="connsiteY4231" fmla="*/ 362469 h 1738203"/>
                <a:gd name="connsiteX4232" fmla="*/ 1537748 w 6634280"/>
                <a:gd name="connsiteY4232" fmla="*/ 359723 h 1738203"/>
                <a:gd name="connsiteX4233" fmla="*/ 1537748 w 6634280"/>
                <a:gd name="connsiteY4233" fmla="*/ 365215 h 1738203"/>
                <a:gd name="connsiteX4234" fmla="*/ 1540493 w 6634280"/>
                <a:gd name="connsiteY4234" fmla="*/ 365215 h 1738203"/>
                <a:gd name="connsiteX4235" fmla="*/ 1543239 w 6634280"/>
                <a:gd name="connsiteY4235" fmla="*/ 362469 h 1738203"/>
                <a:gd name="connsiteX4236" fmla="*/ 1545985 w 6634280"/>
                <a:gd name="connsiteY4236" fmla="*/ 359723 h 1738203"/>
                <a:gd name="connsiteX4237" fmla="*/ 1458113 w 6634280"/>
                <a:gd name="connsiteY4237" fmla="*/ 356977 h 1738203"/>
                <a:gd name="connsiteX4238" fmla="*/ 1458113 w 6634280"/>
                <a:gd name="connsiteY4238" fmla="*/ 362469 h 1738203"/>
                <a:gd name="connsiteX4239" fmla="*/ 1458113 w 6634280"/>
                <a:gd name="connsiteY4239" fmla="*/ 365215 h 1738203"/>
                <a:gd name="connsiteX4240" fmla="*/ 1452622 w 6634280"/>
                <a:gd name="connsiteY4240" fmla="*/ 367961 h 1738203"/>
                <a:gd name="connsiteX4241" fmla="*/ 1449877 w 6634280"/>
                <a:gd name="connsiteY4241" fmla="*/ 367961 h 1738203"/>
                <a:gd name="connsiteX4242" fmla="*/ 1447130 w 6634280"/>
                <a:gd name="connsiteY4242" fmla="*/ 373453 h 1738203"/>
                <a:gd name="connsiteX4243" fmla="*/ 1447130 w 6634280"/>
                <a:gd name="connsiteY4243" fmla="*/ 378945 h 1738203"/>
                <a:gd name="connsiteX4244" fmla="*/ 1452622 w 6634280"/>
                <a:gd name="connsiteY4244" fmla="*/ 376199 h 1738203"/>
                <a:gd name="connsiteX4245" fmla="*/ 1458113 w 6634280"/>
                <a:gd name="connsiteY4245" fmla="*/ 376199 h 1738203"/>
                <a:gd name="connsiteX4246" fmla="*/ 1469098 w 6634280"/>
                <a:gd name="connsiteY4246" fmla="*/ 378945 h 1738203"/>
                <a:gd name="connsiteX4247" fmla="*/ 1469098 w 6634280"/>
                <a:gd name="connsiteY4247" fmla="*/ 376199 h 1738203"/>
                <a:gd name="connsiteX4248" fmla="*/ 1471844 w 6634280"/>
                <a:gd name="connsiteY4248" fmla="*/ 376199 h 1738203"/>
                <a:gd name="connsiteX4249" fmla="*/ 1474589 w 6634280"/>
                <a:gd name="connsiteY4249" fmla="*/ 376199 h 1738203"/>
                <a:gd name="connsiteX4250" fmla="*/ 1477335 w 6634280"/>
                <a:gd name="connsiteY4250" fmla="*/ 373453 h 1738203"/>
                <a:gd name="connsiteX4251" fmla="*/ 1477335 w 6634280"/>
                <a:gd name="connsiteY4251" fmla="*/ 376199 h 1738203"/>
                <a:gd name="connsiteX4252" fmla="*/ 1480081 w 6634280"/>
                <a:gd name="connsiteY4252" fmla="*/ 376199 h 1738203"/>
                <a:gd name="connsiteX4253" fmla="*/ 1480081 w 6634280"/>
                <a:gd name="connsiteY4253" fmla="*/ 378945 h 1738203"/>
                <a:gd name="connsiteX4254" fmla="*/ 1480081 w 6634280"/>
                <a:gd name="connsiteY4254" fmla="*/ 381691 h 1738203"/>
                <a:gd name="connsiteX4255" fmla="*/ 1474589 w 6634280"/>
                <a:gd name="connsiteY4255" fmla="*/ 381691 h 1738203"/>
                <a:gd name="connsiteX4256" fmla="*/ 1471844 w 6634280"/>
                <a:gd name="connsiteY4256" fmla="*/ 378945 h 1738203"/>
                <a:gd name="connsiteX4257" fmla="*/ 1466353 w 6634280"/>
                <a:gd name="connsiteY4257" fmla="*/ 384437 h 1738203"/>
                <a:gd name="connsiteX4258" fmla="*/ 1460859 w 6634280"/>
                <a:gd name="connsiteY4258" fmla="*/ 387183 h 1738203"/>
                <a:gd name="connsiteX4259" fmla="*/ 1458113 w 6634280"/>
                <a:gd name="connsiteY4259" fmla="*/ 384437 h 1738203"/>
                <a:gd name="connsiteX4260" fmla="*/ 1455368 w 6634280"/>
                <a:gd name="connsiteY4260" fmla="*/ 389929 h 1738203"/>
                <a:gd name="connsiteX4261" fmla="*/ 1455368 w 6634280"/>
                <a:gd name="connsiteY4261" fmla="*/ 398167 h 1738203"/>
                <a:gd name="connsiteX4262" fmla="*/ 1460859 w 6634280"/>
                <a:gd name="connsiteY4262" fmla="*/ 395421 h 1738203"/>
                <a:gd name="connsiteX4263" fmla="*/ 1463606 w 6634280"/>
                <a:gd name="connsiteY4263" fmla="*/ 395421 h 1738203"/>
                <a:gd name="connsiteX4264" fmla="*/ 1466353 w 6634280"/>
                <a:gd name="connsiteY4264" fmla="*/ 398167 h 1738203"/>
                <a:gd name="connsiteX4265" fmla="*/ 1469098 w 6634280"/>
                <a:gd name="connsiteY4265" fmla="*/ 400913 h 1738203"/>
                <a:gd name="connsiteX4266" fmla="*/ 1474589 w 6634280"/>
                <a:gd name="connsiteY4266" fmla="*/ 400913 h 1738203"/>
                <a:gd name="connsiteX4267" fmla="*/ 1480081 w 6634280"/>
                <a:gd name="connsiteY4267" fmla="*/ 398167 h 1738203"/>
                <a:gd name="connsiteX4268" fmla="*/ 1480081 w 6634280"/>
                <a:gd name="connsiteY4268" fmla="*/ 400913 h 1738203"/>
                <a:gd name="connsiteX4269" fmla="*/ 1485574 w 6634280"/>
                <a:gd name="connsiteY4269" fmla="*/ 403659 h 1738203"/>
                <a:gd name="connsiteX4270" fmla="*/ 1488320 w 6634280"/>
                <a:gd name="connsiteY4270" fmla="*/ 403659 h 1738203"/>
                <a:gd name="connsiteX4271" fmla="*/ 1491065 w 6634280"/>
                <a:gd name="connsiteY4271" fmla="*/ 406405 h 1738203"/>
                <a:gd name="connsiteX4272" fmla="*/ 1493811 w 6634280"/>
                <a:gd name="connsiteY4272" fmla="*/ 403659 h 1738203"/>
                <a:gd name="connsiteX4273" fmla="*/ 1499304 w 6634280"/>
                <a:gd name="connsiteY4273" fmla="*/ 403659 h 1738203"/>
                <a:gd name="connsiteX4274" fmla="*/ 1504796 w 6634280"/>
                <a:gd name="connsiteY4274" fmla="*/ 406405 h 1738203"/>
                <a:gd name="connsiteX4275" fmla="*/ 1510287 w 6634280"/>
                <a:gd name="connsiteY4275" fmla="*/ 403659 h 1738203"/>
                <a:gd name="connsiteX4276" fmla="*/ 1510287 w 6634280"/>
                <a:gd name="connsiteY4276" fmla="*/ 398167 h 1738203"/>
                <a:gd name="connsiteX4277" fmla="*/ 1507541 w 6634280"/>
                <a:gd name="connsiteY4277" fmla="*/ 395421 h 1738203"/>
                <a:gd name="connsiteX4278" fmla="*/ 1502050 w 6634280"/>
                <a:gd name="connsiteY4278" fmla="*/ 395421 h 1738203"/>
                <a:gd name="connsiteX4279" fmla="*/ 1496557 w 6634280"/>
                <a:gd name="connsiteY4279" fmla="*/ 398167 h 1738203"/>
                <a:gd name="connsiteX4280" fmla="*/ 1491065 w 6634280"/>
                <a:gd name="connsiteY4280" fmla="*/ 400913 h 1738203"/>
                <a:gd name="connsiteX4281" fmla="*/ 1491065 w 6634280"/>
                <a:gd name="connsiteY4281" fmla="*/ 395421 h 1738203"/>
                <a:gd name="connsiteX4282" fmla="*/ 1491065 w 6634280"/>
                <a:gd name="connsiteY4282" fmla="*/ 392675 h 1738203"/>
                <a:gd name="connsiteX4283" fmla="*/ 1496557 w 6634280"/>
                <a:gd name="connsiteY4283" fmla="*/ 387183 h 1738203"/>
                <a:gd name="connsiteX4284" fmla="*/ 1491065 w 6634280"/>
                <a:gd name="connsiteY4284" fmla="*/ 384437 h 1738203"/>
                <a:gd name="connsiteX4285" fmla="*/ 1488320 w 6634280"/>
                <a:gd name="connsiteY4285" fmla="*/ 381691 h 1738203"/>
                <a:gd name="connsiteX4286" fmla="*/ 1491065 w 6634280"/>
                <a:gd name="connsiteY4286" fmla="*/ 378945 h 1738203"/>
                <a:gd name="connsiteX4287" fmla="*/ 1491065 w 6634280"/>
                <a:gd name="connsiteY4287" fmla="*/ 370707 h 1738203"/>
                <a:gd name="connsiteX4288" fmla="*/ 1488320 w 6634280"/>
                <a:gd name="connsiteY4288" fmla="*/ 370707 h 1738203"/>
                <a:gd name="connsiteX4289" fmla="*/ 1482829 w 6634280"/>
                <a:gd name="connsiteY4289" fmla="*/ 367961 h 1738203"/>
                <a:gd name="connsiteX4290" fmla="*/ 1485574 w 6634280"/>
                <a:gd name="connsiteY4290" fmla="*/ 367961 h 1738203"/>
                <a:gd name="connsiteX4291" fmla="*/ 1485574 w 6634280"/>
                <a:gd name="connsiteY4291" fmla="*/ 362469 h 1738203"/>
                <a:gd name="connsiteX4292" fmla="*/ 1485574 w 6634280"/>
                <a:gd name="connsiteY4292" fmla="*/ 359723 h 1738203"/>
                <a:gd name="connsiteX4293" fmla="*/ 1480081 w 6634280"/>
                <a:gd name="connsiteY4293" fmla="*/ 359723 h 1738203"/>
                <a:gd name="connsiteX4294" fmla="*/ 1477335 w 6634280"/>
                <a:gd name="connsiteY4294" fmla="*/ 359723 h 1738203"/>
                <a:gd name="connsiteX4295" fmla="*/ 1477335 w 6634280"/>
                <a:gd name="connsiteY4295" fmla="*/ 356977 h 1738203"/>
                <a:gd name="connsiteX4296" fmla="*/ 1422416 w 6634280"/>
                <a:gd name="connsiteY4296" fmla="*/ 356977 h 1738203"/>
                <a:gd name="connsiteX4297" fmla="*/ 1416924 w 6634280"/>
                <a:gd name="connsiteY4297" fmla="*/ 359723 h 1738203"/>
                <a:gd name="connsiteX4298" fmla="*/ 1416924 w 6634280"/>
                <a:gd name="connsiteY4298" fmla="*/ 373453 h 1738203"/>
                <a:gd name="connsiteX4299" fmla="*/ 1425162 w 6634280"/>
                <a:gd name="connsiteY4299" fmla="*/ 376199 h 1738203"/>
                <a:gd name="connsiteX4300" fmla="*/ 1430655 w 6634280"/>
                <a:gd name="connsiteY4300" fmla="*/ 376199 h 1738203"/>
                <a:gd name="connsiteX4301" fmla="*/ 1436146 w 6634280"/>
                <a:gd name="connsiteY4301" fmla="*/ 376199 h 1738203"/>
                <a:gd name="connsiteX4302" fmla="*/ 1436146 w 6634280"/>
                <a:gd name="connsiteY4302" fmla="*/ 370707 h 1738203"/>
                <a:gd name="connsiteX4303" fmla="*/ 1436146 w 6634280"/>
                <a:gd name="connsiteY4303" fmla="*/ 367961 h 1738203"/>
                <a:gd name="connsiteX4304" fmla="*/ 1433400 w 6634280"/>
                <a:gd name="connsiteY4304" fmla="*/ 359723 h 1738203"/>
                <a:gd name="connsiteX4305" fmla="*/ 1425162 w 6634280"/>
                <a:gd name="connsiteY4305" fmla="*/ 356977 h 1738203"/>
                <a:gd name="connsiteX4306" fmla="*/ 1370242 w 6634280"/>
                <a:gd name="connsiteY4306" fmla="*/ 356977 h 1738203"/>
                <a:gd name="connsiteX4307" fmla="*/ 1372988 w 6634280"/>
                <a:gd name="connsiteY4307" fmla="*/ 356977 h 1738203"/>
                <a:gd name="connsiteX4308" fmla="*/ 1375736 w 6634280"/>
                <a:gd name="connsiteY4308" fmla="*/ 359723 h 1738203"/>
                <a:gd name="connsiteX4309" fmla="*/ 1372988 w 6634280"/>
                <a:gd name="connsiteY4309" fmla="*/ 362469 h 1738203"/>
                <a:gd name="connsiteX4310" fmla="*/ 6573869 w 6634280"/>
                <a:gd name="connsiteY4310" fmla="*/ 354231 h 1738203"/>
                <a:gd name="connsiteX4311" fmla="*/ 6571123 w 6634280"/>
                <a:gd name="connsiteY4311" fmla="*/ 356977 h 1738203"/>
                <a:gd name="connsiteX4312" fmla="*/ 6565631 w 6634280"/>
                <a:gd name="connsiteY4312" fmla="*/ 359723 h 1738203"/>
                <a:gd name="connsiteX4313" fmla="*/ 6560139 w 6634280"/>
                <a:gd name="connsiteY4313" fmla="*/ 362469 h 1738203"/>
                <a:gd name="connsiteX4314" fmla="*/ 6549155 w 6634280"/>
                <a:gd name="connsiteY4314" fmla="*/ 367961 h 1738203"/>
                <a:gd name="connsiteX4315" fmla="*/ 6549155 w 6634280"/>
                <a:gd name="connsiteY4315" fmla="*/ 376199 h 1738203"/>
                <a:gd name="connsiteX4316" fmla="*/ 6549155 w 6634280"/>
                <a:gd name="connsiteY4316" fmla="*/ 381691 h 1738203"/>
                <a:gd name="connsiteX4317" fmla="*/ 6551901 w 6634280"/>
                <a:gd name="connsiteY4317" fmla="*/ 384437 h 1738203"/>
                <a:gd name="connsiteX4318" fmla="*/ 6554647 w 6634280"/>
                <a:gd name="connsiteY4318" fmla="*/ 389929 h 1738203"/>
                <a:gd name="connsiteX4319" fmla="*/ 6557393 w 6634280"/>
                <a:gd name="connsiteY4319" fmla="*/ 398166 h 1738203"/>
                <a:gd name="connsiteX4320" fmla="*/ 6565631 w 6634280"/>
                <a:gd name="connsiteY4320" fmla="*/ 403658 h 1738203"/>
                <a:gd name="connsiteX4321" fmla="*/ 6573869 w 6634280"/>
                <a:gd name="connsiteY4321" fmla="*/ 406404 h 1738203"/>
                <a:gd name="connsiteX4322" fmla="*/ 6582107 w 6634280"/>
                <a:gd name="connsiteY4322" fmla="*/ 411896 h 1738203"/>
                <a:gd name="connsiteX4323" fmla="*/ 6521695 w 6634280"/>
                <a:gd name="connsiteY4323" fmla="*/ 486038 h 1738203"/>
                <a:gd name="connsiteX4324" fmla="*/ 6516203 w 6634280"/>
                <a:gd name="connsiteY4324" fmla="*/ 486038 h 1738203"/>
                <a:gd name="connsiteX4325" fmla="*/ 6518949 w 6634280"/>
                <a:gd name="connsiteY4325" fmla="*/ 488784 h 1738203"/>
                <a:gd name="connsiteX4326" fmla="*/ 6370666 w 6634280"/>
                <a:gd name="connsiteY4326" fmla="*/ 670018 h 1738203"/>
                <a:gd name="connsiteX4327" fmla="*/ 6354190 w 6634280"/>
                <a:gd name="connsiteY4327" fmla="*/ 670018 h 1738203"/>
                <a:gd name="connsiteX4328" fmla="*/ 6337715 w 6634280"/>
                <a:gd name="connsiteY4328" fmla="*/ 672764 h 1738203"/>
                <a:gd name="connsiteX4329" fmla="*/ 6321239 w 6634280"/>
                <a:gd name="connsiteY4329" fmla="*/ 678256 h 1738203"/>
                <a:gd name="connsiteX4330" fmla="*/ 6304763 w 6634280"/>
                <a:gd name="connsiteY4330" fmla="*/ 683748 h 1738203"/>
                <a:gd name="connsiteX4331" fmla="*/ 6277303 w 6634280"/>
                <a:gd name="connsiteY4331" fmla="*/ 697478 h 1738203"/>
                <a:gd name="connsiteX4332" fmla="*/ 6255335 w 6634280"/>
                <a:gd name="connsiteY4332" fmla="*/ 711208 h 1738203"/>
                <a:gd name="connsiteX4333" fmla="*/ 6263573 w 6634280"/>
                <a:gd name="connsiteY4333" fmla="*/ 713954 h 1738203"/>
                <a:gd name="connsiteX4334" fmla="*/ 6274557 w 6634280"/>
                <a:gd name="connsiteY4334" fmla="*/ 713954 h 1738203"/>
                <a:gd name="connsiteX4335" fmla="*/ 6291033 w 6634280"/>
                <a:gd name="connsiteY4335" fmla="*/ 711208 h 1738203"/>
                <a:gd name="connsiteX4336" fmla="*/ 6307509 w 6634280"/>
                <a:gd name="connsiteY4336" fmla="*/ 705716 h 1738203"/>
                <a:gd name="connsiteX4337" fmla="*/ 6318493 w 6634280"/>
                <a:gd name="connsiteY4337" fmla="*/ 702970 h 1738203"/>
                <a:gd name="connsiteX4338" fmla="*/ 6326731 w 6634280"/>
                <a:gd name="connsiteY4338" fmla="*/ 702970 h 1738203"/>
                <a:gd name="connsiteX4339" fmla="*/ 6329477 w 6634280"/>
                <a:gd name="connsiteY4339" fmla="*/ 708462 h 1738203"/>
                <a:gd name="connsiteX4340" fmla="*/ 6334969 w 6634280"/>
                <a:gd name="connsiteY4340" fmla="*/ 711208 h 1738203"/>
                <a:gd name="connsiteX4341" fmla="*/ 6340461 w 6634280"/>
                <a:gd name="connsiteY4341" fmla="*/ 708462 h 1738203"/>
                <a:gd name="connsiteX4342" fmla="*/ 6345952 w 6634280"/>
                <a:gd name="connsiteY4342" fmla="*/ 705716 h 1738203"/>
                <a:gd name="connsiteX4343" fmla="*/ 6546409 w 6634280"/>
                <a:gd name="connsiteY4343" fmla="*/ 906172 h 1738203"/>
                <a:gd name="connsiteX4344" fmla="*/ 6521695 w 6634280"/>
                <a:gd name="connsiteY4344" fmla="*/ 917156 h 1738203"/>
                <a:gd name="connsiteX4345" fmla="*/ 6513457 w 6634280"/>
                <a:gd name="connsiteY4345" fmla="*/ 922648 h 1738203"/>
                <a:gd name="connsiteX4346" fmla="*/ 6505219 w 6634280"/>
                <a:gd name="connsiteY4346" fmla="*/ 930886 h 1738203"/>
                <a:gd name="connsiteX4347" fmla="*/ 6532679 w 6634280"/>
                <a:gd name="connsiteY4347" fmla="*/ 936378 h 1738203"/>
                <a:gd name="connsiteX4348" fmla="*/ 6543663 w 6634280"/>
                <a:gd name="connsiteY4348" fmla="*/ 939124 h 1738203"/>
                <a:gd name="connsiteX4349" fmla="*/ 6551901 w 6634280"/>
                <a:gd name="connsiteY4349" fmla="*/ 936378 h 1738203"/>
                <a:gd name="connsiteX4350" fmla="*/ 6560139 w 6634280"/>
                <a:gd name="connsiteY4350" fmla="*/ 933632 h 1738203"/>
                <a:gd name="connsiteX4351" fmla="*/ 6565631 w 6634280"/>
                <a:gd name="connsiteY4351" fmla="*/ 928140 h 1738203"/>
                <a:gd name="connsiteX4352" fmla="*/ 6571123 w 6634280"/>
                <a:gd name="connsiteY4352" fmla="*/ 930886 h 1738203"/>
                <a:gd name="connsiteX4353" fmla="*/ 6571123 w 6634280"/>
                <a:gd name="connsiteY4353" fmla="*/ 933632 h 1738203"/>
                <a:gd name="connsiteX4354" fmla="*/ 6571123 w 6634280"/>
                <a:gd name="connsiteY4354" fmla="*/ 939124 h 1738203"/>
                <a:gd name="connsiteX4355" fmla="*/ 6573869 w 6634280"/>
                <a:gd name="connsiteY4355" fmla="*/ 941870 h 1738203"/>
                <a:gd name="connsiteX4356" fmla="*/ 6576615 w 6634280"/>
                <a:gd name="connsiteY4356" fmla="*/ 941870 h 1738203"/>
                <a:gd name="connsiteX4357" fmla="*/ 6579361 w 6634280"/>
                <a:gd name="connsiteY4357" fmla="*/ 941870 h 1738203"/>
                <a:gd name="connsiteX4358" fmla="*/ 6587599 w 6634280"/>
                <a:gd name="connsiteY4358" fmla="*/ 950108 h 1738203"/>
                <a:gd name="connsiteX4359" fmla="*/ 6573869 w 6634280"/>
                <a:gd name="connsiteY4359" fmla="*/ 950108 h 1738203"/>
                <a:gd name="connsiteX4360" fmla="*/ 6562885 w 6634280"/>
                <a:gd name="connsiteY4360" fmla="*/ 952854 h 1738203"/>
                <a:gd name="connsiteX4361" fmla="*/ 6546409 w 6634280"/>
                <a:gd name="connsiteY4361" fmla="*/ 963838 h 1738203"/>
                <a:gd name="connsiteX4362" fmla="*/ 6538171 w 6634280"/>
                <a:gd name="connsiteY4362" fmla="*/ 966584 h 1738203"/>
                <a:gd name="connsiteX4363" fmla="*/ 6532679 w 6634280"/>
                <a:gd name="connsiteY4363" fmla="*/ 969330 h 1738203"/>
                <a:gd name="connsiteX4364" fmla="*/ 6524441 w 6634280"/>
                <a:gd name="connsiteY4364" fmla="*/ 969330 h 1738203"/>
                <a:gd name="connsiteX4365" fmla="*/ 6518949 w 6634280"/>
                <a:gd name="connsiteY4365" fmla="*/ 966584 h 1738203"/>
                <a:gd name="connsiteX4366" fmla="*/ 6516203 w 6634280"/>
                <a:gd name="connsiteY4366" fmla="*/ 961092 h 1738203"/>
                <a:gd name="connsiteX4367" fmla="*/ 6516203 w 6634280"/>
                <a:gd name="connsiteY4367" fmla="*/ 955600 h 1738203"/>
                <a:gd name="connsiteX4368" fmla="*/ 6516203 w 6634280"/>
                <a:gd name="connsiteY4368" fmla="*/ 947362 h 1738203"/>
                <a:gd name="connsiteX4369" fmla="*/ 6513457 w 6634280"/>
                <a:gd name="connsiteY4369" fmla="*/ 944616 h 1738203"/>
                <a:gd name="connsiteX4370" fmla="*/ 6510711 w 6634280"/>
                <a:gd name="connsiteY4370" fmla="*/ 941870 h 1738203"/>
                <a:gd name="connsiteX4371" fmla="*/ 6507965 w 6634280"/>
                <a:gd name="connsiteY4371" fmla="*/ 944616 h 1738203"/>
                <a:gd name="connsiteX4372" fmla="*/ 6505219 w 6634280"/>
                <a:gd name="connsiteY4372" fmla="*/ 944616 h 1738203"/>
                <a:gd name="connsiteX4373" fmla="*/ 6499727 w 6634280"/>
                <a:gd name="connsiteY4373" fmla="*/ 944616 h 1738203"/>
                <a:gd name="connsiteX4374" fmla="*/ 6496981 w 6634280"/>
                <a:gd name="connsiteY4374" fmla="*/ 936378 h 1738203"/>
                <a:gd name="connsiteX4375" fmla="*/ 6494235 w 6634280"/>
                <a:gd name="connsiteY4375" fmla="*/ 928140 h 1738203"/>
                <a:gd name="connsiteX4376" fmla="*/ 6491489 w 6634280"/>
                <a:gd name="connsiteY4376" fmla="*/ 919902 h 1738203"/>
                <a:gd name="connsiteX4377" fmla="*/ 6488743 w 6634280"/>
                <a:gd name="connsiteY4377" fmla="*/ 917156 h 1738203"/>
                <a:gd name="connsiteX4378" fmla="*/ 6483251 w 6634280"/>
                <a:gd name="connsiteY4378" fmla="*/ 914410 h 1738203"/>
                <a:gd name="connsiteX4379" fmla="*/ 6480505 w 6634280"/>
                <a:gd name="connsiteY4379" fmla="*/ 919902 h 1738203"/>
                <a:gd name="connsiteX4380" fmla="*/ 6477759 w 6634280"/>
                <a:gd name="connsiteY4380" fmla="*/ 922648 h 1738203"/>
                <a:gd name="connsiteX4381" fmla="*/ 6483251 w 6634280"/>
                <a:gd name="connsiteY4381" fmla="*/ 930886 h 1738203"/>
                <a:gd name="connsiteX4382" fmla="*/ 6483251 w 6634280"/>
                <a:gd name="connsiteY4382" fmla="*/ 936378 h 1738203"/>
                <a:gd name="connsiteX4383" fmla="*/ 6480505 w 6634280"/>
                <a:gd name="connsiteY4383" fmla="*/ 941870 h 1738203"/>
                <a:gd name="connsiteX4384" fmla="*/ 6477759 w 6634280"/>
                <a:gd name="connsiteY4384" fmla="*/ 944616 h 1738203"/>
                <a:gd name="connsiteX4385" fmla="*/ 6464030 w 6634280"/>
                <a:gd name="connsiteY4385" fmla="*/ 950108 h 1738203"/>
                <a:gd name="connsiteX4386" fmla="*/ 6458538 w 6634280"/>
                <a:gd name="connsiteY4386" fmla="*/ 955600 h 1738203"/>
                <a:gd name="connsiteX4387" fmla="*/ 6464030 w 6634280"/>
                <a:gd name="connsiteY4387" fmla="*/ 958346 h 1738203"/>
                <a:gd name="connsiteX4388" fmla="*/ 6466776 w 6634280"/>
                <a:gd name="connsiteY4388" fmla="*/ 963838 h 1738203"/>
                <a:gd name="connsiteX4389" fmla="*/ 6466776 w 6634280"/>
                <a:gd name="connsiteY4389" fmla="*/ 966584 h 1738203"/>
                <a:gd name="connsiteX4390" fmla="*/ 6461284 w 6634280"/>
                <a:gd name="connsiteY4390" fmla="*/ 974822 h 1738203"/>
                <a:gd name="connsiteX4391" fmla="*/ 6453046 w 6634280"/>
                <a:gd name="connsiteY4391" fmla="*/ 980314 h 1738203"/>
                <a:gd name="connsiteX4392" fmla="*/ 6439316 w 6634280"/>
                <a:gd name="connsiteY4392" fmla="*/ 985806 h 1738203"/>
                <a:gd name="connsiteX4393" fmla="*/ 6425586 w 6634280"/>
                <a:gd name="connsiteY4393" fmla="*/ 991298 h 1738203"/>
                <a:gd name="connsiteX4394" fmla="*/ 6414602 w 6634280"/>
                <a:gd name="connsiteY4394" fmla="*/ 991298 h 1738203"/>
                <a:gd name="connsiteX4395" fmla="*/ 6403618 w 6634280"/>
                <a:gd name="connsiteY4395" fmla="*/ 988552 h 1738203"/>
                <a:gd name="connsiteX4396" fmla="*/ 6398126 w 6634280"/>
                <a:gd name="connsiteY4396" fmla="*/ 985806 h 1738203"/>
                <a:gd name="connsiteX4397" fmla="*/ 6398126 w 6634280"/>
                <a:gd name="connsiteY4397" fmla="*/ 980314 h 1738203"/>
                <a:gd name="connsiteX4398" fmla="*/ 6395380 w 6634280"/>
                <a:gd name="connsiteY4398" fmla="*/ 977568 h 1738203"/>
                <a:gd name="connsiteX4399" fmla="*/ 6395380 w 6634280"/>
                <a:gd name="connsiteY4399" fmla="*/ 969330 h 1738203"/>
                <a:gd name="connsiteX4400" fmla="*/ 6395380 w 6634280"/>
                <a:gd name="connsiteY4400" fmla="*/ 966584 h 1738203"/>
                <a:gd name="connsiteX4401" fmla="*/ 6395380 w 6634280"/>
                <a:gd name="connsiteY4401" fmla="*/ 963838 h 1738203"/>
                <a:gd name="connsiteX4402" fmla="*/ 6384396 w 6634280"/>
                <a:gd name="connsiteY4402" fmla="*/ 961092 h 1738203"/>
                <a:gd name="connsiteX4403" fmla="*/ 6370666 w 6634280"/>
                <a:gd name="connsiteY4403" fmla="*/ 961092 h 1738203"/>
                <a:gd name="connsiteX4404" fmla="*/ 6356936 w 6634280"/>
                <a:gd name="connsiteY4404" fmla="*/ 963838 h 1738203"/>
                <a:gd name="connsiteX4405" fmla="*/ 6365174 w 6634280"/>
                <a:gd name="connsiteY4405" fmla="*/ 977568 h 1738203"/>
                <a:gd name="connsiteX4406" fmla="*/ 6367920 w 6634280"/>
                <a:gd name="connsiteY4406" fmla="*/ 994044 h 1738203"/>
                <a:gd name="connsiteX4407" fmla="*/ 6373412 w 6634280"/>
                <a:gd name="connsiteY4407" fmla="*/ 1007774 h 1738203"/>
                <a:gd name="connsiteX4408" fmla="*/ 6381650 w 6634280"/>
                <a:gd name="connsiteY4408" fmla="*/ 1021504 h 1738203"/>
                <a:gd name="connsiteX4409" fmla="*/ 6074986 w 6634280"/>
                <a:gd name="connsiteY4409" fmla="*/ 1052594 h 1738203"/>
                <a:gd name="connsiteX4410" fmla="*/ 6079593 w 6634280"/>
                <a:gd name="connsiteY4410" fmla="*/ 1057201 h 1738203"/>
                <a:gd name="connsiteX4411" fmla="*/ 6082339 w 6634280"/>
                <a:gd name="connsiteY4411" fmla="*/ 1065439 h 1738203"/>
                <a:gd name="connsiteX4412" fmla="*/ 6079593 w 6634280"/>
                <a:gd name="connsiteY4412" fmla="*/ 1081915 h 1738203"/>
                <a:gd name="connsiteX4413" fmla="*/ 6076847 w 6634280"/>
                <a:gd name="connsiteY4413" fmla="*/ 1098391 h 1738203"/>
                <a:gd name="connsiteX4414" fmla="*/ 6074101 w 6634280"/>
                <a:gd name="connsiteY4414" fmla="*/ 1114867 h 1738203"/>
                <a:gd name="connsiteX4415" fmla="*/ 6074101 w 6634280"/>
                <a:gd name="connsiteY4415" fmla="*/ 1125850 h 1738203"/>
                <a:gd name="connsiteX4416" fmla="*/ 6075474 w 6634280"/>
                <a:gd name="connsiteY4416" fmla="*/ 1129969 h 1738203"/>
                <a:gd name="connsiteX4417" fmla="*/ 6071355 w 6634280"/>
                <a:gd name="connsiteY4417" fmla="*/ 1125850 h 1738203"/>
                <a:gd name="connsiteX4418" fmla="*/ 6063117 w 6634280"/>
                <a:gd name="connsiteY4418" fmla="*/ 1123104 h 1738203"/>
                <a:gd name="connsiteX4419" fmla="*/ 6054879 w 6634280"/>
                <a:gd name="connsiteY4419" fmla="*/ 1120359 h 1738203"/>
                <a:gd name="connsiteX4420" fmla="*/ 6047557 w 6634280"/>
                <a:gd name="connsiteY4420" fmla="*/ 1120359 h 1738203"/>
                <a:gd name="connsiteX4421" fmla="*/ 6049387 w 6634280"/>
                <a:gd name="connsiteY4421" fmla="*/ 1114867 h 1738203"/>
                <a:gd name="connsiteX4422" fmla="*/ 6049387 w 6634280"/>
                <a:gd name="connsiteY4422" fmla="*/ 1095645 h 1738203"/>
                <a:gd name="connsiteX4423" fmla="*/ 6047204 w 6634280"/>
                <a:gd name="connsiteY4423" fmla="*/ 1080360 h 1738203"/>
                <a:gd name="connsiteX4424" fmla="*/ 6065863 w 6634280"/>
                <a:gd name="connsiteY4424" fmla="*/ 1081915 h 1738203"/>
                <a:gd name="connsiteX4425" fmla="*/ 6052133 w 6634280"/>
                <a:gd name="connsiteY4425" fmla="*/ 1057201 h 1738203"/>
                <a:gd name="connsiteX4426" fmla="*/ 6049387 w 6634280"/>
                <a:gd name="connsiteY4426" fmla="*/ 1068185 h 1738203"/>
                <a:gd name="connsiteX4427" fmla="*/ 6046642 w 6634280"/>
                <a:gd name="connsiteY4427" fmla="*/ 1076423 h 1738203"/>
                <a:gd name="connsiteX4428" fmla="*/ 6047204 w 6634280"/>
                <a:gd name="connsiteY4428" fmla="*/ 1080360 h 1738203"/>
                <a:gd name="connsiteX4429" fmla="*/ 6032912 w 6634280"/>
                <a:gd name="connsiteY4429" fmla="*/ 1079169 h 1738203"/>
                <a:gd name="connsiteX4430" fmla="*/ 5999960 w 6634280"/>
                <a:gd name="connsiteY4430" fmla="*/ 1081915 h 1738203"/>
                <a:gd name="connsiteX4431" fmla="*/ 5936802 w 6634280"/>
                <a:gd name="connsiteY4431" fmla="*/ 1090153 h 1738203"/>
                <a:gd name="connsiteX4432" fmla="*/ 5919059 w 6634280"/>
                <a:gd name="connsiteY4432" fmla="*/ 1091631 h 1738203"/>
                <a:gd name="connsiteX4433" fmla="*/ 5920326 w 6634280"/>
                <a:gd name="connsiteY4433" fmla="*/ 1092899 h 1738203"/>
                <a:gd name="connsiteX4434" fmla="*/ 5923072 w 6634280"/>
                <a:gd name="connsiteY4434" fmla="*/ 1095645 h 1738203"/>
                <a:gd name="connsiteX4435" fmla="*/ 5923072 w 6634280"/>
                <a:gd name="connsiteY4435" fmla="*/ 1101137 h 1738203"/>
                <a:gd name="connsiteX4436" fmla="*/ 5920326 w 6634280"/>
                <a:gd name="connsiteY4436" fmla="*/ 1103883 h 1738203"/>
                <a:gd name="connsiteX4437" fmla="*/ 5914834 w 6634280"/>
                <a:gd name="connsiteY4437" fmla="*/ 1103883 h 1738203"/>
                <a:gd name="connsiteX4438" fmla="*/ 5898359 w 6634280"/>
                <a:gd name="connsiteY4438" fmla="*/ 1101137 h 1738203"/>
                <a:gd name="connsiteX4439" fmla="*/ 5881883 w 6634280"/>
                <a:gd name="connsiteY4439" fmla="*/ 1101137 h 1738203"/>
                <a:gd name="connsiteX4440" fmla="*/ 5862661 w 6634280"/>
                <a:gd name="connsiteY4440" fmla="*/ 1101137 h 1738203"/>
                <a:gd name="connsiteX4441" fmla="*/ 5840693 w 6634280"/>
                <a:gd name="connsiteY4441" fmla="*/ 1101137 h 1738203"/>
                <a:gd name="connsiteX4442" fmla="*/ 5837947 w 6634280"/>
                <a:gd name="connsiteY4442" fmla="*/ 1101137 h 1738203"/>
                <a:gd name="connsiteX4443" fmla="*/ 5837947 w 6634280"/>
                <a:gd name="connsiteY4443" fmla="*/ 1098391 h 1738203"/>
                <a:gd name="connsiteX4444" fmla="*/ 5840693 w 6634280"/>
                <a:gd name="connsiteY4444" fmla="*/ 1090153 h 1738203"/>
                <a:gd name="connsiteX4445" fmla="*/ 5843211 w 6634280"/>
                <a:gd name="connsiteY4445" fmla="*/ 1087636 h 1738203"/>
                <a:gd name="connsiteX4446" fmla="*/ 5840693 w 6634280"/>
                <a:gd name="connsiteY4446" fmla="*/ 1087407 h 1738203"/>
                <a:gd name="connsiteX4447" fmla="*/ 5815252 w 6634280"/>
                <a:gd name="connsiteY4447" fmla="*/ 1078926 h 1738203"/>
                <a:gd name="connsiteX4448" fmla="*/ 5785773 w 6634280"/>
                <a:gd name="connsiteY4448" fmla="*/ 1081915 h 1738203"/>
                <a:gd name="connsiteX4449" fmla="*/ 5761059 w 6634280"/>
                <a:gd name="connsiteY4449" fmla="*/ 1084661 h 1738203"/>
                <a:gd name="connsiteX4450" fmla="*/ 5741837 w 6634280"/>
                <a:gd name="connsiteY4450" fmla="*/ 1070931 h 1738203"/>
                <a:gd name="connsiteX4451" fmla="*/ 5733600 w 6634280"/>
                <a:gd name="connsiteY4451" fmla="*/ 1062693 h 1738203"/>
                <a:gd name="connsiteX4452" fmla="*/ 5725362 w 6634280"/>
                <a:gd name="connsiteY4452" fmla="*/ 1057201 h 1738203"/>
                <a:gd name="connsiteX4453" fmla="*/ 5719870 w 6634280"/>
                <a:gd name="connsiteY4453" fmla="*/ 1057201 h 1738203"/>
                <a:gd name="connsiteX4454" fmla="*/ 5711632 w 6634280"/>
                <a:gd name="connsiteY4454" fmla="*/ 1057201 h 1738203"/>
                <a:gd name="connsiteX4455" fmla="*/ 5700648 w 6634280"/>
                <a:gd name="connsiteY4455" fmla="*/ 1062693 h 1738203"/>
                <a:gd name="connsiteX4456" fmla="*/ 5692410 w 6634280"/>
                <a:gd name="connsiteY4456" fmla="*/ 1068185 h 1738203"/>
                <a:gd name="connsiteX4457" fmla="*/ 5689664 w 6634280"/>
                <a:gd name="connsiteY4457" fmla="*/ 1068185 h 1738203"/>
                <a:gd name="connsiteX4458" fmla="*/ 5684172 w 6634280"/>
                <a:gd name="connsiteY4458" fmla="*/ 1068185 h 1738203"/>
                <a:gd name="connsiteX4459" fmla="*/ 5681426 w 6634280"/>
                <a:gd name="connsiteY4459" fmla="*/ 1065439 h 1738203"/>
                <a:gd name="connsiteX4460" fmla="*/ 5681426 w 6634280"/>
                <a:gd name="connsiteY4460" fmla="*/ 1062693 h 1738203"/>
                <a:gd name="connsiteX4461" fmla="*/ 5681426 w 6634280"/>
                <a:gd name="connsiteY4461" fmla="*/ 1057201 h 1738203"/>
                <a:gd name="connsiteX4462" fmla="*/ 5681426 w 6634280"/>
                <a:gd name="connsiteY4462" fmla="*/ 1054455 h 1738203"/>
                <a:gd name="connsiteX4463" fmla="*/ 5675934 w 6634280"/>
                <a:gd name="connsiteY4463" fmla="*/ 1051709 h 1738203"/>
                <a:gd name="connsiteX4464" fmla="*/ 5656712 w 6634280"/>
                <a:gd name="connsiteY4464" fmla="*/ 1051709 h 1738203"/>
                <a:gd name="connsiteX4465" fmla="*/ 5631998 w 6634280"/>
                <a:gd name="connsiteY4465" fmla="*/ 1051709 h 1738203"/>
                <a:gd name="connsiteX4466" fmla="*/ 5577079 w 6634280"/>
                <a:gd name="connsiteY4466" fmla="*/ 1059947 h 1738203"/>
                <a:gd name="connsiteX4467" fmla="*/ 5549619 w 6634280"/>
                <a:gd name="connsiteY4467" fmla="*/ 1068185 h 1738203"/>
                <a:gd name="connsiteX4468" fmla="*/ 5524905 w 6634280"/>
                <a:gd name="connsiteY4468" fmla="*/ 1076423 h 1738203"/>
                <a:gd name="connsiteX4469" fmla="*/ 5502937 w 6634280"/>
                <a:gd name="connsiteY4469" fmla="*/ 1084661 h 1738203"/>
                <a:gd name="connsiteX4470" fmla="*/ 5489208 w 6634280"/>
                <a:gd name="connsiteY4470" fmla="*/ 1092899 h 1738203"/>
                <a:gd name="connsiteX4471" fmla="*/ 5480970 w 6634280"/>
                <a:gd name="connsiteY4471" fmla="*/ 1095645 h 1738203"/>
                <a:gd name="connsiteX4472" fmla="*/ 5475478 w 6634280"/>
                <a:gd name="connsiteY4472" fmla="*/ 1095645 h 1738203"/>
                <a:gd name="connsiteX4473" fmla="*/ 5469986 w 6634280"/>
                <a:gd name="connsiteY4473" fmla="*/ 1090153 h 1738203"/>
                <a:gd name="connsiteX4474" fmla="*/ 5461748 w 6634280"/>
                <a:gd name="connsiteY4474" fmla="*/ 1090153 h 1738203"/>
                <a:gd name="connsiteX4475" fmla="*/ 5459002 w 6634280"/>
                <a:gd name="connsiteY4475" fmla="*/ 1084661 h 1738203"/>
                <a:gd name="connsiteX4476" fmla="*/ 5456256 w 6634280"/>
                <a:gd name="connsiteY4476" fmla="*/ 1084661 h 1738203"/>
                <a:gd name="connsiteX4477" fmla="*/ 5456256 w 6634280"/>
                <a:gd name="connsiteY4477" fmla="*/ 1090153 h 1738203"/>
                <a:gd name="connsiteX4478" fmla="*/ 5459002 w 6634280"/>
                <a:gd name="connsiteY4478" fmla="*/ 1090153 h 1738203"/>
                <a:gd name="connsiteX4479" fmla="*/ 5439780 w 6634280"/>
                <a:gd name="connsiteY4479" fmla="*/ 1095645 h 1738203"/>
                <a:gd name="connsiteX4480" fmla="*/ 5420558 w 6634280"/>
                <a:gd name="connsiteY4480" fmla="*/ 1106629 h 1738203"/>
                <a:gd name="connsiteX4481" fmla="*/ 5392376 w 6634280"/>
                <a:gd name="connsiteY4481" fmla="*/ 1119636 h 1738203"/>
                <a:gd name="connsiteX4482" fmla="*/ 5394625 w 6634280"/>
                <a:gd name="connsiteY4482" fmla="*/ 1121884 h 1738203"/>
                <a:gd name="connsiteX4483" fmla="*/ 5406828 w 6634280"/>
                <a:gd name="connsiteY4483" fmla="*/ 1120359 h 1738203"/>
                <a:gd name="connsiteX4484" fmla="*/ 5439780 w 6634280"/>
                <a:gd name="connsiteY4484" fmla="*/ 1117613 h 1738203"/>
                <a:gd name="connsiteX4485" fmla="*/ 5394987 w 6634280"/>
                <a:gd name="connsiteY4485" fmla="*/ 1122246 h 1738203"/>
                <a:gd name="connsiteX4486" fmla="*/ 5395844 w 6634280"/>
                <a:gd name="connsiteY4486" fmla="*/ 1123104 h 1738203"/>
                <a:gd name="connsiteX4487" fmla="*/ 5406828 w 6634280"/>
                <a:gd name="connsiteY4487" fmla="*/ 1136834 h 1738203"/>
                <a:gd name="connsiteX4488" fmla="*/ 5406828 w 6634280"/>
                <a:gd name="connsiteY4488" fmla="*/ 1140495 h 1738203"/>
                <a:gd name="connsiteX4489" fmla="*/ 5409574 w 6634280"/>
                <a:gd name="connsiteY4489" fmla="*/ 1139580 h 1738203"/>
                <a:gd name="connsiteX4490" fmla="*/ 5428796 w 6634280"/>
                <a:gd name="connsiteY4490" fmla="*/ 1125850 h 1738203"/>
                <a:gd name="connsiteX4491" fmla="*/ 5448018 w 6634280"/>
                <a:gd name="connsiteY4491" fmla="*/ 1117612 h 1738203"/>
                <a:gd name="connsiteX4492" fmla="*/ 5469986 w 6634280"/>
                <a:gd name="connsiteY4492" fmla="*/ 1109374 h 1738203"/>
                <a:gd name="connsiteX4493" fmla="*/ 5491954 w 6634280"/>
                <a:gd name="connsiteY4493" fmla="*/ 1106628 h 1738203"/>
                <a:gd name="connsiteX4494" fmla="*/ 5502388 w 6634280"/>
                <a:gd name="connsiteY4494" fmla="*/ 1106628 h 1738203"/>
                <a:gd name="connsiteX4495" fmla="*/ 5505683 w 6634280"/>
                <a:gd name="connsiteY4495" fmla="*/ 1098391 h 1738203"/>
                <a:gd name="connsiteX4496" fmla="*/ 5508429 w 6634280"/>
                <a:gd name="connsiteY4496" fmla="*/ 1095645 h 1738203"/>
                <a:gd name="connsiteX4497" fmla="*/ 5511175 w 6634280"/>
                <a:gd name="connsiteY4497" fmla="*/ 1095645 h 1738203"/>
                <a:gd name="connsiteX4498" fmla="*/ 5516667 w 6634280"/>
                <a:gd name="connsiteY4498" fmla="*/ 1095645 h 1738203"/>
                <a:gd name="connsiteX4499" fmla="*/ 5519413 w 6634280"/>
                <a:gd name="connsiteY4499" fmla="*/ 1101137 h 1738203"/>
                <a:gd name="connsiteX4500" fmla="*/ 5519413 w 6634280"/>
                <a:gd name="connsiteY4500" fmla="*/ 1103883 h 1738203"/>
                <a:gd name="connsiteX4501" fmla="*/ 5519413 w 6634280"/>
                <a:gd name="connsiteY4501" fmla="*/ 1108688 h 1738203"/>
                <a:gd name="connsiteX4502" fmla="*/ 5533143 w 6634280"/>
                <a:gd name="connsiteY4502" fmla="*/ 1112120 h 1738203"/>
                <a:gd name="connsiteX4503" fmla="*/ 5549619 w 6634280"/>
                <a:gd name="connsiteY4503" fmla="*/ 1123104 h 1738203"/>
                <a:gd name="connsiteX4504" fmla="*/ 5552365 w 6634280"/>
                <a:gd name="connsiteY4504" fmla="*/ 1125850 h 1738203"/>
                <a:gd name="connsiteX4505" fmla="*/ 5549619 w 6634280"/>
                <a:gd name="connsiteY4505" fmla="*/ 1128596 h 1738203"/>
                <a:gd name="connsiteX4506" fmla="*/ 5524905 w 6634280"/>
                <a:gd name="connsiteY4506" fmla="*/ 1120358 h 1738203"/>
                <a:gd name="connsiteX4507" fmla="*/ 5500192 w 6634280"/>
                <a:gd name="connsiteY4507" fmla="*/ 1120358 h 1738203"/>
                <a:gd name="connsiteX4508" fmla="*/ 5472732 w 6634280"/>
                <a:gd name="connsiteY4508" fmla="*/ 1123104 h 1738203"/>
                <a:gd name="connsiteX4509" fmla="*/ 5448018 w 6634280"/>
                <a:gd name="connsiteY4509" fmla="*/ 1131342 h 1738203"/>
                <a:gd name="connsiteX4510" fmla="*/ 5437034 w 6634280"/>
                <a:gd name="connsiteY4510" fmla="*/ 1136834 h 1738203"/>
                <a:gd name="connsiteX4511" fmla="*/ 5423304 w 6634280"/>
                <a:gd name="connsiteY4511" fmla="*/ 1147818 h 1738203"/>
                <a:gd name="connsiteX4512" fmla="*/ 5406828 w 6634280"/>
                <a:gd name="connsiteY4512" fmla="*/ 1156056 h 1738203"/>
                <a:gd name="connsiteX4513" fmla="*/ 5402709 w 6634280"/>
                <a:gd name="connsiteY4513" fmla="*/ 1156056 h 1738203"/>
                <a:gd name="connsiteX4514" fmla="*/ 5393099 w 6634280"/>
                <a:gd name="connsiteY4514" fmla="*/ 1175277 h 1738203"/>
                <a:gd name="connsiteX4515" fmla="*/ 5387607 w 6634280"/>
                <a:gd name="connsiteY4515" fmla="*/ 1194499 h 1738203"/>
                <a:gd name="connsiteX4516" fmla="*/ 5384861 w 6634280"/>
                <a:gd name="connsiteY4516" fmla="*/ 1213721 h 1738203"/>
                <a:gd name="connsiteX4517" fmla="*/ 5382548 w 6634280"/>
                <a:gd name="connsiteY4517" fmla="*/ 1232220 h 1738203"/>
                <a:gd name="connsiteX4518" fmla="*/ 5382115 w 6634280"/>
                <a:gd name="connsiteY4518" fmla="*/ 1227451 h 1738203"/>
                <a:gd name="connsiteX4519" fmla="*/ 5379369 w 6634280"/>
                <a:gd name="connsiteY4519" fmla="*/ 1197245 h 1738203"/>
                <a:gd name="connsiteX4520" fmla="*/ 5373877 w 6634280"/>
                <a:gd name="connsiteY4520" fmla="*/ 1175277 h 1738203"/>
                <a:gd name="connsiteX4521" fmla="*/ 5373877 w 6634280"/>
                <a:gd name="connsiteY4521" fmla="*/ 1164294 h 1738203"/>
                <a:gd name="connsiteX4522" fmla="*/ 5376623 w 6634280"/>
                <a:gd name="connsiteY4522" fmla="*/ 1156056 h 1738203"/>
                <a:gd name="connsiteX4523" fmla="*/ 5379369 w 6634280"/>
                <a:gd name="connsiteY4523" fmla="*/ 1136834 h 1738203"/>
                <a:gd name="connsiteX4524" fmla="*/ 5379369 w 6634280"/>
                <a:gd name="connsiteY4524" fmla="*/ 1131342 h 1738203"/>
                <a:gd name="connsiteX4525" fmla="*/ 5376959 w 6634280"/>
                <a:gd name="connsiteY4525" fmla="*/ 1124111 h 1738203"/>
                <a:gd name="connsiteX4526" fmla="*/ 5360147 w 6634280"/>
                <a:gd name="connsiteY4526" fmla="*/ 1125851 h 1738203"/>
                <a:gd name="connsiteX4527" fmla="*/ 5362893 w 6634280"/>
                <a:gd name="connsiteY4527" fmla="*/ 1123105 h 1738203"/>
                <a:gd name="connsiteX4528" fmla="*/ 5362893 w 6634280"/>
                <a:gd name="connsiteY4528" fmla="*/ 1116697 h 1738203"/>
                <a:gd name="connsiteX4529" fmla="*/ 5351909 w 6634280"/>
                <a:gd name="connsiteY4529" fmla="*/ 1114866 h 1738203"/>
                <a:gd name="connsiteX4530" fmla="*/ 5349163 w 6634280"/>
                <a:gd name="connsiteY4530" fmla="*/ 1112120 h 1738203"/>
                <a:gd name="connsiteX4531" fmla="*/ 5346417 w 6634280"/>
                <a:gd name="connsiteY4531" fmla="*/ 1109374 h 1738203"/>
                <a:gd name="connsiteX4532" fmla="*/ 5349163 w 6634280"/>
                <a:gd name="connsiteY4532" fmla="*/ 1106629 h 1738203"/>
                <a:gd name="connsiteX4533" fmla="*/ 5338179 w 6634280"/>
                <a:gd name="connsiteY4533" fmla="*/ 1106629 h 1738203"/>
                <a:gd name="connsiteX4534" fmla="*/ 5310719 w 6634280"/>
                <a:gd name="connsiteY4534" fmla="*/ 1106629 h 1738203"/>
                <a:gd name="connsiteX4535" fmla="*/ 5296989 w 6634280"/>
                <a:gd name="connsiteY4535" fmla="*/ 1103883 h 1738203"/>
                <a:gd name="connsiteX4536" fmla="*/ 5283259 w 6634280"/>
                <a:gd name="connsiteY4536" fmla="*/ 1101137 h 1738203"/>
                <a:gd name="connsiteX4537" fmla="*/ 5272275 w 6634280"/>
                <a:gd name="connsiteY4537" fmla="*/ 1095645 h 1738203"/>
                <a:gd name="connsiteX4538" fmla="*/ 5264037 w 6634280"/>
                <a:gd name="connsiteY4538" fmla="*/ 1087407 h 1738203"/>
                <a:gd name="connsiteX4539" fmla="*/ 5269529 w 6634280"/>
                <a:gd name="connsiteY4539" fmla="*/ 1087407 h 1738203"/>
                <a:gd name="connsiteX4540" fmla="*/ 5266783 w 6634280"/>
                <a:gd name="connsiteY4540" fmla="*/ 1081915 h 1738203"/>
                <a:gd name="connsiteX4541" fmla="*/ 5258545 w 6634280"/>
                <a:gd name="connsiteY4541" fmla="*/ 1079169 h 1738203"/>
                <a:gd name="connsiteX4542" fmla="*/ 5255799 w 6634280"/>
                <a:gd name="connsiteY4542" fmla="*/ 1070931 h 1738203"/>
                <a:gd name="connsiteX4543" fmla="*/ 5261291 w 6634280"/>
                <a:gd name="connsiteY4543" fmla="*/ 1073677 h 1738203"/>
                <a:gd name="connsiteX4544" fmla="*/ 5261291 w 6634280"/>
                <a:gd name="connsiteY4544" fmla="*/ 1068185 h 1738203"/>
                <a:gd name="connsiteX4545" fmla="*/ 5255799 w 6634280"/>
                <a:gd name="connsiteY4545" fmla="*/ 1068185 h 1738203"/>
                <a:gd name="connsiteX4546" fmla="*/ 5244816 w 6634280"/>
                <a:gd name="connsiteY4546" fmla="*/ 1073677 h 1738203"/>
                <a:gd name="connsiteX4547" fmla="*/ 5242070 w 6634280"/>
                <a:gd name="connsiteY4547" fmla="*/ 1076423 h 1738203"/>
                <a:gd name="connsiteX4548" fmla="*/ 5239324 w 6634280"/>
                <a:gd name="connsiteY4548" fmla="*/ 1084661 h 1738203"/>
                <a:gd name="connsiteX4549" fmla="*/ 5236578 w 6634280"/>
                <a:gd name="connsiteY4549" fmla="*/ 1090153 h 1738203"/>
                <a:gd name="connsiteX4550" fmla="*/ 5233832 w 6634280"/>
                <a:gd name="connsiteY4550" fmla="*/ 1087407 h 1738203"/>
                <a:gd name="connsiteX4551" fmla="*/ 5228340 w 6634280"/>
                <a:gd name="connsiteY4551" fmla="*/ 1087407 h 1738203"/>
                <a:gd name="connsiteX4552" fmla="*/ 5225594 w 6634280"/>
                <a:gd name="connsiteY4552" fmla="*/ 1090153 h 1738203"/>
                <a:gd name="connsiteX4553" fmla="*/ 5217356 w 6634280"/>
                <a:gd name="connsiteY4553" fmla="*/ 1095645 h 1738203"/>
                <a:gd name="connsiteX4554" fmla="*/ 5198134 w 6634280"/>
                <a:gd name="connsiteY4554" fmla="*/ 1098391 h 1738203"/>
                <a:gd name="connsiteX4555" fmla="*/ 5198134 w 6634280"/>
                <a:gd name="connsiteY4555" fmla="*/ 1095645 h 1738203"/>
                <a:gd name="connsiteX4556" fmla="*/ 5200880 w 6634280"/>
                <a:gd name="connsiteY4556" fmla="*/ 1095645 h 1738203"/>
                <a:gd name="connsiteX4557" fmla="*/ 5203626 w 6634280"/>
                <a:gd name="connsiteY4557" fmla="*/ 1095645 h 1738203"/>
                <a:gd name="connsiteX4558" fmla="*/ 5203626 w 6634280"/>
                <a:gd name="connsiteY4558" fmla="*/ 1092899 h 1738203"/>
                <a:gd name="connsiteX4559" fmla="*/ 5200880 w 6634280"/>
                <a:gd name="connsiteY4559" fmla="*/ 1092899 h 1738203"/>
                <a:gd name="connsiteX4560" fmla="*/ 5200880 w 6634280"/>
                <a:gd name="connsiteY4560" fmla="*/ 1090153 h 1738203"/>
                <a:gd name="connsiteX4561" fmla="*/ 5192642 w 6634280"/>
                <a:gd name="connsiteY4561" fmla="*/ 1095645 h 1738203"/>
                <a:gd name="connsiteX4562" fmla="*/ 5189896 w 6634280"/>
                <a:gd name="connsiteY4562" fmla="*/ 1098391 h 1738203"/>
                <a:gd name="connsiteX4563" fmla="*/ 5187150 w 6634280"/>
                <a:gd name="connsiteY4563" fmla="*/ 1098391 h 1738203"/>
                <a:gd name="connsiteX4564" fmla="*/ 5181658 w 6634280"/>
                <a:gd name="connsiteY4564" fmla="*/ 1098391 h 1738203"/>
                <a:gd name="connsiteX4565" fmla="*/ 5176166 w 6634280"/>
                <a:gd name="connsiteY4565" fmla="*/ 1095645 h 1738203"/>
                <a:gd name="connsiteX4566" fmla="*/ 5176166 w 6634280"/>
                <a:gd name="connsiteY4566" fmla="*/ 1092899 h 1738203"/>
                <a:gd name="connsiteX4567" fmla="*/ 5181658 w 6634280"/>
                <a:gd name="connsiteY4567" fmla="*/ 1092899 h 1738203"/>
                <a:gd name="connsiteX4568" fmla="*/ 5181658 w 6634280"/>
                <a:gd name="connsiteY4568" fmla="*/ 1087407 h 1738203"/>
                <a:gd name="connsiteX4569" fmla="*/ 5176166 w 6634280"/>
                <a:gd name="connsiteY4569" fmla="*/ 1090153 h 1738203"/>
                <a:gd name="connsiteX4570" fmla="*/ 5167928 w 6634280"/>
                <a:gd name="connsiteY4570" fmla="*/ 1090153 h 1738203"/>
                <a:gd name="connsiteX4571" fmla="*/ 5156944 w 6634280"/>
                <a:gd name="connsiteY4571" fmla="*/ 1087407 h 1738203"/>
                <a:gd name="connsiteX4572" fmla="*/ 5154198 w 6634280"/>
                <a:gd name="connsiteY4572" fmla="*/ 1092899 h 1738203"/>
                <a:gd name="connsiteX4573" fmla="*/ 5151452 w 6634280"/>
                <a:gd name="connsiteY4573" fmla="*/ 1094272 h 1738203"/>
                <a:gd name="connsiteX4574" fmla="*/ 5151452 w 6634280"/>
                <a:gd name="connsiteY4574" fmla="*/ 1092899 h 1738203"/>
                <a:gd name="connsiteX4575" fmla="*/ 5143214 w 6634280"/>
                <a:gd name="connsiteY4575" fmla="*/ 1092899 h 1738203"/>
                <a:gd name="connsiteX4576" fmla="*/ 5148706 w 6634280"/>
                <a:gd name="connsiteY4576" fmla="*/ 1106629 h 1738203"/>
                <a:gd name="connsiteX4577" fmla="*/ 5134976 w 6634280"/>
                <a:gd name="connsiteY4577" fmla="*/ 1106629 h 1738203"/>
                <a:gd name="connsiteX4578" fmla="*/ 5134976 w 6634280"/>
                <a:gd name="connsiteY4578" fmla="*/ 1103883 h 1738203"/>
                <a:gd name="connsiteX4579" fmla="*/ 5129485 w 6634280"/>
                <a:gd name="connsiteY4579" fmla="*/ 1101137 h 1738203"/>
                <a:gd name="connsiteX4580" fmla="*/ 5132230 w 6634280"/>
                <a:gd name="connsiteY4580" fmla="*/ 1103883 h 1738203"/>
                <a:gd name="connsiteX4581" fmla="*/ 5129485 w 6634280"/>
                <a:gd name="connsiteY4581" fmla="*/ 1106629 h 1738203"/>
                <a:gd name="connsiteX4582" fmla="*/ 5129485 w 6634280"/>
                <a:gd name="connsiteY4582" fmla="*/ 1109375 h 1738203"/>
                <a:gd name="connsiteX4583" fmla="*/ 5134976 w 6634280"/>
                <a:gd name="connsiteY4583" fmla="*/ 1109375 h 1738203"/>
                <a:gd name="connsiteX4584" fmla="*/ 5137722 w 6634280"/>
                <a:gd name="connsiteY4584" fmla="*/ 1117613 h 1738203"/>
                <a:gd name="connsiteX4585" fmla="*/ 5140468 w 6634280"/>
                <a:gd name="connsiteY4585" fmla="*/ 1120359 h 1738203"/>
                <a:gd name="connsiteX4586" fmla="*/ 5143214 w 6634280"/>
                <a:gd name="connsiteY4586" fmla="*/ 1123105 h 1738203"/>
                <a:gd name="connsiteX4587" fmla="*/ 5145960 w 6634280"/>
                <a:gd name="connsiteY4587" fmla="*/ 1120359 h 1738203"/>
                <a:gd name="connsiteX4588" fmla="*/ 5151452 w 6634280"/>
                <a:gd name="connsiteY4588" fmla="*/ 1120359 h 1738203"/>
                <a:gd name="connsiteX4589" fmla="*/ 5151452 w 6634280"/>
                <a:gd name="connsiteY4589" fmla="*/ 1123105 h 1738203"/>
                <a:gd name="connsiteX4590" fmla="*/ 5156944 w 6634280"/>
                <a:gd name="connsiteY4590" fmla="*/ 1120359 h 1738203"/>
                <a:gd name="connsiteX4591" fmla="*/ 5176166 w 6634280"/>
                <a:gd name="connsiteY4591" fmla="*/ 1120359 h 1738203"/>
                <a:gd name="connsiteX4592" fmla="*/ 5173420 w 6634280"/>
                <a:gd name="connsiteY4592" fmla="*/ 1125851 h 1738203"/>
                <a:gd name="connsiteX4593" fmla="*/ 5170674 w 6634280"/>
                <a:gd name="connsiteY4593" fmla="*/ 1128597 h 1738203"/>
                <a:gd name="connsiteX4594" fmla="*/ 5165182 w 6634280"/>
                <a:gd name="connsiteY4594" fmla="*/ 1125851 h 1738203"/>
                <a:gd name="connsiteX4595" fmla="*/ 5162436 w 6634280"/>
                <a:gd name="connsiteY4595" fmla="*/ 1125851 h 1738203"/>
                <a:gd name="connsiteX4596" fmla="*/ 5159690 w 6634280"/>
                <a:gd name="connsiteY4596" fmla="*/ 1125851 h 1738203"/>
                <a:gd name="connsiteX4597" fmla="*/ 5159690 w 6634280"/>
                <a:gd name="connsiteY4597" fmla="*/ 1134089 h 1738203"/>
                <a:gd name="connsiteX4598" fmla="*/ 5162436 w 6634280"/>
                <a:gd name="connsiteY4598" fmla="*/ 1139581 h 1738203"/>
                <a:gd name="connsiteX4599" fmla="*/ 5165182 w 6634280"/>
                <a:gd name="connsiteY4599" fmla="*/ 1136835 h 1738203"/>
                <a:gd name="connsiteX4600" fmla="*/ 5170674 w 6634280"/>
                <a:gd name="connsiteY4600" fmla="*/ 1136835 h 1738203"/>
                <a:gd name="connsiteX4601" fmla="*/ 5170674 w 6634280"/>
                <a:gd name="connsiteY4601" fmla="*/ 1131343 h 1738203"/>
                <a:gd name="connsiteX4602" fmla="*/ 5173420 w 6634280"/>
                <a:gd name="connsiteY4602" fmla="*/ 1128597 h 1738203"/>
                <a:gd name="connsiteX4603" fmla="*/ 5181658 w 6634280"/>
                <a:gd name="connsiteY4603" fmla="*/ 1128597 h 1738203"/>
                <a:gd name="connsiteX4604" fmla="*/ 5187150 w 6634280"/>
                <a:gd name="connsiteY4604" fmla="*/ 1131343 h 1738203"/>
                <a:gd name="connsiteX4605" fmla="*/ 5192642 w 6634280"/>
                <a:gd name="connsiteY4605" fmla="*/ 1128597 h 1738203"/>
                <a:gd name="connsiteX4606" fmla="*/ 5195388 w 6634280"/>
                <a:gd name="connsiteY4606" fmla="*/ 1125851 h 1738203"/>
                <a:gd name="connsiteX4607" fmla="*/ 5192642 w 6634280"/>
                <a:gd name="connsiteY4607" fmla="*/ 1123105 h 1738203"/>
                <a:gd name="connsiteX4608" fmla="*/ 5195388 w 6634280"/>
                <a:gd name="connsiteY4608" fmla="*/ 1120359 h 1738203"/>
                <a:gd name="connsiteX4609" fmla="*/ 5198134 w 6634280"/>
                <a:gd name="connsiteY4609" fmla="*/ 1120359 h 1738203"/>
                <a:gd name="connsiteX4610" fmla="*/ 5200880 w 6634280"/>
                <a:gd name="connsiteY4610" fmla="*/ 1120359 h 1738203"/>
                <a:gd name="connsiteX4611" fmla="*/ 5200880 w 6634280"/>
                <a:gd name="connsiteY4611" fmla="*/ 1125851 h 1738203"/>
                <a:gd name="connsiteX4612" fmla="*/ 5200880 w 6634280"/>
                <a:gd name="connsiteY4612" fmla="*/ 1131343 h 1738203"/>
                <a:gd name="connsiteX4613" fmla="*/ 5200880 w 6634280"/>
                <a:gd name="connsiteY4613" fmla="*/ 1134088 h 1738203"/>
                <a:gd name="connsiteX4614" fmla="*/ 5220102 w 6634280"/>
                <a:gd name="connsiteY4614" fmla="*/ 1129282 h 1738203"/>
                <a:gd name="connsiteX4615" fmla="*/ 5220102 w 6634280"/>
                <a:gd name="connsiteY4615" fmla="*/ 1128597 h 1738203"/>
                <a:gd name="connsiteX4616" fmla="*/ 5217356 w 6634280"/>
                <a:gd name="connsiteY4616" fmla="*/ 1128597 h 1738203"/>
                <a:gd name="connsiteX4617" fmla="*/ 5217356 w 6634280"/>
                <a:gd name="connsiteY4617" fmla="*/ 1125851 h 1738203"/>
                <a:gd name="connsiteX4618" fmla="*/ 5220102 w 6634280"/>
                <a:gd name="connsiteY4618" fmla="*/ 1123105 h 1738203"/>
                <a:gd name="connsiteX4619" fmla="*/ 5217356 w 6634280"/>
                <a:gd name="connsiteY4619" fmla="*/ 1120359 h 1738203"/>
                <a:gd name="connsiteX4620" fmla="*/ 5211864 w 6634280"/>
                <a:gd name="connsiteY4620" fmla="*/ 1117613 h 1738203"/>
                <a:gd name="connsiteX4621" fmla="*/ 5244816 w 6634280"/>
                <a:gd name="connsiteY4621" fmla="*/ 1120359 h 1738203"/>
                <a:gd name="connsiteX4622" fmla="*/ 5247561 w 6634280"/>
                <a:gd name="connsiteY4622" fmla="*/ 1121274 h 1738203"/>
                <a:gd name="connsiteX4623" fmla="*/ 5296989 w 6634280"/>
                <a:gd name="connsiteY4623" fmla="*/ 1106628 h 1738203"/>
                <a:gd name="connsiteX4624" fmla="*/ 5299735 w 6634280"/>
                <a:gd name="connsiteY4624" fmla="*/ 1106628 h 1738203"/>
                <a:gd name="connsiteX4625" fmla="*/ 5299735 w 6634280"/>
                <a:gd name="connsiteY4625" fmla="*/ 1109374 h 1738203"/>
                <a:gd name="connsiteX4626" fmla="*/ 5299735 w 6634280"/>
                <a:gd name="connsiteY4626" fmla="*/ 1112120 h 1738203"/>
                <a:gd name="connsiteX4627" fmla="*/ 5288751 w 6634280"/>
                <a:gd name="connsiteY4627" fmla="*/ 1120358 h 1738203"/>
                <a:gd name="connsiteX4628" fmla="*/ 5277767 w 6634280"/>
                <a:gd name="connsiteY4628" fmla="*/ 1125850 h 1738203"/>
                <a:gd name="connsiteX4629" fmla="*/ 5269921 w 6634280"/>
                <a:gd name="connsiteY4629" fmla="*/ 1128792 h 1738203"/>
                <a:gd name="connsiteX4630" fmla="*/ 5280513 w 6634280"/>
                <a:gd name="connsiteY4630" fmla="*/ 1134089 h 1738203"/>
                <a:gd name="connsiteX4631" fmla="*/ 5239324 w 6634280"/>
                <a:gd name="connsiteY4631" fmla="*/ 1139581 h 1738203"/>
                <a:gd name="connsiteX4632" fmla="*/ 5239324 w 6634280"/>
                <a:gd name="connsiteY4632" fmla="*/ 1137556 h 1738203"/>
                <a:gd name="connsiteX4633" fmla="*/ 5225993 w 6634280"/>
                <a:gd name="connsiteY4633" fmla="*/ 1140363 h 1738203"/>
                <a:gd name="connsiteX4634" fmla="*/ 5220102 w 6634280"/>
                <a:gd name="connsiteY4634" fmla="*/ 1142327 h 1738203"/>
                <a:gd name="connsiteX4635" fmla="*/ 5221019 w 6634280"/>
                <a:gd name="connsiteY4635" fmla="*/ 1141410 h 1738203"/>
                <a:gd name="connsiteX4636" fmla="*/ 5203626 w 6634280"/>
                <a:gd name="connsiteY4636" fmla="*/ 1145072 h 1738203"/>
                <a:gd name="connsiteX4637" fmla="*/ 5173420 w 6634280"/>
                <a:gd name="connsiteY4637" fmla="*/ 1156056 h 1738203"/>
                <a:gd name="connsiteX4638" fmla="*/ 5162436 w 6634280"/>
                <a:gd name="connsiteY4638" fmla="*/ 1158802 h 1738203"/>
                <a:gd name="connsiteX4639" fmla="*/ 5159690 w 6634280"/>
                <a:gd name="connsiteY4639" fmla="*/ 1164294 h 1738203"/>
                <a:gd name="connsiteX4640" fmla="*/ 5156944 w 6634280"/>
                <a:gd name="connsiteY4640" fmla="*/ 1169785 h 1738203"/>
                <a:gd name="connsiteX4641" fmla="*/ 5151452 w 6634280"/>
                <a:gd name="connsiteY4641" fmla="*/ 1175277 h 1738203"/>
                <a:gd name="connsiteX4642" fmla="*/ 5145961 w 6634280"/>
                <a:gd name="connsiteY4642" fmla="*/ 1180769 h 1738203"/>
                <a:gd name="connsiteX4643" fmla="*/ 5140469 w 6634280"/>
                <a:gd name="connsiteY4643" fmla="*/ 1183515 h 1738203"/>
                <a:gd name="connsiteX4644" fmla="*/ 5115755 w 6634280"/>
                <a:gd name="connsiteY4644" fmla="*/ 1189007 h 1738203"/>
                <a:gd name="connsiteX4645" fmla="*/ 5091041 w 6634280"/>
                <a:gd name="connsiteY4645" fmla="*/ 1191753 h 1738203"/>
                <a:gd name="connsiteX4646" fmla="*/ 5069989 w 6634280"/>
                <a:gd name="connsiteY4646" fmla="*/ 1191753 h 1738203"/>
                <a:gd name="connsiteX4647" fmla="*/ 5077311 w 6634280"/>
                <a:gd name="connsiteY4647" fmla="*/ 1186261 h 1738203"/>
                <a:gd name="connsiteX4648" fmla="*/ 5085549 w 6634280"/>
                <a:gd name="connsiteY4648" fmla="*/ 1172531 h 1738203"/>
                <a:gd name="connsiteX4649" fmla="*/ 5047105 w 6634280"/>
                <a:gd name="connsiteY4649" fmla="*/ 1183515 h 1738203"/>
                <a:gd name="connsiteX4650" fmla="*/ 5055343 w 6634280"/>
                <a:gd name="connsiteY4650" fmla="*/ 1189007 h 1738203"/>
                <a:gd name="connsiteX4651" fmla="*/ 5066327 w 6634280"/>
                <a:gd name="connsiteY4651" fmla="*/ 1191753 h 1738203"/>
                <a:gd name="connsiteX4652" fmla="*/ 5069989 w 6634280"/>
                <a:gd name="connsiteY4652" fmla="*/ 1191753 h 1738203"/>
                <a:gd name="connsiteX4653" fmla="*/ 5066327 w 6634280"/>
                <a:gd name="connsiteY4653" fmla="*/ 1194499 h 1738203"/>
                <a:gd name="connsiteX4654" fmla="*/ 5052597 w 6634280"/>
                <a:gd name="connsiteY4654" fmla="*/ 1199991 h 1738203"/>
                <a:gd name="connsiteX4655" fmla="*/ 5038867 w 6634280"/>
                <a:gd name="connsiteY4655" fmla="*/ 1199991 h 1738203"/>
                <a:gd name="connsiteX4656" fmla="*/ 5030630 w 6634280"/>
                <a:gd name="connsiteY4656" fmla="*/ 1197245 h 1738203"/>
                <a:gd name="connsiteX4657" fmla="*/ 5027884 w 6634280"/>
                <a:gd name="connsiteY4657" fmla="*/ 1191753 h 1738203"/>
                <a:gd name="connsiteX4658" fmla="*/ 5019646 w 6634280"/>
                <a:gd name="connsiteY4658" fmla="*/ 1180769 h 1738203"/>
                <a:gd name="connsiteX4659" fmla="*/ 5016900 w 6634280"/>
                <a:gd name="connsiteY4659" fmla="*/ 1175277 h 1738203"/>
                <a:gd name="connsiteX4660" fmla="*/ 5014154 w 6634280"/>
                <a:gd name="connsiteY4660" fmla="*/ 1172531 h 1738203"/>
                <a:gd name="connsiteX4661" fmla="*/ 5003170 w 6634280"/>
                <a:gd name="connsiteY4661" fmla="*/ 1167039 h 1738203"/>
                <a:gd name="connsiteX4662" fmla="*/ 4997999 w 6634280"/>
                <a:gd name="connsiteY4662" fmla="*/ 1164454 h 1738203"/>
                <a:gd name="connsiteX4663" fmla="*/ 4843903 w 6634280"/>
                <a:gd name="connsiteY4663" fmla="*/ 1180770 h 1738203"/>
                <a:gd name="connsiteX4664" fmla="*/ 4838411 w 6634280"/>
                <a:gd name="connsiteY4664" fmla="*/ 1180770 h 1738203"/>
                <a:gd name="connsiteX4665" fmla="*/ 4835665 w 6634280"/>
                <a:gd name="connsiteY4665" fmla="*/ 1180770 h 1738203"/>
                <a:gd name="connsiteX4666" fmla="*/ 4769761 w 6634280"/>
                <a:gd name="connsiteY4666" fmla="*/ 1189008 h 1738203"/>
                <a:gd name="connsiteX4667" fmla="*/ 4764270 w 6634280"/>
                <a:gd name="connsiteY4667" fmla="*/ 1180770 h 1738203"/>
                <a:gd name="connsiteX4668" fmla="*/ 4753286 w 6634280"/>
                <a:gd name="connsiteY4668" fmla="*/ 1178024 h 1738203"/>
                <a:gd name="connsiteX4669" fmla="*/ 4745048 w 6634280"/>
                <a:gd name="connsiteY4669" fmla="*/ 1175278 h 1738203"/>
                <a:gd name="connsiteX4670" fmla="*/ 4736810 w 6634280"/>
                <a:gd name="connsiteY4670" fmla="*/ 1169786 h 1738203"/>
                <a:gd name="connsiteX4671" fmla="*/ 4728572 w 6634280"/>
                <a:gd name="connsiteY4671" fmla="*/ 1175278 h 1738203"/>
                <a:gd name="connsiteX4672" fmla="*/ 4720334 w 6634280"/>
                <a:gd name="connsiteY4672" fmla="*/ 1178024 h 1738203"/>
                <a:gd name="connsiteX4673" fmla="*/ 4712096 w 6634280"/>
                <a:gd name="connsiteY4673" fmla="*/ 1180770 h 1738203"/>
                <a:gd name="connsiteX4674" fmla="*/ 4706604 w 6634280"/>
                <a:gd name="connsiteY4674" fmla="*/ 1183516 h 1738203"/>
                <a:gd name="connsiteX4675" fmla="*/ 4706604 w 6634280"/>
                <a:gd name="connsiteY4675" fmla="*/ 1189008 h 1738203"/>
                <a:gd name="connsiteX4676" fmla="*/ 4703858 w 6634280"/>
                <a:gd name="connsiteY4676" fmla="*/ 1194500 h 1738203"/>
                <a:gd name="connsiteX4677" fmla="*/ 4561067 w 6634280"/>
                <a:gd name="connsiteY4677" fmla="*/ 1208230 h 1738203"/>
                <a:gd name="connsiteX4678" fmla="*/ 4558321 w 6634280"/>
                <a:gd name="connsiteY4678" fmla="*/ 1208230 h 1738203"/>
                <a:gd name="connsiteX4679" fmla="*/ 4558321 w 6634280"/>
                <a:gd name="connsiteY4679" fmla="*/ 1210976 h 1738203"/>
                <a:gd name="connsiteX4680" fmla="*/ 4032232 w 6634280"/>
                <a:gd name="connsiteY4680" fmla="*/ 1267167 h 1738203"/>
                <a:gd name="connsiteX4681" fmla="*/ 4025601 w 6634280"/>
                <a:gd name="connsiteY4681" fmla="*/ 1268640 h 1738203"/>
                <a:gd name="connsiteX4682" fmla="*/ 4018437 w 6634280"/>
                <a:gd name="connsiteY4682" fmla="*/ 1268640 h 1738203"/>
                <a:gd name="connsiteX4683" fmla="*/ 3932144 w 6634280"/>
                <a:gd name="connsiteY4683" fmla="*/ 1277857 h 1738203"/>
                <a:gd name="connsiteX4684" fmla="*/ 3929493 w 6634280"/>
                <a:gd name="connsiteY4684" fmla="*/ 1279625 h 1738203"/>
                <a:gd name="connsiteX4685" fmla="*/ 3910271 w 6634280"/>
                <a:gd name="connsiteY4685" fmla="*/ 1293355 h 1738203"/>
                <a:gd name="connsiteX4686" fmla="*/ 3896541 w 6634280"/>
                <a:gd name="connsiteY4686" fmla="*/ 1301593 h 1738203"/>
                <a:gd name="connsiteX4687" fmla="*/ 3891049 w 6634280"/>
                <a:gd name="connsiteY4687" fmla="*/ 1307085 h 1738203"/>
                <a:gd name="connsiteX4688" fmla="*/ 3888303 w 6634280"/>
                <a:gd name="connsiteY4688" fmla="*/ 1312577 h 1738203"/>
                <a:gd name="connsiteX4689" fmla="*/ 3885557 w 6634280"/>
                <a:gd name="connsiteY4689" fmla="*/ 1331798 h 1738203"/>
                <a:gd name="connsiteX4690" fmla="*/ 3885557 w 6634280"/>
                <a:gd name="connsiteY4690" fmla="*/ 1351020 h 1738203"/>
                <a:gd name="connsiteX4691" fmla="*/ 3885557 w 6634280"/>
                <a:gd name="connsiteY4691" fmla="*/ 1351020 h 1738203"/>
                <a:gd name="connsiteX4692" fmla="*/ 3891049 w 6634280"/>
                <a:gd name="connsiteY4692" fmla="*/ 1378480 h 1738203"/>
                <a:gd name="connsiteX4693" fmla="*/ 3904779 w 6634280"/>
                <a:gd name="connsiteY4693" fmla="*/ 1438891 h 1738203"/>
                <a:gd name="connsiteX4694" fmla="*/ 3904779 w 6634280"/>
                <a:gd name="connsiteY4694" fmla="*/ 1447129 h 1738203"/>
                <a:gd name="connsiteX4695" fmla="*/ 3899287 w 6634280"/>
                <a:gd name="connsiteY4695" fmla="*/ 1452621 h 1738203"/>
                <a:gd name="connsiteX4696" fmla="*/ 3891049 w 6634280"/>
                <a:gd name="connsiteY4696" fmla="*/ 1458113 h 1738203"/>
                <a:gd name="connsiteX4697" fmla="*/ 3885557 w 6634280"/>
                <a:gd name="connsiteY4697" fmla="*/ 1458113 h 1738203"/>
                <a:gd name="connsiteX4698" fmla="*/ 3880065 w 6634280"/>
                <a:gd name="connsiteY4698" fmla="*/ 1458113 h 1738203"/>
                <a:gd name="connsiteX4699" fmla="*/ 3877319 w 6634280"/>
                <a:gd name="connsiteY4699" fmla="*/ 1455367 h 1738203"/>
                <a:gd name="connsiteX4700" fmla="*/ 3871827 w 6634280"/>
                <a:gd name="connsiteY4700" fmla="*/ 1452621 h 1738203"/>
                <a:gd name="connsiteX4701" fmla="*/ 3871827 w 6634280"/>
                <a:gd name="connsiteY4701" fmla="*/ 1447129 h 1738203"/>
                <a:gd name="connsiteX4702" fmla="*/ 3871827 w 6634280"/>
                <a:gd name="connsiteY4702" fmla="*/ 1441637 h 1738203"/>
                <a:gd name="connsiteX4703" fmla="*/ 3871827 w 6634280"/>
                <a:gd name="connsiteY4703" fmla="*/ 1438891 h 1738203"/>
                <a:gd name="connsiteX4704" fmla="*/ 3877319 w 6634280"/>
                <a:gd name="connsiteY4704" fmla="*/ 1433399 h 1738203"/>
                <a:gd name="connsiteX4705" fmla="*/ 3880065 w 6634280"/>
                <a:gd name="connsiteY4705" fmla="*/ 1430653 h 1738203"/>
                <a:gd name="connsiteX4706" fmla="*/ 3880065 w 6634280"/>
                <a:gd name="connsiteY4706" fmla="*/ 1425161 h 1738203"/>
                <a:gd name="connsiteX4707" fmla="*/ 3882811 w 6634280"/>
                <a:gd name="connsiteY4707" fmla="*/ 1408686 h 1738203"/>
                <a:gd name="connsiteX4708" fmla="*/ 3880065 w 6634280"/>
                <a:gd name="connsiteY4708" fmla="*/ 1381226 h 1738203"/>
                <a:gd name="connsiteX4709" fmla="*/ 3880065 w 6634280"/>
                <a:gd name="connsiteY4709" fmla="*/ 1353766 h 1738203"/>
                <a:gd name="connsiteX4710" fmla="*/ 3880065 w 6634280"/>
                <a:gd name="connsiteY4710" fmla="*/ 1351020 h 1738203"/>
                <a:gd name="connsiteX4711" fmla="*/ 3877319 w 6634280"/>
                <a:gd name="connsiteY4711" fmla="*/ 1320815 h 1738203"/>
                <a:gd name="connsiteX4712" fmla="*/ 3874573 w 6634280"/>
                <a:gd name="connsiteY4712" fmla="*/ 1309831 h 1738203"/>
                <a:gd name="connsiteX4713" fmla="*/ 3871827 w 6634280"/>
                <a:gd name="connsiteY4713" fmla="*/ 1304339 h 1738203"/>
                <a:gd name="connsiteX4714" fmla="*/ 3866335 w 6634280"/>
                <a:gd name="connsiteY4714" fmla="*/ 1301593 h 1738203"/>
                <a:gd name="connsiteX4715" fmla="*/ 3858098 w 6634280"/>
                <a:gd name="connsiteY4715" fmla="*/ 1301593 h 1738203"/>
                <a:gd name="connsiteX4716" fmla="*/ 3844368 w 6634280"/>
                <a:gd name="connsiteY4716" fmla="*/ 1298847 h 1738203"/>
                <a:gd name="connsiteX4717" fmla="*/ 3827892 w 6634280"/>
                <a:gd name="connsiteY4717" fmla="*/ 1296101 h 1738203"/>
                <a:gd name="connsiteX4718" fmla="*/ 3811416 w 6634280"/>
                <a:gd name="connsiteY4718" fmla="*/ 1293355 h 1738203"/>
                <a:gd name="connsiteX4719" fmla="*/ 3810500 w 6634280"/>
                <a:gd name="connsiteY4719" fmla="*/ 1293355 h 1738203"/>
                <a:gd name="connsiteX4720" fmla="*/ 3803178 w 6634280"/>
                <a:gd name="connsiteY4720" fmla="*/ 1298847 h 1738203"/>
                <a:gd name="connsiteX4721" fmla="*/ 3800432 w 6634280"/>
                <a:gd name="connsiteY4721" fmla="*/ 1301593 h 1738203"/>
                <a:gd name="connsiteX4722" fmla="*/ 3797686 w 6634280"/>
                <a:gd name="connsiteY4722" fmla="*/ 1304339 h 1738203"/>
                <a:gd name="connsiteX4723" fmla="*/ 3792194 w 6634280"/>
                <a:gd name="connsiteY4723" fmla="*/ 1312577 h 1738203"/>
                <a:gd name="connsiteX4724" fmla="*/ 3790197 w 6634280"/>
                <a:gd name="connsiteY4724" fmla="*/ 1313076 h 1738203"/>
                <a:gd name="connsiteX4725" fmla="*/ 3789448 w 6634280"/>
                <a:gd name="connsiteY4725" fmla="*/ 1315323 h 1738203"/>
                <a:gd name="connsiteX4726" fmla="*/ 3786702 w 6634280"/>
                <a:gd name="connsiteY4726" fmla="*/ 1323561 h 1738203"/>
                <a:gd name="connsiteX4727" fmla="*/ 3781654 w 6634280"/>
                <a:gd name="connsiteY4727" fmla="*/ 1325244 h 1738203"/>
                <a:gd name="connsiteX4728" fmla="*/ 3783956 w 6634280"/>
                <a:gd name="connsiteY4728" fmla="*/ 1348275 h 1738203"/>
                <a:gd name="connsiteX4729" fmla="*/ 3786702 w 6634280"/>
                <a:gd name="connsiteY4729" fmla="*/ 1372988 h 1738203"/>
                <a:gd name="connsiteX4730" fmla="*/ 3789448 w 6634280"/>
                <a:gd name="connsiteY4730" fmla="*/ 1411432 h 1738203"/>
                <a:gd name="connsiteX4731" fmla="*/ 3792194 w 6634280"/>
                <a:gd name="connsiteY4731" fmla="*/ 1449876 h 1738203"/>
                <a:gd name="connsiteX4732" fmla="*/ 3792194 w 6634280"/>
                <a:gd name="connsiteY4732" fmla="*/ 1488319 h 1738203"/>
                <a:gd name="connsiteX4733" fmla="*/ 3789448 w 6634280"/>
                <a:gd name="connsiteY4733" fmla="*/ 1526763 h 1738203"/>
                <a:gd name="connsiteX4734" fmla="*/ 3786702 w 6634280"/>
                <a:gd name="connsiteY4734" fmla="*/ 1548731 h 1738203"/>
                <a:gd name="connsiteX4735" fmla="*/ 3783956 w 6634280"/>
                <a:gd name="connsiteY4735" fmla="*/ 1573445 h 1738203"/>
                <a:gd name="connsiteX4736" fmla="*/ 3783956 w 6634280"/>
                <a:gd name="connsiteY4736" fmla="*/ 1584429 h 1738203"/>
                <a:gd name="connsiteX4737" fmla="*/ 3783956 w 6634280"/>
                <a:gd name="connsiteY4737" fmla="*/ 1595412 h 1738203"/>
                <a:gd name="connsiteX4738" fmla="*/ 3789448 w 6634280"/>
                <a:gd name="connsiteY4738" fmla="*/ 1606396 h 1738203"/>
                <a:gd name="connsiteX4739" fmla="*/ 3794940 w 6634280"/>
                <a:gd name="connsiteY4739" fmla="*/ 1614634 h 1738203"/>
                <a:gd name="connsiteX4740" fmla="*/ 3803178 w 6634280"/>
                <a:gd name="connsiteY4740" fmla="*/ 1622872 h 1738203"/>
                <a:gd name="connsiteX4741" fmla="*/ 3811416 w 6634280"/>
                <a:gd name="connsiteY4741" fmla="*/ 1633856 h 1738203"/>
                <a:gd name="connsiteX4742" fmla="*/ 3814162 w 6634280"/>
                <a:gd name="connsiteY4742" fmla="*/ 1644840 h 1738203"/>
                <a:gd name="connsiteX4743" fmla="*/ 3816908 w 6634280"/>
                <a:gd name="connsiteY4743" fmla="*/ 1658570 h 1738203"/>
                <a:gd name="connsiteX4744" fmla="*/ 3819654 w 6634280"/>
                <a:gd name="connsiteY4744" fmla="*/ 1675046 h 1738203"/>
                <a:gd name="connsiteX4745" fmla="*/ 3819654 w 6634280"/>
                <a:gd name="connsiteY4745" fmla="*/ 1688776 h 1738203"/>
                <a:gd name="connsiteX4746" fmla="*/ 3816908 w 6634280"/>
                <a:gd name="connsiteY4746" fmla="*/ 1699760 h 1738203"/>
                <a:gd name="connsiteX4747" fmla="*/ 3811416 w 6634280"/>
                <a:gd name="connsiteY4747" fmla="*/ 1710743 h 1738203"/>
                <a:gd name="connsiteX4748" fmla="*/ 3803178 w 6634280"/>
                <a:gd name="connsiteY4748" fmla="*/ 1721727 h 1738203"/>
                <a:gd name="connsiteX4749" fmla="*/ 3792194 w 6634280"/>
                <a:gd name="connsiteY4749" fmla="*/ 1727219 h 1738203"/>
                <a:gd name="connsiteX4750" fmla="*/ 3781211 w 6634280"/>
                <a:gd name="connsiteY4750" fmla="*/ 1732711 h 1738203"/>
                <a:gd name="connsiteX4751" fmla="*/ 3767481 w 6634280"/>
                <a:gd name="connsiteY4751" fmla="*/ 1738203 h 1738203"/>
                <a:gd name="connsiteX4752" fmla="*/ 3759243 w 6634280"/>
                <a:gd name="connsiteY4752" fmla="*/ 1738203 h 1738203"/>
                <a:gd name="connsiteX4753" fmla="*/ 3753751 w 6634280"/>
                <a:gd name="connsiteY4753" fmla="*/ 1735457 h 1738203"/>
                <a:gd name="connsiteX4754" fmla="*/ 3751005 w 6634280"/>
                <a:gd name="connsiteY4754" fmla="*/ 1729965 h 1738203"/>
                <a:gd name="connsiteX4755" fmla="*/ 3751005 w 6634280"/>
                <a:gd name="connsiteY4755" fmla="*/ 1721727 h 1738203"/>
                <a:gd name="connsiteX4756" fmla="*/ 3756497 w 6634280"/>
                <a:gd name="connsiteY4756" fmla="*/ 1699760 h 1738203"/>
                <a:gd name="connsiteX4757" fmla="*/ 3759243 w 6634280"/>
                <a:gd name="connsiteY4757" fmla="*/ 1688776 h 1738203"/>
                <a:gd name="connsiteX4758" fmla="*/ 3764735 w 6634280"/>
                <a:gd name="connsiteY4758" fmla="*/ 1677792 h 1738203"/>
                <a:gd name="connsiteX4759" fmla="*/ 3770227 w 6634280"/>
                <a:gd name="connsiteY4759" fmla="*/ 1661316 h 1738203"/>
                <a:gd name="connsiteX4760" fmla="*/ 3772973 w 6634280"/>
                <a:gd name="connsiteY4760" fmla="*/ 1644840 h 1738203"/>
                <a:gd name="connsiteX4761" fmla="*/ 3772973 w 6634280"/>
                <a:gd name="connsiteY4761" fmla="*/ 1628364 h 1738203"/>
                <a:gd name="connsiteX4762" fmla="*/ 3770227 w 6634280"/>
                <a:gd name="connsiteY4762" fmla="*/ 1611888 h 1738203"/>
                <a:gd name="connsiteX4763" fmla="*/ 3770227 w 6634280"/>
                <a:gd name="connsiteY4763" fmla="*/ 1598158 h 1738203"/>
                <a:gd name="connsiteX4764" fmla="*/ 3772973 w 6634280"/>
                <a:gd name="connsiteY4764" fmla="*/ 1581683 h 1738203"/>
                <a:gd name="connsiteX4765" fmla="*/ 3778465 w 6634280"/>
                <a:gd name="connsiteY4765" fmla="*/ 1554223 h 1738203"/>
                <a:gd name="connsiteX4766" fmla="*/ 3783956 w 6634280"/>
                <a:gd name="connsiteY4766" fmla="*/ 1502049 h 1738203"/>
                <a:gd name="connsiteX4767" fmla="*/ 3786702 w 6634280"/>
                <a:gd name="connsiteY4767" fmla="*/ 1474589 h 1738203"/>
                <a:gd name="connsiteX4768" fmla="*/ 3786702 w 6634280"/>
                <a:gd name="connsiteY4768" fmla="*/ 1447130 h 1738203"/>
                <a:gd name="connsiteX4769" fmla="*/ 3783956 w 6634280"/>
                <a:gd name="connsiteY4769" fmla="*/ 1419670 h 1738203"/>
                <a:gd name="connsiteX4770" fmla="*/ 3778465 w 6634280"/>
                <a:gd name="connsiteY4770" fmla="*/ 1392210 h 1738203"/>
                <a:gd name="connsiteX4771" fmla="*/ 3767481 w 6634280"/>
                <a:gd name="connsiteY4771" fmla="*/ 1370242 h 1738203"/>
                <a:gd name="connsiteX4772" fmla="*/ 3753751 w 6634280"/>
                <a:gd name="connsiteY4772" fmla="*/ 1351021 h 1738203"/>
                <a:gd name="connsiteX4773" fmla="*/ 3748259 w 6634280"/>
                <a:gd name="connsiteY4773" fmla="*/ 1340037 h 1738203"/>
                <a:gd name="connsiteX4774" fmla="*/ 3737275 w 6634280"/>
                <a:gd name="connsiteY4774" fmla="*/ 1323561 h 1738203"/>
                <a:gd name="connsiteX4775" fmla="*/ 3731783 w 6634280"/>
                <a:gd name="connsiteY4775" fmla="*/ 1312577 h 1738203"/>
                <a:gd name="connsiteX4776" fmla="*/ 3729037 w 6634280"/>
                <a:gd name="connsiteY4776" fmla="*/ 1304339 h 1738203"/>
                <a:gd name="connsiteX4777" fmla="*/ 3731566 w 6634280"/>
                <a:gd name="connsiteY4777" fmla="*/ 1299281 h 1738203"/>
                <a:gd name="connsiteX4778" fmla="*/ 3709696 w 6634280"/>
                <a:gd name="connsiteY4778" fmla="*/ 1301617 h 1738203"/>
                <a:gd name="connsiteX4779" fmla="*/ 3696085 w 6634280"/>
                <a:gd name="connsiteY4779" fmla="*/ 1304339 h 1738203"/>
                <a:gd name="connsiteX4780" fmla="*/ 3685101 w 6634280"/>
                <a:gd name="connsiteY4780" fmla="*/ 1307085 h 1738203"/>
                <a:gd name="connsiteX4781" fmla="*/ 3680578 w 6634280"/>
                <a:gd name="connsiteY4781" fmla="*/ 1306762 h 1738203"/>
                <a:gd name="connsiteX4782" fmla="*/ 3671370 w 6634280"/>
                <a:gd name="connsiteY4782" fmla="*/ 1309831 h 1738203"/>
                <a:gd name="connsiteX4783" fmla="*/ 3638419 w 6634280"/>
                <a:gd name="connsiteY4783" fmla="*/ 1315323 h 1738203"/>
                <a:gd name="connsiteX4784" fmla="*/ 3621943 w 6634280"/>
                <a:gd name="connsiteY4784" fmla="*/ 1318069 h 1738203"/>
                <a:gd name="connsiteX4785" fmla="*/ 3608213 w 6634280"/>
                <a:gd name="connsiteY4785" fmla="*/ 1320815 h 1738203"/>
                <a:gd name="connsiteX4786" fmla="*/ 3591737 w 6634280"/>
                <a:gd name="connsiteY4786" fmla="*/ 1326307 h 1738203"/>
                <a:gd name="connsiteX4787" fmla="*/ 3580753 w 6634280"/>
                <a:gd name="connsiteY4787" fmla="*/ 1337290 h 1738203"/>
                <a:gd name="connsiteX4788" fmla="*/ 3575261 w 6634280"/>
                <a:gd name="connsiteY4788" fmla="*/ 1342782 h 1738203"/>
                <a:gd name="connsiteX4789" fmla="*/ 3569769 w 6634280"/>
                <a:gd name="connsiteY4789" fmla="*/ 1342782 h 1738203"/>
                <a:gd name="connsiteX4790" fmla="*/ 3558785 w 6634280"/>
                <a:gd name="connsiteY4790" fmla="*/ 1342782 h 1738203"/>
                <a:gd name="connsiteX4791" fmla="*/ 3545055 w 6634280"/>
                <a:gd name="connsiteY4791" fmla="*/ 1337290 h 1738203"/>
                <a:gd name="connsiteX4792" fmla="*/ 3542071 w 6634280"/>
                <a:gd name="connsiteY4792" fmla="*/ 1335500 h 1738203"/>
                <a:gd name="connsiteX4793" fmla="*/ 3542309 w 6634280"/>
                <a:gd name="connsiteY4793" fmla="*/ 1334544 h 1738203"/>
                <a:gd name="connsiteX4794" fmla="*/ 3547801 w 6634280"/>
                <a:gd name="connsiteY4794" fmla="*/ 1326307 h 1738203"/>
                <a:gd name="connsiteX4795" fmla="*/ 3531326 w 6634280"/>
                <a:gd name="connsiteY4795" fmla="*/ 1329053 h 1738203"/>
                <a:gd name="connsiteX4796" fmla="*/ 3542071 w 6634280"/>
                <a:gd name="connsiteY4796" fmla="*/ 1335500 h 1738203"/>
                <a:gd name="connsiteX4797" fmla="*/ 3539564 w 6634280"/>
                <a:gd name="connsiteY4797" fmla="*/ 1345528 h 1738203"/>
                <a:gd name="connsiteX4798" fmla="*/ 3534072 w 6634280"/>
                <a:gd name="connsiteY4798" fmla="*/ 1351020 h 1738203"/>
                <a:gd name="connsiteX4799" fmla="*/ 3528580 w 6634280"/>
                <a:gd name="connsiteY4799" fmla="*/ 1353766 h 1738203"/>
                <a:gd name="connsiteX4800" fmla="*/ 3523088 w 6634280"/>
                <a:gd name="connsiteY4800" fmla="*/ 1351020 h 1738203"/>
                <a:gd name="connsiteX4801" fmla="*/ 3520342 w 6634280"/>
                <a:gd name="connsiteY4801" fmla="*/ 1348274 h 1738203"/>
                <a:gd name="connsiteX4802" fmla="*/ 3514850 w 6634280"/>
                <a:gd name="connsiteY4802" fmla="*/ 1340036 h 1738203"/>
                <a:gd name="connsiteX4803" fmla="*/ 3506612 w 6634280"/>
                <a:gd name="connsiteY4803" fmla="*/ 1331798 h 1738203"/>
                <a:gd name="connsiteX4804" fmla="*/ 3498374 w 6634280"/>
                <a:gd name="connsiteY4804" fmla="*/ 1329053 h 1738203"/>
                <a:gd name="connsiteX4805" fmla="*/ 3487390 w 6634280"/>
                <a:gd name="connsiteY4805" fmla="*/ 1326307 h 1738203"/>
                <a:gd name="connsiteX4806" fmla="*/ 3478538 w 6634280"/>
                <a:gd name="connsiteY4806" fmla="*/ 1326307 h 1738203"/>
                <a:gd name="connsiteX4807" fmla="*/ 3397870 w 6634280"/>
                <a:gd name="connsiteY4807" fmla="*/ 1334923 h 1738203"/>
                <a:gd name="connsiteX4808" fmla="*/ 3393378 w 6634280"/>
                <a:gd name="connsiteY4808" fmla="*/ 1339414 h 1738203"/>
                <a:gd name="connsiteX4809" fmla="*/ 3379648 w 6634280"/>
                <a:gd name="connsiteY4809" fmla="*/ 1350398 h 1738203"/>
                <a:gd name="connsiteX4810" fmla="*/ 3369763 w 6634280"/>
                <a:gd name="connsiteY4810" fmla="*/ 1355341 h 1738203"/>
                <a:gd name="connsiteX4811" fmla="*/ 3360426 w 6634280"/>
                <a:gd name="connsiteY4811" fmla="*/ 1383350 h 1738203"/>
                <a:gd name="connsiteX4812" fmla="*/ 3354934 w 6634280"/>
                <a:gd name="connsiteY4812" fmla="*/ 1399826 h 1738203"/>
                <a:gd name="connsiteX4813" fmla="*/ 3354934 w 6634280"/>
                <a:gd name="connsiteY4813" fmla="*/ 1416302 h 1738203"/>
                <a:gd name="connsiteX4814" fmla="*/ 3352188 w 6634280"/>
                <a:gd name="connsiteY4814" fmla="*/ 1438270 h 1738203"/>
                <a:gd name="connsiteX4815" fmla="*/ 3352188 w 6634280"/>
                <a:gd name="connsiteY4815" fmla="*/ 1457491 h 1738203"/>
                <a:gd name="connsiteX4816" fmla="*/ 3357680 w 6634280"/>
                <a:gd name="connsiteY4816" fmla="*/ 1465729 h 1738203"/>
                <a:gd name="connsiteX4817" fmla="*/ 3357680 w 6634280"/>
                <a:gd name="connsiteY4817" fmla="*/ 1471221 h 1738203"/>
                <a:gd name="connsiteX4818" fmla="*/ 3357680 w 6634280"/>
                <a:gd name="connsiteY4818" fmla="*/ 1473967 h 1738203"/>
                <a:gd name="connsiteX4819" fmla="*/ 3352188 w 6634280"/>
                <a:gd name="connsiteY4819" fmla="*/ 1482205 h 1738203"/>
                <a:gd name="connsiteX4820" fmla="*/ 3346696 w 6634280"/>
                <a:gd name="connsiteY4820" fmla="*/ 1487697 h 1738203"/>
                <a:gd name="connsiteX4821" fmla="*/ 3338458 w 6634280"/>
                <a:gd name="connsiteY4821" fmla="*/ 1487697 h 1738203"/>
                <a:gd name="connsiteX4822" fmla="*/ 3330221 w 6634280"/>
                <a:gd name="connsiteY4822" fmla="*/ 1484951 h 1738203"/>
                <a:gd name="connsiteX4823" fmla="*/ 3327475 w 6634280"/>
                <a:gd name="connsiteY4823" fmla="*/ 1484951 h 1738203"/>
                <a:gd name="connsiteX4824" fmla="*/ 3321983 w 6634280"/>
                <a:gd name="connsiteY4824" fmla="*/ 1479459 h 1738203"/>
                <a:gd name="connsiteX4825" fmla="*/ 3321983 w 6634280"/>
                <a:gd name="connsiteY4825" fmla="*/ 1473967 h 1738203"/>
                <a:gd name="connsiteX4826" fmla="*/ 3321983 w 6634280"/>
                <a:gd name="connsiteY4826" fmla="*/ 1465729 h 1738203"/>
                <a:gd name="connsiteX4827" fmla="*/ 3324729 w 6634280"/>
                <a:gd name="connsiteY4827" fmla="*/ 1460237 h 1738203"/>
                <a:gd name="connsiteX4828" fmla="*/ 3332967 w 6634280"/>
                <a:gd name="connsiteY4828" fmla="*/ 1454745 h 1738203"/>
                <a:gd name="connsiteX4829" fmla="*/ 3343950 w 6634280"/>
                <a:gd name="connsiteY4829" fmla="*/ 1451999 h 1738203"/>
                <a:gd name="connsiteX4830" fmla="*/ 3341204 w 6634280"/>
                <a:gd name="connsiteY4830" fmla="*/ 1435524 h 1738203"/>
                <a:gd name="connsiteX4831" fmla="*/ 3341204 w 6634280"/>
                <a:gd name="connsiteY4831" fmla="*/ 1416302 h 1738203"/>
                <a:gd name="connsiteX4832" fmla="*/ 3335713 w 6634280"/>
                <a:gd name="connsiteY4832" fmla="*/ 1397080 h 1738203"/>
                <a:gd name="connsiteX4833" fmla="*/ 3327475 w 6634280"/>
                <a:gd name="connsiteY4833" fmla="*/ 1377858 h 1738203"/>
                <a:gd name="connsiteX4834" fmla="*/ 3323915 w 6634280"/>
                <a:gd name="connsiteY4834" fmla="*/ 1365400 h 1738203"/>
                <a:gd name="connsiteX4835" fmla="*/ 3335713 w 6634280"/>
                <a:gd name="connsiteY4835" fmla="*/ 1366874 h 1738203"/>
                <a:gd name="connsiteX4836" fmla="*/ 3323698 w 6634280"/>
                <a:gd name="connsiteY4836" fmla="*/ 1342845 h 1738203"/>
                <a:gd name="connsiteX4837" fmla="*/ 3321983 w 6634280"/>
                <a:gd name="connsiteY4837" fmla="*/ 1343028 h 1738203"/>
                <a:gd name="connsiteX4838" fmla="*/ 3321983 w 6634280"/>
                <a:gd name="connsiteY4838" fmla="*/ 1350398 h 1738203"/>
                <a:gd name="connsiteX4839" fmla="*/ 3321983 w 6634280"/>
                <a:gd name="connsiteY4839" fmla="*/ 1358636 h 1738203"/>
                <a:gd name="connsiteX4840" fmla="*/ 3323915 w 6634280"/>
                <a:gd name="connsiteY4840" fmla="*/ 1365400 h 1738203"/>
                <a:gd name="connsiteX4841" fmla="*/ 3313745 w 6634280"/>
                <a:gd name="connsiteY4841" fmla="*/ 1364128 h 1738203"/>
                <a:gd name="connsiteX4842" fmla="*/ 3305507 w 6634280"/>
                <a:gd name="connsiteY4842" fmla="*/ 1364128 h 1738203"/>
                <a:gd name="connsiteX4843" fmla="*/ 3297269 w 6634280"/>
                <a:gd name="connsiteY4843" fmla="*/ 1358636 h 1738203"/>
                <a:gd name="connsiteX4844" fmla="*/ 3291777 w 6634280"/>
                <a:gd name="connsiteY4844" fmla="*/ 1353144 h 1738203"/>
                <a:gd name="connsiteX4845" fmla="*/ 3289559 w 6634280"/>
                <a:gd name="connsiteY4845" fmla="*/ 1346491 h 1738203"/>
                <a:gd name="connsiteX4846" fmla="*/ 2501585 w 6634280"/>
                <a:gd name="connsiteY4846" fmla="*/ 1430654 h 1738203"/>
                <a:gd name="connsiteX4847" fmla="*/ 3289031 w 6634280"/>
                <a:gd name="connsiteY4847" fmla="*/ 1336820 h 1738203"/>
                <a:gd name="connsiteX4848" fmla="*/ 3289031 w 6634280"/>
                <a:gd name="connsiteY4848" fmla="*/ 1331177 h 1738203"/>
                <a:gd name="connsiteX4849" fmla="*/ 3283539 w 6634280"/>
                <a:gd name="connsiteY4849" fmla="*/ 1322939 h 1738203"/>
                <a:gd name="connsiteX4850" fmla="*/ 3278047 w 6634280"/>
                <a:gd name="connsiteY4850" fmla="*/ 1314701 h 1738203"/>
                <a:gd name="connsiteX4851" fmla="*/ 3269809 w 6634280"/>
                <a:gd name="connsiteY4851" fmla="*/ 1309209 h 1738203"/>
                <a:gd name="connsiteX4852" fmla="*/ 3250587 w 6634280"/>
                <a:gd name="connsiteY4852" fmla="*/ 1295479 h 1738203"/>
                <a:gd name="connsiteX4853" fmla="*/ 3242349 w 6634280"/>
                <a:gd name="connsiteY4853" fmla="*/ 1289987 h 1738203"/>
                <a:gd name="connsiteX4854" fmla="*/ 3234111 w 6634280"/>
                <a:gd name="connsiteY4854" fmla="*/ 1281749 h 1738203"/>
                <a:gd name="connsiteX4855" fmla="*/ 3234111 w 6634280"/>
                <a:gd name="connsiteY4855" fmla="*/ 1279003 h 1738203"/>
                <a:gd name="connsiteX4856" fmla="*/ 3234111 w 6634280"/>
                <a:gd name="connsiteY4856" fmla="*/ 1276257 h 1738203"/>
                <a:gd name="connsiteX4857" fmla="*/ 3236857 w 6634280"/>
                <a:gd name="connsiteY4857" fmla="*/ 1276257 h 1738203"/>
                <a:gd name="connsiteX4858" fmla="*/ 3239603 w 6634280"/>
                <a:gd name="connsiteY4858" fmla="*/ 1276257 h 1738203"/>
                <a:gd name="connsiteX4859" fmla="*/ 3267063 w 6634280"/>
                <a:gd name="connsiteY4859" fmla="*/ 1287241 h 1738203"/>
                <a:gd name="connsiteX4860" fmla="*/ 3294523 w 6634280"/>
                <a:gd name="connsiteY4860" fmla="*/ 1298225 h 1738203"/>
                <a:gd name="connsiteX4861" fmla="*/ 3305507 w 6634280"/>
                <a:gd name="connsiteY4861" fmla="*/ 1306463 h 1738203"/>
                <a:gd name="connsiteX4862" fmla="*/ 3316491 w 6634280"/>
                <a:gd name="connsiteY4862" fmla="*/ 1317447 h 1738203"/>
                <a:gd name="connsiteX4863" fmla="*/ 3319420 w 6634280"/>
                <a:gd name="connsiteY4863" fmla="*/ 1323305 h 1738203"/>
                <a:gd name="connsiteX4864" fmla="*/ 3302761 w 6634280"/>
                <a:gd name="connsiteY4864" fmla="*/ 1325685 h 1738203"/>
                <a:gd name="connsiteX4865" fmla="*/ 3313352 w 6634280"/>
                <a:gd name="connsiteY4865" fmla="*/ 1333922 h 1738203"/>
                <a:gd name="connsiteX4866" fmla="*/ 3323414 w 6634280"/>
                <a:gd name="connsiteY4866" fmla="*/ 1332723 h 1738203"/>
                <a:gd name="connsiteX4867" fmla="*/ 3321983 w 6634280"/>
                <a:gd name="connsiteY4867" fmla="*/ 1328431 h 1738203"/>
                <a:gd name="connsiteX4868" fmla="*/ 3319420 w 6634280"/>
                <a:gd name="connsiteY4868" fmla="*/ 1323305 h 1738203"/>
                <a:gd name="connsiteX4869" fmla="*/ 3321983 w 6634280"/>
                <a:gd name="connsiteY4869" fmla="*/ 1322939 h 1738203"/>
                <a:gd name="connsiteX4870" fmla="*/ 3341204 w 6634280"/>
                <a:gd name="connsiteY4870" fmla="*/ 1320193 h 1738203"/>
                <a:gd name="connsiteX4871" fmla="*/ 3346696 w 6634280"/>
                <a:gd name="connsiteY4871" fmla="*/ 1320193 h 1738203"/>
                <a:gd name="connsiteX4872" fmla="*/ 3352188 w 6634280"/>
                <a:gd name="connsiteY4872" fmla="*/ 1320193 h 1738203"/>
                <a:gd name="connsiteX4873" fmla="*/ 3362660 w 6634280"/>
                <a:gd name="connsiteY4873" fmla="*/ 1328046 h 1738203"/>
                <a:gd name="connsiteX4874" fmla="*/ 3369249 w 6634280"/>
                <a:gd name="connsiteY4874" fmla="*/ 1327261 h 1738203"/>
                <a:gd name="connsiteX4875" fmla="*/ 3371410 w 6634280"/>
                <a:gd name="connsiteY4875" fmla="*/ 1322938 h 1738203"/>
                <a:gd name="connsiteX4876" fmla="*/ 3382394 w 6634280"/>
                <a:gd name="connsiteY4876" fmla="*/ 1306463 h 1738203"/>
                <a:gd name="connsiteX4877" fmla="*/ 3401616 w 6634280"/>
                <a:gd name="connsiteY4877" fmla="*/ 1276257 h 1738203"/>
                <a:gd name="connsiteX4878" fmla="*/ 3412600 w 6634280"/>
                <a:gd name="connsiteY4878" fmla="*/ 1262527 h 1738203"/>
                <a:gd name="connsiteX4879" fmla="*/ 3426329 w 6634280"/>
                <a:gd name="connsiteY4879" fmla="*/ 1248797 h 1738203"/>
                <a:gd name="connsiteX4880" fmla="*/ 3431821 w 6634280"/>
                <a:gd name="connsiteY4880" fmla="*/ 1248797 h 1738203"/>
                <a:gd name="connsiteX4881" fmla="*/ 3440059 w 6634280"/>
                <a:gd name="connsiteY4881" fmla="*/ 1248797 h 1738203"/>
                <a:gd name="connsiteX4882" fmla="*/ 3442805 w 6634280"/>
                <a:gd name="connsiteY4882" fmla="*/ 1254289 h 1738203"/>
                <a:gd name="connsiteX4883" fmla="*/ 3445551 w 6634280"/>
                <a:gd name="connsiteY4883" fmla="*/ 1259781 h 1738203"/>
                <a:gd name="connsiteX4884" fmla="*/ 3442805 w 6634280"/>
                <a:gd name="connsiteY4884" fmla="*/ 1268019 h 1738203"/>
                <a:gd name="connsiteX4885" fmla="*/ 3440059 w 6634280"/>
                <a:gd name="connsiteY4885" fmla="*/ 1279003 h 1738203"/>
                <a:gd name="connsiteX4886" fmla="*/ 3431821 w 6634280"/>
                <a:gd name="connsiteY4886" fmla="*/ 1295479 h 1738203"/>
                <a:gd name="connsiteX4887" fmla="*/ 3409768 w 6634280"/>
                <a:gd name="connsiteY4887" fmla="*/ 1322433 h 1738203"/>
                <a:gd name="connsiteX4888" fmla="*/ 3451987 w 6634280"/>
                <a:gd name="connsiteY4888" fmla="*/ 1317402 h 1738203"/>
                <a:gd name="connsiteX4889" fmla="*/ 3457184 w 6634280"/>
                <a:gd name="connsiteY4889" fmla="*/ 1315323 h 1738203"/>
                <a:gd name="connsiteX4890" fmla="*/ 3468168 w 6634280"/>
                <a:gd name="connsiteY4890" fmla="*/ 1312577 h 1738203"/>
                <a:gd name="connsiteX4891" fmla="*/ 3481898 w 6634280"/>
                <a:gd name="connsiteY4891" fmla="*/ 1312577 h 1738203"/>
                <a:gd name="connsiteX4892" fmla="*/ 3492477 w 6634280"/>
                <a:gd name="connsiteY4892" fmla="*/ 1312577 h 1738203"/>
                <a:gd name="connsiteX4893" fmla="*/ 3544394 w 6634280"/>
                <a:gd name="connsiteY4893" fmla="*/ 1306390 h 1738203"/>
                <a:gd name="connsiteX4894" fmla="*/ 3553295 w 6634280"/>
                <a:gd name="connsiteY4894" fmla="*/ 1303423 h 1738203"/>
                <a:gd name="connsiteX4895" fmla="*/ 3556040 w 6634280"/>
                <a:gd name="connsiteY4895" fmla="*/ 1301593 h 1738203"/>
                <a:gd name="connsiteX4896" fmla="*/ 3578008 w 6634280"/>
                <a:gd name="connsiteY4896" fmla="*/ 1296101 h 1738203"/>
                <a:gd name="connsiteX4897" fmla="*/ 3599976 w 6634280"/>
                <a:gd name="connsiteY4897" fmla="*/ 1290609 h 1738203"/>
                <a:gd name="connsiteX4898" fmla="*/ 3635674 w 6634280"/>
                <a:gd name="connsiteY4898" fmla="*/ 1285117 h 1738203"/>
                <a:gd name="connsiteX4899" fmla="*/ 3654895 w 6634280"/>
                <a:gd name="connsiteY4899" fmla="*/ 1282371 h 1738203"/>
                <a:gd name="connsiteX4900" fmla="*/ 3671371 w 6634280"/>
                <a:gd name="connsiteY4900" fmla="*/ 1279625 h 1738203"/>
                <a:gd name="connsiteX4901" fmla="*/ 3690593 w 6634280"/>
                <a:gd name="connsiteY4901" fmla="*/ 1279625 h 1738203"/>
                <a:gd name="connsiteX4902" fmla="*/ 3702574 w 6634280"/>
                <a:gd name="connsiteY4902" fmla="*/ 1281622 h 1738203"/>
                <a:gd name="connsiteX4903" fmla="*/ 3712560 w 6634280"/>
                <a:gd name="connsiteY4903" fmla="*/ 1274132 h 1738203"/>
                <a:gd name="connsiteX4904" fmla="*/ 3723544 w 6634280"/>
                <a:gd name="connsiteY4904" fmla="*/ 1268640 h 1738203"/>
                <a:gd name="connsiteX4905" fmla="*/ 3740020 w 6634280"/>
                <a:gd name="connsiteY4905" fmla="*/ 1265895 h 1738203"/>
                <a:gd name="connsiteX4906" fmla="*/ 3764734 w 6634280"/>
                <a:gd name="connsiteY4906" fmla="*/ 1265895 h 1738203"/>
                <a:gd name="connsiteX4907" fmla="*/ 3808669 w 6634280"/>
                <a:gd name="connsiteY4907" fmla="*/ 1268640 h 1738203"/>
                <a:gd name="connsiteX4908" fmla="*/ 3841505 w 6634280"/>
                <a:gd name="connsiteY4908" fmla="*/ 1270986 h 1738203"/>
                <a:gd name="connsiteX4909" fmla="*/ 3867773 w 6634280"/>
                <a:gd name="connsiteY4909" fmla="*/ 1267856 h 1738203"/>
                <a:gd name="connsiteX4910" fmla="*/ 3869081 w 6634280"/>
                <a:gd name="connsiteY4910" fmla="*/ 1265895 h 1738203"/>
                <a:gd name="connsiteX4911" fmla="*/ 3871827 w 6634280"/>
                <a:gd name="connsiteY4911" fmla="*/ 1260403 h 1738203"/>
                <a:gd name="connsiteX4912" fmla="*/ 3877319 w 6634280"/>
                <a:gd name="connsiteY4912" fmla="*/ 1260403 h 1738203"/>
                <a:gd name="connsiteX4913" fmla="*/ 3902033 w 6634280"/>
                <a:gd name="connsiteY4913" fmla="*/ 1254911 h 1738203"/>
                <a:gd name="connsiteX4914" fmla="*/ 3932238 w 6634280"/>
                <a:gd name="connsiteY4914" fmla="*/ 1249419 h 1738203"/>
                <a:gd name="connsiteX4915" fmla="*/ 3987158 w 6634280"/>
                <a:gd name="connsiteY4915" fmla="*/ 1243927 h 1738203"/>
                <a:gd name="connsiteX4916" fmla="*/ 4044823 w 6634280"/>
                <a:gd name="connsiteY4916" fmla="*/ 1243927 h 1738203"/>
                <a:gd name="connsiteX4917" fmla="*/ 4068580 w 6634280"/>
                <a:gd name="connsiteY4917" fmla="*/ 1243927 h 1738203"/>
                <a:gd name="connsiteX4918" fmla="*/ 4189063 w 6634280"/>
                <a:gd name="connsiteY4918" fmla="*/ 1229570 h 1738203"/>
                <a:gd name="connsiteX4919" fmla="*/ 4198598 w 6634280"/>
                <a:gd name="connsiteY4919" fmla="*/ 1227451 h 1738203"/>
                <a:gd name="connsiteX4920" fmla="*/ 4248026 w 6634280"/>
                <a:gd name="connsiteY4920" fmla="*/ 1219213 h 1738203"/>
                <a:gd name="connsiteX4921" fmla="*/ 4272739 w 6634280"/>
                <a:gd name="connsiteY4921" fmla="*/ 1216467 h 1738203"/>
                <a:gd name="connsiteX4922" fmla="*/ 4278349 w 6634280"/>
                <a:gd name="connsiteY4922" fmla="*/ 1215844 h 1738203"/>
                <a:gd name="connsiteX4923" fmla="*/ 4462212 w 6634280"/>
                <a:gd name="connsiteY4923" fmla="*/ 1183516 h 1738203"/>
                <a:gd name="connsiteX4924" fmla="*/ 4467704 w 6634280"/>
                <a:gd name="connsiteY4924" fmla="*/ 1183516 h 1738203"/>
                <a:gd name="connsiteX4925" fmla="*/ 4566559 w 6634280"/>
                <a:gd name="connsiteY4925" fmla="*/ 1167040 h 1738203"/>
                <a:gd name="connsiteX4926" fmla="*/ 4591273 w 6634280"/>
                <a:gd name="connsiteY4926" fmla="*/ 1169786 h 1738203"/>
                <a:gd name="connsiteX4927" fmla="*/ 4615987 w 6634280"/>
                <a:gd name="connsiteY4927" fmla="*/ 1167040 h 1738203"/>
                <a:gd name="connsiteX4928" fmla="*/ 4621479 w 6634280"/>
                <a:gd name="connsiteY4928" fmla="*/ 1164294 h 1738203"/>
                <a:gd name="connsiteX4929" fmla="*/ 4629717 w 6634280"/>
                <a:gd name="connsiteY4929" fmla="*/ 1156056 h 1738203"/>
                <a:gd name="connsiteX4930" fmla="*/ 4629717 w 6634280"/>
                <a:gd name="connsiteY4930" fmla="*/ 1158802 h 1738203"/>
                <a:gd name="connsiteX4931" fmla="*/ 4626971 w 6634280"/>
                <a:gd name="connsiteY4931" fmla="*/ 1161548 h 1738203"/>
                <a:gd name="connsiteX4932" fmla="*/ 4624225 w 6634280"/>
                <a:gd name="connsiteY4932" fmla="*/ 1169786 h 1738203"/>
                <a:gd name="connsiteX4933" fmla="*/ 4629717 w 6634280"/>
                <a:gd name="connsiteY4933" fmla="*/ 1172532 h 1738203"/>
                <a:gd name="connsiteX4934" fmla="*/ 4635209 w 6634280"/>
                <a:gd name="connsiteY4934" fmla="*/ 1175278 h 1738203"/>
                <a:gd name="connsiteX4935" fmla="*/ 4637955 w 6634280"/>
                <a:gd name="connsiteY4935" fmla="*/ 1186262 h 1738203"/>
                <a:gd name="connsiteX4936" fmla="*/ 4646192 w 6634280"/>
                <a:gd name="connsiteY4936" fmla="*/ 1186262 h 1738203"/>
                <a:gd name="connsiteX4937" fmla="*/ 4654430 w 6634280"/>
                <a:gd name="connsiteY4937" fmla="*/ 1186262 h 1738203"/>
                <a:gd name="connsiteX4938" fmla="*/ 4665414 w 6634280"/>
                <a:gd name="connsiteY4938" fmla="*/ 1191754 h 1738203"/>
                <a:gd name="connsiteX4939" fmla="*/ 4670906 w 6634280"/>
                <a:gd name="connsiteY4939" fmla="*/ 1189008 h 1738203"/>
                <a:gd name="connsiteX4940" fmla="*/ 4681890 w 6634280"/>
                <a:gd name="connsiteY4940" fmla="*/ 1189008 h 1738203"/>
                <a:gd name="connsiteX4941" fmla="*/ 4690128 w 6634280"/>
                <a:gd name="connsiteY4941" fmla="*/ 1186262 h 1738203"/>
                <a:gd name="connsiteX4942" fmla="*/ 4692874 w 6634280"/>
                <a:gd name="connsiteY4942" fmla="*/ 1186262 h 1738203"/>
                <a:gd name="connsiteX4943" fmla="*/ 4695620 w 6634280"/>
                <a:gd name="connsiteY4943" fmla="*/ 1183516 h 1738203"/>
                <a:gd name="connsiteX4944" fmla="*/ 4695620 w 6634280"/>
                <a:gd name="connsiteY4944" fmla="*/ 1180770 h 1738203"/>
                <a:gd name="connsiteX4945" fmla="*/ 4692874 w 6634280"/>
                <a:gd name="connsiteY4945" fmla="*/ 1178024 h 1738203"/>
                <a:gd name="connsiteX4946" fmla="*/ 4698366 w 6634280"/>
                <a:gd name="connsiteY4946" fmla="*/ 1178024 h 1738203"/>
                <a:gd name="connsiteX4947" fmla="*/ 4703858 w 6634280"/>
                <a:gd name="connsiteY4947" fmla="*/ 1175278 h 1738203"/>
                <a:gd name="connsiteX4948" fmla="*/ 4703858 w 6634280"/>
                <a:gd name="connsiteY4948" fmla="*/ 1169786 h 1738203"/>
                <a:gd name="connsiteX4949" fmla="*/ 4701112 w 6634280"/>
                <a:gd name="connsiteY4949" fmla="*/ 1167040 h 1738203"/>
                <a:gd name="connsiteX4950" fmla="*/ 4706604 w 6634280"/>
                <a:gd name="connsiteY4950" fmla="*/ 1164294 h 1738203"/>
                <a:gd name="connsiteX4951" fmla="*/ 4714842 w 6634280"/>
                <a:gd name="connsiteY4951" fmla="*/ 1164294 h 1738203"/>
                <a:gd name="connsiteX4952" fmla="*/ 4717588 w 6634280"/>
                <a:gd name="connsiteY4952" fmla="*/ 1156056 h 1738203"/>
                <a:gd name="connsiteX4953" fmla="*/ 4720334 w 6634280"/>
                <a:gd name="connsiteY4953" fmla="*/ 1147819 h 1738203"/>
                <a:gd name="connsiteX4954" fmla="*/ 4709350 w 6634280"/>
                <a:gd name="connsiteY4954" fmla="*/ 1145073 h 1738203"/>
                <a:gd name="connsiteX4955" fmla="*/ 4709350 w 6634280"/>
                <a:gd name="connsiteY4955" fmla="*/ 1142327 h 1738203"/>
                <a:gd name="connsiteX4956" fmla="*/ 4767015 w 6634280"/>
                <a:gd name="connsiteY4956" fmla="*/ 1131343 h 1738203"/>
                <a:gd name="connsiteX4957" fmla="*/ 4767015 w 6634280"/>
                <a:gd name="connsiteY4957" fmla="*/ 1139581 h 1738203"/>
                <a:gd name="connsiteX4958" fmla="*/ 4769761 w 6634280"/>
                <a:gd name="connsiteY4958" fmla="*/ 1142327 h 1738203"/>
                <a:gd name="connsiteX4959" fmla="*/ 4775253 w 6634280"/>
                <a:gd name="connsiteY4959" fmla="*/ 1142327 h 1738203"/>
                <a:gd name="connsiteX4960" fmla="*/ 4777999 w 6634280"/>
                <a:gd name="connsiteY4960" fmla="*/ 1134089 h 1738203"/>
                <a:gd name="connsiteX4961" fmla="*/ 4780745 w 6634280"/>
                <a:gd name="connsiteY4961" fmla="*/ 1131343 h 1738203"/>
                <a:gd name="connsiteX4962" fmla="*/ 4783491 w 6634280"/>
                <a:gd name="connsiteY4962" fmla="*/ 1128597 h 1738203"/>
                <a:gd name="connsiteX4963" fmla="*/ 4986694 w 6634280"/>
                <a:gd name="connsiteY4963" fmla="*/ 1095645 h 1738203"/>
                <a:gd name="connsiteX4964" fmla="*/ 4994932 w 6634280"/>
                <a:gd name="connsiteY4964" fmla="*/ 1095645 h 1738203"/>
                <a:gd name="connsiteX4965" fmla="*/ 4997678 w 6634280"/>
                <a:gd name="connsiteY4965" fmla="*/ 1092899 h 1738203"/>
                <a:gd name="connsiteX4966" fmla="*/ 5058089 w 6634280"/>
                <a:gd name="connsiteY4966" fmla="*/ 1081915 h 1738203"/>
                <a:gd name="connsiteX4967" fmla="*/ 5060835 w 6634280"/>
                <a:gd name="connsiteY4967" fmla="*/ 1081915 h 1738203"/>
                <a:gd name="connsiteX4968" fmla="*/ 5063581 w 6634280"/>
                <a:gd name="connsiteY4968" fmla="*/ 1084661 h 1738203"/>
                <a:gd name="connsiteX4969" fmla="*/ 5063581 w 6634280"/>
                <a:gd name="connsiteY4969" fmla="*/ 1090153 h 1738203"/>
                <a:gd name="connsiteX4970" fmla="*/ 5063581 w 6634280"/>
                <a:gd name="connsiteY4970" fmla="*/ 1092899 h 1738203"/>
                <a:gd name="connsiteX4971" fmla="*/ 5074565 w 6634280"/>
                <a:gd name="connsiteY4971" fmla="*/ 1087407 h 1738203"/>
                <a:gd name="connsiteX4972" fmla="*/ 5080057 w 6634280"/>
                <a:gd name="connsiteY4972" fmla="*/ 1081915 h 1738203"/>
                <a:gd name="connsiteX4973" fmla="*/ 5082803 w 6634280"/>
                <a:gd name="connsiteY4973" fmla="*/ 1073677 h 1738203"/>
                <a:gd name="connsiteX4974" fmla="*/ 5080057 w 6634280"/>
                <a:gd name="connsiteY4974" fmla="*/ 1073677 h 1738203"/>
                <a:gd name="connsiteX4975" fmla="*/ 5077311 w 6634280"/>
                <a:gd name="connsiteY4975" fmla="*/ 1070931 h 1738203"/>
                <a:gd name="connsiteX4976" fmla="*/ 5069073 w 6634280"/>
                <a:gd name="connsiteY4976" fmla="*/ 1070931 h 1738203"/>
                <a:gd name="connsiteX4977" fmla="*/ 5063581 w 6634280"/>
                <a:gd name="connsiteY4977" fmla="*/ 1068185 h 1738203"/>
                <a:gd name="connsiteX4978" fmla="*/ 5058089 w 6634280"/>
                <a:gd name="connsiteY4978" fmla="*/ 1065439 h 1738203"/>
                <a:gd name="connsiteX4979" fmla="*/ 5058089 w 6634280"/>
                <a:gd name="connsiteY4979" fmla="*/ 1026996 h 1738203"/>
                <a:gd name="connsiteX4980" fmla="*/ 5060835 w 6634280"/>
                <a:gd name="connsiteY4980" fmla="*/ 1029741 h 1738203"/>
                <a:gd name="connsiteX4981" fmla="*/ 5060835 w 6634280"/>
                <a:gd name="connsiteY4981" fmla="*/ 1021504 h 1738203"/>
                <a:gd name="connsiteX4982" fmla="*/ 5058089 w 6634280"/>
                <a:gd name="connsiteY4982" fmla="*/ 1021504 h 1738203"/>
                <a:gd name="connsiteX4983" fmla="*/ 5058089 w 6634280"/>
                <a:gd name="connsiteY4983" fmla="*/ 985806 h 1738203"/>
                <a:gd name="connsiteX4984" fmla="*/ 5063581 w 6634280"/>
                <a:gd name="connsiteY4984" fmla="*/ 985806 h 1738203"/>
                <a:gd name="connsiteX4985" fmla="*/ 5063581 w 6634280"/>
                <a:gd name="connsiteY4985" fmla="*/ 980314 h 1738203"/>
                <a:gd name="connsiteX4986" fmla="*/ 5063581 w 6634280"/>
                <a:gd name="connsiteY4986" fmla="*/ 974822 h 1738203"/>
                <a:gd name="connsiteX4987" fmla="*/ 5058089 w 6634280"/>
                <a:gd name="connsiteY4987" fmla="*/ 974822 h 1738203"/>
                <a:gd name="connsiteX4988" fmla="*/ 5058089 w 6634280"/>
                <a:gd name="connsiteY4988" fmla="*/ 972076 h 1738203"/>
                <a:gd name="connsiteX4989" fmla="*/ 5060835 w 6634280"/>
                <a:gd name="connsiteY4989" fmla="*/ 972076 h 1738203"/>
                <a:gd name="connsiteX4990" fmla="*/ 5060835 w 6634280"/>
                <a:gd name="connsiteY4990" fmla="*/ 969330 h 1738203"/>
                <a:gd name="connsiteX4991" fmla="*/ 5063581 w 6634280"/>
                <a:gd name="connsiteY4991" fmla="*/ 966584 h 1738203"/>
                <a:gd name="connsiteX4992" fmla="*/ 5071819 w 6634280"/>
                <a:gd name="connsiteY4992" fmla="*/ 980314 h 1738203"/>
                <a:gd name="connsiteX4993" fmla="*/ 5077311 w 6634280"/>
                <a:gd name="connsiteY4993" fmla="*/ 983060 h 1738203"/>
                <a:gd name="connsiteX4994" fmla="*/ 5085549 w 6634280"/>
                <a:gd name="connsiteY4994" fmla="*/ 983060 h 1738203"/>
                <a:gd name="connsiteX4995" fmla="*/ 5082803 w 6634280"/>
                <a:gd name="connsiteY4995" fmla="*/ 980314 h 1738203"/>
                <a:gd name="connsiteX4996" fmla="*/ 5082803 w 6634280"/>
                <a:gd name="connsiteY4996" fmla="*/ 977568 h 1738203"/>
                <a:gd name="connsiteX4997" fmla="*/ 5085549 w 6634280"/>
                <a:gd name="connsiteY4997" fmla="*/ 977568 h 1738203"/>
                <a:gd name="connsiteX4998" fmla="*/ 5088295 w 6634280"/>
                <a:gd name="connsiteY4998" fmla="*/ 974822 h 1738203"/>
                <a:gd name="connsiteX4999" fmla="*/ 5091041 w 6634280"/>
                <a:gd name="connsiteY4999" fmla="*/ 974822 h 1738203"/>
                <a:gd name="connsiteX5000" fmla="*/ 5091041 w 6634280"/>
                <a:gd name="connsiteY5000" fmla="*/ 972076 h 1738203"/>
                <a:gd name="connsiteX5001" fmla="*/ 5080057 w 6634280"/>
                <a:gd name="connsiteY5001" fmla="*/ 966584 h 1738203"/>
                <a:gd name="connsiteX5002" fmla="*/ 5074565 w 6634280"/>
                <a:gd name="connsiteY5002" fmla="*/ 966584 h 1738203"/>
                <a:gd name="connsiteX5003" fmla="*/ 5069073 w 6634280"/>
                <a:gd name="connsiteY5003" fmla="*/ 966584 h 1738203"/>
                <a:gd name="connsiteX5004" fmla="*/ 5063581 w 6634280"/>
                <a:gd name="connsiteY5004" fmla="*/ 966584 h 1738203"/>
                <a:gd name="connsiteX5005" fmla="*/ 5058089 w 6634280"/>
                <a:gd name="connsiteY5005" fmla="*/ 966584 h 1738203"/>
                <a:gd name="connsiteX5006" fmla="*/ 5058089 w 6634280"/>
                <a:gd name="connsiteY5006" fmla="*/ 944616 h 1738203"/>
                <a:gd name="connsiteX5007" fmla="*/ 5060835 w 6634280"/>
                <a:gd name="connsiteY5007" fmla="*/ 944616 h 1738203"/>
                <a:gd name="connsiteX5008" fmla="*/ 5063581 w 6634280"/>
                <a:gd name="connsiteY5008" fmla="*/ 939124 h 1738203"/>
                <a:gd name="connsiteX5009" fmla="*/ 5060835 w 6634280"/>
                <a:gd name="connsiteY5009" fmla="*/ 939124 h 1738203"/>
                <a:gd name="connsiteX5010" fmla="*/ 5060835 w 6634280"/>
                <a:gd name="connsiteY5010" fmla="*/ 930886 h 1738203"/>
                <a:gd name="connsiteX5011" fmla="*/ 5058089 w 6634280"/>
                <a:gd name="connsiteY5011" fmla="*/ 930886 h 1738203"/>
                <a:gd name="connsiteX5012" fmla="*/ 5060835 w 6634280"/>
                <a:gd name="connsiteY5012" fmla="*/ 897934 h 1738203"/>
                <a:gd name="connsiteX5013" fmla="*/ 5063581 w 6634280"/>
                <a:gd name="connsiteY5013" fmla="*/ 897934 h 1738203"/>
                <a:gd name="connsiteX5014" fmla="*/ 5063581 w 6634280"/>
                <a:gd name="connsiteY5014" fmla="*/ 892442 h 1738203"/>
                <a:gd name="connsiteX5015" fmla="*/ 5060835 w 6634280"/>
                <a:gd name="connsiteY5015" fmla="*/ 892442 h 1738203"/>
                <a:gd name="connsiteX5016" fmla="*/ 5060835 w 6634280"/>
                <a:gd name="connsiteY5016" fmla="*/ 873220 h 1738203"/>
                <a:gd name="connsiteX5017" fmla="*/ 5063581 w 6634280"/>
                <a:gd name="connsiteY5017" fmla="*/ 873220 h 1738203"/>
                <a:gd name="connsiteX5018" fmla="*/ 5063581 w 6634280"/>
                <a:gd name="connsiteY5018" fmla="*/ 867729 h 1738203"/>
                <a:gd name="connsiteX5019" fmla="*/ 5060835 w 6634280"/>
                <a:gd name="connsiteY5019" fmla="*/ 864983 h 1738203"/>
                <a:gd name="connsiteX5020" fmla="*/ 5060835 w 6634280"/>
                <a:gd name="connsiteY5020" fmla="*/ 623337 h 1738203"/>
                <a:gd name="connsiteX5021" fmla="*/ 5080057 w 6634280"/>
                <a:gd name="connsiteY5021" fmla="*/ 626083 h 1738203"/>
                <a:gd name="connsiteX5022" fmla="*/ 5096533 w 6634280"/>
                <a:gd name="connsiteY5022" fmla="*/ 623337 h 1738203"/>
                <a:gd name="connsiteX5023" fmla="*/ 5096533 w 6634280"/>
                <a:gd name="connsiteY5023" fmla="*/ 620591 h 1738203"/>
                <a:gd name="connsiteX5024" fmla="*/ 5096533 w 6634280"/>
                <a:gd name="connsiteY5024" fmla="*/ 612353 h 1738203"/>
                <a:gd name="connsiteX5025" fmla="*/ 5093787 w 6634280"/>
                <a:gd name="connsiteY5025" fmla="*/ 612353 h 1738203"/>
                <a:gd name="connsiteX5026" fmla="*/ 5093787 w 6634280"/>
                <a:gd name="connsiteY5026" fmla="*/ 609607 h 1738203"/>
                <a:gd name="connsiteX5027" fmla="*/ 5085549 w 6634280"/>
                <a:gd name="connsiteY5027" fmla="*/ 609607 h 1738203"/>
                <a:gd name="connsiteX5028" fmla="*/ 5082803 w 6634280"/>
                <a:gd name="connsiteY5028" fmla="*/ 606861 h 1738203"/>
                <a:gd name="connsiteX5029" fmla="*/ 5080057 w 6634280"/>
                <a:gd name="connsiteY5029" fmla="*/ 604115 h 1738203"/>
                <a:gd name="connsiteX5030" fmla="*/ 5074565 w 6634280"/>
                <a:gd name="connsiteY5030" fmla="*/ 601369 h 1738203"/>
                <a:gd name="connsiteX5031" fmla="*/ 5074565 w 6634280"/>
                <a:gd name="connsiteY5031" fmla="*/ 590385 h 1738203"/>
                <a:gd name="connsiteX5032" fmla="*/ 5066327 w 6634280"/>
                <a:gd name="connsiteY5032" fmla="*/ 587639 h 1738203"/>
                <a:gd name="connsiteX5033" fmla="*/ 5060835 w 6634280"/>
                <a:gd name="connsiteY5033" fmla="*/ 587639 h 1738203"/>
                <a:gd name="connsiteX5034" fmla="*/ 5060835 w 6634280"/>
                <a:gd name="connsiteY5034" fmla="*/ 576655 h 1738203"/>
                <a:gd name="connsiteX5035" fmla="*/ 5074565 w 6634280"/>
                <a:gd name="connsiteY5035" fmla="*/ 576655 h 1738203"/>
                <a:gd name="connsiteX5036" fmla="*/ 5077311 w 6634280"/>
                <a:gd name="connsiteY5036" fmla="*/ 571163 h 1738203"/>
                <a:gd name="connsiteX5037" fmla="*/ 5080057 w 6634280"/>
                <a:gd name="connsiteY5037" fmla="*/ 568417 h 1738203"/>
                <a:gd name="connsiteX5038" fmla="*/ 5080057 w 6634280"/>
                <a:gd name="connsiteY5038" fmla="*/ 571163 h 1738203"/>
                <a:gd name="connsiteX5039" fmla="*/ 5082803 w 6634280"/>
                <a:gd name="connsiteY5039" fmla="*/ 571163 h 1738203"/>
                <a:gd name="connsiteX5040" fmla="*/ 5085549 w 6634280"/>
                <a:gd name="connsiteY5040" fmla="*/ 568417 h 1738203"/>
                <a:gd name="connsiteX5041" fmla="*/ 5088295 w 6634280"/>
                <a:gd name="connsiteY5041" fmla="*/ 562925 h 1738203"/>
                <a:gd name="connsiteX5042" fmla="*/ 5082803 w 6634280"/>
                <a:gd name="connsiteY5042" fmla="*/ 565671 h 1738203"/>
                <a:gd name="connsiteX5043" fmla="*/ 5077311 w 6634280"/>
                <a:gd name="connsiteY5043" fmla="*/ 565671 h 1738203"/>
                <a:gd name="connsiteX5044" fmla="*/ 5080057 w 6634280"/>
                <a:gd name="connsiteY5044" fmla="*/ 557433 h 1738203"/>
                <a:gd name="connsiteX5045" fmla="*/ 5080057 w 6634280"/>
                <a:gd name="connsiteY5045" fmla="*/ 551941 h 1738203"/>
                <a:gd name="connsiteX5046" fmla="*/ 5077311 w 6634280"/>
                <a:gd name="connsiteY5046" fmla="*/ 546449 h 1738203"/>
                <a:gd name="connsiteX5047" fmla="*/ 5085549 w 6634280"/>
                <a:gd name="connsiteY5047" fmla="*/ 543703 h 1738203"/>
                <a:gd name="connsiteX5048" fmla="*/ 5088295 w 6634280"/>
                <a:gd name="connsiteY5048" fmla="*/ 546449 h 1738203"/>
                <a:gd name="connsiteX5049" fmla="*/ 5091041 w 6634280"/>
                <a:gd name="connsiteY5049" fmla="*/ 549195 h 1738203"/>
                <a:gd name="connsiteX5050" fmla="*/ 5091041 w 6634280"/>
                <a:gd name="connsiteY5050" fmla="*/ 551941 h 1738203"/>
                <a:gd name="connsiteX5051" fmla="*/ 5102025 w 6634280"/>
                <a:gd name="connsiteY5051" fmla="*/ 554687 h 1738203"/>
                <a:gd name="connsiteX5052" fmla="*/ 5113009 w 6634280"/>
                <a:gd name="connsiteY5052" fmla="*/ 551941 h 1738203"/>
                <a:gd name="connsiteX5053" fmla="*/ 5115755 w 6634280"/>
                <a:gd name="connsiteY5053" fmla="*/ 543703 h 1738203"/>
                <a:gd name="connsiteX5054" fmla="*/ 5115755 w 6634280"/>
                <a:gd name="connsiteY5054" fmla="*/ 535465 h 1738203"/>
                <a:gd name="connsiteX5055" fmla="*/ 5113009 w 6634280"/>
                <a:gd name="connsiteY5055" fmla="*/ 532719 h 1738203"/>
                <a:gd name="connsiteX5056" fmla="*/ 5110263 w 6634280"/>
                <a:gd name="connsiteY5056" fmla="*/ 532719 h 1738203"/>
                <a:gd name="connsiteX5057" fmla="*/ 5107517 w 6634280"/>
                <a:gd name="connsiteY5057" fmla="*/ 524481 h 1738203"/>
                <a:gd name="connsiteX5058" fmla="*/ 5181658 w 6634280"/>
                <a:gd name="connsiteY5058" fmla="*/ 516243 h 1738203"/>
                <a:gd name="connsiteX5059" fmla="*/ 5181658 w 6634280"/>
                <a:gd name="connsiteY5059" fmla="*/ 518989 h 1738203"/>
                <a:gd name="connsiteX5060" fmla="*/ 5184404 w 6634280"/>
                <a:gd name="connsiteY5060" fmla="*/ 518989 h 1738203"/>
                <a:gd name="connsiteX5061" fmla="*/ 5187150 w 6634280"/>
                <a:gd name="connsiteY5061" fmla="*/ 518989 h 1738203"/>
                <a:gd name="connsiteX5062" fmla="*/ 5187150 w 6634280"/>
                <a:gd name="connsiteY5062" fmla="*/ 513497 h 1738203"/>
                <a:gd name="connsiteX5063" fmla="*/ 5566095 w 6634280"/>
                <a:gd name="connsiteY5063" fmla="*/ 472308 h 1738203"/>
                <a:gd name="connsiteX5064" fmla="*/ 5571587 w 6634280"/>
                <a:gd name="connsiteY5064" fmla="*/ 475054 h 1738203"/>
                <a:gd name="connsiteX5065" fmla="*/ 5579825 w 6634280"/>
                <a:gd name="connsiteY5065" fmla="*/ 475054 h 1738203"/>
                <a:gd name="connsiteX5066" fmla="*/ 5579825 w 6634280"/>
                <a:gd name="connsiteY5066" fmla="*/ 469562 h 1738203"/>
                <a:gd name="connsiteX5067" fmla="*/ 5631998 w 6634280"/>
                <a:gd name="connsiteY5067" fmla="*/ 464070 h 1738203"/>
                <a:gd name="connsiteX5068" fmla="*/ 5634744 w 6634280"/>
                <a:gd name="connsiteY5068" fmla="*/ 464070 h 1738203"/>
                <a:gd name="connsiteX5069" fmla="*/ 5637490 w 6634280"/>
                <a:gd name="connsiteY5069" fmla="*/ 466816 h 1738203"/>
                <a:gd name="connsiteX5070" fmla="*/ 5640236 w 6634280"/>
                <a:gd name="connsiteY5070" fmla="*/ 469562 h 1738203"/>
                <a:gd name="connsiteX5071" fmla="*/ 5642982 w 6634280"/>
                <a:gd name="connsiteY5071" fmla="*/ 469562 h 1738203"/>
                <a:gd name="connsiteX5072" fmla="*/ 5642982 w 6634280"/>
                <a:gd name="connsiteY5072" fmla="*/ 461324 h 1738203"/>
                <a:gd name="connsiteX5073" fmla="*/ 5656712 w 6634280"/>
                <a:gd name="connsiteY5073" fmla="*/ 461324 h 1738203"/>
                <a:gd name="connsiteX5074" fmla="*/ 5659458 w 6634280"/>
                <a:gd name="connsiteY5074" fmla="*/ 461324 h 1738203"/>
                <a:gd name="connsiteX5075" fmla="*/ 5662204 w 6634280"/>
                <a:gd name="connsiteY5075" fmla="*/ 461324 h 1738203"/>
                <a:gd name="connsiteX5076" fmla="*/ 6087831 w 6634280"/>
                <a:gd name="connsiteY5076" fmla="*/ 412526 h 1738203"/>
                <a:gd name="connsiteX5077" fmla="*/ 6087831 w 6634280"/>
                <a:gd name="connsiteY5077" fmla="*/ 417388 h 1738203"/>
                <a:gd name="connsiteX5078" fmla="*/ 6090577 w 6634280"/>
                <a:gd name="connsiteY5078" fmla="*/ 417388 h 1738203"/>
                <a:gd name="connsiteX5079" fmla="*/ 6093323 w 6634280"/>
                <a:gd name="connsiteY5079" fmla="*/ 417388 h 1738203"/>
                <a:gd name="connsiteX5080" fmla="*/ 6096069 w 6634280"/>
                <a:gd name="connsiteY5080" fmla="*/ 414642 h 1738203"/>
                <a:gd name="connsiteX5081" fmla="*/ 6098815 w 6634280"/>
                <a:gd name="connsiteY5081" fmla="*/ 414642 h 1738203"/>
                <a:gd name="connsiteX5082" fmla="*/ 6098815 w 6634280"/>
                <a:gd name="connsiteY5082" fmla="*/ 409150 h 1738203"/>
                <a:gd name="connsiteX5083" fmla="*/ 6120782 w 6634280"/>
                <a:gd name="connsiteY5083" fmla="*/ 406404 h 1738203"/>
                <a:gd name="connsiteX5084" fmla="*/ 6120782 w 6634280"/>
                <a:gd name="connsiteY5084" fmla="*/ 409150 h 1738203"/>
                <a:gd name="connsiteX5085" fmla="*/ 6126274 w 6634280"/>
                <a:gd name="connsiteY5085" fmla="*/ 409150 h 1738203"/>
                <a:gd name="connsiteX5086" fmla="*/ 6131766 w 6634280"/>
                <a:gd name="connsiteY5086" fmla="*/ 411896 h 1738203"/>
                <a:gd name="connsiteX5087" fmla="*/ 6131766 w 6634280"/>
                <a:gd name="connsiteY5087" fmla="*/ 409150 h 1738203"/>
                <a:gd name="connsiteX5088" fmla="*/ 6131766 w 6634280"/>
                <a:gd name="connsiteY5088" fmla="*/ 406404 h 1738203"/>
                <a:gd name="connsiteX5089" fmla="*/ 6152361 w 6634280"/>
                <a:gd name="connsiteY5089" fmla="*/ 404116 h 1738203"/>
                <a:gd name="connsiteX5090" fmla="*/ 6145496 w 6634280"/>
                <a:gd name="connsiteY5090" fmla="*/ 406404 h 1738203"/>
                <a:gd name="connsiteX5091" fmla="*/ 6137258 w 6634280"/>
                <a:gd name="connsiteY5091" fmla="*/ 409150 h 1738203"/>
                <a:gd name="connsiteX5092" fmla="*/ 6137258 w 6634280"/>
                <a:gd name="connsiteY5092" fmla="*/ 411896 h 1738203"/>
                <a:gd name="connsiteX5093" fmla="*/ 6142750 w 6634280"/>
                <a:gd name="connsiteY5093" fmla="*/ 411896 h 1738203"/>
                <a:gd name="connsiteX5094" fmla="*/ 6142750 w 6634280"/>
                <a:gd name="connsiteY5094" fmla="*/ 417388 h 1738203"/>
                <a:gd name="connsiteX5095" fmla="*/ 6145496 w 6634280"/>
                <a:gd name="connsiteY5095" fmla="*/ 417388 h 1738203"/>
                <a:gd name="connsiteX5096" fmla="*/ 6145496 w 6634280"/>
                <a:gd name="connsiteY5096" fmla="*/ 420134 h 1738203"/>
                <a:gd name="connsiteX5097" fmla="*/ 6142750 w 6634280"/>
                <a:gd name="connsiteY5097" fmla="*/ 420134 h 1738203"/>
                <a:gd name="connsiteX5098" fmla="*/ 6142750 w 6634280"/>
                <a:gd name="connsiteY5098" fmla="*/ 422880 h 1738203"/>
                <a:gd name="connsiteX5099" fmla="*/ 6148242 w 6634280"/>
                <a:gd name="connsiteY5099" fmla="*/ 422880 h 1738203"/>
                <a:gd name="connsiteX5100" fmla="*/ 6148242 w 6634280"/>
                <a:gd name="connsiteY5100" fmla="*/ 417388 h 1738203"/>
                <a:gd name="connsiteX5101" fmla="*/ 6150988 w 6634280"/>
                <a:gd name="connsiteY5101" fmla="*/ 414642 h 1738203"/>
                <a:gd name="connsiteX5102" fmla="*/ 6153734 w 6634280"/>
                <a:gd name="connsiteY5102" fmla="*/ 409150 h 1738203"/>
                <a:gd name="connsiteX5103" fmla="*/ 6153734 w 6634280"/>
                <a:gd name="connsiteY5103" fmla="*/ 403964 h 1738203"/>
                <a:gd name="connsiteX5104" fmla="*/ 6156480 w 6634280"/>
                <a:gd name="connsiteY5104" fmla="*/ 403658 h 1738203"/>
                <a:gd name="connsiteX5105" fmla="*/ 6164718 w 6634280"/>
                <a:gd name="connsiteY5105" fmla="*/ 403658 h 1738203"/>
                <a:gd name="connsiteX5106" fmla="*/ 6172956 w 6634280"/>
                <a:gd name="connsiteY5106" fmla="*/ 400912 h 1738203"/>
                <a:gd name="connsiteX5107" fmla="*/ 6175702 w 6634280"/>
                <a:gd name="connsiteY5107" fmla="*/ 403658 h 1738203"/>
                <a:gd name="connsiteX5108" fmla="*/ 6175702 w 6634280"/>
                <a:gd name="connsiteY5108" fmla="*/ 406404 h 1738203"/>
                <a:gd name="connsiteX5109" fmla="*/ 6167464 w 6634280"/>
                <a:gd name="connsiteY5109" fmla="*/ 406404 h 1738203"/>
                <a:gd name="connsiteX5110" fmla="*/ 6167464 w 6634280"/>
                <a:gd name="connsiteY5110" fmla="*/ 411896 h 1738203"/>
                <a:gd name="connsiteX5111" fmla="*/ 6170210 w 6634280"/>
                <a:gd name="connsiteY5111" fmla="*/ 411896 h 1738203"/>
                <a:gd name="connsiteX5112" fmla="*/ 6172956 w 6634280"/>
                <a:gd name="connsiteY5112" fmla="*/ 411896 h 1738203"/>
                <a:gd name="connsiteX5113" fmla="*/ 6175702 w 6634280"/>
                <a:gd name="connsiteY5113" fmla="*/ 411896 h 1738203"/>
                <a:gd name="connsiteX5114" fmla="*/ 6181194 w 6634280"/>
                <a:gd name="connsiteY5114" fmla="*/ 411896 h 1738203"/>
                <a:gd name="connsiteX5115" fmla="*/ 6181194 w 6634280"/>
                <a:gd name="connsiteY5115" fmla="*/ 406404 h 1738203"/>
                <a:gd name="connsiteX5116" fmla="*/ 6186686 w 6634280"/>
                <a:gd name="connsiteY5116" fmla="*/ 403658 h 1738203"/>
                <a:gd name="connsiteX5117" fmla="*/ 6189432 w 6634280"/>
                <a:gd name="connsiteY5117" fmla="*/ 400912 h 1738203"/>
                <a:gd name="connsiteX5118" fmla="*/ 6194924 w 6634280"/>
                <a:gd name="connsiteY5118" fmla="*/ 398166 h 1738203"/>
                <a:gd name="connsiteX5119" fmla="*/ 6194924 w 6634280"/>
                <a:gd name="connsiteY5119" fmla="*/ 403658 h 1738203"/>
                <a:gd name="connsiteX5120" fmla="*/ 6200416 w 6634280"/>
                <a:gd name="connsiteY5120" fmla="*/ 406404 h 1738203"/>
                <a:gd name="connsiteX5121" fmla="*/ 6205908 w 6634280"/>
                <a:gd name="connsiteY5121" fmla="*/ 406404 h 1738203"/>
                <a:gd name="connsiteX5122" fmla="*/ 6211400 w 6634280"/>
                <a:gd name="connsiteY5122" fmla="*/ 409150 h 1738203"/>
                <a:gd name="connsiteX5123" fmla="*/ 6214146 w 6634280"/>
                <a:gd name="connsiteY5123" fmla="*/ 403658 h 1738203"/>
                <a:gd name="connsiteX5124" fmla="*/ 6214146 w 6634280"/>
                <a:gd name="connsiteY5124" fmla="*/ 409150 h 1738203"/>
                <a:gd name="connsiteX5125" fmla="*/ 6216892 w 6634280"/>
                <a:gd name="connsiteY5125" fmla="*/ 411896 h 1738203"/>
                <a:gd name="connsiteX5126" fmla="*/ 6222384 w 6634280"/>
                <a:gd name="connsiteY5126" fmla="*/ 411896 h 1738203"/>
                <a:gd name="connsiteX5127" fmla="*/ 6227875 w 6634280"/>
                <a:gd name="connsiteY5127" fmla="*/ 414642 h 1738203"/>
                <a:gd name="connsiteX5128" fmla="*/ 6233367 w 6634280"/>
                <a:gd name="connsiteY5128" fmla="*/ 414642 h 1738203"/>
                <a:gd name="connsiteX5129" fmla="*/ 6244351 w 6634280"/>
                <a:gd name="connsiteY5129" fmla="*/ 409150 h 1738203"/>
                <a:gd name="connsiteX5130" fmla="*/ 6249843 w 6634280"/>
                <a:gd name="connsiteY5130" fmla="*/ 409150 h 1738203"/>
                <a:gd name="connsiteX5131" fmla="*/ 6252589 w 6634280"/>
                <a:gd name="connsiteY5131" fmla="*/ 411896 h 1738203"/>
                <a:gd name="connsiteX5132" fmla="*/ 6252589 w 6634280"/>
                <a:gd name="connsiteY5132" fmla="*/ 400912 h 1738203"/>
                <a:gd name="connsiteX5133" fmla="*/ 6249843 w 6634280"/>
                <a:gd name="connsiteY5133" fmla="*/ 403658 h 1738203"/>
                <a:gd name="connsiteX5134" fmla="*/ 6249843 w 6634280"/>
                <a:gd name="connsiteY5134" fmla="*/ 406404 h 1738203"/>
                <a:gd name="connsiteX5135" fmla="*/ 6247097 w 6634280"/>
                <a:gd name="connsiteY5135" fmla="*/ 406404 h 1738203"/>
                <a:gd name="connsiteX5136" fmla="*/ 6244351 w 6634280"/>
                <a:gd name="connsiteY5136" fmla="*/ 403658 h 1738203"/>
                <a:gd name="connsiteX5137" fmla="*/ 6238859 w 6634280"/>
                <a:gd name="connsiteY5137" fmla="*/ 406404 h 1738203"/>
                <a:gd name="connsiteX5138" fmla="*/ 6238859 w 6634280"/>
                <a:gd name="connsiteY5138" fmla="*/ 403658 h 1738203"/>
                <a:gd name="connsiteX5139" fmla="*/ 6241605 w 6634280"/>
                <a:gd name="connsiteY5139" fmla="*/ 400912 h 1738203"/>
                <a:gd name="connsiteX5140" fmla="*/ 6244351 w 6634280"/>
                <a:gd name="connsiteY5140" fmla="*/ 398166 h 1738203"/>
                <a:gd name="connsiteX5141" fmla="*/ 6244351 w 6634280"/>
                <a:gd name="connsiteY5141" fmla="*/ 392675 h 1738203"/>
                <a:gd name="connsiteX5142" fmla="*/ 6249843 w 6634280"/>
                <a:gd name="connsiteY5142" fmla="*/ 392675 h 1738203"/>
                <a:gd name="connsiteX5143" fmla="*/ 6249843 w 6634280"/>
                <a:gd name="connsiteY5143" fmla="*/ 395420 h 1738203"/>
                <a:gd name="connsiteX5144" fmla="*/ 6252589 w 6634280"/>
                <a:gd name="connsiteY5144" fmla="*/ 398166 h 1738203"/>
                <a:gd name="connsiteX5145" fmla="*/ 6255335 w 6634280"/>
                <a:gd name="connsiteY5145" fmla="*/ 395420 h 1738203"/>
                <a:gd name="connsiteX5146" fmla="*/ 6258081 w 6634280"/>
                <a:gd name="connsiteY5146" fmla="*/ 392675 h 1738203"/>
                <a:gd name="connsiteX5147" fmla="*/ 6260827 w 6634280"/>
                <a:gd name="connsiteY5147" fmla="*/ 392675 h 1738203"/>
                <a:gd name="connsiteX5148" fmla="*/ 6266319 w 6634280"/>
                <a:gd name="connsiteY5148" fmla="*/ 395420 h 1738203"/>
                <a:gd name="connsiteX5149" fmla="*/ 6266319 w 6634280"/>
                <a:gd name="connsiteY5149" fmla="*/ 389929 h 1738203"/>
                <a:gd name="connsiteX5150" fmla="*/ 1235691 w 6634280"/>
                <a:gd name="connsiteY5150" fmla="*/ 354231 h 1738203"/>
                <a:gd name="connsiteX5151" fmla="*/ 1219215 w 6634280"/>
                <a:gd name="connsiteY5151" fmla="*/ 356977 h 1738203"/>
                <a:gd name="connsiteX5152" fmla="*/ 1219215 w 6634280"/>
                <a:gd name="connsiteY5152" fmla="*/ 367961 h 1738203"/>
                <a:gd name="connsiteX5153" fmla="*/ 1224706 w 6634280"/>
                <a:gd name="connsiteY5153" fmla="*/ 370707 h 1738203"/>
                <a:gd name="connsiteX5154" fmla="*/ 1224706 w 6634280"/>
                <a:gd name="connsiteY5154" fmla="*/ 373453 h 1738203"/>
                <a:gd name="connsiteX5155" fmla="*/ 1224706 w 6634280"/>
                <a:gd name="connsiteY5155" fmla="*/ 378945 h 1738203"/>
                <a:gd name="connsiteX5156" fmla="*/ 1227452 w 6634280"/>
                <a:gd name="connsiteY5156" fmla="*/ 381691 h 1738203"/>
                <a:gd name="connsiteX5157" fmla="*/ 1230199 w 6634280"/>
                <a:gd name="connsiteY5157" fmla="*/ 387183 h 1738203"/>
                <a:gd name="connsiteX5158" fmla="*/ 1243927 w 6634280"/>
                <a:gd name="connsiteY5158" fmla="*/ 387183 h 1738203"/>
                <a:gd name="connsiteX5159" fmla="*/ 1254913 w 6634280"/>
                <a:gd name="connsiteY5159" fmla="*/ 381691 h 1738203"/>
                <a:gd name="connsiteX5160" fmla="*/ 1249421 w 6634280"/>
                <a:gd name="connsiteY5160" fmla="*/ 370707 h 1738203"/>
                <a:gd name="connsiteX5161" fmla="*/ 1249421 w 6634280"/>
                <a:gd name="connsiteY5161" fmla="*/ 365215 h 1738203"/>
                <a:gd name="connsiteX5162" fmla="*/ 1246673 w 6634280"/>
                <a:gd name="connsiteY5162" fmla="*/ 359723 h 1738203"/>
                <a:gd name="connsiteX5163" fmla="*/ 1573445 w 6634280"/>
                <a:gd name="connsiteY5163" fmla="*/ 351485 h 1738203"/>
                <a:gd name="connsiteX5164" fmla="*/ 1559715 w 6634280"/>
                <a:gd name="connsiteY5164" fmla="*/ 356977 h 1738203"/>
                <a:gd name="connsiteX5165" fmla="*/ 1554223 w 6634280"/>
                <a:gd name="connsiteY5165" fmla="*/ 362469 h 1738203"/>
                <a:gd name="connsiteX5166" fmla="*/ 1554223 w 6634280"/>
                <a:gd name="connsiteY5166" fmla="*/ 367961 h 1738203"/>
                <a:gd name="connsiteX5167" fmla="*/ 1554223 w 6634280"/>
                <a:gd name="connsiteY5167" fmla="*/ 370707 h 1738203"/>
                <a:gd name="connsiteX5168" fmla="*/ 1556969 w 6634280"/>
                <a:gd name="connsiteY5168" fmla="*/ 370707 h 1738203"/>
                <a:gd name="connsiteX5169" fmla="*/ 1565206 w 6634280"/>
                <a:gd name="connsiteY5169" fmla="*/ 370707 h 1738203"/>
                <a:gd name="connsiteX5170" fmla="*/ 1570699 w 6634280"/>
                <a:gd name="connsiteY5170" fmla="*/ 376199 h 1738203"/>
                <a:gd name="connsiteX5171" fmla="*/ 1576191 w 6634280"/>
                <a:gd name="connsiteY5171" fmla="*/ 378945 h 1738203"/>
                <a:gd name="connsiteX5172" fmla="*/ 1576191 w 6634280"/>
                <a:gd name="connsiteY5172" fmla="*/ 373453 h 1738203"/>
                <a:gd name="connsiteX5173" fmla="*/ 1578936 w 6634280"/>
                <a:gd name="connsiteY5173" fmla="*/ 365215 h 1738203"/>
                <a:gd name="connsiteX5174" fmla="*/ 1590766 w 6634280"/>
                <a:gd name="connsiteY5174" fmla="*/ 357822 h 1738203"/>
                <a:gd name="connsiteX5175" fmla="*/ 1576191 w 6634280"/>
                <a:gd name="connsiteY5175" fmla="*/ 359723 h 1738203"/>
                <a:gd name="connsiteX5176" fmla="*/ 1576191 w 6634280"/>
                <a:gd name="connsiteY5176" fmla="*/ 362469 h 1738203"/>
                <a:gd name="connsiteX5177" fmla="*/ 1573445 w 6634280"/>
                <a:gd name="connsiteY5177" fmla="*/ 359723 h 1738203"/>
                <a:gd name="connsiteX5178" fmla="*/ 1570699 w 6634280"/>
                <a:gd name="connsiteY5178" fmla="*/ 356977 h 1738203"/>
                <a:gd name="connsiteX5179" fmla="*/ 1570699 w 6634280"/>
                <a:gd name="connsiteY5179" fmla="*/ 354231 h 1738203"/>
                <a:gd name="connsiteX5180" fmla="*/ 1452622 w 6634280"/>
                <a:gd name="connsiteY5180" fmla="*/ 351485 h 1738203"/>
                <a:gd name="connsiteX5181" fmla="*/ 1452622 w 6634280"/>
                <a:gd name="connsiteY5181" fmla="*/ 354231 h 1738203"/>
                <a:gd name="connsiteX5182" fmla="*/ 1458113 w 6634280"/>
                <a:gd name="connsiteY5182" fmla="*/ 351485 h 1738203"/>
                <a:gd name="connsiteX5183" fmla="*/ 944616 w 6634280"/>
                <a:gd name="connsiteY5183" fmla="*/ 351485 h 1738203"/>
                <a:gd name="connsiteX5184" fmla="*/ 939124 w 6634280"/>
                <a:gd name="connsiteY5184" fmla="*/ 356977 h 1738203"/>
                <a:gd name="connsiteX5185" fmla="*/ 930887 w 6634280"/>
                <a:gd name="connsiteY5185" fmla="*/ 356977 h 1738203"/>
                <a:gd name="connsiteX5186" fmla="*/ 922648 w 6634280"/>
                <a:gd name="connsiteY5186" fmla="*/ 356977 h 1738203"/>
                <a:gd name="connsiteX5187" fmla="*/ 914410 w 6634280"/>
                <a:gd name="connsiteY5187" fmla="*/ 354231 h 1738203"/>
                <a:gd name="connsiteX5188" fmla="*/ 6634280 w 6634280"/>
                <a:gd name="connsiteY5188" fmla="*/ 348739 h 1738203"/>
                <a:gd name="connsiteX5189" fmla="*/ 6623296 w 6634280"/>
                <a:gd name="connsiteY5189" fmla="*/ 351485 h 1738203"/>
                <a:gd name="connsiteX5190" fmla="*/ 6612312 w 6634280"/>
                <a:gd name="connsiteY5190" fmla="*/ 351485 h 1738203"/>
                <a:gd name="connsiteX5191" fmla="*/ 1507541 w 6634280"/>
                <a:gd name="connsiteY5191" fmla="*/ 343247 h 1738203"/>
                <a:gd name="connsiteX5192" fmla="*/ 1502050 w 6634280"/>
                <a:gd name="connsiteY5192" fmla="*/ 345993 h 1738203"/>
                <a:gd name="connsiteX5193" fmla="*/ 1499304 w 6634280"/>
                <a:gd name="connsiteY5193" fmla="*/ 345993 h 1738203"/>
                <a:gd name="connsiteX5194" fmla="*/ 1499304 w 6634280"/>
                <a:gd name="connsiteY5194" fmla="*/ 351485 h 1738203"/>
                <a:gd name="connsiteX5195" fmla="*/ 1504796 w 6634280"/>
                <a:gd name="connsiteY5195" fmla="*/ 351485 h 1738203"/>
                <a:gd name="connsiteX5196" fmla="*/ 1507541 w 6634280"/>
                <a:gd name="connsiteY5196" fmla="*/ 354231 h 1738203"/>
                <a:gd name="connsiteX5197" fmla="*/ 1499304 w 6634280"/>
                <a:gd name="connsiteY5197" fmla="*/ 356977 h 1738203"/>
                <a:gd name="connsiteX5198" fmla="*/ 1496557 w 6634280"/>
                <a:gd name="connsiteY5198" fmla="*/ 356977 h 1738203"/>
                <a:gd name="connsiteX5199" fmla="*/ 1493811 w 6634280"/>
                <a:gd name="connsiteY5199" fmla="*/ 354231 h 1738203"/>
                <a:gd name="connsiteX5200" fmla="*/ 1491065 w 6634280"/>
                <a:gd name="connsiteY5200" fmla="*/ 356977 h 1738203"/>
                <a:gd name="connsiteX5201" fmla="*/ 1491065 w 6634280"/>
                <a:gd name="connsiteY5201" fmla="*/ 359723 h 1738203"/>
                <a:gd name="connsiteX5202" fmla="*/ 1493811 w 6634280"/>
                <a:gd name="connsiteY5202" fmla="*/ 362469 h 1738203"/>
                <a:gd name="connsiteX5203" fmla="*/ 1491065 w 6634280"/>
                <a:gd name="connsiteY5203" fmla="*/ 367961 h 1738203"/>
                <a:gd name="connsiteX5204" fmla="*/ 1496557 w 6634280"/>
                <a:gd name="connsiteY5204" fmla="*/ 370707 h 1738203"/>
                <a:gd name="connsiteX5205" fmla="*/ 1502050 w 6634280"/>
                <a:gd name="connsiteY5205" fmla="*/ 373453 h 1738203"/>
                <a:gd name="connsiteX5206" fmla="*/ 1504796 w 6634280"/>
                <a:gd name="connsiteY5206" fmla="*/ 373453 h 1738203"/>
                <a:gd name="connsiteX5207" fmla="*/ 1507541 w 6634280"/>
                <a:gd name="connsiteY5207" fmla="*/ 370707 h 1738203"/>
                <a:gd name="connsiteX5208" fmla="*/ 1507541 w 6634280"/>
                <a:gd name="connsiteY5208" fmla="*/ 365215 h 1738203"/>
                <a:gd name="connsiteX5209" fmla="*/ 1510287 w 6634280"/>
                <a:gd name="connsiteY5209" fmla="*/ 367961 h 1738203"/>
                <a:gd name="connsiteX5210" fmla="*/ 1513033 w 6634280"/>
                <a:gd name="connsiteY5210" fmla="*/ 367961 h 1738203"/>
                <a:gd name="connsiteX5211" fmla="*/ 1513033 w 6634280"/>
                <a:gd name="connsiteY5211" fmla="*/ 362469 h 1738203"/>
                <a:gd name="connsiteX5212" fmla="*/ 1515779 w 6634280"/>
                <a:gd name="connsiteY5212" fmla="*/ 362469 h 1738203"/>
                <a:gd name="connsiteX5213" fmla="*/ 1518526 w 6634280"/>
                <a:gd name="connsiteY5213" fmla="*/ 359723 h 1738203"/>
                <a:gd name="connsiteX5214" fmla="*/ 1521272 w 6634280"/>
                <a:gd name="connsiteY5214" fmla="*/ 359723 h 1738203"/>
                <a:gd name="connsiteX5215" fmla="*/ 1524017 w 6634280"/>
                <a:gd name="connsiteY5215" fmla="*/ 359723 h 1738203"/>
                <a:gd name="connsiteX5216" fmla="*/ 1521272 w 6634280"/>
                <a:gd name="connsiteY5216" fmla="*/ 356977 h 1738203"/>
                <a:gd name="connsiteX5217" fmla="*/ 1521272 w 6634280"/>
                <a:gd name="connsiteY5217" fmla="*/ 354231 h 1738203"/>
                <a:gd name="connsiteX5218" fmla="*/ 1518526 w 6634280"/>
                <a:gd name="connsiteY5218" fmla="*/ 348739 h 1738203"/>
                <a:gd name="connsiteX5219" fmla="*/ 1510287 w 6634280"/>
                <a:gd name="connsiteY5219" fmla="*/ 348739 h 1738203"/>
                <a:gd name="connsiteX5220" fmla="*/ 1230199 w 6634280"/>
                <a:gd name="connsiteY5220" fmla="*/ 343247 h 1738203"/>
                <a:gd name="connsiteX5221" fmla="*/ 1230199 w 6634280"/>
                <a:gd name="connsiteY5221" fmla="*/ 345993 h 1738203"/>
                <a:gd name="connsiteX5222" fmla="*/ 1232945 w 6634280"/>
                <a:gd name="connsiteY5222" fmla="*/ 345993 h 1738203"/>
                <a:gd name="connsiteX5223" fmla="*/ 1235691 w 6634280"/>
                <a:gd name="connsiteY5223" fmla="*/ 348739 h 1738203"/>
                <a:gd name="connsiteX5224" fmla="*/ 1235691 w 6634280"/>
                <a:gd name="connsiteY5224" fmla="*/ 345993 h 1738203"/>
                <a:gd name="connsiteX5225" fmla="*/ 1232945 w 6634280"/>
                <a:gd name="connsiteY5225" fmla="*/ 345993 h 1738203"/>
                <a:gd name="connsiteX5226" fmla="*/ 1232945 w 6634280"/>
                <a:gd name="connsiteY5226" fmla="*/ 343247 h 1738203"/>
                <a:gd name="connsiteX5227" fmla="*/ 1576191 w 6634280"/>
                <a:gd name="connsiteY5227" fmla="*/ 340501 h 1738203"/>
                <a:gd name="connsiteX5228" fmla="*/ 1576191 w 6634280"/>
                <a:gd name="connsiteY5228" fmla="*/ 343247 h 1738203"/>
                <a:gd name="connsiteX5229" fmla="*/ 1573445 w 6634280"/>
                <a:gd name="connsiteY5229" fmla="*/ 343247 h 1738203"/>
                <a:gd name="connsiteX5230" fmla="*/ 1573445 w 6634280"/>
                <a:gd name="connsiteY5230" fmla="*/ 345993 h 1738203"/>
                <a:gd name="connsiteX5231" fmla="*/ 1576191 w 6634280"/>
                <a:gd name="connsiteY5231" fmla="*/ 345993 h 1738203"/>
                <a:gd name="connsiteX5232" fmla="*/ 1578937 w 6634280"/>
                <a:gd name="connsiteY5232" fmla="*/ 345993 h 1738203"/>
                <a:gd name="connsiteX5233" fmla="*/ 1581682 w 6634280"/>
                <a:gd name="connsiteY5233" fmla="*/ 348739 h 1738203"/>
                <a:gd name="connsiteX5234" fmla="*/ 1584428 w 6634280"/>
                <a:gd name="connsiteY5234" fmla="*/ 345993 h 1738203"/>
                <a:gd name="connsiteX5235" fmla="*/ 1584428 w 6634280"/>
                <a:gd name="connsiteY5235" fmla="*/ 343247 h 1738203"/>
                <a:gd name="connsiteX5236" fmla="*/ 1581682 w 6634280"/>
                <a:gd name="connsiteY5236" fmla="*/ 343247 h 1738203"/>
                <a:gd name="connsiteX5237" fmla="*/ 1101137 w 6634280"/>
                <a:gd name="connsiteY5237" fmla="*/ 335009 h 1738203"/>
                <a:gd name="connsiteX5238" fmla="*/ 1087407 w 6634280"/>
                <a:gd name="connsiteY5238" fmla="*/ 340501 h 1738203"/>
                <a:gd name="connsiteX5239" fmla="*/ 1070932 w 6634280"/>
                <a:gd name="connsiteY5239" fmla="*/ 345993 h 1738203"/>
                <a:gd name="connsiteX5240" fmla="*/ 1051710 w 6634280"/>
                <a:gd name="connsiteY5240" fmla="*/ 351485 h 1738203"/>
                <a:gd name="connsiteX5241" fmla="*/ 1032487 w 6634280"/>
                <a:gd name="connsiteY5241" fmla="*/ 351485 h 1738203"/>
                <a:gd name="connsiteX5242" fmla="*/ 996790 w 6634280"/>
                <a:gd name="connsiteY5242" fmla="*/ 351485 h 1738203"/>
                <a:gd name="connsiteX5243" fmla="*/ 963838 w 6634280"/>
                <a:gd name="connsiteY5243" fmla="*/ 348739 h 1738203"/>
                <a:gd name="connsiteX5244" fmla="*/ 1620127 w 6634280"/>
                <a:gd name="connsiteY5244" fmla="*/ 332263 h 1738203"/>
                <a:gd name="connsiteX5245" fmla="*/ 1617380 w 6634280"/>
                <a:gd name="connsiteY5245" fmla="*/ 335009 h 1738203"/>
                <a:gd name="connsiteX5246" fmla="*/ 1617380 w 6634280"/>
                <a:gd name="connsiteY5246" fmla="*/ 337755 h 1738203"/>
                <a:gd name="connsiteX5247" fmla="*/ 1620127 w 6634280"/>
                <a:gd name="connsiteY5247" fmla="*/ 340501 h 1738203"/>
                <a:gd name="connsiteX5248" fmla="*/ 1622873 w 6634280"/>
                <a:gd name="connsiteY5248" fmla="*/ 337755 h 1738203"/>
                <a:gd name="connsiteX5249" fmla="*/ 1625618 w 6634280"/>
                <a:gd name="connsiteY5249" fmla="*/ 335009 h 1738203"/>
                <a:gd name="connsiteX5250" fmla="*/ 1622873 w 6634280"/>
                <a:gd name="connsiteY5250" fmla="*/ 332263 h 1738203"/>
                <a:gd name="connsiteX5251" fmla="*/ 1134089 w 6634280"/>
                <a:gd name="connsiteY5251" fmla="*/ 329517 h 1738203"/>
                <a:gd name="connsiteX5252" fmla="*/ 1128598 w 6634280"/>
                <a:gd name="connsiteY5252" fmla="*/ 343247 h 1738203"/>
                <a:gd name="connsiteX5253" fmla="*/ 1125851 w 6634280"/>
                <a:gd name="connsiteY5253" fmla="*/ 348739 h 1738203"/>
                <a:gd name="connsiteX5254" fmla="*/ 1123105 w 6634280"/>
                <a:gd name="connsiteY5254" fmla="*/ 348739 h 1738203"/>
                <a:gd name="connsiteX5255" fmla="*/ 1120359 w 6634280"/>
                <a:gd name="connsiteY5255" fmla="*/ 345993 h 1738203"/>
                <a:gd name="connsiteX5256" fmla="*/ 1114868 w 6634280"/>
                <a:gd name="connsiteY5256" fmla="*/ 343247 h 1738203"/>
                <a:gd name="connsiteX5257" fmla="*/ 1114868 w 6634280"/>
                <a:gd name="connsiteY5257" fmla="*/ 340501 h 1738203"/>
                <a:gd name="connsiteX5258" fmla="*/ 1117613 w 6634280"/>
                <a:gd name="connsiteY5258" fmla="*/ 332263 h 1738203"/>
                <a:gd name="connsiteX5259" fmla="*/ 1553356 w 6634280"/>
                <a:gd name="connsiteY5259" fmla="*/ 327060 h 1738203"/>
                <a:gd name="connsiteX5260" fmla="*/ 1559715 w 6634280"/>
                <a:gd name="connsiteY5260" fmla="*/ 328039 h 1738203"/>
                <a:gd name="connsiteX5261" fmla="*/ 1559715 w 6634280"/>
                <a:gd name="connsiteY5261" fmla="*/ 329517 h 1738203"/>
                <a:gd name="connsiteX5262" fmla="*/ 1559715 w 6634280"/>
                <a:gd name="connsiteY5262" fmla="*/ 335009 h 1738203"/>
                <a:gd name="connsiteX5263" fmla="*/ 1551477 w 6634280"/>
                <a:gd name="connsiteY5263" fmla="*/ 337755 h 1738203"/>
                <a:gd name="connsiteX5264" fmla="*/ 1543239 w 6634280"/>
                <a:gd name="connsiteY5264" fmla="*/ 337755 h 1738203"/>
                <a:gd name="connsiteX5265" fmla="*/ 1543239 w 6634280"/>
                <a:gd name="connsiteY5265" fmla="*/ 335009 h 1738203"/>
                <a:gd name="connsiteX5266" fmla="*/ 1540493 w 6634280"/>
                <a:gd name="connsiteY5266" fmla="*/ 332263 h 1738203"/>
                <a:gd name="connsiteX5267" fmla="*/ 1545985 w 6634280"/>
                <a:gd name="connsiteY5267" fmla="*/ 329517 h 1738203"/>
                <a:gd name="connsiteX5268" fmla="*/ 1559715 w 6634280"/>
                <a:gd name="connsiteY5268" fmla="*/ 326771 h 1738203"/>
                <a:gd name="connsiteX5269" fmla="*/ 1561213 w 6634280"/>
                <a:gd name="connsiteY5269" fmla="*/ 328269 h 1738203"/>
                <a:gd name="connsiteX5270" fmla="*/ 1559715 w 6634280"/>
                <a:gd name="connsiteY5270" fmla="*/ 328039 h 1738203"/>
                <a:gd name="connsiteX5271" fmla="*/ 1551477 w 6634280"/>
                <a:gd name="connsiteY5271" fmla="*/ 326771 h 1738203"/>
                <a:gd name="connsiteX5272" fmla="*/ 1554223 w 6634280"/>
                <a:gd name="connsiteY5272" fmla="*/ 326771 h 1738203"/>
                <a:gd name="connsiteX5273" fmla="*/ 1553356 w 6634280"/>
                <a:gd name="connsiteY5273" fmla="*/ 327060 h 1738203"/>
                <a:gd name="connsiteX5274" fmla="*/ 1419121 w 6634280"/>
                <a:gd name="connsiteY5274" fmla="*/ 323751 h 1738203"/>
                <a:gd name="connsiteX5275" fmla="*/ 1422416 w 6634280"/>
                <a:gd name="connsiteY5275" fmla="*/ 324025 h 1738203"/>
                <a:gd name="connsiteX5276" fmla="*/ 1419670 w 6634280"/>
                <a:gd name="connsiteY5276" fmla="*/ 324025 h 1738203"/>
                <a:gd name="connsiteX5277" fmla="*/ 1248774 w 6634280"/>
                <a:gd name="connsiteY5277" fmla="*/ 318695 h 1738203"/>
                <a:gd name="connsiteX5278" fmla="*/ 1227452 w 6634280"/>
                <a:gd name="connsiteY5278" fmla="*/ 324025 h 1738203"/>
                <a:gd name="connsiteX5279" fmla="*/ 1197247 w 6634280"/>
                <a:gd name="connsiteY5279" fmla="*/ 324025 h 1738203"/>
                <a:gd name="connsiteX5280" fmla="*/ 1249421 w 6634280"/>
                <a:gd name="connsiteY5280" fmla="*/ 318533 h 1738203"/>
                <a:gd name="connsiteX5281" fmla="*/ 1249202 w 6634280"/>
                <a:gd name="connsiteY5281" fmla="*/ 318650 h 1738203"/>
                <a:gd name="connsiteX5282" fmla="*/ 1248774 w 6634280"/>
                <a:gd name="connsiteY5282" fmla="*/ 318695 h 1738203"/>
                <a:gd name="connsiteX5283" fmla="*/ 1850788 w 6634280"/>
                <a:gd name="connsiteY5283" fmla="*/ 313042 h 1738203"/>
                <a:gd name="connsiteX5284" fmla="*/ 1737229 w 6634280"/>
                <a:gd name="connsiteY5284" fmla="*/ 333264 h 1738203"/>
                <a:gd name="connsiteX5285" fmla="*/ 1754679 w 6634280"/>
                <a:gd name="connsiteY5285" fmla="*/ 335009 h 1738203"/>
                <a:gd name="connsiteX5286" fmla="*/ 1779393 w 6634280"/>
                <a:gd name="connsiteY5286" fmla="*/ 335009 h 1738203"/>
                <a:gd name="connsiteX5287" fmla="*/ 1806852 w 6634280"/>
                <a:gd name="connsiteY5287" fmla="*/ 332263 h 1738203"/>
                <a:gd name="connsiteX5288" fmla="*/ 1828821 w 6634280"/>
                <a:gd name="connsiteY5288" fmla="*/ 326772 h 1738203"/>
                <a:gd name="connsiteX5289" fmla="*/ 1839804 w 6634280"/>
                <a:gd name="connsiteY5289" fmla="*/ 321280 h 1738203"/>
                <a:gd name="connsiteX5290" fmla="*/ 1848043 w 6634280"/>
                <a:gd name="connsiteY5290" fmla="*/ 315788 h 1738203"/>
                <a:gd name="connsiteX5291" fmla="*/ 1340038 w 6634280"/>
                <a:gd name="connsiteY5291" fmla="*/ 310295 h 1738203"/>
                <a:gd name="connsiteX5292" fmla="*/ 1318068 w 6634280"/>
                <a:gd name="connsiteY5292" fmla="*/ 324025 h 1738203"/>
                <a:gd name="connsiteX5293" fmla="*/ 1315322 w 6634280"/>
                <a:gd name="connsiteY5293" fmla="*/ 324025 h 1738203"/>
                <a:gd name="connsiteX5294" fmla="*/ 1312577 w 6634280"/>
                <a:gd name="connsiteY5294" fmla="*/ 326771 h 1738203"/>
                <a:gd name="connsiteX5295" fmla="*/ 1304341 w 6634280"/>
                <a:gd name="connsiteY5295" fmla="*/ 324025 h 1738203"/>
                <a:gd name="connsiteX5296" fmla="*/ 1298847 w 6634280"/>
                <a:gd name="connsiteY5296" fmla="*/ 321279 h 1738203"/>
                <a:gd name="connsiteX5297" fmla="*/ 1282371 w 6634280"/>
                <a:gd name="connsiteY5297" fmla="*/ 315787 h 1738203"/>
                <a:gd name="connsiteX5298" fmla="*/ 1857837 w 6634280"/>
                <a:gd name="connsiteY5298" fmla="*/ 305992 h 1738203"/>
                <a:gd name="connsiteX5299" fmla="*/ 1856280 w 6634280"/>
                <a:gd name="connsiteY5299" fmla="*/ 307549 h 1738203"/>
                <a:gd name="connsiteX5300" fmla="*/ 1856280 w 6634280"/>
                <a:gd name="connsiteY5300" fmla="*/ 307550 h 1738203"/>
                <a:gd name="connsiteX5301" fmla="*/ 1513033 w 6634280"/>
                <a:gd name="connsiteY5301" fmla="*/ 304803 h 1738203"/>
                <a:gd name="connsiteX5302" fmla="*/ 1507541 w 6634280"/>
                <a:gd name="connsiteY5302" fmla="*/ 307549 h 1738203"/>
                <a:gd name="connsiteX5303" fmla="*/ 1507541 w 6634280"/>
                <a:gd name="connsiteY5303" fmla="*/ 315787 h 1738203"/>
                <a:gd name="connsiteX5304" fmla="*/ 1510287 w 6634280"/>
                <a:gd name="connsiteY5304" fmla="*/ 315787 h 1738203"/>
                <a:gd name="connsiteX5305" fmla="*/ 1513033 w 6634280"/>
                <a:gd name="connsiteY5305" fmla="*/ 318533 h 1738203"/>
                <a:gd name="connsiteX5306" fmla="*/ 1513033 w 6634280"/>
                <a:gd name="connsiteY5306" fmla="*/ 313041 h 1738203"/>
                <a:gd name="connsiteX5307" fmla="*/ 1518526 w 6634280"/>
                <a:gd name="connsiteY5307" fmla="*/ 313041 h 1738203"/>
                <a:gd name="connsiteX5308" fmla="*/ 1524017 w 6634280"/>
                <a:gd name="connsiteY5308" fmla="*/ 313041 h 1738203"/>
                <a:gd name="connsiteX5309" fmla="*/ 1529509 w 6634280"/>
                <a:gd name="connsiteY5309" fmla="*/ 313041 h 1738203"/>
                <a:gd name="connsiteX5310" fmla="*/ 1529509 w 6634280"/>
                <a:gd name="connsiteY5310" fmla="*/ 307549 h 1738203"/>
                <a:gd name="connsiteX5311" fmla="*/ 1526763 w 6634280"/>
                <a:gd name="connsiteY5311" fmla="*/ 304803 h 1738203"/>
                <a:gd name="connsiteX5312" fmla="*/ 1524017 w 6634280"/>
                <a:gd name="connsiteY5312" fmla="*/ 304803 h 1738203"/>
                <a:gd name="connsiteX5313" fmla="*/ 1408686 w 6634280"/>
                <a:gd name="connsiteY5313" fmla="*/ 302057 h 1738203"/>
                <a:gd name="connsiteX5314" fmla="*/ 1414179 w 6634280"/>
                <a:gd name="connsiteY5314" fmla="*/ 302057 h 1738203"/>
                <a:gd name="connsiteX5315" fmla="*/ 1411434 w 6634280"/>
                <a:gd name="connsiteY5315" fmla="*/ 304803 h 1738203"/>
                <a:gd name="connsiteX5316" fmla="*/ 1408686 w 6634280"/>
                <a:gd name="connsiteY5316" fmla="*/ 304803 h 1738203"/>
                <a:gd name="connsiteX5317" fmla="*/ 1408686 w 6634280"/>
                <a:gd name="connsiteY5317" fmla="*/ 307549 h 1738203"/>
                <a:gd name="connsiteX5318" fmla="*/ 1408686 w 6634280"/>
                <a:gd name="connsiteY5318" fmla="*/ 310295 h 1738203"/>
                <a:gd name="connsiteX5319" fmla="*/ 1405940 w 6634280"/>
                <a:gd name="connsiteY5319" fmla="*/ 313041 h 1738203"/>
                <a:gd name="connsiteX5320" fmla="*/ 1408686 w 6634280"/>
                <a:gd name="connsiteY5320" fmla="*/ 313041 h 1738203"/>
                <a:gd name="connsiteX5321" fmla="*/ 1411434 w 6634280"/>
                <a:gd name="connsiteY5321" fmla="*/ 313041 h 1738203"/>
                <a:gd name="connsiteX5322" fmla="*/ 1414179 w 6634280"/>
                <a:gd name="connsiteY5322" fmla="*/ 313041 h 1738203"/>
                <a:gd name="connsiteX5323" fmla="*/ 1416924 w 6634280"/>
                <a:gd name="connsiteY5323" fmla="*/ 313041 h 1738203"/>
                <a:gd name="connsiteX5324" fmla="*/ 1416924 w 6634280"/>
                <a:gd name="connsiteY5324" fmla="*/ 315787 h 1738203"/>
                <a:gd name="connsiteX5325" fmla="*/ 1416924 w 6634280"/>
                <a:gd name="connsiteY5325" fmla="*/ 318533 h 1738203"/>
                <a:gd name="connsiteX5326" fmla="*/ 1414179 w 6634280"/>
                <a:gd name="connsiteY5326" fmla="*/ 318533 h 1738203"/>
                <a:gd name="connsiteX5327" fmla="*/ 1414179 w 6634280"/>
                <a:gd name="connsiteY5327" fmla="*/ 321279 h 1738203"/>
                <a:gd name="connsiteX5328" fmla="*/ 1419121 w 6634280"/>
                <a:gd name="connsiteY5328" fmla="*/ 323751 h 1738203"/>
                <a:gd name="connsiteX5329" fmla="*/ 1389464 w 6634280"/>
                <a:gd name="connsiteY5329" fmla="*/ 321279 h 1738203"/>
                <a:gd name="connsiteX5330" fmla="*/ 1381227 w 6634280"/>
                <a:gd name="connsiteY5330" fmla="*/ 321279 h 1738203"/>
                <a:gd name="connsiteX5331" fmla="*/ 1386718 w 6634280"/>
                <a:gd name="connsiteY5331" fmla="*/ 318533 h 1738203"/>
                <a:gd name="connsiteX5332" fmla="*/ 1386718 w 6634280"/>
                <a:gd name="connsiteY5332" fmla="*/ 315787 h 1738203"/>
                <a:gd name="connsiteX5333" fmla="*/ 1381227 w 6634280"/>
                <a:gd name="connsiteY5333" fmla="*/ 321279 h 1738203"/>
                <a:gd name="connsiteX5334" fmla="*/ 1367496 w 6634280"/>
                <a:gd name="connsiteY5334" fmla="*/ 313041 h 1738203"/>
                <a:gd name="connsiteX5335" fmla="*/ 1353766 w 6634280"/>
                <a:gd name="connsiteY5335" fmla="*/ 307549 h 1738203"/>
                <a:gd name="connsiteX5336" fmla="*/ 1397703 w 6634280"/>
                <a:gd name="connsiteY5336" fmla="*/ 304803 h 1738203"/>
                <a:gd name="connsiteX5337" fmla="*/ 1394958 w 6634280"/>
                <a:gd name="connsiteY5337" fmla="*/ 307549 h 1738203"/>
                <a:gd name="connsiteX5338" fmla="*/ 1403194 w 6634280"/>
                <a:gd name="connsiteY5338" fmla="*/ 304803 h 1738203"/>
                <a:gd name="connsiteX5339" fmla="*/ 1721728 w 6634280"/>
                <a:gd name="connsiteY5339" fmla="*/ 299311 h 1738203"/>
                <a:gd name="connsiteX5340" fmla="*/ 1721728 w 6634280"/>
                <a:gd name="connsiteY5340" fmla="*/ 302057 h 1738203"/>
                <a:gd name="connsiteX5341" fmla="*/ 1721728 w 6634280"/>
                <a:gd name="connsiteY5341" fmla="*/ 304803 h 1738203"/>
                <a:gd name="connsiteX5342" fmla="*/ 1721728 w 6634280"/>
                <a:gd name="connsiteY5342" fmla="*/ 307549 h 1738203"/>
                <a:gd name="connsiteX5343" fmla="*/ 1727220 w 6634280"/>
                <a:gd name="connsiteY5343" fmla="*/ 307549 h 1738203"/>
                <a:gd name="connsiteX5344" fmla="*/ 1727220 w 6634280"/>
                <a:gd name="connsiteY5344" fmla="*/ 302057 h 1738203"/>
                <a:gd name="connsiteX5345" fmla="*/ 1600905 w 6634280"/>
                <a:gd name="connsiteY5345" fmla="*/ 296565 h 1738203"/>
                <a:gd name="connsiteX5346" fmla="*/ 1589921 w 6634280"/>
                <a:gd name="connsiteY5346" fmla="*/ 304803 h 1738203"/>
                <a:gd name="connsiteX5347" fmla="*/ 1581682 w 6634280"/>
                <a:gd name="connsiteY5347" fmla="*/ 310295 h 1738203"/>
                <a:gd name="connsiteX5348" fmla="*/ 1581682 w 6634280"/>
                <a:gd name="connsiteY5348" fmla="*/ 307549 h 1738203"/>
                <a:gd name="connsiteX5349" fmla="*/ 1573445 w 6634280"/>
                <a:gd name="connsiteY5349" fmla="*/ 302057 h 1738203"/>
                <a:gd name="connsiteX5350" fmla="*/ 1565206 w 6634280"/>
                <a:gd name="connsiteY5350" fmla="*/ 302057 h 1738203"/>
                <a:gd name="connsiteX5351" fmla="*/ 1562461 w 6634280"/>
                <a:gd name="connsiteY5351" fmla="*/ 307549 h 1738203"/>
                <a:gd name="connsiteX5352" fmla="*/ 1565206 w 6634280"/>
                <a:gd name="connsiteY5352" fmla="*/ 313041 h 1738203"/>
                <a:gd name="connsiteX5353" fmla="*/ 1548731 w 6634280"/>
                <a:gd name="connsiteY5353" fmla="*/ 313041 h 1738203"/>
                <a:gd name="connsiteX5354" fmla="*/ 1529509 w 6634280"/>
                <a:gd name="connsiteY5354" fmla="*/ 315787 h 1738203"/>
                <a:gd name="connsiteX5355" fmla="*/ 1524017 w 6634280"/>
                <a:gd name="connsiteY5355" fmla="*/ 318533 h 1738203"/>
                <a:gd name="connsiteX5356" fmla="*/ 1526763 w 6634280"/>
                <a:gd name="connsiteY5356" fmla="*/ 318533 h 1738203"/>
                <a:gd name="connsiteX5357" fmla="*/ 1518526 w 6634280"/>
                <a:gd name="connsiteY5357" fmla="*/ 324025 h 1738203"/>
                <a:gd name="connsiteX5358" fmla="*/ 1510287 w 6634280"/>
                <a:gd name="connsiteY5358" fmla="*/ 332263 h 1738203"/>
                <a:gd name="connsiteX5359" fmla="*/ 1526763 w 6634280"/>
                <a:gd name="connsiteY5359" fmla="*/ 326771 h 1738203"/>
                <a:gd name="connsiteX5360" fmla="*/ 1529509 w 6634280"/>
                <a:gd name="connsiteY5360" fmla="*/ 332263 h 1738203"/>
                <a:gd name="connsiteX5361" fmla="*/ 1515779 w 6634280"/>
                <a:gd name="connsiteY5361" fmla="*/ 332263 h 1738203"/>
                <a:gd name="connsiteX5362" fmla="*/ 1515779 w 6634280"/>
                <a:gd name="connsiteY5362" fmla="*/ 337755 h 1738203"/>
                <a:gd name="connsiteX5363" fmla="*/ 1518526 w 6634280"/>
                <a:gd name="connsiteY5363" fmla="*/ 340501 h 1738203"/>
                <a:gd name="connsiteX5364" fmla="*/ 1518526 w 6634280"/>
                <a:gd name="connsiteY5364" fmla="*/ 345993 h 1738203"/>
                <a:gd name="connsiteX5365" fmla="*/ 1526763 w 6634280"/>
                <a:gd name="connsiteY5365" fmla="*/ 351485 h 1738203"/>
                <a:gd name="connsiteX5366" fmla="*/ 1529509 w 6634280"/>
                <a:gd name="connsiteY5366" fmla="*/ 351485 h 1738203"/>
                <a:gd name="connsiteX5367" fmla="*/ 1535002 w 6634280"/>
                <a:gd name="connsiteY5367" fmla="*/ 351485 h 1738203"/>
                <a:gd name="connsiteX5368" fmla="*/ 1535002 w 6634280"/>
                <a:gd name="connsiteY5368" fmla="*/ 340501 h 1738203"/>
                <a:gd name="connsiteX5369" fmla="*/ 1532255 w 6634280"/>
                <a:gd name="connsiteY5369" fmla="*/ 332263 h 1738203"/>
                <a:gd name="connsiteX5370" fmla="*/ 1535002 w 6634280"/>
                <a:gd name="connsiteY5370" fmla="*/ 329517 h 1738203"/>
                <a:gd name="connsiteX5371" fmla="*/ 1537748 w 6634280"/>
                <a:gd name="connsiteY5371" fmla="*/ 329517 h 1738203"/>
                <a:gd name="connsiteX5372" fmla="*/ 1537748 w 6634280"/>
                <a:gd name="connsiteY5372" fmla="*/ 337755 h 1738203"/>
                <a:gd name="connsiteX5373" fmla="*/ 1537748 w 6634280"/>
                <a:gd name="connsiteY5373" fmla="*/ 345993 h 1738203"/>
                <a:gd name="connsiteX5374" fmla="*/ 1545985 w 6634280"/>
                <a:gd name="connsiteY5374" fmla="*/ 348739 h 1738203"/>
                <a:gd name="connsiteX5375" fmla="*/ 1554223 w 6634280"/>
                <a:gd name="connsiteY5375" fmla="*/ 345993 h 1738203"/>
                <a:gd name="connsiteX5376" fmla="*/ 1562461 w 6634280"/>
                <a:gd name="connsiteY5376" fmla="*/ 343247 h 1738203"/>
                <a:gd name="connsiteX5377" fmla="*/ 1570699 w 6634280"/>
                <a:gd name="connsiteY5377" fmla="*/ 340501 h 1738203"/>
                <a:gd name="connsiteX5378" fmla="*/ 1565206 w 6634280"/>
                <a:gd name="connsiteY5378" fmla="*/ 332263 h 1738203"/>
                <a:gd name="connsiteX5379" fmla="*/ 1561213 w 6634280"/>
                <a:gd name="connsiteY5379" fmla="*/ 328269 h 1738203"/>
                <a:gd name="connsiteX5380" fmla="*/ 1587175 w 6634280"/>
                <a:gd name="connsiteY5380" fmla="*/ 332263 h 1738203"/>
                <a:gd name="connsiteX5381" fmla="*/ 1603651 w 6634280"/>
                <a:gd name="connsiteY5381" fmla="*/ 332263 h 1738203"/>
                <a:gd name="connsiteX5382" fmla="*/ 1609143 w 6634280"/>
                <a:gd name="connsiteY5382" fmla="*/ 326771 h 1738203"/>
                <a:gd name="connsiteX5383" fmla="*/ 1617380 w 6634280"/>
                <a:gd name="connsiteY5383" fmla="*/ 321279 h 1738203"/>
                <a:gd name="connsiteX5384" fmla="*/ 1609143 w 6634280"/>
                <a:gd name="connsiteY5384" fmla="*/ 321279 h 1738203"/>
                <a:gd name="connsiteX5385" fmla="*/ 1603651 w 6634280"/>
                <a:gd name="connsiteY5385" fmla="*/ 315787 h 1738203"/>
                <a:gd name="connsiteX5386" fmla="*/ 1600905 w 6634280"/>
                <a:gd name="connsiteY5386" fmla="*/ 307549 h 1738203"/>
                <a:gd name="connsiteX5387" fmla="*/ 1551477 w 6634280"/>
                <a:gd name="connsiteY5387" fmla="*/ 296565 h 1738203"/>
                <a:gd name="connsiteX5388" fmla="*/ 1543239 w 6634280"/>
                <a:gd name="connsiteY5388" fmla="*/ 302057 h 1738203"/>
                <a:gd name="connsiteX5389" fmla="*/ 1532255 w 6634280"/>
                <a:gd name="connsiteY5389" fmla="*/ 302057 h 1738203"/>
                <a:gd name="connsiteX5390" fmla="*/ 1535002 w 6634280"/>
                <a:gd name="connsiteY5390" fmla="*/ 310295 h 1738203"/>
                <a:gd name="connsiteX5391" fmla="*/ 1540493 w 6634280"/>
                <a:gd name="connsiteY5391" fmla="*/ 313041 h 1738203"/>
                <a:gd name="connsiteX5392" fmla="*/ 1545985 w 6634280"/>
                <a:gd name="connsiteY5392" fmla="*/ 307549 h 1738203"/>
                <a:gd name="connsiteX5393" fmla="*/ 1545985 w 6634280"/>
                <a:gd name="connsiteY5393" fmla="*/ 304803 h 1738203"/>
                <a:gd name="connsiteX5394" fmla="*/ 1551477 w 6634280"/>
                <a:gd name="connsiteY5394" fmla="*/ 304803 h 1738203"/>
                <a:gd name="connsiteX5395" fmla="*/ 1688776 w 6634280"/>
                <a:gd name="connsiteY5395" fmla="*/ 282836 h 1738203"/>
                <a:gd name="connsiteX5396" fmla="*/ 1664062 w 6634280"/>
                <a:gd name="connsiteY5396" fmla="*/ 291073 h 1738203"/>
                <a:gd name="connsiteX5397" fmla="*/ 1639348 w 6634280"/>
                <a:gd name="connsiteY5397" fmla="*/ 296565 h 1738203"/>
                <a:gd name="connsiteX5398" fmla="*/ 1625618 w 6634280"/>
                <a:gd name="connsiteY5398" fmla="*/ 291073 h 1738203"/>
                <a:gd name="connsiteX5399" fmla="*/ 1617380 w 6634280"/>
                <a:gd name="connsiteY5399" fmla="*/ 291073 h 1738203"/>
                <a:gd name="connsiteX5400" fmla="*/ 1609143 w 6634280"/>
                <a:gd name="connsiteY5400" fmla="*/ 291073 h 1738203"/>
                <a:gd name="connsiteX5401" fmla="*/ 1609143 w 6634280"/>
                <a:gd name="connsiteY5401" fmla="*/ 296565 h 1738203"/>
                <a:gd name="connsiteX5402" fmla="*/ 1611889 w 6634280"/>
                <a:gd name="connsiteY5402" fmla="*/ 302057 h 1738203"/>
                <a:gd name="connsiteX5403" fmla="*/ 1617380 w 6634280"/>
                <a:gd name="connsiteY5403" fmla="*/ 302057 h 1738203"/>
                <a:gd name="connsiteX5404" fmla="*/ 1620127 w 6634280"/>
                <a:gd name="connsiteY5404" fmla="*/ 302057 h 1738203"/>
                <a:gd name="connsiteX5405" fmla="*/ 1631111 w 6634280"/>
                <a:gd name="connsiteY5405" fmla="*/ 299311 h 1738203"/>
                <a:gd name="connsiteX5406" fmla="*/ 1639348 w 6634280"/>
                <a:gd name="connsiteY5406" fmla="*/ 296565 h 1738203"/>
                <a:gd name="connsiteX5407" fmla="*/ 1661316 w 6634280"/>
                <a:gd name="connsiteY5407" fmla="*/ 296565 h 1738203"/>
                <a:gd name="connsiteX5408" fmla="*/ 1683284 w 6634280"/>
                <a:gd name="connsiteY5408" fmla="*/ 293819 h 1738203"/>
                <a:gd name="connsiteX5409" fmla="*/ 1705252 w 6634280"/>
                <a:gd name="connsiteY5409" fmla="*/ 293819 h 1738203"/>
                <a:gd name="connsiteX5410" fmla="*/ 1732711 w 6634280"/>
                <a:gd name="connsiteY5410" fmla="*/ 291073 h 1738203"/>
                <a:gd name="connsiteX5411" fmla="*/ 1721728 w 6634280"/>
                <a:gd name="connsiteY5411" fmla="*/ 285582 h 1738203"/>
                <a:gd name="connsiteX5412" fmla="*/ 1710744 w 6634280"/>
                <a:gd name="connsiteY5412" fmla="*/ 282836 h 1738203"/>
                <a:gd name="connsiteX5413" fmla="*/ 1699760 w 6634280"/>
                <a:gd name="connsiteY5413" fmla="*/ 282836 h 1738203"/>
                <a:gd name="connsiteX5414" fmla="*/ 1817837 w 6634280"/>
                <a:gd name="connsiteY5414" fmla="*/ 269106 h 1738203"/>
                <a:gd name="connsiteX5415" fmla="*/ 1823329 w 6634280"/>
                <a:gd name="connsiteY5415" fmla="*/ 277344 h 1738203"/>
                <a:gd name="connsiteX5416" fmla="*/ 1826075 w 6634280"/>
                <a:gd name="connsiteY5416" fmla="*/ 280090 h 1738203"/>
                <a:gd name="connsiteX5417" fmla="*/ 1826075 w 6634280"/>
                <a:gd name="connsiteY5417" fmla="*/ 285582 h 1738203"/>
                <a:gd name="connsiteX5418" fmla="*/ 1809599 w 6634280"/>
                <a:gd name="connsiteY5418" fmla="*/ 285582 h 1738203"/>
                <a:gd name="connsiteX5419" fmla="*/ 1795869 w 6634280"/>
                <a:gd name="connsiteY5419" fmla="*/ 288328 h 1738203"/>
                <a:gd name="connsiteX5420" fmla="*/ 1782139 w 6634280"/>
                <a:gd name="connsiteY5420" fmla="*/ 293819 h 1738203"/>
                <a:gd name="connsiteX5421" fmla="*/ 1771156 w 6634280"/>
                <a:gd name="connsiteY5421" fmla="*/ 293819 h 1738203"/>
                <a:gd name="connsiteX5422" fmla="*/ 1768409 w 6634280"/>
                <a:gd name="connsiteY5422" fmla="*/ 293819 h 1738203"/>
                <a:gd name="connsiteX5423" fmla="*/ 1765663 w 6634280"/>
                <a:gd name="connsiteY5423" fmla="*/ 293819 h 1738203"/>
                <a:gd name="connsiteX5424" fmla="*/ 1757425 w 6634280"/>
                <a:gd name="connsiteY5424" fmla="*/ 288328 h 1738203"/>
                <a:gd name="connsiteX5425" fmla="*/ 1754679 w 6634280"/>
                <a:gd name="connsiteY5425" fmla="*/ 285582 h 1738203"/>
                <a:gd name="connsiteX5426" fmla="*/ 1749187 w 6634280"/>
                <a:gd name="connsiteY5426" fmla="*/ 285582 h 1738203"/>
                <a:gd name="connsiteX5427" fmla="*/ 1740950 w 6634280"/>
                <a:gd name="connsiteY5427" fmla="*/ 293819 h 1738203"/>
                <a:gd name="connsiteX5428" fmla="*/ 1732711 w 6634280"/>
                <a:gd name="connsiteY5428" fmla="*/ 307549 h 1738203"/>
                <a:gd name="connsiteX5429" fmla="*/ 1724474 w 6634280"/>
                <a:gd name="connsiteY5429" fmla="*/ 313041 h 1738203"/>
                <a:gd name="connsiteX5430" fmla="*/ 1718982 w 6634280"/>
                <a:gd name="connsiteY5430" fmla="*/ 318533 h 1738203"/>
                <a:gd name="connsiteX5431" fmla="*/ 1707998 w 6634280"/>
                <a:gd name="connsiteY5431" fmla="*/ 321279 h 1738203"/>
                <a:gd name="connsiteX5432" fmla="*/ 1716236 w 6634280"/>
                <a:gd name="connsiteY5432" fmla="*/ 324025 h 1738203"/>
                <a:gd name="connsiteX5433" fmla="*/ 1732711 w 6634280"/>
                <a:gd name="connsiteY5433" fmla="*/ 326771 h 1738203"/>
                <a:gd name="connsiteX5434" fmla="*/ 1751933 w 6634280"/>
                <a:gd name="connsiteY5434" fmla="*/ 324025 h 1738203"/>
                <a:gd name="connsiteX5435" fmla="*/ 1768409 w 6634280"/>
                <a:gd name="connsiteY5435" fmla="*/ 318533 h 1738203"/>
                <a:gd name="connsiteX5436" fmla="*/ 1801361 w 6634280"/>
                <a:gd name="connsiteY5436" fmla="*/ 307549 h 1738203"/>
                <a:gd name="connsiteX5437" fmla="*/ 1828821 w 6634280"/>
                <a:gd name="connsiteY5437" fmla="*/ 291073 h 1738203"/>
                <a:gd name="connsiteX5438" fmla="*/ 1837059 w 6634280"/>
                <a:gd name="connsiteY5438" fmla="*/ 296565 h 1738203"/>
                <a:gd name="connsiteX5439" fmla="*/ 1839805 w 6634280"/>
                <a:gd name="connsiteY5439" fmla="*/ 296565 h 1738203"/>
                <a:gd name="connsiteX5440" fmla="*/ 1845297 w 6634280"/>
                <a:gd name="connsiteY5440" fmla="*/ 296565 h 1738203"/>
                <a:gd name="connsiteX5441" fmla="*/ 1856280 w 6634280"/>
                <a:gd name="connsiteY5441" fmla="*/ 288328 h 1738203"/>
                <a:gd name="connsiteX5442" fmla="*/ 1859026 w 6634280"/>
                <a:gd name="connsiteY5442" fmla="*/ 282836 h 1738203"/>
                <a:gd name="connsiteX5443" fmla="*/ 1861773 w 6634280"/>
                <a:gd name="connsiteY5443" fmla="*/ 274598 h 1738203"/>
                <a:gd name="connsiteX5444" fmla="*/ 1856280 w 6634280"/>
                <a:gd name="connsiteY5444" fmla="*/ 271852 h 1738203"/>
                <a:gd name="connsiteX5445" fmla="*/ 1853535 w 6634280"/>
                <a:gd name="connsiteY5445" fmla="*/ 269106 h 1738203"/>
                <a:gd name="connsiteX5446" fmla="*/ 1842551 w 6634280"/>
                <a:gd name="connsiteY5446" fmla="*/ 269106 h 1738203"/>
                <a:gd name="connsiteX5447" fmla="*/ 1831567 w 6634280"/>
                <a:gd name="connsiteY5447" fmla="*/ 269106 h 1738203"/>
                <a:gd name="connsiteX5448" fmla="*/ 2233515 w 6634280"/>
                <a:gd name="connsiteY5448" fmla="*/ 247993 h 1738203"/>
                <a:gd name="connsiteX5449" fmla="*/ 2229733 w 6634280"/>
                <a:gd name="connsiteY5449" fmla="*/ 249884 h 1738203"/>
                <a:gd name="connsiteX5450" fmla="*/ 2224241 w 6634280"/>
                <a:gd name="connsiteY5450" fmla="*/ 249884 h 1738203"/>
                <a:gd name="connsiteX5451" fmla="*/ 2224241 w 6634280"/>
                <a:gd name="connsiteY5451" fmla="*/ 249522 h 1738203"/>
                <a:gd name="connsiteX5452" fmla="*/ 2202274 w 6634280"/>
                <a:gd name="connsiteY5452" fmla="*/ 236154 h 1738203"/>
                <a:gd name="connsiteX5453" fmla="*/ 2202274 w 6634280"/>
                <a:gd name="connsiteY5453" fmla="*/ 241646 h 1738203"/>
                <a:gd name="connsiteX5454" fmla="*/ 2205020 w 6634280"/>
                <a:gd name="connsiteY5454" fmla="*/ 238900 h 1738203"/>
                <a:gd name="connsiteX5455" fmla="*/ 2205020 w 6634280"/>
                <a:gd name="connsiteY5455" fmla="*/ 236154 h 1738203"/>
                <a:gd name="connsiteX5456" fmla="*/ 2139116 w 6634280"/>
                <a:gd name="connsiteY5456" fmla="*/ 227916 h 1738203"/>
                <a:gd name="connsiteX5457" fmla="*/ 2139116 w 6634280"/>
                <a:gd name="connsiteY5457" fmla="*/ 233408 h 1738203"/>
                <a:gd name="connsiteX5458" fmla="*/ 2144609 w 6634280"/>
                <a:gd name="connsiteY5458" fmla="*/ 233408 h 1738203"/>
                <a:gd name="connsiteX5459" fmla="*/ 2144609 w 6634280"/>
                <a:gd name="connsiteY5459" fmla="*/ 227916 h 1738203"/>
                <a:gd name="connsiteX5460" fmla="*/ 2292891 w 6634280"/>
                <a:gd name="connsiteY5460" fmla="*/ 222424 h 1738203"/>
                <a:gd name="connsiteX5461" fmla="*/ 2290144 w 6634280"/>
                <a:gd name="connsiteY5461" fmla="*/ 227916 h 1738203"/>
                <a:gd name="connsiteX5462" fmla="*/ 2298383 w 6634280"/>
                <a:gd name="connsiteY5462" fmla="*/ 227916 h 1738203"/>
                <a:gd name="connsiteX5463" fmla="*/ 2298383 w 6634280"/>
                <a:gd name="connsiteY5463" fmla="*/ 225170 h 1738203"/>
                <a:gd name="connsiteX5464" fmla="*/ 2295637 w 6634280"/>
                <a:gd name="connsiteY5464" fmla="*/ 222424 h 1738203"/>
                <a:gd name="connsiteX5465" fmla="*/ 2328589 w 6634280"/>
                <a:gd name="connsiteY5465" fmla="*/ 219678 h 1738203"/>
                <a:gd name="connsiteX5466" fmla="*/ 2325843 w 6634280"/>
                <a:gd name="connsiteY5466" fmla="*/ 222424 h 1738203"/>
                <a:gd name="connsiteX5467" fmla="*/ 2328589 w 6634280"/>
                <a:gd name="connsiteY5467" fmla="*/ 222424 h 1738203"/>
                <a:gd name="connsiteX5468" fmla="*/ 2328589 w 6634280"/>
                <a:gd name="connsiteY5468" fmla="*/ 227916 h 1738203"/>
                <a:gd name="connsiteX5469" fmla="*/ 2331334 w 6634280"/>
                <a:gd name="connsiteY5469" fmla="*/ 227916 h 1738203"/>
                <a:gd name="connsiteX5470" fmla="*/ 2336826 w 6634280"/>
                <a:gd name="connsiteY5470" fmla="*/ 227916 h 1738203"/>
                <a:gd name="connsiteX5471" fmla="*/ 2339572 w 6634280"/>
                <a:gd name="connsiteY5471" fmla="*/ 227916 h 1738203"/>
                <a:gd name="connsiteX5472" fmla="*/ 2339572 w 6634280"/>
                <a:gd name="connsiteY5472" fmla="*/ 222424 h 1738203"/>
                <a:gd name="connsiteX5473" fmla="*/ 2334081 w 6634280"/>
                <a:gd name="connsiteY5473" fmla="*/ 222424 h 1738203"/>
                <a:gd name="connsiteX5474" fmla="*/ 2331334 w 6634280"/>
                <a:gd name="connsiteY5474" fmla="*/ 222424 h 1738203"/>
                <a:gd name="connsiteX5475" fmla="*/ 3174349 w 6634280"/>
                <a:gd name="connsiteY5475" fmla="*/ 123569 h 1738203"/>
                <a:gd name="connsiteX5476" fmla="*/ 2430190 w 6634280"/>
                <a:gd name="connsiteY5476" fmla="*/ 214186 h 1738203"/>
                <a:gd name="connsiteX5477" fmla="*/ 2424698 w 6634280"/>
                <a:gd name="connsiteY5477" fmla="*/ 214186 h 1738203"/>
                <a:gd name="connsiteX5478" fmla="*/ 2421952 w 6634280"/>
                <a:gd name="connsiteY5478" fmla="*/ 216932 h 1738203"/>
                <a:gd name="connsiteX5479" fmla="*/ 2397238 w 6634280"/>
                <a:gd name="connsiteY5479" fmla="*/ 221006 h 1738203"/>
                <a:gd name="connsiteX5480" fmla="*/ 2397238 w 6634280"/>
                <a:gd name="connsiteY5480" fmla="*/ 222424 h 1738203"/>
                <a:gd name="connsiteX5481" fmla="*/ 2391745 w 6634280"/>
                <a:gd name="connsiteY5481" fmla="*/ 230662 h 1738203"/>
                <a:gd name="connsiteX5482" fmla="*/ 2386254 w 6634280"/>
                <a:gd name="connsiteY5482" fmla="*/ 233408 h 1738203"/>
                <a:gd name="connsiteX5483" fmla="*/ 2375269 w 6634280"/>
                <a:gd name="connsiteY5483" fmla="*/ 233408 h 1738203"/>
                <a:gd name="connsiteX5484" fmla="*/ 2369778 w 6634280"/>
                <a:gd name="connsiteY5484" fmla="*/ 230662 h 1738203"/>
                <a:gd name="connsiteX5485" fmla="*/ 2367408 w 6634280"/>
                <a:gd name="connsiteY5485" fmla="*/ 225923 h 1738203"/>
                <a:gd name="connsiteX5486" fmla="*/ 2233515 w 6634280"/>
                <a:gd name="connsiteY5486" fmla="*/ 247993 h 1738203"/>
                <a:gd name="connsiteX5487" fmla="*/ 2235225 w 6634280"/>
                <a:gd name="connsiteY5487" fmla="*/ 247138 h 1738203"/>
                <a:gd name="connsiteX5488" fmla="*/ 2232480 w 6634280"/>
                <a:gd name="connsiteY5488" fmla="*/ 244392 h 1738203"/>
                <a:gd name="connsiteX5489" fmla="*/ 2232480 w 6634280"/>
                <a:gd name="connsiteY5489" fmla="*/ 241646 h 1738203"/>
                <a:gd name="connsiteX5490" fmla="*/ 2224241 w 6634280"/>
                <a:gd name="connsiteY5490" fmla="*/ 241646 h 1738203"/>
                <a:gd name="connsiteX5491" fmla="*/ 2224241 w 6634280"/>
                <a:gd name="connsiteY5491" fmla="*/ 249522 h 1738203"/>
                <a:gd name="connsiteX5492" fmla="*/ 2172069 w 6634280"/>
                <a:gd name="connsiteY5492" fmla="*/ 258122 h 1738203"/>
                <a:gd name="connsiteX5493" fmla="*/ 2169322 w 6634280"/>
                <a:gd name="connsiteY5493" fmla="*/ 260868 h 1738203"/>
                <a:gd name="connsiteX5494" fmla="*/ 2158048 w 6634280"/>
                <a:gd name="connsiteY5494" fmla="*/ 262747 h 1738203"/>
                <a:gd name="connsiteX5495" fmla="*/ 2158338 w 6634280"/>
                <a:gd name="connsiteY5495" fmla="*/ 263614 h 1738203"/>
                <a:gd name="connsiteX5496" fmla="*/ 2158338 w 6634280"/>
                <a:gd name="connsiteY5496" fmla="*/ 274598 h 1738203"/>
                <a:gd name="connsiteX5497" fmla="*/ 2150099 w 6634280"/>
                <a:gd name="connsiteY5497" fmla="*/ 280090 h 1738203"/>
                <a:gd name="connsiteX5498" fmla="*/ 2141862 w 6634280"/>
                <a:gd name="connsiteY5498" fmla="*/ 288328 h 1738203"/>
                <a:gd name="connsiteX5499" fmla="*/ 2133624 w 6634280"/>
                <a:gd name="connsiteY5499" fmla="*/ 296566 h 1738203"/>
                <a:gd name="connsiteX5500" fmla="*/ 2122640 w 6634280"/>
                <a:gd name="connsiteY5500" fmla="*/ 299312 h 1738203"/>
                <a:gd name="connsiteX5501" fmla="*/ 2111656 w 6634280"/>
                <a:gd name="connsiteY5501" fmla="*/ 296566 h 1738203"/>
                <a:gd name="connsiteX5502" fmla="*/ 2103418 w 6634280"/>
                <a:gd name="connsiteY5502" fmla="*/ 291074 h 1738203"/>
                <a:gd name="connsiteX5503" fmla="*/ 2097926 w 6634280"/>
                <a:gd name="connsiteY5503" fmla="*/ 282836 h 1738203"/>
                <a:gd name="connsiteX5504" fmla="*/ 2097492 w 6634280"/>
                <a:gd name="connsiteY5504" fmla="*/ 281102 h 1738203"/>
                <a:gd name="connsiteX5505" fmla="*/ 2106164 w 6634280"/>
                <a:gd name="connsiteY5505" fmla="*/ 282836 h 1738203"/>
                <a:gd name="connsiteX5506" fmla="*/ 2096357 w 6634280"/>
                <a:gd name="connsiteY5506" fmla="*/ 273029 h 1738203"/>
                <a:gd name="connsiteX5507" fmla="*/ 2095510 w 6634280"/>
                <a:gd name="connsiteY5507" fmla="*/ 273170 h 1738203"/>
                <a:gd name="connsiteX5508" fmla="*/ 2097492 w 6634280"/>
                <a:gd name="connsiteY5508" fmla="*/ 281102 h 1738203"/>
                <a:gd name="connsiteX5509" fmla="*/ 2092434 w 6634280"/>
                <a:gd name="connsiteY5509" fmla="*/ 280090 h 1738203"/>
                <a:gd name="connsiteX5510" fmla="*/ 2078704 w 6634280"/>
                <a:gd name="connsiteY5510" fmla="*/ 277344 h 1738203"/>
                <a:gd name="connsiteX5511" fmla="*/ 2074960 w 6634280"/>
                <a:gd name="connsiteY5511" fmla="*/ 276595 h 1738203"/>
                <a:gd name="connsiteX5512" fmla="*/ 2070467 w 6634280"/>
                <a:gd name="connsiteY5512" fmla="*/ 277344 h 1738203"/>
                <a:gd name="connsiteX5513" fmla="*/ 2045753 w 6634280"/>
                <a:gd name="connsiteY5513" fmla="*/ 274598 h 1738203"/>
                <a:gd name="connsiteX5514" fmla="*/ 2021039 w 6634280"/>
                <a:gd name="connsiteY5514" fmla="*/ 277344 h 1738203"/>
                <a:gd name="connsiteX5515" fmla="*/ 2012801 w 6634280"/>
                <a:gd name="connsiteY5515" fmla="*/ 280090 h 1738203"/>
                <a:gd name="connsiteX5516" fmla="*/ 2007309 w 6634280"/>
                <a:gd name="connsiteY5516" fmla="*/ 285582 h 1738203"/>
                <a:gd name="connsiteX5517" fmla="*/ 2004563 w 6634280"/>
                <a:gd name="connsiteY5517" fmla="*/ 285582 h 1738203"/>
                <a:gd name="connsiteX5518" fmla="*/ 2010055 w 6634280"/>
                <a:gd name="connsiteY5518" fmla="*/ 280090 h 1738203"/>
                <a:gd name="connsiteX5519" fmla="*/ 2010055 w 6634280"/>
                <a:gd name="connsiteY5519" fmla="*/ 271852 h 1738203"/>
                <a:gd name="connsiteX5520" fmla="*/ 2004563 w 6634280"/>
                <a:gd name="connsiteY5520" fmla="*/ 269106 h 1738203"/>
                <a:gd name="connsiteX5521" fmla="*/ 2001817 w 6634280"/>
                <a:gd name="connsiteY5521" fmla="*/ 266360 h 1738203"/>
                <a:gd name="connsiteX5522" fmla="*/ 1996325 w 6634280"/>
                <a:gd name="connsiteY5522" fmla="*/ 255376 h 1738203"/>
                <a:gd name="connsiteX5523" fmla="*/ 1988087 w 6634280"/>
                <a:gd name="connsiteY5523" fmla="*/ 258122 h 1738203"/>
                <a:gd name="connsiteX5524" fmla="*/ 1982596 w 6634280"/>
                <a:gd name="connsiteY5524" fmla="*/ 255376 h 1738203"/>
                <a:gd name="connsiteX5525" fmla="*/ 1968866 w 6634280"/>
                <a:gd name="connsiteY5525" fmla="*/ 249884 h 1738203"/>
                <a:gd name="connsiteX5526" fmla="*/ 1963374 w 6634280"/>
                <a:gd name="connsiteY5526" fmla="*/ 255376 h 1738203"/>
                <a:gd name="connsiteX5527" fmla="*/ 1955136 w 6634280"/>
                <a:gd name="connsiteY5527" fmla="*/ 255376 h 1738203"/>
                <a:gd name="connsiteX5528" fmla="*/ 1944152 w 6634280"/>
                <a:gd name="connsiteY5528" fmla="*/ 255376 h 1738203"/>
                <a:gd name="connsiteX5529" fmla="*/ 1941406 w 6634280"/>
                <a:gd name="connsiteY5529" fmla="*/ 255376 h 1738203"/>
                <a:gd name="connsiteX5530" fmla="*/ 1938660 w 6634280"/>
                <a:gd name="connsiteY5530" fmla="*/ 258122 h 1738203"/>
                <a:gd name="connsiteX5531" fmla="*/ 1938660 w 6634280"/>
                <a:gd name="connsiteY5531" fmla="*/ 260868 h 1738203"/>
                <a:gd name="connsiteX5532" fmla="*/ 1938660 w 6634280"/>
                <a:gd name="connsiteY5532" fmla="*/ 263614 h 1738203"/>
                <a:gd name="connsiteX5533" fmla="*/ 1941406 w 6634280"/>
                <a:gd name="connsiteY5533" fmla="*/ 266360 h 1738203"/>
                <a:gd name="connsiteX5534" fmla="*/ 1935914 w 6634280"/>
                <a:gd name="connsiteY5534" fmla="*/ 266360 h 1738203"/>
                <a:gd name="connsiteX5535" fmla="*/ 1930422 w 6634280"/>
                <a:gd name="connsiteY5535" fmla="*/ 269106 h 1738203"/>
                <a:gd name="connsiteX5536" fmla="*/ 1930422 w 6634280"/>
                <a:gd name="connsiteY5536" fmla="*/ 271852 h 1738203"/>
                <a:gd name="connsiteX5537" fmla="*/ 1933168 w 6634280"/>
                <a:gd name="connsiteY5537" fmla="*/ 277344 h 1738203"/>
                <a:gd name="connsiteX5538" fmla="*/ 1927676 w 6634280"/>
                <a:gd name="connsiteY5538" fmla="*/ 277344 h 1738203"/>
                <a:gd name="connsiteX5539" fmla="*/ 1919438 w 6634280"/>
                <a:gd name="connsiteY5539" fmla="*/ 280090 h 1738203"/>
                <a:gd name="connsiteX5540" fmla="*/ 1916692 w 6634280"/>
                <a:gd name="connsiteY5540" fmla="*/ 285582 h 1738203"/>
                <a:gd name="connsiteX5541" fmla="*/ 1916692 w 6634280"/>
                <a:gd name="connsiteY5541" fmla="*/ 296565 h 1738203"/>
                <a:gd name="connsiteX5542" fmla="*/ 1924930 w 6634280"/>
                <a:gd name="connsiteY5542" fmla="*/ 299311 h 1738203"/>
                <a:gd name="connsiteX5543" fmla="*/ 1924930 w 6634280"/>
                <a:gd name="connsiteY5543" fmla="*/ 302057 h 1738203"/>
                <a:gd name="connsiteX5544" fmla="*/ 1900163 w 6634280"/>
                <a:gd name="connsiteY5544" fmla="*/ 305596 h 1738203"/>
                <a:gd name="connsiteX5545" fmla="*/ 1900776 w 6634280"/>
                <a:gd name="connsiteY5545" fmla="*/ 307028 h 1738203"/>
                <a:gd name="connsiteX5546" fmla="*/ 1949643 w 6634280"/>
                <a:gd name="connsiteY5546" fmla="*/ 299312 h 1738203"/>
                <a:gd name="connsiteX5547" fmla="*/ 1968865 w 6634280"/>
                <a:gd name="connsiteY5547" fmla="*/ 293820 h 1738203"/>
                <a:gd name="connsiteX5548" fmla="*/ 1990832 w 6634280"/>
                <a:gd name="connsiteY5548" fmla="*/ 285582 h 1738203"/>
                <a:gd name="connsiteX5549" fmla="*/ 1993578 w 6634280"/>
                <a:gd name="connsiteY5549" fmla="*/ 288328 h 1738203"/>
                <a:gd name="connsiteX5550" fmla="*/ 1990832 w 6634280"/>
                <a:gd name="connsiteY5550" fmla="*/ 288328 h 1738203"/>
                <a:gd name="connsiteX5551" fmla="*/ 1982595 w 6634280"/>
                <a:gd name="connsiteY5551" fmla="*/ 296566 h 1738203"/>
                <a:gd name="connsiteX5552" fmla="*/ 1971611 w 6634280"/>
                <a:gd name="connsiteY5552" fmla="*/ 302058 h 1738203"/>
                <a:gd name="connsiteX5553" fmla="*/ 1946897 w 6634280"/>
                <a:gd name="connsiteY5553" fmla="*/ 307550 h 1738203"/>
                <a:gd name="connsiteX5554" fmla="*/ 1903087 w 6634280"/>
                <a:gd name="connsiteY5554" fmla="*/ 312418 h 1738203"/>
                <a:gd name="connsiteX5555" fmla="*/ 1905708 w 6634280"/>
                <a:gd name="connsiteY5555" fmla="*/ 318534 h 1738203"/>
                <a:gd name="connsiteX5556" fmla="*/ 1905708 w 6634280"/>
                <a:gd name="connsiteY5556" fmla="*/ 324026 h 1738203"/>
                <a:gd name="connsiteX5557" fmla="*/ 1905708 w 6634280"/>
                <a:gd name="connsiteY5557" fmla="*/ 329517 h 1738203"/>
                <a:gd name="connsiteX5558" fmla="*/ 1900216 w 6634280"/>
                <a:gd name="connsiteY5558" fmla="*/ 340501 h 1738203"/>
                <a:gd name="connsiteX5559" fmla="*/ 1894723 w 6634280"/>
                <a:gd name="connsiteY5559" fmla="*/ 348739 h 1738203"/>
                <a:gd name="connsiteX5560" fmla="*/ 1891978 w 6634280"/>
                <a:gd name="connsiteY5560" fmla="*/ 356977 h 1738203"/>
                <a:gd name="connsiteX5561" fmla="*/ 1889232 w 6634280"/>
                <a:gd name="connsiteY5561" fmla="*/ 373453 h 1738203"/>
                <a:gd name="connsiteX5562" fmla="*/ 1889232 w 6634280"/>
                <a:gd name="connsiteY5562" fmla="*/ 395421 h 1738203"/>
                <a:gd name="connsiteX5563" fmla="*/ 1891978 w 6634280"/>
                <a:gd name="connsiteY5563" fmla="*/ 414643 h 1738203"/>
                <a:gd name="connsiteX5564" fmla="*/ 1902962 w 6634280"/>
                <a:gd name="connsiteY5564" fmla="*/ 455832 h 1738203"/>
                <a:gd name="connsiteX5565" fmla="*/ 1905708 w 6634280"/>
                <a:gd name="connsiteY5565" fmla="*/ 475054 h 1738203"/>
                <a:gd name="connsiteX5566" fmla="*/ 1908453 w 6634280"/>
                <a:gd name="connsiteY5566" fmla="*/ 491530 h 1738203"/>
                <a:gd name="connsiteX5567" fmla="*/ 1905708 w 6634280"/>
                <a:gd name="connsiteY5567" fmla="*/ 497022 h 1738203"/>
                <a:gd name="connsiteX5568" fmla="*/ 1902962 w 6634280"/>
                <a:gd name="connsiteY5568" fmla="*/ 502514 h 1738203"/>
                <a:gd name="connsiteX5569" fmla="*/ 1900216 w 6634280"/>
                <a:gd name="connsiteY5569" fmla="*/ 505260 h 1738203"/>
                <a:gd name="connsiteX5570" fmla="*/ 1894723 w 6634280"/>
                <a:gd name="connsiteY5570" fmla="*/ 508006 h 1738203"/>
                <a:gd name="connsiteX5571" fmla="*/ 1889232 w 6634280"/>
                <a:gd name="connsiteY5571" fmla="*/ 508006 h 1738203"/>
                <a:gd name="connsiteX5572" fmla="*/ 1883740 w 6634280"/>
                <a:gd name="connsiteY5572" fmla="*/ 505260 h 1738203"/>
                <a:gd name="connsiteX5573" fmla="*/ 1878248 w 6634280"/>
                <a:gd name="connsiteY5573" fmla="*/ 502514 h 1738203"/>
                <a:gd name="connsiteX5574" fmla="*/ 1875502 w 6634280"/>
                <a:gd name="connsiteY5574" fmla="*/ 497022 h 1738203"/>
                <a:gd name="connsiteX5575" fmla="*/ 1872756 w 6634280"/>
                <a:gd name="connsiteY5575" fmla="*/ 477800 h 1738203"/>
                <a:gd name="connsiteX5576" fmla="*/ 1867264 w 6634280"/>
                <a:gd name="connsiteY5576" fmla="*/ 455832 h 1738203"/>
                <a:gd name="connsiteX5577" fmla="*/ 1867264 w 6634280"/>
                <a:gd name="connsiteY5577" fmla="*/ 444848 h 1738203"/>
                <a:gd name="connsiteX5578" fmla="*/ 1867264 w 6634280"/>
                <a:gd name="connsiteY5578" fmla="*/ 433865 h 1738203"/>
                <a:gd name="connsiteX5579" fmla="*/ 1870010 w 6634280"/>
                <a:gd name="connsiteY5579" fmla="*/ 425627 h 1738203"/>
                <a:gd name="connsiteX5580" fmla="*/ 1872756 w 6634280"/>
                <a:gd name="connsiteY5580" fmla="*/ 417389 h 1738203"/>
                <a:gd name="connsiteX5581" fmla="*/ 1880994 w 6634280"/>
                <a:gd name="connsiteY5581" fmla="*/ 409151 h 1738203"/>
                <a:gd name="connsiteX5582" fmla="*/ 1883740 w 6634280"/>
                <a:gd name="connsiteY5582" fmla="*/ 398167 h 1738203"/>
                <a:gd name="connsiteX5583" fmla="*/ 1883740 w 6634280"/>
                <a:gd name="connsiteY5583" fmla="*/ 387183 h 1738203"/>
                <a:gd name="connsiteX5584" fmla="*/ 1880994 w 6634280"/>
                <a:gd name="connsiteY5584" fmla="*/ 376199 h 1738203"/>
                <a:gd name="connsiteX5585" fmla="*/ 1872756 w 6634280"/>
                <a:gd name="connsiteY5585" fmla="*/ 354231 h 1738203"/>
                <a:gd name="connsiteX5586" fmla="*/ 1864518 w 6634280"/>
                <a:gd name="connsiteY5586" fmla="*/ 335009 h 1738203"/>
                <a:gd name="connsiteX5587" fmla="*/ 1861772 w 6634280"/>
                <a:gd name="connsiteY5587" fmla="*/ 326772 h 1738203"/>
                <a:gd name="connsiteX5588" fmla="*/ 1861772 w 6634280"/>
                <a:gd name="connsiteY5588" fmla="*/ 324483 h 1738203"/>
                <a:gd name="connsiteX5589" fmla="*/ 1864518 w 6634280"/>
                <a:gd name="connsiteY5589" fmla="*/ 324026 h 1738203"/>
                <a:gd name="connsiteX5590" fmla="*/ 1880994 w 6634280"/>
                <a:gd name="connsiteY5590" fmla="*/ 324026 h 1738203"/>
                <a:gd name="connsiteX5591" fmla="*/ 1871443 w 6634280"/>
                <a:gd name="connsiteY5591" fmla="*/ 309699 h 1738203"/>
                <a:gd name="connsiteX5592" fmla="*/ 1867265 w 6634280"/>
                <a:gd name="connsiteY5592" fmla="*/ 310295 h 1738203"/>
                <a:gd name="connsiteX5593" fmla="*/ 1867265 w 6634280"/>
                <a:gd name="connsiteY5593" fmla="*/ 303432 h 1738203"/>
                <a:gd name="connsiteX5594" fmla="*/ 1866349 w 6634280"/>
                <a:gd name="connsiteY5594" fmla="*/ 302057 h 1738203"/>
                <a:gd name="connsiteX5595" fmla="*/ 1864519 w 6634280"/>
                <a:gd name="connsiteY5595" fmla="*/ 302057 h 1738203"/>
                <a:gd name="connsiteX5596" fmla="*/ 1864126 w 6634280"/>
                <a:gd name="connsiteY5596" fmla="*/ 302057 h 1738203"/>
                <a:gd name="connsiteX5597" fmla="*/ 1861772 w 6634280"/>
                <a:gd name="connsiteY5597" fmla="*/ 318534 h 1738203"/>
                <a:gd name="connsiteX5598" fmla="*/ 1861772 w 6634280"/>
                <a:gd name="connsiteY5598" fmla="*/ 324483 h 1738203"/>
                <a:gd name="connsiteX5599" fmla="*/ 1848043 w 6634280"/>
                <a:gd name="connsiteY5599" fmla="*/ 326772 h 1738203"/>
                <a:gd name="connsiteX5600" fmla="*/ 1815091 w 6634280"/>
                <a:gd name="connsiteY5600" fmla="*/ 337755 h 1738203"/>
                <a:gd name="connsiteX5601" fmla="*/ 1782139 w 6634280"/>
                <a:gd name="connsiteY5601" fmla="*/ 351485 h 1738203"/>
                <a:gd name="connsiteX5602" fmla="*/ 1751933 w 6634280"/>
                <a:gd name="connsiteY5602" fmla="*/ 365215 h 1738203"/>
                <a:gd name="connsiteX5603" fmla="*/ 1735457 w 6634280"/>
                <a:gd name="connsiteY5603" fmla="*/ 367961 h 1738203"/>
                <a:gd name="connsiteX5604" fmla="*/ 1716235 w 6634280"/>
                <a:gd name="connsiteY5604" fmla="*/ 367961 h 1738203"/>
                <a:gd name="connsiteX5605" fmla="*/ 1697014 w 6634280"/>
                <a:gd name="connsiteY5605" fmla="*/ 367961 h 1738203"/>
                <a:gd name="connsiteX5606" fmla="*/ 1677792 w 6634280"/>
                <a:gd name="connsiteY5606" fmla="*/ 367961 h 1738203"/>
                <a:gd name="connsiteX5607" fmla="*/ 1653078 w 6634280"/>
                <a:gd name="connsiteY5607" fmla="*/ 370707 h 1738203"/>
                <a:gd name="connsiteX5608" fmla="*/ 1631110 w 6634280"/>
                <a:gd name="connsiteY5608" fmla="*/ 376199 h 1738203"/>
                <a:gd name="connsiteX5609" fmla="*/ 1620126 w 6634280"/>
                <a:gd name="connsiteY5609" fmla="*/ 378945 h 1738203"/>
                <a:gd name="connsiteX5610" fmla="*/ 1609143 w 6634280"/>
                <a:gd name="connsiteY5610" fmla="*/ 387183 h 1738203"/>
                <a:gd name="connsiteX5611" fmla="*/ 1600904 w 6634280"/>
                <a:gd name="connsiteY5611" fmla="*/ 395421 h 1738203"/>
                <a:gd name="connsiteX5612" fmla="*/ 1595412 w 6634280"/>
                <a:gd name="connsiteY5612" fmla="*/ 406405 h 1738203"/>
                <a:gd name="connsiteX5613" fmla="*/ 1589921 w 6634280"/>
                <a:gd name="connsiteY5613" fmla="*/ 417389 h 1738203"/>
                <a:gd name="connsiteX5614" fmla="*/ 1584428 w 6634280"/>
                <a:gd name="connsiteY5614" fmla="*/ 422881 h 1738203"/>
                <a:gd name="connsiteX5615" fmla="*/ 1578936 w 6634280"/>
                <a:gd name="connsiteY5615" fmla="*/ 425627 h 1738203"/>
                <a:gd name="connsiteX5616" fmla="*/ 1576191 w 6634280"/>
                <a:gd name="connsiteY5616" fmla="*/ 425627 h 1738203"/>
                <a:gd name="connsiteX5617" fmla="*/ 1576191 w 6634280"/>
                <a:gd name="connsiteY5617" fmla="*/ 431118 h 1738203"/>
                <a:gd name="connsiteX5618" fmla="*/ 1573445 w 6634280"/>
                <a:gd name="connsiteY5618" fmla="*/ 431118 h 1738203"/>
                <a:gd name="connsiteX5619" fmla="*/ 1570699 w 6634280"/>
                <a:gd name="connsiteY5619" fmla="*/ 431118 h 1738203"/>
                <a:gd name="connsiteX5620" fmla="*/ 1567952 w 6634280"/>
                <a:gd name="connsiteY5620" fmla="*/ 428372 h 1738203"/>
                <a:gd name="connsiteX5621" fmla="*/ 1565206 w 6634280"/>
                <a:gd name="connsiteY5621" fmla="*/ 428372 h 1738203"/>
                <a:gd name="connsiteX5622" fmla="*/ 1565206 w 6634280"/>
                <a:gd name="connsiteY5622" fmla="*/ 431118 h 1738203"/>
                <a:gd name="connsiteX5623" fmla="*/ 1567952 w 6634280"/>
                <a:gd name="connsiteY5623" fmla="*/ 433864 h 1738203"/>
                <a:gd name="connsiteX5624" fmla="*/ 1567952 w 6634280"/>
                <a:gd name="connsiteY5624" fmla="*/ 436610 h 1738203"/>
                <a:gd name="connsiteX5625" fmla="*/ 1573445 w 6634280"/>
                <a:gd name="connsiteY5625" fmla="*/ 433864 h 1738203"/>
                <a:gd name="connsiteX5626" fmla="*/ 1576191 w 6634280"/>
                <a:gd name="connsiteY5626" fmla="*/ 431118 h 1738203"/>
                <a:gd name="connsiteX5627" fmla="*/ 1576191 w 6634280"/>
                <a:gd name="connsiteY5627" fmla="*/ 458578 h 1738203"/>
                <a:gd name="connsiteX5628" fmla="*/ 1573445 w 6634280"/>
                <a:gd name="connsiteY5628" fmla="*/ 455832 h 1738203"/>
                <a:gd name="connsiteX5629" fmla="*/ 1570699 w 6634280"/>
                <a:gd name="connsiteY5629" fmla="*/ 461324 h 1738203"/>
                <a:gd name="connsiteX5630" fmla="*/ 1573445 w 6634280"/>
                <a:gd name="connsiteY5630" fmla="*/ 466816 h 1738203"/>
                <a:gd name="connsiteX5631" fmla="*/ 1576191 w 6634280"/>
                <a:gd name="connsiteY5631" fmla="*/ 466816 h 1738203"/>
                <a:gd name="connsiteX5632" fmla="*/ 1576191 w 6634280"/>
                <a:gd name="connsiteY5632" fmla="*/ 472308 h 1738203"/>
                <a:gd name="connsiteX5633" fmla="*/ 1573445 w 6634280"/>
                <a:gd name="connsiteY5633" fmla="*/ 475054 h 1738203"/>
                <a:gd name="connsiteX5634" fmla="*/ 1570699 w 6634280"/>
                <a:gd name="connsiteY5634" fmla="*/ 475054 h 1738203"/>
                <a:gd name="connsiteX5635" fmla="*/ 1565206 w 6634280"/>
                <a:gd name="connsiteY5635" fmla="*/ 464070 h 1738203"/>
                <a:gd name="connsiteX5636" fmla="*/ 1559715 w 6634280"/>
                <a:gd name="connsiteY5636" fmla="*/ 458578 h 1738203"/>
                <a:gd name="connsiteX5637" fmla="*/ 1551477 w 6634280"/>
                <a:gd name="connsiteY5637" fmla="*/ 458578 h 1738203"/>
                <a:gd name="connsiteX5638" fmla="*/ 1551477 w 6634280"/>
                <a:gd name="connsiteY5638" fmla="*/ 461324 h 1738203"/>
                <a:gd name="connsiteX5639" fmla="*/ 1554223 w 6634280"/>
                <a:gd name="connsiteY5639" fmla="*/ 464070 h 1738203"/>
                <a:gd name="connsiteX5640" fmla="*/ 1551477 w 6634280"/>
                <a:gd name="connsiteY5640" fmla="*/ 466816 h 1738203"/>
                <a:gd name="connsiteX5641" fmla="*/ 1548731 w 6634280"/>
                <a:gd name="connsiteY5641" fmla="*/ 466816 h 1738203"/>
                <a:gd name="connsiteX5642" fmla="*/ 1545985 w 6634280"/>
                <a:gd name="connsiteY5642" fmla="*/ 466816 h 1738203"/>
                <a:gd name="connsiteX5643" fmla="*/ 1543239 w 6634280"/>
                <a:gd name="connsiteY5643" fmla="*/ 469562 h 1738203"/>
                <a:gd name="connsiteX5644" fmla="*/ 1554223 w 6634280"/>
                <a:gd name="connsiteY5644" fmla="*/ 475054 h 1738203"/>
                <a:gd name="connsiteX5645" fmla="*/ 1559715 w 6634280"/>
                <a:gd name="connsiteY5645" fmla="*/ 477800 h 1738203"/>
                <a:gd name="connsiteX5646" fmla="*/ 1567952 w 6634280"/>
                <a:gd name="connsiteY5646" fmla="*/ 475054 h 1738203"/>
                <a:gd name="connsiteX5647" fmla="*/ 1570699 w 6634280"/>
                <a:gd name="connsiteY5647" fmla="*/ 477800 h 1738203"/>
                <a:gd name="connsiteX5648" fmla="*/ 1576191 w 6634280"/>
                <a:gd name="connsiteY5648" fmla="*/ 477800 h 1738203"/>
                <a:gd name="connsiteX5649" fmla="*/ 1576191 w 6634280"/>
                <a:gd name="connsiteY5649" fmla="*/ 497022 h 1738203"/>
                <a:gd name="connsiteX5650" fmla="*/ 1573445 w 6634280"/>
                <a:gd name="connsiteY5650" fmla="*/ 499768 h 1738203"/>
                <a:gd name="connsiteX5651" fmla="*/ 1573445 w 6634280"/>
                <a:gd name="connsiteY5651" fmla="*/ 502514 h 1738203"/>
                <a:gd name="connsiteX5652" fmla="*/ 1576191 w 6634280"/>
                <a:gd name="connsiteY5652" fmla="*/ 502514 h 1738203"/>
                <a:gd name="connsiteX5653" fmla="*/ 1576191 w 6634280"/>
                <a:gd name="connsiteY5653" fmla="*/ 505260 h 1738203"/>
                <a:gd name="connsiteX5654" fmla="*/ 1576191 w 6634280"/>
                <a:gd name="connsiteY5654" fmla="*/ 510752 h 1738203"/>
                <a:gd name="connsiteX5655" fmla="*/ 1576191 w 6634280"/>
                <a:gd name="connsiteY5655" fmla="*/ 546449 h 1738203"/>
                <a:gd name="connsiteX5656" fmla="*/ 1570699 w 6634280"/>
                <a:gd name="connsiteY5656" fmla="*/ 546449 h 1738203"/>
                <a:gd name="connsiteX5657" fmla="*/ 1570699 w 6634280"/>
                <a:gd name="connsiteY5657" fmla="*/ 549195 h 1738203"/>
                <a:gd name="connsiteX5658" fmla="*/ 1576191 w 6634280"/>
                <a:gd name="connsiteY5658" fmla="*/ 549195 h 1738203"/>
                <a:gd name="connsiteX5659" fmla="*/ 1576191 w 6634280"/>
                <a:gd name="connsiteY5659" fmla="*/ 568417 h 1738203"/>
                <a:gd name="connsiteX5660" fmla="*/ 1570699 w 6634280"/>
                <a:gd name="connsiteY5660" fmla="*/ 568417 h 1738203"/>
                <a:gd name="connsiteX5661" fmla="*/ 1570699 w 6634280"/>
                <a:gd name="connsiteY5661" fmla="*/ 573909 h 1738203"/>
                <a:gd name="connsiteX5662" fmla="*/ 1576191 w 6634280"/>
                <a:gd name="connsiteY5662" fmla="*/ 576655 h 1738203"/>
                <a:gd name="connsiteX5663" fmla="*/ 1573445 w 6634280"/>
                <a:gd name="connsiteY5663" fmla="*/ 818301 h 1738203"/>
                <a:gd name="connsiteX5664" fmla="*/ 1556969 w 6634280"/>
                <a:gd name="connsiteY5664" fmla="*/ 818301 h 1738203"/>
                <a:gd name="connsiteX5665" fmla="*/ 1540493 w 6634280"/>
                <a:gd name="connsiteY5665" fmla="*/ 818301 h 1738203"/>
                <a:gd name="connsiteX5666" fmla="*/ 1537748 w 6634280"/>
                <a:gd name="connsiteY5666" fmla="*/ 823793 h 1738203"/>
                <a:gd name="connsiteX5667" fmla="*/ 1537748 w 6634280"/>
                <a:gd name="connsiteY5667" fmla="*/ 829285 h 1738203"/>
                <a:gd name="connsiteX5668" fmla="*/ 1540493 w 6634280"/>
                <a:gd name="connsiteY5668" fmla="*/ 829285 h 1738203"/>
                <a:gd name="connsiteX5669" fmla="*/ 1540493 w 6634280"/>
                <a:gd name="connsiteY5669" fmla="*/ 834777 h 1738203"/>
                <a:gd name="connsiteX5670" fmla="*/ 1548731 w 6634280"/>
                <a:gd name="connsiteY5670" fmla="*/ 834777 h 1738203"/>
                <a:gd name="connsiteX5671" fmla="*/ 1551477 w 6634280"/>
                <a:gd name="connsiteY5671" fmla="*/ 837523 h 1738203"/>
                <a:gd name="connsiteX5672" fmla="*/ 1556969 w 6634280"/>
                <a:gd name="connsiteY5672" fmla="*/ 840269 h 1738203"/>
                <a:gd name="connsiteX5673" fmla="*/ 1562461 w 6634280"/>
                <a:gd name="connsiteY5673" fmla="*/ 840269 h 1738203"/>
                <a:gd name="connsiteX5674" fmla="*/ 1562461 w 6634280"/>
                <a:gd name="connsiteY5674" fmla="*/ 853999 h 1738203"/>
                <a:gd name="connsiteX5675" fmla="*/ 1567952 w 6634280"/>
                <a:gd name="connsiteY5675" fmla="*/ 853999 h 1738203"/>
                <a:gd name="connsiteX5676" fmla="*/ 1573445 w 6634280"/>
                <a:gd name="connsiteY5676" fmla="*/ 853999 h 1738203"/>
                <a:gd name="connsiteX5677" fmla="*/ 1573445 w 6634280"/>
                <a:gd name="connsiteY5677" fmla="*/ 867729 h 1738203"/>
                <a:gd name="connsiteX5678" fmla="*/ 1562461 w 6634280"/>
                <a:gd name="connsiteY5678" fmla="*/ 867729 h 1738203"/>
                <a:gd name="connsiteX5679" fmla="*/ 1559715 w 6634280"/>
                <a:gd name="connsiteY5679" fmla="*/ 870475 h 1738203"/>
                <a:gd name="connsiteX5680" fmla="*/ 1556969 w 6634280"/>
                <a:gd name="connsiteY5680" fmla="*/ 873221 h 1738203"/>
                <a:gd name="connsiteX5681" fmla="*/ 1554223 w 6634280"/>
                <a:gd name="connsiteY5681" fmla="*/ 873221 h 1738203"/>
                <a:gd name="connsiteX5682" fmla="*/ 1551477 w 6634280"/>
                <a:gd name="connsiteY5682" fmla="*/ 873221 h 1738203"/>
                <a:gd name="connsiteX5683" fmla="*/ 1548731 w 6634280"/>
                <a:gd name="connsiteY5683" fmla="*/ 875967 h 1738203"/>
                <a:gd name="connsiteX5684" fmla="*/ 1545985 w 6634280"/>
                <a:gd name="connsiteY5684" fmla="*/ 878713 h 1738203"/>
                <a:gd name="connsiteX5685" fmla="*/ 1551477 w 6634280"/>
                <a:gd name="connsiteY5685" fmla="*/ 878713 h 1738203"/>
                <a:gd name="connsiteX5686" fmla="*/ 1556969 w 6634280"/>
                <a:gd name="connsiteY5686" fmla="*/ 875967 h 1738203"/>
                <a:gd name="connsiteX5687" fmla="*/ 1554223 w 6634280"/>
                <a:gd name="connsiteY5687" fmla="*/ 886951 h 1738203"/>
                <a:gd name="connsiteX5688" fmla="*/ 1554223 w 6634280"/>
                <a:gd name="connsiteY5688" fmla="*/ 892443 h 1738203"/>
                <a:gd name="connsiteX5689" fmla="*/ 1556969 w 6634280"/>
                <a:gd name="connsiteY5689" fmla="*/ 895188 h 1738203"/>
                <a:gd name="connsiteX5690" fmla="*/ 1548731 w 6634280"/>
                <a:gd name="connsiteY5690" fmla="*/ 900680 h 1738203"/>
                <a:gd name="connsiteX5691" fmla="*/ 1548731 w 6634280"/>
                <a:gd name="connsiteY5691" fmla="*/ 897934 h 1738203"/>
                <a:gd name="connsiteX5692" fmla="*/ 1545985 w 6634280"/>
                <a:gd name="connsiteY5692" fmla="*/ 895188 h 1738203"/>
                <a:gd name="connsiteX5693" fmla="*/ 1543239 w 6634280"/>
                <a:gd name="connsiteY5693" fmla="*/ 895188 h 1738203"/>
                <a:gd name="connsiteX5694" fmla="*/ 1543239 w 6634280"/>
                <a:gd name="connsiteY5694" fmla="*/ 889697 h 1738203"/>
                <a:gd name="connsiteX5695" fmla="*/ 1532255 w 6634280"/>
                <a:gd name="connsiteY5695" fmla="*/ 889697 h 1738203"/>
                <a:gd name="connsiteX5696" fmla="*/ 1524017 w 6634280"/>
                <a:gd name="connsiteY5696" fmla="*/ 889697 h 1738203"/>
                <a:gd name="connsiteX5697" fmla="*/ 1521272 w 6634280"/>
                <a:gd name="connsiteY5697" fmla="*/ 897934 h 1738203"/>
                <a:gd name="connsiteX5698" fmla="*/ 1518526 w 6634280"/>
                <a:gd name="connsiteY5698" fmla="*/ 908918 h 1738203"/>
                <a:gd name="connsiteX5699" fmla="*/ 1524017 w 6634280"/>
                <a:gd name="connsiteY5699" fmla="*/ 908918 h 1738203"/>
                <a:gd name="connsiteX5700" fmla="*/ 1524017 w 6634280"/>
                <a:gd name="connsiteY5700" fmla="*/ 911664 h 1738203"/>
                <a:gd name="connsiteX5701" fmla="*/ 1526763 w 6634280"/>
                <a:gd name="connsiteY5701" fmla="*/ 919902 h 1738203"/>
                <a:gd name="connsiteX5702" fmla="*/ 1455368 w 6634280"/>
                <a:gd name="connsiteY5702" fmla="*/ 928140 h 1738203"/>
                <a:gd name="connsiteX5703" fmla="*/ 1455368 w 6634280"/>
                <a:gd name="connsiteY5703" fmla="*/ 925394 h 1738203"/>
                <a:gd name="connsiteX5704" fmla="*/ 1452622 w 6634280"/>
                <a:gd name="connsiteY5704" fmla="*/ 925394 h 1738203"/>
                <a:gd name="connsiteX5705" fmla="*/ 1447130 w 6634280"/>
                <a:gd name="connsiteY5705" fmla="*/ 925394 h 1738203"/>
                <a:gd name="connsiteX5706" fmla="*/ 1447130 w 6634280"/>
                <a:gd name="connsiteY5706" fmla="*/ 928140 h 1738203"/>
                <a:gd name="connsiteX5707" fmla="*/ 1070932 w 6634280"/>
                <a:gd name="connsiteY5707" fmla="*/ 972076 h 1738203"/>
                <a:gd name="connsiteX5708" fmla="*/ 1062694 w 6634280"/>
                <a:gd name="connsiteY5708" fmla="*/ 969330 h 1738203"/>
                <a:gd name="connsiteX5709" fmla="*/ 1054456 w 6634280"/>
                <a:gd name="connsiteY5709" fmla="*/ 969330 h 1738203"/>
                <a:gd name="connsiteX5710" fmla="*/ 1054456 w 6634280"/>
                <a:gd name="connsiteY5710" fmla="*/ 972076 h 1738203"/>
                <a:gd name="connsiteX5711" fmla="*/ 1018756 w 6634280"/>
                <a:gd name="connsiteY5711" fmla="*/ 978026 h 1738203"/>
                <a:gd name="connsiteX5712" fmla="*/ 1018756 w 6634280"/>
                <a:gd name="connsiteY5712" fmla="*/ 980314 h 1738203"/>
                <a:gd name="connsiteX5713" fmla="*/ 1016010 w 6634280"/>
                <a:gd name="connsiteY5713" fmla="*/ 985806 h 1738203"/>
                <a:gd name="connsiteX5714" fmla="*/ 1010518 w 6634280"/>
                <a:gd name="connsiteY5714" fmla="*/ 991298 h 1738203"/>
                <a:gd name="connsiteX5715" fmla="*/ 1005026 w 6634280"/>
                <a:gd name="connsiteY5715" fmla="*/ 996790 h 1738203"/>
                <a:gd name="connsiteX5716" fmla="*/ 991296 w 6634280"/>
                <a:gd name="connsiteY5716" fmla="*/ 1002282 h 1738203"/>
                <a:gd name="connsiteX5717" fmla="*/ 974820 w 6634280"/>
                <a:gd name="connsiteY5717" fmla="*/ 1002282 h 1738203"/>
                <a:gd name="connsiteX5718" fmla="*/ 958344 w 6634280"/>
                <a:gd name="connsiteY5718" fmla="*/ 999536 h 1738203"/>
                <a:gd name="connsiteX5719" fmla="*/ 933631 w 6634280"/>
                <a:gd name="connsiteY5719" fmla="*/ 994044 h 1738203"/>
                <a:gd name="connsiteX5720" fmla="*/ 911663 w 6634280"/>
                <a:gd name="connsiteY5720" fmla="*/ 991298 h 1738203"/>
                <a:gd name="connsiteX5721" fmla="*/ 889695 w 6634280"/>
                <a:gd name="connsiteY5721" fmla="*/ 994044 h 1738203"/>
                <a:gd name="connsiteX5722" fmla="*/ 878712 w 6634280"/>
                <a:gd name="connsiteY5722" fmla="*/ 996790 h 1738203"/>
                <a:gd name="connsiteX5723" fmla="*/ 867728 w 6634280"/>
                <a:gd name="connsiteY5723" fmla="*/ 1002282 h 1738203"/>
                <a:gd name="connsiteX5724" fmla="*/ 843014 w 6634280"/>
                <a:gd name="connsiteY5724" fmla="*/ 1016011 h 1738203"/>
                <a:gd name="connsiteX5725" fmla="*/ 832030 w 6634280"/>
                <a:gd name="connsiteY5725" fmla="*/ 1024249 h 1738203"/>
                <a:gd name="connsiteX5726" fmla="*/ 818300 w 6634280"/>
                <a:gd name="connsiteY5726" fmla="*/ 1026995 h 1738203"/>
                <a:gd name="connsiteX5727" fmla="*/ 804570 w 6634280"/>
                <a:gd name="connsiteY5727" fmla="*/ 1032487 h 1738203"/>
                <a:gd name="connsiteX5728" fmla="*/ 788094 w 6634280"/>
                <a:gd name="connsiteY5728" fmla="*/ 1032487 h 1738203"/>
                <a:gd name="connsiteX5729" fmla="*/ 757889 w 6634280"/>
                <a:gd name="connsiteY5729" fmla="*/ 1032487 h 1738203"/>
                <a:gd name="connsiteX5730" fmla="*/ 727683 w 6634280"/>
                <a:gd name="connsiteY5730" fmla="*/ 1026995 h 1738203"/>
                <a:gd name="connsiteX5731" fmla="*/ 697477 w 6634280"/>
                <a:gd name="connsiteY5731" fmla="*/ 1021503 h 1738203"/>
                <a:gd name="connsiteX5732" fmla="*/ 680690 w 6634280"/>
                <a:gd name="connsiteY5732" fmla="*/ 1016467 h 1738203"/>
                <a:gd name="connsiteX5733" fmla="*/ 540957 w 6634280"/>
                <a:gd name="connsiteY5733" fmla="*/ 1032488 h 1738203"/>
                <a:gd name="connsiteX5734" fmla="*/ 543703 w 6634280"/>
                <a:gd name="connsiteY5734" fmla="*/ 1029742 h 1738203"/>
                <a:gd name="connsiteX5735" fmla="*/ 546450 w 6634280"/>
                <a:gd name="connsiteY5735" fmla="*/ 1029742 h 1738203"/>
                <a:gd name="connsiteX5736" fmla="*/ 546450 w 6634280"/>
                <a:gd name="connsiteY5736" fmla="*/ 1024250 h 1738203"/>
                <a:gd name="connsiteX5737" fmla="*/ 543703 w 6634280"/>
                <a:gd name="connsiteY5737" fmla="*/ 1024250 h 1738203"/>
                <a:gd name="connsiteX5738" fmla="*/ 540957 w 6634280"/>
                <a:gd name="connsiteY5738" fmla="*/ 1026996 h 1738203"/>
                <a:gd name="connsiteX5739" fmla="*/ 538212 w 6634280"/>
                <a:gd name="connsiteY5739" fmla="*/ 1026996 h 1738203"/>
                <a:gd name="connsiteX5740" fmla="*/ 538212 w 6634280"/>
                <a:gd name="connsiteY5740" fmla="*/ 1032488 h 1738203"/>
                <a:gd name="connsiteX5741" fmla="*/ 513498 w 6634280"/>
                <a:gd name="connsiteY5741" fmla="*/ 1035234 h 1738203"/>
                <a:gd name="connsiteX5742" fmla="*/ 508005 w 6634280"/>
                <a:gd name="connsiteY5742" fmla="*/ 1035234 h 1738203"/>
                <a:gd name="connsiteX5743" fmla="*/ 502514 w 6634280"/>
                <a:gd name="connsiteY5743" fmla="*/ 1032488 h 1738203"/>
                <a:gd name="connsiteX5744" fmla="*/ 502514 w 6634280"/>
                <a:gd name="connsiteY5744" fmla="*/ 1035234 h 1738203"/>
                <a:gd name="connsiteX5745" fmla="*/ 505260 w 6634280"/>
                <a:gd name="connsiteY5745" fmla="*/ 1035234 h 1738203"/>
                <a:gd name="connsiteX5746" fmla="*/ 477800 w 6634280"/>
                <a:gd name="connsiteY5746" fmla="*/ 1040726 h 1738203"/>
                <a:gd name="connsiteX5747" fmla="*/ 469562 w 6634280"/>
                <a:gd name="connsiteY5747" fmla="*/ 1037980 h 1738203"/>
                <a:gd name="connsiteX5748" fmla="*/ 461324 w 6634280"/>
                <a:gd name="connsiteY5748" fmla="*/ 1040726 h 1738203"/>
                <a:gd name="connsiteX5749" fmla="*/ 461324 w 6634280"/>
                <a:gd name="connsiteY5749" fmla="*/ 1037980 h 1738203"/>
                <a:gd name="connsiteX5750" fmla="*/ 458578 w 6634280"/>
                <a:gd name="connsiteY5750" fmla="*/ 1035234 h 1738203"/>
                <a:gd name="connsiteX5751" fmla="*/ 469562 w 6634280"/>
                <a:gd name="connsiteY5751" fmla="*/ 1035234 h 1738203"/>
                <a:gd name="connsiteX5752" fmla="*/ 469562 w 6634280"/>
                <a:gd name="connsiteY5752" fmla="*/ 1029742 h 1738203"/>
                <a:gd name="connsiteX5753" fmla="*/ 464070 w 6634280"/>
                <a:gd name="connsiteY5753" fmla="*/ 1029742 h 1738203"/>
                <a:gd name="connsiteX5754" fmla="*/ 461324 w 6634280"/>
                <a:gd name="connsiteY5754" fmla="*/ 1029742 h 1738203"/>
                <a:gd name="connsiteX5755" fmla="*/ 458578 w 6634280"/>
                <a:gd name="connsiteY5755" fmla="*/ 1032488 h 1738203"/>
                <a:gd name="connsiteX5756" fmla="*/ 455832 w 6634280"/>
                <a:gd name="connsiteY5756" fmla="*/ 1032488 h 1738203"/>
                <a:gd name="connsiteX5757" fmla="*/ 453086 w 6634280"/>
                <a:gd name="connsiteY5757" fmla="*/ 1037980 h 1738203"/>
                <a:gd name="connsiteX5758" fmla="*/ 447594 w 6634280"/>
                <a:gd name="connsiteY5758" fmla="*/ 1037980 h 1738203"/>
                <a:gd name="connsiteX5759" fmla="*/ 447594 w 6634280"/>
                <a:gd name="connsiteY5759" fmla="*/ 1043472 h 1738203"/>
                <a:gd name="connsiteX5760" fmla="*/ 439356 w 6634280"/>
                <a:gd name="connsiteY5760" fmla="*/ 1043472 h 1738203"/>
                <a:gd name="connsiteX5761" fmla="*/ 439356 w 6634280"/>
                <a:gd name="connsiteY5761" fmla="*/ 1037980 h 1738203"/>
                <a:gd name="connsiteX5762" fmla="*/ 433864 w 6634280"/>
                <a:gd name="connsiteY5762" fmla="*/ 1037980 h 1738203"/>
                <a:gd name="connsiteX5763" fmla="*/ 428372 w 6634280"/>
                <a:gd name="connsiteY5763" fmla="*/ 1035234 h 1738203"/>
                <a:gd name="connsiteX5764" fmla="*/ 422880 w 6634280"/>
                <a:gd name="connsiteY5764" fmla="*/ 1035234 h 1738203"/>
                <a:gd name="connsiteX5765" fmla="*/ 420134 w 6634280"/>
                <a:gd name="connsiteY5765" fmla="*/ 1037980 h 1738203"/>
                <a:gd name="connsiteX5766" fmla="*/ 420134 w 6634280"/>
                <a:gd name="connsiteY5766" fmla="*/ 1035234 h 1738203"/>
                <a:gd name="connsiteX5767" fmla="*/ 420134 w 6634280"/>
                <a:gd name="connsiteY5767" fmla="*/ 1032488 h 1738203"/>
                <a:gd name="connsiteX5768" fmla="*/ 414642 w 6634280"/>
                <a:gd name="connsiteY5768" fmla="*/ 1029742 h 1738203"/>
                <a:gd name="connsiteX5769" fmla="*/ 406404 w 6634280"/>
                <a:gd name="connsiteY5769" fmla="*/ 1029742 h 1738203"/>
                <a:gd name="connsiteX5770" fmla="*/ 400913 w 6634280"/>
                <a:gd name="connsiteY5770" fmla="*/ 1026996 h 1738203"/>
                <a:gd name="connsiteX5771" fmla="*/ 392675 w 6634280"/>
                <a:gd name="connsiteY5771" fmla="*/ 1032488 h 1738203"/>
                <a:gd name="connsiteX5772" fmla="*/ 387183 w 6634280"/>
                <a:gd name="connsiteY5772" fmla="*/ 1032488 h 1738203"/>
                <a:gd name="connsiteX5773" fmla="*/ 381691 w 6634280"/>
                <a:gd name="connsiteY5773" fmla="*/ 1032488 h 1738203"/>
                <a:gd name="connsiteX5774" fmla="*/ 381691 w 6634280"/>
                <a:gd name="connsiteY5774" fmla="*/ 1043472 h 1738203"/>
                <a:gd name="connsiteX5775" fmla="*/ 384437 w 6634280"/>
                <a:gd name="connsiteY5775" fmla="*/ 1040726 h 1738203"/>
                <a:gd name="connsiteX5776" fmla="*/ 384437 w 6634280"/>
                <a:gd name="connsiteY5776" fmla="*/ 1037980 h 1738203"/>
                <a:gd name="connsiteX5777" fmla="*/ 387183 w 6634280"/>
                <a:gd name="connsiteY5777" fmla="*/ 1035234 h 1738203"/>
                <a:gd name="connsiteX5778" fmla="*/ 389929 w 6634280"/>
                <a:gd name="connsiteY5778" fmla="*/ 1037980 h 1738203"/>
                <a:gd name="connsiteX5779" fmla="*/ 392675 w 6634280"/>
                <a:gd name="connsiteY5779" fmla="*/ 1037980 h 1738203"/>
                <a:gd name="connsiteX5780" fmla="*/ 398167 w 6634280"/>
                <a:gd name="connsiteY5780" fmla="*/ 1035234 h 1738203"/>
                <a:gd name="connsiteX5781" fmla="*/ 395421 w 6634280"/>
                <a:gd name="connsiteY5781" fmla="*/ 1040726 h 1738203"/>
                <a:gd name="connsiteX5782" fmla="*/ 395421 w 6634280"/>
                <a:gd name="connsiteY5782" fmla="*/ 1043472 h 1738203"/>
                <a:gd name="connsiteX5783" fmla="*/ 392675 w 6634280"/>
                <a:gd name="connsiteY5783" fmla="*/ 1046218 h 1738203"/>
                <a:gd name="connsiteX5784" fmla="*/ 389929 w 6634280"/>
                <a:gd name="connsiteY5784" fmla="*/ 1048964 h 1738203"/>
                <a:gd name="connsiteX5785" fmla="*/ 387183 w 6634280"/>
                <a:gd name="connsiteY5785" fmla="*/ 1048964 h 1738203"/>
                <a:gd name="connsiteX5786" fmla="*/ 384437 w 6634280"/>
                <a:gd name="connsiteY5786" fmla="*/ 1046218 h 1738203"/>
                <a:gd name="connsiteX5787" fmla="*/ 381691 w 6634280"/>
                <a:gd name="connsiteY5787" fmla="*/ 1046218 h 1738203"/>
                <a:gd name="connsiteX5788" fmla="*/ 381691 w 6634280"/>
                <a:gd name="connsiteY5788" fmla="*/ 1048964 h 1738203"/>
                <a:gd name="connsiteX5789" fmla="*/ 378945 w 6634280"/>
                <a:gd name="connsiteY5789" fmla="*/ 1051710 h 1738203"/>
                <a:gd name="connsiteX5790" fmla="*/ 376199 w 6634280"/>
                <a:gd name="connsiteY5790" fmla="*/ 1051710 h 1738203"/>
                <a:gd name="connsiteX5791" fmla="*/ 370707 w 6634280"/>
                <a:gd name="connsiteY5791" fmla="*/ 1048964 h 1738203"/>
                <a:gd name="connsiteX5792" fmla="*/ 370707 w 6634280"/>
                <a:gd name="connsiteY5792" fmla="*/ 1051710 h 1738203"/>
                <a:gd name="connsiteX5793" fmla="*/ 60411 w 6634280"/>
                <a:gd name="connsiteY5793" fmla="*/ 1087407 h 1738203"/>
                <a:gd name="connsiteX5794" fmla="*/ 63157 w 6634280"/>
                <a:gd name="connsiteY5794" fmla="*/ 1084661 h 1738203"/>
                <a:gd name="connsiteX5795" fmla="*/ 68650 w 6634280"/>
                <a:gd name="connsiteY5795" fmla="*/ 1084661 h 1738203"/>
                <a:gd name="connsiteX5796" fmla="*/ 74141 w 6634280"/>
                <a:gd name="connsiteY5796" fmla="*/ 1081915 h 1738203"/>
                <a:gd name="connsiteX5797" fmla="*/ 85125 w 6634280"/>
                <a:gd name="connsiteY5797" fmla="*/ 1076423 h 1738203"/>
                <a:gd name="connsiteX5798" fmla="*/ 85125 w 6634280"/>
                <a:gd name="connsiteY5798" fmla="*/ 1068185 h 1738203"/>
                <a:gd name="connsiteX5799" fmla="*/ 87871 w 6634280"/>
                <a:gd name="connsiteY5799" fmla="*/ 1062693 h 1738203"/>
                <a:gd name="connsiteX5800" fmla="*/ 85125 w 6634280"/>
                <a:gd name="connsiteY5800" fmla="*/ 1057201 h 1738203"/>
                <a:gd name="connsiteX5801" fmla="*/ 79633 w 6634280"/>
                <a:gd name="connsiteY5801" fmla="*/ 1054455 h 1738203"/>
                <a:gd name="connsiteX5802" fmla="*/ 76887 w 6634280"/>
                <a:gd name="connsiteY5802" fmla="*/ 1046218 h 1738203"/>
                <a:gd name="connsiteX5803" fmla="*/ 68650 w 6634280"/>
                <a:gd name="connsiteY5803" fmla="*/ 1040726 h 1738203"/>
                <a:gd name="connsiteX5804" fmla="*/ 60411 w 6634280"/>
                <a:gd name="connsiteY5804" fmla="*/ 1035234 h 1738203"/>
                <a:gd name="connsiteX5805" fmla="*/ 54920 w 6634280"/>
                <a:gd name="connsiteY5805" fmla="*/ 1029742 h 1738203"/>
                <a:gd name="connsiteX5806" fmla="*/ 112585 w 6634280"/>
                <a:gd name="connsiteY5806" fmla="*/ 958346 h 1738203"/>
                <a:gd name="connsiteX5807" fmla="*/ 118077 w 6634280"/>
                <a:gd name="connsiteY5807" fmla="*/ 958346 h 1738203"/>
                <a:gd name="connsiteX5808" fmla="*/ 115331 w 6634280"/>
                <a:gd name="connsiteY5808" fmla="*/ 952854 h 1738203"/>
                <a:gd name="connsiteX5809" fmla="*/ 266360 w 6634280"/>
                <a:gd name="connsiteY5809" fmla="*/ 771620 h 1738203"/>
                <a:gd name="connsiteX5810" fmla="*/ 282836 w 6634280"/>
                <a:gd name="connsiteY5810" fmla="*/ 771620 h 1738203"/>
                <a:gd name="connsiteX5811" fmla="*/ 296565 w 6634280"/>
                <a:gd name="connsiteY5811" fmla="*/ 768874 h 1738203"/>
                <a:gd name="connsiteX5812" fmla="*/ 313041 w 6634280"/>
                <a:gd name="connsiteY5812" fmla="*/ 766128 h 1738203"/>
                <a:gd name="connsiteX5813" fmla="*/ 329517 w 6634280"/>
                <a:gd name="connsiteY5813" fmla="*/ 760636 h 1738203"/>
                <a:gd name="connsiteX5814" fmla="*/ 356977 w 6634280"/>
                <a:gd name="connsiteY5814" fmla="*/ 746906 h 1738203"/>
                <a:gd name="connsiteX5815" fmla="*/ 381691 w 6634280"/>
                <a:gd name="connsiteY5815" fmla="*/ 730430 h 1738203"/>
                <a:gd name="connsiteX5816" fmla="*/ 370707 w 6634280"/>
                <a:gd name="connsiteY5816" fmla="*/ 730430 h 1738203"/>
                <a:gd name="connsiteX5817" fmla="*/ 362469 w 6634280"/>
                <a:gd name="connsiteY5817" fmla="*/ 730430 h 1738203"/>
                <a:gd name="connsiteX5818" fmla="*/ 343247 w 6634280"/>
                <a:gd name="connsiteY5818" fmla="*/ 733176 h 1738203"/>
                <a:gd name="connsiteX5819" fmla="*/ 329517 w 6634280"/>
                <a:gd name="connsiteY5819" fmla="*/ 738668 h 1738203"/>
                <a:gd name="connsiteX5820" fmla="*/ 315787 w 6634280"/>
                <a:gd name="connsiteY5820" fmla="*/ 741414 h 1738203"/>
                <a:gd name="connsiteX5821" fmla="*/ 307549 w 6634280"/>
                <a:gd name="connsiteY5821" fmla="*/ 738668 h 1738203"/>
                <a:gd name="connsiteX5822" fmla="*/ 304803 w 6634280"/>
                <a:gd name="connsiteY5822" fmla="*/ 735922 h 1738203"/>
                <a:gd name="connsiteX5823" fmla="*/ 299311 w 6634280"/>
                <a:gd name="connsiteY5823" fmla="*/ 733176 h 1738203"/>
                <a:gd name="connsiteX5824" fmla="*/ 293820 w 6634280"/>
                <a:gd name="connsiteY5824" fmla="*/ 733176 h 1738203"/>
                <a:gd name="connsiteX5825" fmla="*/ 291074 w 6634280"/>
                <a:gd name="connsiteY5825" fmla="*/ 735922 h 1738203"/>
                <a:gd name="connsiteX5826" fmla="*/ 90617 w 6634280"/>
                <a:gd name="connsiteY5826" fmla="*/ 535465 h 1738203"/>
                <a:gd name="connsiteX5827" fmla="*/ 112585 w 6634280"/>
                <a:gd name="connsiteY5827" fmla="*/ 527228 h 1738203"/>
                <a:gd name="connsiteX5828" fmla="*/ 123569 w 6634280"/>
                <a:gd name="connsiteY5828" fmla="*/ 518990 h 1738203"/>
                <a:gd name="connsiteX5829" fmla="*/ 131807 w 6634280"/>
                <a:gd name="connsiteY5829" fmla="*/ 510752 h 1738203"/>
                <a:gd name="connsiteX5830" fmla="*/ 101601 w 6634280"/>
                <a:gd name="connsiteY5830" fmla="*/ 505260 h 1738203"/>
                <a:gd name="connsiteX5831" fmla="*/ 93363 w 6634280"/>
                <a:gd name="connsiteY5831" fmla="*/ 505260 h 1738203"/>
                <a:gd name="connsiteX5832" fmla="*/ 85125 w 6634280"/>
                <a:gd name="connsiteY5832" fmla="*/ 505260 h 1738203"/>
                <a:gd name="connsiteX5833" fmla="*/ 76887 w 6634280"/>
                <a:gd name="connsiteY5833" fmla="*/ 508006 h 1738203"/>
                <a:gd name="connsiteX5834" fmla="*/ 68650 w 6634280"/>
                <a:gd name="connsiteY5834" fmla="*/ 513498 h 1738203"/>
                <a:gd name="connsiteX5835" fmla="*/ 68650 w 6634280"/>
                <a:gd name="connsiteY5835" fmla="*/ 516244 h 1738203"/>
                <a:gd name="connsiteX5836" fmla="*/ 63157 w 6634280"/>
                <a:gd name="connsiteY5836" fmla="*/ 510752 h 1738203"/>
                <a:gd name="connsiteX5837" fmla="*/ 65904 w 6634280"/>
                <a:gd name="connsiteY5837" fmla="*/ 510752 h 1738203"/>
                <a:gd name="connsiteX5838" fmla="*/ 63157 w 6634280"/>
                <a:gd name="connsiteY5838" fmla="*/ 502514 h 1738203"/>
                <a:gd name="connsiteX5839" fmla="*/ 60411 w 6634280"/>
                <a:gd name="connsiteY5839" fmla="*/ 499768 h 1738203"/>
                <a:gd name="connsiteX5840" fmla="*/ 57665 w 6634280"/>
                <a:gd name="connsiteY5840" fmla="*/ 499768 h 1738203"/>
                <a:gd name="connsiteX5841" fmla="*/ 54920 w 6634280"/>
                <a:gd name="connsiteY5841" fmla="*/ 502514 h 1738203"/>
                <a:gd name="connsiteX5842" fmla="*/ 46682 w 6634280"/>
                <a:gd name="connsiteY5842" fmla="*/ 494276 h 1738203"/>
                <a:gd name="connsiteX5843" fmla="*/ 60411 w 6634280"/>
                <a:gd name="connsiteY5843" fmla="*/ 491530 h 1738203"/>
                <a:gd name="connsiteX5844" fmla="*/ 71395 w 6634280"/>
                <a:gd name="connsiteY5844" fmla="*/ 488784 h 1738203"/>
                <a:gd name="connsiteX5845" fmla="*/ 87871 w 6634280"/>
                <a:gd name="connsiteY5845" fmla="*/ 480546 h 1738203"/>
                <a:gd name="connsiteX5846" fmla="*/ 96109 w 6634280"/>
                <a:gd name="connsiteY5846" fmla="*/ 475054 h 1738203"/>
                <a:gd name="connsiteX5847" fmla="*/ 104347 w 6634280"/>
                <a:gd name="connsiteY5847" fmla="*/ 472308 h 1738203"/>
                <a:gd name="connsiteX5848" fmla="*/ 109839 w 6634280"/>
                <a:gd name="connsiteY5848" fmla="*/ 472308 h 1738203"/>
                <a:gd name="connsiteX5849" fmla="*/ 115331 w 6634280"/>
                <a:gd name="connsiteY5849" fmla="*/ 477800 h 1738203"/>
                <a:gd name="connsiteX5850" fmla="*/ 118077 w 6634280"/>
                <a:gd name="connsiteY5850" fmla="*/ 483292 h 1738203"/>
                <a:gd name="connsiteX5851" fmla="*/ 118077 w 6634280"/>
                <a:gd name="connsiteY5851" fmla="*/ 488784 h 1738203"/>
                <a:gd name="connsiteX5852" fmla="*/ 118077 w 6634280"/>
                <a:gd name="connsiteY5852" fmla="*/ 494276 h 1738203"/>
                <a:gd name="connsiteX5853" fmla="*/ 120823 w 6634280"/>
                <a:gd name="connsiteY5853" fmla="*/ 499768 h 1738203"/>
                <a:gd name="connsiteX5854" fmla="*/ 123569 w 6634280"/>
                <a:gd name="connsiteY5854" fmla="*/ 499768 h 1738203"/>
                <a:gd name="connsiteX5855" fmla="*/ 129061 w 6634280"/>
                <a:gd name="connsiteY5855" fmla="*/ 499768 h 1738203"/>
                <a:gd name="connsiteX5856" fmla="*/ 131807 w 6634280"/>
                <a:gd name="connsiteY5856" fmla="*/ 497022 h 1738203"/>
                <a:gd name="connsiteX5857" fmla="*/ 134553 w 6634280"/>
                <a:gd name="connsiteY5857" fmla="*/ 499768 h 1738203"/>
                <a:gd name="connsiteX5858" fmla="*/ 137299 w 6634280"/>
                <a:gd name="connsiteY5858" fmla="*/ 505260 h 1738203"/>
                <a:gd name="connsiteX5859" fmla="*/ 140045 w 6634280"/>
                <a:gd name="connsiteY5859" fmla="*/ 513498 h 1738203"/>
                <a:gd name="connsiteX5860" fmla="*/ 142791 w 6634280"/>
                <a:gd name="connsiteY5860" fmla="*/ 521736 h 1738203"/>
                <a:gd name="connsiteX5861" fmla="*/ 148283 w 6634280"/>
                <a:gd name="connsiteY5861" fmla="*/ 527228 h 1738203"/>
                <a:gd name="connsiteX5862" fmla="*/ 153775 w 6634280"/>
                <a:gd name="connsiteY5862" fmla="*/ 529974 h 1738203"/>
                <a:gd name="connsiteX5863" fmla="*/ 153775 w 6634280"/>
                <a:gd name="connsiteY5863" fmla="*/ 521736 h 1738203"/>
                <a:gd name="connsiteX5864" fmla="*/ 156521 w 6634280"/>
                <a:gd name="connsiteY5864" fmla="*/ 518990 h 1738203"/>
                <a:gd name="connsiteX5865" fmla="*/ 151029 w 6634280"/>
                <a:gd name="connsiteY5865" fmla="*/ 513498 h 1738203"/>
                <a:gd name="connsiteX5866" fmla="*/ 151029 w 6634280"/>
                <a:gd name="connsiteY5866" fmla="*/ 505260 h 1738203"/>
                <a:gd name="connsiteX5867" fmla="*/ 153775 w 6634280"/>
                <a:gd name="connsiteY5867" fmla="*/ 502514 h 1738203"/>
                <a:gd name="connsiteX5868" fmla="*/ 159267 w 6634280"/>
                <a:gd name="connsiteY5868" fmla="*/ 497022 h 1738203"/>
                <a:gd name="connsiteX5869" fmla="*/ 170251 w 6634280"/>
                <a:gd name="connsiteY5869" fmla="*/ 494276 h 1738203"/>
                <a:gd name="connsiteX5870" fmla="*/ 178488 w 6634280"/>
                <a:gd name="connsiteY5870" fmla="*/ 488784 h 1738203"/>
                <a:gd name="connsiteX5871" fmla="*/ 175743 w 6634280"/>
                <a:gd name="connsiteY5871" fmla="*/ 488784 h 1738203"/>
                <a:gd name="connsiteX5872" fmla="*/ 172997 w 6634280"/>
                <a:gd name="connsiteY5872" fmla="*/ 483292 h 1738203"/>
                <a:gd name="connsiteX5873" fmla="*/ 170251 w 6634280"/>
                <a:gd name="connsiteY5873" fmla="*/ 480546 h 1738203"/>
                <a:gd name="connsiteX5874" fmla="*/ 167505 w 6634280"/>
                <a:gd name="connsiteY5874" fmla="*/ 475054 h 1738203"/>
                <a:gd name="connsiteX5875" fmla="*/ 172997 w 6634280"/>
                <a:gd name="connsiteY5875" fmla="*/ 469562 h 1738203"/>
                <a:gd name="connsiteX5876" fmla="*/ 181234 w 6634280"/>
                <a:gd name="connsiteY5876" fmla="*/ 461324 h 1738203"/>
                <a:gd name="connsiteX5877" fmla="*/ 194964 w 6634280"/>
                <a:gd name="connsiteY5877" fmla="*/ 455832 h 1738203"/>
                <a:gd name="connsiteX5878" fmla="*/ 208694 w 6634280"/>
                <a:gd name="connsiteY5878" fmla="*/ 453086 h 1738203"/>
                <a:gd name="connsiteX5879" fmla="*/ 222424 w 6634280"/>
                <a:gd name="connsiteY5879" fmla="*/ 453086 h 1738203"/>
                <a:gd name="connsiteX5880" fmla="*/ 230662 w 6634280"/>
                <a:gd name="connsiteY5880" fmla="*/ 455832 h 1738203"/>
                <a:gd name="connsiteX5881" fmla="*/ 236154 w 6634280"/>
                <a:gd name="connsiteY5881" fmla="*/ 458578 h 1738203"/>
                <a:gd name="connsiteX5882" fmla="*/ 238900 w 6634280"/>
                <a:gd name="connsiteY5882" fmla="*/ 461324 h 1738203"/>
                <a:gd name="connsiteX5883" fmla="*/ 238900 w 6634280"/>
                <a:gd name="connsiteY5883" fmla="*/ 466816 h 1738203"/>
                <a:gd name="connsiteX5884" fmla="*/ 238900 w 6634280"/>
                <a:gd name="connsiteY5884" fmla="*/ 472308 h 1738203"/>
                <a:gd name="connsiteX5885" fmla="*/ 238900 w 6634280"/>
                <a:gd name="connsiteY5885" fmla="*/ 477800 h 1738203"/>
                <a:gd name="connsiteX5886" fmla="*/ 241646 w 6634280"/>
                <a:gd name="connsiteY5886" fmla="*/ 480546 h 1738203"/>
                <a:gd name="connsiteX5887" fmla="*/ 249884 w 6634280"/>
                <a:gd name="connsiteY5887" fmla="*/ 480546 h 1738203"/>
                <a:gd name="connsiteX5888" fmla="*/ 263614 w 6634280"/>
                <a:gd name="connsiteY5888" fmla="*/ 480546 h 1738203"/>
                <a:gd name="connsiteX5889" fmla="*/ 277344 w 6634280"/>
                <a:gd name="connsiteY5889" fmla="*/ 480546 h 1738203"/>
                <a:gd name="connsiteX5890" fmla="*/ 271852 w 6634280"/>
                <a:gd name="connsiteY5890" fmla="*/ 464070 h 1738203"/>
                <a:gd name="connsiteX5891" fmla="*/ 266360 w 6634280"/>
                <a:gd name="connsiteY5891" fmla="*/ 450340 h 1738203"/>
                <a:gd name="connsiteX5892" fmla="*/ 260868 w 6634280"/>
                <a:gd name="connsiteY5892" fmla="*/ 433864 h 1738203"/>
                <a:gd name="connsiteX5893" fmla="*/ 255376 w 6634280"/>
                <a:gd name="connsiteY5893" fmla="*/ 422880 h 1738203"/>
                <a:gd name="connsiteX5894" fmla="*/ 848507 w 6634280"/>
                <a:gd name="connsiteY5894" fmla="*/ 359723 h 1738203"/>
                <a:gd name="connsiteX5895" fmla="*/ 873221 w 6634280"/>
                <a:gd name="connsiteY5895" fmla="*/ 356977 h 1738203"/>
                <a:gd name="connsiteX5896" fmla="*/ 892443 w 6634280"/>
                <a:gd name="connsiteY5896" fmla="*/ 373453 h 1738203"/>
                <a:gd name="connsiteX5897" fmla="*/ 903426 w 6634280"/>
                <a:gd name="connsiteY5897" fmla="*/ 381691 h 1738203"/>
                <a:gd name="connsiteX5898" fmla="*/ 911664 w 6634280"/>
                <a:gd name="connsiteY5898" fmla="*/ 384437 h 1738203"/>
                <a:gd name="connsiteX5899" fmla="*/ 917156 w 6634280"/>
                <a:gd name="connsiteY5899" fmla="*/ 384437 h 1738203"/>
                <a:gd name="connsiteX5900" fmla="*/ 922648 w 6634280"/>
                <a:gd name="connsiteY5900" fmla="*/ 384437 h 1738203"/>
                <a:gd name="connsiteX5901" fmla="*/ 933632 w 6634280"/>
                <a:gd name="connsiteY5901" fmla="*/ 378945 h 1738203"/>
                <a:gd name="connsiteX5902" fmla="*/ 941870 w 6634280"/>
                <a:gd name="connsiteY5902" fmla="*/ 376199 h 1738203"/>
                <a:gd name="connsiteX5903" fmla="*/ 947362 w 6634280"/>
                <a:gd name="connsiteY5903" fmla="*/ 373453 h 1738203"/>
                <a:gd name="connsiteX5904" fmla="*/ 950108 w 6634280"/>
                <a:gd name="connsiteY5904" fmla="*/ 376199 h 1738203"/>
                <a:gd name="connsiteX5905" fmla="*/ 952854 w 6634280"/>
                <a:gd name="connsiteY5905" fmla="*/ 376199 h 1738203"/>
                <a:gd name="connsiteX5906" fmla="*/ 952854 w 6634280"/>
                <a:gd name="connsiteY5906" fmla="*/ 378945 h 1738203"/>
                <a:gd name="connsiteX5907" fmla="*/ 952854 w 6634280"/>
                <a:gd name="connsiteY5907" fmla="*/ 384437 h 1738203"/>
                <a:gd name="connsiteX5908" fmla="*/ 952854 w 6634280"/>
                <a:gd name="connsiteY5908" fmla="*/ 389929 h 1738203"/>
                <a:gd name="connsiteX5909" fmla="*/ 958346 w 6634280"/>
                <a:gd name="connsiteY5909" fmla="*/ 392675 h 1738203"/>
                <a:gd name="connsiteX5910" fmla="*/ 980314 w 6634280"/>
                <a:gd name="connsiteY5910" fmla="*/ 392675 h 1738203"/>
                <a:gd name="connsiteX5911" fmla="*/ 1005028 w 6634280"/>
                <a:gd name="connsiteY5911" fmla="*/ 389929 h 1738203"/>
                <a:gd name="connsiteX5912" fmla="*/ 1059948 w 6634280"/>
                <a:gd name="connsiteY5912" fmla="*/ 381691 h 1738203"/>
                <a:gd name="connsiteX5913" fmla="*/ 1087407 w 6634280"/>
                <a:gd name="connsiteY5913" fmla="*/ 376199 h 1738203"/>
                <a:gd name="connsiteX5914" fmla="*/ 1112121 w 6634280"/>
                <a:gd name="connsiteY5914" fmla="*/ 367961 h 1738203"/>
                <a:gd name="connsiteX5915" fmla="*/ 1131343 w 6634280"/>
                <a:gd name="connsiteY5915" fmla="*/ 359723 h 1738203"/>
                <a:gd name="connsiteX5916" fmla="*/ 1145073 w 6634280"/>
                <a:gd name="connsiteY5916" fmla="*/ 348739 h 1738203"/>
                <a:gd name="connsiteX5917" fmla="*/ 1153311 w 6634280"/>
                <a:gd name="connsiteY5917" fmla="*/ 345993 h 1738203"/>
                <a:gd name="connsiteX5918" fmla="*/ 1158803 w 6634280"/>
                <a:gd name="connsiteY5918" fmla="*/ 348739 h 1738203"/>
                <a:gd name="connsiteX5919" fmla="*/ 1164296 w 6634280"/>
                <a:gd name="connsiteY5919" fmla="*/ 351485 h 1738203"/>
                <a:gd name="connsiteX5920" fmla="*/ 1172532 w 6634280"/>
                <a:gd name="connsiteY5920" fmla="*/ 354231 h 1738203"/>
                <a:gd name="connsiteX5921" fmla="*/ 1175278 w 6634280"/>
                <a:gd name="connsiteY5921" fmla="*/ 356977 h 1738203"/>
                <a:gd name="connsiteX5922" fmla="*/ 1180772 w 6634280"/>
                <a:gd name="connsiteY5922" fmla="*/ 359723 h 1738203"/>
                <a:gd name="connsiteX5923" fmla="*/ 1180772 w 6634280"/>
                <a:gd name="connsiteY5923" fmla="*/ 351485 h 1738203"/>
                <a:gd name="connsiteX5924" fmla="*/ 1178025 w 6634280"/>
                <a:gd name="connsiteY5924" fmla="*/ 351485 h 1738203"/>
                <a:gd name="connsiteX5925" fmla="*/ 1194500 w 6634280"/>
                <a:gd name="connsiteY5925" fmla="*/ 345993 h 1738203"/>
                <a:gd name="connsiteX5926" fmla="*/ 1213722 w 6634280"/>
                <a:gd name="connsiteY5926" fmla="*/ 337755 h 1738203"/>
                <a:gd name="connsiteX5927" fmla="*/ 1249202 w 6634280"/>
                <a:gd name="connsiteY5927" fmla="*/ 318650 h 1738203"/>
                <a:gd name="connsiteX5928" fmla="*/ 1276880 w 6634280"/>
                <a:gd name="connsiteY5928" fmla="*/ 315787 h 1738203"/>
                <a:gd name="connsiteX5929" fmla="*/ 1271389 w 6634280"/>
                <a:gd name="connsiteY5929" fmla="*/ 321279 h 1738203"/>
                <a:gd name="connsiteX5930" fmla="*/ 1271389 w 6634280"/>
                <a:gd name="connsiteY5930" fmla="*/ 332263 h 1738203"/>
                <a:gd name="connsiteX5931" fmla="*/ 1282371 w 6634280"/>
                <a:gd name="connsiteY5931" fmla="*/ 335009 h 1738203"/>
                <a:gd name="connsiteX5932" fmla="*/ 1296101 w 6634280"/>
                <a:gd name="connsiteY5932" fmla="*/ 337755 h 1738203"/>
                <a:gd name="connsiteX5933" fmla="*/ 1323562 w 6634280"/>
                <a:gd name="connsiteY5933" fmla="*/ 337755 h 1738203"/>
                <a:gd name="connsiteX5934" fmla="*/ 1337290 w 6634280"/>
                <a:gd name="connsiteY5934" fmla="*/ 337755 h 1738203"/>
                <a:gd name="connsiteX5935" fmla="*/ 1351020 w 6634280"/>
                <a:gd name="connsiteY5935" fmla="*/ 340501 h 1738203"/>
                <a:gd name="connsiteX5936" fmla="*/ 1362005 w 6634280"/>
                <a:gd name="connsiteY5936" fmla="*/ 345993 h 1738203"/>
                <a:gd name="connsiteX5937" fmla="*/ 1372988 w 6634280"/>
                <a:gd name="connsiteY5937" fmla="*/ 354231 h 1738203"/>
                <a:gd name="connsiteX5938" fmla="*/ 1367496 w 6634280"/>
                <a:gd name="connsiteY5938" fmla="*/ 354231 h 1738203"/>
                <a:gd name="connsiteX5939" fmla="*/ 1370242 w 6634280"/>
                <a:gd name="connsiteY5939" fmla="*/ 362469 h 1738203"/>
                <a:gd name="connsiteX5940" fmla="*/ 1375736 w 6634280"/>
                <a:gd name="connsiteY5940" fmla="*/ 365215 h 1738203"/>
                <a:gd name="connsiteX5941" fmla="*/ 1378481 w 6634280"/>
                <a:gd name="connsiteY5941" fmla="*/ 370707 h 1738203"/>
                <a:gd name="connsiteX5942" fmla="*/ 1372988 w 6634280"/>
                <a:gd name="connsiteY5942" fmla="*/ 367961 h 1738203"/>
                <a:gd name="connsiteX5943" fmla="*/ 1375736 w 6634280"/>
                <a:gd name="connsiteY5943" fmla="*/ 373453 h 1738203"/>
                <a:gd name="connsiteX5944" fmla="*/ 1378481 w 6634280"/>
                <a:gd name="connsiteY5944" fmla="*/ 376199 h 1738203"/>
                <a:gd name="connsiteX5945" fmla="*/ 1389464 w 6634280"/>
                <a:gd name="connsiteY5945" fmla="*/ 370707 h 1738203"/>
                <a:gd name="connsiteX5946" fmla="*/ 1392210 w 6634280"/>
                <a:gd name="connsiteY5946" fmla="*/ 365215 h 1738203"/>
                <a:gd name="connsiteX5947" fmla="*/ 1394958 w 6634280"/>
                <a:gd name="connsiteY5947" fmla="*/ 359723 h 1738203"/>
                <a:gd name="connsiteX5948" fmla="*/ 1400448 w 6634280"/>
                <a:gd name="connsiteY5948" fmla="*/ 354231 h 1738203"/>
                <a:gd name="connsiteX5949" fmla="*/ 1405940 w 6634280"/>
                <a:gd name="connsiteY5949" fmla="*/ 354231 h 1738203"/>
                <a:gd name="connsiteX5950" fmla="*/ 1408686 w 6634280"/>
                <a:gd name="connsiteY5950" fmla="*/ 354231 h 1738203"/>
                <a:gd name="connsiteX5951" fmla="*/ 1416924 w 6634280"/>
                <a:gd name="connsiteY5951" fmla="*/ 345993 h 1738203"/>
                <a:gd name="connsiteX5952" fmla="*/ 1436146 w 6634280"/>
                <a:gd name="connsiteY5952" fmla="*/ 343247 h 1738203"/>
                <a:gd name="connsiteX5953" fmla="*/ 1436146 w 6634280"/>
                <a:gd name="connsiteY5953" fmla="*/ 345993 h 1738203"/>
                <a:gd name="connsiteX5954" fmla="*/ 1433400 w 6634280"/>
                <a:gd name="connsiteY5954" fmla="*/ 345993 h 1738203"/>
                <a:gd name="connsiteX5955" fmla="*/ 1433400 w 6634280"/>
                <a:gd name="connsiteY5955" fmla="*/ 348739 h 1738203"/>
                <a:gd name="connsiteX5956" fmla="*/ 1433400 w 6634280"/>
                <a:gd name="connsiteY5956" fmla="*/ 351485 h 1738203"/>
                <a:gd name="connsiteX5957" fmla="*/ 1436146 w 6634280"/>
                <a:gd name="connsiteY5957" fmla="*/ 351485 h 1738203"/>
                <a:gd name="connsiteX5958" fmla="*/ 1441637 w 6634280"/>
                <a:gd name="connsiteY5958" fmla="*/ 348739 h 1738203"/>
                <a:gd name="connsiteX5959" fmla="*/ 1447130 w 6634280"/>
                <a:gd name="connsiteY5959" fmla="*/ 343247 h 1738203"/>
                <a:gd name="connsiteX5960" fmla="*/ 1449877 w 6634280"/>
                <a:gd name="connsiteY5960" fmla="*/ 343247 h 1738203"/>
                <a:gd name="connsiteX5961" fmla="*/ 1455368 w 6634280"/>
                <a:gd name="connsiteY5961" fmla="*/ 345993 h 1738203"/>
                <a:gd name="connsiteX5962" fmla="*/ 1460859 w 6634280"/>
                <a:gd name="connsiteY5962" fmla="*/ 345993 h 1738203"/>
                <a:gd name="connsiteX5963" fmla="*/ 1460859 w 6634280"/>
                <a:gd name="connsiteY5963" fmla="*/ 351485 h 1738203"/>
                <a:gd name="connsiteX5964" fmla="*/ 1466353 w 6634280"/>
                <a:gd name="connsiteY5964" fmla="*/ 351485 h 1738203"/>
                <a:gd name="connsiteX5965" fmla="*/ 1480081 w 6634280"/>
                <a:gd name="connsiteY5965" fmla="*/ 354231 h 1738203"/>
                <a:gd name="connsiteX5966" fmla="*/ 1480081 w 6634280"/>
                <a:gd name="connsiteY5966" fmla="*/ 348739 h 1738203"/>
                <a:gd name="connsiteX5967" fmla="*/ 1485574 w 6634280"/>
                <a:gd name="connsiteY5967" fmla="*/ 345993 h 1738203"/>
                <a:gd name="connsiteX5968" fmla="*/ 1485574 w 6634280"/>
                <a:gd name="connsiteY5968" fmla="*/ 348739 h 1738203"/>
                <a:gd name="connsiteX5969" fmla="*/ 1482829 w 6634280"/>
                <a:gd name="connsiteY5969" fmla="*/ 348739 h 1738203"/>
                <a:gd name="connsiteX5970" fmla="*/ 1482829 w 6634280"/>
                <a:gd name="connsiteY5970" fmla="*/ 351485 h 1738203"/>
                <a:gd name="connsiteX5971" fmla="*/ 1491065 w 6634280"/>
                <a:gd name="connsiteY5971" fmla="*/ 351485 h 1738203"/>
                <a:gd name="connsiteX5972" fmla="*/ 1485574 w 6634280"/>
                <a:gd name="connsiteY5972" fmla="*/ 337755 h 1738203"/>
                <a:gd name="connsiteX5973" fmla="*/ 1499304 w 6634280"/>
                <a:gd name="connsiteY5973" fmla="*/ 337755 h 1738203"/>
                <a:gd name="connsiteX5974" fmla="*/ 1502050 w 6634280"/>
                <a:gd name="connsiteY5974" fmla="*/ 340501 h 1738203"/>
                <a:gd name="connsiteX5975" fmla="*/ 1504796 w 6634280"/>
                <a:gd name="connsiteY5975" fmla="*/ 340501 h 1738203"/>
                <a:gd name="connsiteX5976" fmla="*/ 1504796 w 6634280"/>
                <a:gd name="connsiteY5976" fmla="*/ 337755 h 1738203"/>
                <a:gd name="connsiteX5977" fmla="*/ 1507541 w 6634280"/>
                <a:gd name="connsiteY5977" fmla="*/ 335009 h 1738203"/>
                <a:gd name="connsiteX5978" fmla="*/ 1502050 w 6634280"/>
                <a:gd name="connsiteY5978" fmla="*/ 335009 h 1738203"/>
                <a:gd name="connsiteX5979" fmla="*/ 1499304 w 6634280"/>
                <a:gd name="connsiteY5979" fmla="*/ 324025 h 1738203"/>
                <a:gd name="connsiteX5980" fmla="*/ 1496557 w 6634280"/>
                <a:gd name="connsiteY5980" fmla="*/ 321279 h 1738203"/>
                <a:gd name="connsiteX5981" fmla="*/ 1493811 w 6634280"/>
                <a:gd name="connsiteY5981" fmla="*/ 321279 h 1738203"/>
                <a:gd name="connsiteX5982" fmla="*/ 1499304 w 6634280"/>
                <a:gd name="connsiteY5982" fmla="*/ 313041 h 1738203"/>
                <a:gd name="connsiteX5983" fmla="*/ 1502050 w 6634280"/>
                <a:gd name="connsiteY5983" fmla="*/ 307549 h 1738203"/>
                <a:gd name="connsiteX5984" fmla="*/ 1499304 w 6634280"/>
                <a:gd name="connsiteY5984" fmla="*/ 307549 h 1738203"/>
                <a:gd name="connsiteX5985" fmla="*/ 1496557 w 6634280"/>
                <a:gd name="connsiteY5985" fmla="*/ 307549 h 1738203"/>
                <a:gd name="connsiteX5986" fmla="*/ 1496557 w 6634280"/>
                <a:gd name="connsiteY5986" fmla="*/ 310295 h 1738203"/>
                <a:gd name="connsiteX5987" fmla="*/ 1491065 w 6634280"/>
                <a:gd name="connsiteY5987" fmla="*/ 310295 h 1738203"/>
                <a:gd name="connsiteX5988" fmla="*/ 1493811 w 6634280"/>
                <a:gd name="connsiteY5988" fmla="*/ 307549 h 1738203"/>
                <a:gd name="connsiteX5989" fmla="*/ 1491065 w 6634280"/>
                <a:gd name="connsiteY5989" fmla="*/ 304803 h 1738203"/>
                <a:gd name="connsiteX5990" fmla="*/ 1491065 w 6634280"/>
                <a:gd name="connsiteY5990" fmla="*/ 302057 h 1738203"/>
                <a:gd name="connsiteX5991" fmla="*/ 1491065 w 6634280"/>
                <a:gd name="connsiteY5991" fmla="*/ 299311 h 1738203"/>
                <a:gd name="connsiteX5992" fmla="*/ 1485574 w 6634280"/>
                <a:gd name="connsiteY5992" fmla="*/ 304803 h 1738203"/>
                <a:gd name="connsiteX5993" fmla="*/ 1482829 w 6634280"/>
                <a:gd name="connsiteY5993" fmla="*/ 313041 h 1738203"/>
                <a:gd name="connsiteX5994" fmla="*/ 1488320 w 6634280"/>
                <a:gd name="connsiteY5994" fmla="*/ 315787 h 1738203"/>
                <a:gd name="connsiteX5995" fmla="*/ 1493811 w 6634280"/>
                <a:gd name="connsiteY5995" fmla="*/ 321279 h 1738203"/>
                <a:gd name="connsiteX5996" fmla="*/ 1491065 w 6634280"/>
                <a:gd name="connsiteY5996" fmla="*/ 321279 h 1738203"/>
                <a:gd name="connsiteX5997" fmla="*/ 1488320 w 6634280"/>
                <a:gd name="connsiteY5997" fmla="*/ 324025 h 1738203"/>
                <a:gd name="connsiteX5998" fmla="*/ 1482829 w 6634280"/>
                <a:gd name="connsiteY5998" fmla="*/ 321279 h 1738203"/>
                <a:gd name="connsiteX5999" fmla="*/ 1477335 w 6634280"/>
                <a:gd name="connsiteY5999" fmla="*/ 321279 h 1738203"/>
                <a:gd name="connsiteX6000" fmla="*/ 1460859 w 6634280"/>
                <a:gd name="connsiteY6000" fmla="*/ 321279 h 1738203"/>
                <a:gd name="connsiteX6001" fmla="*/ 1460859 w 6634280"/>
                <a:gd name="connsiteY6001" fmla="*/ 318533 h 1738203"/>
                <a:gd name="connsiteX6002" fmla="*/ 1463606 w 6634280"/>
                <a:gd name="connsiteY6002" fmla="*/ 313041 h 1738203"/>
                <a:gd name="connsiteX6003" fmla="*/ 1469098 w 6634280"/>
                <a:gd name="connsiteY6003" fmla="*/ 318533 h 1738203"/>
                <a:gd name="connsiteX6004" fmla="*/ 1474589 w 6634280"/>
                <a:gd name="connsiteY6004" fmla="*/ 318533 h 1738203"/>
                <a:gd name="connsiteX6005" fmla="*/ 1477335 w 6634280"/>
                <a:gd name="connsiteY6005" fmla="*/ 315787 h 1738203"/>
                <a:gd name="connsiteX6006" fmla="*/ 1474589 w 6634280"/>
                <a:gd name="connsiteY6006" fmla="*/ 310295 h 1738203"/>
                <a:gd name="connsiteX6007" fmla="*/ 1471844 w 6634280"/>
                <a:gd name="connsiteY6007" fmla="*/ 304803 h 1738203"/>
                <a:gd name="connsiteX6008" fmla="*/ 1469098 w 6634280"/>
                <a:gd name="connsiteY6008" fmla="*/ 304803 h 1738203"/>
                <a:gd name="connsiteX6009" fmla="*/ 1463606 w 6634280"/>
                <a:gd name="connsiteY6009" fmla="*/ 307549 h 1738203"/>
                <a:gd name="connsiteX6010" fmla="*/ 1463606 w 6634280"/>
                <a:gd name="connsiteY6010" fmla="*/ 310295 h 1738203"/>
                <a:gd name="connsiteX6011" fmla="*/ 1460859 w 6634280"/>
                <a:gd name="connsiteY6011" fmla="*/ 313041 h 1738203"/>
                <a:gd name="connsiteX6012" fmla="*/ 1460859 w 6634280"/>
                <a:gd name="connsiteY6012" fmla="*/ 304803 h 1738203"/>
                <a:gd name="connsiteX6013" fmla="*/ 1458113 w 6634280"/>
                <a:gd name="connsiteY6013" fmla="*/ 302057 h 1738203"/>
                <a:gd name="connsiteX6014" fmla="*/ 1452622 w 6634280"/>
                <a:gd name="connsiteY6014" fmla="*/ 299311 h 1738203"/>
                <a:gd name="connsiteX6015" fmla="*/ 1447130 w 6634280"/>
                <a:gd name="connsiteY6015" fmla="*/ 299311 h 1738203"/>
                <a:gd name="connsiteX6016" fmla="*/ 1447130 w 6634280"/>
                <a:gd name="connsiteY6016" fmla="*/ 302057 h 1738203"/>
                <a:gd name="connsiteX6017" fmla="*/ 1447130 w 6634280"/>
                <a:gd name="connsiteY6017" fmla="*/ 304803 h 1738203"/>
                <a:gd name="connsiteX6018" fmla="*/ 1444383 w 6634280"/>
                <a:gd name="connsiteY6018" fmla="*/ 307549 h 1738203"/>
                <a:gd name="connsiteX6019" fmla="*/ 1444383 w 6634280"/>
                <a:gd name="connsiteY6019" fmla="*/ 310295 h 1738203"/>
                <a:gd name="connsiteX6020" fmla="*/ 1449877 w 6634280"/>
                <a:gd name="connsiteY6020" fmla="*/ 310295 h 1738203"/>
                <a:gd name="connsiteX6021" fmla="*/ 1452622 w 6634280"/>
                <a:gd name="connsiteY6021" fmla="*/ 310295 h 1738203"/>
                <a:gd name="connsiteX6022" fmla="*/ 1455368 w 6634280"/>
                <a:gd name="connsiteY6022" fmla="*/ 313041 h 1738203"/>
                <a:gd name="connsiteX6023" fmla="*/ 1452622 w 6634280"/>
                <a:gd name="connsiteY6023" fmla="*/ 313041 h 1738203"/>
                <a:gd name="connsiteX6024" fmla="*/ 1447130 w 6634280"/>
                <a:gd name="connsiteY6024" fmla="*/ 313041 h 1738203"/>
                <a:gd name="connsiteX6025" fmla="*/ 1444383 w 6634280"/>
                <a:gd name="connsiteY6025" fmla="*/ 313041 h 1738203"/>
                <a:gd name="connsiteX6026" fmla="*/ 1441637 w 6634280"/>
                <a:gd name="connsiteY6026" fmla="*/ 315787 h 1738203"/>
                <a:gd name="connsiteX6027" fmla="*/ 1441637 w 6634280"/>
                <a:gd name="connsiteY6027" fmla="*/ 318533 h 1738203"/>
                <a:gd name="connsiteX6028" fmla="*/ 1444383 w 6634280"/>
                <a:gd name="connsiteY6028" fmla="*/ 318533 h 1738203"/>
                <a:gd name="connsiteX6029" fmla="*/ 1444383 w 6634280"/>
                <a:gd name="connsiteY6029" fmla="*/ 321279 h 1738203"/>
                <a:gd name="connsiteX6030" fmla="*/ 1441637 w 6634280"/>
                <a:gd name="connsiteY6030" fmla="*/ 321279 h 1738203"/>
                <a:gd name="connsiteX6031" fmla="*/ 1438891 w 6634280"/>
                <a:gd name="connsiteY6031" fmla="*/ 321279 h 1738203"/>
                <a:gd name="connsiteX6032" fmla="*/ 1438891 w 6634280"/>
                <a:gd name="connsiteY6032" fmla="*/ 324025 h 1738203"/>
                <a:gd name="connsiteX6033" fmla="*/ 1436146 w 6634280"/>
                <a:gd name="connsiteY6033" fmla="*/ 324025 h 1738203"/>
                <a:gd name="connsiteX6034" fmla="*/ 1433400 w 6634280"/>
                <a:gd name="connsiteY6034" fmla="*/ 315787 h 1738203"/>
                <a:gd name="connsiteX6035" fmla="*/ 1433400 w 6634280"/>
                <a:gd name="connsiteY6035" fmla="*/ 313041 h 1738203"/>
                <a:gd name="connsiteX6036" fmla="*/ 1436146 w 6634280"/>
                <a:gd name="connsiteY6036" fmla="*/ 310295 h 1738203"/>
                <a:gd name="connsiteX6037" fmla="*/ 1430655 w 6634280"/>
                <a:gd name="connsiteY6037" fmla="*/ 307549 h 1738203"/>
                <a:gd name="connsiteX6038" fmla="*/ 1427907 w 6634280"/>
                <a:gd name="connsiteY6038" fmla="*/ 304803 h 1738203"/>
                <a:gd name="connsiteX6039" fmla="*/ 1427907 w 6634280"/>
                <a:gd name="connsiteY6039" fmla="*/ 299311 h 1738203"/>
                <a:gd name="connsiteX6040" fmla="*/ 1496557 w 6634280"/>
                <a:gd name="connsiteY6040" fmla="*/ 293819 h 1738203"/>
                <a:gd name="connsiteX6041" fmla="*/ 1496557 w 6634280"/>
                <a:gd name="connsiteY6041" fmla="*/ 299311 h 1738203"/>
                <a:gd name="connsiteX6042" fmla="*/ 1507541 w 6634280"/>
                <a:gd name="connsiteY6042" fmla="*/ 304803 h 1738203"/>
                <a:gd name="connsiteX6043" fmla="*/ 1507541 w 6634280"/>
                <a:gd name="connsiteY6043" fmla="*/ 299311 h 1738203"/>
                <a:gd name="connsiteX6044" fmla="*/ 1510287 w 6634280"/>
                <a:gd name="connsiteY6044" fmla="*/ 299311 h 1738203"/>
                <a:gd name="connsiteX6045" fmla="*/ 1510287 w 6634280"/>
                <a:gd name="connsiteY6045" fmla="*/ 293819 h 1738203"/>
                <a:gd name="connsiteX6046" fmla="*/ 1507541 w 6634280"/>
                <a:gd name="connsiteY6046" fmla="*/ 291073 h 1738203"/>
                <a:gd name="connsiteX6047" fmla="*/ 1515779 w 6634280"/>
                <a:gd name="connsiteY6047" fmla="*/ 291073 h 1738203"/>
                <a:gd name="connsiteX6048" fmla="*/ 1513033 w 6634280"/>
                <a:gd name="connsiteY6048" fmla="*/ 296565 h 1738203"/>
                <a:gd name="connsiteX6049" fmla="*/ 1524017 w 6634280"/>
                <a:gd name="connsiteY6049" fmla="*/ 296565 h 1738203"/>
                <a:gd name="connsiteX6050" fmla="*/ 1521272 w 6634280"/>
                <a:gd name="connsiteY6050" fmla="*/ 291073 h 1738203"/>
                <a:gd name="connsiteX6051" fmla="*/ 1529509 w 6634280"/>
                <a:gd name="connsiteY6051" fmla="*/ 291073 h 1738203"/>
                <a:gd name="connsiteX6052" fmla="*/ 1535002 w 6634280"/>
                <a:gd name="connsiteY6052" fmla="*/ 293819 h 1738203"/>
                <a:gd name="connsiteX6053" fmla="*/ 1532255 w 6634280"/>
                <a:gd name="connsiteY6053" fmla="*/ 288328 h 1738203"/>
                <a:gd name="connsiteX6054" fmla="*/ 1548731 w 6634280"/>
                <a:gd name="connsiteY6054" fmla="*/ 288328 h 1738203"/>
                <a:gd name="connsiteX6055" fmla="*/ 1554223 w 6634280"/>
                <a:gd name="connsiteY6055" fmla="*/ 291073 h 1738203"/>
                <a:gd name="connsiteX6056" fmla="*/ 1556969 w 6634280"/>
                <a:gd name="connsiteY6056" fmla="*/ 291073 h 1738203"/>
                <a:gd name="connsiteX6057" fmla="*/ 1559715 w 6634280"/>
                <a:gd name="connsiteY6057" fmla="*/ 288328 h 1738203"/>
                <a:gd name="connsiteX6058" fmla="*/ 1559715 w 6634280"/>
                <a:gd name="connsiteY6058" fmla="*/ 285582 h 1738203"/>
                <a:gd name="connsiteX6059" fmla="*/ 1790377 w 6634280"/>
                <a:gd name="connsiteY6059" fmla="*/ 263614 h 1738203"/>
                <a:gd name="connsiteX6060" fmla="*/ 1795869 w 6634280"/>
                <a:gd name="connsiteY6060" fmla="*/ 263614 h 1738203"/>
                <a:gd name="connsiteX6061" fmla="*/ 1798615 w 6634280"/>
                <a:gd name="connsiteY6061" fmla="*/ 260868 h 1738203"/>
                <a:gd name="connsiteX6062" fmla="*/ 1867265 w 6634280"/>
                <a:gd name="connsiteY6062" fmla="*/ 255376 h 1738203"/>
                <a:gd name="connsiteX6063" fmla="*/ 1872756 w 6634280"/>
                <a:gd name="connsiteY6063" fmla="*/ 260868 h 1738203"/>
                <a:gd name="connsiteX6064" fmla="*/ 1880995 w 6634280"/>
                <a:gd name="connsiteY6064" fmla="*/ 266360 h 1738203"/>
                <a:gd name="connsiteX6065" fmla="*/ 1889232 w 6634280"/>
                <a:gd name="connsiteY6065" fmla="*/ 269106 h 1738203"/>
                <a:gd name="connsiteX6066" fmla="*/ 1900217 w 6634280"/>
                <a:gd name="connsiteY6066" fmla="*/ 271852 h 1738203"/>
                <a:gd name="connsiteX6067" fmla="*/ 1905708 w 6634280"/>
                <a:gd name="connsiteY6067" fmla="*/ 269106 h 1738203"/>
                <a:gd name="connsiteX6068" fmla="*/ 1913947 w 6634280"/>
                <a:gd name="connsiteY6068" fmla="*/ 266360 h 1738203"/>
                <a:gd name="connsiteX6069" fmla="*/ 1922184 w 6634280"/>
                <a:gd name="connsiteY6069" fmla="*/ 263614 h 1738203"/>
                <a:gd name="connsiteX6070" fmla="*/ 1930422 w 6634280"/>
                <a:gd name="connsiteY6070" fmla="*/ 258122 h 1738203"/>
                <a:gd name="connsiteX6071" fmla="*/ 1930422 w 6634280"/>
                <a:gd name="connsiteY6071" fmla="*/ 252630 h 1738203"/>
                <a:gd name="connsiteX6072" fmla="*/ 1930422 w 6634280"/>
                <a:gd name="connsiteY6072" fmla="*/ 247138 h 1738203"/>
                <a:gd name="connsiteX6073" fmla="*/ 2073213 w 6634280"/>
                <a:gd name="connsiteY6073" fmla="*/ 233408 h 1738203"/>
                <a:gd name="connsiteX6074" fmla="*/ 2075959 w 6634280"/>
                <a:gd name="connsiteY6074" fmla="*/ 233408 h 1738203"/>
                <a:gd name="connsiteX6075" fmla="*/ 2378014 w 6634280"/>
                <a:gd name="connsiteY6075" fmla="*/ 203202 h 1738203"/>
                <a:gd name="connsiteX6076" fmla="*/ 2378015 w 6634280"/>
                <a:gd name="connsiteY6076" fmla="*/ 203202 h 1738203"/>
                <a:gd name="connsiteX6077" fmla="*/ 2378019 w 6634280"/>
                <a:gd name="connsiteY6077" fmla="*/ 203202 h 1738203"/>
                <a:gd name="connsiteX6078" fmla="*/ 3352837 w 6634280"/>
                <a:gd name="connsiteY6078" fmla="*/ 98855 h 1738203"/>
                <a:gd name="connsiteX6079" fmla="*/ 3358329 w 6634280"/>
                <a:gd name="connsiteY6079" fmla="*/ 101601 h 1738203"/>
                <a:gd name="connsiteX6080" fmla="*/ 3358329 w 6634280"/>
                <a:gd name="connsiteY6080" fmla="*/ 98855 h 1738203"/>
                <a:gd name="connsiteX6081" fmla="*/ 3361075 w 6634280"/>
                <a:gd name="connsiteY6081" fmla="*/ 101601 h 1738203"/>
                <a:gd name="connsiteX6082" fmla="*/ 3350091 w 6634280"/>
                <a:gd name="connsiteY6082" fmla="*/ 107093 h 1738203"/>
                <a:gd name="connsiteX6083" fmla="*/ 3355583 w 6634280"/>
                <a:gd name="connsiteY6083" fmla="*/ 112585 h 1738203"/>
                <a:gd name="connsiteX6084" fmla="*/ 3358329 w 6634280"/>
                <a:gd name="connsiteY6084" fmla="*/ 118077 h 1738203"/>
                <a:gd name="connsiteX6085" fmla="*/ 3355583 w 6634280"/>
                <a:gd name="connsiteY6085" fmla="*/ 118077 h 1738203"/>
                <a:gd name="connsiteX6086" fmla="*/ 3355583 w 6634280"/>
                <a:gd name="connsiteY6086" fmla="*/ 120823 h 1738203"/>
                <a:gd name="connsiteX6087" fmla="*/ 3352837 w 6634280"/>
                <a:gd name="connsiteY6087" fmla="*/ 123569 h 1738203"/>
                <a:gd name="connsiteX6088" fmla="*/ 3350091 w 6634280"/>
                <a:gd name="connsiteY6088" fmla="*/ 115331 h 1738203"/>
                <a:gd name="connsiteX6089" fmla="*/ 3347345 w 6634280"/>
                <a:gd name="connsiteY6089" fmla="*/ 115331 h 1738203"/>
                <a:gd name="connsiteX6090" fmla="*/ 3347345 w 6634280"/>
                <a:gd name="connsiteY6090" fmla="*/ 118077 h 1738203"/>
                <a:gd name="connsiteX6091" fmla="*/ 3347345 w 6634280"/>
                <a:gd name="connsiteY6091" fmla="*/ 120823 h 1738203"/>
                <a:gd name="connsiteX6092" fmla="*/ 3344599 w 6634280"/>
                <a:gd name="connsiteY6092" fmla="*/ 120823 h 1738203"/>
                <a:gd name="connsiteX6093" fmla="*/ 3339107 w 6634280"/>
                <a:gd name="connsiteY6093" fmla="*/ 115331 h 1738203"/>
                <a:gd name="connsiteX6094" fmla="*/ 3339107 w 6634280"/>
                <a:gd name="connsiteY6094" fmla="*/ 109839 h 1738203"/>
                <a:gd name="connsiteX6095" fmla="*/ 3341853 w 6634280"/>
                <a:gd name="connsiteY6095" fmla="*/ 107093 h 1738203"/>
                <a:gd name="connsiteX6096" fmla="*/ 3344599 w 6634280"/>
                <a:gd name="connsiteY6096" fmla="*/ 112585 h 1738203"/>
                <a:gd name="connsiteX6097" fmla="*/ 3347345 w 6634280"/>
                <a:gd name="connsiteY6097" fmla="*/ 112585 h 1738203"/>
                <a:gd name="connsiteX6098" fmla="*/ 3347345 w 6634280"/>
                <a:gd name="connsiteY6098" fmla="*/ 107093 h 1738203"/>
                <a:gd name="connsiteX6099" fmla="*/ 3350091 w 6634280"/>
                <a:gd name="connsiteY6099" fmla="*/ 104347 h 1738203"/>
                <a:gd name="connsiteX6100" fmla="*/ 3352837 w 6634280"/>
                <a:gd name="connsiteY6100" fmla="*/ 104347 h 1738203"/>
                <a:gd name="connsiteX6101" fmla="*/ 3374805 w 6634280"/>
                <a:gd name="connsiteY6101" fmla="*/ 93363 h 1738203"/>
                <a:gd name="connsiteX6102" fmla="*/ 3377551 w 6634280"/>
                <a:gd name="connsiteY6102" fmla="*/ 98855 h 1738203"/>
                <a:gd name="connsiteX6103" fmla="*/ 3372059 w 6634280"/>
                <a:gd name="connsiteY6103" fmla="*/ 101601 h 1738203"/>
                <a:gd name="connsiteX6104" fmla="*/ 3372059 w 6634280"/>
                <a:gd name="connsiteY6104" fmla="*/ 96109 h 1738203"/>
                <a:gd name="connsiteX6105" fmla="*/ 3372059 w 6634280"/>
                <a:gd name="connsiteY6105" fmla="*/ 79633 h 1738203"/>
                <a:gd name="connsiteX6106" fmla="*/ 3374805 w 6634280"/>
                <a:gd name="connsiteY6106" fmla="*/ 87871 h 1738203"/>
                <a:gd name="connsiteX6107" fmla="*/ 3369313 w 6634280"/>
                <a:gd name="connsiteY6107" fmla="*/ 90617 h 1738203"/>
                <a:gd name="connsiteX6108" fmla="*/ 3366567 w 6634280"/>
                <a:gd name="connsiteY6108" fmla="*/ 82379 h 1738203"/>
                <a:gd name="connsiteX6109" fmla="*/ 3377551 w 6634280"/>
                <a:gd name="connsiteY6109" fmla="*/ 76887 h 1738203"/>
                <a:gd name="connsiteX6110" fmla="*/ 3380297 w 6634280"/>
                <a:gd name="connsiteY6110" fmla="*/ 76887 h 1738203"/>
                <a:gd name="connsiteX6111" fmla="*/ 3383043 w 6634280"/>
                <a:gd name="connsiteY6111" fmla="*/ 76887 h 1738203"/>
                <a:gd name="connsiteX6112" fmla="*/ 3388535 w 6634280"/>
                <a:gd name="connsiteY6112" fmla="*/ 76887 h 1738203"/>
                <a:gd name="connsiteX6113" fmla="*/ 3388535 w 6634280"/>
                <a:gd name="connsiteY6113" fmla="*/ 79633 h 1738203"/>
                <a:gd name="connsiteX6114" fmla="*/ 3391281 w 6634280"/>
                <a:gd name="connsiteY6114" fmla="*/ 82379 h 1738203"/>
                <a:gd name="connsiteX6115" fmla="*/ 3399519 w 6634280"/>
                <a:gd name="connsiteY6115" fmla="*/ 79633 h 1738203"/>
                <a:gd name="connsiteX6116" fmla="*/ 3402265 w 6634280"/>
                <a:gd name="connsiteY6116" fmla="*/ 79633 h 1738203"/>
                <a:gd name="connsiteX6117" fmla="*/ 3405011 w 6634280"/>
                <a:gd name="connsiteY6117" fmla="*/ 85125 h 1738203"/>
                <a:gd name="connsiteX6118" fmla="*/ 3396773 w 6634280"/>
                <a:gd name="connsiteY6118" fmla="*/ 87871 h 1738203"/>
                <a:gd name="connsiteX6119" fmla="*/ 3394027 w 6634280"/>
                <a:gd name="connsiteY6119" fmla="*/ 90617 h 1738203"/>
                <a:gd name="connsiteX6120" fmla="*/ 3391281 w 6634280"/>
                <a:gd name="connsiteY6120" fmla="*/ 85125 h 1738203"/>
                <a:gd name="connsiteX6121" fmla="*/ 3385789 w 6634280"/>
                <a:gd name="connsiteY6121" fmla="*/ 82379 h 1738203"/>
                <a:gd name="connsiteX6122" fmla="*/ 3888303 w 6634280"/>
                <a:gd name="connsiteY6122" fmla="*/ 54919 h 1738203"/>
                <a:gd name="connsiteX6123" fmla="*/ 3888303 w 6634280"/>
                <a:gd name="connsiteY6123" fmla="*/ 57665 h 1738203"/>
                <a:gd name="connsiteX6124" fmla="*/ 3882811 w 6634280"/>
                <a:gd name="connsiteY6124" fmla="*/ 57665 h 1738203"/>
                <a:gd name="connsiteX6125" fmla="*/ 3915763 w 6634280"/>
                <a:gd name="connsiteY6125" fmla="*/ 52173 h 1738203"/>
                <a:gd name="connsiteX6126" fmla="*/ 3918509 w 6634280"/>
                <a:gd name="connsiteY6126" fmla="*/ 52173 h 1738203"/>
                <a:gd name="connsiteX6127" fmla="*/ 3913017 w 6634280"/>
                <a:gd name="connsiteY6127" fmla="*/ 54919 h 1738203"/>
                <a:gd name="connsiteX6128" fmla="*/ 3929492 w 6634280"/>
                <a:gd name="connsiteY6128" fmla="*/ 43936 h 1738203"/>
                <a:gd name="connsiteX6129" fmla="*/ 3934984 w 6634280"/>
                <a:gd name="connsiteY6129" fmla="*/ 49427 h 1738203"/>
                <a:gd name="connsiteX6130" fmla="*/ 3940476 w 6634280"/>
                <a:gd name="connsiteY6130" fmla="*/ 49427 h 1738203"/>
                <a:gd name="connsiteX6131" fmla="*/ 3934984 w 6634280"/>
                <a:gd name="connsiteY6131" fmla="*/ 43936 h 1738203"/>
                <a:gd name="connsiteX6132" fmla="*/ 3805923 w 6634280"/>
                <a:gd name="connsiteY6132" fmla="*/ 43936 h 1738203"/>
                <a:gd name="connsiteX6133" fmla="*/ 3811415 w 6634280"/>
                <a:gd name="connsiteY6133" fmla="*/ 49427 h 1738203"/>
                <a:gd name="connsiteX6134" fmla="*/ 3805923 w 6634280"/>
                <a:gd name="connsiteY6134" fmla="*/ 54919 h 1738203"/>
                <a:gd name="connsiteX6135" fmla="*/ 3805923 w 6634280"/>
                <a:gd name="connsiteY6135" fmla="*/ 63157 h 1738203"/>
                <a:gd name="connsiteX6136" fmla="*/ 3811415 w 6634280"/>
                <a:gd name="connsiteY6136" fmla="*/ 63157 h 1738203"/>
                <a:gd name="connsiteX6137" fmla="*/ 3808669 w 6634280"/>
                <a:gd name="connsiteY6137" fmla="*/ 65903 h 1738203"/>
                <a:gd name="connsiteX6138" fmla="*/ 3808669 w 6634280"/>
                <a:gd name="connsiteY6138" fmla="*/ 68649 h 1738203"/>
                <a:gd name="connsiteX6139" fmla="*/ 3794940 w 6634280"/>
                <a:gd name="connsiteY6139" fmla="*/ 68649 h 1738203"/>
                <a:gd name="connsiteX6140" fmla="*/ 3792194 w 6634280"/>
                <a:gd name="connsiteY6140" fmla="*/ 68649 h 1738203"/>
                <a:gd name="connsiteX6141" fmla="*/ 3789448 w 6634280"/>
                <a:gd name="connsiteY6141" fmla="*/ 71395 h 1738203"/>
                <a:gd name="connsiteX6142" fmla="*/ 3767480 w 6634280"/>
                <a:gd name="connsiteY6142" fmla="*/ 74141 h 1738203"/>
                <a:gd name="connsiteX6143" fmla="*/ 3764734 w 6634280"/>
                <a:gd name="connsiteY6143" fmla="*/ 65903 h 1738203"/>
                <a:gd name="connsiteX6144" fmla="*/ 3753750 w 6634280"/>
                <a:gd name="connsiteY6144" fmla="*/ 68649 h 1738203"/>
                <a:gd name="connsiteX6145" fmla="*/ 3756496 w 6634280"/>
                <a:gd name="connsiteY6145" fmla="*/ 74141 h 1738203"/>
                <a:gd name="connsiteX6146" fmla="*/ 3753750 w 6634280"/>
                <a:gd name="connsiteY6146" fmla="*/ 74141 h 1738203"/>
                <a:gd name="connsiteX6147" fmla="*/ 3712560 w 6634280"/>
                <a:gd name="connsiteY6147" fmla="*/ 79633 h 1738203"/>
                <a:gd name="connsiteX6148" fmla="*/ 3734528 w 6634280"/>
                <a:gd name="connsiteY6148" fmla="*/ 49427 h 1738203"/>
                <a:gd name="connsiteX6149" fmla="*/ 3907525 w 6634280"/>
                <a:gd name="connsiteY6149" fmla="*/ 32952 h 1738203"/>
                <a:gd name="connsiteX6150" fmla="*/ 3915763 w 6634280"/>
                <a:gd name="connsiteY6150" fmla="*/ 32952 h 1738203"/>
                <a:gd name="connsiteX6151" fmla="*/ 3907525 w 6634280"/>
                <a:gd name="connsiteY6151" fmla="*/ 43936 h 1738203"/>
                <a:gd name="connsiteX6152" fmla="*/ 3907525 w 6634280"/>
                <a:gd name="connsiteY6152" fmla="*/ 49427 h 1738203"/>
                <a:gd name="connsiteX6153" fmla="*/ 3910271 w 6634280"/>
                <a:gd name="connsiteY6153" fmla="*/ 54919 h 1738203"/>
                <a:gd name="connsiteX6154" fmla="*/ 3904779 w 6634280"/>
                <a:gd name="connsiteY6154" fmla="*/ 54919 h 1738203"/>
                <a:gd name="connsiteX6155" fmla="*/ 3899287 w 6634280"/>
                <a:gd name="connsiteY6155" fmla="*/ 43936 h 1738203"/>
                <a:gd name="connsiteX6156" fmla="*/ 3899287 w 6634280"/>
                <a:gd name="connsiteY6156" fmla="*/ 38444 h 1738203"/>
                <a:gd name="connsiteX6157" fmla="*/ 3888303 w 6634280"/>
                <a:gd name="connsiteY6157" fmla="*/ 35698 h 1738203"/>
                <a:gd name="connsiteX6158" fmla="*/ 3899287 w 6634280"/>
                <a:gd name="connsiteY6158" fmla="*/ 35698 h 1738203"/>
                <a:gd name="connsiteX6159" fmla="*/ 4076085 w 6634280"/>
                <a:gd name="connsiteY6159" fmla="*/ 31896 h 1738203"/>
                <a:gd name="connsiteX6160" fmla="*/ 4075029 w 6634280"/>
                <a:gd name="connsiteY6160" fmla="*/ 32952 h 1738203"/>
                <a:gd name="connsiteX6161" fmla="*/ 4074222 w 6634280"/>
                <a:gd name="connsiteY6161" fmla="*/ 32144 h 1738203"/>
                <a:gd name="connsiteX6162" fmla="*/ 3945968 w 6634280"/>
                <a:gd name="connsiteY6162" fmla="*/ 30206 h 1738203"/>
                <a:gd name="connsiteX6163" fmla="*/ 3948714 w 6634280"/>
                <a:gd name="connsiteY6163" fmla="*/ 32952 h 1738203"/>
                <a:gd name="connsiteX6164" fmla="*/ 3954206 w 6634280"/>
                <a:gd name="connsiteY6164" fmla="*/ 32952 h 1738203"/>
                <a:gd name="connsiteX6165" fmla="*/ 3956952 w 6634280"/>
                <a:gd name="connsiteY6165" fmla="*/ 30206 h 1738203"/>
                <a:gd name="connsiteX6166" fmla="*/ 3967936 w 6634280"/>
                <a:gd name="connsiteY6166" fmla="*/ 30206 h 1738203"/>
                <a:gd name="connsiteX6167" fmla="*/ 3962444 w 6634280"/>
                <a:gd name="connsiteY6167" fmla="*/ 38444 h 1738203"/>
                <a:gd name="connsiteX6168" fmla="*/ 3956952 w 6634280"/>
                <a:gd name="connsiteY6168" fmla="*/ 46681 h 1738203"/>
                <a:gd name="connsiteX6169" fmla="*/ 3954206 w 6634280"/>
                <a:gd name="connsiteY6169" fmla="*/ 46681 h 1738203"/>
                <a:gd name="connsiteX6170" fmla="*/ 3951460 w 6634280"/>
                <a:gd name="connsiteY6170" fmla="*/ 46681 h 1738203"/>
                <a:gd name="connsiteX6171" fmla="*/ 3948714 w 6634280"/>
                <a:gd name="connsiteY6171" fmla="*/ 49427 h 1738203"/>
                <a:gd name="connsiteX6172" fmla="*/ 3924000 w 6634280"/>
                <a:gd name="connsiteY6172" fmla="*/ 52173 h 1738203"/>
                <a:gd name="connsiteX6173" fmla="*/ 3924000 w 6634280"/>
                <a:gd name="connsiteY6173" fmla="*/ 41190 h 1738203"/>
                <a:gd name="connsiteX6174" fmla="*/ 3924000 w 6634280"/>
                <a:gd name="connsiteY6174" fmla="*/ 38444 h 1738203"/>
                <a:gd name="connsiteX6175" fmla="*/ 3918509 w 6634280"/>
                <a:gd name="connsiteY6175" fmla="*/ 32952 h 1738203"/>
                <a:gd name="connsiteX6176" fmla="*/ 4146425 w 6634280"/>
                <a:gd name="connsiteY6176" fmla="*/ 13730 h 1738203"/>
                <a:gd name="connsiteX6177" fmla="*/ 4149171 w 6634280"/>
                <a:gd name="connsiteY6177" fmla="*/ 21968 h 1738203"/>
                <a:gd name="connsiteX6178" fmla="*/ 4094251 w 6634280"/>
                <a:gd name="connsiteY6178" fmla="*/ 30206 h 1738203"/>
                <a:gd name="connsiteX6179" fmla="*/ 4094251 w 6634280"/>
                <a:gd name="connsiteY6179" fmla="*/ 27460 h 1738203"/>
                <a:gd name="connsiteX6180" fmla="*/ 4088759 w 6634280"/>
                <a:gd name="connsiteY6180" fmla="*/ 27460 h 1738203"/>
                <a:gd name="connsiteX6181" fmla="*/ 4088759 w 6634280"/>
                <a:gd name="connsiteY6181" fmla="*/ 30206 h 1738203"/>
                <a:gd name="connsiteX6182" fmla="*/ 4076085 w 6634280"/>
                <a:gd name="connsiteY6182" fmla="*/ 31896 h 1738203"/>
                <a:gd name="connsiteX6183" fmla="*/ 4077775 w 6634280"/>
                <a:gd name="connsiteY6183" fmla="*/ 30206 h 1738203"/>
                <a:gd name="connsiteX6184" fmla="*/ 4075029 w 6634280"/>
                <a:gd name="connsiteY6184" fmla="*/ 30206 h 1738203"/>
                <a:gd name="connsiteX6185" fmla="*/ 4077775 w 6634280"/>
                <a:gd name="connsiteY6185" fmla="*/ 27460 h 1738203"/>
                <a:gd name="connsiteX6186" fmla="*/ 4075029 w 6634280"/>
                <a:gd name="connsiteY6186" fmla="*/ 27460 h 1738203"/>
                <a:gd name="connsiteX6187" fmla="*/ 4075029 w 6634280"/>
                <a:gd name="connsiteY6187" fmla="*/ 24714 h 1738203"/>
                <a:gd name="connsiteX6188" fmla="*/ 4072283 w 6634280"/>
                <a:gd name="connsiteY6188" fmla="*/ 24714 h 1738203"/>
                <a:gd name="connsiteX6189" fmla="*/ 4072283 w 6634280"/>
                <a:gd name="connsiteY6189" fmla="*/ 27460 h 1738203"/>
                <a:gd name="connsiteX6190" fmla="*/ 4069537 w 6634280"/>
                <a:gd name="connsiteY6190" fmla="*/ 27460 h 1738203"/>
                <a:gd name="connsiteX6191" fmla="*/ 4072283 w 6634280"/>
                <a:gd name="connsiteY6191" fmla="*/ 30206 h 1738203"/>
                <a:gd name="connsiteX6192" fmla="*/ 4074222 w 6634280"/>
                <a:gd name="connsiteY6192" fmla="*/ 32144 h 1738203"/>
                <a:gd name="connsiteX6193" fmla="*/ 4006380 w 6634280"/>
                <a:gd name="connsiteY6193" fmla="*/ 41190 h 1738203"/>
                <a:gd name="connsiteX6194" fmla="*/ 4003634 w 6634280"/>
                <a:gd name="connsiteY6194" fmla="*/ 38444 h 1738203"/>
                <a:gd name="connsiteX6195" fmla="*/ 4003634 w 6634280"/>
                <a:gd name="connsiteY6195" fmla="*/ 41190 h 1738203"/>
                <a:gd name="connsiteX6196" fmla="*/ 3989904 w 6634280"/>
                <a:gd name="connsiteY6196" fmla="*/ 43936 h 1738203"/>
                <a:gd name="connsiteX6197" fmla="*/ 3981666 w 6634280"/>
                <a:gd name="connsiteY6197" fmla="*/ 38444 h 1738203"/>
                <a:gd name="connsiteX6198" fmla="*/ 3976174 w 6634280"/>
                <a:gd name="connsiteY6198" fmla="*/ 35698 h 1738203"/>
                <a:gd name="connsiteX6199" fmla="*/ 3970682 w 6634280"/>
                <a:gd name="connsiteY6199" fmla="*/ 35698 h 1738203"/>
                <a:gd name="connsiteX6200" fmla="*/ 3970682 w 6634280"/>
                <a:gd name="connsiteY6200" fmla="*/ 30206 h 1738203"/>
                <a:gd name="connsiteX6201" fmla="*/ 4228804 w 6634280"/>
                <a:gd name="connsiteY6201" fmla="*/ 8369 h 1738203"/>
                <a:gd name="connsiteX6202" fmla="*/ 4228804 w 6634280"/>
                <a:gd name="connsiteY6202" fmla="*/ 10984 h 1738203"/>
                <a:gd name="connsiteX6203" fmla="*/ 4231550 w 6634280"/>
                <a:gd name="connsiteY6203" fmla="*/ 13730 h 1738203"/>
                <a:gd name="connsiteX6204" fmla="*/ 4223312 w 6634280"/>
                <a:gd name="connsiteY6204" fmla="*/ 13730 h 1738203"/>
                <a:gd name="connsiteX6205" fmla="*/ 4217820 w 6634280"/>
                <a:gd name="connsiteY6205" fmla="*/ 13730 h 1738203"/>
                <a:gd name="connsiteX6206" fmla="*/ 4176630 w 6634280"/>
                <a:gd name="connsiteY6206" fmla="*/ 19222 h 1738203"/>
                <a:gd name="connsiteX6207" fmla="*/ 4173884 w 6634280"/>
                <a:gd name="connsiteY6207" fmla="*/ 10984 h 1738203"/>
                <a:gd name="connsiteX6208" fmla="*/ 4228804 w 6634280"/>
                <a:gd name="connsiteY6208" fmla="*/ 8238 h 1738203"/>
                <a:gd name="connsiteX6209" fmla="*/ 4231550 w 6634280"/>
                <a:gd name="connsiteY6209" fmla="*/ 8238 h 1738203"/>
                <a:gd name="connsiteX6210" fmla="*/ 4228804 w 6634280"/>
                <a:gd name="connsiteY6210" fmla="*/ 8369 h 1738203"/>
                <a:gd name="connsiteX6211" fmla="*/ 4278232 w 6634280"/>
                <a:gd name="connsiteY6211" fmla="*/ 2746 h 1738203"/>
                <a:gd name="connsiteX6212" fmla="*/ 4280978 w 6634280"/>
                <a:gd name="connsiteY6212" fmla="*/ 2746 h 1738203"/>
                <a:gd name="connsiteX6213" fmla="*/ 4280978 w 6634280"/>
                <a:gd name="connsiteY6213" fmla="*/ 5492 h 1738203"/>
                <a:gd name="connsiteX6214" fmla="*/ 4278232 w 6634280"/>
                <a:gd name="connsiteY6214" fmla="*/ 5492 h 1738203"/>
                <a:gd name="connsiteX6215" fmla="*/ 4272740 w 6634280"/>
                <a:gd name="connsiteY6215" fmla="*/ 2746 h 1738203"/>
                <a:gd name="connsiteX6216" fmla="*/ 4267248 w 6634280"/>
                <a:gd name="connsiteY6216" fmla="*/ 5492 h 1738203"/>
                <a:gd name="connsiteX6217" fmla="*/ 4261756 w 6634280"/>
                <a:gd name="connsiteY6217" fmla="*/ 8238 h 1738203"/>
                <a:gd name="connsiteX6218" fmla="*/ 4264502 w 6634280"/>
                <a:gd name="connsiteY6218" fmla="*/ 8238 h 1738203"/>
                <a:gd name="connsiteX6219" fmla="*/ 4237042 w 6634280"/>
                <a:gd name="connsiteY6219" fmla="*/ 10984 h 1738203"/>
                <a:gd name="connsiteX6220" fmla="*/ 4237042 w 6634280"/>
                <a:gd name="connsiteY6220" fmla="*/ 8238 h 1738203"/>
                <a:gd name="connsiteX6221" fmla="*/ 4234296 w 6634280"/>
                <a:gd name="connsiteY6221" fmla="*/ 8238 h 1738203"/>
                <a:gd name="connsiteX6222" fmla="*/ 4253518 w 6634280"/>
                <a:gd name="connsiteY6222" fmla="*/ 5492 h 1738203"/>
                <a:gd name="connsiteX6223" fmla="*/ 4256264 w 6634280"/>
                <a:gd name="connsiteY6223" fmla="*/ 8238 h 1738203"/>
                <a:gd name="connsiteX6224" fmla="*/ 4256264 w 6634280"/>
                <a:gd name="connsiteY6224" fmla="*/ 5492 h 1738203"/>
                <a:gd name="connsiteX6225" fmla="*/ 4330405 w 6634280"/>
                <a:gd name="connsiteY6225" fmla="*/ 0 h 1738203"/>
                <a:gd name="connsiteX6226" fmla="*/ 4286470 w 6634280"/>
                <a:gd name="connsiteY6226" fmla="*/ 5492 h 1738203"/>
                <a:gd name="connsiteX6227" fmla="*/ 4286470 w 6634280"/>
                <a:gd name="connsiteY6227" fmla="*/ 2746 h 1738203"/>
                <a:gd name="connsiteX6228" fmla="*/ 4291962 w 6634280"/>
                <a:gd name="connsiteY6228" fmla="*/ 2746 h 1738203"/>
                <a:gd name="connsiteX6229" fmla="*/ 4300199 w 6634280"/>
                <a:gd name="connsiteY6229" fmla="*/ 2746 h 17382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 ang="0">
                  <a:pos x="connsiteX1182" y="connsiteY1182"/>
                </a:cxn>
                <a:cxn ang="0">
                  <a:pos x="connsiteX1183" y="connsiteY1183"/>
                </a:cxn>
                <a:cxn ang="0">
                  <a:pos x="connsiteX1184" y="connsiteY1184"/>
                </a:cxn>
                <a:cxn ang="0">
                  <a:pos x="connsiteX1185" y="connsiteY1185"/>
                </a:cxn>
                <a:cxn ang="0">
                  <a:pos x="connsiteX1186" y="connsiteY1186"/>
                </a:cxn>
                <a:cxn ang="0">
                  <a:pos x="connsiteX1187" y="connsiteY1187"/>
                </a:cxn>
                <a:cxn ang="0">
                  <a:pos x="connsiteX1188" y="connsiteY1188"/>
                </a:cxn>
                <a:cxn ang="0">
                  <a:pos x="connsiteX1189" y="connsiteY1189"/>
                </a:cxn>
                <a:cxn ang="0">
                  <a:pos x="connsiteX1190" y="connsiteY1190"/>
                </a:cxn>
                <a:cxn ang="0">
                  <a:pos x="connsiteX1191" y="connsiteY1191"/>
                </a:cxn>
                <a:cxn ang="0">
                  <a:pos x="connsiteX1192" y="connsiteY1192"/>
                </a:cxn>
                <a:cxn ang="0">
                  <a:pos x="connsiteX1193" y="connsiteY1193"/>
                </a:cxn>
                <a:cxn ang="0">
                  <a:pos x="connsiteX1194" y="connsiteY1194"/>
                </a:cxn>
                <a:cxn ang="0">
                  <a:pos x="connsiteX1195" y="connsiteY1195"/>
                </a:cxn>
                <a:cxn ang="0">
                  <a:pos x="connsiteX1196" y="connsiteY1196"/>
                </a:cxn>
                <a:cxn ang="0">
                  <a:pos x="connsiteX1197" y="connsiteY1197"/>
                </a:cxn>
                <a:cxn ang="0">
                  <a:pos x="connsiteX1198" y="connsiteY1198"/>
                </a:cxn>
                <a:cxn ang="0">
                  <a:pos x="connsiteX1199" y="connsiteY1199"/>
                </a:cxn>
                <a:cxn ang="0">
                  <a:pos x="connsiteX1200" y="connsiteY1200"/>
                </a:cxn>
                <a:cxn ang="0">
                  <a:pos x="connsiteX1201" y="connsiteY1201"/>
                </a:cxn>
                <a:cxn ang="0">
                  <a:pos x="connsiteX1202" y="connsiteY1202"/>
                </a:cxn>
                <a:cxn ang="0">
                  <a:pos x="connsiteX1203" y="connsiteY1203"/>
                </a:cxn>
                <a:cxn ang="0">
                  <a:pos x="connsiteX1204" y="connsiteY1204"/>
                </a:cxn>
                <a:cxn ang="0">
                  <a:pos x="connsiteX1205" y="connsiteY1205"/>
                </a:cxn>
                <a:cxn ang="0">
                  <a:pos x="connsiteX1206" y="connsiteY1206"/>
                </a:cxn>
                <a:cxn ang="0">
                  <a:pos x="connsiteX1207" y="connsiteY1207"/>
                </a:cxn>
                <a:cxn ang="0">
                  <a:pos x="connsiteX1208" y="connsiteY1208"/>
                </a:cxn>
                <a:cxn ang="0">
                  <a:pos x="connsiteX1209" y="connsiteY1209"/>
                </a:cxn>
                <a:cxn ang="0">
                  <a:pos x="connsiteX1210" y="connsiteY1210"/>
                </a:cxn>
                <a:cxn ang="0">
                  <a:pos x="connsiteX1211" y="connsiteY1211"/>
                </a:cxn>
                <a:cxn ang="0">
                  <a:pos x="connsiteX1212" y="connsiteY1212"/>
                </a:cxn>
                <a:cxn ang="0">
                  <a:pos x="connsiteX1213" y="connsiteY1213"/>
                </a:cxn>
                <a:cxn ang="0">
                  <a:pos x="connsiteX1214" y="connsiteY1214"/>
                </a:cxn>
                <a:cxn ang="0">
                  <a:pos x="connsiteX1215" y="connsiteY1215"/>
                </a:cxn>
                <a:cxn ang="0">
                  <a:pos x="connsiteX1216" y="connsiteY1216"/>
                </a:cxn>
                <a:cxn ang="0">
                  <a:pos x="connsiteX1217" y="connsiteY1217"/>
                </a:cxn>
                <a:cxn ang="0">
                  <a:pos x="connsiteX1218" y="connsiteY1218"/>
                </a:cxn>
                <a:cxn ang="0">
                  <a:pos x="connsiteX1219" y="connsiteY1219"/>
                </a:cxn>
                <a:cxn ang="0">
                  <a:pos x="connsiteX1220" y="connsiteY1220"/>
                </a:cxn>
                <a:cxn ang="0">
                  <a:pos x="connsiteX1221" y="connsiteY1221"/>
                </a:cxn>
                <a:cxn ang="0">
                  <a:pos x="connsiteX1222" y="connsiteY1222"/>
                </a:cxn>
                <a:cxn ang="0">
                  <a:pos x="connsiteX1223" y="connsiteY1223"/>
                </a:cxn>
                <a:cxn ang="0">
                  <a:pos x="connsiteX1224" y="connsiteY1224"/>
                </a:cxn>
                <a:cxn ang="0">
                  <a:pos x="connsiteX1225" y="connsiteY1225"/>
                </a:cxn>
                <a:cxn ang="0">
                  <a:pos x="connsiteX1226" y="connsiteY1226"/>
                </a:cxn>
                <a:cxn ang="0">
                  <a:pos x="connsiteX1227" y="connsiteY1227"/>
                </a:cxn>
                <a:cxn ang="0">
                  <a:pos x="connsiteX1228" y="connsiteY1228"/>
                </a:cxn>
                <a:cxn ang="0">
                  <a:pos x="connsiteX1229" y="connsiteY1229"/>
                </a:cxn>
                <a:cxn ang="0">
                  <a:pos x="connsiteX1230" y="connsiteY1230"/>
                </a:cxn>
                <a:cxn ang="0">
                  <a:pos x="connsiteX1231" y="connsiteY1231"/>
                </a:cxn>
                <a:cxn ang="0">
                  <a:pos x="connsiteX1232" y="connsiteY1232"/>
                </a:cxn>
                <a:cxn ang="0">
                  <a:pos x="connsiteX1233" y="connsiteY1233"/>
                </a:cxn>
                <a:cxn ang="0">
                  <a:pos x="connsiteX1234" y="connsiteY1234"/>
                </a:cxn>
                <a:cxn ang="0">
                  <a:pos x="connsiteX1235" y="connsiteY1235"/>
                </a:cxn>
                <a:cxn ang="0">
                  <a:pos x="connsiteX1236" y="connsiteY1236"/>
                </a:cxn>
                <a:cxn ang="0">
                  <a:pos x="connsiteX1237" y="connsiteY1237"/>
                </a:cxn>
                <a:cxn ang="0">
                  <a:pos x="connsiteX1238" y="connsiteY1238"/>
                </a:cxn>
                <a:cxn ang="0">
                  <a:pos x="connsiteX1239" y="connsiteY1239"/>
                </a:cxn>
                <a:cxn ang="0">
                  <a:pos x="connsiteX1240" y="connsiteY1240"/>
                </a:cxn>
                <a:cxn ang="0">
                  <a:pos x="connsiteX1241" y="connsiteY1241"/>
                </a:cxn>
                <a:cxn ang="0">
                  <a:pos x="connsiteX1242" y="connsiteY1242"/>
                </a:cxn>
                <a:cxn ang="0">
                  <a:pos x="connsiteX1243" y="connsiteY1243"/>
                </a:cxn>
                <a:cxn ang="0">
                  <a:pos x="connsiteX1244" y="connsiteY1244"/>
                </a:cxn>
                <a:cxn ang="0">
                  <a:pos x="connsiteX1245" y="connsiteY1245"/>
                </a:cxn>
                <a:cxn ang="0">
                  <a:pos x="connsiteX1246" y="connsiteY1246"/>
                </a:cxn>
                <a:cxn ang="0">
                  <a:pos x="connsiteX1247" y="connsiteY1247"/>
                </a:cxn>
                <a:cxn ang="0">
                  <a:pos x="connsiteX1248" y="connsiteY1248"/>
                </a:cxn>
                <a:cxn ang="0">
                  <a:pos x="connsiteX1249" y="connsiteY1249"/>
                </a:cxn>
                <a:cxn ang="0">
                  <a:pos x="connsiteX1250" y="connsiteY1250"/>
                </a:cxn>
                <a:cxn ang="0">
                  <a:pos x="connsiteX1251" y="connsiteY1251"/>
                </a:cxn>
                <a:cxn ang="0">
                  <a:pos x="connsiteX1252" y="connsiteY1252"/>
                </a:cxn>
                <a:cxn ang="0">
                  <a:pos x="connsiteX1253" y="connsiteY1253"/>
                </a:cxn>
                <a:cxn ang="0">
                  <a:pos x="connsiteX1254" y="connsiteY1254"/>
                </a:cxn>
                <a:cxn ang="0">
                  <a:pos x="connsiteX1255" y="connsiteY1255"/>
                </a:cxn>
                <a:cxn ang="0">
                  <a:pos x="connsiteX1256" y="connsiteY1256"/>
                </a:cxn>
                <a:cxn ang="0">
                  <a:pos x="connsiteX1257" y="connsiteY1257"/>
                </a:cxn>
                <a:cxn ang="0">
                  <a:pos x="connsiteX1258" y="connsiteY1258"/>
                </a:cxn>
                <a:cxn ang="0">
                  <a:pos x="connsiteX1259" y="connsiteY1259"/>
                </a:cxn>
                <a:cxn ang="0">
                  <a:pos x="connsiteX1260" y="connsiteY1260"/>
                </a:cxn>
                <a:cxn ang="0">
                  <a:pos x="connsiteX1261" y="connsiteY1261"/>
                </a:cxn>
                <a:cxn ang="0">
                  <a:pos x="connsiteX1262" y="connsiteY1262"/>
                </a:cxn>
                <a:cxn ang="0">
                  <a:pos x="connsiteX1263" y="connsiteY1263"/>
                </a:cxn>
                <a:cxn ang="0">
                  <a:pos x="connsiteX1264" y="connsiteY1264"/>
                </a:cxn>
                <a:cxn ang="0">
                  <a:pos x="connsiteX1265" y="connsiteY1265"/>
                </a:cxn>
                <a:cxn ang="0">
                  <a:pos x="connsiteX1266" y="connsiteY1266"/>
                </a:cxn>
                <a:cxn ang="0">
                  <a:pos x="connsiteX1267" y="connsiteY1267"/>
                </a:cxn>
                <a:cxn ang="0">
                  <a:pos x="connsiteX1268" y="connsiteY1268"/>
                </a:cxn>
                <a:cxn ang="0">
                  <a:pos x="connsiteX1269" y="connsiteY1269"/>
                </a:cxn>
                <a:cxn ang="0">
                  <a:pos x="connsiteX1270" y="connsiteY1270"/>
                </a:cxn>
                <a:cxn ang="0">
                  <a:pos x="connsiteX1271" y="connsiteY1271"/>
                </a:cxn>
                <a:cxn ang="0">
                  <a:pos x="connsiteX1272" y="connsiteY1272"/>
                </a:cxn>
                <a:cxn ang="0">
                  <a:pos x="connsiteX1273" y="connsiteY1273"/>
                </a:cxn>
                <a:cxn ang="0">
                  <a:pos x="connsiteX1274" y="connsiteY1274"/>
                </a:cxn>
                <a:cxn ang="0">
                  <a:pos x="connsiteX1275" y="connsiteY1275"/>
                </a:cxn>
                <a:cxn ang="0">
                  <a:pos x="connsiteX1276" y="connsiteY1276"/>
                </a:cxn>
                <a:cxn ang="0">
                  <a:pos x="connsiteX1277" y="connsiteY1277"/>
                </a:cxn>
                <a:cxn ang="0">
                  <a:pos x="connsiteX1278" y="connsiteY1278"/>
                </a:cxn>
                <a:cxn ang="0">
                  <a:pos x="connsiteX1279" y="connsiteY1279"/>
                </a:cxn>
                <a:cxn ang="0">
                  <a:pos x="connsiteX1280" y="connsiteY1280"/>
                </a:cxn>
                <a:cxn ang="0">
                  <a:pos x="connsiteX1281" y="connsiteY1281"/>
                </a:cxn>
                <a:cxn ang="0">
                  <a:pos x="connsiteX1282" y="connsiteY1282"/>
                </a:cxn>
                <a:cxn ang="0">
                  <a:pos x="connsiteX1283" y="connsiteY1283"/>
                </a:cxn>
                <a:cxn ang="0">
                  <a:pos x="connsiteX1284" y="connsiteY1284"/>
                </a:cxn>
                <a:cxn ang="0">
                  <a:pos x="connsiteX1285" y="connsiteY1285"/>
                </a:cxn>
                <a:cxn ang="0">
                  <a:pos x="connsiteX1286" y="connsiteY1286"/>
                </a:cxn>
                <a:cxn ang="0">
                  <a:pos x="connsiteX1287" y="connsiteY1287"/>
                </a:cxn>
                <a:cxn ang="0">
                  <a:pos x="connsiteX1288" y="connsiteY1288"/>
                </a:cxn>
                <a:cxn ang="0">
                  <a:pos x="connsiteX1289" y="connsiteY1289"/>
                </a:cxn>
                <a:cxn ang="0">
                  <a:pos x="connsiteX1290" y="connsiteY1290"/>
                </a:cxn>
                <a:cxn ang="0">
                  <a:pos x="connsiteX1291" y="connsiteY1291"/>
                </a:cxn>
                <a:cxn ang="0">
                  <a:pos x="connsiteX1292" y="connsiteY1292"/>
                </a:cxn>
                <a:cxn ang="0">
                  <a:pos x="connsiteX1293" y="connsiteY1293"/>
                </a:cxn>
                <a:cxn ang="0">
                  <a:pos x="connsiteX1294" y="connsiteY1294"/>
                </a:cxn>
                <a:cxn ang="0">
                  <a:pos x="connsiteX1295" y="connsiteY1295"/>
                </a:cxn>
                <a:cxn ang="0">
                  <a:pos x="connsiteX1296" y="connsiteY1296"/>
                </a:cxn>
                <a:cxn ang="0">
                  <a:pos x="connsiteX1297" y="connsiteY1297"/>
                </a:cxn>
                <a:cxn ang="0">
                  <a:pos x="connsiteX1298" y="connsiteY1298"/>
                </a:cxn>
                <a:cxn ang="0">
                  <a:pos x="connsiteX1299" y="connsiteY1299"/>
                </a:cxn>
                <a:cxn ang="0">
                  <a:pos x="connsiteX1300" y="connsiteY1300"/>
                </a:cxn>
                <a:cxn ang="0">
                  <a:pos x="connsiteX1301" y="connsiteY1301"/>
                </a:cxn>
                <a:cxn ang="0">
                  <a:pos x="connsiteX1302" y="connsiteY1302"/>
                </a:cxn>
                <a:cxn ang="0">
                  <a:pos x="connsiteX1303" y="connsiteY1303"/>
                </a:cxn>
                <a:cxn ang="0">
                  <a:pos x="connsiteX1304" y="connsiteY1304"/>
                </a:cxn>
                <a:cxn ang="0">
                  <a:pos x="connsiteX1305" y="connsiteY1305"/>
                </a:cxn>
                <a:cxn ang="0">
                  <a:pos x="connsiteX1306" y="connsiteY1306"/>
                </a:cxn>
                <a:cxn ang="0">
                  <a:pos x="connsiteX1307" y="connsiteY1307"/>
                </a:cxn>
                <a:cxn ang="0">
                  <a:pos x="connsiteX1308" y="connsiteY1308"/>
                </a:cxn>
                <a:cxn ang="0">
                  <a:pos x="connsiteX1309" y="connsiteY1309"/>
                </a:cxn>
                <a:cxn ang="0">
                  <a:pos x="connsiteX1310" y="connsiteY1310"/>
                </a:cxn>
                <a:cxn ang="0">
                  <a:pos x="connsiteX1311" y="connsiteY1311"/>
                </a:cxn>
                <a:cxn ang="0">
                  <a:pos x="connsiteX1312" y="connsiteY1312"/>
                </a:cxn>
                <a:cxn ang="0">
                  <a:pos x="connsiteX1313" y="connsiteY1313"/>
                </a:cxn>
                <a:cxn ang="0">
                  <a:pos x="connsiteX1314" y="connsiteY1314"/>
                </a:cxn>
                <a:cxn ang="0">
                  <a:pos x="connsiteX1315" y="connsiteY1315"/>
                </a:cxn>
                <a:cxn ang="0">
                  <a:pos x="connsiteX1316" y="connsiteY1316"/>
                </a:cxn>
                <a:cxn ang="0">
                  <a:pos x="connsiteX1317" y="connsiteY1317"/>
                </a:cxn>
                <a:cxn ang="0">
                  <a:pos x="connsiteX1318" y="connsiteY1318"/>
                </a:cxn>
                <a:cxn ang="0">
                  <a:pos x="connsiteX1319" y="connsiteY1319"/>
                </a:cxn>
                <a:cxn ang="0">
                  <a:pos x="connsiteX1320" y="connsiteY1320"/>
                </a:cxn>
                <a:cxn ang="0">
                  <a:pos x="connsiteX1321" y="connsiteY1321"/>
                </a:cxn>
                <a:cxn ang="0">
                  <a:pos x="connsiteX1322" y="connsiteY1322"/>
                </a:cxn>
                <a:cxn ang="0">
                  <a:pos x="connsiteX1323" y="connsiteY1323"/>
                </a:cxn>
                <a:cxn ang="0">
                  <a:pos x="connsiteX1324" y="connsiteY1324"/>
                </a:cxn>
                <a:cxn ang="0">
                  <a:pos x="connsiteX1325" y="connsiteY1325"/>
                </a:cxn>
                <a:cxn ang="0">
                  <a:pos x="connsiteX1326" y="connsiteY1326"/>
                </a:cxn>
                <a:cxn ang="0">
                  <a:pos x="connsiteX1327" y="connsiteY1327"/>
                </a:cxn>
                <a:cxn ang="0">
                  <a:pos x="connsiteX1328" y="connsiteY1328"/>
                </a:cxn>
                <a:cxn ang="0">
                  <a:pos x="connsiteX1329" y="connsiteY1329"/>
                </a:cxn>
                <a:cxn ang="0">
                  <a:pos x="connsiteX1330" y="connsiteY1330"/>
                </a:cxn>
                <a:cxn ang="0">
                  <a:pos x="connsiteX1331" y="connsiteY1331"/>
                </a:cxn>
                <a:cxn ang="0">
                  <a:pos x="connsiteX1332" y="connsiteY1332"/>
                </a:cxn>
                <a:cxn ang="0">
                  <a:pos x="connsiteX1333" y="connsiteY1333"/>
                </a:cxn>
                <a:cxn ang="0">
                  <a:pos x="connsiteX1334" y="connsiteY1334"/>
                </a:cxn>
                <a:cxn ang="0">
                  <a:pos x="connsiteX1335" y="connsiteY1335"/>
                </a:cxn>
                <a:cxn ang="0">
                  <a:pos x="connsiteX1336" y="connsiteY1336"/>
                </a:cxn>
                <a:cxn ang="0">
                  <a:pos x="connsiteX1337" y="connsiteY1337"/>
                </a:cxn>
                <a:cxn ang="0">
                  <a:pos x="connsiteX1338" y="connsiteY1338"/>
                </a:cxn>
                <a:cxn ang="0">
                  <a:pos x="connsiteX1339" y="connsiteY1339"/>
                </a:cxn>
                <a:cxn ang="0">
                  <a:pos x="connsiteX1340" y="connsiteY1340"/>
                </a:cxn>
                <a:cxn ang="0">
                  <a:pos x="connsiteX1341" y="connsiteY1341"/>
                </a:cxn>
                <a:cxn ang="0">
                  <a:pos x="connsiteX1342" y="connsiteY1342"/>
                </a:cxn>
                <a:cxn ang="0">
                  <a:pos x="connsiteX1343" y="connsiteY1343"/>
                </a:cxn>
                <a:cxn ang="0">
                  <a:pos x="connsiteX1344" y="connsiteY1344"/>
                </a:cxn>
                <a:cxn ang="0">
                  <a:pos x="connsiteX1345" y="connsiteY1345"/>
                </a:cxn>
                <a:cxn ang="0">
                  <a:pos x="connsiteX1346" y="connsiteY1346"/>
                </a:cxn>
                <a:cxn ang="0">
                  <a:pos x="connsiteX1347" y="connsiteY1347"/>
                </a:cxn>
                <a:cxn ang="0">
                  <a:pos x="connsiteX1348" y="connsiteY1348"/>
                </a:cxn>
                <a:cxn ang="0">
                  <a:pos x="connsiteX1349" y="connsiteY1349"/>
                </a:cxn>
                <a:cxn ang="0">
                  <a:pos x="connsiteX1350" y="connsiteY1350"/>
                </a:cxn>
                <a:cxn ang="0">
                  <a:pos x="connsiteX1351" y="connsiteY1351"/>
                </a:cxn>
                <a:cxn ang="0">
                  <a:pos x="connsiteX1352" y="connsiteY1352"/>
                </a:cxn>
                <a:cxn ang="0">
                  <a:pos x="connsiteX1353" y="connsiteY1353"/>
                </a:cxn>
                <a:cxn ang="0">
                  <a:pos x="connsiteX1354" y="connsiteY1354"/>
                </a:cxn>
                <a:cxn ang="0">
                  <a:pos x="connsiteX1355" y="connsiteY1355"/>
                </a:cxn>
                <a:cxn ang="0">
                  <a:pos x="connsiteX1356" y="connsiteY1356"/>
                </a:cxn>
                <a:cxn ang="0">
                  <a:pos x="connsiteX1357" y="connsiteY1357"/>
                </a:cxn>
                <a:cxn ang="0">
                  <a:pos x="connsiteX1358" y="connsiteY1358"/>
                </a:cxn>
                <a:cxn ang="0">
                  <a:pos x="connsiteX1359" y="connsiteY1359"/>
                </a:cxn>
                <a:cxn ang="0">
                  <a:pos x="connsiteX1360" y="connsiteY1360"/>
                </a:cxn>
                <a:cxn ang="0">
                  <a:pos x="connsiteX1361" y="connsiteY1361"/>
                </a:cxn>
                <a:cxn ang="0">
                  <a:pos x="connsiteX1362" y="connsiteY1362"/>
                </a:cxn>
                <a:cxn ang="0">
                  <a:pos x="connsiteX1363" y="connsiteY1363"/>
                </a:cxn>
                <a:cxn ang="0">
                  <a:pos x="connsiteX1364" y="connsiteY1364"/>
                </a:cxn>
                <a:cxn ang="0">
                  <a:pos x="connsiteX1365" y="connsiteY1365"/>
                </a:cxn>
                <a:cxn ang="0">
                  <a:pos x="connsiteX1366" y="connsiteY1366"/>
                </a:cxn>
                <a:cxn ang="0">
                  <a:pos x="connsiteX1367" y="connsiteY1367"/>
                </a:cxn>
                <a:cxn ang="0">
                  <a:pos x="connsiteX1368" y="connsiteY1368"/>
                </a:cxn>
                <a:cxn ang="0">
                  <a:pos x="connsiteX1369" y="connsiteY1369"/>
                </a:cxn>
                <a:cxn ang="0">
                  <a:pos x="connsiteX1370" y="connsiteY1370"/>
                </a:cxn>
                <a:cxn ang="0">
                  <a:pos x="connsiteX1371" y="connsiteY1371"/>
                </a:cxn>
                <a:cxn ang="0">
                  <a:pos x="connsiteX1372" y="connsiteY1372"/>
                </a:cxn>
                <a:cxn ang="0">
                  <a:pos x="connsiteX1373" y="connsiteY1373"/>
                </a:cxn>
                <a:cxn ang="0">
                  <a:pos x="connsiteX1374" y="connsiteY1374"/>
                </a:cxn>
                <a:cxn ang="0">
                  <a:pos x="connsiteX1375" y="connsiteY1375"/>
                </a:cxn>
                <a:cxn ang="0">
                  <a:pos x="connsiteX1376" y="connsiteY1376"/>
                </a:cxn>
                <a:cxn ang="0">
                  <a:pos x="connsiteX1377" y="connsiteY1377"/>
                </a:cxn>
                <a:cxn ang="0">
                  <a:pos x="connsiteX1378" y="connsiteY1378"/>
                </a:cxn>
                <a:cxn ang="0">
                  <a:pos x="connsiteX1379" y="connsiteY1379"/>
                </a:cxn>
                <a:cxn ang="0">
                  <a:pos x="connsiteX1380" y="connsiteY1380"/>
                </a:cxn>
                <a:cxn ang="0">
                  <a:pos x="connsiteX1381" y="connsiteY1381"/>
                </a:cxn>
                <a:cxn ang="0">
                  <a:pos x="connsiteX1382" y="connsiteY1382"/>
                </a:cxn>
                <a:cxn ang="0">
                  <a:pos x="connsiteX1383" y="connsiteY1383"/>
                </a:cxn>
                <a:cxn ang="0">
                  <a:pos x="connsiteX1384" y="connsiteY1384"/>
                </a:cxn>
                <a:cxn ang="0">
                  <a:pos x="connsiteX1385" y="connsiteY1385"/>
                </a:cxn>
                <a:cxn ang="0">
                  <a:pos x="connsiteX1386" y="connsiteY1386"/>
                </a:cxn>
                <a:cxn ang="0">
                  <a:pos x="connsiteX1387" y="connsiteY1387"/>
                </a:cxn>
                <a:cxn ang="0">
                  <a:pos x="connsiteX1388" y="connsiteY1388"/>
                </a:cxn>
                <a:cxn ang="0">
                  <a:pos x="connsiteX1389" y="connsiteY1389"/>
                </a:cxn>
                <a:cxn ang="0">
                  <a:pos x="connsiteX1390" y="connsiteY1390"/>
                </a:cxn>
                <a:cxn ang="0">
                  <a:pos x="connsiteX1391" y="connsiteY1391"/>
                </a:cxn>
                <a:cxn ang="0">
                  <a:pos x="connsiteX1392" y="connsiteY1392"/>
                </a:cxn>
                <a:cxn ang="0">
                  <a:pos x="connsiteX1393" y="connsiteY1393"/>
                </a:cxn>
                <a:cxn ang="0">
                  <a:pos x="connsiteX1394" y="connsiteY1394"/>
                </a:cxn>
                <a:cxn ang="0">
                  <a:pos x="connsiteX1395" y="connsiteY1395"/>
                </a:cxn>
                <a:cxn ang="0">
                  <a:pos x="connsiteX1396" y="connsiteY1396"/>
                </a:cxn>
                <a:cxn ang="0">
                  <a:pos x="connsiteX1397" y="connsiteY1397"/>
                </a:cxn>
                <a:cxn ang="0">
                  <a:pos x="connsiteX1398" y="connsiteY1398"/>
                </a:cxn>
                <a:cxn ang="0">
                  <a:pos x="connsiteX1399" y="connsiteY1399"/>
                </a:cxn>
                <a:cxn ang="0">
                  <a:pos x="connsiteX1400" y="connsiteY1400"/>
                </a:cxn>
                <a:cxn ang="0">
                  <a:pos x="connsiteX1401" y="connsiteY1401"/>
                </a:cxn>
                <a:cxn ang="0">
                  <a:pos x="connsiteX1402" y="connsiteY1402"/>
                </a:cxn>
                <a:cxn ang="0">
                  <a:pos x="connsiteX1403" y="connsiteY1403"/>
                </a:cxn>
                <a:cxn ang="0">
                  <a:pos x="connsiteX1404" y="connsiteY1404"/>
                </a:cxn>
                <a:cxn ang="0">
                  <a:pos x="connsiteX1405" y="connsiteY1405"/>
                </a:cxn>
                <a:cxn ang="0">
                  <a:pos x="connsiteX1406" y="connsiteY1406"/>
                </a:cxn>
                <a:cxn ang="0">
                  <a:pos x="connsiteX1407" y="connsiteY1407"/>
                </a:cxn>
                <a:cxn ang="0">
                  <a:pos x="connsiteX1408" y="connsiteY1408"/>
                </a:cxn>
                <a:cxn ang="0">
                  <a:pos x="connsiteX1409" y="connsiteY1409"/>
                </a:cxn>
                <a:cxn ang="0">
                  <a:pos x="connsiteX1410" y="connsiteY1410"/>
                </a:cxn>
                <a:cxn ang="0">
                  <a:pos x="connsiteX1411" y="connsiteY1411"/>
                </a:cxn>
                <a:cxn ang="0">
                  <a:pos x="connsiteX1412" y="connsiteY1412"/>
                </a:cxn>
                <a:cxn ang="0">
                  <a:pos x="connsiteX1413" y="connsiteY1413"/>
                </a:cxn>
                <a:cxn ang="0">
                  <a:pos x="connsiteX1414" y="connsiteY1414"/>
                </a:cxn>
                <a:cxn ang="0">
                  <a:pos x="connsiteX1415" y="connsiteY1415"/>
                </a:cxn>
                <a:cxn ang="0">
                  <a:pos x="connsiteX1416" y="connsiteY1416"/>
                </a:cxn>
                <a:cxn ang="0">
                  <a:pos x="connsiteX1417" y="connsiteY1417"/>
                </a:cxn>
                <a:cxn ang="0">
                  <a:pos x="connsiteX1418" y="connsiteY1418"/>
                </a:cxn>
                <a:cxn ang="0">
                  <a:pos x="connsiteX1419" y="connsiteY1419"/>
                </a:cxn>
                <a:cxn ang="0">
                  <a:pos x="connsiteX1420" y="connsiteY1420"/>
                </a:cxn>
                <a:cxn ang="0">
                  <a:pos x="connsiteX1421" y="connsiteY1421"/>
                </a:cxn>
                <a:cxn ang="0">
                  <a:pos x="connsiteX1422" y="connsiteY1422"/>
                </a:cxn>
                <a:cxn ang="0">
                  <a:pos x="connsiteX1423" y="connsiteY1423"/>
                </a:cxn>
                <a:cxn ang="0">
                  <a:pos x="connsiteX1424" y="connsiteY1424"/>
                </a:cxn>
                <a:cxn ang="0">
                  <a:pos x="connsiteX1425" y="connsiteY1425"/>
                </a:cxn>
                <a:cxn ang="0">
                  <a:pos x="connsiteX1426" y="connsiteY1426"/>
                </a:cxn>
                <a:cxn ang="0">
                  <a:pos x="connsiteX1427" y="connsiteY1427"/>
                </a:cxn>
                <a:cxn ang="0">
                  <a:pos x="connsiteX1428" y="connsiteY1428"/>
                </a:cxn>
                <a:cxn ang="0">
                  <a:pos x="connsiteX1429" y="connsiteY1429"/>
                </a:cxn>
                <a:cxn ang="0">
                  <a:pos x="connsiteX1430" y="connsiteY1430"/>
                </a:cxn>
                <a:cxn ang="0">
                  <a:pos x="connsiteX1431" y="connsiteY1431"/>
                </a:cxn>
                <a:cxn ang="0">
                  <a:pos x="connsiteX1432" y="connsiteY1432"/>
                </a:cxn>
                <a:cxn ang="0">
                  <a:pos x="connsiteX1433" y="connsiteY1433"/>
                </a:cxn>
                <a:cxn ang="0">
                  <a:pos x="connsiteX1434" y="connsiteY1434"/>
                </a:cxn>
                <a:cxn ang="0">
                  <a:pos x="connsiteX1435" y="connsiteY1435"/>
                </a:cxn>
                <a:cxn ang="0">
                  <a:pos x="connsiteX1436" y="connsiteY1436"/>
                </a:cxn>
                <a:cxn ang="0">
                  <a:pos x="connsiteX1437" y="connsiteY1437"/>
                </a:cxn>
                <a:cxn ang="0">
                  <a:pos x="connsiteX1438" y="connsiteY1438"/>
                </a:cxn>
                <a:cxn ang="0">
                  <a:pos x="connsiteX1439" y="connsiteY1439"/>
                </a:cxn>
                <a:cxn ang="0">
                  <a:pos x="connsiteX1440" y="connsiteY1440"/>
                </a:cxn>
                <a:cxn ang="0">
                  <a:pos x="connsiteX1441" y="connsiteY1441"/>
                </a:cxn>
                <a:cxn ang="0">
                  <a:pos x="connsiteX1442" y="connsiteY1442"/>
                </a:cxn>
                <a:cxn ang="0">
                  <a:pos x="connsiteX1443" y="connsiteY1443"/>
                </a:cxn>
                <a:cxn ang="0">
                  <a:pos x="connsiteX1444" y="connsiteY1444"/>
                </a:cxn>
                <a:cxn ang="0">
                  <a:pos x="connsiteX1445" y="connsiteY1445"/>
                </a:cxn>
                <a:cxn ang="0">
                  <a:pos x="connsiteX1446" y="connsiteY1446"/>
                </a:cxn>
                <a:cxn ang="0">
                  <a:pos x="connsiteX1447" y="connsiteY1447"/>
                </a:cxn>
                <a:cxn ang="0">
                  <a:pos x="connsiteX1448" y="connsiteY1448"/>
                </a:cxn>
                <a:cxn ang="0">
                  <a:pos x="connsiteX1449" y="connsiteY1449"/>
                </a:cxn>
                <a:cxn ang="0">
                  <a:pos x="connsiteX1450" y="connsiteY1450"/>
                </a:cxn>
                <a:cxn ang="0">
                  <a:pos x="connsiteX1451" y="connsiteY1451"/>
                </a:cxn>
                <a:cxn ang="0">
                  <a:pos x="connsiteX1452" y="connsiteY1452"/>
                </a:cxn>
                <a:cxn ang="0">
                  <a:pos x="connsiteX1453" y="connsiteY1453"/>
                </a:cxn>
                <a:cxn ang="0">
                  <a:pos x="connsiteX1454" y="connsiteY1454"/>
                </a:cxn>
                <a:cxn ang="0">
                  <a:pos x="connsiteX1455" y="connsiteY1455"/>
                </a:cxn>
                <a:cxn ang="0">
                  <a:pos x="connsiteX1456" y="connsiteY1456"/>
                </a:cxn>
                <a:cxn ang="0">
                  <a:pos x="connsiteX1457" y="connsiteY1457"/>
                </a:cxn>
                <a:cxn ang="0">
                  <a:pos x="connsiteX1458" y="connsiteY1458"/>
                </a:cxn>
                <a:cxn ang="0">
                  <a:pos x="connsiteX1459" y="connsiteY1459"/>
                </a:cxn>
                <a:cxn ang="0">
                  <a:pos x="connsiteX1460" y="connsiteY1460"/>
                </a:cxn>
                <a:cxn ang="0">
                  <a:pos x="connsiteX1461" y="connsiteY1461"/>
                </a:cxn>
                <a:cxn ang="0">
                  <a:pos x="connsiteX1462" y="connsiteY1462"/>
                </a:cxn>
                <a:cxn ang="0">
                  <a:pos x="connsiteX1463" y="connsiteY1463"/>
                </a:cxn>
                <a:cxn ang="0">
                  <a:pos x="connsiteX1464" y="connsiteY1464"/>
                </a:cxn>
                <a:cxn ang="0">
                  <a:pos x="connsiteX1465" y="connsiteY1465"/>
                </a:cxn>
                <a:cxn ang="0">
                  <a:pos x="connsiteX1466" y="connsiteY1466"/>
                </a:cxn>
                <a:cxn ang="0">
                  <a:pos x="connsiteX1467" y="connsiteY1467"/>
                </a:cxn>
                <a:cxn ang="0">
                  <a:pos x="connsiteX1468" y="connsiteY1468"/>
                </a:cxn>
                <a:cxn ang="0">
                  <a:pos x="connsiteX1469" y="connsiteY1469"/>
                </a:cxn>
                <a:cxn ang="0">
                  <a:pos x="connsiteX1470" y="connsiteY1470"/>
                </a:cxn>
                <a:cxn ang="0">
                  <a:pos x="connsiteX1471" y="connsiteY1471"/>
                </a:cxn>
                <a:cxn ang="0">
                  <a:pos x="connsiteX1472" y="connsiteY1472"/>
                </a:cxn>
                <a:cxn ang="0">
                  <a:pos x="connsiteX1473" y="connsiteY1473"/>
                </a:cxn>
                <a:cxn ang="0">
                  <a:pos x="connsiteX1474" y="connsiteY1474"/>
                </a:cxn>
                <a:cxn ang="0">
                  <a:pos x="connsiteX1475" y="connsiteY1475"/>
                </a:cxn>
                <a:cxn ang="0">
                  <a:pos x="connsiteX1476" y="connsiteY1476"/>
                </a:cxn>
                <a:cxn ang="0">
                  <a:pos x="connsiteX1477" y="connsiteY1477"/>
                </a:cxn>
                <a:cxn ang="0">
                  <a:pos x="connsiteX1478" y="connsiteY1478"/>
                </a:cxn>
                <a:cxn ang="0">
                  <a:pos x="connsiteX1479" y="connsiteY1479"/>
                </a:cxn>
                <a:cxn ang="0">
                  <a:pos x="connsiteX1480" y="connsiteY1480"/>
                </a:cxn>
                <a:cxn ang="0">
                  <a:pos x="connsiteX1481" y="connsiteY1481"/>
                </a:cxn>
                <a:cxn ang="0">
                  <a:pos x="connsiteX1482" y="connsiteY1482"/>
                </a:cxn>
                <a:cxn ang="0">
                  <a:pos x="connsiteX1483" y="connsiteY1483"/>
                </a:cxn>
                <a:cxn ang="0">
                  <a:pos x="connsiteX1484" y="connsiteY1484"/>
                </a:cxn>
                <a:cxn ang="0">
                  <a:pos x="connsiteX1485" y="connsiteY1485"/>
                </a:cxn>
                <a:cxn ang="0">
                  <a:pos x="connsiteX1486" y="connsiteY1486"/>
                </a:cxn>
                <a:cxn ang="0">
                  <a:pos x="connsiteX1487" y="connsiteY1487"/>
                </a:cxn>
                <a:cxn ang="0">
                  <a:pos x="connsiteX1488" y="connsiteY1488"/>
                </a:cxn>
                <a:cxn ang="0">
                  <a:pos x="connsiteX1489" y="connsiteY1489"/>
                </a:cxn>
                <a:cxn ang="0">
                  <a:pos x="connsiteX1490" y="connsiteY1490"/>
                </a:cxn>
                <a:cxn ang="0">
                  <a:pos x="connsiteX1491" y="connsiteY1491"/>
                </a:cxn>
                <a:cxn ang="0">
                  <a:pos x="connsiteX1492" y="connsiteY1492"/>
                </a:cxn>
                <a:cxn ang="0">
                  <a:pos x="connsiteX1493" y="connsiteY1493"/>
                </a:cxn>
                <a:cxn ang="0">
                  <a:pos x="connsiteX1494" y="connsiteY1494"/>
                </a:cxn>
                <a:cxn ang="0">
                  <a:pos x="connsiteX1495" y="connsiteY1495"/>
                </a:cxn>
                <a:cxn ang="0">
                  <a:pos x="connsiteX1496" y="connsiteY1496"/>
                </a:cxn>
                <a:cxn ang="0">
                  <a:pos x="connsiteX1497" y="connsiteY1497"/>
                </a:cxn>
                <a:cxn ang="0">
                  <a:pos x="connsiteX1498" y="connsiteY1498"/>
                </a:cxn>
                <a:cxn ang="0">
                  <a:pos x="connsiteX1499" y="connsiteY1499"/>
                </a:cxn>
                <a:cxn ang="0">
                  <a:pos x="connsiteX1500" y="connsiteY1500"/>
                </a:cxn>
                <a:cxn ang="0">
                  <a:pos x="connsiteX1501" y="connsiteY1501"/>
                </a:cxn>
                <a:cxn ang="0">
                  <a:pos x="connsiteX1502" y="connsiteY1502"/>
                </a:cxn>
                <a:cxn ang="0">
                  <a:pos x="connsiteX1503" y="connsiteY1503"/>
                </a:cxn>
                <a:cxn ang="0">
                  <a:pos x="connsiteX1504" y="connsiteY1504"/>
                </a:cxn>
                <a:cxn ang="0">
                  <a:pos x="connsiteX1505" y="connsiteY1505"/>
                </a:cxn>
                <a:cxn ang="0">
                  <a:pos x="connsiteX1506" y="connsiteY1506"/>
                </a:cxn>
                <a:cxn ang="0">
                  <a:pos x="connsiteX1507" y="connsiteY1507"/>
                </a:cxn>
                <a:cxn ang="0">
                  <a:pos x="connsiteX1508" y="connsiteY1508"/>
                </a:cxn>
                <a:cxn ang="0">
                  <a:pos x="connsiteX1509" y="connsiteY1509"/>
                </a:cxn>
                <a:cxn ang="0">
                  <a:pos x="connsiteX1510" y="connsiteY1510"/>
                </a:cxn>
                <a:cxn ang="0">
                  <a:pos x="connsiteX1511" y="connsiteY1511"/>
                </a:cxn>
                <a:cxn ang="0">
                  <a:pos x="connsiteX1512" y="connsiteY1512"/>
                </a:cxn>
                <a:cxn ang="0">
                  <a:pos x="connsiteX1513" y="connsiteY1513"/>
                </a:cxn>
                <a:cxn ang="0">
                  <a:pos x="connsiteX1514" y="connsiteY1514"/>
                </a:cxn>
                <a:cxn ang="0">
                  <a:pos x="connsiteX1515" y="connsiteY1515"/>
                </a:cxn>
                <a:cxn ang="0">
                  <a:pos x="connsiteX1516" y="connsiteY1516"/>
                </a:cxn>
                <a:cxn ang="0">
                  <a:pos x="connsiteX1517" y="connsiteY1517"/>
                </a:cxn>
                <a:cxn ang="0">
                  <a:pos x="connsiteX1518" y="connsiteY1518"/>
                </a:cxn>
                <a:cxn ang="0">
                  <a:pos x="connsiteX1519" y="connsiteY1519"/>
                </a:cxn>
                <a:cxn ang="0">
                  <a:pos x="connsiteX1520" y="connsiteY1520"/>
                </a:cxn>
                <a:cxn ang="0">
                  <a:pos x="connsiteX1521" y="connsiteY1521"/>
                </a:cxn>
                <a:cxn ang="0">
                  <a:pos x="connsiteX1522" y="connsiteY1522"/>
                </a:cxn>
                <a:cxn ang="0">
                  <a:pos x="connsiteX1523" y="connsiteY1523"/>
                </a:cxn>
                <a:cxn ang="0">
                  <a:pos x="connsiteX1524" y="connsiteY1524"/>
                </a:cxn>
                <a:cxn ang="0">
                  <a:pos x="connsiteX1525" y="connsiteY1525"/>
                </a:cxn>
                <a:cxn ang="0">
                  <a:pos x="connsiteX1526" y="connsiteY1526"/>
                </a:cxn>
                <a:cxn ang="0">
                  <a:pos x="connsiteX1527" y="connsiteY1527"/>
                </a:cxn>
                <a:cxn ang="0">
                  <a:pos x="connsiteX1528" y="connsiteY1528"/>
                </a:cxn>
                <a:cxn ang="0">
                  <a:pos x="connsiteX1529" y="connsiteY1529"/>
                </a:cxn>
                <a:cxn ang="0">
                  <a:pos x="connsiteX1530" y="connsiteY1530"/>
                </a:cxn>
                <a:cxn ang="0">
                  <a:pos x="connsiteX1531" y="connsiteY1531"/>
                </a:cxn>
                <a:cxn ang="0">
                  <a:pos x="connsiteX1532" y="connsiteY1532"/>
                </a:cxn>
                <a:cxn ang="0">
                  <a:pos x="connsiteX1533" y="connsiteY1533"/>
                </a:cxn>
                <a:cxn ang="0">
                  <a:pos x="connsiteX1534" y="connsiteY1534"/>
                </a:cxn>
                <a:cxn ang="0">
                  <a:pos x="connsiteX1535" y="connsiteY1535"/>
                </a:cxn>
                <a:cxn ang="0">
                  <a:pos x="connsiteX1536" y="connsiteY1536"/>
                </a:cxn>
                <a:cxn ang="0">
                  <a:pos x="connsiteX1537" y="connsiteY1537"/>
                </a:cxn>
                <a:cxn ang="0">
                  <a:pos x="connsiteX1538" y="connsiteY1538"/>
                </a:cxn>
                <a:cxn ang="0">
                  <a:pos x="connsiteX1539" y="connsiteY1539"/>
                </a:cxn>
                <a:cxn ang="0">
                  <a:pos x="connsiteX1540" y="connsiteY1540"/>
                </a:cxn>
                <a:cxn ang="0">
                  <a:pos x="connsiteX1541" y="connsiteY1541"/>
                </a:cxn>
                <a:cxn ang="0">
                  <a:pos x="connsiteX1542" y="connsiteY1542"/>
                </a:cxn>
                <a:cxn ang="0">
                  <a:pos x="connsiteX1543" y="connsiteY1543"/>
                </a:cxn>
                <a:cxn ang="0">
                  <a:pos x="connsiteX1544" y="connsiteY1544"/>
                </a:cxn>
                <a:cxn ang="0">
                  <a:pos x="connsiteX1545" y="connsiteY1545"/>
                </a:cxn>
                <a:cxn ang="0">
                  <a:pos x="connsiteX1546" y="connsiteY1546"/>
                </a:cxn>
                <a:cxn ang="0">
                  <a:pos x="connsiteX1547" y="connsiteY1547"/>
                </a:cxn>
                <a:cxn ang="0">
                  <a:pos x="connsiteX1548" y="connsiteY1548"/>
                </a:cxn>
                <a:cxn ang="0">
                  <a:pos x="connsiteX1549" y="connsiteY1549"/>
                </a:cxn>
                <a:cxn ang="0">
                  <a:pos x="connsiteX1550" y="connsiteY1550"/>
                </a:cxn>
                <a:cxn ang="0">
                  <a:pos x="connsiteX1551" y="connsiteY1551"/>
                </a:cxn>
                <a:cxn ang="0">
                  <a:pos x="connsiteX1552" y="connsiteY1552"/>
                </a:cxn>
                <a:cxn ang="0">
                  <a:pos x="connsiteX1553" y="connsiteY1553"/>
                </a:cxn>
                <a:cxn ang="0">
                  <a:pos x="connsiteX1554" y="connsiteY1554"/>
                </a:cxn>
                <a:cxn ang="0">
                  <a:pos x="connsiteX1555" y="connsiteY1555"/>
                </a:cxn>
                <a:cxn ang="0">
                  <a:pos x="connsiteX1556" y="connsiteY1556"/>
                </a:cxn>
                <a:cxn ang="0">
                  <a:pos x="connsiteX1557" y="connsiteY1557"/>
                </a:cxn>
                <a:cxn ang="0">
                  <a:pos x="connsiteX1558" y="connsiteY1558"/>
                </a:cxn>
                <a:cxn ang="0">
                  <a:pos x="connsiteX1559" y="connsiteY1559"/>
                </a:cxn>
                <a:cxn ang="0">
                  <a:pos x="connsiteX1560" y="connsiteY1560"/>
                </a:cxn>
                <a:cxn ang="0">
                  <a:pos x="connsiteX1561" y="connsiteY1561"/>
                </a:cxn>
                <a:cxn ang="0">
                  <a:pos x="connsiteX1562" y="connsiteY1562"/>
                </a:cxn>
                <a:cxn ang="0">
                  <a:pos x="connsiteX1563" y="connsiteY1563"/>
                </a:cxn>
                <a:cxn ang="0">
                  <a:pos x="connsiteX1564" y="connsiteY1564"/>
                </a:cxn>
                <a:cxn ang="0">
                  <a:pos x="connsiteX1565" y="connsiteY1565"/>
                </a:cxn>
                <a:cxn ang="0">
                  <a:pos x="connsiteX1566" y="connsiteY1566"/>
                </a:cxn>
                <a:cxn ang="0">
                  <a:pos x="connsiteX1567" y="connsiteY1567"/>
                </a:cxn>
                <a:cxn ang="0">
                  <a:pos x="connsiteX1568" y="connsiteY1568"/>
                </a:cxn>
                <a:cxn ang="0">
                  <a:pos x="connsiteX1569" y="connsiteY1569"/>
                </a:cxn>
                <a:cxn ang="0">
                  <a:pos x="connsiteX1570" y="connsiteY1570"/>
                </a:cxn>
                <a:cxn ang="0">
                  <a:pos x="connsiteX1571" y="connsiteY1571"/>
                </a:cxn>
                <a:cxn ang="0">
                  <a:pos x="connsiteX1572" y="connsiteY1572"/>
                </a:cxn>
                <a:cxn ang="0">
                  <a:pos x="connsiteX1573" y="connsiteY1573"/>
                </a:cxn>
                <a:cxn ang="0">
                  <a:pos x="connsiteX1574" y="connsiteY1574"/>
                </a:cxn>
                <a:cxn ang="0">
                  <a:pos x="connsiteX1575" y="connsiteY1575"/>
                </a:cxn>
                <a:cxn ang="0">
                  <a:pos x="connsiteX1576" y="connsiteY1576"/>
                </a:cxn>
                <a:cxn ang="0">
                  <a:pos x="connsiteX1577" y="connsiteY1577"/>
                </a:cxn>
                <a:cxn ang="0">
                  <a:pos x="connsiteX1578" y="connsiteY1578"/>
                </a:cxn>
                <a:cxn ang="0">
                  <a:pos x="connsiteX1579" y="connsiteY1579"/>
                </a:cxn>
                <a:cxn ang="0">
                  <a:pos x="connsiteX1580" y="connsiteY1580"/>
                </a:cxn>
                <a:cxn ang="0">
                  <a:pos x="connsiteX1581" y="connsiteY1581"/>
                </a:cxn>
                <a:cxn ang="0">
                  <a:pos x="connsiteX1582" y="connsiteY1582"/>
                </a:cxn>
                <a:cxn ang="0">
                  <a:pos x="connsiteX1583" y="connsiteY1583"/>
                </a:cxn>
                <a:cxn ang="0">
                  <a:pos x="connsiteX1584" y="connsiteY1584"/>
                </a:cxn>
                <a:cxn ang="0">
                  <a:pos x="connsiteX1585" y="connsiteY1585"/>
                </a:cxn>
                <a:cxn ang="0">
                  <a:pos x="connsiteX1586" y="connsiteY1586"/>
                </a:cxn>
                <a:cxn ang="0">
                  <a:pos x="connsiteX1587" y="connsiteY1587"/>
                </a:cxn>
                <a:cxn ang="0">
                  <a:pos x="connsiteX1588" y="connsiteY1588"/>
                </a:cxn>
                <a:cxn ang="0">
                  <a:pos x="connsiteX1589" y="connsiteY1589"/>
                </a:cxn>
                <a:cxn ang="0">
                  <a:pos x="connsiteX1590" y="connsiteY1590"/>
                </a:cxn>
                <a:cxn ang="0">
                  <a:pos x="connsiteX1591" y="connsiteY1591"/>
                </a:cxn>
                <a:cxn ang="0">
                  <a:pos x="connsiteX1592" y="connsiteY1592"/>
                </a:cxn>
                <a:cxn ang="0">
                  <a:pos x="connsiteX1593" y="connsiteY1593"/>
                </a:cxn>
                <a:cxn ang="0">
                  <a:pos x="connsiteX1594" y="connsiteY1594"/>
                </a:cxn>
                <a:cxn ang="0">
                  <a:pos x="connsiteX1595" y="connsiteY1595"/>
                </a:cxn>
                <a:cxn ang="0">
                  <a:pos x="connsiteX1596" y="connsiteY1596"/>
                </a:cxn>
                <a:cxn ang="0">
                  <a:pos x="connsiteX1597" y="connsiteY1597"/>
                </a:cxn>
                <a:cxn ang="0">
                  <a:pos x="connsiteX1598" y="connsiteY1598"/>
                </a:cxn>
                <a:cxn ang="0">
                  <a:pos x="connsiteX1599" y="connsiteY1599"/>
                </a:cxn>
                <a:cxn ang="0">
                  <a:pos x="connsiteX1600" y="connsiteY1600"/>
                </a:cxn>
                <a:cxn ang="0">
                  <a:pos x="connsiteX1601" y="connsiteY1601"/>
                </a:cxn>
                <a:cxn ang="0">
                  <a:pos x="connsiteX1602" y="connsiteY1602"/>
                </a:cxn>
                <a:cxn ang="0">
                  <a:pos x="connsiteX1603" y="connsiteY1603"/>
                </a:cxn>
                <a:cxn ang="0">
                  <a:pos x="connsiteX1604" y="connsiteY1604"/>
                </a:cxn>
                <a:cxn ang="0">
                  <a:pos x="connsiteX1605" y="connsiteY1605"/>
                </a:cxn>
                <a:cxn ang="0">
                  <a:pos x="connsiteX1606" y="connsiteY1606"/>
                </a:cxn>
                <a:cxn ang="0">
                  <a:pos x="connsiteX1607" y="connsiteY1607"/>
                </a:cxn>
                <a:cxn ang="0">
                  <a:pos x="connsiteX1608" y="connsiteY1608"/>
                </a:cxn>
                <a:cxn ang="0">
                  <a:pos x="connsiteX1609" y="connsiteY1609"/>
                </a:cxn>
                <a:cxn ang="0">
                  <a:pos x="connsiteX1610" y="connsiteY1610"/>
                </a:cxn>
                <a:cxn ang="0">
                  <a:pos x="connsiteX1611" y="connsiteY1611"/>
                </a:cxn>
                <a:cxn ang="0">
                  <a:pos x="connsiteX1612" y="connsiteY1612"/>
                </a:cxn>
                <a:cxn ang="0">
                  <a:pos x="connsiteX1613" y="connsiteY1613"/>
                </a:cxn>
                <a:cxn ang="0">
                  <a:pos x="connsiteX1614" y="connsiteY1614"/>
                </a:cxn>
                <a:cxn ang="0">
                  <a:pos x="connsiteX1615" y="connsiteY1615"/>
                </a:cxn>
                <a:cxn ang="0">
                  <a:pos x="connsiteX1616" y="connsiteY1616"/>
                </a:cxn>
                <a:cxn ang="0">
                  <a:pos x="connsiteX1617" y="connsiteY1617"/>
                </a:cxn>
                <a:cxn ang="0">
                  <a:pos x="connsiteX1618" y="connsiteY1618"/>
                </a:cxn>
                <a:cxn ang="0">
                  <a:pos x="connsiteX1619" y="connsiteY1619"/>
                </a:cxn>
                <a:cxn ang="0">
                  <a:pos x="connsiteX1620" y="connsiteY1620"/>
                </a:cxn>
                <a:cxn ang="0">
                  <a:pos x="connsiteX1621" y="connsiteY1621"/>
                </a:cxn>
                <a:cxn ang="0">
                  <a:pos x="connsiteX1622" y="connsiteY1622"/>
                </a:cxn>
                <a:cxn ang="0">
                  <a:pos x="connsiteX1623" y="connsiteY1623"/>
                </a:cxn>
                <a:cxn ang="0">
                  <a:pos x="connsiteX1624" y="connsiteY1624"/>
                </a:cxn>
                <a:cxn ang="0">
                  <a:pos x="connsiteX1625" y="connsiteY1625"/>
                </a:cxn>
                <a:cxn ang="0">
                  <a:pos x="connsiteX1626" y="connsiteY1626"/>
                </a:cxn>
                <a:cxn ang="0">
                  <a:pos x="connsiteX1627" y="connsiteY1627"/>
                </a:cxn>
                <a:cxn ang="0">
                  <a:pos x="connsiteX1628" y="connsiteY1628"/>
                </a:cxn>
                <a:cxn ang="0">
                  <a:pos x="connsiteX1629" y="connsiteY1629"/>
                </a:cxn>
                <a:cxn ang="0">
                  <a:pos x="connsiteX1630" y="connsiteY1630"/>
                </a:cxn>
                <a:cxn ang="0">
                  <a:pos x="connsiteX1631" y="connsiteY1631"/>
                </a:cxn>
                <a:cxn ang="0">
                  <a:pos x="connsiteX1632" y="connsiteY1632"/>
                </a:cxn>
                <a:cxn ang="0">
                  <a:pos x="connsiteX1633" y="connsiteY1633"/>
                </a:cxn>
                <a:cxn ang="0">
                  <a:pos x="connsiteX1634" y="connsiteY1634"/>
                </a:cxn>
                <a:cxn ang="0">
                  <a:pos x="connsiteX1635" y="connsiteY1635"/>
                </a:cxn>
                <a:cxn ang="0">
                  <a:pos x="connsiteX1636" y="connsiteY1636"/>
                </a:cxn>
                <a:cxn ang="0">
                  <a:pos x="connsiteX1637" y="connsiteY1637"/>
                </a:cxn>
                <a:cxn ang="0">
                  <a:pos x="connsiteX1638" y="connsiteY1638"/>
                </a:cxn>
                <a:cxn ang="0">
                  <a:pos x="connsiteX1639" y="connsiteY1639"/>
                </a:cxn>
                <a:cxn ang="0">
                  <a:pos x="connsiteX1640" y="connsiteY1640"/>
                </a:cxn>
                <a:cxn ang="0">
                  <a:pos x="connsiteX1641" y="connsiteY1641"/>
                </a:cxn>
                <a:cxn ang="0">
                  <a:pos x="connsiteX1642" y="connsiteY1642"/>
                </a:cxn>
                <a:cxn ang="0">
                  <a:pos x="connsiteX1643" y="connsiteY1643"/>
                </a:cxn>
                <a:cxn ang="0">
                  <a:pos x="connsiteX1644" y="connsiteY1644"/>
                </a:cxn>
                <a:cxn ang="0">
                  <a:pos x="connsiteX1645" y="connsiteY1645"/>
                </a:cxn>
                <a:cxn ang="0">
                  <a:pos x="connsiteX1646" y="connsiteY1646"/>
                </a:cxn>
                <a:cxn ang="0">
                  <a:pos x="connsiteX1647" y="connsiteY1647"/>
                </a:cxn>
                <a:cxn ang="0">
                  <a:pos x="connsiteX1648" y="connsiteY1648"/>
                </a:cxn>
                <a:cxn ang="0">
                  <a:pos x="connsiteX1649" y="connsiteY1649"/>
                </a:cxn>
                <a:cxn ang="0">
                  <a:pos x="connsiteX1650" y="connsiteY1650"/>
                </a:cxn>
                <a:cxn ang="0">
                  <a:pos x="connsiteX1651" y="connsiteY1651"/>
                </a:cxn>
                <a:cxn ang="0">
                  <a:pos x="connsiteX1652" y="connsiteY1652"/>
                </a:cxn>
                <a:cxn ang="0">
                  <a:pos x="connsiteX1653" y="connsiteY1653"/>
                </a:cxn>
                <a:cxn ang="0">
                  <a:pos x="connsiteX1654" y="connsiteY1654"/>
                </a:cxn>
                <a:cxn ang="0">
                  <a:pos x="connsiteX1655" y="connsiteY1655"/>
                </a:cxn>
                <a:cxn ang="0">
                  <a:pos x="connsiteX1656" y="connsiteY1656"/>
                </a:cxn>
                <a:cxn ang="0">
                  <a:pos x="connsiteX1657" y="connsiteY1657"/>
                </a:cxn>
                <a:cxn ang="0">
                  <a:pos x="connsiteX1658" y="connsiteY1658"/>
                </a:cxn>
                <a:cxn ang="0">
                  <a:pos x="connsiteX1659" y="connsiteY1659"/>
                </a:cxn>
                <a:cxn ang="0">
                  <a:pos x="connsiteX1660" y="connsiteY1660"/>
                </a:cxn>
                <a:cxn ang="0">
                  <a:pos x="connsiteX1661" y="connsiteY1661"/>
                </a:cxn>
                <a:cxn ang="0">
                  <a:pos x="connsiteX1662" y="connsiteY1662"/>
                </a:cxn>
                <a:cxn ang="0">
                  <a:pos x="connsiteX1663" y="connsiteY1663"/>
                </a:cxn>
                <a:cxn ang="0">
                  <a:pos x="connsiteX1664" y="connsiteY1664"/>
                </a:cxn>
                <a:cxn ang="0">
                  <a:pos x="connsiteX1665" y="connsiteY1665"/>
                </a:cxn>
                <a:cxn ang="0">
                  <a:pos x="connsiteX1666" y="connsiteY1666"/>
                </a:cxn>
                <a:cxn ang="0">
                  <a:pos x="connsiteX1667" y="connsiteY1667"/>
                </a:cxn>
                <a:cxn ang="0">
                  <a:pos x="connsiteX1668" y="connsiteY1668"/>
                </a:cxn>
                <a:cxn ang="0">
                  <a:pos x="connsiteX1669" y="connsiteY1669"/>
                </a:cxn>
                <a:cxn ang="0">
                  <a:pos x="connsiteX1670" y="connsiteY1670"/>
                </a:cxn>
                <a:cxn ang="0">
                  <a:pos x="connsiteX1671" y="connsiteY1671"/>
                </a:cxn>
                <a:cxn ang="0">
                  <a:pos x="connsiteX1672" y="connsiteY1672"/>
                </a:cxn>
                <a:cxn ang="0">
                  <a:pos x="connsiteX1673" y="connsiteY1673"/>
                </a:cxn>
                <a:cxn ang="0">
                  <a:pos x="connsiteX1674" y="connsiteY1674"/>
                </a:cxn>
                <a:cxn ang="0">
                  <a:pos x="connsiteX1675" y="connsiteY1675"/>
                </a:cxn>
                <a:cxn ang="0">
                  <a:pos x="connsiteX1676" y="connsiteY1676"/>
                </a:cxn>
                <a:cxn ang="0">
                  <a:pos x="connsiteX1677" y="connsiteY1677"/>
                </a:cxn>
                <a:cxn ang="0">
                  <a:pos x="connsiteX1678" y="connsiteY1678"/>
                </a:cxn>
                <a:cxn ang="0">
                  <a:pos x="connsiteX1679" y="connsiteY1679"/>
                </a:cxn>
                <a:cxn ang="0">
                  <a:pos x="connsiteX1680" y="connsiteY1680"/>
                </a:cxn>
                <a:cxn ang="0">
                  <a:pos x="connsiteX1681" y="connsiteY1681"/>
                </a:cxn>
                <a:cxn ang="0">
                  <a:pos x="connsiteX1682" y="connsiteY1682"/>
                </a:cxn>
                <a:cxn ang="0">
                  <a:pos x="connsiteX1683" y="connsiteY1683"/>
                </a:cxn>
                <a:cxn ang="0">
                  <a:pos x="connsiteX1684" y="connsiteY1684"/>
                </a:cxn>
                <a:cxn ang="0">
                  <a:pos x="connsiteX1685" y="connsiteY1685"/>
                </a:cxn>
                <a:cxn ang="0">
                  <a:pos x="connsiteX1686" y="connsiteY1686"/>
                </a:cxn>
                <a:cxn ang="0">
                  <a:pos x="connsiteX1687" y="connsiteY1687"/>
                </a:cxn>
                <a:cxn ang="0">
                  <a:pos x="connsiteX1688" y="connsiteY1688"/>
                </a:cxn>
                <a:cxn ang="0">
                  <a:pos x="connsiteX1689" y="connsiteY1689"/>
                </a:cxn>
                <a:cxn ang="0">
                  <a:pos x="connsiteX1690" y="connsiteY1690"/>
                </a:cxn>
                <a:cxn ang="0">
                  <a:pos x="connsiteX1691" y="connsiteY1691"/>
                </a:cxn>
                <a:cxn ang="0">
                  <a:pos x="connsiteX1692" y="connsiteY1692"/>
                </a:cxn>
                <a:cxn ang="0">
                  <a:pos x="connsiteX1693" y="connsiteY1693"/>
                </a:cxn>
                <a:cxn ang="0">
                  <a:pos x="connsiteX1694" y="connsiteY1694"/>
                </a:cxn>
                <a:cxn ang="0">
                  <a:pos x="connsiteX1695" y="connsiteY1695"/>
                </a:cxn>
                <a:cxn ang="0">
                  <a:pos x="connsiteX1696" y="connsiteY1696"/>
                </a:cxn>
                <a:cxn ang="0">
                  <a:pos x="connsiteX1697" y="connsiteY1697"/>
                </a:cxn>
                <a:cxn ang="0">
                  <a:pos x="connsiteX1698" y="connsiteY1698"/>
                </a:cxn>
                <a:cxn ang="0">
                  <a:pos x="connsiteX1699" y="connsiteY1699"/>
                </a:cxn>
                <a:cxn ang="0">
                  <a:pos x="connsiteX1700" y="connsiteY1700"/>
                </a:cxn>
                <a:cxn ang="0">
                  <a:pos x="connsiteX1701" y="connsiteY1701"/>
                </a:cxn>
                <a:cxn ang="0">
                  <a:pos x="connsiteX1702" y="connsiteY1702"/>
                </a:cxn>
                <a:cxn ang="0">
                  <a:pos x="connsiteX1703" y="connsiteY1703"/>
                </a:cxn>
                <a:cxn ang="0">
                  <a:pos x="connsiteX1704" y="connsiteY1704"/>
                </a:cxn>
                <a:cxn ang="0">
                  <a:pos x="connsiteX1705" y="connsiteY1705"/>
                </a:cxn>
                <a:cxn ang="0">
                  <a:pos x="connsiteX1706" y="connsiteY1706"/>
                </a:cxn>
                <a:cxn ang="0">
                  <a:pos x="connsiteX1707" y="connsiteY1707"/>
                </a:cxn>
                <a:cxn ang="0">
                  <a:pos x="connsiteX1708" y="connsiteY1708"/>
                </a:cxn>
                <a:cxn ang="0">
                  <a:pos x="connsiteX1709" y="connsiteY1709"/>
                </a:cxn>
                <a:cxn ang="0">
                  <a:pos x="connsiteX1710" y="connsiteY1710"/>
                </a:cxn>
                <a:cxn ang="0">
                  <a:pos x="connsiteX1711" y="connsiteY1711"/>
                </a:cxn>
                <a:cxn ang="0">
                  <a:pos x="connsiteX1712" y="connsiteY1712"/>
                </a:cxn>
                <a:cxn ang="0">
                  <a:pos x="connsiteX1713" y="connsiteY1713"/>
                </a:cxn>
                <a:cxn ang="0">
                  <a:pos x="connsiteX1714" y="connsiteY1714"/>
                </a:cxn>
                <a:cxn ang="0">
                  <a:pos x="connsiteX1715" y="connsiteY1715"/>
                </a:cxn>
                <a:cxn ang="0">
                  <a:pos x="connsiteX1716" y="connsiteY1716"/>
                </a:cxn>
                <a:cxn ang="0">
                  <a:pos x="connsiteX1717" y="connsiteY1717"/>
                </a:cxn>
                <a:cxn ang="0">
                  <a:pos x="connsiteX1718" y="connsiteY1718"/>
                </a:cxn>
                <a:cxn ang="0">
                  <a:pos x="connsiteX1719" y="connsiteY1719"/>
                </a:cxn>
                <a:cxn ang="0">
                  <a:pos x="connsiteX1720" y="connsiteY1720"/>
                </a:cxn>
                <a:cxn ang="0">
                  <a:pos x="connsiteX1721" y="connsiteY1721"/>
                </a:cxn>
                <a:cxn ang="0">
                  <a:pos x="connsiteX1722" y="connsiteY1722"/>
                </a:cxn>
                <a:cxn ang="0">
                  <a:pos x="connsiteX1723" y="connsiteY1723"/>
                </a:cxn>
                <a:cxn ang="0">
                  <a:pos x="connsiteX1724" y="connsiteY1724"/>
                </a:cxn>
                <a:cxn ang="0">
                  <a:pos x="connsiteX1725" y="connsiteY1725"/>
                </a:cxn>
                <a:cxn ang="0">
                  <a:pos x="connsiteX1726" y="connsiteY1726"/>
                </a:cxn>
                <a:cxn ang="0">
                  <a:pos x="connsiteX1727" y="connsiteY1727"/>
                </a:cxn>
                <a:cxn ang="0">
                  <a:pos x="connsiteX1728" y="connsiteY1728"/>
                </a:cxn>
                <a:cxn ang="0">
                  <a:pos x="connsiteX1729" y="connsiteY1729"/>
                </a:cxn>
                <a:cxn ang="0">
                  <a:pos x="connsiteX1730" y="connsiteY1730"/>
                </a:cxn>
                <a:cxn ang="0">
                  <a:pos x="connsiteX1731" y="connsiteY1731"/>
                </a:cxn>
                <a:cxn ang="0">
                  <a:pos x="connsiteX1732" y="connsiteY1732"/>
                </a:cxn>
                <a:cxn ang="0">
                  <a:pos x="connsiteX1733" y="connsiteY1733"/>
                </a:cxn>
                <a:cxn ang="0">
                  <a:pos x="connsiteX1734" y="connsiteY1734"/>
                </a:cxn>
                <a:cxn ang="0">
                  <a:pos x="connsiteX1735" y="connsiteY1735"/>
                </a:cxn>
                <a:cxn ang="0">
                  <a:pos x="connsiteX1736" y="connsiteY1736"/>
                </a:cxn>
                <a:cxn ang="0">
                  <a:pos x="connsiteX1737" y="connsiteY1737"/>
                </a:cxn>
                <a:cxn ang="0">
                  <a:pos x="connsiteX1738" y="connsiteY1738"/>
                </a:cxn>
                <a:cxn ang="0">
                  <a:pos x="connsiteX1739" y="connsiteY1739"/>
                </a:cxn>
                <a:cxn ang="0">
                  <a:pos x="connsiteX1740" y="connsiteY1740"/>
                </a:cxn>
                <a:cxn ang="0">
                  <a:pos x="connsiteX1741" y="connsiteY1741"/>
                </a:cxn>
                <a:cxn ang="0">
                  <a:pos x="connsiteX1742" y="connsiteY1742"/>
                </a:cxn>
                <a:cxn ang="0">
                  <a:pos x="connsiteX1743" y="connsiteY1743"/>
                </a:cxn>
                <a:cxn ang="0">
                  <a:pos x="connsiteX1744" y="connsiteY1744"/>
                </a:cxn>
                <a:cxn ang="0">
                  <a:pos x="connsiteX1745" y="connsiteY1745"/>
                </a:cxn>
                <a:cxn ang="0">
                  <a:pos x="connsiteX1746" y="connsiteY1746"/>
                </a:cxn>
                <a:cxn ang="0">
                  <a:pos x="connsiteX1747" y="connsiteY1747"/>
                </a:cxn>
                <a:cxn ang="0">
                  <a:pos x="connsiteX1748" y="connsiteY1748"/>
                </a:cxn>
                <a:cxn ang="0">
                  <a:pos x="connsiteX1749" y="connsiteY1749"/>
                </a:cxn>
                <a:cxn ang="0">
                  <a:pos x="connsiteX1750" y="connsiteY1750"/>
                </a:cxn>
                <a:cxn ang="0">
                  <a:pos x="connsiteX1751" y="connsiteY1751"/>
                </a:cxn>
                <a:cxn ang="0">
                  <a:pos x="connsiteX1752" y="connsiteY1752"/>
                </a:cxn>
                <a:cxn ang="0">
                  <a:pos x="connsiteX1753" y="connsiteY1753"/>
                </a:cxn>
                <a:cxn ang="0">
                  <a:pos x="connsiteX1754" y="connsiteY1754"/>
                </a:cxn>
                <a:cxn ang="0">
                  <a:pos x="connsiteX1755" y="connsiteY1755"/>
                </a:cxn>
                <a:cxn ang="0">
                  <a:pos x="connsiteX1756" y="connsiteY1756"/>
                </a:cxn>
                <a:cxn ang="0">
                  <a:pos x="connsiteX1757" y="connsiteY1757"/>
                </a:cxn>
                <a:cxn ang="0">
                  <a:pos x="connsiteX1758" y="connsiteY1758"/>
                </a:cxn>
                <a:cxn ang="0">
                  <a:pos x="connsiteX1759" y="connsiteY1759"/>
                </a:cxn>
                <a:cxn ang="0">
                  <a:pos x="connsiteX1760" y="connsiteY1760"/>
                </a:cxn>
                <a:cxn ang="0">
                  <a:pos x="connsiteX1761" y="connsiteY1761"/>
                </a:cxn>
                <a:cxn ang="0">
                  <a:pos x="connsiteX1762" y="connsiteY1762"/>
                </a:cxn>
                <a:cxn ang="0">
                  <a:pos x="connsiteX1763" y="connsiteY1763"/>
                </a:cxn>
                <a:cxn ang="0">
                  <a:pos x="connsiteX1764" y="connsiteY1764"/>
                </a:cxn>
                <a:cxn ang="0">
                  <a:pos x="connsiteX1765" y="connsiteY1765"/>
                </a:cxn>
                <a:cxn ang="0">
                  <a:pos x="connsiteX1766" y="connsiteY1766"/>
                </a:cxn>
                <a:cxn ang="0">
                  <a:pos x="connsiteX1767" y="connsiteY1767"/>
                </a:cxn>
                <a:cxn ang="0">
                  <a:pos x="connsiteX1768" y="connsiteY1768"/>
                </a:cxn>
                <a:cxn ang="0">
                  <a:pos x="connsiteX1769" y="connsiteY1769"/>
                </a:cxn>
                <a:cxn ang="0">
                  <a:pos x="connsiteX1770" y="connsiteY1770"/>
                </a:cxn>
                <a:cxn ang="0">
                  <a:pos x="connsiteX1771" y="connsiteY1771"/>
                </a:cxn>
                <a:cxn ang="0">
                  <a:pos x="connsiteX1772" y="connsiteY1772"/>
                </a:cxn>
                <a:cxn ang="0">
                  <a:pos x="connsiteX1773" y="connsiteY1773"/>
                </a:cxn>
                <a:cxn ang="0">
                  <a:pos x="connsiteX1774" y="connsiteY1774"/>
                </a:cxn>
                <a:cxn ang="0">
                  <a:pos x="connsiteX1775" y="connsiteY1775"/>
                </a:cxn>
                <a:cxn ang="0">
                  <a:pos x="connsiteX1776" y="connsiteY1776"/>
                </a:cxn>
                <a:cxn ang="0">
                  <a:pos x="connsiteX1777" y="connsiteY1777"/>
                </a:cxn>
                <a:cxn ang="0">
                  <a:pos x="connsiteX1778" y="connsiteY1778"/>
                </a:cxn>
                <a:cxn ang="0">
                  <a:pos x="connsiteX1779" y="connsiteY1779"/>
                </a:cxn>
                <a:cxn ang="0">
                  <a:pos x="connsiteX1780" y="connsiteY1780"/>
                </a:cxn>
                <a:cxn ang="0">
                  <a:pos x="connsiteX1781" y="connsiteY1781"/>
                </a:cxn>
                <a:cxn ang="0">
                  <a:pos x="connsiteX1782" y="connsiteY1782"/>
                </a:cxn>
                <a:cxn ang="0">
                  <a:pos x="connsiteX1783" y="connsiteY1783"/>
                </a:cxn>
                <a:cxn ang="0">
                  <a:pos x="connsiteX1784" y="connsiteY1784"/>
                </a:cxn>
                <a:cxn ang="0">
                  <a:pos x="connsiteX1785" y="connsiteY1785"/>
                </a:cxn>
                <a:cxn ang="0">
                  <a:pos x="connsiteX1786" y="connsiteY1786"/>
                </a:cxn>
                <a:cxn ang="0">
                  <a:pos x="connsiteX1787" y="connsiteY1787"/>
                </a:cxn>
                <a:cxn ang="0">
                  <a:pos x="connsiteX1788" y="connsiteY1788"/>
                </a:cxn>
                <a:cxn ang="0">
                  <a:pos x="connsiteX1789" y="connsiteY1789"/>
                </a:cxn>
                <a:cxn ang="0">
                  <a:pos x="connsiteX1790" y="connsiteY1790"/>
                </a:cxn>
                <a:cxn ang="0">
                  <a:pos x="connsiteX1791" y="connsiteY1791"/>
                </a:cxn>
                <a:cxn ang="0">
                  <a:pos x="connsiteX1792" y="connsiteY1792"/>
                </a:cxn>
                <a:cxn ang="0">
                  <a:pos x="connsiteX1793" y="connsiteY1793"/>
                </a:cxn>
                <a:cxn ang="0">
                  <a:pos x="connsiteX1794" y="connsiteY1794"/>
                </a:cxn>
                <a:cxn ang="0">
                  <a:pos x="connsiteX1795" y="connsiteY1795"/>
                </a:cxn>
                <a:cxn ang="0">
                  <a:pos x="connsiteX1796" y="connsiteY1796"/>
                </a:cxn>
                <a:cxn ang="0">
                  <a:pos x="connsiteX1797" y="connsiteY1797"/>
                </a:cxn>
                <a:cxn ang="0">
                  <a:pos x="connsiteX1798" y="connsiteY1798"/>
                </a:cxn>
                <a:cxn ang="0">
                  <a:pos x="connsiteX1799" y="connsiteY1799"/>
                </a:cxn>
                <a:cxn ang="0">
                  <a:pos x="connsiteX1800" y="connsiteY1800"/>
                </a:cxn>
                <a:cxn ang="0">
                  <a:pos x="connsiteX1801" y="connsiteY1801"/>
                </a:cxn>
                <a:cxn ang="0">
                  <a:pos x="connsiteX1802" y="connsiteY1802"/>
                </a:cxn>
                <a:cxn ang="0">
                  <a:pos x="connsiteX1803" y="connsiteY1803"/>
                </a:cxn>
                <a:cxn ang="0">
                  <a:pos x="connsiteX1804" y="connsiteY1804"/>
                </a:cxn>
                <a:cxn ang="0">
                  <a:pos x="connsiteX1805" y="connsiteY1805"/>
                </a:cxn>
                <a:cxn ang="0">
                  <a:pos x="connsiteX1806" y="connsiteY1806"/>
                </a:cxn>
                <a:cxn ang="0">
                  <a:pos x="connsiteX1807" y="connsiteY1807"/>
                </a:cxn>
                <a:cxn ang="0">
                  <a:pos x="connsiteX1808" y="connsiteY1808"/>
                </a:cxn>
                <a:cxn ang="0">
                  <a:pos x="connsiteX1809" y="connsiteY1809"/>
                </a:cxn>
                <a:cxn ang="0">
                  <a:pos x="connsiteX1810" y="connsiteY1810"/>
                </a:cxn>
                <a:cxn ang="0">
                  <a:pos x="connsiteX1811" y="connsiteY1811"/>
                </a:cxn>
                <a:cxn ang="0">
                  <a:pos x="connsiteX1812" y="connsiteY1812"/>
                </a:cxn>
                <a:cxn ang="0">
                  <a:pos x="connsiteX1813" y="connsiteY1813"/>
                </a:cxn>
                <a:cxn ang="0">
                  <a:pos x="connsiteX1814" y="connsiteY1814"/>
                </a:cxn>
                <a:cxn ang="0">
                  <a:pos x="connsiteX1815" y="connsiteY1815"/>
                </a:cxn>
                <a:cxn ang="0">
                  <a:pos x="connsiteX1816" y="connsiteY1816"/>
                </a:cxn>
                <a:cxn ang="0">
                  <a:pos x="connsiteX1817" y="connsiteY1817"/>
                </a:cxn>
                <a:cxn ang="0">
                  <a:pos x="connsiteX1818" y="connsiteY1818"/>
                </a:cxn>
                <a:cxn ang="0">
                  <a:pos x="connsiteX1819" y="connsiteY1819"/>
                </a:cxn>
                <a:cxn ang="0">
                  <a:pos x="connsiteX1820" y="connsiteY1820"/>
                </a:cxn>
                <a:cxn ang="0">
                  <a:pos x="connsiteX1821" y="connsiteY1821"/>
                </a:cxn>
                <a:cxn ang="0">
                  <a:pos x="connsiteX1822" y="connsiteY1822"/>
                </a:cxn>
                <a:cxn ang="0">
                  <a:pos x="connsiteX1823" y="connsiteY1823"/>
                </a:cxn>
                <a:cxn ang="0">
                  <a:pos x="connsiteX1824" y="connsiteY1824"/>
                </a:cxn>
                <a:cxn ang="0">
                  <a:pos x="connsiteX1825" y="connsiteY1825"/>
                </a:cxn>
                <a:cxn ang="0">
                  <a:pos x="connsiteX1826" y="connsiteY1826"/>
                </a:cxn>
                <a:cxn ang="0">
                  <a:pos x="connsiteX1827" y="connsiteY1827"/>
                </a:cxn>
                <a:cxn ang="0">
                  <a:pos x="connsiteX1828" y="connsiteY1828"/>
                </a:cxn>
                <a:cxn ang="0">
                  <a:pos x="connsiteX1829" y="connsiteY1829"/>
                </a:cxn>
                <a:cxn ang="0">
                  <a:pos x="connsiteX1830" y="connsiteY1830"/>
                </a:cxn>
                <a:cxn ang="0">
                  <a:pos x="connsiteX1831" y="connsiteY1831"/>
                </a:cxn>
                <a:cxn ang="0">
                  <a:pos x="connsiteX1832" y="connsiteY1832"/>
                </a:cxn>
                <a:cxn ang="0">
                  <a:pos x="connsiteX1833" y="connsiteY1833"/>
                </a:cxn>
                <a:cxn ang="0">
                  <a:pos x="connsiteX1834" y="connsiteY1834"/>
                </a:cxn>
                <a:cxn ang="0">
                  <a:pos x="connsiteX1835" y="connsiteY1835"/>
                </a:cxn>
                <a:cxn ang="0">
                  <a:pos x="connsiteX1836" y="connsiteY1836"/>
                </a:cxn>
                <a:cxn ang="0">
                  <a:pos x="connsiteX1837" y="connsiteY1837"/>
                </a:cxn>
                <a:cxn ang="0">
                  <a:pos x="connsiteX1838" y="connsiteY1838"/>
                </a:cxn>
                <a:cxn ang="0">
                  <a:pos x="connsiteX1839" y="connsiteY1839"/>
                </a:cxn>
                <a:cxn ang="0">
                  <a:pos x="connsiteX1840" y="connsiteY1840"/>
                </a:cxn>
                <a:cxn ang="0">
                  <a:pos x="connsiteX1841" y="connsiteY1841"/>
                </a:cxn>
                <a:cxn ang="0">
                  <a:pos x="connsiteX1842" y="connsiteY1842"/>
                </a:cxn>
                <a:cxn ang="0">
                  <a:pos x="connsiteX1843" y="connsiteY1843"/>
                </a:cxn>
                <a:cxn ang="0">
                  <a:pos x="connsiteX1844" y="connsiteY1844"/>
                </a:cxn>
                <a:cxn ang="0">
                  <a:pos x="connsiteX1845" y="connsiteY1845"/>
                </a:cxn>
                <a:cxn ang="0">
                  <a:pos x="connsiteX1846" y="connsiteY1846"/>
                </a:cxn>
                <a:cxn ang="0">
                  <a:pos x="connsiteX1847" y="connsiteY1847"/>
                </a:cxn>
                <a:cxn ang="0">
                  <a:pos x="connsiteX1848" y="connsiteY1848"/>
                </a:cxn>
                <a:cxn ang="0">
                  <a:pos x="connsiteX1849" y="connsiteY1849"/>
                </a:cxn>
                <a:cxn ang="0">
                  <a:pos x="connsiteX1850" y="connsiteY1850"/>
                </a:cxn>
                <a:cxn ang="0">
                  <a:pos x="connsiteX1851" y="connsiteY1851"/>
                </a:cxn>
                <a:cxn ang="0">
                  <a:pos x="connsiteX1852" y="connsiteY1852"/>
                </a:cxn>
                <a:cxn ang="0">
                  <a:pos x="connsiteX1853" y="connsiteY1853"/>
                </a:cxn>
                <a:cxn ang="0">
                  <a:pos x="connsiteX1854" y="connsiteY1854"/>
                </a:cxn>
                <a:cxn ang="0">
                  <a:pos x="connsiteX1855" y="connsiteY1855"/>
                </a:cxn>
                <a:cxn ang="0">
                  <a:pos x="connsiteX1856" y="connsiteY1856"/>
                </a:cxn>
                <a:cxn ang="0">
                  <a:pos x="connsiteX1857" y="connsiteY1857"/>
                </a:cxn>
                <a:cxn ang="0">
                  <a:pos x="connsiteX1858" y="connsiteY1858"/>
                </a:cxn>
                <a:cxn ang="0">
                  <a:pos x="connsiteX1859" y="connsiteY1859"/>
                </a:cxn>
                <a:cxn ang="0">
                  <a:pos x="connsiteX1860" y="connsiteY1860"/>
                </a:cxn>
                <a:cxn ang="0">
                  <a:pos x="connsiteX1861" y="connsiteY1861"/>
                </a:cxn>
                <a:cxn ang="0">
                  <a:pos x="connsiteX1862" y="connsiteY1862"/>
                </a:cxn>
                <a:cxn ang="0">
                  <a:pos x="connsiteX1863" y="connsiteY1863"/>
                </a:cxn>
                <a:cxn ang="0">
                  <a:pos x="connsiteX1864" y="connsiteY1864"/>
                </a:cxn>
                <a:cxn ang="0">
                  <a:pos x="connsiteX1865" y="connsiteY1865"/>
                </a:cxn>
                <a:cxn ang="0">
                  <a:pos x="connsiteX1866" y="connsiteY1866"/>
                </a:cxn>
                <a:cxn ang="0">
                  <a:pos x="connsiteX1867" y="connsiteY1867"/>
                </a:cxn>
                <a:cxn ang="0">
                  <a:pos x="connsiteX1868" y="connsiteY1868"/>
                </a:cxn>
                <a:cxn ang="0">
                  <a:pos x="connsiteX1869" y="connsiteY1869"/>
                </a:cxn>
                <a:cxn ang="0">
                  <a:pos x="connsiteX1870" y="connsiteY1870"/>
                </a:cxn>
                <a:cxn ang="0">
                  <a:pos x="connsiteX1871" y="connsiteY1871"/>
                </a:cxn>
                <a:cxn ang="0">
                  <a:pos x="connsiteX1872" y="connsiteY1872"/>
                </a:cxn>
                <a:cxn ang="0">
                  <a:pos x="connsiteX1873" y="connsiteY1873"/>
                </a:cxn>
                <a:cxn ang="0">
                  <a:pos x="connsiteX1874" y="connsiteY1874"/>
                </a:cxn>
                <a:cxn ang="0">
                  <a:pos x="connsiteX1875" y="connsiteY1875"/>
                </a:cxn>
                <a:cxn ang="0">
                  <a:pos x="connsiteX1876" y="connsiteY1876"/>
                </a:cxn>
                <a:cxn ang="0">
                  <a:pos x="connsiteX1877" y="connsiteY1877"/>
                </a:cxn>
                <a:cxn ang="0">
                  <a:pos x="connsiteX1878" y="connsiteY1878"/>
                </a:cxn>
                <a:cxn ang="0">
                  <a:pos x="connsiteX1879" y="connsiteY1879"/>
                </a:cxn>
                <a:cxn ang="0">
                  <a:pos x="connsiteX1880" y="connsiteY1880"/>
                </a:cxn>
                <a:cxn ang="0">
                  <a:pos x="connsiteX1881" y="connsiteY1881"/>
                </a:cxn>
                <a:cxn ang="0">
                  <a:pos x="connsiteX1882" y="connsiteY1882"/>
                </a:cxn>
                <a:cxn ang="0">
                  <a:pos x="connsiteX1883" y="connsiteY1883"/>
                </a:cxn>
                <a:cxn ang="0">
                  <a:pos x="connsiteX1884" y="connsiteY1884"/>
                </a:cxn>
                <a:cxn ang="0">
                  <a:pos x="connsiteX1885" y="connsiteY1885"/>
                </a:cxn>
                <a:cxn ang="0">
                  <a:pos x="connsiteX1886" y="connsiteY1886"/>
                </a:cxn>
                <a:cxn ang="0">
                  <a:pos x="connsiteX1887" y="connsiteY1887"/>
                </a:cxn>
                <a:cxn ang="0">
                  <a:pos x="connsiteX1888" y="connsiteY1888"/>
                </a:cxn>
                <a:cxn ang="0">
                  <a:pos x="connsiteX1889" y="connsiteY1889"/>
                </a:cxn>
                <a:cxn ang="0">
                  <a:pos x="connsiteX1890" y="connsiteY1890"/>
                </a:cxn>
                <a:cxn ang="0">
                  <a:pos x="connsiteX1891" y="connsiteY1891"/>
                </a:cxn>
                <a:cxn ang="0">
                  <a:pos x="connsiteX1892" y="connsiteY1892"/>
                </a:cxn>
                <a:cxn ang="0">
                  <a:pos x="connsiteX1893" y="connsiteY1893"/>
                </a:cxn>
                <a:cxn ang="0">
                  <a:pos x="connsiteX1894" y="connsiteY1894"/>
                </a:cxn>
                <a:cxn ang="0">
                  <a:pos x="connsiteX1895" y="connsiteY1895"/>
                </a:cxn>
                <a:cxn ang="0">
                  <a:pos x="connsiteX1896" y="connsiteY1896"/>
                </a:cxn>
                <a:cxn ang="0">
                  <a:pos x="connsiteX1897" y="connsiteY1897"/>
                </a:cxn>
                <a:cxn ang="0">
                  <a:pos x="connsiteX1898" y="connsiteY1898"/>
                </a:cxn>
                <a:cxn ang="0">
                  <a:pos x="connsiteX1899" y="connsiteY1899"/>
                </a:cxn>
                <a:cxn ang="0">
                  <a:pos x="connsiteX1900" y="connsiteY1900"/>
                </a:cxn>
                <a:cxn ang="0">
                  <a:pos x="connsiteX1901" y="connsiteY1901"/>
                </a:cxn>
                <a:cxn ang="0">
                  <a:pos x="connsiteX1902" y="connsiteY1902"/>
                </a:cxn>
                <a:cxn ang="0">
                  <a:pos x="connsiteX1903" y="connsiteY1903"/>
                </a:cxn>
                <a:cxn ang="0">
                  <a:pos x="connsiteX1904" y="connsiteY1904"/>
                </a:cxn>
                <a:cxn ang="0">
                  <a:pos x="connsiteX1905" y="connsiteY1905"/>
                </a:cxn>
                <a:cxn ang="0">
                  <a:pos x="connsiteX1906" y="connsiteY1906"/>
                </a:cxn>
                <a:cxn ang="0">
                  <a:pos x="connsiteX1907" y="connsiteY1907"/>
                </a:cxn>
                <a:cxn ang="0">
                  <a:pos x="connsiteX1908" y="connsiteY1908"/>
                </a:cxn>
                <a:cxn ang="0">
                  <a:pos x="connsiteX1909" y="connsiteY1909"/>
                </a:cxn>
                <a:cxn ang="0">
                  <a:pos x="connsiteX1910" y="connsiteY1910"/>
                </a:cxn>
                <a:cxn ang="0">
                  <a:pos x="connsiteX1911" y="connsiteY1911"/>
                </a:cxn>
                <a:cxn ang="0">
                  <a:pos x="connsiteX1912" y="connsiteY1912"/>
                </a:cxn>
                <a:cxn ang="0">
                  <a:pos x="connsiteX1913" y="connsiteY1913"/>
                </a:cxn>
                <a:cxn ang="0">
                  <a:pos x="connsiteX1914" y="connsiteY1914"/>
                </a:cxn>
                <a:cxn ang="0">
                  <a:pos x="connsiteX1915" y="connsiteY1915"/>
                </a:cxn>
                <a:cxn ang="0">
                  <a:pos x="connsiteX1916" y="connsiteY1916"/>
                </a:cxn>
                <a:cxn ang="0">
                  <a:pos x="connsiteX1917" y="connsiteY1917"/>
                </a:cxn>
                <a:cxn ang="0">
                  <a:pos x="connsiteX1918" y="connsiteY1918"/>
                </a:cxn>
                <a:cxn ang="0">
                  <a:pos x="connsiteX1919" y="connsiteY1919"/>
                </a:cxn>
                <a:cxn ang="0">
                  <a:pos x="connsiteX1920" y="connsiteY1920"/>
                </a:cxn>
                <a:cxn ang="0">
                  <a:pos x="connsiteX1921" y="connsiteY1921"/>
                </a:cxn>
                <a:cxn ang="0">
                  <a:pos x="connsiteX1922" y="connsiteY1922"/>
                </a:cxn>
                <a:cxn ang="0">
                  <a:pos x="connsiteX1923" y="connsiteY1923"/>
                </a:cxn>
                <a:cxn ang="0">
                  <a:pos x="connsiteX1924" y="connsiteY1924"/>
                </a:cxn>
                <a:cxn ang="0">
                  <a:pos x="connsiteX1925" y="connsiteY1925"/>
                </a:cxn>
                <a:cxn ang="0">
                  <a:pos x="connsiteX1926" y="connsiteY1926"/>
                </a:cxn>
                <a:cxn ang="0">
                  <a:pos x="connsiteX1927" y="connsiteY1927"/>
                </a:cxn>
                <a:cxn ang="0">
                  <a:pos x="connsiteX1928" y="connsiteY1928"/>
                </a:cxn>
                <a:cxn ang="0">
                  <a:pos x="connsiteX1929" y="connsiteY1929"/>
                </a:cxn>
                <a:cxn ang="0">
                  <a:pos x="connsiteX1930" y="connsiteY1930"/>
                </a:cxn>
                <a:cxn ang="0">
                  <a:pos x="connsiteX1931" y="connsiteY1931"/>
                </a:cxn>
                <a:cxn ang="0">
                  <a:pos x="connsiteX1932" y="connsiteY1932"/>
                </a:cxn>
                <a:cxn ang="0">
                  <a:pos x="connsiteX1933" y="connsiteY1933"/>
                </a:cxn>
                <a:cxn ang="0">
                  <a:pos x="connsiteX1934" y="connsiteY1934"/>
                </a:cxn>
                <a:cxn ang="0">
                  <a:pos x="connsiteX1935" y="connsiteY1935"/>
                </a:cxn>
                <a:cxn ang="0">
                  <a:pos x="connsiteX1936" y="connsiteY1936"/>
                </a:cxn>
                <a:cxn ang="0">
                  <a:pos x="connsiteX1937" y="connsiteY1937"/>
                </a:cxn>
                <a:cxn ang="0">
                  <a:pos x="connsiteX1938" y="connsiteY1938"/>
                </a:cxn>
                <a:cxn ang="0">
                  <a:pos x="connsiteX1939" y="connsiteY1939"/>
                </a:cxn>
                <a:cxn ang="0">
                  <a:pos x="connsiteX1940" y="connsiteY1940"/>
                </a:cxn>
                <a:cxn ang="0">
                  <a:pos x="connsiteX1941" y="connsiteY1941"/>
                </a:cxn>
                <a:cxn ang="0">
                  <a:pos x="connsiteX1942" y="connsiteY1942"/>
                </a:cxn>
                <a:cxn ang="0">
                  <a:pos x="connsiteX1943" y="connsiteY1943"/>
                </a:cxn>
                <a:cxn ang="0">
                  <a:pos x="connsiteX1944" y="connsiteY1944"/>
                </a:cxn>
                <a:cxn ang="0">
                  <a:pos x="connsiteX1945" y="connsiteY1945"/>
                </a:cxn>
                <a:cxn ang="0">
                  <a:pos x="connsiteX1946" y="connsiteY1946"/>
                </a:cxn>
                <a:cxn ang="0">
                  <a:pos x="connsiteX1947" y="connsiteY1947"/>
                </a:cxn>
                <a:cxn ang="0">
                  <a:pos x="connsiteX1948" y="connsiteY1948"/>
                </a:cxn>
                <a:cxn ang="0">
                  <a:pos x="connsiteX1949" y="connsiteY1949"/>
                </a:cxn>
                <a:cxn ang="0">
                  <a:pos x="connsiteX1950" y="connsiteY1950"/>
                </a:cxn>
                <a:cxn ang="0">
                  <a:pos x="connsiteX1951" y="connsiteY1951"/>
                </a:cxn>
                <a:cxn ang="0">
                  <a:pos x="connsiteX1952" y="connsiteY1952"/>
                </a:cxn>
                <a:cxn ang="0">
                  <a:pos x="connsiteX1953" y="connsiteY1953"/>
                </a:cxn>
                <a:cxn ang="0">
                  <a:pos x="connsiteX1954" y="connsiteY1954"/>
                </a:cxn>
                <a:cxn ang="0">
                  <a:pos x="connsiteX1955" y="connsiteY1955"/>
                </a:cxn>
                <a:cxn ang="0">
                  <a:pos x="connsiteX1956" y="connsiteY1956"/>
                </a:cxn>
                <a:cxn ang="0">
                  <a:pos x="connsiteX1957" y="connsiteY1957"/>
                </a:cxn>
                <a:cxn ang="0">
                  <a:pos x="connsiteX1958" y="connsiteY1958"/>
                </a:cxn>
                <a:cxn ang="0">
                  <a:pos x="connsiteX1959" y="connsiteY1959"/>
                </a:cxn>
                <a:cxn ang="0">
                  <a:pos x="connsiteX1960" y="connsiteY1960"/>
                </a:cxn>
                <a:cxn ang="0">
                  <a:pos x="connsiteX1961" y="connsiteY1961"/>
                </a:cxn>
                <a:cxn ang="0">
                  <a:pos x="connsiteX1962" y="connsiteY1962"/>
                </a:cxn>
                <a:cxn ang="0">
                  <a:pos x="connsiteX1963" y="connsiteY1963"/>
                </a:cxn>
                <a:cxn ang="0">
                  <a:pos x="connsiteX1964" y="connsiteY1964"/>
                </a:cxn>
                <a:cxn ang="0">
                  <a:pos x="connsiteX1965" y="connsiteY1965"/>
                </a:cxn>
                <a:cxn ang="0">
                  <a:pos x="connsiteX1966" y="connsiteY1966"/>
                </a:cxn>
                <a:cxn ang="0">
                  <a:pos x="connsiteX1967" y="connsiteY1967"/>
                </a:cxn>
                <a:cxn ang="0">
                  <a:pos x="connsiteX1968" y="connsiteY1968"/>
                </a:cxn>
                <a:cxn ang="0">
                  <a:pos x="connsiteX1969" y="connsiteY1969"/>
                </a:cxn>
                <a:cxn ang="0">
                  <a:pos x="connsiteX1970" y="connsiteY1970"/>
                </a:cxn>
                <a:cxn ang="0">
                  <a:pos x="connsiteX1971" y="connsiteY1971"/>
                </a:cxn>
                <a:cxn ang="0">
                  <a:pos x="connsiteX1972" y="connsiteY1972"/>
                </a:cxn>
                <a:cxn ang="0">
                  <a:pos x="connsiteX1973" y="connsiteY1973"/>
                </a:cxn>
                <a:cxn ang="0">
                  <a:pos x="connsiteX1974" y="connsiteY1974"/>
                </a:cxn>
                <a:cxn ang="0">
                  <a:pos x="connsiteX1975" y="connsiteY1975"/>
                </a:cxn>
                <a:cxn ang="0">
                  <a:pos x="connsiteX1976" y="connsiteY1976"/>
                </a:cxn>
                <a:cxn ang="0">
                  <a:pos x="connsiteX1977" y="connsiteY1977"/>
                </a:cxn>
                <a:cxn ang="0">
                  <a:pos x="connsiteX1978" y="connsiteY1978"/>
                </a:cxn>
                <a:cxn ang="0">
                  <a:pos x="connsiteX1979" y="connsiteY1979"/>
                </a:cxn>
                <a:cxn ang="0">
                  <a:pos x="connsiteX1980" y="connsiteY1980"/>
                </a:cxn>
                <a:cxn ang="0">
                  <a:pos x="connsiteX1981" y="connsiteY1981"/>
                </a:cxn>
                <a:cxn ang="0">
                  <a:pos x="connsiteX1982" y="connsiteY1982"/>
                </a:cxn>
                <a:cxn ang="0">
                  <a:pos x="connsiteX1983" y="connsiteY1983"/>
                </a:cxn>
                <a:cxn ang="0">
                  <a:pos x="connsiteX1984" y="connsiteY1984"/>
                </a:cxn>
                <a:cxn ang="0">
                  <a:pos x="connsiteX1985" y="connsiteY1985"/>
                </a:cxn>
                <a:cxn ang="0">
                  <a:pos x="connsiteX1986" y="connsiteY1986"/>
                </a:cxn>
                <a:cxn ang="0">
                  <a:pos x="connsiteX1987" y="connsiteY1987"/>
                </a:cxn>
                <a:cxn ang="0">
                  <a:pos x="connsiteX1988" y="connsiteY1988"/>
                </a:cxn>
                <a:cxn ang="0">
                  <a:pos x="connsiteX1989" y="connsiteY1989"/>
                </a:cxn>
                <a:cxn ang="0">
                  <a:pos x="connsiteX1990" y="connsiteY1990"/>
                </a:cxn>
                <a:cxn ang="0">
                  <a:pos x="connsiteX1991" y="connsiteY1991"/>
                </a:cxn>
                <a:cxn ang="0">
                  <a:pos x="connsiteX1992" y="connsiteY1992"/>
                </a:cxn>
                <a:cxn ang="0">
                  <a:pos x="connsiteX1993" y="connsiteY1993"/>
                </a:cxn>
                <a:cxn ang="0">
                  <a:pos x="connsiteX1994" y="connsiteY1994"/>
                </a:cxn>
                <a:cxn ang="0">
                  <a:pos x="connsiteX1995" y="connsiteY1995"/>
                </a:cxn>
                <a:cxn ang="0">
                  <a:pos x="connsiteX1996" y="connsiteY1996"/>
                </a:cxn>
                <a:cxn ang="0">
                  <a:pos x="connsiteX1997" y="connsiteY1997"/>
                </a:cxn>
                <a:cxn ang="0">
                  <a:pos x="connsiteX1998" y="connsiteY1998"/>
                </a:cxn>
                <a:cxn ang="0">
                  <a:pos x="connsiteX1999" y="connsiteY1999"/>
                </a:cxn>
                <a:cxn ang="0">
                  <a:pos x="connsiteX2000" y="connsiteY2000"/>
                </a:cxn>
                <a:cxn ang="0">
                  <a:pos x="connsiteX2001" y="connsiteY2001"/>
                </a:cxn>
                <a:cxn ang="0">
                  <a:pos x="connsiteX2002" y="connsiteY2002"/>
                </a:cxn>
                <a:cxn ang="0">
                  <a:pos x="connsiteX2003" y="connsiteY2003"/>
                </a:cxn>
                <a:cxn ang="0">
                  <a:pos x="connsiteX2004" y="connsiteY2004"/>
                </a:cxn>
                <a:cxn ang="0">
                  <a:pos x="connsiteX2005" y="connsiteY2005"/>
                </a:cxn>
                <a:cxn ang="0">
                  <a:pos x="connsiteX2006" y="connsiteY2006"/>
                </a:cxn>
                <a:cxn ang="0">
                  <a:pos x="connsiteX2007" y="connsiteY2007"/>
                </a:cxn>
                <a:cxn ang="0">
                  <a:pos x="connsiteX2008" y="connsiteY2008"/>
                </a:cxn>
                <a:cxn ang="0">
                  <a:pos x="connsiteX2009" y="connsiteY2009"/>
                </a:cxn>
                <a:cxn ang="0">
                  <a:pos x="connsiteX2010" y="connsiteY2010"/>
                </a:cxn>
                <a:cxn ang="0">
                  <a:pos x="connsiteX2011" y="connsiteY2011"/>
                </a:cxn>
                <a:cxn ang="0">
                  <a:pos x="connsiteX2012" y="connsiteY2012"/>
                </a:cxn>
                <a:cxn ang="0">
                  <a:pos x="connsiteX2013" y="connsiteY2013"/>
                </a:cxn>
                <a:cxn ang="0">
                  <a:pos x="connsiteX2014" y="connsiteY2014"/>
                </a:cxn>
                <a:cxn ang="0">
                  <a:pos x="connsiteX2015" y="connsiteY2015"/>
                </a:cxn>
                <a:cxn ang="0">
                  <a:pos x="connsiteX2016" y="connsiteY2016"/>
                </a:cxn>
                <a:cxn ang="0">
                  <a:pos x="connsiteX2017" y="connsiteY2017"/>
                </a:cxn>
                <a:cxn ang="0">
                  <a:pos x="connsiteX2018" y="connsiteY2018"/>
                </a:cxn>
                <a:cxn ang="0">
                  <a:pos x="connsiteX2019" y="connsiteY2019"/>
                </a:cxn>
                <a:cxn ang="0">
                  <a:pos x="connsiteX2020" y="connsiteY2020"/>
                </a:cxn>
                <a:cxn ang="0">
                  <a:pos x="connsiteX2021" y="connsiteY2021"/>
                </a:cxn>
                <a:cxn ang="0">
                  <a:pos x="connsiteX2022" y="connsiteY2022"/>
                </a:cxn>
                <a:cxn ang="0">
                  <a:pos x="connsiteX2023" y="connsiteY2023"/>
                </a:cxn>
                <a:cxn ang="0">
                  <a:pos x="connsiteX2024" y="connsiteY2024"/>
                </a:cxn>
                <a:cxn ang="0">
                  <a:pos x="connsiteX2025" y="connsiteY2025"/>
                </a:cxn>
                <a:cxn ang="0">
                  <a:pos x="connsiteX2026" y="connsiteY2026"/>
                </a:cxn>
                <a:cxn ang="0">
                  <a:pos x="connsiteX2027" y="connsiteY2027"/>
                </a:cxn>
                <a:cxn ang="0">
                  <a:pos x="connsiteX2028" y="connsiteY2028"/>
                </a:cxn>
                <a:cxn ang="0">
                  <a:pos x="connsiteX2029" y="connsiteY2029"/>
                </a:cxn>
                <a:cxn ang="0">
                  <a:pos x="connsiteX2030" y="connsiteY2030"/>
                </a:cxn>
                <a:cxn ang="0">
                  <a:pos x="connsiteX2031" y="connsiteY2031"/>
                </a:cxn>
                <a:cxn ang="0">
                  <a:pos x="connsiteX2032" y="connsiteY2032"/>
                </a:cxn>
                <a:cxn ang="0">
                  <a:pos x="connsiteX2033" y="connsiteY2033"/>
                </a:cxn>
                <a:cxn ang="0">
                  <a:pos x="connsiteX2034" y="connsiteY2034"/>
                </a:cxn>
                <a:cxn ang="0">
                  <a:pos x="connsiteX2035" y="connsiteY2035"/>
                </a:cxn>
                <a:cxn ang="0">
                  <a:pos x="connsiteX2036" y="connsiteY2036"/>
                </a:cxn>
                <a:cxn ang="0">
                  <a:pos x="connsiteX2037" y="connsiteY2037"/>
                </a:cxn>
                <a:cxn ang="0">
                  <a:pos x="connsiteX2038" y="connsiteY2038"/>
                </a:cxn>
                <a:cxn ang="0">
                  <a:pos x="connsiteX2039" y="connsiteY2039"/>
                </a:cxn>
                <a:cxn ang="0">
                  <a:pos x="connsiteX2040" y="connsiteY2040"/>
                </a:cxn>
                <a:cxn ang="0">
                  <a:pos x="connsiteX2041" y="connsiteY2041"/>
                </a:cxn>
                <a:cxn ang="0">
                  <a:pos x="connsiteX2042" y="connsiteY2042"/>
                </a:cxn>
                <a:cxn ang="0">
                  <a:pos x="connsiteX2043" y="connsiteY2043"/>
                </a:cxn>
                <a:cxn ang="0">
                  <a:pos x="connsiteX2044" y="connsiteY2044"/>
                </a:cxn>
                <a:cxn ang="0">
                  <a:pos x="connsiteX2045" y="connsiteY2045"/>
                </a:cxn>
                <a:cxn ang="0">
                  <a:pos x="connsiteX2046" y="connsiteY2046"/>
                </a:cxn>
                <a:cxn ang="0">
                  <a:pos x="connsiteX2047" y="connsiteY2047"/>
                </a:cxn>
                <a:cxn ang="0">
                  <a:pos x="connsiteX2048" y="connsiteY2048"/>
                </a:cxn>
                <a:cxn ang="0">
                  <a:pos x="connsiteX2049" y="connsiteY2049"/>
                </a:cxn>
                <a:cxn ang="0">
                  <a:pos x="connsiteX2050" y="connsiteY2050"/>
                </a:cxn>
                <a:cxn ang="0">
                  <a:pos x="connsiteX2051" y="connsiteY2051"/>
                </a:cxn>
                <a:cxn ang="0">
                  <a:pos x="connsiteX2052" y="connsiteY2052"/>
                </a:cxn>
                <a:cxn ang="0">
                  <a:pos x="connsiteX2053" y="connsiteY2053"/>
                </a:cxn>
                <a:cxn ang="0">
                  <a:pos x="connsiteX2054" y="connsiteY2054"/>
                </a:cxn>
                <a:cxn ang="0">
                  <a:pos x="connsiteX2055" y="connsiteY2055"/>
                </a:cxn>
                <a:cxn ang="0">
                  <a:pos x="connsiteX2056" y="connsiteY2056"/>
                </a:cxn>
                <a:cxn ang="0">
                  <a:pos x="connsiteX2057" y="connsiteY2057"/>
                </a:cxn>
                <a:cxn ang="0">
                  <a:pos x="connsiteX2058" y="connsiteY2058"/>
                </a:cxn>
                <a:cxn ang="0">
                  <a:pos x="connsiteX2059" y="connsiteY2059"/>
                </a:cxn>
                <a:cxn ang="0">
                  <a:pos x="connsiteX2060" y="connsiteY2060"/>
                </a:cxn>
                <a:cxn ang="0">
                  <a:pos x="connsiteX2061" y="connsiteY2061"/>
                </a:cxn>
                <a:cxn ang="0">
                  <a:pos x="connsiteX2062" y="connsiteY2062"/>
                </a:cxn>
                <a:cxn ang="0">
                  <a:pos x="connsiteX2063" y="connsiteY2063"/>
                </a:cxn>
                <a:cxn ang="0">
                  <a:pos x="connsiteX2064" y="connsiteY2064"/>
                </a:cxn>
                <a:cxn ang="0">
                  <a:pos x="connsiteX2065" y="connsiteY2065"/>
                </a:cxn>
                <a:cxn ang="0">
                  <a:pos x="connsiteX2066" y="connsiteY2066"/>
                </a:cxn>
                <a:cxn ang="0">
                  <a:pos x="connsiteX2067" y="connsiteY2067"/>
                </a:cxn>
                <a:cxn ang="0">
                  <a:pos x="connsiteX2068" y="connsiteY2068"/>
                </a:cxn>
                <a:cxn ang="0">
                  <a:pos x="connsiteX2069" y="connsiteY2069"/>
                </a:cxn>
                <a:cxn ang="0">
                  <a:pos x="connsiteX2070" y="connsiteY2070"/>
                </a:cxn>
                <a:cxn ang="0">
                  <a:pos x="connsiteX2071" y="connsiteY2071"/>
                </a:cxn>
                <a:cxn ang="0">
                  <a:pos x="connsiteX2072" y="connsiteY2072"/>
                </a:cxn>
                <a:cxn ang="0">
                  <a:pos x="connsiteX2073" y="connsiteY2073"/>
                </a:cxn>
                <a:cxn ang="0">
                  <a:pos x="connsiteX2074" y="connsiteY2074"/>
                </a:cxn>
                <a:cxn ang="0">
                  <a:pos x="connsiteX2075" y="connsiteY2075"/>
                </a:cxn>
                <a:cxn ang="0">
                  <a:pos x="connsiteX2076" y="connsiteY2076"/>
                </a:cxn>
                <a:cxn ang="0">
                  <a:pos x="connsiteX2077" y="connsiteY2077"/>
                </a:cxn>
                <a:cxn ang="0">
                  <a:pos x="connsiteX2078" y="connsiteY2078"/>
                </a:cxn>
                <a:cxn ang="0">
                  <a:pos x="connsiteX2079" y="connsiteY2079"/>
                </a:cxn>
                <a:cxn ang="0">
                  <a:pos x="connsiteX2080" y="connsiteY2080"/>
                </a:cxn>
                <a:cxn ang="0">
                  <a:pos x="connsiteX2081" y="connsiteY2081"/>
                </a:cxn>
                <a:cxn ang="0">
                  <a:pos x="connsiteX2082" y="connsiteY2082"/>
                </a:cxn>
                <a:cxn ang="0">
                  <a:pos x="connsiteX2083" y="connsiteY2083"/>
                </a:cxn>
                <a:cxn ang="0">
                  <a:pos x="connsiteX2084" y="connsiteY2084"/>
                </a:cxn>
                <a:cxn ang="0">
                  <a:pos x="connsiteX2085" y="connsiteY2085"/>
                </a:cxn>
                <a:cxn ang="0">
                  <a:pos x="connsiteX2086" y="connsiteY2086"/>
                </a:cxn>
                <a:cxn ang="0">
                  <a:pos x="connsiteX2087" y="connsiteY2087"/>
                </a:cxn>
                <a:cxn ang="0">
                  <a:pos x="connsiteX2088" y="connsiteY2088"/>
                </a:cxn>
                <a:cxn ang="0">
                  <a:pos x="connsiteX2089" y="connsiteY2089"/>
                </a:cxn>
                <a:cxn ang="0">
                  <a:pos x="connsiteX2090" y="connsiteY2090"/>
                </a:cxn>
                <a:cxn ang="0">
                  <a:pos x="connsiteX2091" y="connsiteY2091"/>
                </a:cxn>
                <a:cxn ang="0">
                  <a:pos x="connsiteX2092" y="connsiteY2092"/>
                </a:cxn>
                <a:cxn ang="0">
                  <a:pos x="connsiteX2093" y="connsiteY2093"/>
                </a:cxn>
                <a:cxn ang="0">
                  <a:pos x="connsiteX2094" y="connsiteY2094"/>
                </a:cxn>
                <a:cxn ang="0">
                  <a:pos x="connsiteX2095" y="connsiteY2095"/>
                </a:cxn>
                <a:cxn ang="0">
                  <a:pos x="connsiteX2096" y="connsiteY2096"/>
                </a:cxn>
                <a:cxn ang="0">
                  <a:pos x="connsiteX2097" y="connsiteY2097"/>
                </a:cxn>
                <a:cxn ang="0">
                  <a:pos x="connsiteX2098" y="connsiteY2098"/>
                </a:cxn>
                <a:cxn ang="0">
                  <a:pos x="connsiteX2099" y="connsiteY2099"/>
                </a:cxn>
                <a:cxn ang="0">
                  <a:pos x="connsiteX2100" y="connsiteY2100"/>
                </a:cxn>
                <a:cxn ang="0">
                  <a:pos x="connsiteX2101" y="connsiteY2101"/>
                </a:cxn>
                <a:cxn ang="0">
                  <a:pos x="connsiteX2102" y="connsiteY2102"/>
                </a:cxn>
                <a:cxn ang="0">
                  <a:pos x="connsiteX2103" y="connsiteY2103"/>
                </a:cxn>
                <a:cxn ang="0">
                  <a:pos x="connsiteX2104" y="connsiteY2104"/>
                </a:cxn>
                <a:cxn ang="0">
                  <a:pos x="connsiteX2105" y="connsiteY2105"/>
                </a:cxn>
                <a:cxn ang="0">
                  <a:pos x="connsiteX2106" y="connsiteY2106"/>
                </a:cxn>
                <a:cxn ang="0">
                  <a:pos x="connsiteX2107" y="connsiteY2107"/>
                </a:cxn>
                <a:cxn ang="0">
                  <a:pos x="connsiteX2108" y="connsiteY2108"/>
                </a:cxn>
                <a:cxn ang="0">
                  <a:pos x="connsiteX2109" y="connsiteY2109"/>
                </a:cxn>
                <a:cxn ang="0">
                  <a:pos x="connsiteX2110" y="connsiteY2110"/>
                </a:cxn>
                <a:cxn ang="0">
                  <a:pos x="connsiteX2111" y="connsiteY2111"/>
                </a:cxn>
                <a:cxn ang="0">
                  <a:pos x="connsiteX2112" y="connsiteY2112"/>
                </a:cxn>
                <a:cxn ang="0">
                  <a:pos x="connsiteX2113" y="connsiteY2113"/>
                </a:cxn>
                <a:cxn ang="0">
                  <a:pos x="connsiteX2114" y="connsiteY2114"/>
                </a:cxn>
                <a:cxn ang="0">
                  <a:pos x="connsiteX2115" y="connsiteY2115"/>
                </a:cxn>
                <a:cxn ang="0">
                  <a:pos x="connsiteX2116" y="connsiteY2116"/>
                </a:cxn>
                <a:cxn ang="0">
                  <a:pos x="connsiteX2117" y="connsiteY2117"/>
                </a:cxn>
                <a:cxn ang="0">
                  <a:pos x="connsiteX2118" y="connsiteY2118"/>
                </a:cxn>
                <a:cxn ang="0">
                  <a:pos x="connsiteX2119" y="connsiteY2119"/>
                </a:cxn>
                <a:cxn ang="0">
                  <a:pos x="connsiteX2120" y="connsiteY2120"/>
                </a:cxn>
                <a:cxn ang="0">
                  <a:pos x="connsiteX2121" y="connsiteY2121"/>
                </a:cxn>
                <a:cxn ang="0">
                  <a:pos x="connsiteX2122" y="connsiteY2122"/>
                </a:cxn>
                <a:cxn ang="0">
                  <a:pos x="connsiteX2123" y="connsiteY2123"/>
                </a:cxn>
                <a:cxn ang="0">
                  <a:pos x="connsiteX2124" y="connsiteY2124"/>
                </a:cxn>
                <a:cxn ang="0">
                  <a:pos x="connsiteX2125" y="connsiteY2125"/>
                </a:cxn>
                <a:cxn ang="0">
                  <a:pos x="connsiteX2126" y="connsiteY2126"/>
                </a:cxn>
                <a:cxn ang="0">
                  <a:pos x="connsiteX2127" y="connsiteY2127"/>
                </a:cxn>
                <a:cxn ang="0">
                  <a:pos x="connsiteX2128" y="connsiteY2128"/>
                </a:cxn>
                <a:cxn ang="0">
                  <a:pos x="connsiteX2129" y="connsiteY2129"/>
                </a:cxn>
                <a:cxn ang="0">
                  <a:pos x="connsiteX2130" y="connsiteY2130"/>
                </a:cxn>
                <a:cxn ang="0">
                  <a:pos x="connsiteX2131" y="connsiteY2131"/>
                </a:cxn>
                <a:cxn ang="0">
                  <a:pos x="connsiteX2132" y="connsiteY2132"/>
                </a:cxn>
                <a:cxn ang="0">
                  <a:pos x="connsiteX2133" y="connsiteY2133"/>
                </a:cxn>
                <a:cxn ang="0">
                  <a:pos x="connsiteX2134" y="connsiteY2134"/>
                </a:cxn>
                <a:cxn ang="0">
                  <a:pos x="connsiteX2135" y="connsiteY2135"/>
                </a:cxn>
                <a:cxn ang="0">
                  <a:pos x="connsiteX2136" y="connsiteY2136"/>
                </a:cxn>
                <a:cxn ang="0">
                  <a:pos x="connsiteX2137" y="connsiteY2137"/>
                </a:cxn>
                <a:cxn ang="0">
                  <a:pos x="connsiteX2138" y="connsiteY2138"/>
                </a:cxn>
                <a:cxn ang="0">
                  <a:pos x="connsiteX2139" y="connsiteY2139"/>
                </a:cxn>
                <a:cxn ang="0">
                  <a:pos x="connsiteX2140" y="connsiteY2140"/>
                </a:cxn>
                <a:cxn ang="0">
                  <a:pos x="connsiteX2141" y="connsiteY2141"/>
                </a:cxn>
                <a:cxn ang="0">
                  <a:pos x="connsiteX2142" y="connsiteY2142"/>
                </a:cxn>
                <a:cxn ang="0">
                  <a:pos x="connsiteX2143" y="connsiteY2143"/>
                </a:cxn>
                <a:cxn ang="0">
                  <a:pos x="connsiteX2144" y="connsiteY2144"/>
                </a:cxn>
                <a:cxn ang="0">
                  <a:pos x="connsiteX2145" y="connsiteY2145"/>
                </a:cxn>
                <a:cxn ang="0">
                  <a:pos x="connsiteX2146" y="connsiteY2146"/>
                </a:cxn>
                <a:cxn ang="0">
                  <a:pos x="connsiteX2147" y="connsiteY2147"/>
                </a:cxn>
                <a:cxn ang="0">
                  <a:pos x="connsiteX2148" y="connsiteY2148"/>
                </a:cxn>
                <a:cxn ang="0">
                  <a:pos x="connsiteX2149" y="connsiteY2149"/>
                </a:cxn>
                <a:cxn ang="0">
                  <a:pos x="connsiteX2150" y="connsiteY2150"/>
                </a:cxn>
                <a:cxn ang="0">
                  <a:pos x="connsiteX2151" y="connsiteY2151"/>
                </a:cxn>
                <a:cxn ang="0">
                  <a:pos x="connsiteX2152" y="connsiteY2152"/>
                </a:cxn>
                <a:cxn ang="0">
                  <a:pos x="connsiteX2153" y="connsiteY2153"/>
                </a:cxn>
                <a:cxn ang="0">
                  <a:pos x="connsiteX2154" y="connsiteY2154"/>
                </a:cxn>
                <a:cxn ang="0">
                  <a:pos x="connsiteX2155" y="connsiteY2155"/>
                </a:cxn>
                <a:cxn ang="0">
                  <a:pos x="connsiteX2156" y="connsiteY2156"/>
                </a:cxn>
                <a:cxn ang="0">
                  <a:pos x="connsiteX2157" y="connsiteY2157"/>
                </a:cxn>
                <a:cxn ang="0">
                  <a:pos x="connsiteX2158" y="connsiteY2158"/>
                </a:cxn>
                <a:cxn ang="0">
                  <a:pos x="connsiteX2159" y="connsiteY2159"/>
                </a:cxn>
                <a:cxn ang="0">
                  <a:pos x="connsiteX2160" y="connsiteY2160"/>
                </a:cxn>
                <a:cxn ang="0">
                  <a:pos x="connsiteX2161" y="connsiteY2161"/>
                </a:cxn>
                <a:cxn ang="0">
                  <a:pos x="connsiteX2162" y="connsiteY2162"/>
                </a:cxn>
                <a:cxn ang="0">
                  <a:pos x="connsiteX2163" y="connsiteY2163"/>
                </a:cxn>
                <a:cxn ang="0">
                  <a:pos x="connsiteX2164" y="connsiteY2164"/>
                </a:cxn>
                <a:cxn ang="0">
                  <a:pos x="connsiteX2165" y="connsiteY2165"/>
                </a:cxn>
                <a:cxn ang="0">
                  <a:pos x="connsiteX2166" y="connsiteY2166"/>
                </a:cxn>
                <a:cxn ang="0">
                  <a:pos x="connsiteX2167" y="connsiteY2167"/>
                </a:cxn>
                <a:cxn ang="0">
                  <a:pos x="connsiteX2168" y="connsiteY2168"/>
                </a:cxn>
                <a:cxn ang="0">
                  <a:pos x="connsiteX2169" y="connsiteY2169"/>
                </a:cxn>
                <a:cxn ang="0">
                  <a:pos x="connsiteX2170" y="connsiteY2170"/>
                </a:cxn>
                <a:cxn ang="0">
                  <a:pos x="connsiteX2171" y="connsiteY2171"/>
                </a:cxn>
                <a:cxn ang="0">
                  <a:pos x="connsiteX2172" y="connsiteY2172"/>
                </a:cxn>
                <a:cxn ang="0">
                  <a:pos x="connsiteX2173" y="connsiteY2173"/>
                </a:cxn>
                <a:cxn ang="0">
                  <a:pos x="connsiteX2174" y="connsiteY2174"/>
                </a:cxn>
                <a:cxn ang="0">
                  <a:pos x="connsiteX2175" y="connsiteY2175"/>
                </a:cxn>
                <a:cxn ang="0">
                  <a:pos x="connsiteX2176" y="connsiteY2176"/>
                </a:cxn>
                <a:cxn ang="0">
                  <a:pos x="connsiteX2177" y="connsiteY2177"/>
                </a:cxn>
                <a:cxn ang="0">
                  <a:pos x="connsiteX2178" y="connsiteY2178"/>
                </a:cxn>
                <a:cxn ang="0">
                  <a:pos x="connsiteX2179" y="connsiteY2179"/>
                </a:cxn>
                <a:cxn ang="0">
                  <a:pos x="connsiteX2180" y="connsiteY2180"/>
                </a:cxn>
                <a:cxn ang="0">
                  <a:pos x="connsiteX2181" y="connsiteY2181"/>
                </a:cxn>
                <a:cxn ang="0">
                  <a:pos x="connsiteX2182" y="connsiteY2182"/>
                </a:cxn>
                <a:cxn ang="0">
                  <a:pos x="connsiteX2183" y="connsiteY2183"/>
                </a:cxn>
                <a:cxn ang="0">
                  <a:pos x="connsiteX2184" y="connsiteY2184"/>
                </a:cxn>
                <a:cxn ang="0">
                  <a:pos x="connsiteX2185" y="connsiteY2185"/>
                </a:cxn>
                <a:cxn ang="0">
                  <a:pos x="connsiteX2186" y="connsiteY2186"/>
                </a:cxn>
                <a:cxn ang="0">
                  <a:pos x="connsiteX2187" y="connsiteY2187"/>
                </a:cxn>
                <a:cxn ang="0">
                  <a:pos x="connsiteX2188" y="connsiteY2188"/>
                </a:cxn>
                <a:cxn ang="0">
                  <a:pos x="connsiteX2189" y="connsiteY2189"/>
                </a:cxn>
                <a:cxn ang="0">
                  <a:pos x="connsiteX2190" y="connsiteY2190"/>
                </a:cxn>
                <a:cxn ang="0">
                  <a:pos x="connsiteX2191" y="connsiteY2191"/>
                </a:cxn>
                <a:cxn ang="0">
                  <a:pos x="connsiteX2192" y="connsiteY2192"/>
                </a:cxn>
                <a:cxn ang="0">
                  <a:pos x="connsiteX2193" y="connsiteY2193"/>
                </a:cxn>
                <a:cxn ang="0">
                  <a:pos x="connsiteX2194" y="connsiteY2194"/>
                </a:cxn>
                <a:cxn ang="0">
                  <a:pos x="connsiteX2195" y="connsiteY2195"/>
                </a:cxn>
                <a:cxn ang="0">
                  <a:pos x="connsiteX2196" y="connsiteY2196"/>
                </a:cxn>
                <a:cxn ang="0">
                  <a:pos x="connsiteX2197" y="connsiteY2197"/>
                </a:cxn>
                <a:cxn ang="0">
                  <a:pos x="connsiteX2198" y="connsiteY2198"/>
                </a:cxn>
                <a:cxn ang="0">
                  <a:pos x="connsiteX2199" y="connsiteY2199"/>
                </a:cxn>
                <a:cxn ang="0">
                  <a:pos x="connsiteX2200" y="connsiteY2200"/>
                </a:cxn>
                <a:cxn ang="0">
                  <a:pos x="connsiteX2201" y="connsiteY2201"/>
                </a:cxn>
                <a:cxn ang="0">
                  <a:pos x="connsiteX2202" y="connsiteY2202"/>
                </a:cxn>
                <a:cxn ang="0">
                  <a:pos x="connsiteX2203" y="connsiteY2203"/>
                </a:cxn>
                <a:cxn ang="0">
                  <a:pos x="connsiteX2204" y="connsiteY2204"/>
                </a:cxn>
                <a:cxn ang="0">
                  <a:pos x="connsiteX2205" y="connsiteY2205"/>
                </a:cxn>
                <a:cxn ang="0">
                  <a:pos x="connsiteX2206" y="connsiteY2206"/>
                </a:cxn>
                <a:cxn ang="0">
                  <a:pos x="connsiteX2207" y="connsiteY2207"/>
                </a:cxn>
                <a:cxn ang="0">
                  <a:pos x="connsiteX2208" y="connsiteY2208"/>
                </a:cxn>
                <a:cxn ang="0">
                  <a:pos x="connsiteX2209" y="connsiteY2209"/>
                </a:cxn>
                <a:cxn ang="0">
                  <a:pos x="connsiteX2210" y="connsiteY2210"/>
                </a:cxn>
                <a:cxn ang="0">
                  <a:pos x="connsiteX2211" y="connsiteY2211"/>
                </a:cxn>
                <a:cxn ang="0">
                  <a:pos x="connsiteX2212" y="connsiteY2212"/>
                </a:cxn>
                <a:cxn ang="0">
                  <a:pos x="connsiteX2213" y="connsiteY2213"/>
                </a:cxn>
                <a:cxn ang="0">
                  <a:pos x="connsiteX2214" y="connsiteY2214"/>
                </a:cxn>
                <a:cxn ang="0">
                  <a:pos x="connsiteX2215" y="connsiteY2215"/>
                </a:cxn>
                <a:cxn ang="0">
                  <a:pos x="connsiteX2216" y="connsiteY2216"/>
                </a:cxn>
                <a:cxn ang="0">
                  <a:pos x="connsiteX2217" y="connsiteY2217"/>
                </a:cxn>
                <a:cxn ang="0">
                  <a:pos x="connsiteX2218" y="connsiteY2218"/>
                </a:cxn>
                <a:cxn ang="0">
                  <a:pos x="connsiteX2219" y="connsiteY2219"/>
                </a:cxn>
                <a:cxn ang="0">
                  <a:pos x="connsiteX2220" y="connsiteY2220"/>
                </a:cxn>
                <a:cxn ang="0">
                  <a:pos x="connsiteX2221" y="connsiteY2221"/>
                </a:cxn>
                <a:cxn ang="0">
                  <a:pos x="connsiteX2222" y="connsiteY2222"/>
                </a:cxn>
                <a:cxn ang="0">
                  <a:pos x="connsiteX2223" y="connsiteY2223"/>
                </a:cxn>
                <a:cxn ang="0">
                  <a:pos x="connsiteX2224" y="connsiteY2224"/>
                </a:cxn>
                <a:cxn ang="0">
                  <a:pos x="connsiteX2225" y="connsiteY2225"/>
                </a:cxn>
                <a:cxn ang="0">
                  <a:pos x="connsiteX2226" y="connsiteY2226"/>
                </a:cxn>
                <a:cxn ang="0">
                  <a:pos x="connsiteX2227" y="connsiteY2227"/>
                </a:cxn>
                <a:cxn ang="0">
                  <a:pos x="connsiteX2228" y="connsiteY2228"/>
                </a:cxn>
                <a:cxn ang="0">
                  <a:pos x="connsiteX2229" y="connsiteY2229"/>
                </a:cxn>
                <a:cxn ang="0">
                  <a:pos x="connsiteX2230" y="connsiteY2230"/>
                </a:cxn>
                <a:cxn ang="0">
                  <a:pos x="connsiteX2231" y="connsiteY2231"/>
                </a:cxn>
                <a:cxn ang="0">
                  <a:pos x="connsiteX2232" y="connsiteY2232"/>
                </a:cxn>
                <a:cxn ang="0">
                  <a:pos x="connsiteX2233" y="connsiteY2233"/>
                </a:cxn>
                <a:cxn ang="0">
                  <a:pos x="connsiteX2234" y="connsiteY2234"/>
                </a:cxn>
                <a:cxn ang="0">
                  <a:pos x="connsiteX2235" y="connsiteY2235"/>
                </a:cxn>
                <a:cxn ang="0">
                  <a:pos x="connsiteX2236" y="connsiteY2236"/>
                </a:cxn>
                <a:cxn ang="0">
                  <a:pos x="connsiteX2237" y="connsiteY2237"/>
                </a:cxn>
                <a:cxn ang="0">
                  <a:pos x="connsiteX2238" y="connsiteY2238"/>
                </a:cxn>
                <a:cxn ang="0">
                  <a:pos x="connsiteX2239" y="connsiteY2239"/>
                </a:cxn>
                <a:cxn ang="0">
                  <a:pos x="connsiteX2240" y="connsiteY2240"/>
                </a:cxn>
                <a:cxn ang="0">
                  <a:pos x="connsiteX2241" y="connsiteY2241"/>
                </a:cxn>
                <a:cxn ang="0">
                  <a:pos x="connsiteX2242" y="connsiteY2242"/>
                </a:cxn>
                <a:cxn ang="0">
                  <a:pos x="connsiteX2243" y="connsiteY2243"/>
                </a:cxn>
                <a:cxn ang="0">
                  <a:pos x="connsiteX2244" y="connsiteY2244"/>
                </a:cxn>
                <a:cxn ang="0">
                  <a:pos x="connsiteX2245" y="connsiteY2245"/>
                </a:cxn>
                <a:cxn ang="0">
                  <a:pos x="connsiteX2246" y="connsiteY2246"/>
                </a:cxn>
                <a:cxn ang="0">
                  <a:pos x="connsiteX2247" y="connsiteY2247"/>
                </a:cxn>
                <a:cxn ang="0">
                  <a:pos x="connsiteX2248" y="connsiteY2248"/>
                </a:cxn>
                <a:cxn ang="0">
                  <a:pos x="connsiteX2249" y="connsiteY2249"/>
                </a:cxn>
                <a:cxn ang="0">
                  <a:pos x="connsiteX2250" y="connsiteY2250"/>
                </a:cxn>
                <a:cxn ang="0">
                  <a:pos x="connsiteX2251" y="connsiteY2251"/>
                </a:cxn>
                <a:cxn ang="0">
                  <a:pos x="connsiteX2252" y="connsiteY2252"/>
                </a:cxn>
                <a:cxn ang="0">
                  <a:pos x="connsiteX2253" y="connsiteY2253"/>
                </a:cxn>
                <a:cxn ang="0">
                  <a:pos x="connsiteX2254" y="connsiteY2254"/>
                </a:cxn>
                <a:cxn ang="0">
                  <a:pos x="connsiteX2255" y="connsiteY2255"/>
                </a:cxn>
                <a:cxn ang="0">
                  <a:pos x="connsiteX2256" y="connsiteY2256"/>
                </a:cxn>
                <a:cxn ang="0">
                  <a:pos x="connsiteX2257" y="connsiteY2257"/>
                </a:cxn>
                <a:cxn ang="0">
                  <a:pos x="connsiteX2258" y="connsiteY2258"/>
                </a:cxn>
                <a:cxn ang="0">
                  <a:pos x="connsiteX2259" y="connsiteY2259"/>
                </a:cxn>
                <a:cxn ang="0">
                  <a:pos x="connsiteX2260" y="connsiteY2260"/>
                </a:cxn>
                <a:cxn ang="0">
                  <a:pos x="connsiteX2261" y="connsiteY2261"/>
                </a:cxn>
                <a:cxn ang="0">
                  <a:pos x="connsiteX2262" y="connsiteY2262"/>
                </a:cxn>
                <a:cxn ang="0">
                  <a:pos x="connsiteX2263" y="connsiteY2263"/>
                </a:cxn>
                <a:cxn ang="0">
                  <a:pos x="connsiteX2264" y="connsiteY2264"/>
                </a:cxn>
                <a:cxn ang="0">
                  <a:pos x="connsiteX2265" y="connsiteY2265"/>
                </a:cxn>
                <a:cxn ang="0">
                  <a:pos x="connsiteX2266" y="connsiteY2266"/>
                </a:cxn>
                <a:cxn ang="0">
                  <a:pos x="connsiteX2267" y="connsiteY2267"/>
                </a:cxn>
                <a:cxn ang="0">
                  <a:pos x="connsiteX2268" y="connsiteY2268"/>
                </a:cxn>
                <a:cxn ang="0">
                  <a:pos x="connsiteX2269" y="connsiteY2269"/>
                </a:cxn>
                <a:cxn ang="0">
                  <a:pos x="connsiteX2270" y="connsiteY2270"/>
                </a:cxn>
                <a:cxn ang="0">
                  <a:pos x="connsiteX2271" y="connsiteY2271"/>
                </a:cxn>
                <a:cxn ang="0">
                  <a:pos x="connsiteX2272" y="connsiteY2272"/>
                </a:cxn>
                <a:cxn ang="0">
                  <a:pos x="connsiteX2273" y="connsiteY2273"/>
                </a:cxn>
                <a:cxn ang="0">
                  <a:pos x="connsiteX2274" y="connsiteY2274"/>
                </a:cxn>
                <a:cxn ang="0">
                  <a:pos x="connsiteX2275" y="connsiteY2275"/>
                </a:cxn>
                <a:cxn ang="0">
                  <a:pos x="connsiteX2276" y="connsiteY2276"/>
                </a:cxn>
                <a:cxn ang="0">
                  <a:pos x="connsiteX2277" y="connsiteY2277"/>
                </a:cxn>
                <a:cxn ang="0">
                  <a:pos x="connsiteX2278" y="connsiteY2278"/>
                </a:cxn>
                <a:cxn ang="0">
                  <a:pos x="connsiteX2279" y="connsiteY2279"/>
                </a:cxn>
                <a:cxn ang="0">
                  <a:pos x="connsiteX2280" y="connsiteY2280"/>
                </a:cxn>
                <a:cxn ang="0">
                  <a:pos x="connsiteX2281" y="connsiteY2281"/>
                </a:cxn>
                <a:cxn ang="0">
                  <a:pos x="connsiteX2282" y="connsiteY2282"/>
                </a:cxn>
                <a:cxn ang="0">
                  <a:pos x="connsiteX2283" y="connsiteY2283"/>
                </a:cxn>
                <a:cxn ang="0">
                  <a:pos x="connsiteX2284" y="connsiteY2284"/>
                </a:cxn>
                <a:cxn ang="0">
                  <a:pos x="connsiteX2285" y="connsiteY2285"/>
                </a:cxn>
                <a:cxn ang="0">
                  <a:pos x="connsiteX2286" y="connsiteY2286"/>
                </a:cxn>
                <a:cxn ang="0">
                  <a:pos x="connsiteX2287" y="connsiteY2287"/>
                </a:cxn>
                <a:cxn ang="0">
                  <a:pos x="connsiteX2288" y="connsiteY2288"/>
                </a:cxn>
                <a:cxn ang="0">
                  <a:pos x="connsiteX2289" y="connsiteY2289"/>
                </a:cxn>
                <a:cxn ang="0">
                  <a:pos x="connsiteX2290" y="connsiteY2290"/>
                </a:cxn>
                <a:cxn ang="0">
                  <a:pos x="connsiteX2291" y="connsiteY2291"/>
                </a:cxn>
                <a:cxn ang="0">
                  <a:pos x="connsiteX2292" y="connsiteY2292"/>
                </a:cxn>
                <a:cxn ang="0">
                  <a:pos x="connsiteX2293" y="connsiteY2293"/>
                </a:cxn>
                <a:cxn ang="0">
                  <a:pos x="connsiteX2294" y="connsiteY2294"/>
                </a:cxn>
                <a:cxn ang="0">
                  <a:pos x="connsiteX2295" y="connsiteY2295"/>
                </a:cxn>
                <a:cxn ang="0">
                  <a:pos x="connsiteX2296" y="connsiteY2296"/>
                </a:cxn>
                <a:cxn ang="0">
                  <a:pos x="connsiteX2297" y="connsiteY2297"/>
                </a:cxn>
                <a:cxn ang="0">
                  <a:pos x="connsiteX2298" y="connsiteY2298"/>
                </a:cxn>
                <a:cxn ang="0">
                  <a:pos x="connsiteX2299" y="connsiteY2299"/>
                </a:cxn>
                <a:cxn ang="0">
                  <a:pos x="connsiteX2300" y="connsiteY2300"/>
                </a:cxn>
                <a:cxn ang="0">
                  <a:pos x="connsiteX2301" y="connsiteY2301"/>
                </a:cxn>
                <a:cxn ang="0">
                  <a:pos x="connsiteX2302" y="connsiteY2302"/>
                </a:cxn>
                <a:cxn ang="0">
                  <a:pos x="connsiteX2303" y="connsiteY2303"/>
                </a:cxn>
                <a:cxn ang="0">
                  <a:pos x="connsiteX2304" y="connsiteY2304"/>
                </a:cxn>
                <a:cxn ang="0">
                  <a:pos x="connsiteX2305" y="connsiteY2305"/>
                </a:cxn>
                <a:cxn ang="0">
                  <a:pos x="connsiteX2306" y="connsiteY2306"/>
                </a:cxn>
                <a:cxn ang="0">
                  <a:pos x="connsiteX2307" y="connsiteY2307"/>
                </a:cxn>
                <a:cxn ang="0">
                  <a:pos x="connsiteX2308" y="connsiteY2308"/>
                </a:cxn>
                <a:cxn ang="0">
                  <a:pos x="connsiteX2309" y="connsiteY2309"/>
                </a:cxn>
                <a:cxn ang="0">
                  <a:pos x="connsiteX2310" y="connsiteY2310"/>
                </a:cxn>
                <a:cxn ang="0">
                  <a:pos x="connsiteX2311" y="connsiteY2311"/>
                </a:cxn>
                <a:cxn ang="0">
                  <a:pos x="connsiteX2312" y="connsiteY2312"/>
                </a:cxn>
                <a:cxn ang="0">
                  <a:pos x="connsiteX2313" y="connsiteY2313"/>
                </a:cxn>
                <a:cxn ang="0">
                  <a:pos x="connsiteX2314" y="connsiteY2314"/>
                </a:cxn>
                <a:cxn ang="0">
                  <a:pos x="connsiteX2315" y="connsiteY2315"/>
                </a:cxn>
                <a:cxn ang="0">
                  <a:pos x="connsiteX2316" y="connsiteY2316"/>
                </a:cxn>
                <a:cxn ang="0">
                  <a:pos x="connsiteX2317" y="connsiteY2317"/>
                </a:cxn>
                <a:cxn ang="0">
                  <a:pos x="connsiteX2318" y="connsiteY2318"/>
                </a:cxn>
                <a:cxn ang="0">
                  <a:pos x="connsiteX2319" y="connsiteY2319"/>
                </a:cxn>
                <a:cxn ang="0">
                  <a:pos x="connsiteX2320" y="connsiteY2320"/>
                </a:cxn>
                <a:cxn ang="0">
                  <a:pos x="connsiteX2321" y="connsiteY2321"/>
                </a:cxn>
                <a:cxn ang="0">
                  <a:pos x="connsiteX2322" y="connsiteY2322"/>
                </a:cxn>
                <a:cxn ang="0">
                  <a:pos x="connsiteX2323" y="connsiteY2323"/>
                </a:cxn>
                <a:cxn ang="0">
                  <a:pos x="connsiteX2324" y="connsiteY2324"/>
                </a:cxn>
                <a:cxn ang="0">
                  <a:pos x="connsiteX2325" y="connsiteY2325"/>
                </a:cxn>
                <a:cxn ang="0">
                  <a:pos x="connsiteX2326" y="connsiteY2326"/>
                </a:cxn>
                <a:cxn ang="0">
                  <a:pos x="connsiteX2327" y="connsiteY2327"/>
                </a:cxn>
                <a:cxn ang="0">
                  <a:pos x="connsiteX2328" y="connsiteY2328"/>
                </a:cxn>
                <a:cxn ang="0">
                  <a:pos x="connsiteX2329" y="connsiteY2329"/>
                </a:cxn>
                <a:cxn ang="0">
                  <a:pos x="connsiteX2330" y="connsiteY2330"/>
                </a:cxn>
                <a:cxn ang="0">
                  <a:pos x="connsiteX2331" y="connsiteY2331"/>
                </a:cxn>
                <a:cxn ang="0">
                  <a:pos x="connsiteX2332" y="connsiteY2332"/>
                </a:cxn>
                <a:cxn ang="0">
                  <a:pos x="connsiteX2333" y="connsiteY2333"/>
                </a:cxn>
                <a:cxn ang="0">
                  <a:pos x="connsiteX2334" y="connsiteY2334"/>
                </a:cxn>
                <a:cxn ang="0">
                  <a:pos x="connsiteX2335" y="connsiteY2335"/>
                </a:cxn>
                <a:cxn ang="0">
                  <a:pos x="connsiteX2336" y="connsiteY2336"/>
                </a:cxn>
                <a:cxn ang="0">
                  <a:pos x="connsiteX2337" y="connsiteY2337"/>
                </a:cxn>
                <a:cxn ang="0">
                  <a:pos x="connsiteX2338" y="connsiteY2338"/>
                </a:cxn>
                <a:cxn ang="0">
                  <a:pos x="connsiteX2339" y="connsiteY2339"/>
                </a:cxn>
                <a:cxn ang="0">
                  <a:pos x="connsiteX2340" y="connsiteY2340"/>
                </a:cxn>
                <a:cxn ang="0">
                  <a:pos x="connsiteX2341" y="connsiteY2341"/>
                </a:cxn>
                <a:cxn ang="0">
                  <a:pos x="connsiteX2342" y="connsiteY2342"/>
                </a:cxn>
                <a:cxn ang="0">
                  <a:pos x="connsiteX2343" y="connsiteY2343"/>
                </a:cxn>
                <a:cxn ang="0">
                  <a:pos x="connsiteX2344" y="connsiteY2344"/>
                </a:cxn>
                <a:cxn ang="0">
                  <a:pos x="connsiteX2345" y="connsiteY2345"/>
                </a:cxn>
                <a:cxn ang="0">
                  <a:pos x="connsiteX2346" y="connsiteY2346"/>
                </a:cxn>
                <a:cxn ang="0">
                  <a:pos x="connsiteX2347" y="connsiteY2347"/>
                </a:cxn>
                <a:cxn ang="0">
                  <a:pos x="connsiteX2348" y="connsiteY2348"/>
                </a:cxn>
                <a:cxn ang="0">
                  <a:pos x="connsiteX2349" y="connsiteY2349"/>
                </a:cxn>
                <a:cxn ang="0">
                  <a:pos x="connsiteX2350" y="connsiteY2350"/>
                </a:cxn>
                <a:cxn ang="0">
                  <a:pos x="connsiteX2351" y="connsiteY2351"/>
                </a:cxn>
                <a:cxn ang="0">
                  <a:pos x="connsiteX2352" y="connsiteY2352"/>
                </a:cxn>
                <a:cxn ang="0">
                  <a:pos x="connsiteX2353" y="connsiteY2353"/>
                </a:cxn>
                <a:cxn ang="0">
                  <a:pos x="connsiteX2354" y="connsiteY2354"/>
                </a:cxn>
                <a:cxn ang="0">
                  <a:pos x="connsiteX2355" y="connsiteY2355"/>
                </a:cxn>
                <a:cxn ang="0">
                  <a:pos x="connsiteX2356" y="connsiteY2356"/>
                </a:cxn>
                <a:cxn ang="0">
                  <a:pos x="connsiteX2357" y="connsiteY2357"/>
                </a:cxn>
                <a:cxn ang="0">
                  <a:pos x="connsiteX2358" y="connsiteY2358"/>
                </a:cxn>
                <a:cxn ang="0">
                  <a:pos x="connsiteX2359" y="connsiteY2359"/>
                </a:cxn>
                <a:cxn ang="0">
                  <a:pos x="connsiteX2360" y="connsiteY2360"/>
                </a:cxn>
                <a:cxn ang="0">
                  <a:pos x="connsiteX2361" y="connsiteY2361"/>
                </a:cxn>
                <a:cxn ang="0">
                  <a:pos x="connsiteX2362" y="connsiteY2362"/>
                </a:cxn>
                <a:cxn ang="0">
                  <a:pos x="connsiteX2363" y="connsiteY2363"/>
                </a:cxn>
                <a:cxn ang="0">
                  <a:pos x="connsiteX2364" y="connsiteY2364"/>
                </a:cxn>
                <a:cxn ang="0">
                  <a:pos x="connsiteX2365" y="connsiteY2365"/>
                </a:cxn>
                <a:cxn ang="0">
                  <a:pos x="connsiteX2366" y="connsiteY2366"/>
                </a:cxn>
                <a:cxn ang="0">
                  <a:pos x="connsiteX2367" y="connsiteY2367"/>
                </a:cxn>
                <a:cxn ang="0">
                  <a:pos x="connsiteX2368" y="connsiteY2368"/>
                </a:cxn>
                <a:cxn ang="0">
                  <a:pos x="connsiteX2369" y="connsiteY2369"/>
                </a:cxn>
                <a:cxn ang="0">
                  <a:pos x="connsiteX2370" y="connsiteY2370"/>
                </a:cxn>
                <a:cxn ang="0">
                  <a:pos x="connsiteX2371" y="connsiteY2371"/>
                </a:cxn>
                <a:cxn ang="0">
                  <a:pos x="connsiteX2372" y="connsiteY2372"/>
                </a:cxn>
                <a:cxn ang="0">
                  <a:pos x="connsiteX2373" y="connsiteY2373"/>
                </a:cxn>
                <a:cxn ang="0">
                  <a:pos x="connsiteX2374" y="connsiteY2374"/>
                </a:cxn>
                <a:cxn ang="0">
                  <a:pos x="connsiteX2375" y="connsiteY2375"/>
                </a:cxn>
                <a:cxn ang="0">
                  <a:pos x="connsiteX2376" y="connsiteY2376"/>
                </a:cxn>
                <a:cxn ang="0">
                  <a:pos x="connsiteX2377" y="connsiteY2377"/>
                </a:cxn>
                <a:cxn ang="0">
                  <a:pos x="connsiteX2378" y="connsiteY2378"/>
                </a:cxn>
                <a:cxn ang="0">
                  <a:pos x="connsiteX2379" y="connsiteY2379"/>
                </a:cxn>
                <a:cxn ang="0">
                  <a:pos x="connsiteX2380" y="connsiteY2380"/>
                </a:cxn>
                <a:cxn ang="0">
                  <a:pos x="connsiteX2381" y="connsiteY2381"/>
                </a:cxn>
                <a:cxn ang="0">
                  <a:pos x="connsiteX2382" y="connsiteY2382"/>
                </a:cxn>
                <a:cxn ang="0">
                  <a:pos x="connsiteX2383" y="connsiteY2383"/>
                </a:cxn>
                <a:cxn ang="0">
                  <a:pos x="connsiteX2384" y="connsiteY2384"/>
                </a:cxn>
                <a:cxn ang="0">
                  <a:pos x="connsiteX2385" y="connsiteY2385"/>
                </a:cxn>
                <a:cxn ang="0">
                  <a:pos x="connsiteX2386" y="connsiteY2386"/>
                </a:cxn>
                <a:cxn ang="0">
                  <a:pos x="connsiteX2387" y="connsiteY2387"/>
                </a:cxn>
                <a:cxn ang="0">
                  <a:pos x="connsiteX2388" y="connsiteY2388"/>
                </a:cxn>
                <a:cxn ang="0">
                  <a:pos x="connsiteX2389" y="connsiteY2389"/>
                </a:cxn>
                <a:cxn ang="0">
                  <a:pos x="connsiteX2390" y="connsiteY2390"/>
                </a:cxn>
                <a:cxn ang="0">
                  <a:pos x="connsiteX2391" y="connsiteY2391"/>
                </a:cxn>
                <a:cxn ang="0">
                  <a:pos x="connsiteX2392" y="connsiteY2392"/>
                </a:cxn>
                <a:cxn ang="0">
                  <a:pos x="connsiteX2393" y="connsiteY2393"/>
                </a:cxn>
                <a:cxn ang="0">
                  <a:pos x="connsiteX2394" y="connsiteY2394"/>
                </a:cxn>
                <a:cxn ang="0">
                  <a:pos x="connsiteX2395" y="connsiteY2395"/>
                </a:cxn>
                <a:cxn ang="0">
                  <a:pos x="connsiteX2396" y="connsiteY2396"/>
                </a:cxn>
                <a:cxn ang="0">
                  <a:pos x="connsiteX2397" y="connsiteY2397"/>
                </a:cxn>
                <a:cxn ang="0">
                  <a:pos x="connsiteX2398" y="connsiteY2398"/>
                </a:cxn>
                <a:cxn ang="0">
                  <a:pos x="connsiteX2399" y="connsiteY2399"/>
                </a:cxn>
                <a:cxn ang="0">
                  <a:pos x="connsiteX2400" y="connsiteY2400"/>
                </a:cxn>
                <a:cxn ang="0">
                  <a:pos x="connsiteX2401" y="connsiteY2401"/>
                </a:cxn>
                <a:cxn ang="0">
                  <a:pos x="connsiteX2402" y="connsiteY2402"/>
                </a:cxn>
                <a:cxn ang="0">
                  <a:pos x="connsiteX2403" y="connsiteY2403"/>
                </a:cxn>
                <a:cxn ang="0">
                  <a:pos x="connsiteX2404" y="connsiteY2404"/>
                </a:cxn>
                <a:cxn ang="0">
                  <a:pos x="connsiteX2405" y="connsiteY2405"/>
                </a:cxn>
                <a:cxn ang="0">
                  <a:pos x="connsiteX2406" y="connsiteY2406"/>
                </a:cxn>
                <a:cxn ang="0">
                  <a:pos x="connsiteX2407" y="connsiteY2407"/>
                </a:cxn>
                <a:cxn ang="0">
                  <a:pos x="connsiteX2408" y="connsiteY2408"/>
                </a:cxn>
                <a:cxn ang="0">
                  <a:pos x="connsiteX2409" y="connsiteY2409"/>
                </a:cxn>
                <a:cxn ang="0">
                  <a:pos x="connsiteX2410" y="connsiteY2410"/>
                </a:cxn>
                <a:cxn ang="0">
                  <a:pos x="connsiteX2411" y="connsiteY2411"/>
                </a:cxn>
                <a:cxn ang="0">
                  <a:pos x="connsiteX2412" y="connsiteY2412"/>
                </a:cxn>
                <a:cxn ang="0">
                  <a:pos x="connsiteX2413" y="connsiteY2413"/>
                </a:cxn>
                <a:cxn ang="0">
                  <a:pos x="connsiteX2414" y="connsiteY2414"/>
                </a:cxn>
                <a:cxn ang="0">
                  <a:pos x="connsiteX2415" y="connsiteY2415"/>
                </a:cxn>
                <a:cxn ang="0">
                  <a:pos x="connsiteX2416" y="connsiteY2416"/>
                </a:cxn>
                <a:cxn ang="0">
                  <a:pos x="connsiteX2417" y="connsiteY2417"/>
                </a:cxn>
                <a:cxn ang="0">
                  <a:pos x="connsiteX2418" y="connsiteY2418"/>
                </a:cxn>
                <a:cxn ang="0">
                  <a:pos x="connsiteX2419" y="connsiteY2419"/>
                </a:cxn>
                <a:cxn ang="0">
                  <a:pos x="connsiteX2420" y="connsiteY2420"/>
                </a:cxn>
                <a:cxn ang="0">
                  <a:pos x="connsiteX2421" y="connsiteY2421"/>
                </a:cxn>
                <a:cxn ang="0">
                  <a:pos x="connsiteX2422" y="connsiteY2422"/>
                </a:cxn>
                <a:cxn ang="0">
                  <a:pos x="connsiteX2423" y="connsiteY2423"/>
                </a:cxn>
                <a:cxn ang="0">
                  <a:pos x="connsiteX2424" y="connsiteY2424"/>
                </a:cxn>
                <a:cxn ang="0">
                  <a:pos x="connsiteX2425" y="connsiteY2425"/>
                </a:cxn>
                <a:cxn ang="0">
                  <a:pos x="connsiteX2426" y="connsiteY2426"/>
                </a:cxn>
                <a:cxn ang="0">
                  <a:pos x="connsiteX2427" y="connsiteY2427"/>
                </a:cxn>
                <a:cxn ang="0">
                  <a:pos x="connsiteX2428" y="connsiteY2428"/>
                </a:cxn>
                <a:cxn ang="0">
                  <a:pos x="connsiteX2429" y="connsiteY2429"/>
                </a:cxn>
                <a:cxn ang="0">
                  <a:pos x="connsiteX2430" y="connsiteY2430"/>
                </a:cxn>
                <a:cxn ang="0">
                  <a:pos x="connsiteX2431" y="connsiteY2431"/>
                </a:cxn>
                <a:cxn ang="0">
                  <a:pos x="connsiteX2432" y="connsiteY2432"/>
                </a:cxn>
                <a:cxn ang="0">
                  <a:pos x="connsiteX2433" y="connsiteY2433"/>
                </a:cxn>
                <a:cxn ang="0">
                  <a:pos x="connsiteX2434" y="connsiteY2434"/>
                </a:cxn>
                <a:cxn ang="0">
                  <a:pos x="connsiteX2435" y="connsiteY2435"/>
                </a:cxn>
                <a:cxn ang="0">
                  <a:pos x="connsiteX2436" y="connsiteY2436"/>
                </a:cxn>
                <a:cxn ang="0">
                  <a:pos x="connsiteX2437" y="connsiteY2437"/>
                </a:cxn>
                <a:cxn ang="0">
                  <a:pos x="connsiteX2438" y="connsiteY2438"/>
                </a:cxn>
                <a:cxn ang="0">
                  <a:pos x="connsiteX2439" y="connsiteY2439"/>
                </a:cxn>
                <a:cxn ang="0">
                  <a:pos x="connsiteX2440" y="connsiteY2440"/>
                </a:cxn>
                <a:cxn ang="0">
                  <a:pos x="connsiteX2441" y="connsiteY2441"/>
                </a:cxn>
                <a:cxn ang="0">
                  <a:pos x="connsiteX2442" y="connsiteY2442"/>
                </a:cxn>
                <a:cxn ang="0">
                  <a:pos x="connsiteX2443" y="connsiteY2443"/>
                </a:cxn>
                <a:cxn ang="0">
                  <a:pos x="connsiteX2444" y="connsiteY2444"/>
                </a:cxn>
                <a:cxn ang="0">
                  <a:pos x="connsiteX2445" y="connsiteY2445"/>
                </a:cxn>
                <a:cxn ang="0">
                  <a:pos x="connsiteX2446" y="connsiteY2446"/>
                </a:cxn>
                <a:cxn ang="0">
                  <a:pos x="connsiteX2447" y="connsiteY2447"/>
                </a:cxn>
                <a:cxn ang="0">
                  <a:pos x="connsiteX2448" y="connsiteY2448"/>
                </a:cxn>
                <a:cxn ang="0">
                  <a:pos x="connsiteX2449" y="connsiteY2449"/>
                </a:cxn>
                <a:cxn ang="0">
                  <a:pos x="connsiteX2450" y="connsiteY2450"/>
                </a:cxn>
                <a:cxn ang="0">
                  <a:pos x="connsiteX2451" y="connsiteY2451"/>
                </a:cxn>
                <a:cxn ang="0">
                  <a:pos x="connsiteX2452" y="connsiteY2452"/>
                </a:cxn>
                <a:cxn ang="0">
                  <a:pos x="connsiteX2453" y="connsiteY2453"/>
                </a:cxn>
                <a:cxn ang="0">
                  <a:pos x="connsiteX2454" y="connsiteY2454"/>
                </a:cxn>
                <a:cxn ang="0">
                  <a:pos x="connsiteX2455" y="connsiteY2455"/>
                </a:cxn>
                <a:cxn ang="0">
                  <a:pos x="connsiteX2456" y="connsiteY2456"/>
                </a:cxn>
                <a:cxn ang="0">
                  <a:pos x="connsiteX2457" y="connsiteY2457"/>
                </a:cxn>
                <a:cxn ang="0">
                  <a:pos x="connsiteX2458" y="connsiteY2458"/>
                </a:cxn>
                <a:cxn ang="0">
                  <a:pos x="connsiteX2459" y="connsiteY2459"/>
                </a:cxn>
                <a:cxn ang="0">
                  <a:pos x="connsiteX2460" y="connsiteY2460"/>
                </a:cxn>
                <a:cxn ang="0">
                  <a:pos x="connsiteX2461" y="connsiteY2461"/>
                </a:cxn>
                <a:cxn ang="0">
                  <a:pos x="connsiteX2462" y="connsiteY2462"/>
                </a:cxn>
                <a:cxn ang="0">
                  <a:pos x="connsiteX2463" y="connsiteY2463"/>
                </a:cxn>
                <a:cxn ang="0">
                  <a:pos x="connsiteX2464" y="connsiteY2464"/>
                </a:cxn>
                <a:cxn ang="0">
                  <a:pos x="connsiteX2465" y="connsiteY2465"/>
                </a:cxn>
                <a:cxn ang="0">
                  <a:pos x="connsiteX2466" y="connsiteY2466"/>
                </a:cxn>
                <a:cxn ang="0">
                  <a:pos x="connsiteX2467" y="connsiteY2467"/>
                </a:cxn>
                <a:cxn ang="0">
                  <a:pos x="connsiteX2468" y="connsiteY2468"/>
                </a:cxn>
                <a:cxn ang="0">
                  <a:pos x="connsiteX2469" y="connsiteY2469"/>
                </a:cxn>
                <a:cxn ang="0">
                  <a:pos x="connsiteX2470" y="connsiteY2470"/>
                </a:cxn>
                <a:cxn ang="0">
                  <a:pos x="connsiteX2471" y="connsiteY2471"/>
                </a:cxn>
                <a:cxn ang="0">
                  <a:pos x="connsiteX2472" y="connsiteY2472"/>
                </a:cxn>
                <a:cxn ang="0">
                  <a:pos x="connsiteX2473" y="connsiteY2473"/>
                </a:cxn>
                <a:cxn ang="0">
                  <a:pos x="connsiteX2474" y="connsiteY2474"/>
                </a:cxn>
                <a:cxn ang="0">
                  <a:pos x="connsiteX2475" y="connsiteY2475"/>
                </a:cxn>
                <a:cxn ang="0">
                  <a:pos x="connsiteX2476" y="connsiteY2476"/>
                </a:cxn>
                <a:cxn ang="0">
                  <a:pos x="connsiteX2477" y="connsiteY2477"/>
                </a:cxn>
                <a:cxn ang="0">
                  <a:pos x="connsiteX2478" y="connsiteY2478"/>
                </a:cxn>
                <a:cxn ang="0">
                  <a:pos x="connsiteX2479" y="connsiteY2479"/>
                </a:cxn>
                <a:cxn ang="0">
                  <a:pos x="connsiteX2480" y="connsiteY2480"/>
                </a:cxn>
                <a:cxn ang="0">
                  <a:pos x="connsiteX2481" y="connsiteY2481"/>
                </a:cxn>
                <a:cxn ang="0">
                  <a:pos x="connsiteX2482" y="connsiteY2482"/>
                </a:cxn>
                <a:cxn ang="0">
                  <a:pos x="connsiteX2483" y="connsiteY2483"/>
                </a:cxn>
                <a:cxn ang="0">
                  <a:pos x="connsiteX2484" y="connsiteY2484"/>
                </a:cxn>
                <a:cxn ang="0">
                  <a:pos x="connsiteX2485" y="connsiteY2485"/>
                </a:cxn>
                <a:cxn ang="0">
                  <a:pos x="connsiteX2486" y="connsiteY2486"/>
                </a:cxn>
                <a:cxn ang="0">
                  <a:pos x="connsiteX2487" y="connsiteY2487"/>
                </a:cxn>
                <a:cxn ang="0">
                  <a:pos x="connsiteX2488" y="connsiteY2488"/>
                </a:cxn>
                <a:cxn ang="0">
                  <a:pos x="connsiteX2489" y="connsiteY2489"/>
                </a:cxn>
                <a:cxn ang="0">
                  <a:pos x="connsiteX2490" y="connsiteY2490"/>
                </a:cxn>
                <a:cxn ang="0">
                  <a:pos x="connsiteX2491" y="connsiteY2491"/>
                </a:cxn>
                <a:cxn ang="0">
                  <a:pos x="connsiteX2492" y="connsiteY2492"/>
                </a:cxn>
                <a:cxn ang="0">
                  <a:pos x="connsiteX2493" y="connsiteY2493"/>
                </a:cxn>
                <a:cxn ang="0">
                  <a:pos x="connsiteX2494" y="connsiteY2494"/>
                </a:cxn>
                <a:cxn ang="0">
                  <a:pos x="connsiteX2495" y="connsiteY2495"/>
                </a:cxn>
                <a:cxn ang="0">
                  <a:pos x="connsiteX2496" y="connsiteY2496"/>
                </a:cxn>
                <a:cxn ang="0">
                  <a:pos x="connsiteX2497" y="connsiteY2497"/>
                </a:cxn>
                <a:cxn ang="0">
                  <a:pos x="connsiteX2498" y="connsiteY2498"/>
                </a:cxn>
                <a:cxn ang="0">
                  <a:pos x="connsiteX2499" y="connsiteY2499"/>
                </a:cxn>
                <a:cxn ang="0">
                  <a:pos x="connsiteX2500" y="connsiteY2500"/>
                </a:cxn>
                <a:cxn ang="0">
                  <a:pos x="connsiteX2501" y="connsiteY2501"/>
                </a:cxn>
                <a:cxn ang="0">
                  <a:pos x="connsiteX2502" y="connsiteY2502"/>
                </a:cxn>
                <a:cxn ang="0">
                  <a:pos x="connsiteX2503" y="connsiteY2503"/>
                </a:cxn>
                <a:cxn ang="0">
                  <a:pos x="connsiteX2504" y="connsiteY2504"/>
                </a:cxn>
                <a:cxn ang="0">
                  <a:pos x="connsiteX2505" y="connsiteY2505"/>
                </a:cxn>
                <a:cxn ang="0">
                  <a:pos x="connsiteX2506" y="connsiteY2506"/>
                </a:cxn>
                <a:cxn ang="0">
                  <a:pos x="connsiteX2507" y="connsiteY2507"/>
                </a:cxn>
                <a:cxn ang="0">
                  <a:pos x="connsiteX2508" y="connsiteY2508"/>
                </a:cxn>
                <a:cxn ang="0">
                  <a:pos x="connsiteX2509" y="connsiteY2509"/>
                </a:cxn>
                <a:cxn ang="0">
                  <a:pos x="connsiteX2510" y="connsiteY2510"/>
                </a:cxn>
                <a:cxn ang="0">
                  <a:pos x="connsiteX2511" y="connsiteY2511"/>
                </a:cxn>
                <a:cxn ang="0">
                  <a:pos x="connsiteX2512" y="connsiteY2512"/>
                </a:cxn>
                <a:cxn ang="0">
                  <a:pos x="connsiteX2513" y="connsiteY2513"/>
                </a:cxn>
                <a:cxn ang="0">
                  <a:pos x="connsiteX2514" y="connsiteY2514"/>
                </a:cxn>
                <a:cxn ang="0">
                  <a:pos x="connsiteX2515" y="connsiteY2515"/>
                </a:cxn>
                <a:cxn ang="0">
                  <a:pos x="connsiteX2516" y="connsiteY2516"/>
                </a:cxn>
                <a:cxn ang="0">
                  <a:pos x="connsiteX2517" y="connsiteY2517"/>
                </a:cxn>
                <a:cxn ang="0">
                  <a:pos x="connsiteX2518" y="connsiteY2518"/>
                </a:cxn>
                <a:cxn ang="0">
                  <a:pos x="connsiteX2519" y="connsiteY2519"/>
                </a:cxn>
                <a:cxn ang="0">
                  <a:pos x="connsiteX2520" y="connsiteY2520"/>
                </a:cxn>
                <a:cxn ang="0">
                  <a:pos x="connsiteX2521" y="connsiteY2521"/>
                </a:cxn>
                <a:cxn ang="0">
                  <a:pos x="connsiteX2522" y="connsiteY2522"/>
                </a:cxn>
                <a:cxn ang="0">
                  <a:pos x="connsiteX2523" y="connsiteY2523"/>
                </a:cxn>
                <a:cxn ang="0">
                  <a:pos x="connsiteX2524" y="connsiteY2524"/>
                </a:cxn>
                <a:cxn ang="0">
                  <a:pos x="connsiteX2525" y="connsiteY2525"/>
                </a:cxn>
                <a:cxn ang="0">
                  <a:pos x="connsiteX2526" y="connsiteY2526"/>
                </a:cxn>
                <a:cxn ang="0">
                  <a:pos x="connsiteX2527" y="connsiteY2527"/>
                </a:cxn>
                <a:cxn ang="0">
                  <a:pos x="connsiteX2528" y="connsiteY2528"/>
                </a:cxn>
                <a:cxn ang="0">
                  <a:pos x="connsiteX2529" y="connsiteY2529"/>
                </a:cxn>
                <a:cxn ang="0">
                  <a:pos x="connsiteX2530" y="connsiteY2530"/>
                </a:cxn>
                <a:cxn ang="0">
                  <a:pos x="connsiteX2531" y="connsiteY2531"/>
                </a:cxn>
                <a:cxn ang="0">
                  <a:pos x="connsiteX2532" y="connsiteY2532"/>
                </a:cxn>
                <a:cxn ang="0">
                  <a:pos x="connsiteX2533" y="connsiteY2533"/>
                </a:cxn>
                <a:cxn ang="0">
                  <a:pos x="connsiteX2534" y="connsiteY2534"/>
                </a:cxn>
                <a:cxn ang="0">
                  <a:pos x="connsiteX2535" y="connsiteY2535"/>
                </a:cxn>
                <a:cxn ang="0">
                  <a:pos x="connsiteX2536" y="connsiteY2536"/>
                </a:cxn>
                <a:cxn ang="0">
                  <a:pos x="connsiteX2537" y="connsiteY2537"/>
                </a:cxn>
                <a:cxn ang="0">
                  <a:pos x="connsiteX2538" y="connsiteY2538"/>
                </a:cxn>
                <a:cxn ang="0">
                  <a:pos x="connsiteX2539" y="connsiteY2539"/>
                </a:cxn>
                <a:cxn ang="0">
                  <a:pos x="connsiteX2540" y="connsiteY2540"/>
                </a:cxn>
                <a:cxn ang="0">
                  <a:pos x="connsiteX2541" y="connsiteY2541"/>
                </a:cxn>
                <a:cxn ang="0">
                  <a:pos x="connsiteX2542" y="connsiteY2542"/>
                </a:cxn>
                <a:cxn ang="0">
                  <a:pos x="connsiteX2543" y="connsiteY2543"/>
                </a:cxn>
                <a:cxn ang="0">
                  <a:pos x="connsiteX2544" y="connsiteY2544"/>
                </a:cxn>
                <a:cxn ang="0">
                  <a:pos x="connsiteX2545" y="connsiteY2545"/>
                </a:cxn>
                <a:cxn ang="0">
                  <a:pos x="connsiteX2546" y="connsiteY2546"/>
                </a:cxn>
                <a:cxn ang="0">
                  <a:pos x="connsiteX2547" y="connsiteY2547"/>
                </a:cxn>
                <a:cxn ang="0">
                  <a:pos x="connsiteX2548" y="connsiteY2548"/>
                </a:cxn>
                <a:cxn ang="0">
                  <a:pos x="connsiteX2549" y="connsiteY2549"/>
                </a:cxn>
                <a:cxn ang="0">
                  <a:pos x="connsiteX2550" y="connsiteY2550"/>
                </a:cxn>
                <a:cxn ang="0">
                  <a:pos x="connsiteX2551" y="connsiteY2551"/>
                </a:cxn>
                <a:cxn ang="0">
                  <a:pos x="connsiteX2552" y="connsiteY2552"/>
                </a:cxn>
                <a:cxn ang="0">
                  <a:pos x="connsiteX2553" y="connsiteY2553"/>
                </a:cxn>
                <a:cxn ang="0">
                  <a:pos x="connsiteX2554" y="connsiteY2554"/>
                </a:cxn>
                <a:cxn ang="0">
                  <a:pos x="connsiteX2555" y="connsiteY2555"/>
                </a:cxn>
                <a:cxn ang="0">
                  <a:pos x="connsiteX2556" y="connsiteY2556"/>
                </a:cxn>
                <a:cxn ang="0">
                  <a:pos x="connsiteX2557" y="connsiteY2557"/>
                </a:cxn>
                <a:cxn ang="0">
                  <a:pos x="connsiteX2558" y="connsiteY2558"/>
                </a:cxn>
                <a:cxn ang="0">
                  <a:pos x="connsiteX2559" y="connsiteY2559"/>
                </a:cxn>
                <a:cxn ang="0">
                  <a:pos x="connsiteX2560" y="connsiteY2560"/>
                </a:cxn>
                <a:cxn ang="0">
                  <a:pos x="connsiteX2561" y="connsiteY2561"/>
                </a:cxn>
                <a:cxn ang="0">
                  <a:pos x="connsiteX2562" y="connsiteY2562"/>
                </a:cxn>
                <a:cxn ang="0">
                  <a:pos x="connsiteX2563" y="connsiteY2563"/>
                </a:cxn>
                <a:cxn ang="0">
                  <a:pos x="connsiteX2564" y="connsiteY2564"/>
                </a:cxn>
                <a:cxn ang="0">
                  <a:pos x="connsiteX2565" y="connsiteY2565"/>
                </a:cxn>
                <a:cxn ang="0">
                  <a:pos x="connsiteX2566" y="connsiteY2566"/>
                </a:cxn>
                <a:cxn ang="0">
                  <a:pos x="connsiteX2567" y="connsiteY2567"/>
                </a:cxn>
                <a:cxn ang="0">
                  <a:pos x="connsiteX2568" y="connsiteY2568"/>
                </a:cxn>
                <a:cxn ang="0">
                  <a:pos x="connsiteX2569" y="connsiteY2569"/>
                </a:cxn>
                <a:cxn ang="0">
                  <a:pos x="connsiteX2570" y="connsiteY2570"/>
                </a:cxn>
                <a:cxn ang="0">
                  <a:pos x="connsiteX2571" y="connsiteY2571"/>
                </a:cxn>
                <a:cxn ang="0">
                  <a:pos x="connsiteX2572" y="connsiteY2572"/>
                </a:cxn>
                <a:cxn ang="0">
                  <a:pos x="connsiteX2573" y="connsiteY2573"/>
                </a:cxn>
                <a:cxn ang="0">
                  <a:pos x="connsiteX2574" y="connsiteY2574"/>
                </a:cxn>
                <a:cxn ang="0">
                  <a:pos x="connsiteX2575" y="connsiteY2575"/>
                </a:cxn>
                <a:cxn ang="0">
                  <a:pos x="connsiteX2576" y="connsiteY2576"/>
                </a:cxn>
                <a:cxn ang="0">
                  <a:pos x="connsiteX2577" y="connsiteY2577"/>
                </a:cxn>
                <a:cxn ang="0">
                  <a:pos x="connsiteX2578" y="connsiteY2578"/>
                </a:cxn>
                <a:cxn ang="0">
                  <a:pos x="connsiteX2579" y="connsiteY2579"/>
                </a:cxn>
                <a:cxn ang="0">
                  <a:pos x="connsiteX2580" y="connsiteY2580"/>
                </a:cxn>
                <a:cxn ang="0">
                  <a:pos x="connsiteX2581" y="connsiteY2581"/>
                </a:cxn>
                <a:cxn ang="0">
                  <a:pos x="connsiteX2582" y="connsiteY2582"/>
                </a:cxn>
                <a:cxn ang="0">
                  <a:pos x="connsiteX2583" y="connsiteY2583"/>
                </a:cxn>
                <a:cxn ang="0">
                  <a:pos x="connsiteX2584" y="connsiteY2584"/>
                </a:cxn>
                <a:cxn ang="0">
                  <a:pos x="connsiteX2585" y="connsiteY2585"/>
                </a:cxn>
                <a:cxn ang="0">
                  <a:pos x="connsiteX2586" y="connsiteY2586"/>
                </a:cxn>
                <a:cxn ang="0">
                  <a:pos x="connsiteX2587" y="connsiteY2587"/>
                </a:cxn>
                <a:cxn ang="0">
                  <a:pos x="connsiteX2588" y="connsiteY2588"/>
                </a:cxn>
                <a:cxn ang="0">
                  <a:pos x="connsiteX2589" y="connsiteY2589"/>
                </a:cxn>
                <a:cxn ang="0">
                  <a:pos x="connsiteX2590" y="connsiteY2590"/>
                </a:cxn>
                <a:cxn ang="0">
                  <a:pos x="connsiteX2591" y="connsiteY2591"/>
                </a:cxn>
                <a:cxn ang="0">
                  <a:pos x="connsiteX2592" y="connsiteY2592"/>
                </a:cxn>
                <a:cxn ang="0">
                  <a:pos x="connsiteX2593" y="connsiteY2593"/>
                </a:cxn>
                <a:cxn ang="0">
                  <a:pos x="connsiteX2594" y="connsiteY2594"/>
                </a:cxn>
                <a:cxn ang="0">
                  <a:pos x="connsiteX2595" y="connsiteY2595"/>
                </a:cxn>
                <a:cxn ang="0">
                  <a:pos x="connsiteX2596" y="connsiteY2596"/>
                </a:cxn>
                <a:cxn ang="0">
                  <a:pos x="connsiteX2597" y="connsiteY2597"/>
                </a:cxn>
                <a:cxn ang="0">
                  <a:pos x="connsiteX2598" y="connsiteY2598"/>
                </a:cxn>
                <a:cxn ang="0">
                  <a:pos x="connsiteX2599" y="connsiteY2599"/>
                </a:cxn>
                <a:cxn ang="0">
                  <a:pos x="connsiteX2600" y="connsiteY2600"/>
                </a:cxn>
                <a:cxn ang="0">
                  <a:pos x="connsiteX2601" y="connsiteY2601"/>
                </a:cxn>
                <a:cxn ang="0">
                  <a:pos x="connsiteX2602" y="connsiteY2602"/>
                </a:cxn>
                <a:cxn ang="0">
                  <a:pos x="connsiteX2603" y="connsiteY2603"/>
                </a:cxn>
                <a:cxn ang="0">
                  <a:pos x="connsiteX2604" y="connsiteY2604"/>
                </a:cxn>
                <a:cxn ang="0">
                  <a:pos x="connsiteX2605" y="connsiteY2605"/>
                </a:cxn>
                <a:cxn ang="0">
                  <a:pos x="connsiteX2606" y="connsiteY2606"/>
                </a:cxn>
                <a:cxn ang="0">
                  <a:pos x="connsiteX2607" y="connsiteY2607"/>
                </a:cxn>
                <a:cxn ang="0">
                  <a:pos x="connsiteX2608" y="connsiteY2608"/>
                </a:cxn>
                <a:cxn ang="0">
                  <a:pos x="connsiteX2609" y="connsiteY2609"/>
                </a:cxn>
                <a:cxn ang="0">
                  <a:pos x="connsiteX2610" y="connsiteY2610"/>
                </a:cxn>
                <a:cxn ang="0">
                  <a:pos x="connsiteX2611" y="connsiteY2611"/>
                </a:cxn>
                <a:cxn ang="0">
                  <a:pos x="connsiteX2612" y="connsiteY2612"/>
                </a:cxn>
                <a:cxn ang="0">
                  <a:pos x="connsiteX2613" y="connsiteY2613"/>
                </a:cxn>
                <a:cxn ang="0">
                  <a:pos x="connsiteX2614" y="connsiteY2614"/>
                </a:cxn>
                <a:cxn ang="0">
                  <a:pos x="connsiteX2615" y="connsiteY2615"/>
                </a:cxn>
                <a:cxn ang="0">
                  <a:pos x="connsiteX2616" y="connsiteY2616"/>
                </a:cxn>
                <a:cxn ang="0">
                  <a:pos x="connsiteX2617" y="connsiteY2617"/>
                </a:cxn>
                <a:cxn ang="0">
                  <a:pos x="connsiteX2618" y="connsiteY2618"/>
                </a:cxn>
                <a:cxn ang="0">
                  <a:pos x="connsiteX2619" y="connsiteY2619"/>
                </a:cxn>
                <a:cxn ang="0">
                  <a:pos x="connsiteX2620" y="connsiteY2620"/>
                </a:cxn>
                <a:cxn ang="0">
                  <a:pos x="connsiteX2621" y="connsiteY2621"/>
                </a:cxn>
                <a:cxn ang="0">
                  <a:pos x="connsiteX2622" y="connsiteY2622"/>
                </a:cxn>
                <a:cxn ang="0">
                  <a:pos x="connsiteX2623" y="connsiteY2623"/>
                </a:cxn>
                <a:cxn ang="0">
                  <a:pos x="connsiteX2624" y="connsiteY2624"/>
                </a:cxn>
                <a:cxn ang="0">
                  <a:pos x="connsiteX2625" y="connsiteY2625"/>
                </a:cxn>
                <a:cxn ang="0">
                  <a:pos x="connsiteX2626" y="connsiteY2626"/>
                </a:cxn>
                <a:cxn ang="0">
                  <a:pos x="connsiteX2627" y="connsiteY2627"/>
                </a:cxn>
                <a:cxn ang="0">
                  <a:pos x="connsiteX2628" y="connsiteY2628"/>
                </a:cxn>
                <a:cxn ang="0">
                  <a:pos x="connsiteX2629" y="connsiteY2629"/>
                </a:cxn>
                <a:cxn ang="0">
                  <a:pos x="connsiteX2630" y="connsiteY2630"/>
                </a:cxn>
                <a:cxn ang="0">
                  <a:pos x="connsiteX2631" y="connsiteY2631"/>
                </a:cxn>
                <a:cxn ang="0">
                  <a:pos x="connsiteX2632" y="connsiteY2632"/>
                </a:cxn>
                <a:cxn ang="0">
                  <a:pos x="connsiteX2633" y="connsiteY2633"/>
                </a:cxn>
                <a:cxn ang="0">
                  <a:pos x="connsiteX2634" y="connsiteY2634"/>
                </a:cxn>
                <a:cxn ang="0">
                  <a:pos x="connsiteX2635" y="connsiteY2635"/>
                </a:cxn>
                <a:cxn ang="0">
                  <a:pos x="connsiteX2636" y="connsiteY2636"/>
                </a:cxn>
                <a:cxn ang="0">
                  <a:pos x="connsiteX2637" y="connsiteY2637"/>
                </a:cxn>
                <a:cxn ang="0">
                  <a:pos x="connsiteX2638" y="connsiteY2638"/>
                </a:cxn>
                <a:cxn ang="0">
                  <a:pos x="connsiteX2639" y="connsiteY2639"/>
                </a:cxn>
                <a:cxn ang="0">
                  <a:pos x="connsiteX2640" y="connsiteY2640"/>
                </a:cxn>
                <a:cxn ang="0">
                  <a:pos x="connsiteX2641" y="connsiteY2641"/>
                </a:cxn>
                <a:cxn ang="0">
                  <a:pos x="connsiteX2642" y="connsiteY2642"/>
                </a:cxn>
                <a:cxn ang="0">
                  <a:pos x="connsiteX2643" y="connsiteY2643"/>
                </a:cxn>
                <a:cxn ang="0">
                  <a:pos x="connsiteX2644" y="connsiteY2644"/>
                </a:cxn>
                <a:cxn ang="0">
                  <a:pos x="connsiteX2645" y="connsiteY2645"/>
                </a:cxn>
                <a:cxn ang="0">
                  <a:pos x="connsiteX2646" y="connsiteY2646"/>
                </a:cxn>
                <a:cxn ang="0">
                  <a:pos x="connsiteX2647" y="connsiteY2647"/>
                </a:cxn>
                <a:cxn ang="0">
                  <a:pos x="connsiteX2648" y="connsiteY2648"/>
                </a:cxn>
                <a:cxn ang="0">
                  <a:pos x="connsiteX2649" y="connsiteY2649"/>
                </a:cxn>
                <a:cxn ang="0">
                  <a:pos x="connsiteX2650" y="connsiteY2650"/>
                </a:cxn>
                <a:cxn ang="0">
                  <a:pos x="connsiteX2651" y="connsiteY2651"/>
                </a:cxn>
                <a:cxn ang="0">
                  <a:pos x="connsiteX2652" y="connsiteY2652"/>
                </a:cxn>
                <a:cxn ang="0">
                  <a:pos x="connsiteX2653" y="connsiteY2653"/>
                </a:cxn>
                <a:cxn ang="0">
                  <a:pos x="connsiteX2654" y="connsiteY2654"/>
                </a:cxn>
                <a:cxn ang="0">
                  <a:pos x="connsiteX2655" y="connsiteY2655"/>
                </a:cxn>
                <a:cxn ang="0">
                  <a:pos x="connsiteX2656" y="connsiteY2656"/>
                </a:cxn>
                <a:cxn ang="0">
                  <a:pos x="connsiteX2657" y="connsiteY2657"/>
                </a:cxn>
                <a:cxn ang="0">
                  <a:pos x="connsiteX2658" y="connsiteY2658"/>
                </a:cxn>
                <a:cxn ang="0">
                  <a:pos x="connsiteX2659" y="connsiteY2659"/>
                </a:cxn>
                <a:cxn ang="0">
                  <a:pos x="connsiteX2660" y="connsiteY2660"/>
                </a:cxn>
                <a:cxn ang="0">
                  <a:pos x="connsiteX2661" y="connsiteY2661"/>
                </a:cxn>
                <a:cxn ang="0">
                  <a:pos x="connsiteX2662" y="connsiteY2662"/>
                </a:cxn>
                <a:cxn ang="0">
                  <a:pos x="connsiteX2663" y="connsiteY2663"/>
                </a:cxn>
                <a:cxn ang="0">
                  <a:pos x="connsiteX2664" y="connsiteY2664"/>
                </a:cxn>
                <a:cxn ang="0">
                  <a:pos x="connsiteX2665" y="connsiteY2665"/>
                </a:cxn>
                <a:cxn ang="0">
                  <a:pos x="connsiteX2666" y="connsiteY2666"/>
                </a:cxn>
                <a:cxn ang="0">
                  <a:pos x="connsiteX2667" y="connsiteY2667"/>
                </a:cxn>
                <a:cxn ang="0">
                  <a:pos x="connsiteX2668" y="connsiteY2668"/>
                </a:cxn>
                <a:cxn ang="0">
                  <a:pos x="connsiteX2669" y="connsiteY2669"/>
                </a:cxn>
                <a:cxn ang="0">
                  <a:pos x="connsiteX2670" y="connsiteY2670"/>
                </a:cxn>
                <a:cxn ang="0">
                  <a:pos x="connsiteX2671" y="connsiteY2671"/>
                </a:cxn>
                <a:cxn ang="0">
                  <a:pos x="connsiteX2672" y="connsiteY2672"/>
                </a:cxn>
                <a:cxn ang="0">
                  <a:pos x="connsiteX2673" y="connsiteY2673"/>
                </a:cxn>
                <a:cxn ang="0">
                  <a:pos x="connsiteX2674" y="connsiteY2674"/>
                </a:cxn>
                <a:cxn ang="0">
                  <a:pos x="connsiteX2675" y="connsiteY2675"/>
                </a:cxn>
                <a:cxn ang="0">
                  <a:pos x="connsiteX2676" y="connsiteY2676"/>
                </a:cxn>
                <a:cxn ang="0">
                  <a:pos x="connsiteX2677" y="connsiteY2677"/>
                </a:cxn>
                <a:cxn ang="0">
                  <a:pos x="connsiteX2678" y="connsiteY2678"/>
                </a:cxn>
                <a:cxn ang="0">
                  <a:pos x="connsiteX2679" y="connsiteY2679"/>
                </a:cxn>
                <a:cxn ang="0">
                  <a:pos x="connsiteX2680" y="connsiteY2680"/>
                </a:cxn>
                <a:cxn ang="0">
                  <a:pos x="connsiteX2681" y="connsiteY2681"/>
                </a:cxn>
                <a:cxn ang="0">
                  <a:pos x="connsiteX2682" y="connsiteY2682"/>
                </a:cxn>
                <a:cxn ang="0">
                  <a:pos x="connsiteX2683" y="connsiteY2683"/>
                </a:cxn>
                <a:cxn ang="0">
                  <a:pos x="connsiteX2684" y="connsiteY2684"/>
                </a:cxn>
                <a:cxn ang="0">
                  <a:pos x="connsiteX2685" y="connsiteY2685"/>
                </a:cxn>
                <a:cxn ang="0">
                  <a:pos x="connsiteX2686" y="connsiteY2686"/>
                </a:cxn>
                <a:cxn ang="0">
                  <a:pos x="connsiteX2687" y="connsiteY2687"/>
                </a:cxn>
                <a:cxn ang="0">
                  <a:pos x="connsiteX2688" y="connsiteY2688"/>
                </a:cxn>
                <a:cxn ang="0">
                  <a:pos x="connsiteX2689" y="connsiteY2689"/>
                </a:cxn>
                <a:cxn ang="0">
                  <a:pos x="connsiteX2690" y="connsiteY2690"/>
                </a:cxn>
                <a:cxn ang="0">
                  <a:pos x="connsiteX2691" y="connsiteY2691"/>
                </a:cxn>
                <a:cxn ang="0">
                  <a:pos x="connsiteX2692" y="connsiteY2692"/>
                </a:cxn>
                <a:cxn ang="0">
                  <a:pos x="connsiteX2693" y="connsiteY2693"/>
                </a:cxn>
                <a:cxn ang="0">
                  <a:pos x="connsiteX2694" y="connsiteY2694"/>
                </a:cxn>
                <a:cxn ang="0">
                  <a:pos x="connsiteX2695" y="connsiteY2695"/>
                </a:cxn>
                <a:cxn ang="0">
                  <a:pos x="connsiteX2696" y="connsiteY2696"/>
                </a:cxn>
                <a:cxn ang="0">
                  <a:pos x="connsiteX2697" y="connsiteY2697"/>
                </a:cxn>
                <a:cxn ang="0">
                  <a:pos x="connsiteX2698" y="connsiteY2698"/>
                </a:cxn>
                <a:cxn ang="0">
                  <a:pos x="connsiteX2699" y="connsiteY2699"/>
                </a:cxn>
                <a:cxn ang="0">
                  <a:pos x="connsiteX2700" y="connsiteY2700"/>
                </a:cxn>
                <a:cxn ang="0">
                  <a:pos x="connsiteX2701" y="connsiteY2701"/>
                </a:cxn>
                <a:cxn ang="0">
                  <a:pos x="connsiteX2702" y="connsiteY2702"/>
                </a:cxn>
                <a:cxn ang="0">
                  <a:pos x="connsiteX2703" y="connsiteY2703"/>
                </a:cxn>
                <a:cxn ang="0">
                  <a:pos x="connsiteX2704" y="connsiteY2704"/>
                </a:cxn>
                <a:cxn ang="0">
                  <a:pos x="connsiteX2705" y="connsiteY2705"/>
                </a:cxn>
                <a:cxn ang="0">
                  <a:pos x="connsiteX2706" y="connsiteY2706"/>
                </a:cxn>
                <a:cxn ang="0">
                  <a:pos x="connsiteX2707" y="connsiteY2707"/>
                </a:cxn>
                <a:cxn ang="0">
                  <a:pos x="connsiteX2708" y="connsiteY2708"/>
                </a:cxn>
                <a:cxn ang="0">
                  <a:pos x="connsiteX2709" y="connsiteY2709"/>
                </a:cxn>
                <a:cxn ang="0">
                  <a:pos x="connsiteX2710" y="connsiteY2710"/>
                </a:cxn>
                <a:cxn ang="0">
                  <a:pos x="connsiteX2711" y="connsiteY2711"/>
                </a:cxn>
                <a:cxn ang="0">
                  <a:pos x="connsiteX2712" y="connsiteY2712"/>
                </a:cxn>
                <a:cxn ang="0">
                  <a:pos x="connsiteX2713" y="connsiteY2713"/>
                </a:cxn>
                <a:cxn ang="0">
                  <a:pos x="connsiteX2714" y="connsiteY2714"/>
                </a:cxn>
                <a:cxn ang="0">
                  <a:pos x="connsiteX2715" y="connsiteY2715"/>
                </a:cxn>
                <a:cxn ang="0">
                  <a:pos x="connsiteX2716" y="connsiteY2716"/>
                </a:cxn>
                <a:cxn ang="0">
                  <a:pos x="connsiteX2717" y="connsiteY2717"/>
                </a:cxn>
                <a:cxn ang="0">
                  <a:pos x="connsiteX2718" y="connsiteY2718"/>
                </a:cxn>
                <a:cxn ang="0">
                  <a:pos x="connsiteX2719" y="connsiteY2719"/>
                </a:cxn>
                <a:cxn ang="0">
                  <a:pos x="connsiteX2720" y="connsiteY2720"/>
                </a:cxn>
                <a:cxn ang="0">
                  <a:pos x="connsiteX2721" y="connsiteY2721"/>
                </a:cxn>
                <a:cxn ang="0">
                  <a:pos x="connsiteX2722" y="connsiteY2722"/>
                </a:cxn>
                <a:cxn ang="0">
                  <a:pos x="connsiteX2723" y="connsiteY2723"/>
                </a:cxn>
                <a:cxn ang="0">
                  <a:pos x="connsiteX2724" y="connsiteY2724"/>
                </a:cxn>
                <a:cxn ang="0">
                  <a:pos x="connsiteX2725" y="connsiteY2725"/>
                </a:cxn>
                <a:cxn ang="0">
                  <a:pos x="connsiteX2726" y="connsiteY2726"/>
                </a:cxn>
                <a:cxn ang="0">
                  <a:pos x="connsiteX2727" y="connsiteY2727"/>
                </a:cxn>
                <a:cxn ang="0">
                  <a:pos x="connsiteX2728" y="connsiteY2728"/>
                </a:cxn>
                <a:cxn ang="0">
                  <a:pos x="connsiteX2729" y="connsiteY2729"/>
                </a:cxn>
                <a:cxn ang="0">
                  <a:pos x="connsiteX2730" y="connsiteY2730"/>
                </a:cxn>
                <a:cxn ang="0">
                  <a:pos x="connsiteX2731" y="connsiteY2731"/>
                </a:cxn>
                <a:cxn ang="0">
                  <a:pos x="connsiteX2732" y="connsiteY2732"/>
                </a:cxn>
                <a:cxn ang="0">
                  <a:pos x="connsiteX2733" y="connsiteY2733"/>
                </a:cxn>
                <a:cxn ang="0">
                  <a:pos x="connsiteX2734" y="connsiteY2734"/>
                </a:cxn>
                <a:cxn ang="0">
                  <a:pos x="connsiteX2735" y="connsiteY2735"/>
                </a:cxn>
                <a:cxn ang="0">
                  <a:pos x="connsiteX2736" y="connsiteY2736"/>
                </a:cxn>
                <a:cxn ang="0">
                  <a:pos x="connsiteX2737" y="connsiteY2737"/>
                </a:cxn>
                <a:cxn ang="0">
                  <a:pos x="connsiteX2738" y="connsiteY2738"/>
                </a:cxn>
                <a:cxn ang="0">
                  <a:pos x="connsiteX2739" y="connsiteY2739"/>
                </a:cxn>
                <a:cxn ang="0">
                  <a:pos x="connsiteX2740" y="connsiteY2740"/>
                </a:cxn>
                <a:cxn ang="0">
                  <a:pos x="connsiteX2741" y="connsiteY2741"/>
                </a:cxn>
                <a:cxn ang="0">
                  <a:pos x="connsiteX2742" y="connsiteY2742"/>
                </a:cxn>
                <a:cxn ang="0">
                  <a:pos x="connsiteX2743" y="connsiteY2743"/>
                </a:cxn>
                <a:cxn ang="0">
                  <a:pos x="connsiteX2744" y="connsiteY2744"/>
                </a:cxn>
                <a:cxn ang="0">
                  <a:pos x="connsiteX2745" y="connsiteY2745"/>
                </a:cxn>
                <a:cxn ang="0">
                  <a:pos x="connsiteX2746" y="connsiteY2746"/>
                </a:cxn>
                <a:cxn ang="0">
                  <a:pos x="connsiteX2747" y="connsiteY2747"/>
                </a:cxn>
                <a:cxn ang="0">
                  <a:pos x="connsiteX2748" y="connsiteY2748"/>
                </a:cxn>
                <a:cxn ang="0">
                  <a:pos x="connsiteX2749" y="connsiteY2749"/>
                </a:cxn>
                <a:cxn ang="0">
                  <a:pos x="connsiteX2750" y="connsiteY2750"/>
                </a:cxn>
                <a:cxn ang="0">
                  <a:pos x="connsiteX2751" y="connsiteY2751"/>
                </a:cxn>
                <a:cxn ang="0">
                  <a:pos x="connsiteX2752" y="connsiteY2752"/>
                </a:cxn>
                <a:cxn ang="0">
                  <a:pos x="connsiteX2753" y="connsiteY2753"/>
                </a:cxn>
                <a:cxn ang="0">
                  <a:pos x="connsiteX2754" y="connsiteY2754"/>
                </a:cxn>
                <a:cxn ang="0">
                  <a:pos x="connsiteX2755" y="connsiteY2755"/>
                </a:cxn>
                <a:cxn ang="0">
                  <a:pos x="connsiteX2756" y="connsiteY2756"/>
                </a:cxn>
                <a:cxn ang="0">
                  <a:pos x="connsiteX2757" y="connsiteY2757"/>
                </a:cxn>
                <a:cxn ang="0">
                  <a:pos x="connsiteX2758" y="connsiteY2758"/>
                </a:cxn>
                <a:cxn ang="0">
                  <a:pos x="connsiteX2759" y="connsiteY2759"/>
                </a:cxn>
                <a:cxn ang="0">
                  <a:pos x="connsiteX2760" y="connsiteY2760"/>
                </a:cxn>
                <a:cxn ang="0">
                  <a:pos x="connsiteX2761" y="connsiteY2761"/>
                </a:cxn>
                <a:cxn ang="0">
                  <a:pos x="connsiteX2762" y="connsiteY2762"/>
                </a:cxn>
                <a:cxn ang="0">
                  <a:pos x="connsiteX2763" y="connsiteY2763"/>
                </a:cxn>
                <a:cxn ang="0">
                  <a:pos x="connsiteX2764" y="connsiteY2764"/>
                </a:cxn>
                <a:cxn ang="0">
                  <a:pos x="connsiteX2765" y="connsiteY2765"/>
                </a:cxn>
                <a:cxn ang="0">
                  <a:pos x="connsiteX2766" y="connsiteY2766"/>
                </a:cxn>
                <a:cxn ang="0">
                  <a:pos x="connsiteX2767" y="connsiteY2767"/>
                </a:cxn>
                <a:cxn ang="0">
                  <a:pos x="connsiteX2768" y="connsiteY2768"/>
                </a:cxn>
                <a:cxn ang="0">
                  <a:pos x="connsiteX2769" y="connsiteY2769"/>
                </a:cxn>
                <a:cxn ang="0">
                  <a:pos x="connsiteX2770" y="connsiteY2770"/>
                </a:cxn>
                <a:cxn ang="0">
                  <a:pos x="connsiteX2771" y="connsiteY2771"/>
                </a:cxn>
                <a:cxn ang="0">
                  <a:pos x="connsiteX2772" y="connsiteY2772"/>
                </a:cxn>
                <a:cxn ang="0">
                  <a:pos x="connsiteX2773" y="connsiteY2773"/>
                </a:cxn>
                <a:cxn ang="0">
                  <a:pos x="connsiteX2774" y="connsiteY2774"/>
                </a:cxn>
                <a:cxn ang="0">
                  <a:pos x="connsiteX2775" y="connsiteY2775"/>
                </a:cxn>
                <a:cxn ang="0">
                  <a:pos x="connsiteX2776" y="connsiteY2776"/>
                </a:cxn>
                <a:cxn ang="0">
                  <a:pos x="connsiteX2777" y="connsiteY2777"/>
                </a:cxn>
                <a:cxn ang="0">
                  <a:pos x="connsiteX2778" y="connsiteY2778"/>
                </a:cxn>
                <a:cxn ang="0">
                  <a:pos x="connsiteX2779" y="connsiteY2779"/>
                </a:cxn>
                <a:cxn ang="0">
                  <a:pos x="connsiteX2780" y="connsiteY2780"/>
                </a:cxn>
                <a:cxn ang="0">
                  <a:pos x="connsiteX2781" y="connsiteY2781"/>
                </a:cxn>
                <a:cxn ang="0">
                  <a:pos x="connsiteX2782" y="connsiteY2782"/>
                </a:cxn>
                <a:cxn ang="0">
                  <a:pos x="connsiteX2783" y="connsiteY2783"/>
                </a:cxn>
                <a:cxn ang="0">
                  <a:pos x="connsiteX2784" y="connsiteY2784"/>
                </a:cxn>
                <a:cxn ang="0">
                  <a:pos x="connsiteX2785" y="connsiteY2785"/>
                </a:cxn>
                <a:cxn ang="0">
                  <a:pos x="connsiteX2786" y="connsiteY2786"/>
                </a:cxn>
                <a:cxn ang="0">
                  <a:pos x="connsiteX2787" y="connsiteY2787"/>
                </a:cxn>
                <a:cxn ang="0">
                  <a:pos x="connsiteX2788" y="connsiteY2788"/>
                </a:cxn>
                <a:cxn ang="0">
                  <a:pos x="connsiteX2789" y="connsiteY2789"/>
                </a:cxn>
                <a:cxn ang="0">
                  <a:pos x="connsiteX2790" y="connsiteY2790"/>
                </a:cxn>
                <a:cxn ang="0">
                  <a:pos x="connsiteX2791" y="connsiteY2791"/>
                </a:cxn>
                <a:cxn ang="0">
                  <a:pos x="connsiteX2792" y="connsiteY2792"/>
                </a:cxn>
                <a:cxn ang="0">
                  <a:pos x="connsiteX2793" y="connsiteY2793"/>
                </a:cxn>
                <a:cxn ang="0">
                  <a:pos x="connsiteX2794" y="connsiteY2794"/>
                </a:cxn>
                <a:cxn ang="0">
                  <a:pos x="connsiteX2795" y="connsiteY2795"/>
                </a:cxn>
                <a:cxn ang="0">
                  <a:pos x="connsiteX2796" y="connsiteY2796"/>
                </a:cxn>
                <a:cxn ang="0">
                  <a:pos x="connsiteX2797" y="connsiteY2797"/>
                </a:cxn>
                <a:cxn ang="0">
                  <a:pos x="connsiteX2798" y="connsiteY2798"/>
                </a:cxn>
                <a:cxn ang="0">
                  <a:pos x="connsiteX2799" y="connsiteY2799"/>
                </a:cxn>
                <a:cxn ang="0">
                  <a:pos x="connsiteX2800" y="connsiteY2800"/>
                </a:cxn>
                <a:cxn ang="0">
                  <a:pos x="connsiteX2801" y="connsiteY2801"/>
                </a:cxn>
                <a:cxn ang="0">
                  <a:pos x="connsiteX2802" y="connsiteY2802"/>
                </a:cxn>
                <a:cxn ang="0">
                  <a:pos x="connsiteX2803" y="connsiteY2803"/>
                </a:cxn>
                <a:cxn ang="0">
                  <a:pos x="connsiteX2804" y="connsiteY2804"/>
                </a:cxn>
                <a:cxn ang="0">
                  <a:pos x="connsiteX2805" y="connsiteY2805"/>
                </a:cxn>
                <a:cxn ang="0">
                  <a:pos x="connsiteX2806" y="connsiteY2806"/>
                </a:cxn>
                <a:cxn ang="0">
                  <a:pos x="connsiteX2807" y="connsiteY2807"/>
                </a:cxn>
                <a:cxn ang="0">
                  <a:pos x="connsiteX2808" y="connsiteY2808"/>
                </a:cxn>
                <a:cxn ang="0">
                  <a:pos x="connsiteX2809" y="connsiteY2809"/>
                </a:cxn>
                <a:cxn ang="0">
                  <a:pos x="connsiteX2810" y="connsiteY2810"/>
                </a:cxn>
                <a:cxn ang="0">
                  <a:pos x="connsiteX2811" y="connsiteY2811"/>
                </a:cxn>
                <a:cxn ang="0">
                  <a:pos x="connsiteX2812" y="connsiteY2812"/>
                </a:cxn>
                <a:cxn ang="0">
                  <a:pos x="connsiteX2813" y="connsiteY2813"/>
                </a:cxn>
                <a:cxn ang="0">
                  <a:pos x="connsiteX2814" y="connsiteY2814"/>
                </a:cxn>
                <a:cxn ang="0">
                  <a:pos x="connsiteX2815" y="connsiteY2815"/>
                </a:cxn>
                <a:cxn ang="0">
                  <a:pos x="connsiteX2816" y="connsiteY2816"/>
                </a:cxn>
                <a:cxn ang="0">
                  <a:pos x="connsiteX2817" y="connsiteY2817"/>
                </a:cxn>
                <a:cxn ang="0">
                  <a:pos x="connsiteX2818" y="connsiteY2818"/>
                </a:cxn>
                <a:cxn ang="0">
                  <a:pos x="connsiteX2819" y="connsiteY2819"/>
                </a:cxn>
                <a:cxn ang="0">
                  <a:pos x="connsiteX2820" y="connsiteY2820"/>
                </a:cxn>
                <a:cxn ang="0">
                  <a:pos x="connsiteX2821" y="connsiteY2821"/>
                </a:cxn>
                <a:cxn ang="0">
                  <a:pos x="connsiteX2822" y="connsiteY2822"/>
                </a:cxn>
                <a:cxn ang="0">
                  <a:pos x="connsiteX2823" y="connsiteY2823"/>
                </a:cxn>
                <a:cxn ang="0">
                  <a:pos x="connsiteX2824" y="connsiteY2824"/>
                </a:cxn>
                <a:cxn ang="0">
                  <a:pos x="connsiteX2825" y="connsiteY2825"/>
                </a:cxn>
                <a:cxn ang="0">
                  <a:pos x="connsiteX2826" y="connsiteY2826"/>
                </a:cxn>
                <a:cxn ang="0">
                  <a:pos x="connsiteX2827" y="connsiteY2827"/>
                </a:cxn>
                <a:cxn ang="0">
                  <a:pos x="connsiteX2828" y="connsiteY2828"/>
                </a:cxn>
                <a:cxn ang="0">
                  <a:pos x="connsiteX2829" y="connsiteY2829"/>
                </a:cxn>
                <a:cxn ang="0">
                  <a:pos x="connsiteX2830" y="connsiteY2830"/>
                </a:cxn>
                <a:cxn ang="0">
                  <a:pos x="connsiteX2831" y="connsiteY2831"/>
                </a:cxn>
                <a:cxn ang="0">
                  <a:pos x="connsiteX2832" y="connsiteY2832"/>
                </a:cxn>
                <a:cxn ang="0">
                  <a:pos x="connsiteX2833" y="connsiteY2833"/>
                </a:cxn>
                <a:cxn ang="0">
                  <a:pos x="connsiteX2834" y="connsiteY2834"/>
                </a:cxn>
                <a:cxn ang="0">
                  <a:pos x="connsiteX2835" y="connsiteY2835"/>
                </a:cxn>
                <a:cxn ang="0">
                  <a:pos x="connsiteX2836" y="connsiteY2836"/>
                </a:cxn>
                <a:cxn ang="0">
                  <a:pos x="connsiteX2837" y="connsiteY2837"/>
                </a:cxn>
                <a:cxn ang="0">
                  <a:pos x="connsiteX2838" y="connsiteY2838"/>
                </a:cxn>
                <a:cxn ang="0">
                  <a:pos x="connsiteX2839" y="connsiteY2839"/>
                </a:cxn>
                <a:cxn ang="0">
                  <a:pos x="connsiteX2840" y="connsiteY2840"/>
                </a:cxn>
                <a:cxn ang="0">
                  <a:pos x="connsiteX2841" y="connsiteY2841"/>
                </a:cxn>
                <a:cxn ang="0">
                  <a:pos x="connsiteX2842" y="connsiteY2842"/>
                </a:cxn>
                <a:cxn ang="0">
                  <a:pos x="connsiteX2843" y="connsiteY2843"/>
                </a:cxn>
                <a:cxn ang="0">
                  <a:pos x="connsiteX2844" y="connsiteY2844"/>
                </a:cxn>
                <a:cxn ang="0">
                  <a:pos x="connsiteX2845" y="connsiteY2845"/>
                </a:cxn>
                <a:cxn ang="0">
                  <a:pos x="connsiteX2846" y="connsiteY2846"/>
                </a:cxn>
                <a:cxn ang="0">
                  <a:pos x="connsiteX2847" y="connsiteY2847"/>
                </a:cxn>
                <a:cxn ang="0">
                  <a:pos x="connsiteX2848" y="connsiteY2848"/>
                </a:cxn>
                <a:cxn ang="0">
                  <a:pos x="connsiteX2849" y="connsiteY2849"/>
                </a:cxn>
                <a:cxn ang="0">
                  <a:pos x="connsiteX2850" y="connsiteY2850"/>
                </a:cxn>
                <a:cxn ang="0">
                  <a:pos x="connsiteX2851" y="connsiteY2851"/>
                </a:cxn>
                <a:cxn ang="0">
                  <a:pos x="connsiteX2852" y="connsiteY2852"/>
                </a:cxn>
                <a:cxn ang="0">
                  <a:pos x="connsiteX2853" y="connsiteY2853"/>
                </a:cxn>
                <a:cxn ang="0">
                  <a:pos x="connsiteX2854" y="connsiteY2854"/>
                </a:cxn>
                <a:cxn ang="0">
                  <a:pos x="connsiteX2855" y="connsiteY2855"/>
                </a:cxn>
                <a:cxn ang="0">
                  <a:pos x="connsiteX2856" y="connsiteY2856"/>
                </a:cxn>
                <a:cxn ang="0">
                  <a:pos x="connsiteX2857" y="connsiteY2857"/>
                </a:cxn>
                <a:cxn ang="0">
                  <a:pos x="connsiteX2858" y="connsiteY2858"/>
                </a:cxn>
                <a:cxn ang="0">
                  <a:pos x="connsiteX2859" y="connsiteY2859"/>
                </a:cxn>
                <a:cxn ang="0">
                  <a:pos x="connsiteX2860" y="connsiteY2860"/>
                </a:cxn>
                <a:cxn ang="0">
                  <a:pos x="connsiteX2861" y="connsiteY2861"/>
                </a:cxn>
                <a:cxn ang="0">
                  <a:pos x="connsiteX2862" y="connsiteY2862"/>
                </a:cxn>
                <a:cxn ang="0">
                  <a:pos x="connsiteX2863" y="connsiteY2863"/>
                </a:cxn>
                <a:cxn ang="0">
                  <a:pos x="connsiteX2864" y="connsiteY2864"/>
                </a:cxn>
                <a:cxn ang="0">
                  <a:pos x="connsiteX2865" y="connsiteY2865"/>
                </a:cxn>
                <a:cxn ang="0">
                  <a:pos x="connsiteX2866" y="connsiteY2866"/>
                </a:cxn>
                <a:cxn ang="0">
                  <a:pos x="connsiteX2867" y="connsiteY2867"/>
                </a:cxn>
                <a:cxn ang="0">
                  <a:pos x="connsiteX2868" y="connsiteY2868"/>
                </a:cxn>
                <a:cxn ang="0">
                  <a:pos x="connsiteX2869" y="connsiteY2869"/>
                </a:cxn>
                <a:cxn ang="0">
                  <a:pos x="connsiteX2870" y="connsiteY2870"/>
                </a:cxn>
                <a:cxn ang="0">
                  <a:pos x="connsiteX2871" y="connsiteY2871"/>
                </a:cxn>
                <a:cxn ang="0">
                  <a:pos x="connsiteX2872" y="connsiteY2872"/>
                </a:cxn>
                <a:cxn ang="0">
                  <a:pos x="connsiteX2873" y="connsiteY2873"/>
                </a:cxn>
                <a:cxn ang="0">
                  <a:pos x="connsiteX2874" y="connsiteY2874"/>
                </a:cxn>
                <a:cxn ang="0">
                  <a:pos x="connsiteX2875" y="connsiteY2875"/>
                </a:cxn>
                <a:cxn ang="0">
                  <a:pos x="connsiteX2876" y="connsiteY2876"/>
                </a:cxn>
                <a:cxn ang="0">
                  <a:pos x="connsiteX2877" y="connsiteY2877"/>
                </a:cxn>
                <a:cxn ang="0">
                  <a:pos x="connsiteX2878" y="connsiteY2878"/>
                </a:cxn>
                <a:cxn ang="0">
                  <a:pos x="connsiteX2879" y="connsiteY2879"/>
                </a:cxn>
                <a:cxn ang="0">
                  <a:pos x="connsiteX2880" y="connsiteY2880"/>
                </a:cxn>
                <a:cxn ang="0">
                  <a:pos x="connsiteX2881" y="connsiteY2881"/>
                </a:cxn>
                <a:cxn ang="0">
                  <a:pos x="connsiteX2882" y="connsiteY2882"/>
                </a:cxn>
                <a:cxn ang="0">
                  <a:pos x="connsiteX2883" y="connsiteY2883"/>
                </a:cxn>
                <a:cxn ang="0">
                  <a:pos x="connsiteX2884" y="connsiteY2884"/>
                </a:cxn>
                <a:cxn ang="0">
                  <a:pos x="connsiteX2885" y="connsiteY2885"/>
                </a:cxn>
                <a:cxn ang="0">
                  <a:pos x="connsiteX2886" y="connsiteY2886"/>
                </a:cxn>
                <a:cxn ang="0">
                  <a:pos x="connsiteX2887" y="connsiteY2887"/>
                </a:cxn>
                <a:cxn ang="0">
                  <a:pos x="connsiteX2888" y="connsiteY2888"/>
                </a:cxn>
                <a:cxn ang="0">
                  <a:pos x="connsiteX2889" y="connsiteY2889"/>
                </a:cxn>
                <a:cxn ang="0">
                  <a:pos x="connsiteX2890" y="connsiteY2890"/>
                </a:cxn>
                <a:cxn ang="0">
                  <a:pos x="connsiteX2891" y="connsiteY2891"/>
                </a:cxn>
                <a:cxn ang="0">
                  <a:pos x="connsiteX2892" y="connsiteY2892"/>
                </a:cxn>
                <a:cxn ang="0">
                  <a:pos x="connsiteX2893" y="connsiteY2893"/>
                </a:cxn>
                <a:cxn ang="0">
                  <a:pos x="connsiteX2894" y="connsiteY2894"/>
                </a:cxn>
                <a:cxn ang="0">
                  <a:pos x="connsiteX2895" y="connsiteY2895"/>
                </a:cxn>
                <a:cxn ang="0">
                  <a:pos x="connsiteX2896" y="connsiteY2896"/>
                </a:cxn>
                <a:cxn ang="0">
                  <a:pos x="connsiteX2897" y="connsiteY2897"/>
                </a:cxn>
                <a:cxn ang="0">
                  <a:pos x="connsiteX2898" y="connsiteY2898"/>
                </a:cxn>
                <a:cxn ang="0">
                  <a:pos x="connsiteX2899" y="connsiteY2899"/>
                </a:cxn>
                <a:cxn ang="0">
                  <a:pos x="connsiteX2900" y="connsiteY2900"/>
                </a:cxn>
                <a:cxn ang="0">
                  <a:pos x="connsiteX2901" y="connsiteY2901"/>
                </a:cxn>
                <a:cxn ang="0">
                  <a:pos x="connsiteX2902" y="connsiteY2902"/>
                </a:cxn>
                <a:cxn ang="0">
                  <a:pos x="connsiteX2903" y="connsiteY2903"/>
                </a:cxn>
                <a:cxn ang="0">
                  <a:pos x="connsiteX2904" y="connsiteY2904"/>
                </a:cxn>
                <a:cxn ang="0">
                  <a:pos x="connsiteX2905" y="connsiteY2905"/>
                </a:cxn>
                <a:cxn ang="0">
                  <a:pos x="connsiteX2906" y="connsiteY2906"/>
                </a:cxn>
                <a:cxn ang="0">
                  <a:pos x="connsiteX2907" y="connsiteY2907"/>
                </a:cxn>
                <a:cxn ang="0">
                  <a:pos x="connsiteX2908" y="connsiteY2908"/>
                </a:cxn>
                <a:cxn ang="0">
                  <a:pos x="connsiteX2909" y="connsiteY2909"/>
                </a:cxn>
                <a:cxn ang="0">
                  <a:pos x="connsiteX2910" y="connsiteY2910"/>
                </a:cxn>
                <a:cxn ang="0">
                  <a:pos x="connsiteX2911" y="connsiteY2911"/>
                </a:cxn>
                <a:cxn ang="0">
                  <a:pos x="connsiteX2912" y="connsiteY2912"/>
                </a:cxn>
                <a:cxn ang="0">
                  <a:pos x="connsiteX2913" y="connsiteY2913"/>
                </a:cxn>
                <a:cxn ang="0">
                  <a:pos x="connsiteX2914" y="connsiteY2914"/>
                </a:cxn>
                <a:cxn ang="0">
                  <a:pos x="connsiteX2915" y="connsiteY2915"/>
                </a:cxn>
                <a:cxn ang="0">
                  <a:pos x="connsiteX2916" y="connsiteY2916"/>
                </a:cxn>
                <a:cxn ang="0">
                  <a:pos x="connsiteX2917" y="connsiteY2917"/>
                </a:cxn>
                <a:cxn ang="0">
                  <a:pos x="connsiteX2918" y="connsiteY2918"/>
                </a:cxn>
                <a:cxn ang="0">
                  <a:pos x="connsiteX2919" y="connsiteY2919"/>
                </a:cxn>
                <a:cxn ang="0">
                  <a:pos x="connsiteX2920" y="connsiteY2920"/>
                </a:cxn>
                <a:cxn ang="0">
                  <a:pos x="connsiteX2921" y="connsiteY2921"/>
                </a:cxn>
                <a:cxn ang="0">
                  <a:pos x="connsiteX2922" y="connsiteY2922"/>
                </a:cxn>
                <a:cxn ang="0">
                  <a:pos x="connsiteX2923" y="connsiteY2923"/>
                </a:cxn>
                <a:cxn ang="0">
                  <a:pos x="connsiteX2924" y="connsiteY2924"/>
                </a:cxn>
                <a:cxn ang="0">
                  <a:pos x="connsiteX2925" y="connsiteY2925"/>
                </a:cxn>
                <a:cxn ang="0">
                  <a:pos x="connsiteX2926" y="connsiteY2926"/>
                </a:cxn>
                <a:cxn ang="0">
                  <a:pos x="connsiteX2927" y="connsiteY2927"/>
                </a:cxn>
                <a:cxn ang="0">
                  <a:pos x="connsiteX2928" y="connsiteY2928"/>
                </a:cxn>
                <a:cxn ang="0">
                  <a:pos x="connsiteX2929" y="connsiteY2929"/>
                </a:cxn>
                <a:cxn ang="0">
                  <a:pos x="connsiteX2930" y="connsiteY2930"/>
                </a:cxn>
                <a:cxn ang="0">
                  <a:pos x="connsiteX2931" y="connsiteY2931"/>
                </a:cxn>
                <a:cxn ang="0">
                  <a:pos x="connsiteX2932" y="connsiteY2932"/>
                </a:cxn>
                <a:cxn ang="0">
                  <a:pos x="connsiteX2933" y="connsiteY2933"/>
                </a:cxn>
                <a:cxn ang="0">
                  <a:pos x="connsiteX2934" y="connsiteY2934"/>
                </a:cxn>
                <a:cxn ang="0">
                  <a:pos x="connsiteX2935" y="connsiteY2935"/>
                </a:cxn>
                <a:cxn ang="0">
                  <a:pos x="connsiteX2936" y="connsiteY2936"/>
                </a:cxn>
                <a:cxn ang="0">
                  <a:pos x="connsiteX2937" y="connsiteY2937"/>
                </a:cxn>
                <a:cxn ang="0">
                  <a:pos x="connsiteX2938" y="connsiteY2938"/>
                </a:cxn>
                <a:cxn ang="0">
                  <a:pos x="connsiteX2939" y="connsiteY2939"/>
                </a:cxn>
                <a:cxn ang="0">
                  <a:pos x="connsiteX2940" y="connsiteY2940"/>
                </a:cxn>
                <a:cxn ang="0">
                  <a:pos x="connsiteX2941" y="connsiteY2941"/>
                </a:cxn>
                <a:cxn ang="0">
                  <a:pos x="connsiteX2942" y="connsiteY2942"/>
                </a:cxn>
                <a:cxn ang="0">
                  <a:pos x="connsiteX2943" y="connsiteY2943"/>
                </a:cxn>
                <a:cxn ang="0">
                  <a:pos x="connsiteX2944" y="connsiteY2944"/>
                </a:cxn>
                <a:cxn ang="0">
                  <a:pos x="connsiteX2945" y="connsiteY2945"/>
                </a:cxn>
                <a:cxn ang="0">
                  <a:pos x="connsiteX2946" y="connsiteY2946"/>
                </a:cxn>
                <a:cxn ang="0">
                  <a:pos x="connsiteX2947" y="connsiteY2947"/>
                </a:cxn>
                <a:cxn ang="0">
                  <a:pos x="connsiteX2948" y="connsiteY2948"/>
                </a:cxn>
                <a:cxn ang="0">
                  <a:pos x="connsiteX2949" y="connsiteY2949"/>
                </a:cxn>
                <a:cxn ang="0">
                  <a:pos x="connsiteX2950" y="connsiteY2950"/>
                </a:cxn>
                <a:cxn ang="0">
                  <a:pos x="connsiteX2951" y="connsiteY2951"/>
                </a:cxn>
                <a:cxn ang="0">
                  <a:pos x="connsiteX2952" y="connsiteY2952"/>
                </a:cxn>
                <a:cxn ang="0">
                  <a:pos x="connsiteX2953" y="connsiteY2953"/>
                </a:cxn>
                <a:cxn ang="0">
                  <a:pos x="connsiteX2954" y="connsiteY2954"/>
                </a:cxn>
                <a:cxn ang="0">
                  <a:pos x="connsiteX2955" y="connsiteY2955"/>
                </a:cxn>
                <a:cxn ang="0">
                  <a:pos x="connsiteX2956" y="connsiteY2956"/>
                </a:cxn>
                <a:cxn ang="0">
                  <a:pos x="connsiteX2957" y="connsiteY2957"/>
                </a:cxn>
                <a:cxn ang="0">
                  <a:pos x="connsiteX2958" y="connsiteY2958"/>
                </a:cxn>
                <a:cxn ang="0">
                  <a:pos x="connsiteX2959" y="connsiteY2959"/>
                </a:cxn>
                <a:cxn ang="0">
                  <a:pos x="connsiteX2960" y="connsiteY2960"/>
                </a:cxn>
                <a:cxn ang="0">
                  <a:pos x="connsiteX2961" y="connsiteY2961"/>
                </a:cxn>
                <a:cxn ang="0">
                  <a:pos x="connsiteX2962" y="connsiteY2962"/>
                </a:cxn>
                <a:cxn ang="0">
                  <a:pos x="connsiteX2963" y="connsiteY2963"/>
                </a:cxn>
                <a:cxn ang="0">
                  <a:pos x="connsiteX2964" y="connsiteY2964"/>
                </a:cxn>
                <a:cxn ang="0">
                  <a:pos x="connsiteX2965" y="connsiteY2965"/>
                </a:cxn>
                <a:cxn ang="0">
                  <a:pos x="connsiteX2966" y="connsiteY2966"/>
                </a:cxn>
                <a:cxn ang="0">
                  <a:pos x="connsiteX2967" y="connsiteY2967"/>
                </a:cxn>
                <a:cxn ang="0">
                  <a:pos x="connsiteX2968" y="connsiteY2968"/>
                </a:cxn>
                <a:cxn ang="0">
                  <a:pos x="connsiteX2969" y="connsiteY2969"/>
                </a:cxn>
                <a:cxn ang="0">
                  <a:pos x="connsiteX2970" y="connsiteY2970"/>
                </a:cxn>
                <a:cxn ang="0">
                  <a:pos x="connsiteX2971" y="connsiteY2971"/>
                </a:cxn>
                <a:cxn ang="0">
                  <a:pos x="connsiteX2972" y="connsiteY2972"/>
                </a:cxn>
                <a:cxn ang="0">
                  <a:pos x="connsiteX2973" y="connsiteY2973"/>
                </a:cxn>
                <a:cxn ang="0">
                  <a:pos x="connsiteX2974" y="connsiteY2974"/>
                </a:cxn>
                <a:cxn ang="0">
                  <a:pos x="connsiteX2975" y="connsiteY2975"/>
                </a:cxn>
                <a:cxn ang="0">
                  <a:pos x="connsiteX2976" y="connsiteY2976"/>
                </a:cxn>
                <a:cxn ang="0">
                  <a:pos x="connsiteX2977" y="connsiteY2977"/>
                </a:cxn>
                <a:cxn ang="0">
                  <a:pos x="connsiteX2978" y="connsiteY2978"/>
                </a:cxn>
                <a:cxn ang="0">
                  <a:pos x="connsiteX2979" y="connsiteY2979"/>
                </a:cxn>
                <a:cxn ang="0">
                  <a:pos x="connsiteX2980" y="connsiteY2980"/>
                </a:cxn>
                <a:cxn ang="0">
                  <a:pos x="connsiteX2981" y="connsiteY2981"/>
                </a:cxn>
                <a:cxn ang="0">
                  <a:pos x="connsiteX2982" y="connsiteY2982"/>
                </a:cxn>
                <a:cxn ang="0">
                  <a:pos x="connsiteX2983" y="connsiteY2983"/>
                </a:cxn>
                <a:cxn ang="0">
                  <a:pos x="connsiteX2984" y="connsiteY2984"/>
                </a:cxn>
                <a:cxn ang="0">
                  <a:pos x="connsiteX2985" y="connsiteY2985"/>
                </a:cxn>
                <a:cxn ang="0">
                  <a:pos x="connsiteX2986" y="connsiteY2986"/>
                </a:cxn>
                <a:cxn ang="0">
                  <a:pos x="connsiteX2987" y="connsiteY2987"/>
                </a:cxn>
                <a:cxn ang="0">
                  <a:pos x="connsiteX2988" y="connsiteY2988"/>
                </a:cxn>
                <a:cxn ang="0">
                  <a:pos x="connsiteX2989" y="connsiteY2989"/>
                </a:cxn>
                <a:cxn ang="0">
                  <a:pos x="connsiteX2990" y="connsiteY2990"/>
                </a:cxn>
                <a:cxn ang="0">
                  <a:pos x="connsiteX2991" y="connsiteY2991"/>
                </a:cxn>
                <a:cxn ang="0">
                  <a:pos x="connsiteX2992" y="connsiteY2992"/>
                </a:cxn>
                <a:cxn ang="0">
                  <a:pos x="connsiteX2993" y="connsiteY2993"/>
                </a:cxn>
                <a:cxn ang="0">
                  <a:pos x="connsiteX2994" y="connsiteY2994"/>
                </a:cxn>
                <a:cxn ang="0">
                  <a:pos x="connsiteX2995" y="connsiteY2995"/>
                </a:cxn>
                <a:cxn ang="0">
                  <a:pos x="connsiteX2996" y="connsiteY2996"/>
                </a:cxn>
                <a:cxn ang="0">
                  <a:pos x="connsiteX2997" y="connsiteY2997"/>
                </a:cxn>
                <a:cxn ang="0">
                  <a:pos x="connsiteX2998" y="connsiteY2998"/>
                </a:cxn>
                <a:cxn ang="0">
                  <a:pos x="connsiteX2999" y="connsiteY2999"/>
                </a:cxn>
                <a:cxn ang="0">
                  <a:pos x="connsiteX3000" y="connsiteY3000"/>
                </a:cxn>
                <a:cxn ang="0">
                  <a:pos x="connsiteX3001" y="connsiteY3001"/>
                </a:cxn>
                <a:cxn ang="0">
                  <a:pos x="connsiteX3002" y="connsiteY3002"/>
                </a:cxn>
                <a:cxn ang="0">
                  <a:pos x="connsiteX3003" y="connsiteY3003"/>
                </a:cxn>
                <a:cxn ang="0">
                  <a:pos x="connsiteX3004" y="connsiteY3004"/>
                </a:cxn>
                <a:cxn ang="0">
                  <a:pos x="connsiteX3005" y="connsiteY3005"/>
                </a:cxn>
                <a:cxn ang="0">
                  <a:pos x="connsiteX3006" y="connsiteY3006"/>
                </a:cxn>
                <a:cxn ang="0">
                  <a:pos x="connsiteX3007" y="connsiteY3007"/>
                </a:cxn>
                <a:cxn ang="0">
                  <a:pos x="connsiteX3008" y="connsiteY3008"/>
                </a:cxn>
                <a:cxn ang="0">
                  <a:pos x="connsiteX3009" y="connsiteY3009"/>
                </a:cxn>
                <a:cxn ang="0">
                  <a:pos x="connsiteX3010" y="connsiteY3010"/>
                </a:cxn>
                <a:cxn ang="0">
                  <a:pos x="connsiteX3011" y="connsiteY3011"/>
                </a:cxn>
                <a:cxn ang="0">
                  <a:pos x="connsiteX3012" y="connsiteY3012"/>
                </a:cxn>
                <a:cxn ang="0">
                  <a:pos x="connsiteX3013" y="connsiteY3013"/>
                </a:cxn>
                <a:cxn ang="0">
                  <a:pos x="connsiteX3014" y="connsiteY3014"/>
                </a:cxn>
                <a:cxn ang="0">
                  <a:pos x="connsiteX3015" y="connsiteY3015"/>
                </a:cxn>
                <a:cxn ang="0">
                  <a:pos x="connsiteX3016" y="connsiteY3016"/>
                </a:cxn>
                <a:cxn ang="0">
                  <a:pos x="connsiteX3017" y="connsiteY3017"/>
                </a:cxn>
                <a:cxn ang="0">
                  <a:pos x="connsiteX3018" y="connsiteY3018"/>
                </a:cxn>
                <a:cxn ang="0">
                  <a:pos x="connsiteX3019" y="connsiteY3019"/>
                </a:cxn>
                <a:cxn ang="0">
                  <a:pos x="connsiteX3020" y="connsiteY3020"/>
                </a:cxn>
                <a:cxn ang="0">
                  <a:pos x="connsiteX3021" y="connsiteY3021"/>
                </a:cxn>
                <a:cxn ang="0">
                  <a:pos x="connsiteX3022" y="connsiteY3022"/>
                </a:cxn>
                <a:cxn ang="0">
                  <a:pos x="connsiteX3023" y="connsiteY3023"/>
                </a:cxn>
                <a:cxn ang="0">
                  <a:pos x="connsiteX3024" y="connsiteY3024"/>
                </a:cxn>
                <a:cxn ang="0">
                  <a:pos x="connsiteX3025" y="connsiteY3025"/>
                </a:cxn>
                <a:cxn ang="0">
                  <a:pos x="connsiteX3026" y="connsiteY3026"/>
                </a:cxn>
                <a:cxn ang="0">
                  <a:pos x="connsiteX3027" y="connsiteY3027"/>
                </a:cxn>
                <a:cxn ang="0">
                  <a:pos x="connsiteX3028" y="connsiteY3028"/>
                </a:cxn>
                <a:cxn ang="0">
                  <a:pos x="connsiteX3029" y="connsiteY3029"/>
                </a:cxn>
                <a:cxn ang="0">
                  <a:pos x="connsiteX3030" y="connsiteY3030"/>
                </a:cxn>
                <a:cxn ang="0">
                  <a:pos x="connsiteX3031" y="connsiteY3031"/>
                </a:cxn>
                <a:cxn ang="0">
                  <a:pos x="connsiteX3032" y="connsiteY3032"/>
                </a:cxn>
                <a:cxn ang="0">
                  <a:pos x="connsiteX3033" y="connsiteY3033"/>
                </a:cxn>
                <a:cxn ang="0">
                  <a:pos x="connsiteX3034" y="connsiteY3034"/>
                </a:cxn>
                <a:cxn ang="0">
                  <a:pos x="connsiteX3035" y="connsiteY3035"/>
                </a:cxn>
                <a:cxn ang="0">
                  <a:pos x="connsiteX3036" y="connsiteY3036"/>
                </a:cxn>
                <a:cxn ang="0">
                  <a:pos x="connsiteX3037" y="connsiteY3037"/>
                </a:cxn>
                <a:cxn ang="0">
                  <a:pos x="connsiteX3038" y="connsiteY3038"/>
                </a:cxn>
                <a:cxn ang="0">
                  <a:pos x="connsiteX3039" y="connsiteY3039"/>
                </a:cxn>
                <a:cxn ang="0">
                  <a:pos x="connsiteX3040" y="connsiteY3040"/>
                </a:cxn>
                <a:cxn ang="0">
                  <a:pos x="connsiteX3041" y="connsiteY3041"/>
                </a:cxn>
                <a:cxn ang="0">
                  <a:pos x="connsiteX3042" y="connsiteY3042"/>
                </a:cxn>
                <a:cxn ang="0">
                  <a:pos x="connsiteX3043" y="connsiteY3043"/>
                </a:cxn>
                <a:cxn ang="0">
                  <a:pos x="connsiteX3044" y="connsiteY3044"/>
                </a:cxn>
                <a:cxn ang="0">
                  <a:pos x="connsiteX3045" y="connsiteY3045"/>
                </a:cxn>
                <a:cxn ang="0">
                  <a:pos x="connsiteX3046" y="connsiteY3046"/>
                </a:cxn>
                <a:cxn ang="0">
                  <a:pos x="connsiteX3047" y="connsiteY3047"/>
                </a:cxn>
                <a:cxn ang="0">
                  <a:pos x="connsiteX3048" y="connsiteY3048"/>
                </a:cxn>
                <a:cxn ang="0">
                  <a:pos x="connsiteX3049" y="connsiteY3049"/>
                </a:cxn>
                <a:cxn ang="0">
                  <a:pos x="connsiteX3050" y="connsiteY3050"/>
                </a:cxn>
                <a:cxn ang="0">
                  <a:pos x="connsiteX3051" y="connsiteY3051"/>
                </a:cxn>
                <a:cxn ang="0">
                  <a:pos x="connsiteX3052" y="connsiteY3052"/>
                </a:cxn>
                <a:cxn ang="0">
                  <a:pos x="connsiteX3053" y="connsiteY3053"/>
                </a:cxn>
                <a:cxn ang="0">
                  <a:pos x="connsiteX3054" y="connsiteY3054"/>
                </a:cxn>
                <a:cxn ang="0">
                  <a:pos x="connsiteX3055" y="connsiteY3055"/>
                </a:cxn>
                <a:cxn ang="0">
                  <a:pos x="connsiteX3056" y="connsiteY3056"/>
                </a:cxn>
                <a:cxn ang="0">
                  <a:pos x="connsiteX3057" y="connsiteY3057"/>
                </a:cxn>
                <a:cxn ang="0">
                  <a:pos x="connsiteX3058" y="connsiteY3058"/>
                </a:cxn>
                <a:cxn ang="0">
                  <a:pos x="connsiteX3059" y="connsiteY3059"/>
                </a:cxn>
                <a:cxn ang="0">
                  <a:pos x="connsiteX3060" y="connsiteY3060"/>
                </a:cxn>
                <a:cxn ang="0">
                  <a:pos x="connsiteX3061" y="connsiteY3061"/>
                </a:cxn>
                <a:cxn ang="0">
                  <a:pos x="connsiteX3062" y="connsiteY3062"/>
                </a:cxn>
                <a:cxn ang="0">
                  <a:pos x="connsiteX3063" y="connsiteY3063"/>
                </a:cxn>
                <a:cxn ang="0">
                  <a:pos x="connsiteX3064" y="connsiteY3064"/>
                </a:cxn>
                <a:cxn ang="0">
                  <a:pos x="connsiteX3065" y="connsiteY3065"/>
                </a:cxn>
                <a:cxn ang="0">
                  <a:pos x="connsiteX3066" y="connsiteY3066"/>
                </a:cxn>
                <a:cxn ang="0">
                  <a:pos x="connsiteX3067" y="connsiteY3067"/>
                </a:cxn>
                <a:cxn ang="0">
                  <a:pos x="connsiteX3068" y="connsiteY3068"/>
                </a:cxn>
                <a:cxn ang="0">
                  <a:pos x="connsiteX3069" y="connsiteY3069"/>
                </a:cxn>
                <a:cxn ang="0">
                  <a:pos x="connsiteX3070" y="connsiteY3070"/>
                </a:cxn>
                <a:cxn ang="0">
                  <a:pos x="connsiteX3071" y="connsiteY3071"/>
                </a:cxn>
                <a:cxn ang="0">
                  <a:pos x="connsiteX3072" y="connsiteY3072"/>
                </a:cxn>
                <a:cxn ang="0">
                  <a:pos x="connsiteX3073" y="connsiteY3073"/>
                </a:cxn>
                <a:cxn ang="0">
                  <a:pos x="connsiteX3074" y="connsiteY3074"/>
                </a:cxn>
                <a:cxn ang="0">
                  <a:pos x="connsiteX3075" y="connsiteY3075"/>
                </a:cxn>
                <a:cxn ang="0">
                  <a:pos x="connsiteX3076" y="connsiteY3076"/>
                </a:cxn>
                <a:cxn ang="0">
                  <a:pos x="connsiteX3077" y="connsiteY3077"/>
                </a:cxn>
                <a:cxn ang="0">
                  <a:pos x="connsiteX3078" y="connsiteY3078"/>
                </a:cxn>
                <a:cxn ang="0">
                  <a:pos x="connsiteX3079" y="connsiteY3079"/>
                </a:cxn>
                <a:cxn ang="0">
                  <a:pos x="connsiteX3080" y="connsiteY3080"/>
                </a:cxn>
                <a:cxn ang="0">
                  <a:pos x="connsiteX3081" y="connsiteY3081"/>
                </a:cxn>
                <a:cxn ang="0">
                  <a:pos x="connsiteX3082" y="connsiteY3082"/>
                </a:cxn>
                <a:cxn ang="0">
                  <a:pos x="connsiteX3083" y="connsiteY3083"/>
                </a:cxn>
                <a:cxn ang="0">
                  <a:pos x="connsiteX3084" y="connsiteY3084"/>
                </a:cxn>
                <a:cxn ang="0">
                  <a:pos x="connsiteX3085" y="connsiteY3085"/>
                </a:cxn>
                <a:cxn ang="0">
                  <a:pos x="connsiteX3086" y="connsiteY3086"/>
                </a:cxn>
                <a:cxn ang="0">
                  <a:pos x="connsiteX3087" y="connsiteY3087"/>
                </a:cxn>
                <a:cxn ang="0">
                  <a:pos x="connsiteX3088" y="connsiteY3088"/>
                </a:cxn>
                <a:cxn ang="0">
                  <a:pos x="connsiteX3089" y="connsiteY3089"/>
                </a:cxn>
                <a:cxn ang="0">
                  <a:pos x="connsiteX3090" y="connsiteY3090"/>
                </a:cxn>
                <a:cxn ang="0">
                  <a:pos x="connsiteX3091" y="connsiteY3091"/>
                </a:cxn>
                <a:cxn ang="0">
                  <a:pos x="connsiteX3092" y="connsiteY3092"/>
                </a:cxn>
                <a:cxn ang="0">
                  <a:pos x="connsiteX3093" y="connsiteY3093"/>
                </a:cxn>
                <a:cxn ang="0">
                  <a:pos x="connsiteX3094" y="connsiteY3094"/>
                </a:cxn>
                <a:cxn ang="0">
                  <a:pos x="connsiteX3095" y="connsiteY3095"/>
                </a:cxn>
                <a:cxn ang="0">
                  <a:pos x="connsiteX3096" y="connsiteY3096"/>
                </a:cxn>
                <a:cxn ang="0">
                  <a:pos x="connsiteX3097" y="connsiteY3097"/>
                </a:cxn>
                <a:cxn ang="0">
                  <a:pos x="connsiteX3098" y="connsiteY3098"/>
                </a:cxn>
                <a:cxn ang="0">
                  <a:pos x="connsiteX3099" y="connsiteY3099"/>
                </a:cxn>
                <a:cxn ang="0">
                  <a:pos x="connsiteX3100" y="connsiteY3100"/>
                </a:cxn>
                <a:cxn ang="0">
                  <a:pos x="connsiteX3101" y="connsiteY3101"/>
                </a:cxn>
                <a:cxn ang="0">
                  <a:pos x="connsiteX3102" y="connsiteY3102"/>
                </a:cxn>
                <a:cxn ang="0">
                  <a:pos x="connsiteX3103" y="connsiteY3103"/>
                </a:cxn>
                <a:cxn ang="0">
                  <a:pos x="connsiteX3104" y="connsiteY3104"/>
                </a:cxn>
                <a:cxn ang="0">
                  <a:pos x="connsiteX3105" y="connsiteY3105"/>
                </a:cxn>
                <a:cxn ang="0">
                  <a:pos x="connsiteX3106" y="connsiteY3106"/>
                </a:cxn>
                <a:cxn ang="0">
                  <a:pos x="connsiteX3107" y="connsiteY3107"/>
                </a:cxn>
                <a:cxn ang="0">
                  <a:pos x="connsiteX3108" y="connsiteY3108"/>
                </a:cxn>
                <a:cxn ang="0">
                  <a:pos x="connsiteX3109" y="connsiteY3109"/>
                </a:cxn>
                <a:cxn ang="0">
                  <a:pos x="connsiteX3110" y="connsiteY3110"/>
                </a:cxn>
                <a:cxn ang="0">
                  <a:pos x="connsiteX3111" y="connsiteY3111"/>
                </a:cxn>
                <a:cxn ang="0">
                  <a:pos x="connsiteX3112" y="connsiteY3112"/>
                </a:cxn>
                <a:cxn ang="0">
                  <a:pos x="connsiteX3113" y="connsiteY3113"/>
                </a:cxn>
                <a:cxn ang="0">
                  <a:pos x="connsiteX3114" y="connsiteY3114"/>
                </a:cxn>
                <a:cxn ang="0">
                  <a:pos x="connsiteX3115" y="connsiteY3115"/>
                </a:cxn>
                <a:cxn ang="0">
                  <a:pos x="connsiteX3116" y="connsiteY3116"/>
                </a:cxn>
                <a:cxn ang="0">
                  <a:pos x="connsiteX3117" y="connsiteY3117"/>
                </a:cxn>
                <a:cxn ang="0">
                  <a:pos x="connsiteX3118" y="connsiteY3118"/>
                </a:cxn>
                <a:cxn ang="0">
                  <a:pos x="connsiteX3119" y="connsiteY3119"/>
                </a:cxn>
                <a:cxn ang="0">
                  <a:pos x="connsiteX3120" y="connsiteY3120"/>
                </a:cxn>
                <a:cxn ang="0">
                  <a:pos x="connsiteX3121" y="connsiteY3121"/>
                </a:cxn>
                <a:cxn ang="0">
                  <a:pos x="connsiteX3122" y="connsiteY3122"/>
                </a:cxn>
                <a:cxn ang="0">
                  <a:pos x="connsiteX3123" y="connsiteY3123"/>
                </a:cxn>
                <a:cxn ang="0">
                  <a:pos x="connsiteX3124" y="connsiteY3124"/>
                </a:cxn>
                <a:cxn ang="0">
                  <a:pos x="connsiteX3125" y="connsiteY3125"/>
                </a:cxn>
                <a:cxn ang="0">
                  <a:pos x="connsiteX3126" y="connsiteY3126"/>
                </a:cxn>
                <a:cxn ang="0">
                  <a:pos x="connsiteX3127" y="connsiteY3127"/>
                </a:cxn>
                <a:cxn ang="0">
                  <a:pos x="connsiteX3128" y="connsiteY3128"/>
                </a:cxn>
                <a:cxn ang="0">
                  <a:pos x="connsiteX3129" y="connsiteY3129"/>
                </a:cxn>
                <a:cxn ang="0">
                  <a:pos x="connsiteX3130" y="connsiteY3130"/>
                </a:cxn>
                <a:cxn ang="0">
                  <a:pos x="connsiteX3131" y="connsiteY3131"/>
                </a:cxn>
                <a:cxn ang="0">
                  <a:pos x="connsiteX3132" y="connsiteY3132"/>
                </a:cxn>
                <a:cxn ang="0">
                  <a:pos x="connsiteX3133" y="connsiteY3133"/>
                </a:cxn>
                <a:cxn ang="0">
                  <a:pos x="connsiteX3134" y="connsiteY3134"/>
                </a:cxn>
                <a:cxn ang="0">
                  <a:pos x="connsiteX3135" y="connsiteY3135"/>
                </a:cxn>
                <a:cxn ang="0">
                  <a:pos x="connsiteX3136" y="connsiteY3136"/>
                </a:cxn>
                <a:cxn ang="0">
                  <a:pos x="connsiteX3137" y="connsiteY3137"/>
                </a:cxn>
                <a:cxn ang="0">
                  <a:pos x="connsiteX3138" y="connsiteY3138"/>
                </a:cxn>
                <a:cxn ang="0">
                  <a:pos x="connsiteX3139" y="connsiteY3139"/>
                </a:cxn>
                <a:cxn ang="0">
                  <a:pos x="connsiteX3140" y="connsiteY3140"/>
                </a:cxn>
                <a:cxn ang="0">
                  <a:pos x="connsiteX3141" y="connsiteY3141"/>
                </a:cxn>
                <a:cxn ang="0">
                  <a:pos x="connsiteX3142" y="connsiteY3142"/>
                </a:cxn>
                <a:cxn ang="0">
                  <a:pos x="connsiteX3143" y="connsiteY3143"/>
                </a:cxn>
                <a:cxn ang="0">
                  <a:pos x="connsiteX3144" y="connsiteY3144"/>
                </a:cxn>
                <a:cxn ang="0">
                  <a:pos x="connsiteX3145" y="connsiteY3145"/>
                </a:cxn>
                <a:cxn ang="0">
                  <a:pos x="connsiteX3146" y="connsiteY3146"/>
                </a:cxn>
                <a:cxn ang="0">
                  <a:pos x="connsiteX3147" y="connsiteY3147"/>
                </a:cxn>
                <a:cxn ang="0">
                  <a:pos x="connsiteX3148" y="connsiteY3148"/>
                </a:cxn>
                <a:cxn ang="0">
                  <a:pos x="connsiteX3149" y="connsiteY3149"/>
                </a:cxn>
                <a:cxn ang="0">
                  <a:pos x="connsiteX3150" y="connsiteY3150"/>
                </a:cxn>
                <a:cxn ang="0">
                  <a:pos x="connsiteX3151" y="connsiteY3151"/>
                </a:cxn>
                <a:cxn ang="0">
                  <a:pos x="connsiteX3152" y="connsiteY3152"/>
                </a:cxn>
                <a:cxn ang="0">
                  <a:pos x="connsiteX3153" y="connsiteY3153"/>
                </a:cxn>
                <a:cxn ang="0">
                  <a:pos x="connsiteX3154" y="connsiteY3154"/>
                </a:cxn>
                <a:cxn ang="0">
                  <a:pos x="connsiteX3155" y="connsiteY3155"/>
                </a:cxn>
                <a:cxn ang="0">
                  <a:pos x="connsiteX3156" y="connsiteY3156"/>
                </a:cxn>
                <a:cxn ang="0">
                  <a:pos x="connsiteX3157" y="connsiteY3157"/>
                </a:cxn>
                <a:cxn ang="0">
                  <a:pos x="connsiteX3158" y="connsiteY3158"/>
                </a:cxn>
                <a:cxn ang="0">
                  <a:pos x="connsiteX3159" y="connsiteY3159"/>
                </a:cxn>
                <a:cxn ang="0">
                  <a:pos x="connsiteX3160" y="connsiteY3160"/>
                </a:cxn>
                <a:cxn ang="0">
                  <a:pos x="connsiteX3161" y="connsiteY3161"/>
                </a:cxn>
                <a:cxn ang="0">
                  <a:pos x="connsiteX3162" y="connsiteY3162"/>
                </a:cxn>
                <a:cxn ang="0">
                  <a:pos x="connsiteX3163" y="connsiteY3163"/>
                </a:cxn>
                <a:cxn ang="0">
                  <a:pos x="connsiteX3164" y="connsiteY3164"/>
                </a:cxn>
                <a:cxn ang="0">
                  <a:pos x="connsiteX3165" y="connsiteY3165"/>
                </a:cxn>
                <a:cxn ang="0">
                  <a:pos x="connsiteX3166" y="connsiteY3166"/>
                </a:cxn>
                <a:cxn ang="0">
                  <a:pos x="connsiteX3167" y="connsiteY3167"/>
                </a:cxn>
                <a:cxn ang="0">
                  <a:pos x="connsiteX3168" y="connsiteY3168"/>
                </a:cxn>
                <a:cxn ang="0">
                  <a:pos x="connsiteX3169" y="connsiteY3169"/>
                </a:cxn>
                <a:cxn ang="0">
                  <a:pos x="connsiteX3170" y="connsiteY3170"/>
                </a:cxn>
                <a:cxn ang="0">
                  <a:pos x="connsiteX3171" y="connsiteY3171"/>
                </a:cxn>
                <a:cxn ang="0">
                  <a:pos x="connsiteX3172" y="connsiteY3172"/>
                </a:cxn>
                <a:cxn ang="0">
                  <a:pos x="connsiteX3173" y="connsiteY3173"/>
                </a:cxn>
                <a:cxn ang="0">
                  <a:pos x="connsiteX3174" y="connsiteY3174"/>
                </a:cxn>
                <a:cxn ang="0">
                  <a:pos x="connsiteX3175" y="connsiteY3175"/>
                </a:cxn>
                <a:cxn ang="0">
                  <a:pos x="connsiteX3176" y="connsiteY3176"/>
                </a:cxn>
                <a:cxn ang="0">
                  <a:pos x="connsiteX3177" y="connsiteY3177"/>
                </a:cxn>
                <a:cxn ang="0">
                  <a:pos x="connsiteX3178" y="connsiteY3178"/>
                </a:cxn>
                <a:cxn ang="0">
                  <a:pos x="connsiteX3179" y="connsiteY3179"/>
                </a:cxn>
                <a:cxn ang="0">
                  <a:pos x="connsiteX3180" y="connsiteY3180"/>
                </a:cxn>
                <a:cxn ang="0">
                  <a:pos x="connsiteX3181" y="connsiteY3181"/>
                </a:cxn>
                <a:cxn ang="0">
                  <a:pos x="connsiteX3182" y="connsiteY3182"/>
                </a:cxn>
                <a:cxn ang="0">
                  <a:pos x="connsiteX3183" y="connsiteY3183"/>
                </a:cxn>
                <a:cxn ang="0">
                  <a:pos x="connsiteX3184" y="connsiteY3184"/>
                </a:cxn>
                <a:cxn ang="0">
                  <a:pos x="connsiteX3185" y="connsiteY3185"/>
                </a:cxn>
                <a:cxn ang="0">
                  <a:pos x="connsiteX3186" y="connsiteY3186"/>
                </a:cxn>
                <a:cxn ang="0">
                  <a:pos x="connsiteX3187" y="connsiteY3187"/>
                </a:cxn>
                <a:cxn ang="0">
                  <a:pos x="connsiteX3188" y="connsiteY3188"/>
                </a:cxn>
                <a:cxn ang="0">
                  <a:pos x="connsiteX3189" y="connsiteY3189"/>
                </a:cxn>
                <a:cxn ang="0">
                  <a:pos x="connsiteX3190" y="connsiteY3190"/>
                </a:cxn>
                <a:cxn ang="0">
                  <a:pos x="connsiteX3191" y="connsiteY3191"/>
                </a:cxn>
                <a:cxn ang="0">
                  <a:pos x="connsiteX3192" y="connsiteY3192"/>
                </a:cxn>
                <a:cxn ang="0">
                  <a:pos x="connsiteX3193" y="connsiteY3193"/>
                </a:cxn>
                <a:cxn ang="0">
                  <a:pos x="connsiteX3194" y="connsiteY3194"/>
                </a:cxn>
                <a:cxn ang="0">
                  <a:pos x="connsiteX3195" y="connsiteY3195"/>
                </a:cxn>
                <a:cxn ang="0">
                  <a:pos x="connsiteX3196" y="connsiteY3196"/>
                </a:cxn>
                <a:cxn ang="0">
                  <a:pos x="connsiteX3197" y="connsiteY3197"/>
                </a:cxn>
                <a:cxn ang="0">
                  <a:pos x="connsiteX3198" y="connsiteY3198"/>
                </a:cxn>
                <a:cxn ang="0">
                  <a:pos x="connsiteX3199" y="connsiteY3199"/>
                </a:cxn>
                <a:cxn ang="0">
                  <a:pos x="connsiteX3200" y="connsiteY3200"/>
                </a:cxn>
                <a:cxn ang="0">
                  <a:pos x="connsiteX3201" y="connsiteY3201"/>
                </a:cxn>
                <a:cxn ang="0">
                  <a:pos x="connsiteX3202" y="connsiteY3202"/>
                </a:cxn>
                <a:cxn ang="0">
                  <a:pos x="connsiteX3203" y="connsiteY3203"/>
                </a:cxn>
                <a:cxn ang="0">
                  <a:pos x="connsiteX3204" y="connsiteY3204"/>
                </a:cxn>
                <a:cxn ang="0">
                  <a:pos x="connsiteX3205" y="connsiteY3205"/>
                </a:cxn>
                <a:cxn ang="0">
                  <a:pos x="connsiteX3206" y="connsiteY3206"/>
                </a:cxn>
                <a:cxn ang="0">
                  <a:pos x="connsiteX3207" y="connsiteY3207"/>
                </a:cxn>
                <a:cxn ang="0">
                  <a:pos x="connsiteX3208" y="connsiteY3208"/>
                </a:cxn>
                <a:cxn ang="0">
                  <a:pos x="connsiteX3209" y="connsiteY3209"/>
                </a:cxn>
                <a:cxn ang="0">
                  <a:pos x="connsiteX3210" y="connsiteY3210"/>
                </a:cxn>
                <a:cxn ang="0">
                  <a:pos x="connsiteX3211" y="connsiteY3211"/>
                </a:cxn>
                <a:cxn ang="0">
                  <a:pos x="connsiteX3212" y="connsiteY3212"/>
                </a:cxn>
                <a:cxn ang="0">
                  <a:pos x="connsiteX3213" y="connsiteY3213"/>
                </a:cxn>
                <a:cxn ang="0">
                  <a:pos x="connsiteX3214" y="connsiteY3214"/>
                </a:cxn>
                <a:cxn ang="0">
                  <a:pos x="connsiteX3215" y="connsiteY3215"/>
                </a:cxn>
                <a:cxn ang="0">
                  <a:pos x="connsiteX3216" y="connsiteY3216"/>
                </a:cxn>
                <a:cxn ang="0">
                  <a:pos x="connsiteX3217" y="connsiteY3217"/>
                </a:cxn>
                <a:cxn ang="0">
                  <a:pos x="connsiteX3218" y="connsiteY3218"/>
                </a:cxn>
                <a:cxn ang="0">
                  <a:pos x="connsiteX3219" y="connsiteY3219"/>
                </a:cxn>
                <a:cxn ang="0">
                  <a:pos x="connsiteX3220" y="connsiteY3220"/>
                </a:cxn>
                <a:cxn ang="0">
                  <a:pos x="connsiteX3221" y="connsiteY3221"/>
                </a:cxn>
                <a:cxn ang="0">
                  <a:pos x="connsiteX3222" y="connsiteY3222"/>
                </a:cxn>
                <a:cxn ang="0">
                  <a:pos x="connsiteX3223" y="connsiteY3223"/>
                </a:cxn>
                <a:cxn ang="0">
                  <a:pos x="connsiteX3224" y="connsiteY3224"/>
                </a:cxn>
                <a:cxn ang="0">
                  <a:pos x="connsiteX3225" y="connsiteY3225"/>
                </a:cxn>
                <a:cxn ang="0">
                  <a:pos x="connsiteX3226" y="connsiteY3226"/>
                </a:cxn>
                <a:cxn ang="0">
                  <a:pos x="connsiteX3227" y="connsiteY3227"/>
                </a:cxn>
                <a:cxn ang="0">
                  <a:pos x="connsiteX3228" y="connsiteY3228"/>
                </a:cxn>
                <a:cxn ang="0">
                  <a:pos x="connsiteX3229" y="connsiteY3229"/>
                </a:cxn>
                <a:cxn ang="0">
                  <a:pos x="connsiteX3230" y="connsiteY3230"/>
                </a:cxn>
                <a:cxn ang="0">
                  <a:pos x="connsiteX3231" y="connsiteY3231"/>
                </a:cxn>
                <a:cxn ang="0">
                  <a:pos x="connsiteX3232" y="connsiteY3232"/>
                </a:cxn>
                <a:cxn ang="0">
                  <a:pos x="connsiteX3233" y="connsiteY3233"/>
                </a:cxn>
                <a:cxn ang="0">
                  <a:pos x="connsiteX3234" y="connsiteY3234"/>
                </a:cxn>
                <a:cxn ang="0">
                  <a:pos x="connsiteX3235" y="connsiteY3235"/>
                </a:cxn>
                <a:cxn ang="0">
                  <a:pos x="connsiteX3236" y="connsiteY3236"/>
                </a:cxn>
                <a:cxn ang="0">
                  <a:pos x="connsiteX3237" y="connsiteY3237"/>
                </a:cxn>
                <a:cxn ang="0">
                  <a:pos x="connsiteX3238" y="connsiteY3238"/>
                </a:cxn>
                <a:cxn ang="0">
                  <a:pos x="connsiteX3239" y="connsiteY3239"/>
                </a:cxn>
                <a:cxn ang="0">
                  <a:pos x="connsiteX3240" y="connsiteY3240"/>
                </a:cxn>
                <a:cxn ang="0">
                  <a:pos x="connsiteX3241" y="connsiteY3241"/>
                </a:cxn>
                <a:cxn ang="0">
                  <a:pos x="connsiteX3242" y="connsiteY3242"/>
                </a:cxn>
                <a:cxn ang="0">
                  <a:pos x="connsiteX3243" y="connsiteY3243"/>
                </a:cxn>
                <a:cxn ang="0">
                  <a:pos x="connsiteX3244" y="connsiteY3244"/>
                </a:cxn>
                <a:cxn ang="0">
                  <a:pos x="connsiteX3245" y="connsiteY3245"/>
                </a:cxn>
                <a:cxn ang="0">
                  <a:pos x="connsiteX3246" y="connsiteY3246"/>
                </a:cxn>
                <a:cxn ang="0">
                  <a:pos x="connsiteX3247" y="connsiteY3247"/>
                </a:cxn>
                <a:cxn ang="0">
                  <a:pos x="connsiteX3248" y="connsiteY3248"/>
                </a:cxn>
                <a:cxn ang="0">
                  <a:pos x="connsiteX3249" y="connsiteY3249"/>
                </a:cxn>
                <a:cxn ang="0">
                  <a:pos x="connsiteX3250" y="connsiteY3250"/>
                </a:cxn>
                <a:cxn ang="0">
                  <a:pos x="connsiteX3251" y="connsiteY3251"/>
                </a:cxn>
                <a:cxn ang="0">
                  <a:pos x="connsiteX3252" y="connsiteY3252"/>
                </a:cxn>
                <a:cxn ang="0">
                  <a:pos x="connsiteX3253" y="connsiteY3253"/>
                </a:cxn>
                <a:cxn ang="0">
                  <a:pos x="connsiteX3254" y="connsiteY3254"/>
                </a:cxn>
                <a:cxn ang="0">
                  <a:pos x="connsiteX3255" y="connsiteY3255"/>
                </a:cxn>
                <a:cxn ang="0">
                  <a:pos x="connsiteX3256" y="connsiteY3256"/>
                </a:cxn>
                <a:cxn ang="0">
                  <a:pos x="connsiteX3257" y="connsiteY3257"/>
                </a:cxn>
                <a:cxn ang="0">
                  <a:pos x="connsiteX3258" y="connsiteY3258"/>
                </a:cxn>
                <a:cxn ang="0">
                  <a:pos x="connsiteX3259" y="connsiteY3259"/>
                </a:cxn>
                <a:cxn ang="0">
                  <a:pos x="connsiteX3260" y="connsiteY3260"/>
                </a:cxn>
                <a:cxn ang="0">
                  <a:pos x="connsiteX3261" y="connsiteY3261"/>
                </a:cxn>
                <a:cxn ang="0">
                  <a:pos x="connsiteX3262" y="connsiteY3262"/>
                </a:cxn>
                <a:cxn ang="0">
                  <a:pos x="connsiteX3263" y="connsiteY3263"/>
                </a:cxn>
                <a:cxn ang="0">
                  <a:pos x="connsiteX3264" y="connsiteY3264"/>
                </a:cxn>
                <a:cxn ang="0">
                  <a:pos x="connsiteX3265" y="connsiteY3265"/>
                </a:cxn>
                <a:cxn ang="0">
                  <a:pos x="connsiteX3266" y="connsiteY3266"/>
                </a:cxn>
                <a:cxn ang="0">
                  <a:pos x="connsiteX3267" y="connsiteY3267"/>
                </a:cxn>
                <a:cxn ang="0">
                  <a:pos x="connsiteX3268" y="connsiteY3268"/>
                </a:cxn>
                <a:cxn ang="0">
                  <a:pos x="connsiteX3269" y="connsiteY3269"/>
                </a:cxn>
                <a:cxn ang="0">
                  <a:pos x="connsiteX3270" y="connsiteY3270"/>
                </a:cxn>
                <a:cxn ang="0">
                  <a:pos x="connsiteX3271" y="connsiteY3271"/>
                </a:cxn>
                <a:cxn ang="0">
                  <a:pos x="connsiteX3272" y="connsiteY3272"/>
                </a:cxn>
                <a:cxn ang="0">
                  <a:pos x="connsiteX3273" y="connsiteY3273"/>
                </a:cxn>
                <a:cxn ang="0">
                  <a:pos x="connsiteX3274" y="connsiteY3274"/>
                </a:cxn>
                <a:cxn ang="0">
                  <a:pos x="connsiteX3275" y="connsiteY3275"/>
                </a:cxn>
                <a:cxn ang="0">
                  <a:pos x="connsiteX3276" y="connsiteY3276"/>
                </a:cxn>
                <a:cxn ang="0">
                  <a:pos x="connsiteX3277" y="connsiteY3277"/>
                </a:cxn>
                <a:cxn ang="0">
                  <a:pos x="connsiteX3278" y="connsiteY3278"/>
                </a:cxn>
                <a:cxn ang="0">
                  <a:pos x="connsiteX3279" y="connsiteY3279"/>
                </a:cxn>
                <a:cxn ang="0">
                  <a:pos x="connsiteX3280" y="connsiteY3280"/>
                </a:cxn>
                <a:cxn ang="0">
                  <a:pos x="connsiteX3281" y="connsiteY3281"/>
                </a:cxn>
                <a:cxn ang="0">
                  <a:pos x="connsiteX3282" y="connsiteY3282"/>
                </a:cxn>
                <a:cxn ang="0">
                  <a:pos x="connsiteX3283" y="connsiteY3283"/>
                </a:cxn>
                <a:cxn ang="0">
                  <a:pos x="connsiteX3284" y="connsiteY3284"/>
                </a:cxn>
                <a:cxn ang="0">
                  <a:pos x="connsiteX3285" y="connsiteY3285"/>
                </a:cxn>
                <a:cxn ang="0">
                  <a:pos x="connsiteX3286" y="connsiteY3286"/>
                </a:cxn>
                <a:cxn ang="0">
                  <a:pos x="connsiteX3287" y="connsiteY3287"/>
                </a:cxn>
                <a:cxn ang="0">
                  <a:pos x="connsiteX3288" y="connsiteY3288"/>
                </a:cxn>
                <a:cxn ang="0">
                  <a:pos x="connsiteX3289" y="connsiteY3289"/>
                </a:cxn>
                <a:cxn ang="0">
                  <a:pos x="connsiteX3290" y="connsiteY3290"/>
                </a:cxn>
                <a:cxn ang="0">
                  <a:pos x="connsiteX3291" y="connsiteY3291"/>
                </a:cxn>
                <a:cxn ang="0">
                  <a:pos x="connsiteX3292" y="connsiteY3292"/>
                </a:cxn>
                <a:cxn ang="0">
                  <a:pos x="connsiteX3293" y="connsiteY3293"/>
                </a:cxn>
                <a:cxn ang="0">
                  <a:pos x="connsiteX3294" y="connsiteY3294"/>
                </a:cxn>
                <a:cxn ang="0">
                  <a:pos x="connsiteX3295" y="connsiteY3295"/>
                </a:cxn>
                <a:cxn ang="0">
                  <a:pos x="connsiteX3296" y="connsiteY3296"/>
                </a:cxn>
                <a:cxn ang="0">
                  <a:pos x="connsiteX3297" y="connsiteY3297"/>
                </a:cxn>
                <a:cxn ang="0">
                  <a:pos x="connsiteX3298" y="connsiteY3298"/>
                </a:cxn>
                <a:cxn ang="0">
                  <a:pos x="connsiteX3299" y="connsiteY3299"/>
                </a:cxn>
                <a:cxn ang="0">
                  <a:pos x="connsiteX3300" y="connsiteY3300"/>
                </a:cxn>
                <a:cxn ang="0">
                  <a:pos x="connsiteX3301" y="connsiteY3301"/>
                </a:cxn>
                <a:cxn ang="0">
                  <a:pos x="connsiteX3302" y="connsiteY3302"/>
                </a:cxn>
                <a:cxn ang="0">
                  <a:pos x="connsiteX3303" y="connsiteY3303"/>
                </a:cxn>
                <a:cxn ang="0">
                  <a:pos x="connsiteX3304" y="connsiteY3304"/>
                </a:cxn>
                <a:cxn ang="0">
                  <a:pos x="connsiteX3305" y="connsiteY3305"/>
                </a:cxn>
                <a:cxn ang="0">
                  <a:pos x="connsiteX3306" y="connsiteY3306"/>
                </a:cxn>
                <a:cxn ang="0">
                  <a:pos x="connsiteX3307" y="connsiteY3307"/>
                </a:cxn>
                <a:cxn ang="0">
                  <a:pos x="connsiteX3308" y="connsiteY3308"/>
                </a:cxn>
                <a:cxn ang="0">
                  <a:pos x="connsiteX3309" y="connsiteY3309"/>
                </a:cxn>
                <a:cxn ang="0">
                  <a:pos x="connsiteX3310" y="connsiteY3310"/>
                </a:cxn>
                <a:cxn ang="0">
                  <a:pos x="connsiteX3311" y="connsiteY3311"/>
                </a:cxn>
                <a:cxn ang="0">
                  <a:pos x="connsiteX3312" y="connsiteY3312"/>
                </a:cxn>
                <a:cxn ang="0">
                  <a:pos x="connsiteX3313" y="connsiteY3313"/>
                </a:cxn>
                <a:cxn ang="0">
                  <a:pos x="connsiteX3314" y="connsiteY3314"/>
                </a:cxn>
                <a:cxn ang="0">
                  <a:pos x="connsiteX3315" y="connsiteY3315"/>
                </a:cxn>
                <a:cxn ang="0">
                  <a:pos x="connsiteX3316" y="connsiteY3316"/>
                </a:cxn>
                <a:cxn ang="0">
                  <a:pos x="connsiteX3317" y="connsiteY3317"/>
                </a:cxn>
                <a:cxn ang="0">
                  <a:pos x="connsiteX3318" y="connsiteY3318"/>
                </a:cxn>
                <a:cxn ang="0">
                  <a:pos x="connsiteX3319" y="connsiteY3319"/>
                </a:cxn>
                <a:cxn ang="0">
                  <a:pos x="connsiteX3320" y="connsiteY3320"/>
                </a:cxn>
                <a:cxn ang="0">
                  <a:pos x="connsiteX3321" y="connsiteY3321"/>
                </a:cxn>
                <a:cxn ang="0">
                  <a:pos x="connsiteX3322" y="connsiteY3322"/>
                </a:cxn>
                <a:cxn ang="0">
                  <a:pos x="connsiteX3323" y="connsiteY3323"/>
                </a:cxn>
                <a:cxn ang="0">
                  <a:pos x="connsiteX3324" y="connsiteY3324"/>
                </a:cxn>
                <a:cxn ang="0">
                  <a:pos x="connsiteX3325" y="connsiteY3325"/>
                </a:cxn>
                <a:cxn ang="0">
                  <a:pos x="connsiteX3326" y="connsiteY3326"/>
                </a:cxn>
                <a:cxn ang="0">
                  <a:pos x="connsiteX3327" y="connsiteY3327"/>
                </a:cxn>
                <a:cxn ang="0">
                  <a:pos x="connsiteX3328" y="connsiteY3328"/>
                </a:cxn>
                <a:cxn ang="0">
                  <a:pos x="connsiteX3329" y="connsiteY3329"/>
                </a:cxn>
                <a:cxn ang="0">
                  <a:pos x="connsiteX3330" y="connsiteY3330"/>
                </a:cxn>
                <a:cxn ang="0">
                  <a:pos x="connsiteX3331" y="connsiteY3331"/>
                </a:cxn>
                <a:cxn ang="0">
                  <a:pos x="connsiteX3332" y="connsiteY3332"/>
                </a:cxn>
                <a:cxn ang="0">
                  <a:pos x="connsiteX3333" y="connsiteY3333"/>
                </a:cxn>
                <a:cxn ang="0">
                  <a:pos x="connsiteX3334" y="connsiteY3334"/>
                </a:cxn>
                <a:cxn ang="0">
                  <a:pos x="connsiteX3335" y="connsiteY3335"/>
                </a:cxn>
                <a:cxn ang="0">
                  <a:pos x="connsiteX3336" y="connsiteY3336"/>
                </a:cxn>
                <a:cxn ang="0">
                  <a:pos x="connsiteX3337" y="connsiteY3337"/>
                </a:cxn>
                <a:cxn ang="0">
                  <a:pos x="connsiteX3338" y="connsiteY3338"/>
                </a:cxn>
                <a:cxn ang="0">
                  <a:pos x="connsiteX3339" y="connsiteY3339"/>
                </a:cxn>
                <a:cxn ang="0">
                  <a:pos x="connsiteX3340" y="connsiteY3340"/>
                </a:cxn>
                <a:cxn ang="0">
                  <a:pos x="connsiteX3341" y="connsiteY3341"/>
                </a:cxn>
                <a:cxn ang="0">
                  <a:pos x="connsiteX3342" y="connsiteY3342"/>
                </a:cxn>
                <a:cxn ang="0">
                  <a:pos x="connsiteX3343" y="connsiteY3343"/>
                </a:cxn>
                <a:cxn ang="0">
                  <a:pos x="connsiteX3344" y="connsiteY3344"/>
                </a:cxn>
                <a:cxn ang="0">
                  <a:pos x="connsiteX3345" y="connsiteY3345"/>
                </a:cxn>
                <a:cxn ang="0">
                  <a:pos x="connsiteX3346" y="connsiteY3346"/>
                </a:cxn>
                <a:cxn ang="0">
                  <a:pos x="connsiteX3347" y="connsiteY3347"/>
                </a:cxn>
                <a:cxn ang="0">
                  <a:pos x="connsiteX3348" y="connsiteY3348"/>
                </a:cxn>
                <a:cxn ang="0">
                  <a:pos x="connsiteX3349" y="connsiteY3349"/>
                </a:cxn>
                <a:cxn ang="0">
                  <a:pos x="connsiteX3350" y="connsiteY3350"/>
                </a:cxn>
                <a:cxn ang="0">
                  <a:pos x="connsiteX3351" y="connsiteY3351"/>
                </a:cxn>
                <a:cxn ang="0">
                  <a:pos x="connsiteX3352" y="connsiteY3352"/>
                </a:cxn>
                <a:cxn ang="0">
                  <a:pos x="connsiteX3353" y="connsiteY3353"/>
                </a:cxn>
                <a:cxn ang="0">
                  <a:pos x="connsiteX3354" y="connsiteY3354"/>
                </a:cxn>
                <a:cxn ang="0">
                  <a:pos x="connsiteX3355" y="connsiteY3355"/>
                </a:cxn>
                <a:cxn ang="0">
                  <a:pos x="connsiteX3356" y="connsiteY3356"/>
                </a:cxn>
                <a:cxn ang="0">
                  <a:pos x="connsiteX3357" y="connsiteY3357"/>
                </a:cxn>
                <a:cxn ang="0">
                  <a:pos x="connsiteX3358" y="connsiteY3358"/>
                </a:cxn>
                <a:cxn ang="0">
                  <a:pos x="connsiteX3359" y="connsiteY3359"/>
                </a:cxn>
                <a:cxn ang="0">
                  <a:pos x="connsiteX3360" y="connsiteY3360"/>
                </a:cxn>
                <a:cxn ang="0">
                  <a:pos x="connsiteX3361" y="connsiteY3361"/>
                </a:cxn>
                <a:cxn ang="0">
                  <a:pos x="connsiteX3362" y="connsiteY3362"/>
                </a:cxn>
                <a:cxn ang="0">
                  <a:pos x="connsiteX3363" y="connsiteY3363"/>
                </a:cxn>
                <a:cxn ang="0">
                  <a:pos x="connsiteX3364" y="connsiteY3364"/>
                </a:cxn>
                <a:cxn ang="0">
                  <a:pos x="connsiteX3365" y="connsiteY3365"/>
                </a:cxn>
                <a:cxn ang="0">
                  <a:pos x="connsiteX3366" y="connsiteY3366"/>
                </a:cxn>
                <a:cxn ang="0">
                  <a:pos x="connsiteX3367" y="connsiteY3367"/>
                </a:cxn>
                <a:cxn ang="0">
                  <a:pos x="connsiteX3368" y="connsiteY3368"/>
                </a:cxn>
                <a:cxn ang="0">
                  <a:pos x="connsiteX3369" y="connsiteY3369"/>
                </a:cxn>
                <a:cxn ang="0">
                  <a:pos x="connsiteX3370" y="connsiteY3370"/>
                </a:cxn>
                <a:cxn ang="0">
                  <a:pos x="connsiteX3371" y="connsiteY3371"/>
                </a:cxn>
                <a:cxn ang="0">
                  <a:pos x="connsiteX3372" y="connsiteY3372"/>
                </a:cxn>
                <a:cxn ang="0">
                  <a:pos x="connsiteX3373" y="connsiteY3373"/>
                </a:cxn>
                <a:cxn ang="0">
                  <a:pos x="connsiteX3374" y="connsiteY3374"/>
                </a:cxn>
                <a:cxn ang="0">
                  <a:pos x="connsiteX3375" y="connsiteY3375"/>
                </a:cxn>
                <a:cxn ang="0">
                  <a:pos x="connsiteX3376" y="connsiteY3376"/>
                </a:cxn>
                <a:cxn ang="0">
                  <a:pos x="connsiteX3377" y="connsiteY3377"/>
                </a:cxn>
                <a:cxn ang="0">
                  <a:pos x="connsiteX3378" y="connsiteY3378"/>
                </a:cxn>
                <a:cxn ang="0">
                  <a:pos x="connsiteX3379" y="connsiteY3379"/>
                </a:cxn>
                <a:cxn ang="0">
                  <a:pos x="connsiteX3380" y="connsiteY3380"/>
                </a:cxn>
                <a:cxn ang="0">
                  <a:pos x="connsiteX3381" y="connsiteY3381"/>
                </a:cxn>
                <a:cxn ang="0">
                  <a:pos x="connsiteX3382" y="connsiteY3382"/>
                </a:cxn>
                <a:cxn ang="0">
                  <a:pos x="connsiteX3383" y="connsiteY3383"/>
                </a:cxn>
                <a:cxn ang="0">
                  <a:pos x="connsiteX3384" y="connsiteY3384"/>
                </a:cxn>
                <a:cxn ang="0">
                  <a:pos x="connsiteX3385" y="connsiteY3385"/>
                </a:cxn>
                <a:cxn ang="0">
                  <a:pos x="connsiteX3386" y="connsiteY3386"/>
                </a:cxn>
                <a:cxn ang="0">
                  <a:pos x="connsiteX3387" y="connsiteY3387"/>
                </a:cxn>
                <a:cxn ang="0">
                  <a:pos x="connsiteX3388" y="connsiteY3388"/>
                </a:cxn>
                <a:cxn ang="0">
                  <a:pos x="connsiteX3389" y="connsiteY3389"/>
                </a:cxn>
                <a:cxn ang="0">
                  <a:pos x="connsiteX3390" y="connsiteY3390"/>
                </a:cxn>
                <a:cxn ang="0">
                  <a:pos x="connsiteX3391" y="connsiteY3391"/>
                </a:cxn>
                <a:cxn ang="0">
                  <a:pos x="connsiteX3392" y="connsiteY3392"/>
                </a:cxn>
                <a:cxn ang="0">
                  <a:pos x="connsiteX3393" y="connsiteY3393"/>
                </a:cxn>
                <a:cxn ang="0">
                  <a:pos x="connsiteX3394" y="connsiteY3394"/>
                </a:cxn>
                <a:cxn ang="0">
                  <a:pos x="connsiteX3395" y="connsiteY3395"/>
                </a:cxn>
                <a:cxn ang="0">
                  <a:pos x="connsiteX3396" y="connsiteY3396"/>
                </a:cxn>
                <a:cxn ang="0">
                  <a:pos x="connsiteX3397" y="connsiteY3397"/>
                </a:cxn>
                <a:cxn ang="0">
                  <a:pos x="connsiteX3398" y="connsiteY3398"/>
                </a:cxn>
                <a:cxn ang="0">
                  <a:pos x="connsiteX3399" y="connsiteY3399"/>
                </a:cxn>
                <a:cxn ang="0">
                  <a:pos x="connsiteX3400" y="connsiteY3400"/>
                </a:cxn>
                <a:cxn ang="0">
                  <a:pos x="connsiteX3401" y="connsiteY3401"/>
                </a:cxn>
                <a:cxn ang="0">
                  <a:pos x="connsiteX3402" y="connsiteY3402"/>
                </a:cxn>
                <a:cxn ang="0">
                  <a:pos x="connsiteX3403" y="connsiteY3403"/>
                </a:cxn>
                <a:cxn ang="0">
                  <a:pos x="connsiteX3404" y="connsiteY3404"/>
                </a:cxn>
                <a:cxn ang="0">
                  <a:pos x="connsiteX3405" y="connsiteY3405"/>
                </a:cxn>
                <a:cxn ang="0">
                  <a:pos x="connsiteX3406" y="connsiteY3406"/>
                </a:cxn>
                <a:cxn ang="0">
                  <a:pos x="connsiteX3407" y="connsiteY3407"/>
                </a:cxn>
                <a:cxn ang="0">
                  <a:pos x="connsiteX3408" y="connsiteY3408"/>
                </a:cxn>
                <a:cxn ang="0">
                  <a:pos x="connsiteX3409" y="connsiteY3409"/>
                </a:cxn>
                <a:cxn ang="0">
                  <a:pos x="connsiteX3410" y="connsiteY3410"/>
                </a:cxn>
                <a:cxn ang="0">
                  <a:pos x="connsiteX3411" y="connsiteY3411"/>
                </a:cxn>
                <a:cxn ang="0">
                  <a:pos x="connsiteX3412" y="connsiteY3412"/>
                </a:cxn>
                <a:cxn ang="0">
                  <a:pos x="connsiteX3413" y="connsiteY3413"/>
                </a:cxn>
                <a:cxn ang="0">
                  <a:pos x="connsiteX3414" y="connsiteY3414"/>
                </a:cxn>
                <a:cxn ang="0">
                  <a:pos x="connsiteX3415" y="connsiteY3415"/>
                </a:cxn>
                <a:cxn ang="0">
                  <a:pos x="connsiteX3416" y="connsiteY3416"/>
                </a:cxn>
                <a:cxn ang="0">
                  <a:pos x="connsiteX3417" y="connsiteY3417"/>
                </a:cxn>
                <a:cxn ang="0">
                  <a:pos x="connsiteX3418" y="connsiteY3418"/>
                </a:cxn>
                <a:cxn ang="0">
                  <a:pos x="connsiteX3419" y="connsiteY3419"/>
                </a:cxn>
                <a:cxn ang="0">
                  <a:pos x="connsiteX3420" y="connsiteY3420"/>
                </a:cxn>
                <a:cxn ang="0">
                  <a:pos x="connsiteX3421" y="connsiteY3421"/>
                </a:cxn>
                <a:cxn ang="0">
                  <a:pos x="connsiteX3422" y="connsiteY3422"/>
                </a:cxn>
                <a:cxn ang="0">
                  <a:pos x="connsiteX3423" y="connsiteY3423"/>
                </a:cxn>
                <a:cxn ang="0">
                  <a:pos x="connsiteX3424" y="connsiteY3424"/>
                </a:cxn>
                <a:cxn ang="0">
                  <a:pos x="connsiteX3425" y="connsiteY3425"/>
                </a:cxn>
                <a:cxn ang="0">
                  <a:pos x="connsiteX3426" y="connsiteY3426"/>
                </a:cxn>
                <a:cxn ang="0">
                  <a:pos x="connsiteX3427" y="connsiteY3427"/>
                </a:cxn>
                <a:cxn ang="0">
                  <a:pos x="connsiteX3428" y="connsiteY3428"/>
                </a:cxn>
                <a:cxn ang="0">
                  <a:pos x="connsiteX3429" y="connsiteY3429"/>
                </a:cxn>
                <a:cxn ang="0">
                  <a:pos x="connsiteX3430" y="connsiteY3430"/>
                </a:cxn>
                <a:cxn ang="0">
                  <a:pos x="connsiteX3431" y="connsiteY3431"/>
                </a:cxn>
                <a:cxn ang="0">
                  <a:pos x="connsiteX3432" y="connsiteY3432"/>
                </a:cxn>
                <a:cxn ang="0">
                  <a:pos x="connsiteX3433" y="connsiteY3433"/>
                </a:cxn>
                <a:cxn ang="0">
                  <a:pos x="connsiteX3434" y="connsiteY3434"/>
                </a:cxn>
                <a:cxn ang="0">
                  <a:pos x="connsiteX3435" y="connsiteY3435"/>
                </a:cxn>
                <a:cxn ang="0">
                  <a:pos x="connsiteX3436" y="connsiteY3436"/>
                </a:cxn>
                <a:cxn ang="0">
                  <a:pos x="connsiteX3437" y="connsiteY3437"/>
                </a:cxn>
                <a:cxn ang="0">
                  <a:pos x="connsiteX3438" y="connsiteY3438"/>
                </a:cxn>
                <a:cxn ang="0">
                  <a:pos x="connsiteX3439" y="connsiteY3439"/>
                </a:cxn>
                <a:cxn ang="0">
                  <a:pos x="connsiteX3440" y="connsiteY3440"/>
                </a:cxn>
                <a:cxn ang="0">
                  <a:pos x="connsiteX3441" y="connsiteY3441"/>
                </a:cxn>
                <a:cxn ang="0">
                  <a:pos x="connsiteX3442" y="connsiteY3442"/>
                </a:cxn>
                <a:cxn ang="0">
                  <a:pos x="connsiteX3443" y="connsiteY3443"/>
                </a:cxn>
                <a:cxn ang="0">
                  <a:pos x="connsiteX3444" y="connsiteY3444"/>
                </a:cxn>
                <a:cxn ang="0">
                  <a:pos x="connsiteX3445" y="connsiteY3445"/>
                </a:cxn>
                <a:cxn ang="0">
                  <a:pos x="connsiteX3446" y="connsiteY3446"/>
                </a:cxn>
                <a:cxn ang="0">
                  <a:pos x="connsiteX3447" y="connsiteY3447"/>
                </a:cxn>
                <a:cxn ang="0">
                  <a:pos x="connsiteX3448" y="connsiteY3448"/>
                </a:cxn>
                <a:cxn ang="0">
                  <a:pos x="connsiteX3449" y="connsiteY3449"/>
                </a:cxn>
                <a:cxn ang="0">
                  <a:pos x="connsiteX3450" y="connsiteY3450"/>
                </a:cxn>
                <a:cxn ang="0">
                  <a:pos x="connsiteX3451" y="connsiteY3451"/>
                </a:cxn>
                <a:cxn ang="0">
                  <a:pos x="connsiteX3452" y="connsiteY3452"/>
                </a:cxn>
                <a:cxn ang="0">
                  <a:pos x="connsiteX3453" y="connsiteY3453"/>
                </a:cxn>
                <a:cxn ang="0">
                  <a:pos x="connsiteX3454" y="connsiteY3454"/>
                </a:cxn>
                <a:cxn ang="0">
                  <a:pos x="connsiteX3455" y="connsiteY3455"/>
                </a:cxn>
                <a:cxn ang="0">
                  <a:pos x="connsiteX3456" y="connsiteY3456"/>
                </a:cxn>
                <a:cxn ang="0">
                  <a:pos x="connsiteX3457" y="connsiteY3457"/>
                </a:cxn>
                <a:cxn ang="0">
                  <a:pos x="connsiteX3458" y="connsiteY3458"/>
                </a:cxn>
                <a:cxn ang="0">
                  <a:pos x="connsiteX3459" y="connsiteY3459"/>
                </a:cxn>
                <a:cxn ang="0">
                  <a:pos x="connsiteX3460" y="connsiteY3460"/>
                </a:cxn>
                <a:cxn ang="0">
                  <a:pos x="connsiteX3461" y="connsiteY3461"/>
                </a:cxn>
                <a:cxn ang="0">
                  <a:pos x="connsiteX3462" y="connsiteY3462"/>
                </a:cxn>
                <a:cxn ang="0">
                  <a:pos x="connsiteX3463" y="connsiteY3463"/>
                </a:cxn>
                <a:cxn ang="0">
                  <a:pos x="connsiteX3464" y="connsiteY3464"/>
                </a:cxn>
                <a:cxn ang="0">
                  <a:pos x="connsiteX3465" y="connsiteY3465"/>
                </a:cxn>
                <a:cxn ang="0">
                  <a:pos x="connsiteX3466" y="connsiteY3466"/>
                </a:cxn>
                <a:cxn ang="0">
                  <a:pos x="connsiteX3467" y="connsiteY3467"/>
                </a:cxn>
                <a:cxn ang="0">
                  <a:pos x="connsiteX3468" y="connsiteY3468"/>
                </a:cxn>
                <a:cxn ang="0">
                  <a:pos x="connsiteX3469" y="connsiteY3469"/>
                </a:cxn>
                <a:cxn ang="0">
                  <a:pos x="connsiteX3470" y="connsiteY3470"/>
                </a:cxn>
                <a:cxn ang="0">
                  <a:pos x="connsiteX3471" y="connsiteY3471"/>
                </a:cxn>
                <a:cxn ang="0">
                  <a:pos x="connsiteX3472" y="connsiteY3472"/>
                </a:cxn>
                <a:cxn ang="0">
                  <a:pos x="connsiteX3473" y="connsiteY3473"/>
                </a:cxn>
                <a:cxn ang="0">
                  <a:pos x="connsiteX3474" y="connsiteY3474"/>
                </a:cxn>
                <a:cxn ang="0">
                  <a:pos x="connsiteX3475" y="connsiteY3475"/>
                </a:cxn>
                <a:cxn ang="0">
                  <a:pos x="connsiteX3476" y="connsiteY3476"/>
                </a:cxn>
                <a:cxn ang="0">
                  <a:pos x="connsiteX3477" y="connsiteY3477"/>
                </a:cxn>
                <a:cxn ang="0">
                  <a:pos x="connsiteX3478" y="connsiteY3478"/>
                </a:cxn>
                <a:cxn ang="0">
                  <a:pos x="connsiteX3479" y="connsiteY3479"/>
                </a:cxn>
                <a:cxn ang="0">
                  <a:pos x="connsiteX3480" y="connsiteY3480"/>
                </a:cxn>
                <a:cxn ang="0">
                  <a:pos x="connsiteX3481" y="connsiteY3481"/>
                </a:cxn>
                <a:cxn ang="0">
                  <a:pos x="connsiteX3482" y="connsiteY3482"/>
                </a:cxn>
                <a:cxn ang="0">
                  <a:pos x="connsiteX3483" y="connsiteY3483"/>
                </a:cxn>
                <a:cxn ang="0">
                  <a:pos x="connsiteX3484" y="connsiteY3484"/>
                </a:cxn>
                <a:cxn ang="0">
                  <a:pos x="connsiteX3485" y="connsiteY3485"/>
                </a:cxn>
                <a:cxn ang="0">
                  <a:pos x="connsiteX3486" y="connsiteY3486"/>
                </a:cxn>
                <a:cxn ang="0">
                  <a:pos x="connsiteX3487" y="connsiteY3487"/>
                </a:cxn>
                <a:cxn ang="0">
                  <a:pos x="connsiteX3488" y="connsiteY3488"/>
                </a:cxn>
                <a:cxn ang="0">
                  <a:pos x="connsiteX3489" y="connsiteY3489"/>
                </a:cxn>
                <a:cxn ang="0">
                  <a:pos x="connsiteX3490" y="connsiteY3490"/>
                </a:cxn>
                <a:cxn ang="0">
                  <a:pos x="connsiteX3491" y="connsiteY3491"/>
                </a:cxn>
                <a:cxn ang="0">
                  <a:pos x="connsiteX3492" y="connsiteY3492"/>
                </a:cxn>
                <a:cxn ang="0">
                  <a:pos x="connsiteX3493" y="connsiteY3493"/>
                </a:cxn>
                <a:cxn ang="0">
                  <a:pos x="connsiteX3494" y="connsiteY3494"/>
                </a:cxn>
                <a:cxn ang="0">
                  <a:pos x="connsiteX3495" y="connsiteY3495"/>
                </a:cxn>
                <a:cxn ang="0">
                  <a:pos x="connsiteX3496" y="connsiteY3496"/>
                </a:cxn>
                <a:cxn ang="0">
                  <a:pos x="connsiteX3497" y="connsiteY3497"/>
                </a:cxn>
                <a:cxn ang="0">
                  <a:pos x="connsiteX3498" y="connsiteY3498"/>
                </a:cxn>
                <a:cxn ang="0">
                  <a:pos x="connsiteX3499" y="connsiteY3499"/>
                </a:cxn>
                <a:cxn ang="0">
                  <a:pos x="connsiteX3500" y="connsiteY3500"/>
                </a:cxn>
                <a:cxn ang="0">
                  <a:pos x="connsiteX3501" y="connsiteY3501"/>
                </a:cxn>
                <a:cxn ang="0">
                  <a:pos x="connsiteX3502" y="connsiteY3502"/>
                </a:cxn>
                <a:cxn ang="0">
                  <a:pos x="connsiteX3503" y="connsiteY3503"/>
                </a:cxn>
                <a:cxn ang="0">
                  <a:pos x="connsiteX3504" y="connsiteY3504"/>
                </a:cxn>
                <a:cxn ang="0">
                  <a:pos x="connsiteX3505" y="connsiteY3505"/>
                </a:cxn>
                <a:cxn ang="0">
                  <a:pos x="connsiteX3506" y="connsiteY3506"/>
                </a:cxn>
                <a:cxn ang="0">
                  <a:pos x="connsiteX3507" y="connsiteY3507"/>
                </a:cxn>
                <a:cxn ang="0">
                  <a:pos x="connsiteX3508" y="connsiteY3508"/>
                </a:cxn>
                <a:cxn ang="0">
                  <a:pos x="connsiteX3509" y="connsiteY3509"/>
                </a:cxn>
                <a:cxn ang="0">
                  <a:pos x="connsiteX3510" y="connsiteY3510"/>
                </a:cxn>
                <a:cxn ang="0">
                  <a:pos x="connsiteX3511" y="connsiteY3511"/>
                </a:cxn>
                <a:cxn ang="0">
                  <a:pos x="connsiteX3512" y="connsiteY3512"/>
                </a:cxn>
                <a:cxn ang="0">
                  <a:pos x="connsiteX3513" y="connsiteY3513"/>
                </a:cxn>
                <a:cxn ang="0">
                  <a:pos x="connsiteX3514" y="connsiteY3514"/>
                </a:cxn>
                <a:cxn ang="0">
                  <a:pos x="connsiteX3515" y="connsiteY3515"/>
                </a:cxn>
                <a:cxn ang="0">
                  <a:pos x="connsiteX3516" y="connsiteY3516"/>
                </a:cxn>
                <a:cxn ang="0">
                  <a:pos x="connsiteX3517" y="connsiteY3517"/>
                </a:cxn>
                <a:cxn ang="0">
                  <a:pos x="connsiteX3518" y="connsiteY3518"/>
                </a:cxn>
                <a:cxn ang="0">
                  <a:pos x="connsiteX3519" y="connsiteY3519"/>
                </a:cxn>
                <a:cxn ang="0">
                  <a:pos x="connsiteX3520" y="connsiteY3520"/>
                </a:cxn>
                <a:cxn ang="0">
                  <a:pos x="connsiteX3521" y="connsiteY3521"/>
                </a:cxn>
                <a:cxn ang="0">
                  <a:pos x="connsiteX3522" y="connsiteY3522"/>
                </a:cxn>
                <a:cxn ang="0">
                  <a:pos x="connsiteX3523" y="connsiteY3523"/>
                </a:cxn>
                <a:cxn ang="0">
                  <a:pos x="connsiteX3524" y="connsiteY3524"/>
                </a:cxn>
                <a:cxn ang="0">
                  <a:pos x="connsiteX3525" y="connsiteY3525"/>
                </a:cxn>
                <a:cxn ang="0">
                  <a:pos x="connsiteX3526" y="connsiteY3526"/>
                </a:cxn>
                <a:cxn ang="0">
                  <a:pos x="connsiteX3527" y="connsiteY3527"/>
                </a:cxn>
                <a:cxn ang="0">
                  <a:pos x="connsiteX3528" y="connsiteY3528"/>
                </a:cxn>
                <a:cxn ang="0">
                  <a:pos x="connsiteX3529" y="connsiteY3529"/>
                </a:cxn>
                <a:cxn ang="0">
                  <a:pos x="connsiteX3530" y="connsiteY3530"/>
                </a:cxn>
                <a:cxn ang="0">
                  <a:pos x="connsiteX3531" y="connsiteY3531"/>
                </a:cxn>
                <a:cxn ang="0">
                  <a:pos x="connsiteX3532" y="connsiteY3532"/>
                </a:cxn>
                <a:cxn ang="0">
                  <a:pos x="connsiteX3533" y="connsiteY3533"/>
                </a:cxn>
                <a:cxn ang="0">
                  <a:pos x="connsiteX3534" y="connsiteY3534"/>
                </a:cxn>
                <a:cxn ang="0">
                  <a:pos x="connsiteX3535" y="connsiteY3535"/>
                </a:cxn>
                <a:cxn ang="0">
                  <a:pos x="connsiteX3536" y="connsiteY3536"/>
                </a:cxn>
                <a:cxn ang="0">
                  <a:pos x="connsiteX3537" y="connsiteY3537"/>
                </a:cxn>
                <a:cxn ang="0">
                  <a:pos x="connsiteX3538" y="connsiteY3538"/>
                </a:cxn>
                <a:cxn ang="0">
                  <a:pos x="connsiteX3539" y="connsiteY3539"/>
                </a:cxn>
                <a:cxn ang="0">
                  <a:pos x="connsiteX3540" y="connsiteY3540"/>
                </a:cxn>
                <a:cxn ang="0">
                  <a:pos x="connsiteX3541" y="connsiteY3541"/>
                </a:cxn>
                <a:cxn ang="0">
                  <a:pos x="connsiteX3542" y="connsiteY3542"/>
                </a:cxn>
                <a:cxn ang="0">
                  <a:pos x="connsiteX3543" y="connsiteY3543"/>
                </a:cxn>
                <a:cxn ang="0">
                  <a:pos x="connsiteX3544" y="connsiteY3544"/>
                </a:cxn>
                <a:cxn ang="0">
                  <a:pos x="connsiteX3545" y="connsiteY3545"/>
                </a:cxn>
                <a:cxn ang="0">
                  <a:pos x="connsiteX3546" y="connsiteY3546"/>
                </a:cxn>
                <a:cxn ang="0">
                  <a:pos x="connsiteX3547" y="connsiteY3547"/>
                </a:cxn>
                <a:cxn ang="0">
                  <a:pos x="connsiteX3548" y="connsiteY3548"/>
                </a:cxn>
                <a:cxn ang="0">
                  <a:pos x="connsiteX3549" y="connsiteY3549"/>
                </a:cxn>
                <a:cxn ang="0">
                  <a:pos x="connsiteX3550" y="connsiteY3550"/>
                </a:cxn>
                <a:cxn ang="0">
                  <a:pos x="connsiteX3551" y="connsiteY3551"/>
                </a:cxn>
                <a:cxn ang="0">
                  <a:pos x="connsiteX3552" y="connsiteY3552"/>
                </a:cxn>
                <a:cxn ang="0">
                  <a:pos x="connsiteX3553" y="connsiteY3553"/>
                </a:cxn>
                <a:cxn ang="0">
                  <a:pos x="connsiteX3554" y="connsiteY3554"/>
                </a:cxn>
                <a:cxn ang="0">
                  <a:pos x="connsiteX3555" y="connsiteY3555"/>
                </a:cxn>
                <a:cxn ang="0">
                  <a:pos x="connsiteX3556" y="connsiteY3556"/>
                </a:cxn>
                <a:cxn ang="0">
                  <a:pos x="connsiteX3557" y="connsiteY3557"/>
                </a:cxn>
                <a:cxn ang="0">
                  <a:pos x="connsiteX3558" y="connsiteY3558"/>
                </a:cxn>
                <a:cxn ang="0">
                  <a:pos x="connsiteX3559" y="connsiteY3559"/>
                </a:cxn>
                <a:cxn ang="0">
                  <a:pos x="connsiteX3560" y="connsiteY3560"/>
                </a:cxn>
                <a:cxn ang="0">
                  <a:pos x="connsiteX3561" y="connsiteY3561"/>
                </a:cxn>
                <a:cxn ang="0">
                  <a:pos x="connsiteX3562" y="connsiteY3562"/>
                </a:cxn>
                <a:cxn ang="0">
                  <a:pos x="connsiteX3563" y="connsiteY3563"/>
                </a:cxn>
                <a:cxn ang="0">
                  <a:pos x="connsiteX3564" y="connsiteY3564"/>
                </a:cxn>
                <a:cxn ang="0">
                  <a:pos x="connsiteX3565" y="connsiteY3565"/>
                </a:cxn>
                <a:cxn ang="0">
                  <a:pos x="connsiteX3566" y="connsiteY3566"/>
                </a:cxn>
                <a:cxn ang="0">
                  <a:pos x="connsiteX3567" y="connsiteY3567"/>
                </a:cxn>
                <a:cxn ang="0">
                  <a:pos x="connsiteX3568" y="connsiteY3568"/>
                </a:cxn>
                <a:cxn ang="0">
                  <a:pos x="connsiteX3569" y="connsiteY3569"/>
                </a:cxn>
                <a:cxn ang="0">
                  <a:pos x="connsiteX3570" y="connsiteY3570"/>
                </a:cxn>
                <a:cxn ang="0">
                  <a:pos x="connsiteX3571" y="connsiteY3571"/>
                </a:cxn>
                <a:cxn ang="0">
                  <a:pos x="connsiteX3572" y="connsiteY3572"/>
                </a:cxn>
                <a:cxn ang="0">
                  <a:pos x="connsiteX3573" y="connsiteY3573"/>
                </a:cxn>
                <a:cxn ang="0">
                  <a:pos x="connsiteX3574" y="connsiteY3574"/>
                </a:cxn>
                <a:cxn ang="0">
                  <a:pos x="connsiteX3575" y="connsiteY3575"/>
                </a:cxn>
                <a:cxn ang="0">
                  <a:pos x="connsiteX3576" y="connsiteY3576"/>
                </a:cxn>
                <a:cxn ang="0">
                  <a:pos x="connsiteX3577" y="connsiteY3577"/>
                </a:cxn>
                <a:cxn ang="0">
                  <a:pos x="connsiteX3578" y="connsiteY3578"/>
                </a:cxn>
                <a:cxn ang="0">
                  <a:pos x="connsiteX3579" y="connsiteY3579"/>
                </a:cxn>
                <a:cxn ang="0">
                  <a:pos x="connsiteX3580" y="connsiteY3580"/>
                </a:cxn>
                <a:cxn ang="0">
                  <a:pos x="connsiteX3581" y="connsiteY3581"/>
                </a:cxn>
                <a:cxn ang="0">
                  <a:pos x="connsiteX3582" y="connsiteY3582"/>
                </a:cxn>
                <a:cxn ang="0">
                  <a:pos x="connsiteX3583" y="connsiteY3583"/>
                </a:cxn>
                <a:cxn ang="0">
                  <a:pos x="connsiteX3584" y="connsiteY3584"/>
                </a:cxn>
                <a:cxn ang="0">
                  <a:pos x="connsiteX3585" y="connsiteY3585"/>
                </a:cxn>
                <a:cxn ang="0">
                  <a:pos x="connsiteX3586" y="connsiteY3586"/>
                </a:cxn>
                <a:cxn ang="0">
                  <a:pos x="connsiteX3587" y="connsiteY3587"/>
                </a:cxn>
                <a:cxn ang="0">
                  <a:pos x="connsiteX3588" y="connsiteY3588"/>
                </a:cxn>
                <a:cxn ang="0">
                  <a:pos x="connsiteX3589" y="connsiteY3589"/>
                </a:cxn>
                <a:cxn ang="0">
                  <a:pos x="connsiteX3590" y="connsiteY3590"/>
                </a:cxn>
                <a:cxn ang="0">
                  <a:pos x="connsiteX3591" y="connsiteY3591"/>
                </a:cxn>
                <a:cxn ang="0">
                  <a:pos x="connsiteX3592" y="connsiteY3592"/>
                </a:cxn>
                <a:cxn ang="0">
                  <a:pos x="connsiteX3593" y="connsiteY3593"/>
                </a:cxn>
                <a:cxn ang="0">
                  <a:pos x="connsiteX3594" y="connsiteY3594"/>
                </a:cxn>
                <a:cxn ang="0">
                  <a:pos x="connsiteX3595" y="connsiteY3595"/>
                </a:cxn>
                <a:cxn ang="0">
                  <a:pos x="connsiteX3596" y="connsiteY3596"/>
                </a:cxn>
                <a:cxn ang="0">
                  <a:pos x="connsiteX3597" y="connsiteY3597"/>
                </a:cxn>
                <a:cxn ang="0">
                  <a:pos x="connsiteX3598" y="connsiteY3598"/>
                </a:cxn>
                <a:cxn ang="0">
                  <a:pos x="connsiteX3599" y="connsiteY3599"/>
                </a:cxn>
                <a:cxn ang="0">
                  <a:pos x="connsiteX3600" y="connsiteY3600"/>
                </a:cxn>
                <a:cxn ang="0">
                  <a:pos x="connsiteX3601" y="connsiteY3601"/>
                </a:cxn>
                <a:cxn ang="0">
                  <a:pos x="connsiteX3602" y="connsiteY3602"/>
                </a:cxn>
                <a:cxn ang="0">
                  <a:pos x="connsiteX3603" y="connsiteY3603"/>
                </a:cxn>
                <a:cxn ang="0">
                  <a:pos x="connsiteX3604" y="connsiteY3604"/>
                </a:cxn>
                <a:cxn ang="0">
                  <a:pos x="connsiteX3605" y="connsiteY3605"/>
                </a:cxn>
                <a:cxn ang="0">
                  <a:pos x="connsiteX3606" y="connsiteY3606"/>
                </a:cxn>
                <a:cxn ang="0">
                  <a:pos x="connsiteX3607" y="connsiteY3607"/>
                </a:cxn>
                <a:cxn ang="0">
                  <a:pos x="connsiteX3608" y="connsiteY3608"/>
                </a:cxn>
                <a:cxn ang="0">
                  <a:pos x="connsiteX3609" y="connsiteY3609"/>
                </a:cxn>
                <a:cxn ang="0">
                  <a:pos x="connsiteX3610" y="connsiteY3610"/>
                </a:cxn>
                <a:cxn ang="0">
                  <a:pos x="connsiteX3611" y="connsiteY3611"/>
                </a:cxn>
                <a:cxn ang="0">
                  <a:pos x="connsiteX3612" y="connsiteY3612"/>
                </a:cxn>
                <a:cxn ang="0">
                  <a:pos x="connsiteX3613" y="connsiteY3613"/>
                </a:cxn>
                <a:cxn ang="0">
                  <a:pos x="connsiteX3614" y="connsiteY3614"/>
                </a:cxn>
                <a:cxn ang="0">
                  <a:pos x="connsiteX3615" y="connsiteY3615"/>
                </a:cxn>
                <a:cxn ang="0">
                  <a:pos x="connsiteX3616" y="connsiteY3616"/>
                </a:cxn>
                <a:cxn ang="0">
                  <a:pos x="connsiteX3617" y="connsiteY3617"/>
                </a:cxn>
                <a:cxn ang="0">
                  <a:pos x="connsiteX3618" y="connsiteY3618"/>
                </a:cxn>
                <a:cxn ang="0">
                  <a:pos x="connsiteX3619" y="connsiteY3619"/>
                </a:cxn>
                <a:cxn ang="0">
                  <a:pos x="connsiteX3620" y="connsiteY3620"/>
                </a:cxn>
                <a:cxn ang="0">
                  <a:pos x="connsiteX3621" y="connsiteY3621"/>
                </a:cxn>
                <a:cxn ang="0">
                  <a:pos x="connsiteX3622" y="connsiteY3622"/>
                </a:cxn>
                <a:cxn ang="0">
                  <a:pos x="connsiteX3623" y="connsiteY3623"/>
                </a:cxn>
                <a:cxn ang="0">
                  <a:pos x="connsiteX3624" y="connsiteY3624"/>
                </a:cxn>
                <a:cxn ang="0">
                  <a:pos x="connsiteX3625" y="connsiteY3625"/>
                </a:cxn>
                <a:cxn ang="0">
                  <a:pos x="connsiteX3626" y="connsiteY3626"/>
                </a:cxn>
                <a:cxn ang="0">
                  <a:pos x="connsiteX3627" y="connsiteY3627"/>
                </a:cxn>
                <a:cxn ang="0">
                  <a:pos x="connsiteX3628" y="connsiteY3628"/>
                </a:cxn>
                <a:cxn ang="0">
                  <a:pos x="connsiteX3629" y="connsiteY3629"/>
                </a:cxn>
                <a:cxn ang="0">
                  <a:pos x="connsiteX3630" y="connsiteY3630"/>
                </a:cxn>
                <a:cxn ang="0">
                  <a:pos x="connsiteX3631" y="connsiteY3631"/>
                </a:cxn>
                <a:cxn ang="0">
                  <a:pos x="connsiteX3632" y="connsiteY3632"/>
                </a:cxn>
                <a:cxn ang="0">
                  <a:pos x="connsiteX3633" y="connsiteY3633"/>
                </a:cxn>
                <a:cxn ang="0">
                  <a:pos x="connsiteX3634" y="connsiteY3634"/>
                </a:cxn>
                <a:cxn ang="0">
                  <a:pos x="connsiteX3635" y="connsiteY3635"/>
                </a:cxn>
                <a:cxn ang="0">
                  <a:pos x="connsiteX3636" y="connsiteY3636"/>
                </a:cxn>
                <a:cxn ang="0">
                  <a:pos x="connsiteX3637" y="connsiteY3637"/>
                </a:cxn>
                <a:cxn ang="0">
                  <a:pos x="connsiteX3638" y="connsiteY3638"/>
                </a:cxn>
                <a:cxn ang="0">
                  <a:pos x="connsiteX3639" y="connsiteY3639"/>
                </a:cxn>
                <a:cxn ang="0">
                  <a:pos x="connsiteX3640" y="connsiteY3640"/>
                </a:cxn>
                <a:cxn ang="0">
                  <a:pos x="connsiteX3641" y="connsiteY3641"/>
                </a:cxn>
                <a:cxn ang="0">
                  <a:pos x="connsiteX3642" y="connsiteY3642"/>
                </a:cxn>
                <a:cxn ang="0">
                  <a:pos x="connsiteX3643" y="connsiteY3643"/>
                </a:cxn>
                <a:cxn ang="0">
                  <a:pos x="connsiteX3644" y="connsiteY3644"/>
                </a:cxn>
                <a:cxn ang="0">
                  <a:pos x="connsiteX3645" y="connsiteY3645"/>
                </a:cxn>
                <a:cxn ang="0">
                  <a:pos x="connsiteX3646" y="connsiteY3646"/>
                </a:cxn>
                <a:cxn ang="0">
                  <a:pos x="connsiteX3647" y="connsiteY3647"/>
                </a:cxn>
                <a:cxn ang="0">
                  <a:pos x="connsiteX3648" y="connsiteY3648"/>
                </a:cxn>
                <a:cxn ang="0">
                  <a:pos x="connsiteX3649" y="connsiteY3649"/>
                </a:cxn>
                <a:cxn ang="0">
                  <a:pos x="connsiteX3650" y="connsiteY3650"/>
                </a:cxn>
                <a:cxn ang="0">
                  <a:pos x="connsiteX3651" y="connsiteY3651"/>
                </a:cxn>
                <a:cxn ang="0">
                  <a:pos x="connsiteX3652" y="connsiteY3652"/>
                </a:cxn>
                <a:cxn ang="0">
                  <a:pos x="connsiteX3653" y="connsiteY3653"/>
                </a:cxn>
                <a:cxn ang="0">
                  <a:pos x="connsiteX3654" y="connsiteY3654"/>
                </a:cxn>
                <a:cxn ang="0">
                  <a:pos x="connsiteX3655" y="connsiteY3655"/>
                </a:cxn>
                <a:cxn ang="0">
                  <a:pos x="connsiteX3656" y="connsiteY3656"/>
                </a:cxn>
                <a:cxn ang="0">
                  <a:pos x="connsiteX3657" y="connsiteY3657"/>
                </a:cxn>
                <a:cxn ang="0">
                  <a:pos x="connsiteX3658" y="connsiteY3658"/>
                </a:cxn>
                <a:cxn ang="0">
                  <a:pos x="connsiteX3659" y="connsiteY3659"/>
                </a:cxn>
                <a:cxn ang="0">
                  <a:pos x="connsiteX3660" y="connsiteY3660"/>
                </a:cxn>
                <a:cxn ang="0">
                  <a:pos x="connsiteX3661" y="connsiteY3661"/>
                </a:cxn>
                <a:cxn ang="0">
                  <a:pos x="connsiteX3662" y="connsiteY3662"/>
                </a:cxn>
                <a:cxn ang="0">
                  <a:pos x="connsiteX3663" y="connsiteY3663"/>
                </a:cxn>
                <a:cxn ang="0">
                  <a:pos x="connsiteX3664" y="connsiteY3664"/>
                </a:cxn>
                <a:cxn ang="0">
                  <a:pos x="connsiteX3665" y="connsiteY3665"/>
                </a:cxn>
                <a:cxn ang="0">
                  <a:pos x="connsiteX3666" y="connsiteY3666"/>
                </a:cxn>
                <a:cxn ang="0">
                  <a:pos x="connsiteX3667" y="connsiteY3667"/>
                </a:cxn>
                <a:cxn ang="0">
                  <a:pos x="connsiteX3668" y="connsiteY3668"/>
                </a:cxn>
                <a:cxn ang="0">
                  <a:pos x="connsiteX3669" y="connsiteY3669"/>
                </a:cxn>
                <a:cxn ang="0">
                  <a:pos x="connsiteX3670" y="connsiteY3670"/>
                </a:cxn>
                <a:cxn ang="0">
                  <a:pos x="connsiteX3671" y="connsiteY3671"/>
                </a:cxn>
                <a:cxn ang="0">
                  <a:pos x="connsiteX3672" y="connsiteY3672"/>
                </a:cxn>
                <a:cxn ang="0">
                  <a:pos x="connsiteX3673" y="connsiteY3673"/>
                </a:cxn>
                <a:cxn ang="0">
                  <a:pos x="connsiteX3674" y="connsiteY3674"/>
                </a:cxn>
                <a:cxn ang="0">
                  <a:pos x="connsiteX3675" y="connsiteY3675"/>
                </a:cxn>
                <a:cxn ang="0">
                  <a:pos x="connsiteX3676" y="connsiteY3676"/>
                </a:cxn>
                <a:cxn ang="0">
                  <a:pos x="connsiteX3677" y="connsiteY3677"/>
                </a:cxn>
                <a:cxn ang="0">
                  <a:pos x="connsiteX3678" y="connsiteY3678"/>
                </a:cxn>
                <a:cxn ang="0">
                  <a:pos x="connsiteX3679" y="connsiteY3679"/>
                </a:cxn>
                <a:cxn ang="0">
                  <a:pos x="connsiteX3680" y="connsiteY3680"/>
                </a:cxn>
                <a:cxn ang="0">
                  <a:pos x="connsiteX3681" y="connsiteY3681"/>
                </a:cxn>
                <a:cxn ang="0">
                  <a:pos x="connsiteX3682" y="connsiteY3682"/>
                </a:cxn>
                <a:cxn ang="0">
                  <a:pos x="connsiteX3683" y="connsiteY3683"/>
                </a:cxn>
                <a:cxn ang="0">
                  <a:pos x="connsiteX3684" y="connsiteY3684"/>
                </a:cxn>
                <a:cxn ang="0">
                  <a:pos x="connsiteX3685" y="connsiteY3685"/>
                </a:cxn>
                <a:cxn ang="0">
                  <a:pos x="connsiteX3686" y="connsiteY3686"/>
                </a:cxn>
                <a:cxn ang="0">
                  <a:pos x="connsiteX3687" y="connsiteY3687"/>
                </a:cxn>
                <a:cxn ang="0">
                  <a:pos x="connsiteX3688" y="connsiteY3688"/>
                </a:cxn>
                <a:cxn ang="0">
                  <a:pos x="connsiteX3689" y="connsiteY3689"/>
                </a:cxn>
                <a:cxn ang="0">
                  <a:pos x="connsiteX3690" y="connsiteY3690"/>
                </a:cxn>
                <a:cxn ang="0">
                  <a:pos x="connsiteX3691" y="connsiteY3691"/>
                </a:cxn>
                <a:cxn ang="0">
                  <a:pos x="connsiteX3692" y="connsiteY3692"/>
                </a:cxn>
                <a:cxn ang="0">
                  <a:pos x="connsiteX3693" y="connsiteY3693"/>
                </a:cxn>
                <a:cxn ang="0">
                  <a:pos x="connsiteX3694" y="connsiteY3694"/>
                </a:cxn>
                <a:cxn ang="0">
                  <a:pos x="connsiteX3695" y="connsiteY3695"/>
                </a:cxn>
                <a:cxn ang="0">
                  <a:pos x="connsiteX3696" y="connsiteY3696"/>
                </a:cxn>
                <a:cxn ang="0">
                  <a:pos x="connsiteX3697" y="connsiteY3697"/>
                </a:cxn>
                <a:cxn ang="0">
                  <a:pos x="connsiteX3698" y="connsiteY3698"/>
                </a:cxn>
                <a:cxn ang="0">
                  <a:pos x="connsiteX3699" y="connsiteY3699"/>
                </a:cxn>
                <a:cxn ang="0">
                  <a:pos x="connsiteX3700" y="connsiteY3700"/>
                </a:cxn>
                <a:cxn ang="0">
                  <a:pos x="connsiteX3701" y="connsiteY3701"/>
                </a:cxn>
                <a:cxn ang="0">
                  <a:pos x="connsiteX3702" y="connsiteY3702"/>
                </a:cxn>
                <a:cxn ang="0">
                  <a:pos x="connsiteX3703" y="connsiteY3703"/>
                </a:cxn>
                <a:cxn ang="0">
                  <a:pos x="connsiteX3704" y="connsiteY3704"/>
                </a:cxn>
                <a:cxn ang="0">
                  <a:pos x="connsiteX3705" y="connsiteY3705"/>
                </a:cxn>
                <a:cxn ang="0">
                  <a:pos x="connsiteX3706" y="connsiteY3706"/>
                </a:cxn>
                <a:cxn ang="0">
                  <a:pos x="connsiteX3707" y="connsiteY3707"/>
                </a:cxn>
                <a:cxn ang="0">
                  <a:pos x="connsiteX3708" y="connsiteY3708"/>
                </a:cxn>
                <a:cxn ang="0">
                  <a:pos x="connsiteX3709" y="connsiteY3709"/>
                </a:cxn>
                <a:cxn ang="0">
                  <a:pos x="connsiteX3710" y="connsiteY3710"/>
                </a:cxn>
                <a:cxn ang="0">
                  <a:pos x="connsiteX3711" y="connsiteY3711"/>
                </a:cxn>
                <a:cxn ang="0">
                  <a:pos x="connsiteX3712" y="connsiteY3712"/>
                </a:cxn>
                <a:cxn ang="0">
                  <a:pos x="connsiteX3713" y="connsiteY3713"/>
                </a:cxn>
                <a:cxn ang="0">
                  <a:pos x="connsiteX3714" y="connsiteY3714"/>
                </a:cxn>
                <a:cxn ang="0">
                  <a:pos x="connsiteX3715" y="connsiteY3715"/>
                </a:cxn>
                <a:cxn ang="0">
                  <a:pos x="connsiteX3716" y="connsiteY3716"/>
                </a:cxn>
                <a:cxn ang="0">
                  <a:pos x="connsiteX3717" y="connsiteY3717"/>
                </a:cxn>
                <a:cxn ang="0">
                  <a:pos x="connsiteX3718" y="connsiteY3718"/>
                </a:cxn>
                <a:cxn ang="0">
                  <a:pos x="connsiteX3719" y="connsiteY3719"/>
                </a:cxn>
                <a:cxn ang="0">
                  <a:pos x="connsiteX3720" y="connsiteY3720"/>
                </a:cxn>
                <a:cxn ang="0">
                  <a:pos x="connsiteX3721" y="connsiteY3721"/>
                </a:cxn>
                <a:cxn ang="0">
                  <a:pos x="connsiteX3722" y="connsiteY3722"/>
                </a:cxn>
                <a:cxn ang="0">
                  <a:pos x="connsiteX3723" y="connsiteY3723"/>
                </a:cxn>
                <a:cxn ang="0">
                  <a:pos x="connsiteX3724" y="connsiteY3724"/>
                </a:cxn>
                <a:cxn ang="0">
                  <a:pos x="connsiteX3725" y="connsiteY3725"/>
                </a:cxn>
                <a:cxn ang="0">
                  <a:pos x="connsiteX3726" y="connsiteY3726"/>
                </a:cxn>
                <a:cxn ang="0">
                  <a:pos x="connsiteX3727" y="connsiteY3727"/>
                </a:cxn>
                <a:cxn ang="0">
                  <a:pos x="connsiteX3728" y="connsiteY3728"/>
                </a:cxn>
                <a:cxn ang="0">
                  <a:pos x="connsiteX3729" y="connsiteY3729"/>
                </a:cxn>
                <a:cxn ang="0">
                  <a:pos x="connsiteX3730" y="connsiteY3730"/>
                </a:cxn>
                <a:cxn ang="0">
                  <a:pos x="connsiteX3731" y="connsiteY3731"/>
                </a:cxn>
                <a:cxn ang="0">
                  <a:pos x="connsiteX3732" y="connsiteY3732"/>
                </a:cxn>
                <a:cxn ang="0">
                  <a:pos x="connsiteX3733" y="connsiteY3733"/>
                </a:cxn>
                <a:cxn ang="0">
                  <a:pos x="connsiteX3734" y="connsiteY3734"/>
                </a:cxn>
                <a:cxn ang="0">
                  <a:pos x="connsiteX3735" y="connsiteY3735"/>
                </a:cxn>
                <a:cxn ang="0">
                  <a:pos x="connsiteX3736" y="connsiteY3736"/>
                </a:cxn>
                <a:cxn ang="0">
                  <a:pos x="connsiteX3737" y="connsiteY3737"/>
                </a:cxn>
                <a:cxn ang="0">
                  <a:pos x="connsiteX3738" y="connsiteY3738"/>
                </a:cxn>
                <a:cxn ang="0">
                  <a:pos x="connsiteX3739" y="connsiteY3739"/>
                </a:cxn>
                <a:cxn ang="0">
                  <a:pos x="connsiteX3740" y="connsiteY3740"/>
                </a:cxn>
                <a:cxn ang="0">
                  <a:pos x="connsiteX3741" y="connsiteY3741"/>
                </a:cxn>
                <a:cxn ang="0">
                  <a:pos x="connsiteX3742" y="connsiteY3742"/>
                </a:cxn>
                <a:cxn ang="0">
                  <a:pos x="connsiteX3743" y="connsiteY3743"/>
                </a:cxn>
                <a:cxn ang="0">
                  <a:pos x="connsiteX3744" y="connsiteY3744"/>
                </a:cxn>
                <a:cxn ang="0">
                  <a:pos x="connsiteX3745" y="connsiteY3745"/>
                </a:cxn>
                <a:cxn ang="0">
                  <a:pos x="connsiteX3746" y="connsiteY3746"/>
                </a:cxn>
                <a:cxn ang="0">
                  <a:pos x="connsiteX3747" y="connsiteY3747"/>
                </a:cxn>
                <a:cxn ang="0">
                  <a:pos x="connsiteX3748" y="connsiteY3748"/>
                </a:cxn>
                <a:cxn ang="0">
                  <a:pos x="connsiteX3749" y="connsiteY3749"/>
                </a:cxn>
                <a:cxn ang="0">
                  <a:pos x="connsiteX3750" y="connsiteY3750"/>
                </a:cxn>
                <a:cxn ang="0">
                  <a:pos x="connsiteX3751" y="connsiteY3751"/>
                </a:cxn>
                <a:cxn ang="0">
                  <a:pos x="connsiteX3752" y="connsiteY3752"/>
                </a:cxn>
                <a:cxn ang="0">
                  <a:pos x="connsiteX3753" y="connsiteY3753"/>
                </a:cxn>
                <a:cxn ang="0">
                  <a:pos x="connsiteX3754" y="connsiteY3754"/>
                </a:cxn>
                <a:cxn ang="0">
                  <a:pos x="connsiteX3755" y="connsiteY3755"/>
                </a:cxn>
                <a:cxn ang="0">
                  <a:pos x="connsiteX3756" y="connsiteY3756"/>
                </a:cxn>
                <a:cxn ang="0">
                  <a:pos x="connsiteX3757" y="connsiteY3757"/>
                </a:cxn>
                <a:cxn ang="0">
                  <a:pos x="connsiteX3758" y="connsiteY3758"/>
                </a:cxn>
                <a:cxn ang="0">
                  <a:pos x="connsiteX3759" y="connsiteY3759"/>
                </a:cxn>
                <a:cxn ang="0">
                  <a:pos x="connsiteX3760" y="connsiteY3760"/>
                </a:cxn>
                <a:cxn ang="0">
                  <a:pos x="connsiteX3761" y="connsiteY3761"/>
                </a:cxn>
                <a:cxn ang="0">
                  <a:pos x="connsiteX3762" y="connsiteY3762"/>
                </a:cxn>
                <a:cxn ang="0">
                  <a:pos x="connsiteX3763" y="connsiteY3763"/>
                </a:cxn>
                <a:cxn ang="0">
                  <a:pos x="connsiteX3764" y="connsiteY3764"/>
                </a:cxn>
                <a:cxn ang="0">
                  <a:pos x="connsiteX3765" y="connsiteY3765"/>
                </a:cxn>
                <a:cxn ang="0">
                  <a:pos x="connsiteX3766" y="connsiteY3766"/>
                </a:cxn>
                <a:cxn ang="0">
                  <a:pos x="connsiteX3767" y="connsiteY3767"/>
                </a:cxn>
                <a:cxn ang="0">
                  <a:pos x="connsiteX3768" y="connsiteY3768"/>
                </a:cxn>
                <a:cxn ang="0">
                  <a:pos x="connsiteX3769" y="connsiteY3769"/>
                </a:cxn>
                <a:cxn ang="0">
                  <a:pos x="connsiteX3770" y="connsiteY3770"/>
                </a:cxn>
                <a:cxn ang="0">
                  <a:pos x="connsiteX3771" y="connsiteY3771"/>
                </a:cxn>
                <a:cxn ang="0">
                  <a:pos x="connsiteX3772" y="connsiteY3772"/>
                </a:cxn>
                <a:cxn ang="0">
                  <a:pos x="connsiteX3773" y="connsiteY3773"/>
                </a:cxn>
                <a:cxn ang="0">
                  <a:pos x="connsiteX3774" y="connsiteY3774"/>
                </a:cxn>
                <a:cxn ang="0">
                  <a:pos x="connsiteX3775" y="connsiteY3775"/>
                </a:cxn>
                <a:cxn ang="0">
                  <a:pos x="connsiteX3776" y="connsiteY3776"/>
                </a:cxn>
                <a:cxn ang="0">
                  <a:pos x="connsiteX3777" y="connsiteY3777"/>
                </a:cxn>
                <a:cxn ang="0">
                  <a:pos x="connsiteX3778" y="connsiteY3778"/>
                </a:cxn>
                <a:cxn ang="0">
                  <a:pos x="connsiteX3779" y="connsiteY3779"/>
                </a:cxn>
                <a:cxn ang="0">
                  <a:pos x="connsiteX3780" y="connsiteY3780"/>
                </a:cxn>
                <a:cxn ang="0">
                  <a:pos x="connsiteX3781" y="connsiteY3781"/>
                </a:cxn>
                <a:cxn ang="0">
                  <a:pos x="connsiteX3782" y="connsiteY3782"/>
                </a:cxn>
                <a:cxn ang="0">
                  <a:pos x="connsiteX3783" y="connsiteY3783"/>
                </a:cxn>
                <a:cxn ang="0">
                  <a:pos x="connsiteX3784" y="connsiteY3784"/>
                </a:cxn>
                <a:cxn ang="0">
                  <a:pos x="connsiteX3785" y="connsiteY3785"/>
                </a:cxn>
                <a:cxn ang="0">
                  <a:pos x="connsiteX3786" y="connsiteY3786"/>
                </a:cxn>
                <a:cxn ang="0">
                  <a:pos x="connsiteX3787" y="connsiteY3787"/>
                </a:cxn>
                <a:cxn ang="0">
                  <a:pos x="connsiteX3788" y="connsiteY3788"/>
                </a:cxn>
                <a:cxn ang="0">
                  <a:pos x="connsiteX3789" y="connsiteY3789"/>
                </a:cxn>
                <a:cxn ang="0">
                  <a:pos x="connsiteX3790" y="connsiteY3790"/>
                </a:cxn>
                <a:cxn ang="0">
                  <a:pos x="connsiteX3791" y="connsiteY3791"/>
                </a:cxn>
                <a:cxn ang="0">
                  <a:pos x="connsiteX3792" y="connsiteY3792"/>
                </a:cxn>
                <a:cxn ang="0">
                  <a:pos x="connsiteX3793" y="connsiteY3793"/>
                </a:cxn>
                <a:cxn ang="0">
                  <a:pos x="connsiteX3794" y="connsiteY3794"/>
                </a:cxn>
                <a:cxn ang="0">
                  <a:pos x="connsiteX3795" y="connsiteY3795"/>
                </a:cxn>
                <a:cxn ang="0">
                  <a:pos x="connsiteX3796" y="connsiteY3796"/>
                </a:cxn>
                <a:cxn ang="0">
                  <a:pos x="connsiteX3797" y="connsiteY3797"/>
                </a:cxn>
                <a:cxn ang="0">
                  <a:pos x="connsiteX3798" y="connsiteY3798"/>
                </a:cxn>
                <a:cxn ang="0">
                  <a:pos x="connsiteX3799" y="connsiteY3799"/>
                </a:cxn>
                <a:cxn ang="0">
                  <a:pos x="connsiteX3800" y="connsiteY3800"/>
                </a:cxn>
                <a:cxn ang="0">
                  <a:pos x="connsiteX3801" y="connsiteY3801"/>
                </a:cxn>
                <a:cxn ang="0">
                  <a:pos x="connsiteX3802" y="connsiteY3802"/>
                </a:cxn>
                <a:cxn ang="0">
                  <a:pos x="connsiteX3803" y="connsiteY3803"/>
                </a:cxn>
                <a:cxn ang="0">
                  <a:pos x="connsiteX3804" y="connsiteY3804"/>
                </a:cxn>
                <a:cxn ang="0">
                  <a:pos x="connsiteX3805" y="connsiteY3805"/>
                </a:cxn>
                <a:cxn ang="0">
                  <a:pos x="connsiteX3806" y="connsiteY3806"/>
                </a:cxn>
                <a:cxn ang="0">
                  <a:pos x="connsiteX3807" y="connsiteY3807"/>
                </a:cxn>
                <a:cxn ang="0">
                  <a:pos x="connsiteX3808" y="connsiteY3808"/>
                </a:cxn>
                <a:cxn ang="0">
                  <a:pos x="connsiteX3809" y="connsiteY3809"/>
                </a:cxn>
                <a:cxn ang="0">
                  <a:pos x="connsiteX3810" y="connsiteY3810"/>
                </a:cxn>
                <a:cxn ang="0">
                  <a:pos x="connsiteX3811" y="connsiteY3811"/>
                </a:cxn>
                <a:cxn ang="0">
                  <a:pos x="connsiteX3812" y="connsiteY3812"/>
                </a:cxn>
                <a:cxn ang="0">
                  <a:pos x="connsiteX3813" y="connsiteY3813"/>
                </a:cxn>
                <a:cxn ang="0">
                  <a:pos x="connsiteX3814" y="connsiteY3814"/>
                </a:cxn>
                <a:cxn ang="0">
                  <a:pos x="connsiteX3815" y="connsiteY3815"/>
                </a:cxn>
                <a:cxn ang="0">
                  <a:pos x="connsiteX3816" y="connsiteY3816"/>
                </a:cxn>
                <a:cxn ang="0">
                  <a:pos x="connsiteX3817" y="connsiteY3817"/>
                </a:cxn>
                <a:cxn ang="0">
                  <a:pos x="connsiteX3818" y="connsiteY3818"/>
                </a:cxn>
                <a:cxn ang="0">
                  <a:pos x="connsiteX3819" y="connsiteY3819"/>
                </a:cxn>
                <a:cxn ang="0">
                  <a:pos x="connsiteX3820" y="connsiteY3820"/>
                </a:cxn>
                <a:cxn ang="0">
                  <a:pos x="connsiteX3821" y="connsiteY3821"/>
                </a:cxn>
                <a:cxn ang="0">
                  <a:pos x="connsiteX3822" y="connsiteY3822"/>
                </a:cxn>
                <a:cxn ang="0">
                  <a:pos x="connsiteX3823" y="connsiteY3823"/>
                </a:cxn>
                <a:cxn ang="0">
                  <a:pos x="connsiteX3824" y="connsiteY3824"/>
                </a:cxn>
                <a:cxn ang="0">
                  <a:pos x="connsiteX3825" y="connsiteY3825"/>
                </a:cxn>
                <a:cxn ang="0">
                  <a:pos x="connsiteX3826" y="connsiteY3826"/>
                </a:cxn>
                <a:cxn ang="0">
                  <a:pos x="connsiteX3827" y="connsiteY3827"/>
                </a:cxn>
                <a:cxn ang="0">
                  <a:pos x="connsiteX3828" y="connsiteY3828"/>
                </a:cxn>
                <a:cxn ang="0">
                  <a:pos x="connsiteX3829" y="connsiteY3829"/>
                </a:cxn>
                <a:cxn ang="0">
                  <a:pos x="connsiteX3830" y="connsiteY3830"/>
                </a:cxn>
                <a:cxn ang="0">
                  <a:pos x="connsiteX3831" y="connsiteY3831"/>
                </a:cxn>
                <a:cxn ang="0">
                  <a:pos x="connsiteX3832" y="connsiteY3832"/>
                </a:cxn>
                <a:cxn ang="0">
                  <a:pos x="connsiteX3833" y="connsiteY3833"/>
                </a:cxn>
                <a:cxn ang="0">
                  <a:pos x="connsiteX3834" y="connsiteY3834"/>
                </a:cxn>
                <a:cxn ang="0">
                  <a:pos x="connsiteX3835" y="connsiteY3835"/>
                </a:cxn>
                <a:cxn ang="0">
                  <a:pos x="connsiteX3836" y="connsiteY3836"/>
                </a:cxn>
                <a:cxn ang="0">
                  <a:pos x="connsiteX3837" y="connsiteY3837"/>
                </a:cxn>
                <a:cxn ang="0">
                  <a:pos x="connsiteX3838" y="connsiteY3838"/>
                </a:cxn>
                <a:cxn ang="0">
                  <a:pos x="connsiteX3839" y="connsiteY3839"/>
                </a:cxn>
                <a:cxn ang="0">
                  <a:pos x="connsiteX3840" y="connsiteY3840"/>
                </a:cxn>
                <a:cxn ang="0">
                  <a:pos x="connsiteX3841" y="connsiteY3841"/>
                </a:cxn>
                <a:cxn ang="0">
                  <a:pos x="connsiteX3842" y="connsiteY3842"/>
                </a:cxn>
                <a:cxn ang="0">
                  <a:pos x="connsiteX3843" y="connsiteY3843"/>
                </a:cxn>
                <a:cxn ang="0">
                  <a:pos x="connsiteX3844" y="connsiteY3844"/>
                </a:cxn>
                <a:cxn ang="0">
                  <a:pos x="connsiteX3845" y="connsiteY3845"/>
                </a:cxn>
                <a:cxn ang="0">
                  <a:pos x="connsiteX3846" y="connsiteY3846"/>
                </a:cxn>
                <a:cxn ang="0">
                  <a:pos x="connsiteX3847" y="connsiteY3847"/>
                </a:cxn>
                <a:cxn ang="0">
                  <a:pos x="connsiteX3848" y="connsiteY3848"/>
                </a:cxn>
                <a:cxn ang="0">
                  <a:pos x="connsiteX3849" y="connsiteY3849"/>
                </a:cxn>
                <a:cxn ang="0">
                  <a:pos x="connsiteX3850" y="connsiteY3850"/>
                </a:cxn>
                <a:cxn ang="0">
                  <a:pos x="connsiteX3851" y="connsiteY3851"/>
                </a:cxn>
                <a:cxn ang="0">
                  <a:pos x="connsiteX3852" y="connsiteY3852"/>
                </a:cxn>
                <a:cxn ang="0">
                  <a:pos x="connsiteX3853" y="connsiteY3853"/>
                </a:cxn>
                <a:cxn ang="0">
                  <a:pos x="connsiteX3854" y="connsiteY3854"/>
                </a:cxn>
                <a:cxn ang="0">
                  <a:pos x="connsiteX3855" y="connsiteY3855"/>
                </a:cxn>
                <a:cxn ang="0">
                  <a:pos x="connsiteX3856" y="connsiteY3856"/>
                </a:cxn>
                <a:cxn ang="0">
                  <a:pos x="connsiteX3857" y="connsiteY3857"/>
                </a:cxn>
                <a:cxn ang="0">
                  <a:pos x="connsiteX3858" y="connsiteY3858"/>
                </a:cxn>
                <a:cxn ang="0">
                  <a:pos x="connsiteX3859" y="connsiteY3859"/>
                </a:cxn>
                <a:cxn ang="0">
                  <a:pos x="connsiteX3860" y="connsiteY3860"/>
                </a:cxn>
                <a:cxn ang="0">
                  <a:pos x="connsiteX3861" y="connsiteY3861"/>
                </a:cxn>
                <a:cxn ang="0">
                  <a:pos x="connsiteX3862" y="connsiteY3862"/>
                </a:cxn>
                <a:cxn ang="0">
                  <a:pos x="connsiteX3863" y="connsiteY3863"/>
                </a:cxn>
                <a:cxn ang="0">
                  <a:pos x="connsiteX3864" y="connsiteY3864"/>
                </a:cxn>
                <a:cxn ang="0">
                  <a:pos x="connsiteX3865" y="connsiteY3865"/>
                </a:cxn>
                <a:cxn ang="0">
                  <a:pos x="connsiteX3866" y="connsiteY3866"/>
                </a:cxn>
                <a:cxn ang="0">
                  <a:pos x="connsiteX3867" y="connsiteY3867"/>
                </a:cxn>
                <a:cxn ang="0">
                  <a:pos x="connsiteX3868" y="connsiteY3868"/>
                </a:cxn>
                <a:cxn ang="0">
                  <a:pos x="connsiteX3869" y="connsiteY3869"/>
                </a:cxn>
                <a:cxn ang="0">
                  <a:pos x="connsiteX3870" y="connsiteY3870"/>
                </a:cxn>
                <a:cxn ang="0">
                  <a:pos x="connsiteX3871" y="connsiteY3871"/>
                </a:cxn>
                <a:cxn ang="0">
                  <a:pos x="connsiteX3872" y="connsiteY3872"/>
                </a:cxn>
                <a:cxn ang="0">
                  <a:pos x="connsiteX3873" y="connsiteY3873"/>
                </a:cxn>
                <a:cxn ang="0">
                  <a:pos x="connsiteX3874" y="connsiteY3874"/>
                </a:cxn>
                <a:cxn ang="0">
                  <a:pos x="connsiteX3875" y="connsiteY3875"/>
                </a:cxn>
                <a:cxn ang="0">
                  <a:pos x="connsiteX3876" y="connsiteY3876"/>
                </a:cxn>
                <a:cxn ang="0">
                  <a:pos x="connsiteX3877" y="connsiteY3877"/>
                </a:cxn>
                <a:cxn ang="0">
                  <a:pos x="connsiteX3878" y="connsiteY3878"/>
                </a:cxn>
                <a:cxn ang="0">
                  <a:pos x="connsiteX3879" y="connsiteY3879"/>
                </a:cxn>
                <a:cxn ang="0">
                  <a:pos x="connsiteX3880" y="connsiteY3880"/>
                </a:cxn>
                <a:cxn ang="0">
                  <a:pos x="connsiteX3881" y="connsiteY3881"/>
                </a:cxn>
                <a:cxn ang="0">
                  <a:pos x="connsiteX3882" y="connsiteY3882"/>
                </a:cxn>
                <a:cxn ang="0">
                  <a:pos x="connsiteX3883" y="connsiteY3883"/>
                </a:cxn>
                <a:cxn ang="0">
                  <a:pos x="connsiteX3884" y="connsiteY3884"/>
                </a:cxn>
                <a:cxn ang="0">
                  <a:pos x="connsiteX3885" y="connsiteY3885"/>
                </a:cxn>
                <a:cxn ang="0">
                  <a:pos x="connsiteX3886" y="connsiteY3886"/>
                </a:cxn>
                <a:cxn ang="0">
                  <a:pos x="connsiteX3887" y="connsiteY3887"/>
                </a:cxn>
                <a:cxn ang="0">
                  <a:pos x="connsiteX3888" y="connsiteY3888"/>
                </a:cxn>
                <a:cxn ang="0">
                  <a:pos x="connsiteX3889" y="connsiteY3889"/>
                </a:cxn>
                <a:cxn ang="0">
                  <a:pos x="connsiteX3890" y="connsiteY3890"/>
                </a:cxn>
                <a:cxn ang="0">
                  <a:pos x="connsiteX3891" y="connsiteY3891"/>
                </a:cxn>
                <a:cxn ang="0">
                  <a:pos x="connsiteX3892" y="connsiteY3892"/>
                </a:cxn>
                <a:cxn ang="0">
                  <a:pos x="connsiteX3893" y="connsiteY3893"/>
                </a:cxn>
                <a:cxn ang="0">
                  <a:pos x="connsiteX3894" y="connsiteY3894"/>
                </a:cxn>
                <a:cxn ang="0">
                  <a:pos x="connsiteX3895" y="connsiteY3895"/>
                </a:cxn>
                <a:cxn ang="0">
                  <a:pos x="connsiteX3896" y="connsiteY3896"/>
                </a:cxn>
                <a:cxn ang="0">
                  <a:pos x="connsiteX3897" y="connsiteY3897"/>
                </a:cxn>
                <a:cxn ang="0">
                  <a:pos x="connsiteX3898" y="connsiteY3898"/>
                </a:cxn>
                <a:cxn ang="0">
                  <a:pos x="connsiteX3899" y="connsiteY3899"/>
                </a:cxn>
                <a:cxn ang="0">
                  <a:pos x="connsiteX3900" y="connsiteY3900"/>
                </a:cxn>
                <a:cxn ang="0">
                  <a:pos x="connsiteX3901" y="connsiteY3901"/>
                </a:cxn>
                <a:cxn ang="0">
                  <a:pos x="connsiteX3902" y="connsiteY3902"/>
                </a:cxn>
                <a:cxn ang="0">
                  <a:pos x="connsiteX3903" y="connsiteY3903"/>
                </a:cxn>
                <a:cxn ang="0">
                  <a:pos x="connsiteX3904" y="connsiteY3904"/>
                </a:cxn>
                <a:cxn ang="0">
                  <a:pos x="connsiteX3905" y="connsiteY3905"/>
                </a:cxn>
                <a:cxn ang="0">
                  <a:pos x="connsiteX3906" y="connsiteY3906"/>
                </a:cxn>
                <a:cxn ang="0">
                  <a:pos x="connsiteX3907" y="connsiteY3907"/>
                </a:cxn>
                <a:cxn ang="0">
                  <a:pos x="connsiteX3908" y="connsiteY3908"/>
                </a:cxn>
                <a:cxn ang="0">
                  <a:pos x="connsiteX3909" y="connsiteY3909"/>
                </a:cxn>
                <a:cxn ang="0">
                  <a:pos x="connsiteX3910" y="connsiteY3910"/>
                </a:cxn>
                <a:cxn ang="0">
                  <a:pos x="connsiteX3911" y="connsiteY3911"/>
                </a:cxn>
                <a:cxn ang="0">
                  <a:pos x="connsiteX3912" y="connsiteY3912"/>
                </a:cxn>
                <a:cxn ang="0">
                  <a:pos x="connsiteX3913" y="connsiteY3913"/>
                </a:cxn>
                <a:cxn ang="0">
                  <a:pos x="connsiteX3914" y="connsiteY3914"/>
                </a:cxn>
                <a:cxn ang="0">
                  <a:pos x="connsiteX3915" y="connsiteY3915"/>
                </a:cxn>
                <a:cxn ang="0">
                  <a:pos x="connsiteX3916" y="connsiteY3916"/>
                </a:cxn>
                <a:cxn ang="0">
                  <a:pos x="connsiteX3917" y="connsiteY3917"/>
                </a:cxn>
                <a:cxn ang="0">
                  <a:pos x="connsiteX3918" y="connsiteY3918"/>
                </a:cxn>
                <a:cxn ang="0">
                  <a:pos x="connsiteX3919" y="connsiteY3919"/>
                </a:cxn>
                <a:cxn ang="0">
                  <a:pos x="connsiteX3920" y="connsiteY3920"/>
                </a:cxn>
                <a:cxn ang="0">
                  <a:pos x="connsiteX3921" y="connsiteY3921"/>
                </a:cxn>
                <a:cxn ang="0">
                  <a:pos x="connsiteX3922" y="connsiteY3922"/>
                </a:cxn>
                <a:cxn ang="0">
                  <a:pos x="connsiteX3923" y="connsiteY3923"/>
                </a:cxn>
                <a:cxn ang="0">
                  <a:pos x="connsiteX3924" y="connsiteY3924"/>
                </a:cxn>
                <a:cxn ang="0">
                  <a:pos x="connsiteX3925" y="connsiteY3925"/>
                </a:cxn>
                <a:cxn ang="0">
                  <a:pos x="connsiteX3926" y="connsiteY3926"/>
                </a:cxn>
                <a:cxn ang="0">
                  <a:pos x="connsiteX3927" y="connsiteY3927"/>
                </a:cxn>
                <a:cxn ang="0">
                  <a:pos x="connsiteX3928" y="connsiteY3928"/>
                </a:cxn>
                <a:cxn ang="0">
                  <a:pos x="connsiteX3929" y="connsiteY3929"/>
                </a:cxn>
                <a:cxn ang="0">
                  <a:pos x="connsiteX3930" y="connsiteY3930"/>
                </a:cxn>
                <a:cxn ang="0">
                  <a:pos x="connsiteX3931" y="connsiteY3931"/>
                </a:cxn>
                <a:cxn ang="0">
                  <a:pos x="connsiteX3932" y="connsiteY3932"/>
                </a:cxn>
                <a:cxn ang="0">
                  <a:pos x="connsiteX3933" y="connsiteY3933"/>
                </a:cxn>
                <a:cxn ang="0">
                  <a:pos x="connsiteX3934" y="connsiteY3934"/>
                </a:cxn>
                <a:cxn ang="0">
                  <a:pos x="connsiteX3935" y="connsiteY3935"/>
                </a:cxn>
                <a:cxn ang="0">
                  <a:pos x="connsiteX3936" y="connsiteY3936"/>
                </a:cxn>
                <a:cxn ang="0">
                  <a:pos x="connsiteX3937" y="connsiteY3937"/>
                </a:cxn>
                <a:cxn ang="0">
                  <a:pos x="connsiteX3938" y="connsiteY3938"/>
                </a:cxn>
                <a:cxn ang="0">
                  <a:pos x="connsiteX3939" y="connsiteY3939"/>
                </a:cxn>
                <a:cxn ang="0">
                  <a:pos x="connsiteX3940" y="connsiteY3940"/>
                </a:cxn>
                <a:cxn ang="0">
                  <a:pos x="connsiteX3941" y="connsiteY3941"/>
                </a:cxn>
                <a:cxn ang="0">
                  <a:pos x="connsiteX3942" y="connsiteY3942"/>
                </a:cxn>
                <a:cxn ang="0">
                  <a:pos x="connsiteX3943" y="connsiteY3943"/>
                </a:cxn>
                <a:cxn ang="0">
                  <a:pos x="connsiteX3944" y="connsiteY3944"/>
                </a:cxn>
                <a:cxn ang="0">
                  <a:pos x="connsiteX3945" y="connsiteY3945"/>
                </a:cxn>
                <a:cxn ang="0">
                  <a:pos x="connsiteX3946" y="connsiteY3946"/>
                </a:cxn>
                <a:cxn ang="0">
                  <a:pos x="connsiteX3947" y="connsiteY3947"/>
                </a:cxn>
                <a:cxn ang="0">
                  <a:pos x="connsiteX3948" y="connsiteY3948"/>
                </a:cxn>
                <a:cxn ang="0">
                  <a:pos x="connsiteX3949" y="connsiteY3949"/>
                </a:cxn>
                <a:cxn ang="0">
                  <a:pos x="connsiteX3950" y="connsiteY3950"/>
                </a:cxn>
                <a:cxn ang="0">
                  <a:pos x="connsiteX3951" y="connsiteY3951"/>
                </a:cxn>
                <a:cxn ang="0">
                  <a:pos x="connsiteX3952" y="connsiteY3952"/>
                </a:cxn>
                <a:cxn ang="0">
                  <a:pos x="connsiteX3953" y="connsiteY3953"/>
                </a:cxn>
                <a:cxn ang="0">
                  <a:pos x="connsiteX3954" y="connsiteY3954"/>
                </a:cxn>
                <a:cxn ang="0">
                  <a:pos x="connsiteX3955" y="connsiteY3955"/>
                </a:cxn>
                <a:cxn ang="0">
                  <a:pos x="connsiteX3956" y="connsiteY3956"/>
                </a:cxn>
                <a:cxn ang="0">
                  <a:pos x="connsiteX3957" y="connsiteY3957"/>
                </a:cxn>
                <a:cxn ang="0">
                  <a:pos x="connsiteX3958" y="connsiteY3958"/>
                </a:cxn>
                <a:cxn ang="0">
                  <a:pos x="connsiteX3959" y="connsiteY3959"/>
                </a:cxn>
                <a:cxn ang="0">
                  <a:pos x="connsiteX3960" y="connsiteY3960"/>
                </a:cxn>
                <a:cxn ang="0">
                  <a:pos x="connsiteX3961" y="connsiteY3961"/>
                </a:cxn>
                <a:cxn ang="0">
                  <a:pos x="connsiteX3962" y="connsiteY3962"/>
                </a:cxn>
                <a:cxn ang="0">
                  <a:pos x="connsiteX3963" y="connsiteY3963"/>
                </a:cxn>
                <a:cxn ang="0">
                  <a:pos x="connsiteX3964" y="connsiteY3964"/>
                </a:cxn>
                <a:cxn ang="0">
                  <a:pos x="connsiteX3965" y="connsiteY3965"/>
                </a:cxn>
                <a:cxn ang="0">
                  <a:pos x="connsiteX3966" y="connsiteY3966"/>
                </a:cxn>
                <a:cxn ang="0">
                  <a:pos x="connsiteX3967" y="connsiteY3967"/>
                </a:cxn>
                <a:cxn ang="0">
                  <a:pos x="connsiteX3968" y="connsiteY3968"/>
                </a:cxn>
                <a:cxn ang="0">
                  <a:pos x="connsiteX3969" y="connsiteY3969"/>
                </a:cxn>
                <a:cxn ang="0">
                  <a:pos x="connsiteX3970" y="connsiteY3970"/>
                </a:cxn>
                <a:cxn ang="0">
                  <a:pos x="connsiteX3971" y="connsiteY3971"/>
                </a:cxn>
                <a:cxn ang="0">
                  <a:pos x="connsiteX3972" y="connsiteY3972"/>
                </a:cxn>
                <a:cxn ang="0">
                  <a:pos x="connsiteX3973" y="connsiteY3973"/>
                </a:cxn>
                <a:cxn ang="0">
                  <a:pos x="connsiteX3974" y="connsiteY3974"/>
                </a:cxn>
                <a:cxn ang="0">
                  <a:pos x="connsiteX3975" y="connsiteY3975"/>
                </a:cxn>
                <a:cxn ang="0">
                  <a:pos x="connsiteX3976" y="connsiteY3976"/>
                </a:cxn>
                <a:cxn ang="0">
                  <a:pos x="connsiteX3977" y="connsiteY3977"/>
                </a:cxn>
                <a:cxn ang="0">
                  <a:pos x="connsiteX3978" y="connsiteY3978"/>
                </a:cxn>
                <a:cxn ang="0">
                  <a:pos x="connsiteX3979" y="connsiteY3979"/>
                </a:cxn>
                <a:cxn ang="0">
                  <a:pos x="connsiteX3980" y="connsiteY3980"/>
                </a:cxn>
                <a:cxn ang="0">
                  <a:pos x="connsiteX3981" y="connsiteY3981"/>
                </a:cxn>
                <a:cxn ang="0">
                  <a:pos x="connsiteX3982" y="connsiteY3982"/>
                </a:cxn>
                <a:cxn ang="0">
                  <a:pos x="connsiteX3983" y="connsiteY3983"/>
                </a:cxn>
                <a:cxn ang="0">
                  <a:pos x="connsiteX3984" y="connsiteY3984"/>
                </a:cxn>
                <a:cxn ang="0">
                  <a:pos x="connsiteX3985" y="connsiteY3985"/>
                </a:cxn>
                <a:cxn ang="0">
                  <a:pos x="connsiteX3986" y="connsiteY3986"/>
                </a:cxn>
                <a:cxn ang="0">
                  <a:pos x="connsiteX3987" y="connsiteY3987"/>
                </a:cxn>
                <a:cxn ang="0">
                  <a:pos x="connsiteX3988" y="connsiteY3988"/>
                </a:cxn>
                <a:cxn ang="0">
                  <a:pos x="connsiteX3989" y="connsiteY3989"/>
                </a:cxn>
                <a:cxn ang="0">
                  <a:pos x="connsiteX3990" y="connsiteY3990"/>
                </a:cxn>
                <a:cxn ang="0">
                  <a:pos x="connsiteX3991" y="connsiteY3991"/>
                </a:cxn>
                <a:cxn ang="0">
                  <a:pos x="connsiteX3992" y="connsiteY3992"/>
                </a:cxn>
                <a:cxn ang="0">
                  <a:pos x="connsiteX3993" y="connsiteY3993"/>
                </a:cxn>
                <a:cxn ang="0">
                  <a:pos x="connsiteX3994" y="connsiteY3994"/>
                </a:cxn>
                <a:cxn ang="0">
                  <a:pos x="connsiteX3995" y="connsiteY3995"/>
                </a:cxn>
                <a:cxn ang="0">
                  <a:pos x="connsiteX3996" y="connsiteY3996"/>
                </a:cxn>
                <a:cxn ang="0">
                  <a:pos x="connsiteX3997" y="connsiteY3997"/>
                </a:cxn>
                <a:cxn ang="0">
                  <a:pos x="connsiteX3998" y="connsiteY3998"/>
                </a:cxn>
                <a:cxn ang="0">
                  <a:pos x="connsiteX3999" y="connsiteY3999"/>
                </a:cxn>
                <a:cxn ang="0">
                  <a:pos x="connsiteX4000" y="connsiteY4000"/>
                </a:cxn>
                <a:cxn ang="0">
                  <a:pos x="connsiteX4001" y="connsiteY4001"/>
                </a:cxn>
                <a:cxn ang="0">
                  <a:pos x="connsiteX4002" y="connsiteY4002"/>
                </a:cxn>
                <a:cxn ang="0">
                  <a:pos x="connsiteX4003" y="connsiteY4003"/>
                </a:cxn>
                <a:cxn ang="0">
                  <a:pos x="connsiteX4004" y="connsiteY4004"/>
                </a:cxn>
                <a:cxn ang="0">
                  <a:pos x="connsiteX4005" y="connsiteY4005"/>
                </a:cxn>
                <a:cxn ang="0">
                  <a:pos x="connsiteX4006" y="connsiteY4006"/>
                </a:cxn>
                <a:cxn ang="0">
                  <a:pos x="connsiteX4007" y="connsiteY4007"/>
                </a:cxn>
                <a:cxn ang="0">
                  <a:pos x="connsiteX4008" y="connsiteY4008"/>
                </a:cxn>
                <a:cxn ang="0">
                  <a:pos x="connsiteX4009" y="connsiteY4009"/>
                </a:cxn>
                <a:cxn ang="0">
                  <a:pos x="connsiteX4010" y="connsiteY4010"/>
                </a:cxn>
                <a:cxn ang="0">
                  <a:pos x="connsiteX4011" y="connsiteY4011"/>
                </a:cxn>
                <a:cxn ang="0">
                  <a:pos x="connsiteX4012" y="connsiteY4012"/>
                </a:cxn>
                <a:cxn ang="0">
                  <a:pos x="connsiteX4013" y="connsiteY4013"/>
                </a:cxn>
                <a:cxn ang="0">
                  <a:pos x="connsiteX4014" y="connsiteY4014"/>
                </a:cxn>
                <a:cxn ang="0">
                  <a:pos x="connsiteX4015" y="connsiteY4015"/>
                </a:cxn>
                <a:cxn ang="0">
                  <a:pos x="connsiteX4016" y="connsiteY4016"/>
                </a:cxn>
                <a:cxn ang="0">
                  <a:pos x="connsiteX4017" y="connsiteY4017"/>
                </a:cxn>
                <a:cxn ang="0">
                  <a:pos x="connsiteX4018" y="connsiteY4018"/>
                </a:cxn>
                <a:cxn ang="0">
                  <a:pos x="connsiteX4019" y="connsiteY4019"/>
                </a:cxn>
                <a:cxn ang="0">
                  <a:pos x="connsiteX4020" y="connsiteY4020"/>
                </a:cxn>
                <a:cxn ang="0">
                  <a:pos x="connsiteX4021" y="connsiteY4021"/>
                </a:cxn>
                <a:cxn ang="0">
                  <a:pos x="connsiteX4022" y="connsiteY4022"/>
                </a:cxn>
                <a:cxn ang="0">
                  <a:pos x="connsiteX4023" y="connsiteY4023"/>
                </a:cxn>
                <a:cxn ang="0">
                  <a:pos x="connsiteX4024" y="connsiteY4024"/>
                </a:cxn>
                <a:cxn ang="0">
                  <a:pos x="connsiteX4025" y="connsiteY4025"/>
                </a:cxn>
                <a:cxn ang="0">
                  <a:pos x="connsiteX4026" y="connsiteY4026"/>
                </a:cxn>
                <a:cxn ang="0">
                  <a:pos x="connsiteX4027" y="connsiteY4027"/>
                </a:cxn>
                <a:cxn ang="0">
                  <a:pos x="connsiteX4028" y="connsiteY4028"/>
                </a:cxn>
                <a:cxn ang="0">
                  <a:pos x="connsiteX4029" y="connsiteY4029"/>
                </a:cxn>
                <a:cxn ang="0">
                  <a:pos x="connsiteX4030" y="connsiteY4030"/>
                </a:cxn>
                <a:cxn ang="0">
                  <a:pos x="connsiteX4031" y="connsiteY4031"/>
                </a:cxn>
                <a:cxn ang="0">
                  <a:pos x="connsiteX4032" y="connsiteY4032"/>
                </a:cxn>
                <a:cxn ang="0">
                  <a:pos x="connsiteX4033" y="connsiteY4033"/>
                </a:cxn>
                <a:cxn ang="0">
                  <a:pos x="connsiteX4034" y="connsiteY4034"/>
                </a:cxn>
                <a:cxn ang="0">
                  <a:pos x="connsiteX4035" y="connsiteY4035"/>
                </a:cxn>
                <a:cxn ang="0">
                  <a:pos x="connsiteX4036" y="connsiteY4036"/>
                </a:cxn>
                <a:cxn ang="0">
                  <a:pos x="connsiteX4037" y="connsiteY4037"/>
                </a:cxn>
                <a:cxn ang="0">
                  <a:pos x="connsiteX4038" y="connsiteY4038"/>
                </a:cxn>
                <a:cxn ang="0">
                  <a:pos x="connsiteX4039" y="connsiteY4039"/>
                </a:cxn>
                <a:cxn ang="0">
                  <a:pos x="connsiteX4040" y="connsiteY4040"/>
                </a:cxn>
                <a:cxn ang="0">
                  <a:pos x="connsiteX4041" y="connsiteY4041"/>
                </a:cxn>
                <a:cxn ang="0">
                  <a:pos x="connsiteX4042" y="connsiteY4042"/>
                </a:cxn>
                <a:cxn ang="0">
                  <a:pos x="connsiteX4043" y="connsiteY4043"/>
                </a:cxn>
                <a:cxn ang="0">
                  <a:pos x="connsiteX4044" y="connsiteY4044"/>
                </a:cxn>
                <a:cxn ang="0">
                  <a:pos x="connsiteX4045" y="connsiteY4045"/>
                </a:cxn>
                <a:cxn ang="0">
                  <a:pos x="connsiteX4046" y="connsiteY4046"/>
                </a:cxn>
                <a:cxn ang="0">
                  <a:pos x="connsiteX4047" y="connsiteY4047"/>
                </a:cxn>
                <a:cxn ang="0">
                  <a:pos x="connsiteX4048" y="connsiteY4048"/>
                </a:cxn>
                <a:cxn ang="0">
                  <a:pos x="connsiteX4049" y="connsiteY4049"/>
                </a:cxn>
                <a:cxn ang="0">
                  <a:pos x="connsiteX4050" y="connsiteY4050"/>
                </a:cxn>
                <a:cxn ang="0">
                  <a:pos x="connsiteX4051" y="connsiteY4051"/>
                </a:cxn>
                <a:cxn ang="0">
                  <a:pos x="connsiteX4052" y="connsiteY4052"/>
                </a:cxn>
                <a:cxn ang="0">
                  <a:pos x="connsiteX4053" y="connsiteY4053"/>
                </a:cxn>
                <a:cxn ang="0">
                  <a:pos x="connsiteX4054" y="connsiteY4054"/>
                </a:cxn>
                <a:cxn ang="0">
                  <a:pos x="connsiteX4055" y="connsiteY4055"/>
                </a:cxn>
                <a:cxn ang="0">
                  <a:pos x="connsiteX4056" y="connsiteY4056"/>
                </a:cxn>
                <a:cxn ang="0">
                  <a:pos x="connsiteX4057" y="connsiteY4057"/>
                </a:cxn>
                <a:cxn ang="0">
                  <a:pos x="connsiteX4058" y="connsiteY4058"/>
                </a:cxn>
                <a:cxn ang="0">
                  <a:pos x="connsiteX4059" y="connsiteY4059"/>
                </a:cxn>
                <a:cxn ang="0">
                  <a:pos x="connsiteX4060" y="connsiteY4060"/>
                </a:cxn>
                <a:cxn ang="0">
                  <a:pos x="connsiteX4061" y="connsiteY4061"/>
                </a:cxn>
                <a:cxn ang="0">
                  <a:pos x="connsiteX4062" y="connsiteY4062"/>
                </a:cxn>
                <a:cxn ang="0">
                  <a:pos x="connsiteX4063" y="connsiteY4063"/>
                </a:cxn>
                <a:cxn ang="0">
                  <a:pos x="connsiteX4064" y="connsiteY4064"/>
                </a:cxn>
                <a:cxn ang="0">
                  <a:pos x="connsiteX4065" y="connsiteY4065"/>
                </a:cxn>
                <a:cxn ang="0">
                  <a:pos x="connsiteX4066" y="connsiteY4066"/>
                </a:cxn>
                <a:cxn ang="0">
                  <a:pos x="connsiteX4067" y="connsiteY4067"/>
                </a:cxn>
                <a:cxn ang="0">
                  <a:pos x="connsiteX4068" y="connsiteY4068"/>
                </a:cxn>
                <a:cxn ang="0">
                  <a:pos x="connsiteX4069" y="connsiteY4069"/>
                </a:cxn>
                <a:cxn ang="0">
                  <a:pos x="connsiteX4070" y="connsiteY4070"/>
                </a:cxn>
                <a:cxn ang="0">
                  <a:pos x="connsiteX4071" y="connsiteY4071"/>
                </a:cxn>
                <a:cxn ang="0">
                  <a:pos x="connsiteX4072" y="connsiteY4072"/>
                </a:cxn>
                <a:cxn ang="0">
                  <a:pos x="connsiteX4073" y="connsiteY4073"/>
                </a:cxn>
                <a:cxn ang="0">
                  <a:pos x="connsiteX4074" y="connsiteY4074"/>
                </a:cxn>
                <a:cxn ang="0">
                  <a:pos x="connsiteX4075" y="connsiteY4075"/>
                </a:cxn>
                <a:cxn ang="0">
                  <a:pos x="connsiteX4076" y="connsiteY4076"/>
                </a:cxn>
                <a:cxn ang="0">
                  <a:pos x="connsiteX4077" y="connsiteY4077"/>
                </a:cxn>
                <a:cxn ang="0">
                  <a:pos x="connsiteX4078" y="connsiteY4078"/>
                </a:cxn>
                <a:cxn ang="0">
                  <a:pos x="connsiteX4079" y="connsiteY4079"/>
                </a:cxn>
                <a:cxn ang="0">
                  <a:pos x="connsiteX4080" y="connsiteY4080"/>
                </a:cxn>
                <a:cxn ang="0">
                  <a:pos x="connsiteX4081" y="connsiteY4081"/>
                </a:cxn>
                <a:cxn ang="0">
                  <a:pos x="connsiteX4082" y="connsiteY4082"/>
                </a:cxn>
                <a:cxn ang="0">
                  <a:pos x="connsiteX4083" y="connsiteY4083"/>
                </a:cxn>
                <a:cxn ang="0">
                  <a:pos x="connsiteX4084" y="connsiteY4084"/>
                </a:cxn>
                <a:cxn ang="0">
                  <a:pos x="connsiteX4085" y="connsiteY4085"/>
                </a:cxn>
                <a:cxn ang="0">
                  <a:pos x="connsiteX4086" y="connsiteY4086"/>
                </a:cxn>
                <a:cxn ang="0">
                  <a:pos x="connsiteX4087" y="connsiteY4087"/>
                </a:cxn>
                <a:cxn ang="0">
                  <a:pos x="connsiteX4088" y="connsiteY4088"/>
                </a:cxn>
                <a:cxn ang="0">
                  <a:pos x="connsiteX4089" y="connsiteY4089"/>
                </a:cxn>
                <a:cxn ang="0">
                  <a:pos x="connsiteX4090" y="connsiteY4090"/>
                </a:cxn>
                <a:cxn ang="0">
                  <a:pos x="connsiteX4091" y="connsiteY4091"/>
                </a:cxn>
                <a:cxn ang="0">
                  <a:pos x="connsiteX4092" y="connsiteY4092"/>
                </a:cxn>
                <a:cxn ang="0">
                  <a:pos x="connsiteX4093" y="connsiteY4093"/>
                </a:cxn>
                <a:cxn ang="0">
                  <a:pos x="connsiteX4094" y="connsiteY4094"/>
                </a:cxn>
                <a:cxn ang="0">
                  <a:pos x="connsiteX4095" y="connsiteY4095"/>
                </a:cxn>
                <a:cxn ang="0">
                  <a:pos x="connsiteX4096" y="connsiteY4096"/>
                </a:cxn>
                <a:cxn ang="0">
                  <a:pos x="connsiteX4097" y="connsiteY4097"/>
                </a:cxn>
                <a:cxn ang="0">
                  <a:pos x="connsiteX4098" y="connsiteY4098"/>
                </a:cxn>
                <a:cxn ang="0">
                  <a:pos x="connsiteX4099" y="connsiteY4099"/>
                </a:cxn>
                <a:cxn ang="0">
                  <a:pos x="connsiteX4100" y="connsiteY4100"/>
                </a:cxn>
                <a:cxn ang="0">
                  <a:pos x="connsiteX4101" y="connsiteY4101"/>
                </a:cxn>
                <a:cxn ang="0">
                  <a:pos x="connsiteX4102" y="connsiteY4102"/>
                </a:cxn>
                <a:cxn ang="0">
                  <a:pos x="connsiteX4103" y="connsiteY4103"/>
                </a:cxn>
                <a:cxn ang="0">
                  <a:pos x="connsiteX4104" y="connsiteY4104"/>
                </a:cxn>
                <a:cxn ang="0">
                  <a:pos x="connsiteX4105" y="connsiteY4105"/>
                </a:cxn>
                <a:cxn ang="0">
                  <a:pos x="connsiteX4106" y="connsiteY4106"/>
                </a:cxn>
                <a:cxn ang="0">
                  <a:pos x="connsiteX4107" y="connsiteY4107"/>
                </a:cxn>
                <a:cxn ang="0">
                  <a:pos x="connsiteX4108" y="connsiteY4108"/>
                </a:cxn>
                <a:cxn ang="0">
                  <a:pos x="connsiteX4109" y="connsiteY4109"/>
                </a:cxn>
                <a:cxn ang="0">
                  <a:pos x="connsiteX4110" y="connsiteY4110"/>
                </a:cxn>
                <a:cxn ang="0">
                  <a:pos x="connsiteX4111" y="connsiteY4111"/>
                </a:cxn>
                <a:cxn ang="0">
                  <a:pos x="connsiteX4112" y="connsiteY4112"/>
                </a:cxn>
                <a:cxn ang="0">
                  <a:pos x="connsiteX4113" y="connsiteY4113"/>
                </a:cxn>
                <a:cxn ang="0">
                  <a:pos x="connsiteX4114" y="connsiteY4114"/>
                </a:cxn>
                <a:cxn ang="0">
                  <a:pos x="connsiteX4115" y="connsiteY4115"/>
                </a:cxn>
                <a:cxn ang="0">
                  <a:pos x="connsiteX4116" y="connsiteY4116"/>
                </a:cxn>
                <a:cxn ang="0">
                  <a:pos x="connsiteX4117" y="connsiteY4117"/>
                </a:cxn>
                <a:cxn ang="0">
                  <a:pos x="connsiteX4118" y="connsiteY4118"/>
                </a:cxn>
                <a:cxn ang="0">
                  <a:pos x="connsiteX4119" y="connsiteY4119"/>
                </a:cxn>
                <a:cxn ang="0">
                  <a:pos x="connsiteX4120" y="connsiteY4120"/>
                </a:cxn>
                <a:cxn ang="0">
                  <a:pos x="connsiteX4121" y="connsiteY4121"/>
                </a:cxn>
                <a:cxn ang="0">
                  <a:pos x="connsiteX4122" y="connsiteY4122"/>
                </a:cxn>
                <a:cxn ang="0">
                  <a:pos x="connsiteX4123" y="connsiteY4123"/>
                </a:cxn>
                <a:cxn ang="0">
                  <a:pos x="connsiteX4124" y="connsiteY4124"/>
                </a:cxn>
                <a:cxn ang="0">
                  <a:pos x="connsiteX4125" y="connsiteY4125"/>
                </a:cxn>
                <a:cxn ang="0">
                  <a:pos x="connsiteX4126" y="connsiteY4126"/>
                </a:cxn>
                <a:cxn ang="0">
                  <a:pos x="connsiteX4127" y="connsiteY4127"/>
                </a:cxn>
                <a:cxn ang="0">
                  <a:pos x="connsiteX4128" y="connsiteY4128"/>
                </a:cxn>
                <a:cxn ang="0">
                  <a:pos x="connsiteX4129" y="connsiteY4129"/>
                </a:cxn>
                <a:cxn ang="0">
                  <a:pos x="connsiteX4130" y="connsiteY4130"/>
                </a:cxn>
                <a:cxn ang="0">
                  <a:pos x="connsiteX4131" y="connsiteY4131"/>
                </a:cxn>
                <a:cxn ang="0">
                  <a:pos x="connsiteX4132" y="connsiteY4132"/>
                </a:cxn>
                <a:cxn ang="0">
                  <a:pos x="connsiteX4133" y="connsiteY4133"/>
                </a:cxn>
                <a:cxn ang="0">
                  <a:pos x="connsiteX4134" y="connsiteY4134"/>
                </a:cxn>
                <a:cxn ang="0">
                  <a:pos x="connsiteX4135" y="connsiteY4135"/>
                </a:cxn>
                <a:cxn ang="0">
                  <a:pos x="connsiteX4136" y="connsiteY4136"/>
                </a:cxn>
                <a:cxn ang="0">
                  <a:pos x="connsiteX4137" y="connsiteY4137"/>
                </a:cxn>
                <a:cxn ang="0">
                  <a:pos x="connsiteX4138" y="connsiteY4138"/>
                </a:cxn>
                <a:cxn ang="0">
                  <a:pos x="connsiteX4139" y="connsiteY4139"/>
                </a:cxn>
                <a:cxn ang="0">
                  <a:pos x="connsiteX4140" y="connsiteY4140"/>
                </a:cxn>
                <a:cxn ang="0">
                  <a:pos x="connsiteX4141" y="connsiteY4141"/>
                </a:cxn>
                <a:cxn ang="0">
                  <a:pos x="connsiteX4142" y="connsiteY4142"/>
                </a:cxn>
                <a:cxn ang="0">
                  <a:pos x="connsiteX4143" y="connsiteY4143"/>
                </a:cxn>
                <a:cxn ang="0">
                  <a:pos x="connsiteX4144" y="connsiteY4144"/>
                </a:cxn>
                <a:cxn ang="0">
                  <a:pos x="connsiteX4145" y="connsiteY4145"/>
                </a:cxn>
                <a:cxn ang="0">
                  <a:pos x="connsiteX4146" y="connsiteY4146"/>
                </a:cxn>
                <a:cxn ang="0">
                  <a:pos x="connsiteX4147" y="connsiteY4147"/>
                </a:cxn>
                <a:cxn ang="0">
                  <a:pos x="connsiteX4148" y="connsiteY4148"/>
                </a:cxn>
                <a:cxn ang="0">
                  <a:pos x="connsiteX4149" y="connsiteY4149"/>
                </a:cxn>
                <a:cxn ang="0">
                  <a:pos x="connsiteX4150" y="connsiteY4150"/>
                </a:cxn>
                <a:cxn ang="0">
                  <a:pos x="connsiteX4151" y="connsiteY4151"/>
                </a:cxn>
                <a:cxn ang="0">
                  <a:pos x="connsiteX4152" y="connsiteY4152"/>
                </a:cxn>
                <a:cxn ang="0">
                  <a:pos x="connsiteX4153" y="connsiteY4153"/>
                </a:cxn>
                <a:cxn ang="0">
                  <a:pos x="connsiteX4154" y="connsiteY4154"/>
                </a:cxn>
                <a:cxn ang="0">
                  <a:pos x="connsiteX4155" y="connsiteY4155"/>
                </a:cxn>
                <a:cxn ang="0">
                  <a:pos x="connsiteX4156" y="connsiteY4156"/>
                </a:cxn>
                <a:cxn ang="0">
                  <a:pos x="connsiteX4157" y="connsiteY4157"/>
                </a:cxn>
                <a:cxn ang="0">
                  <a:pos x="connsiteX4158" y="connsiteY4158"/>
                </a:cxn>
                <a:cxn ang="0">
                  <a:pos x="connsiteX4159" y="connsiteY4159"/>
                </a:cxn>
                <a:cxn ang="0">
                  <a:pos x="connsiteX4160" y="connsiteY4160"/>
                </a:cxn>
                <a:cxn ang="0">
                  <a:pos x="connsiteX4161" y="connsiteY4161"/>
                </a:cxn>
                <a:cxn ang="0">
                  <a:pos x="connsiteX4162" y="connsiteY4162"/>
                </a:cxn>
                <a:cxn ang="0">
                  <a:pos x="connsiteX4163" y="connsiteY4163"/>
                </a:cxn>
                <a:cxn ang="0">
                  <a:pos x="connsiteX4164" y="connsiteY4164"/>
                </a:cxn>
                <a:cxn ang="0">
                  <a:pos x="connsiteX4165" y="connsiteY4165"/>
                </a:cxn>
                <a:cxn ang="0">
                  <a:pos x="connsiteX4166" y="connsiteY4166"/>
                </a:cxn>
                <a:cxn ang="0">
                  <a:pos x="connsiteX4167" y="connsiteY4167"/>
                </a:cxn>
                <a:cxn ang="0">
                  <a:pos x="connsiteX4168" y="connsiteY4168"/>
                </a:cxn>
                <a:cxn ang="0">
                  <a:pos x="connsiteX4169" y="connsiteY4169"/>
                </a:cxn>
                <a:cxn ang="0">
                  <a:pos x="connsiteX4170" y="connsiteY4170"/>
                </a:cxn>
                <a:cxn ang="0">
                  <a:pos x="connsiteX4171" y="connsiteY4171"/>
                </a:cxn>
                <a:cxn ang="0">
                  <a:pos x="connsiteX4172" y="connsiteY4172"/>
                </a:cxn>
                <a:cxn ang="0">
                  <a:pos x="connsiteX4173" y="connsiteY4173"/>
                </a:cxn>
                <a:cxn ang="0">
                  <a:pos x="connsiteX4174" y="connsiteY4174"/>
                </a:cxn>
                <a:cxn ang="0">
                  <a:pos x="connsiteX4175" y="connsiteY4175"/>
                </a:cxn>
                <a:cxn ang="0">
                  <a:pos x="connsiteX4176" y="connsiteY4176"/>
                </a:cxn>
                <a:cxn ang="0">
                  <a:pos x="connsiteX4177" y="connsiteY4177"/>
                </a:cxn>
                <a:cxn ang="0">
                  <a:pos x="connsiteX4178" y="connsiteY4178"/>
                </a:cxn>
                <a:cxn ang="0">
                  <a:pos x="connsiteX4179" y="connsiteY4179"/>
                </a:cxn>
                <a:cxn ang="0">
                  <a:pos x="connsiteX4180" y="connsiteY4180"/>
                </a:cxn>
                <a:cxn ang="0">
                  <a:pos x="connsiteX4181" y="connsiteY4181"/>
                </a:cxn>
                <a:cxn ang="0">
                  <a:pos x="connsiteX4182" y="connsiteY4182"/>
                </a:cxn>
                <a:cxn ang="0">
                  <a:pos x="connsiteX4183" y="connsiteY4183"/>
                </a:cxn>
                <a:cxn ang="0">
                  <a:pos x="connsiteX4184" y="connsiteY4184"/>
                </a:cxn>
                <a:cxn ang="0">
                  <a:pos x="connsiteX4185" y="connsiteY4185"/>
                </a:cxn>
                <a:cxn ang="0">
                  <a:pos x="connsiteX4186" y="connsiteY4186"/>
                </a:cxn>
                <a:cxn ang="0">
                  <a:pos x="connsiteX4187" y="connsiteY4187"/>
                </a:cxn>
                <a:cxn ang="0">
                  <a:pos x="connsiteX4188" y="connsiteY4188"/>
                </a:cxn>
                <a:cxn ang="0">
                  <a:pos x="connsiteX4189" y="connsiteY4189"/>
                </a:cxn>
                <a:cxn ang="0">
                  <a:pos x="connsiteX4190" y="connsiteY4190"/>
                </a:cxn>
                <a:cxn ang="0">
                  <a:pos x="connsiteX4191" y="connsiteY4191"/>
                </a:cxn>
                <a:cxn ang="0">
                  <a:pos x="connsiteX4192" y="connsiteY4192"/>
                </a:cxn>
                <a:cxn ang="0">
                  <a:pos x="connsiteX4193" y="connsiteY4193"/>
                </a:cxn>
                <a:cxn ang="0">
                  <a:pos x="connsiteX4194" y="connsiteY4194"/>
                </a:cxn>
                <a:cxn ang="0">
                  <a:pos x="connsiteX4195" y="connsiteY4195"/>
                </a:cxn>
                <a:cxn ang="0">
                  <a:pos x="connsiteX4196" y="connsiteY4196"/>
                </a:cxn>
                <a:cxn ang="0">
                  <a:pos x="connsiteX4197" y="connsiteY4197"/>
                </a:cxn>
                <a:cxn ang="0">
                  <a:pos x="connsiteX4198" y="connsiteY4198"/>
                </a:cxn>
                <a:cxn ang="0">
                  <a:pos x="connsiteX4199" y="connsiteY4199"/>
                </a:cxn>
                <a:cxn ang="0">
                  <a:pos x="connsiteX4200" y="connsiteY4200"/>
                </a:cxn>
                <a:cxn ang="0">
                  <a:pos x="connsiteX4201" y="connsiteY4201"/>
                </a:cxn>
                <a:cxn ang="0">
                  <a:pos x="connsiteX4202" y="connsiteY4202"/>
                </a:cxn>
                <a:cxn ang="0">
                  <a:pos x="connsiteX4203" y="connsiteY4203"/>
                </a:cxn>
                <a:cxn ang="0">
                  <a:pos x="connsiteX4204" y="connsiteY4204"/>
                </a:cxn>
                <a:cxn ang="0">
                  <a:pos x="connsiteX4205" y="connsiteY4205"/>
                </a:cxn>
                <a:cxn ang="0">
                  <a:pos x="connsiteX4206" y="connsiteY4206"/>
                </a:cxn>
                <a:cxn ang="0">
                  <a:pos x="connsiteX4207" y="connsiteY4207"/>
                </a:cxn>
                <a:cxn ang="0">
                  <a:pos x="connsiteX4208" y="connsiteY4208"/>
                </a:cxn>
                <a:cxn ang="0">
                  <a:pos x="connsiteX4209" y="connsiteY4209"/>
                </a:cxn>
                <a:cxn ang="0">
                  <a:pos x="connsiteX4210" y="connsiteY4210"/>
                </a:cxn>
                <a:cxn ang="0">
                  <a:pos x="connsiteX4211" y="connsiteY4211"/>
                </a:cxn>
                <a:cxn ang="0">
                  <a:pos x="connsiteX4212" y="connsiteY4212"/>
                </a:cxn>
                <a:cxn ang="0">
                  <a:pos x="connsiteX4213" y="connsiteY4213"/>
                </a:cxn>
                <a:cxn ang="0">
                  <a:pos x="connsiteX4214" y="connsiteY4214"/>
                </a:cxn>
                <a:cxn ang="0">
                  <a:pos x="connsiteX4215" y="connsiteY4215"/>
                </a:cxn>
                <a:cxn ang="0">
                  <a:pos x="connsiteX4216" y="connsiteY4216"/>
                </a:cxn>
                <a:cxn ang="0">
                  <a:pos x="connsiteX4217" y="connsiteY4217"/>
                </a:cxn>
                <a:cxn ang="0">
                  <a:pos x="connsiteX4218" y="connsiteY4218"/>
                </a:cxn>
                <a:cxn ang="0">
                  <a:pos x="connsiteX4219" y="connsiteY4219"/>
                </a:cxn>
                <a:cxn ang="0">
                  <a:pos x="connsiteX4220" y="connsiteY4220"/>
                </a:cxn>
                <a:cxn ang="0">
                  <a:pos x="connsiteX4221" y="connsiteY4221"/>
                </a:cxn>
                <a:cxn ang="0">
                  <a:pos x="connsiteX4222" y="connsiteY4222"/>
                </a:cxn>
                <a:cxn ang="0">
                  <a:pos x="connsiteX4223" y="connsiteY4223"/>
                </a:cxn>
                <a:cxn ang="0">
                  <a:pos x="connsiteX4224" y="connsiteY4224"/>
                </a:cxn>
                <a:cxn ang="0">
                  <a:pos x="connsiteX4225" y="connsiteY4225"/>
                </a:cxn>
                <a:cxn ang="0">
                  <a:pos x="connsiteX4226" y="connsiteY4226"/>
                </a:cxn>
                <a:cxn ang="0">
                  <a:pos x="connsiteX4227" y="connsiteY4227"/>
                </a:cxn>
                <a:cxn ang="0">
                  <a:pos x="connsiteX4228" y="connsiteY4228"/>
                </a:cxn>
                <a:cxn ang="0">
                  <a:pos x="connsiteX4229" y="connsiteY4229"/>
                </a:cxn>
                <a:cxn ang="0">
                  <a:pos x="connsiteX4230" y="connsiteY4230"/>
                </a:cxn>
                <a:cxn ang="0">
                  <a:pos x="connsiteX4231" y="connsiteY4231"/>
                </a:cxn>
                <a:cxn ang="0">
                  <a:pos x="connsiteX4232" y="connsiteY4232"/>
                </a:cxn>
                <a:cxn ang="0">
                  <a:pos x="connsiteX4233" y="connsiteY4233"/>
                </a:cxn>
                <a:cxn ang="0">
                  <a:pos x="connsiteX4234" y="connsiteY4234"/>
                </a:cxn>
                <a:cxn ang="0">
                  <a:pos x="connsiteX4235" y="connsiteY4235"/>
                </a:cxn>
                <a:cxn ang="0">
                  <a:pos x="connsiteX4236" y="connsiteY4236"/>
                </a:cxn>
                <a:cxn ang="0">
                  <a:pos x="connsiteX4237" y="connsiteY4237"/>
                </a:cxn>
                <a:cxn ang="0">
                  <a:pos x="connsiteX4238" y="connsiteY4238"/>
                </a:cxn>
                <a:cxn ang="0">
                  <a:pos x="connsiteX4239" y="connsiteY4239"/>
                </a:cxn>
                <a:cxn ang="0">
                  <a:pos x="connsiteX4240" y="connsiteY4240"/>
                </a:cxn>
                <a:cxn ang="0">
                  <a:pos x="connsiteX4241" y="connsiteY4241"/>
                </a:cxn>
                <a:cxn ang="0">
                  <a:pos x="connsiteX4242" y="connsiteY4242"/>
                </a:cxn>
                <a:cxn ang="0">
                  <a:pos x="connsiteX4243" y="connsiteY4243"/>
                </a:cxn>
                <a:cxn ang="0">
                  <a:pos x="connsiteX4244" y="connsiteY4244"/>
                </a:cxn>
                <a:cxn ang="0">
                  <a:pos x="connsiteX4245" y="connsiteY4245"/>
                </a:cxn>
                <a:cxn ang="0">
                  <a:pos x="connsiteX4246" y="connsiteY4246"/>
                </a:cxn>
                <a:cxn ang="0">
                  <a:pos x="connsiteX4247" y="connsiteY4247"/>
                </a:cxn>
                <a:cxn ang="0">
                  <a:pos x="connsiteX4248" y="connsiteY4248"/>
                </a:cxn>
                <a:cxn ang="0">
                  <a:pos x="connsiteX4249" y="connsiteY4249"/>
                </a:cxn>
                <a:cxn ang="0">
                  <a:pos x="connsiteX4250" y="connsiteY4250"/>
                </a:cxn>
                <a:cxn ang="0">
                  <a:pos x="connsiteX4251" y="connsiteY4251"/>
                </a:cxn>
                <a:cxn ang="0">
                  <a:pos x="connsiteX4252" y="connsiteY4252"/>
                </a:cxn>
                <a:cxn ang="0">
                  <a:pos x="connsiteX4253" y="connsiteY4253"/>
                </a:cxn>
                <a:cxn ang="0">
                  <a:pos x="connsiteX4254" y="connsiteY4254"/>
                </a:cxn>
                <a:cxn ang="0">
                  <a:pos x="connsiteX4255" y="connsiteY4255"/>
                </a:cxn>
                <a:cxn ang="0">
                  <a:pos x="connsiteX4256" y="connsiteY4256"/>
                </a:cxn>
                <a:cxn ang="0">
                  <a:pos x="connsiteX4257" y="connsiteY4257"/>
                </a:cxn>
                <a:cxn ang="0">
                  <a:pos x="connsiteX4258" y="connsiteY4258"/>
                </a:cxn>
                <a:cxn ang="0">
                  <a:pos x="connsiteX4259" y="connsiteY4259"/>
                </a:cxn>
                <a:cxn ang="0">
                  <a:pos x="connsiteX4260" y="connsiteY4260"/>
                </a:cxn>
                <a:cxn ang="0">
                  <a:pos x="connsiteX4261" y="connsiteY4261"/>
                </a:cxn>
                <a:cxn ang="0">
                  <a:pos x="connsiteX4262" y="connsiteY4262"/>
                </a:cxn>
                <a:cxn ang="0">
                  <a:pos x="connsiteX4263" y="connsiteY4263"/>
                </a:cxn>
                <a:cxn ang="0">
                  <a:pos x="connsiteX4264" y="connsiteY4264"/>
                </a:cxn>
                <a:cxn ang="0">
                  <a:pos x="connsiteX4265" y="connsiteY4265"/>
                </a:cxn>
                <a:cxn ang="0">
                  <a:pos x="connsiteX4266" y="connsiteY4266"/>
                </a:cxn>
                <a:cxn ang="0">
                  <a:pos x="connsiteX4267" y="connsiteY4267"/>
                </a:cxn>
                <a:cxn ang="0">
                  <a:pos x="connsiteX4268" y="connsiteY4268"/>
                </a:cxn>
                <a:cxn ang="0">
                  <a:pos x="connsiteX4269" y="connsiteY4269"/>
                </a:cxn>
                <a:cxn ang="0">
                  <a:pos x="connsiteX4270" y="connsiteY4270"/>
                </a:cxn>
                <a:cxn ang="0">
                  <a:pos x="connsiteX4271" y="connsiteY4271"/>
                </a:cxn>
                <a:cxn ang="0">
                  <a:pos x="connsiteX4272" y="connsiteY4272"/>
                </a:cxn>
                <a:cxn ang="0">
                  <a:pos x="connsiteX4273" y="connsiteY4273"/>
                </a:cxn>
                <a:cxn ang="0">
                  <a:pos x="connsiteX4274" y="connsiteY4274"/>
                </a:cxn>
                <a:cxn ang="0">
                  <a:pos x="connsiteX4275" y="connsiteY4275"/>
                </a:cxn>
                <a:cxn ang="0">
                  <a:pos x="connsiteX4276" y="connsiteY4276"/>
                </a:cxn>
                <a:cxn ang="0">
                  <a:pos x="connsiteX4277" y="connsiteY4277"/>
                </a:cxn>
                <a:cxn ang="0">
                  <a:pos x="connsiteX4278" y="connsiteY4278"/>
                </a:cxn>
                <a:cxn ang="0">
                  <a:pos x="connsiteX4279" y="connsiteY4279"/>
                </a:cxn>
                <a:cxn ang="0">
                  <a:pos x="connsiteX4280" y="connsiteY4280"/>
                </a:cxn>
                <a:cxn ang="0">
                  <a:pos x="connsiteX4281" y="connsiteY4281"/>
                </a:cxn>
                <a:cxn ang="0">
                  <a:pos x="connsiteX4282" y="connsiteY4282"/>
                </a:cxn>
                <a:cxn ang="0">
                  <a:pos x="connsiteX4283" y="connsiteY4283"/>
                </a:cxn>
                <a:cxn ang="0">
                  <a:pos x="connsiteX4284" y="connsiteY4284"/>
                </a:cxn>
                <a:cxn ang="0">
                  <a:pos x="connsiteX4285" y="connsiteY4285"/>
                </a:cxn>
                <a:cxn ang="0">
                  <a:pos x="connsiteX4286" y="connsiteY4286"/>
                </a:cxn>
                <a:cxn ang="0">
                  <a:pos x="connsiteX4287" y="connsiteY4287"/>
                </a:cxn>
                <a:cxn ang="0">
                  <a:pos x="connsiteX4288" y="connsiteY4288"/>
                </a:cxn>
                <a:cxn ang="0">
                  <a:pos x="connsiteX4289" y="connsiteY4289"/>
                </a:cxn>
                <a:cxn ang="0">
                  <a:pos x="connsiteX4290" y="connsiteY4290"/>
                </a:cxn>
                <a:cxn ang="0">
                  <a:pos x="connsiteX4291" y="connsiteY4291"/>
                </a:cxn>
                <a:cxn ang="0">
                  <a:pos x="connsiteX4292" y="connsiteY4292"/>
                </a:cxn>
                <a:cxn ang="0">
                  <a:pos x="connsiteX4293" y="connsiteY4293"/>
                </a:cxn>
                <a:cxn ang="0">
                  <a:pos x="connsiteX4294" y="connsiteY4294"/>
                </a:cxn>
                <a:cxn ang="0">
                  <a:pos x="connsiteX4295" y="connsiteY4295"/>
                </a:cxn>
                <a:cxn ang="0">
                  <a:pos x="connsiteX4296" y="connsiteY4296"/>
                </a:cxn>
                <a:cxn ang="0">
                  <a:pos x="connsiteX4297" y="connsiteY4297"/>
                </a:cxn>
                <a:cxn ang="0">
                  <a:pos x="connsiteX4298" y="connsiteY4298"/>
                </a:cxn>
                <a:cxn ang="0">
                  <a:pos x="connsiteX4299" y="connsiteY4299"/>
                </a:cxn>
                <a:cxn ang="0">
                  <a:pos x="connsiteX4300" y="connsiteY4300"/>
                </a:cxn>
                <a:cxn ang="0">
                  <a:pos x="connsiteX4301" y="connsiteY4301"/>
                </a:cxn>
                <a:cxn ang="0">
                  <a:pos x="connsiteX4302" y="connsiteY4302"/>
                </a:cxn>
                <a:cxn ang="0">
                  <a:pos x="connsiteX4303" y="connsiteY4303"/>
                </a:cxn>
                <a:cxn ang="0">
                  <a:pos x="connsiteX4304" y="connsiteY4304"/>
                </a:cxn>
                <a:cxn ang="0">
                  <a:pos x="connsiteX4305" y="connsiteY4305"/>
                </a:cxn>
                <a:cxn ang="0">
                  <a:pos x="connsiteX4306" y="connsiteY4306"/>
                </a:cxn>
                <a:cxn ang="0">
                  <a:pos x="connsiteX4307" y="connsiteY4307"/>
                </a:cxn>
                <a:cxn ang="0">
                  <a:pos x="connsiteX4308" y="connsiteY4308"/>
                </a:cxn>
                <a:cxn ang="0">
                  <a:pos x="connsiteX4309" y="connsiteY4309"/>
                </a:cxn>
                <a:cxn ang="0">
                  <a:pos x="connsiteX4310" y="connsiteY4310"/>
                </a:cxn>
                <a:cxn ang="0">
                  <a:pos x="connsiteX4311" y="connsiteY4311"/>
                </a:cxn>
                <a:cxn ang="0">
                  <a:pos x="connsiteX4312" y="connsiteY4312"/>
                </a:cxn>
                <a:cxn ang="0">
                  <a:pos x="connsiteX4313" y="connsiteY4313"/>
                </a:cxn>
                <a:cxn ang="0">
                  <a:pos x="connsiteX4314" y="connsiteY4314"/>
                </a:cxn>
                <a:cxn ang="0">
                  <a:pos x="connsiteX4315" y="connsiteY4315"/>
                </a:cxn>
                <a:cxn ang="0">
                  <a:pos x="connsiteX4316" y="connsiteY4316"/>
                </a:cxn>
                <a:cxn ang="0">
                  <a:pos x="connsiteX4317" y="connsiteY4317"/>
                </a:cxn>
                <a:cxn ang="0">
                  <a:pos x="connsiteX4318" y="connsiteY4318"/>
                </a:cxn>
                <a:cxn ang="0">
                  <a:pos x="connsiteX4319" y="connsiteY4319"/>
                </a:cxn>
                <a:cxn ang="0">
                  <a:pos x="connsiteX4320" y="connsiteY4320"/>
                </a:cxn>
                <a:cxn ang="0">
                  <a:pos x="connsiteX4321" y="connsiteY4321"/>
                </a:cxn>
                <a:cxn ang="0">
                  <a:pos x="connsiteX4322" y="connsiteY4322"/>
                </a:cxn>
                <a:cxn ang="0">
                  <a:pos x="connsiteX4323" y="connsiteY4323"/>
                </a:cxn>
                <a:cxn ang="0">
                  <a:pos x="connsiteX4324" y="connsiteY4324"/>
                </a:cxn>
                <a:cxn ang="0">
                  <a:pos x="connsiteX4325" y="connsiteY4325"/>
                </a:cxn>
                <a:cxn ang="0">
                  <a:pos x="connsiteX4326" y="connsiteY4326"/>
                </a:cxn>
                <a:cxn ang="0">
                  <a:pos x="connsiteX4327" y="connsiteY4327"/>
                </a:cxn>
                <a:cxn ang="0">
                  <a:pos x="connsiteX4328" y="connsiteY4328"/>
                </a:cxn>
                <a:cxn ang="0">
                  <a:pos x="connsiteX4329" y="connsiteY4329"/>
                </a:cxn>
                <a:cxn ang="0">
                  <a:pos x="connsiteX4330" y="connsiteY4330"/>
                </a:cxn>
                <a:cxn ang="0">
                  <a:pos x="connsiteX4331" y="connsiteY4331"/>
                </a:cxn>
                <a:cxn ang="0">
                  <a:pos x="connsiteX4332" y="connsiteY4332"/>
                </a:cxn>
                <a:cxn ang="0">
                  <a:pos x="connsiteX4333" y="connsiteY4333"/>
                </a:cxn>
                <a:cxn ang="0">
                  <a:pos x="connsiteX4334" y="connsiteY4334"/>
                </a:cxn>
                <a:cxn ang="0">
                  <a:pos x="connsiteX4335" y="connsiteY4335"/>
                </a:cxn>
                <a:cxn ang="0">
                  <a:pos x="connsiteX4336" y="connsiteY4336"/>
                </a:cxn>
                <a:cxn ang="0">
                  <a:pos x="connsiteX4337" y="connsiteY4337"/>
                </a:cxn>
                <a:cxn ang="0">
                  <a:pos x="connsiteX4338" y="connsiteY4338"/>
                </a:cxn>
                <a:cxn ang="0">
                  <a:pos x="connsiteX4339" y="connsiteY4339"/>
                </a:cxn>
                <a:cxn ang="0">
                  <a:pos x="connsiteX4340" y="connsiteY4340"/>
                </a:cxn>
                <a:cxn ang="0">
                  <a:pos x="connsiteX4341" y="connsiteY4341"/>
                </a:cxn>
                <a:cxn ang="0">
                  <a:pos x="connsiteX4342" y="connsiteY4342"/>
                </a:cxn>
                <a:cxn ang="0">
                  <a:pos x="connsiteX4343" y="connsiteY4343"/>
                </a:cxn>
                <a:cxn ang="0">
                  <a:pos x="connsiteX4344" y="connsiteY4344"/>
                </a:cxn>
                <a:cxn ang="0">
                  <a:pos x="connsiteX4345" y="connsiteY4345"/>
                </a:cxn>
                <a:cxn ang="0">
                  <a:pos x="connsiteX4346" y="connsiteY4346"/>
                </a:cxn>
                <a:cxn ang="0">
                  <a:pos x="connsiteX4347" y="connsiteY4347"/>
                </a:cxn>
                <a:cxn ang="0">
                  <a:pos x="connsiteX4348" y="connsiteY4348"/>
                </a:cxn>
                <a:cxn ang="0">
                  <a:pos x="connsiteX4349" y="connsiteY4349"/>
                </a:cxn>
                <a:cxn ang="0">
                  <a:pos x="connsiteX4350" y="connsiteY4350"/>
                </a:cxn>
                <a:cxn ang="0">
                  <a:pos x="connsiteX4351" y="connsiteY4351"/>
                </a:cxn>
                <a:cxn ang="0">
                  <a:pos x="connsiteX4352" y="connsiteY4352"/>
                </a:cxn>
                <a:cxn ang="0">
                  <a:pos x="connsiteX4353" y="connsiteY4353"/>
                </a:cxn>
                <a:cxn ang="0">
                  <a:pos x="connsiteX4354" y="connsiteY4354"/>
                </a:cxn>
                <a:cxn ang="0">
                  <a:pos x="connsiteX4355" y="connsiteY4355"/>
                </a:cxn>
                <a:cxn ang="0">
                  <a:pos x="connsiteX4356" y="connsiteY4356"/>
                </a:cxn>
                <a:cxn ang="0">
                  <a:pos x="connsiteX4357" y="connsiteY4357"/>
                </a:cxn>
                <a:cxn ang="0">
                  <a:pos x="connsiteX4358" y="connsiteY4358"/>
                </a:cxn>
                <a:cxn ang="0">
                  <a:pos x="connsiteX4359" y="connsiteY4359"/>
                </a:cxn>
                <a:cxn ang="0">
                  <a:pos x="connsiteX4360" y="connsiteY4360"/>
                </a:cxn>
                <a:cxn ang="0">
                  <a:pos x="connsiteX4361" y="connsiteY4361"/>
                </a:cxn>
                <a:cxn ang="0">
                  <a:pos x="connsiteX4362" y="connsiteY4362"/>
                </a:cxn>
                <a:cxn ang="0">
                  <a:pos x="connsiteX4363" y="connsiteY4363"/>
                </a:cxn>
                <a:cxn ang="0">
                  <a:pos x="connsiteX4364" y="connsiteY4364"/>
                </a:cxn>
                <a:cxn ang="0">
                  <a:pos x="connsiteX4365" y="connsiteY4365"/>
                </a:cxn>
                <a:cxn ang="0">
                  <a:pos x="connsiteX4366" y="connsiteY4366"/>
                </a:cxn>
                <a:cxn ang="0">
                  <a:pos x="connsiteX4367" y="connsiteY4367"/>
                </a:cxn>
                <a:cxn ang="0">
                  <a:pos x="connsiteX4368" y="connsiteY4368"/>
                </a:cxn>
                <a:cxn ang="0">
                  <a:pos x="connsiteX4369" y="connsiteY4369"/>
                </a:cxn>
                <a:cxn ang="0">
                  <a:pos x="connsiteX4370" y="connsiteY4370"/>
                </a:cxn>
                <a:cxn ang="0">
                  <a:pos x="connsiteX4371" y="connsiteY4371"/>
                </a:cxn>
                <a:cxn ang="0">
                  <a:pos x="connsiteX4372" y="connsiteY4372"/>
                </a:cxn>
                <a:cxn ang="0">
                  <a:pos x="connsiteX4373" y="connsiteY4373"/>
                </a:cxn>
                <a:cxn ang="0">
                  <a:pos x="connsiteX4374" y="connsiteY4374"/>
                </a:cxn>
                <a:cxn ang="0">
                  <a:pos x="connsiteX4375" y="connsiteY4375"/>
                </a:cxn>
                <a:cxn ang="0">
                  <a:pos x="connsiteX4376" y="connsiteY4376"/>
                </a:cxn>
                <a:cxn ang="0">
                  <a:pos x="connsiteX4377" y="connsiteY4377"/>
                </a:cxn>
                <a:cxn ang="0">
                  <a:pos x="connsiteX4378" y="connsiteY4378"/>
                </a:cxn>
                <a:cxn ang="0">
                  <a:pos x="connsiteX4379" y="connsiteY4379"/>
                </a:cxn>
                <a:cxn ang="0">
                  <a:pos x="connsiteX4380" y="connsiteY4380"/>
                </a:cxn>
                <a:cxn ang="0">
                  <a:pos x="connsiteX4381" y="connsiteY4381"/>
                </a:cxn>
                <a:cxn ang="0">
                  <a:pos x="connsiteX4382" y="connsiteY4382"/>
                </a:cxn>
                <a:cxn ang="0">
                  <a:pos x="connsiteX4383" y="connsiteY4383"/>
                </a:cxn>
                <a:cxn ang="0">
                  <a:pos x="connsiteX4384" y="connsiteY4384"/>
                </a:cxn>
                <a:cxn ang="0">
                  <a:pos x="connsiteX4385" y="connsiteY4385"/>
                </a:cxn>
                <a:cxn ang="0">
                  <a:pos x="connsiteX4386" y="connsiteY4386"/>
                </a:cxn>
                <a:cxn ang="0">
                  <a:pos x="connsiteX4387" y="connsiteY4387"/>
                </a:cxn>
                <a:cxn ang="0">
                  <a:pos x="connsiteX4388" y="connsiteY4388"/>
                </a:cxn>
                <a:cxn ang="0">
                  <a:pos x="connsiteX4389" y="connsiteY4389"/>
                </a:cxn>
                <a:cxn ang="0">
                  <a:pos x="connsiteX4390" y="connsiteY4390"/>
                </a:cxn>
                <a:cxn ang="0">
                  <a:pos x="connsiteX4391" y="connsiteY4391"/>
                </a:cxn>
                <a:cxn ang="0">
                  <a:pos x="connsiteX4392" y="connsiteY4392"/>
                </a:cxn>
                <a:cxn ang="0">
                  <a:pos x="connsiteX4393" y="connsiteY4393"/>
                </a:cxn>
                <a:cxn ang="0">
                  <a:pos x="connsiteX4394" y="connsiteY4394"/>
                </a:cxn>
                <a:cxn ang="0">
                  <a:pos x="connsiteX4395" y="connsiteY4395"/>
                </a:cxn>
                <a:cxn ang="0">
                  <a:pos x="connsiteX4396" y="connsiteY4396"/>
                </a:cxn>
                <a:cxn ang="0">
                  <a:pos x="connsiteX4397" y="connsiteY4397"/>
                </a:cxn>
                <a:cxn ang="0">
                  <a:pos x="connsiteX4398" y="connsiteY4398"/>
                </a:cxn>
                <a:cxn ang="0">
                  <a:pos x="connsiteX4399" y="connsiteY4399"/>
                </a:cxn>
                <a:cxn ang="0">
                  <a:pos x="connsiteX4400" y="connsiteY4400"/>
                </a:cxn>
                <a:cxn ang="0">
                  <a:pos x="connsiteX4401" y="connsiteY4401"/>
                </a:cxn>
                <a:cxn ang="0">
                  <a:pos x="connsiteX4402" y="connsiteY4402"/>
                </a:cxn>
                <a:cxn ang="0">
                  <a:pos x="connsiteX4403" y="connsiteY4403"/>
                </a:cxn>
                <a:cxn ang="0">
                  <a:pos x="connsiteX4404" y="connsiteY4404"/>
                </a:cxn>
                <a:cxn ang="0">
                  <a:pos x="connsiteX4405" y="connsiteY4405"/>
                </a:cxn>
                <a:cxn ang="0">
                  <a:pos x="connsiteX4406" y="connsiteY4406"/>
                </a:cxn>
                <a:cxn ang="0">
                  <a:pos x="connsiteX4407" y="connsiteY4407"/>
                </a:cxn>
                <a:cxn ang="0">
                  <a:pos x="connsiteX4408" y="connsiteY4408"/>
                </a:cxn>
                <a:cxn ang="0">
                  <a:pos x="connsiteX4409" y="connsiteY4409"/>
                </a:cxn>
                <a:cxn ang="0">
                  <a:pos x="connsiteX4410" y="connsiteY4410"/>
                </a:cxn>
                <a:cxn ang="0">
                  <a:pos x="connsiteX4411" y="connsiteY4411"/>
                </a:cxn>
                <a:cxn ang="0">
                  <a:pos x="connsiteX4412" y="connsiteY4412"/>
                </a:cxn>
                <a:cxn ang="0">
                  <a:pos x="connsiteX4413" y="connsiteY4413"/>
                </a:cxn>
                <a:cxn ang="0">
                  <a:pos x="connsiteX4414" y="connsiteY4414"/>
                </a:cxn>
                <a:cxn ang="0">
                  <a:pos x="connsiteX4415" y="connsiteY4415"/>
                </a:cxn>
                <a:cxn ang="0">
                  <a:pos x="connsiteX4416" y="connsiteY4416"/>
                </a:cxn>
                <a:cxn ang="0">
                  <a:pos x="connsiteX4417" y="connsiteY4417"/>
                </a:cxn>
                <a:cxn ang="0">
                  <a:pos x="connsiteX4418" y="connsiteY4418"/>
                </a:cxn>
                <a:cxn ang="0">
                  <a:pos x="connsiteX4419" y="connsiteY4419"/>
                </a:cxn>
                <a:cxn ang="0">
                  <a:pos x="connsiteX4420" y="connsiteY4420"/>
                </a:cxn>
                <a:cxn ang="0">
                  <a:pos x="connsiteX4421" y="connsiteY4421"/>
                </a:cxn>
                <a:cxn ang="0">
                  <a:pos x="connsiteX4422" y="connsiteY4422"/>
                </a:cxn>
                <a:cxn ang="0">
                  <a:pos x="connsiteX4423" y="connsiteY4423"/>
                </a:cxn>
                <a:cxn ang="0">
                  <a:pos x="connsiteX4424" y="connsiteY4424"/>
                </a:cxn>
                <a:cxn ang="0">
                  <a:pos x="connsiteX4425" y="connsiteY4425"/>
                </a:cxn>
                <a:cxn ang="0">
                  <a:pos x="connsiteX4426" y="connsiteY4426"/>
                </a:cxn>
                <a:cxn ang="0">
                  <a:pos x="connsiteX4427" y="connsiteY4427"/>
                </a:cxn>
                <a:cxn ang="0">
                  <a:pos x="connsiteX4428" y="connsiteY4428"/>
                </a:cxn>
                <a:cxn ang="0">
                  <a:pos x="connsiteX4429" y="connsiteY4429"/>
                </a:cxn>
                <a:cxn ang="0">
                  <a:pos x="connsiteX4430" y="connsiteY4430"/>
                </a:cxn>
                <a:cxn ang="0">
                  <a:pos x="connsiteX4431" y="connsiteY4431"/>
                </a:cxn>
                <a:cxn ang="0">
                  <a:pos x="connsiteX4432" y="connsiteY4432"/>
                </a:cxn>
                <a:cxn ang="0">
                  <a:pos x="connsiteX4433" y="connsiteY4433"/>
                </a:cxn>
                <a:cxn ang="0">
                  <a:pos x="connsiteX4434" y="connsiteY4434"/>
                </a:cxn>
                <a:cxn ang="0">
                  <a:pos x="connsiteX4435" y="connsiteY4435"/>
                </a:cxn>
                <a:cxn ang="0">
                  <a:pos x="connsiteX4436" y="connsiteY4436"/>
                </a:cxn>
                <a:cxn ang="0">
                  <a:pos x="connsiteX4437" y="connsiteY4437"/>
                </a:cxn>
                <a:cxn ang="0">
                  <a:pos x="connsiteX4438" y="connsiteY4438"/>
                </a:cxn>
                <a:cxn ang="0">
                  <a:pos x="connsiteX4439" y="connsiteY4439"/>
                </a:cxn>
                <a:cxn ang="0">
                  <a:pos x="connsiteX4440" y="connsiteY4440"/>
                </a:cxn>
                <a:cxn ang="0">
                  <a:pos x="connsiteX4441" y="connsiteY4441"/>
                </a:cxn>
                <a:cxn ang="0">
                  <a:pos x="connsiteX4442" y="connsiteY4442"/>
                </a:cxn>
                <a:cxn ang="0">
                  <a:pos x="connsiteX4443" y="connsiteY4443"/>
                </a:cxn>
                <a:cxn ang="0">
                  <a:pos x="connsiteX4444" y="connsiteY4444"/>
                </a:cxn>
                <a:cxn ang="0">
                  <a:pos x="connsiteX4445" y="connsiteY4445"/>
                </a:cxn>
                <a:cxn ang="0">
                  <a:pos x="connsiteX4446" y="connsiteY4446"/>
                </a:cxn>
                <a:cxn ang="0">
                  <a:pos x="connsiteX4447" y="connsiteY4447"/>
                </a:cxn>
                <a:cxn ang="0">
                  <a:pos x="connsiteX4448" y="connsiteY4448"/>
                </a:cxn>
                <a:cxn ang="0">
                  <a:pos x="connsiteX4449" y="connsiteY4449"/>
                </a:cxn>
                <a:cxn ang="0">
                  <a:pos x="connsiteX4450" y="connsiteY4450"/>
                </a:cxn>
                <a:cxn ang="0">
                  <a:pos x="connsiteX4451" y="connsiteY4451"/>
                </a:cxn>
                <a:cxn ang="0">
                  <a:pos x="connsiteX4452" y="connsiteY4452"/>
                </a:cxn>
                <a:cxn ang="0">
                  <a:pos x="connsiteX4453" y="connsiteY4453"/>
                </a:cxn>
                <a:cxn ang="0">
                  <a:pos x="connsiteX4454" y="connsiteY4454"/>
                </a:cxn>
                <a:cxn ang="0">
                  <a:pos x="connsiteX4455" y="connsiteY4455"/>
                </a:cxn>
                <a:cxn ang="0">
                  <a:pos x="connsiteX4456" y="connsiteY4456"/>
                </a:cxn>
                <a:cxn ang="0">
                  <a:pos x="connsiteX4457" y="connsiteY4457"/>
                </a:cxn>
                <a:cxn ang="0">
                  <a:pos x="connsiteX4458" y="connsiteY4458"/>
                </a:cxn>
                <a:cxn ang="0">
                  <a:pos x="connsiteX4459" y="connsiteY4459"/>
                </a:cxn>
                <a:cxn ang="0">
                  <a:pos x="connsiteX4460" y="connsiteY4460"/>
                </a:cxn>
                <a:cxn ang="0">
                  <a:pos x="connsiteX4461" y="connsiteY4461"/>
                </a:cxn>
                <a:cxn ang="0">
                  <a:pos x="connsiteX4462" y="connsiteY4462"/>
                </a:cxn>
                <a:cxn ang="0">
                  <a:pos x="connsiteX4463" y="connsiteY4463"/>
                </a:cxn>
                <a:cxn ang="0">
                  <a:pos x="connsiteX4464" y="connsiteY4464"/>
                </a:cxn>
                <a:cxn ang="0">
                  <a:pos x="connsiteX4465" y="connsiteY4465"/>
                </a:cxn>
                <a:cxn ang="0">
                  <a:pos x="connsiteX4466" y="connsiteY4466"/>
                </a:cxn>
                <a:cxn ang="0">
                  <a:pos x="connsiteX4467" y="connsiteY4467"/>
                </a:cxn>
                <a:cxn ang="0">
                  <a:pos x="connsiteX4468" y="connsiteY4468"/>
                </a:cxn>
                <a:cxn ang="0">
                  <a:pos x="connsiteX4469" y="connsiteY4469"/>
                </a:cxn>
                <a:cxn ang="0">
                  <a:pos x="connsiteX4470" y="connsiteY4470"/>
                </a:cxn>
                <a:cxn ang="0">
                  <a:pos x="connsiteX4471" y="connsiteY4471"/>
                </a:cxn>
                <a:cxn ang="0">
                  <a:pos x="connsiteX4472" y="connsiteY4472"/>
                </a:cxn>
                <a:cxn ang="0">
                  <a:pos x="connsiteX4473" y="connsiteY4473"/>
                </a:cxn>
                <a:cxn ang="0">
                  <a:pos x="connsiteX4474" y="connsiteY4474"/>
                </a:cxn>
                <a:cxn ang="0">
                  <a:pos x="connsiteX4475" y="connsiteY4475"/>
                </a:cxn>
                <a:cxn ang="0">
                  <a:pos x="connsiteX4476" y="connsiteY4476"/>
                </a:cxn>
                <a:cxn ang="0">
                  <a:pos x="connsiteX4477" y="connsiteY4477"/>
                </a:cxn>
                <a:cxn ang="0">
                  <a:pos x="connsiteX4478" y="connsiteY4478"/>
                </a:cxn>
                <a:cxn ang="0">
                  <a:pos x="connsiteX4479" y="connsiteY4479"/>
                </a:cxn>
                <a:cxn ang="0">
                  <a:pos x="connsiteX4480" y="connsiteY4480"/>
                </a:cxn>
                <a:cxn ang="0">
                  <a:pos x="connsiteX4481" y="connsiteY4481"/>
                </a:cxn>
                <a:cxn ang="0">
                  <a:pos x="connsiteX4482" y="connsiteY4482"/>
                </a:cxn>
                <a:cxn ang="0">
                  <a:pos x="connsiteX4483" y="connsiteY4483"/>
                </a:cxn>
                <a:cxn ang="0">
                  <a:pos x="connsiteX4484" y="connsiteY4484"/>
                </a:cxn>
                <a:cxn ang="0">
                  <a:pos x="connsiteX4485" y="connsiteY4485"/>
                </a:cxn>
                <a:cxn ang="0">
                  <a:pos x="connsiteX4486" y="connsiteY4486"/>
                </a:cxn>
                <a:cxn ang="0">
                  <a:pos x="connsiteX4487" y="connsiteY4487"/>
                </a:cxn>
                <a:cxn ang="0">
                  <a:pos x="connsiteX4488" y="connsiteY4488"/>
                </a:cxn>
                <a:cxn ang="0">
                  <a:pos x="connsiteX4489" y="connsiteY4489"/>
                </a:cxn>
                <a:cxn ang="0">
                  <a:pos x="connsiteX4490" y="connsiteY4490"/>
                </a:cxn>
                <a:cxn ang="0">
                  <a:pos x="connsiteX4491" y="connsiteY4491"/>
                </a:cxn>
                <a:cxn ang="0">
                  <a:pos x="connsiteX4492" y="connsiteY4492"/>
                </a:cxn>
                <a:cxn ang="0">
                  <a:pos x="connsiteX4493" y="connsiteY4493"/>
                </a:cxn>
                <a:cxn ang="0">
                  <a:pos x="connsiteX4494" y="connsiteY4494"/>
                </a:cxn>
                <a:cxn ang="0">
                  <a:pos x="connsiteX4495" y="connsiteY4495"/>
                </a:cxn>
                <a:cxn ang="0">
                  <a:pos x="connsiteX4496" y="connsiteY4496"/>
                </a:cxn>
                <a:cxn ang="0">
                  <a:pos x="connsiteX4497" y="connsiteY4497"/>
                </a:cxn>
                <a:cxn ang="0">
                  <a:pos x="connsiteX4498" y="connsiteY4498"/>
                </a:cxn>
                <a:cxn ang="0">
                  <a:pos x="connsiteX4499" y="connsiteY4499"/>
                </a:cxn>
                <a:cxn ang="0">
                  <a:pos x="connsiteX4500" y="connsiteY4500"/>
                </a:cxn>
                <a:cxn ang="0">
                  <a:pos x="connsiteX4501" y="connsiteY4501"/>
                </a:cxn>
                <a:cxn ang="0">
                  <a:pos x="connsiteX4502" y="connsiteY4502"/>
                </a:cxn>
                <a:cxn ang="0">
                  <a:pos x="connsiteX4503" y="connsiteY4503"/>
                </a:cxn>
                <a:cxn ang="0">
                  <a:pos x="connsiteX4504" y="connsiteY4504"/>
                </a:cxn>
                <a:cxn ang="0">
                  <a:pos x="connsiteX4505" y="connsiteY4505"/>
                </a:cxn>
                <a:cxn ang="0">
                  <a:pos x="connsiteX4506" y="connsiteY4506"/>
                </a:cxn>
                <a:cxn ang="0">
                  <a:pos x="connsiteX4507" y="connsiteY4507"/>
                </a:cxn>
                <a:cxn ang="0">
                  <a:pos x="connsiteX4508" y="connsiteY4508"/>
                </a:cxn>
                <a:cxn ang="0">
                  <a:pos x="connsiteX4509" y="connsiteY4509"/>
                </a:cxn>
                <a:cxn ang="0">
                  <a:pos x="connsiteX4510" y="connsiteY4510"/>
                </a:cxn>
                <a:cxn ang="0">
                  <a:pos x="connsiteX4511" y="connsiteY4511"/>
                </a:cxn>
                <a:cxn ang="0">
                  <a:pos x="connsiteX4512" y="connsiteY4512"/>
                </a:cxn>
                <a:cxn ang="0">
                  <a:pos x="connsiteX4513" y="connsiteY4513"/>
                </a:cxn>
                <a:cxn ang="0">
                  <a:pos x="connsiteX4514" y="connsiteY4514"/>
                </a:cxn>
                <a:cxn ang="0">
                  <a:pos x="connsiteX4515" y="connsiteY4515"/>
                </a:cxn>
                <a:cxn ang="0">
                  <a:pos x="connsiteX4516" y="connsiteY4516"/>
                </a:cxn>
                <a:cxn ang="0">
                  <a:pos x="connsiteX4517" y="connsiteY4517"/>
                </a:cxn>
                <a:cxn ang="0">
                  <a:pos x="connsiteX4518" y="connsiteY4518"/>
                </a:cxn>
                <a:cxn ang="0">
                  <a:pos x="connsiteX4519" y="connsiteY4519"/>
                </a:cxn>
                <a:cxn ang="0">
                  <a:pos x="connsiteX4520" y="connsiteY4520"/>
                </a:cxn>
                <a:cxn ang="0">
                  <a:pos x="connsiteX4521" y="connsiteY4521"/>
                </a:cxn>
                <a:cxn ang="0">
                  <a:pos x="connsiteX4522" y="connsiteY4522"/>
                </a:cxn>
                <a:cxn ang="0">
                  <a:pos x="connsiteX4523" y="connsiteY4523"/>
                </a:cxn>
                <a:cxn ang="0">
                  <a:pos x="connsiteX4524" y="connsiteY4524"/>
                </a:cxn>
                <a:cxn ang="0">
                  <a:pos x="connsiteX4525" y="connsiteY4525"/>
                </a:cxn>
                <a:cxn ang="0">
                  <a:pos x="connsiteX4526" y="connsiteY4526"/>
                </a:cxn>
                <a:cxn ang="0">
                  <a:pos x="connsiteX4527" y="connsiteY4527"/>
                </a:cxn>
                <a:cxn ang="0">
                  <a:pos x="connsiteX4528" y="connsiteY4528"/>
                </a:cxn>
                <a:cxn ang="0">
                  <a:pos x="connsiteX4529" y="connsiteY4529"/>
                </a:cxn>
                <a:cxn ang="0">
                  <a:pos x="connsiteX4530" y="connsiteY4530"/>
                </a:cxn>
                <a:cxn ang="0">
                  <a:pos x="connsiteX4531" y="connsiteY4531"/>
                </a:cxn>
                <a:cxn ang="0">
                  <a:pos x="connsiteX4532" y="connsiteY4532"/>
                </a:cxn>
                <a:cxn ang="0">
                  <a:pos x="connsiteX4533" y="connsiteY4533"/>
                </a:cxn>
                <a:cxn ang="0">
                  <a:pos x="connsiteX4534" y="connsiteY4534"/>
                </a:cxn>
                <a:cxn ang="0">
                  <a:pos x="connsiteX4535" y="connsiteY4535"/>
                </a:cxn>
                <a:cxn ang="0">
                  <a:pos x="connsiteX4536" y="connsiteY4536"/>
                </a:cxn>
                <a:cxn ang="0">
                  <a:pos x="connsiteX4537" y="connsiteY4537"/>
                </a:cxn>
                <a:cxn ang="0">
                  <a:pos x="connsiteX4538" y="connsiteY4538"/>
                </a:cxn>
                <a:cxn ang="0">
                  <a:pos x="connsiteX4539" y="connsiteY4539"/>
                </a:cxn>
                <a:cxn ang="0">
                  <a:pos x="connsiteX4540" y="connsiteY4540"/>
                </a:cxn>
                <a:cxn ang="0">
                  <a:pos x="connsiteX4541" y="connsiteY4541"/>
                </a:cxn>
                <a:cxn ang="0">
                  <a:pos x="connsiteX4542" y="connsiteY4542"/>
                </a:cxn>
                <a:cxn ang="0">
                  <a:pos x="connsiteX4543" y="connsiteY4543"/>
                </a:cxn>
                <a:cxn ang="0">
                  <a:pos x="connsiteX4544" y="connsiteY4544"/>
                </a:cxn>
                <a:cxn ang="0">
                  <a:pos x="connsiteX4545" y="connsiteY4545"/>
                </a:cxn>
                <a:cxn ang="0">
                  <a:pos x="connsiteX4546" y="connsiteY4546"/>
                </a:cxn>
                <a:cxn ang="0">
                  <a:pos x="connsiteX4547" y="connsiteY4547"/>
                </a:cxn>
                <a:cxn ang="0">
                  <a:pos x="connsiteX4548" y="connsiteY4548"/>
                </a:cxn>
                <a:cxn ang="0">
                  <a:pos x="connsiteX4549" y="connsiteY4549"/>
                </a:cxn>
                <a:cxn ang="0">
                  <a:pos x="connsiteX4550" y="connsiteY4550"/>
                </a:cxn>
                <a:cxn ang="0">
                  <a:pos x="connsiteX4551" y="connsiteY4551"/>
                </a:cxn>
                <a:cxn ang="0">
                  <a:pos x="connsiteX4552" y="connsiteY4552"/>
                </a:cxn>
                <a:cxn ang="0">
                  <a:pos x="connsiteX4553" y="connsiteY4553"/>
                </a:cxn>
                <a:cxn ang="0">
                  <a:pos x="connsiteX4554" y="connsiteY4554"/>
                </a:cxn>
                <a:cxn ang="0">
                  <a:pos x="connsiteX4555" y="connsiteY4555"/>
                </a:cxn>
                <a:cxn ang="0">
                  <a:pos x="connsiteX4556" y="connsiteY4556"/>
                </a:cxn>
                <a:cxn ang="0">
                  <a:pos x="connsiteX4557" y="connsiteY4557"/>
                </a:cxn>
                <a:cxn ang="0">
                  <a:pos x="connsiteX4558" y="connsiteY4558"/>
                </a:cxn>
                <a:cxn ang="0">
                  <a:pos x="connsiteX4559" y="connsiteY4559"/>
                </a:cxn>
                <a:cxn ang="0">
                  <a:pos x="connsiteX4560" y="connsiteY4560"/>
                </a:cxn>
                <a:cxn ang="0">
                  <a:pos x="connsiteX4561" y="connsiteY4561"/>
                </a:cxn>
                <a:cxn ang="0">
                  <a:pos x="connsiteX4562" y="connsiteY4562"/>
                </a:cxn>
                <a:cxn ang="0">
                  <a:pos x="connsiteX4563" y="connsiteY4563"/>
                </a:cxn>
                <a:cxn ang="0">
                  <a:pos x="connsiteX4564" y="connsiteY4564"/>
                </a:cxn>
                <a:cxn ang="0">
                  <a:pos x="connsiteX4565" y="connsiteY4565"/>
                </a:cxn>
                <a:cxn ang="0">
                  <a:pos x="connsiteX4566" y="connsiteY4566"/>
                </a:cxn>
                <a:cxn ang="0">
                  <a:pos x="connsiteX4567" y="connsiteY4567"/>
                </a:cxn>
                <a:cxn ang="0">
                  <a:pos x="connsiteX4568" y="connsiteY4568"/>
                </a:cxn>
                <a:cxn ang="0">
                  <a:pos x="connsiteX4569" y="connsiteY4569"/>
                </a:cxn>
                <a:cxn ang="0">
                  <a:pos x="connsiteX4570" y="connsiteY4570"/>
                </a:cxn>
                <a:cxn ang="0">
                  <a:pos x="connsiteX4571" y="connsiteY4571"/>
                </a:cxn>
                <a:cxn ang="0">
                  <a:pos x="connsiteX4572" y="connsiteY4572"/>
                </a:cxn>
                <a:cxn ang="0">
                  <a:pos x="connsiteX4573" y="connsiteY4573"/>
                </a:cxn>
                <a:cxn ang="0">
                  <a:pos x="connsiteX4574" y="connsiteY4574"/>
                </a:cxn>
                <a:cxn ang="0">
                  <a:pos x="connsiteX4575" y="connsiteY4575"/>
                </a:cxn>
                <a:cxn ang="0">
                  <a:pos x="connsiteX4576" y="connsiteY4576"/>
                </a:cxn>
                <a:cxn ang="0">
                  <a:pos x="connsiteX4577" y="connsiteY4577"/>
                </a:cxn>
                <a:cxn ang="0">
                  <a:pos x="connsiteX4578" y="connsiteY4578"/>
                </a:cxn>
                <a:cxn ang="0">
                  <a:pos x="connsiteX4579" y="connsiteY4579"/>
                </a:cxn>
                <a:cxn ang="0">
                  <a:pos x="connsiteX4580" y="connsiteY4580"/>
                </a:cxn>
                <a:cxn ang="0">
                  <a:pos x="connsiteX4581" y="connsiteY4581"/>
                </a:cxn>
                <a:cxn ang="0">
                  <a:pos x="connsiteX4582" y="connsiteY4582"/>
                </a:cxn>
                <a:cxn ang="0">
                  <a:pos x="connsiteX4583" y="connsiteY4583"/>
                </a:cxn>
                <a:cxn ang="0">
                  <a:pos x="connsiteX4584" y="connsiteY4584"/>
                </a:cxn>
                <a:cxn ang="0">
                  <a:pos x="connsiteX4585" y="connsiteY4585"/>
                </a:cxn>
                <a:cxn ang="0">
                  <a:pos x="connsiteX4586" y="connsiteY4586"/>
                </a:cxn>
                <a:cxn ang="0">
                  <a:pos x="connsiteX4587" y="connsiteY4587"/>
                </a:cxn>
                <a:cxn ang="0">
                  <a:pos x="connsiteX4588" y="connsiteY4588"/>
                </a:cxn>
                <a:cxn ang="0">
                  <a:pos x="connsiteX4589" y="connsiteY4589"/>
                </a:cxn>
                <a:cxn ang="0">
                  <a:pos x="connsiteX4590" y="connsiteY4590"/>
                </a:cxn>
                <a:cxn ang="0">
                  <a:pos x="connsiteX4591" y="connsiteY4591"/>
                </a:cxn>
                <a:cxn ang="0">
                  <a:pos x="connsiteX4592" y="connsiteY4592"/>
                </a:cxn>
                <a:cxn ang="0">
                  <a:pos x="connsiteX4593" y="connsiteY4593"/>
                </a:cxn>
                <a:cxn ang="0">
                  <a:pos x="connsiteX4594" y="connsiteY4594"/>
                </a:cxn>
                <a:cxn ang="0">
                  <a:pos x="connsiteX4595" y="connsiteY4595"/>
                </a:cxn>
                <a:cxn ang="0">
                  <a:pos x="connsiteX4596" y="connsiteY4596"/>
                </a:cxn>
                <a:cxn ang="0">
                  <a:pos x="connsiteX4597" y="connsiteY4597"/>
                </a:cxn>
                <a:cxn ang="0">
                  <a:pos x="connsiteX4598" y="connsiteY4598"/>
                </a:cxn>
                <a:cxn ang="0">
                  <a:pos x="connsiteX4599" y="connsiteY4599"/>
                </a:cxn>
                <a:cxn ang="0">
                  <a:pos x="connsiteX4600" y="connsiteY4600"/>
                </a:cxn>
                <a:cxn ang="0">
                  <a:pos x="connsiteX4601" y="connsiteY4601"/>
                </a:cxn>
                <a:cxn ang="0">
                  <a:pos x="connsiteX4602" y="connsiteY4602"/>
                </a:cxn>
                <a:cxn ang="0">
                  <a:pos x="connsiteX4603" y="connsiteY4603"/>
                </a:cxn>
                <a:cxn ang="0">
                  <a:pos x="connsiteX4604" y="connsiteY4604"/>
                </a:cxn>
                <a:cxn ang="0">
                  <a:pos x="connsiteX4605" y="connsiteY4605"/>
                </a:cxn>
                <a:cxn ang="0">
                  <a:pos x="connsiteX4606" y="connsiteY4606"/>
                </a:cxn>
                <a:cxn ang="0">
                  <a:pos x="connsiteX4607" y="connsiteY4607"/>
                </a:cxn>
                <a:cxn ang="0">
                  <a:pos x="connsiteX4608" y="connsiteY4608"/>
                </a:cxn>
                <a:cxn ang="0">
                  <a:pos x="connsiteX4609" y="connsiteY4609"/>
                </a:cxn>
                <a:cxn ang="0">
                  <a:pos x="connsiteX4610" y="connsiteY4610"/>
                </a:cxn>
                <a:cxn ang="0">
                  <a:pos x="connsiteX4611" y="connsiteY4611"/>
                </a:cxn>
                <a:cxn ang="0">
                  <a:pos x="connsiteX4612" y="connsiteY4612"/>
                </a:cxn>
                <a:cxn ang="0">
                  <a:pos x="connsiteX4613" y="connsiteY4613"/>
                </a:cxn>
                <a:cxn ang="0">
                  <a:pos x="connsiteX4614" y="connsiteY4614"/>
                </a:cxn>
                <a:cxn ang="0">
                  <a:pos x="connsiteX4615" y="connsiteY4615"/>
                </a:cxn>
                <a:cxn ang="0">
                  <a:pos x="connsiteX4616" y="connsiteY4616"/>
                </a:cxn>
                <a:cxn ang="0">
                  <a:pos x="connsiteX4617" y="connsiteY4617"/>
                </a:cxn>
                <a:cxn ang="0">
                  <a:pos x="connsiteX4618" y="connsiteY4618"/>
                </a:cxn>
                <a:cxn ang="0">
                  <a:pos x="connsiteX4619" y="connsiteY4619"/>
                </a:cxn>
                <a:cxn ang="0">
                  <a:pos x="connsiteX4620" y="connsiteY4620"/>
                </a:cxn>
                <a:cxn ang="0">
                  <a:pos x="connsiteX4621" y="connsiteY4621"/>
                </a:cxn>
                <a:cxn ang="0">
                  <a:pos x="connsiteX4622" y="connsiteY4622"/>
                </a:cxn>
                <a:cxn ang="0">
                  <a:pos x="connsiteX4623" y="connsiteY4623"/>
                </a:cxn>
                <a:cxn ang="0">
                  <a:pos x="connsiteX4624" y="connsiteY4624"/>
                </a:cxn>
                <a:cxn ang="0">
                  <a:pos x="connsiteX4625" y="connsiteY4625"/>
                </a:cxn>
                <a:cxn ang="0">
                  <a:pos x="connsiteX4626" y="connsiteY4626"/>
                </a:cxn>
                <a:cxn ang="0">
                  <a:pos x="connsiteX4627" y="connsiteY4627"/>
                </a:cxn>
                <a:cxn ang="0">
                  <a:pos x="connsiteX4628" y="connsiteY4628"/>
                </a:cxn>
                <a:cxn ang="0">
                  <a:pos x="connsiteX4629" y="connsiteY4629"/>
                </a:cxn>
                <a:cxn ang="0">
                  <a:pos x="connsiteX4630" y="connsiteY4630"/>
                </a:cxn>
                <a:cxn ang="0">
                  <a:pos x="connsiteX4631" y="connsiteY4631"/>
                </a:cxn>
                <a:cxn ang="0">
                  <a:pos x="connsiteX4632" y="connsiteY4632"/>
                </a:cxn>
                <a:cxn ang="0">
                  <a:pos x="connsiteX4633" y="connsiteY4633"/>
                </a:cxn>
                <a:cxn ang="0">
                  <a:pos x="connsiteX4634" y="connsiteY4634"/>
                </a:cxn>
                <a:cxn ang="0">
                  <a:pos x="connsiteX4635" y="connsiteY4635"/>
                </a:cxn>
                <a:cxn ang="0">
                  <a:pos x="connsiteX4636" y="connsiteY4636"/>
                </a:cxn>
                <a:cxn ang="0">
                  <a:pos x="connsiteX4637" y="connsiteY4637"/>
                </a:cxn>
                <a:cxn ang="0">
                  <a:pos x="connsiteX4638" y="connsiteY4638"/>
                </a:cxn>
                <a:cxn ang="0">
                  <a:pos x="connsiteX4639" y="connsiteY4639"/>
                </a:cxn>
                <a:cxn ang="0">
                  <a:pos x="connsiteX4640" y="connsiteY4640"/>
                </a:cxn>
                <a:cxn ang="0">
                  <a:pos x="connsiteX4641" y="connsiteY4641"/>
                </a:cxn>
                <a:cxn ang="0">
                  <a:pos x="connsiteX4642" y="connsiteY4642"/>
                </a:cxn>
                <a:cxn ang="0">
                  <a:pos x="connsiteX4643" y="connsiteY4643"/>
                </a:cxn>
                <a:cxn ang="0">
                  <a:pos x="connsiteX4644" y="connsiteY4644"/>
                </a:cxn>
                <a:cxn ang="0">
                  <a:pos x="connsiteX4645" y="connsiteY4645"/>
                </a:cxn>
                <a:cxn ang="0">
                  <a:pos x="connsiteX4646" y="connsiteY4646"/>
                </a:cxn>
                <a:cxn ang="0">
                  <a:pos x="connsiteX4647" y="connsiteY4647"/>
                </a:cxn>
                <a:cxn ang="0">
                  <a:pos x="connsiteX4648" y="connsiteY4648"/>
                </a:cxn>
                <a:cxn ang="0">
                  <a:pos x="connsiteX4649" y="connsiteY4649"/>
                </a:cxn>
                <a:cxn ang="0">
                  <a:pos x="connsiteX4650" y="connsiteY4650"/>
                </a:cxn>
                <a:cxn ang="0">
                  <a:pos x="connsiteX4651" y="connsiteY4651"/>
                </a:cxn>
                <a:cxn ang="0">
                  <a:pos x="connsiteX4652" y="connsiteY4652"/>
                </a:cxn>
                <a:cxn ang="0">
                  <a:pos x="connsiteX4653" y="connsiteY4653"/>
                </a:cxn>
                <a:cxn ang="0">
                  <a:pos x="connsiteX4654" y="connsiteY4654"/>
                </a:cxn>
                <a:cxn ang="0">
                  <a:pos x="connsiteX4655" y="connsiteY4655"/>
                </a:cxn>
                <a:cxn ang="0">
                  <a:pos x="connsiteX4656" y="connsiteY4656"/>
                </a:cxn>
                <a:cxn ang="0">
                  <a:pos x="connsiteX4657" y="connsiteY4657"/>
                </a:cxn>
                <a:cxn ang="0">
                  <a:pos x="connsiteX4658" y="connsiteY4658"/>
                </a:cxn>
                <a:cxn ang="0">
                  <a:pos x="connsiteX4659" y="connsiteY4659"/>
                </a:cxn>
                <a:cxn ang="0">
                  <a:pos x="connsiteX4660" y="connsiteY4660"/>
                </a:cxn>
                <a:cxn ang="0">
                  <a:pos x="connsiteX4661" y="connsiteY4661"/>
                </a:cxn>
                <a:cxn ang="0">
                  <a:pos x="connsiteX4662" y="connsiteY4662"/>
                </a:cxn>
                <a:cxn ang="0">
                  <a:pos x="connsiteX4663" y="connsiteY4663"/>
                </a:cxn>
                <a:cxn ang="0">
                  <a:pos x="connsiteX4664" y="connsiteY4664"/>
                </a:cxn>
                <a:cxn ang="0">
                  <a:pos x="connsiteX4665" y="connsiteY4665"/>
                </a:cxn>
                <a:cxn ang="0">
                  <a:pos x="connsiteX4666" y="connsiteY4666"/>
                </a:cxn>
                <a:cxn ang="0">
                  <a:pos x="connsiteX4667" y="connsiteY4667"/>
                </a:cxn>
                <a:cxn ang="0">
                  <a:pos x="connsiteX4668" y="connsiteY4668"/>
                </a:cxn>
                <a:cxn ang="0">
                  <a:pos x="connsiteX4669" y="connsiteY4669"/>
                </a:cxn>
                <a:cxn ang="0">
                  <a:pos x="connsiteX4670" y="connsiteY4670"/>
                </a:cxn>
                <a:cxn ang="0">
                  <a:pos x="connsiteX4671" y="connsiteY4671"/>
                </a:cxn>
                <a:cxn ang="0">
                  <a:pos x="connsiteX4672" y="connsiteY4672"/>
                </a:cxn>
                <a:cxn ang="0">
                  <a:pos x="connsiteX4673" y="connsiteY4673"/>
                </a:cxn>
                <a:cxn ang="0">
                  <a:pos x="connsiteX4674" y="connsiteY4674"/>
                </a:cxn>
                <a:cxn ang="0">
                  <a:pos x="connsiteX4675" y="connsiteY4675"/>
                </a:cxn>
                <a:cxn ang="0">
                  <a:pos x="connsiteX4676" y="connsiteY4676"/>
                </a:cxn>
                <a:cxn ang="0">
                  <a:pos x="connsiteX4677" y="connsiteY4677"/>
                </a:cxn>
                <a:cxn ang="0">
                  <a:pos x="connsiteX4678" y="connsiteY4678"/>
                </a:cxn>
                <a:cxn ang="0">
                  <a:pos x="connsiteX4679" y="connsiteY4679"/>
                </a:cxn>
                <a:cxn ang="0">
                  <a:pos x="connsiteX4680" y="connsiteY4680"/>
                </a:cxn>
                <a:cxn ang="0">
                  <a:pos x="connsiteX4681" y="connsiteY4681"/>
                </a:cxn>
                <a:cxn ang="0">
                  <a:pos x="connsiteX4682" y="connsiteY4682"/>
                </a:cxn>
                <a:cxn ang="0">
                  <a:pos x="connsiteX4683" y="connsiteY4683"/>
                </a:cxn>
                <a:cxn ang="0">
                  <a:pos x="connsiteX4684" y="connsiteY4684"/>
                </a:cxn>
                <a:cxn ang="0">
                  <a:pos x="connsiteX4685" y="connsiteY4685"/>
                </a:cxn>
                <a:cxn ang="0">
                  <a:pos x="connsiteX4686" y="connsiteY4686"/>
                </a:cxn>
                <a:cxn ang="0">
                  <a:pos x="connsiteX4687" y="connsiteY4687"/>
                </a:cxn>
                <a:cxn ang="0">
                  <a:pos x="connsiteX4688" y="connsiteY4688"/>
                </a:cxn>
                <a:cxn ang="0">
                  <a:pos x="connsiteX4689" y="connsiteY4689"/>
                </a:cxn>
                <a:cxn ang="0">
                  <a:pos x="connsiteX4690" y="connsiteY4690"/>
                </a:cxn>
                <a:cxn ang="0">
                  <a:pos x="connsiteX4691" y="connsiteY4691"/>
                </a:cxn>
                <a:cxn ang="0">
                  <a:pos x="connsiteX4692" y="connsiteY4692"/>
                </a:cxn>
                <a:cxn ang="0">
                  <a:pos x="connsiteX4693" y="connsiteY4693"/>
                </a:cxn>
                <a:cxn ang="0">
                  <a:pos x="connsiteX4694" y="connsiteY4694"/>
                </a:cxn>
                <a:cxn ang="0">
                  <a:pos x="connsiteX4695" y="connsiteY4695"/>
                </a:cxn>
                <a:cxn ang="0">
                  <a:pos x="connsiteX4696" y="connsiteY4696"/>
                </a:cxn>
                <a:cxn ang="0">
                  <a:pos x="connsiteX4697" y="connsiteY4697"/>
                </a:cxn>
                <a:cxn ang="0">
                  <a:pos x="connsiteX4698" y="connsiteY4698"/>
                </a:cxn>
                <a:cxn ang="0">
                  <a:pos x="connsiteX4699" y="connsiteY4699"/>
                </a:cxn>
                <a:cxn ang="0">
                  <a:pos x="connsiteX4700" y="connsiteY4700"/>
                </a:cxn>
                <a:cxn ang="0">
                  <a:pos x="connsiteX4701" y="connsiteY4701"/>
                </a:cxn>
                <a:cxn ang="0">
                  <a:pos x="connsiteX4702" y="connsiteY4702"/>
                </a:cxn>
                <a:cxn ang="0">
                  <a:pos x="connsiteX4703" y="connsiteY4703"/>
                </a:cxn>
                <a:cxn ang="0">
                  <a:pos x="connsiteX4704" y="connsiteY4704"/>
                </a:cxn>
                <a:cxn ang="0">
                  <a:pos x="connsiteX4705" y="connsiteY4705"/>
                </a:cxn>
                <a:cxn ang="0">
                  <a:pos x="connsiteX4706" y="connsiteY4706"/>
                </a:cxn>
                <a:cxn ang="0">
                  <a:pos x="connsiteX4707" y="connsiteY4707"/>
                </a:cxn>
                <a:cxn ang="0">
                  <a:pos x="connsiteX4708" y="connsiteY4708"/>
                </a:cxn>
                <a:cxn ang="0">
                  <a:pos x="connsiteX4709" y="connsiteY4709"/>
                </a:cxn>
                <a:cxn ang="0">
                  <a:pos x="connsiteX4710" y="connsiteY4710"/>
                </a:cxn>
                <a:cxn ang="0">
                  <a:pos x="connsiteX4711" y="connsiteY4711"/>
                </a:cxn>
                <a:cxn ang="0">
                  <a:pos x="connsiteX4712" y="connsiteY4712"/>
                </a:cxn>
                <a:cxn ang="0">
                  <a:pos x="connsiteX4713" y="connsiteY4713"/>
                </a:cxn>
                <a:cxn ang="0">
                  <a:pos x="connsiteX4714" y="connsiteY4714"/>
                </a:cxn>
                <a:cxn ang="0">
                  <a:pos x="connsiteX4715" y="connsiteY4715"/>
                </a:cxn>
                <a:cxn ang="0">
                  <a:pos x="connsiteX4716" y="connsiteY4716"/>
                </a:cxn>
                <a:cxn ang="0">
                  <a:pos x="connsiteX4717" y="connsiteY4717"/>
                </a:cxn>
                <a:cxn ang="0">
                  <a:pos x="connsiteX4718" y="connsiteY4718"/>
                </a:cxn>
                <a:cxn ang="0">
                  <a:pos x="connsiteX4719" y="connsiteY4719"/>
                </a:cxn>
                <a:cxn ang="0">
                  <a:pos x="connsiteX4720" y="connsiteY4720"/>
                </a:cxn>
                <a:cxn ang="0">
                  <a:pos x="connsiteX4721" y="connsiteY4721"/>
                </a:cxn>
                <a:cxn ang="0">
                  <a:pos x="connsiteX4722" y="connsiteY4722"/>
                </a:cxn>
                <a:cxn ang="0">
                  <a:pos x="connsiteX4723" y="connsiteY4723"/>
                </a:cxn>
                <a:cxn ang="0">
                  <a:pos x="connsiteX4724" y="connsiteY4724"/>
                </a:cxn>
                <a:cxn ang="0">
                  <a:pos x="connsiteX4725" y="connsiteY4725"/>
                </a:cxn>
                <a:cxn ang="0">
                  <a:pos x="connsiteX4726" y="connsiteY4726"/>
                </a:cxn>
                <a:cxn ang="0">
                  <a:pos x="connsiteX4727" y="connsiteY4727"/>
                </a:cxn>
                <a:cxn ang="0">
                  <a:pos x="connsiteX4728" y="connsiteY4728"/>
                </a:cxn>
                <a:cxn ang="0">
                  <a:pos x="connsiteX4729" y="connsiteY4729"/>
                </a:cxn>
                <a:cxn ang="0">
                  <a:pos x="connsiteX4730" y="connsiteY4730"/>
                </a:cxn>
                <a:cxn ang="0">
                  <a:pos x="connsiteX4731" y="connsiteY4731"/>
                </a:cxn>
                <a:cxn ang="0">
                  <a:pos x="connsiteX4732" y="connsiteY4732"/>
                </a:cxn>
                <a:cxn ang="0">
                  <a:pos x="connsiteX4733" y="connsiteY4733"/>
                </a:cxn>
                <a:cxn ang="0">
                  <a:pos x="connsiteX4734" y="connsiteY4734"/>
                </a:cxn>
                <a:cxn ang="0">
                  <a:pos x="connsiteX4735" y="connsiteY4735"/>
                </a:cxn>
                <a:cxn ang="0">
                  <a:pos x="connsiteX4736" y="connsiteY4736"/>
                </a:cxn>
                <a:cxn ang="0">
                  <a:pos x="connsiteX4737" y="connsiteY4737"/>
                </a:cxn>
                <a:cxn ang="0">
                  <a:pos x="connsiteX4738" y="connsiteY4738"/>
                </a:cxn>
                <a:cxn ang="0">
                  <a:pos x="connsiteX4739" y="connsiteY4739"/>
                </a:cxn>
                <a:cxn ang="0">
                  <a:pos x="connsiteX4740" y="connsiteY4740"/>
                </a:cxn>
                <a:cxn ang="0">
                  <a:pos x="connsiteX4741" y="connsiteY4741"/>
                </a:cxn>
                <a:cxn ang="0">
                  <a:pos x="connsiteX4742" y="connsiteY4742"/>
                </a:cxn>
                <a:cxn ang="0">
                  <a:pos x="connsiteX4743" y="connsiteY4743"/>
                </a:cxn>
                <a:cxn ang="0">
                  <a:pos x="connsiteX4744" y="connsiteY4744"/>
                </a:cxn>
                <a:cxn ang="0">
                  <a:pos x="connsiteX4745" y="connsiteY4745"/>
                </a:cxn>
                <a:cxn ang="0">
                  <a:pos x="connsiteX4746" y="connsiteY4746"/>
                </a:cxn>
                <a:cxn ang="0">
                  <a:pos x="connsiteX4747" y="connsiteY4747"/>
                </a:cxn>
                <a:cxn ang="0">
                  <a:pos x="connsiteX4748" y="connsiteY4748"/>
                </a:cxn>
                <a:cxn ang="0">
                  <a:pos x="connsiteX4749" y="connsiteY4749"/>
                </a:cxn>
                <a:cxn ang="0">
                  <a:pos x="connsiteX4750" y="connsiteY4750"/>
                </a:cxn>
                <a:cxn ang="0">
                  <a:pos x="connsiteX4751" y="connsiteY4751"/>
                </a:cxn>
                <a:cxn ang="0">
                  <a:pos x="connsiteX4752" y="connsiteY4752"/>
                </a:cxn>
                <a:cxn ang="0">
                  <a:pos x="connsiteX4753" y="connsiteY4753"/>
                </a:cxn>
                <a:cxn ang="0">
                  <a:pos x="connsiteX4754" y="connsiteY4754"/>
                </a:cxn>
                <a:cxn ang="0">
                  <a:pos x="connsiteX4755" y="connsiteY4755"/>
                </a:cxn>
                <a:cxn ang="0">
                  <a:pos x="connsiteX4756" y="connsiteY4756"/>
                </a:cxn>
                <a:cxn ang="0">
                  <a:pos x="connsiteX4757" y="connsiteY4757"/>
                </a:cxn>
                <a:cxn ang="0">
                  <a:pos x="connsiteX4758" y="connsiteY4758"/>
                </a:cxn>
                <a:cxn ang="0">
                  <a:pos x="connsiteX4759" y="connsiteY4759"/>
                </a:cxn>
                <a:cxn ang="0">
                  <a:pos x="connsiteX4760" y="connsiteY4760"/>
                </a:cxn>
                <a:cxn ang="0">
                  <a:pos x="connsiteX4761" y="connsiteY4761"/>
                </a:cxn>
                <a:cxn ang="0">
                  <a:pos x="connsiteX4762" y="connsiteY4762"/>
                </a:cxn>
                <a:cxn ang="0">
                  <a:pos x="connsiteX4763" y="connsiteY4763"/>
                </a:cxn>
                <a:cxn ang="0">
                  <a:pos x="connsiteX4764" y="connsiteY4764"/>
                </a:cxn>
                <a:cxn ang="0">
                  <a:pos x="connsiteX4765" y="connsiteY4765"/>
                </a:cxn>
                <a:cxn ang="0">
                  <a:pos x="connsiteX4766" y="connsiteY4766"/>
                </a:cxn>
                <a:cxn ang="0">
                  <a:pos x="connsiteX4767" y="connsiteY4767"/>
                </a:cxn>
                <a:cxn ang="0">
                  <a:pos x="connsiteX4768" y="connsiteY4768"/>
                </a:cxn>
                <a:cxn ang="0">
                  <a:pos x="connsiteX4769" y="connsiteY4769"/>
                </a:cxn>
                <a:cxn ang="0">
                  <a:pos x="connsiteX4770" y="connsiteY4770"/>
                </a:cxn>
                <a:cxn ang="0">
                  <a:pos x="connsiteX4771" y="connsiteY4771"/>
                </a:cxn>
                <a:cxn ang="0">
                  <a:pos x="connsiteX4772" y="connsiteY4772"/>
                </a:cxn>
                <a:cxn ang="0">
                  <a:pos x="connsiteX4773" y="connsiteY4773"/>
                </a:cxn>
                <a:cxn ang="0">
                  <a:pos x="connsiteX4774" y="connsiteY4774"/>
                </a:cxn>
                <a:cxn ang="0">
                  <a:pos x="connsiteX4775" y="connsiteY4775"/>
                </a:cxn>
                <a:cxn ang="0">
                  <a:pos x="connsiteX4776" y="connsiteY4776"/>
                </a:cxn>
                <a:cxn ang="0">
                  <a:pos x="connsiteX4777" y="connsiteY4777"/>
                </a:cxn>
                <a:cxn ang="0">
                  <a:pos x="connsiteX4778" y="connsiteY4778"/>
                </a:cxn>
                <a:cxn ang="0">
                  <a:pos x="connsiteX4779" y="connsiteY4779"/>
                </a:cxn>
                <a:cxn ang="0">
                  <a:pos x="connsiteX4780" y="connsiteY4780"/>
                </a:cxn>
                <a:cxn ang="0">
                  <a:pos x="connsiteX4781" y="connsiteY4781"/>
                </a:cxn>
                <a:cxn ang="0">
                  <a:pos x="connsiteX4782" y="connsiteY4782"/>
                </a:cxn>
                <a:cxn ang="0">
                  <a:pos x="connsiteX4783" y="connsiteY4783"/>
                </a:cxn>
                <a:cxn ang="0">
                  <a:pos x="connsiteX4784" y="connsiteY4784"/>
                </a:cxn>
                <a:cxn ang="0">
                  <a:pos x="connsiteX4785" y="connsiteY4785"/>
                </a:cxn>
                <a:cxn ang="0">
                  <a:pos x="connsiteX4786" y="connsiteY4786"/>
                </a:cxn>
                <a:cxn ang="0">
                  <a:pos x="connsiteX4787" y="connsiteY4787"/>
                </a:cxn>
                <a:cxn ang="0">
                  <a:pos x="connsiteX4788" y="connsiteY4788"/>
                </a:cxn>
                <a:cxn ang="0">
                  <a:pos x="connsiteX4789" y="connsiteY4789"/>
                </a:cxn>
                <a:cxn ang="0">
                  <a:pos x="connsiteX4790" y="connsiteY4790"/>
                </a:cxn>
                <a:cxn ang="0">
                  <a:pos x="connsiteX4791" y="connsiteY4791"/>
                </a:cxn>
                <a:cxn ang="0">
                  <a:pos x="connsiteX4792" y="connsiteY4792"/>
                </a:cxn>
                <a:cxn ang="0">
                  <a:pos x="connsiteX4793" y="connsiteY4793"/>
                </a:cxn>
                <a:cxn ang="0">
                  <a:pos x="connsiteX4794" y="connsiteY4794"/>
                </a:cxn>
                <a:cxn ang="0">
                  <a:pos x="connsiteX4795" y="connsiteY4795"/>
                </a:cxn>
                <a:cxn ang="0">
                  <a:pos x="connsiteX4796" y="connsiteY4796"/>
                </a:cxn>
                <a:cxn ang="0">
                  <a:pos x="connsiteX4797" y="connsiteY4797"/>
                </a:cxn>
                <a:cxn ang="0">
                  <a:pos x="connsiteX4798" y="connsiteY4798"/>
                </a:cxn>
                <a:cxn ang="0">
                  <a:pos x="connsiteX4799" y="connsiteY4799"/>
                </a:cxn>
                <a:cxn ang="0">
                  <a:pos x="connsiteX4800" y="connsiteY4800"/>
                </a:cxn>
                <a:cxn ang="0">
                  <a:pos x="connsiteX4801" y="connsiteY4801"/>
                </a:cxn>
                <a:cxn ang="0">
                  <a:pos x="connsiteX4802" y="connsiteY4802"/>
                </a:cxn>
                <a:cxn ang="0">
                  <a:pos x="connsiteX4803" y="connsiteY4803"/>
                </a:cxn>
                <a:cxn ang="0">
                  <a:pos x="connsiteX4804" y="connsiteY4804"/>
                </a:cxn>
                <a:cxn ang="0">
                  <a:pos x="connsiteX4805" y="connsiteY4805"/>
                </a:cxn>
                <a:cxn ang="0">
                  <a:pos x="connsiteX4806" y="connsiteY4806"/>
                </a:cxn>
                <a:cxn ang="0">
                  <a:pos x="connsiteX4807" y="connsiteY4807"/>
                </a:cxn>
                <a:cxn ang="0">
                  <a:pos x="connsiteX4808" y="connsiteY4808"/>
                </a:cxn>
                <a:cxn ang="0">
                  <a:pos x="connsiteX4809" y="connsiteY4809"/>
                </a:cxn>
                <a:cxn ang="0">
                  <a:pos x="connsiteX4810" y="connsiteY4810"/>
                </a:cxn>
                <a:cxn ang="0">
                  <a:pos x="connsiteX4811" y="connsiteY4811"/>
                </a:cxn>
                <a:cxn ang="0">
                  <a:pos x="connsiteX4812" y="connsiteY4812"/>
                </a:cxn>
                <a:cxn ang="0">
                  <a:pos x="connsiteX4813" y="connsiteY4813"/>
                </a:cxn>
                <a:cxn ang="0">
                  <a:pos x="connsiteX4814" y="connsiteY4814"/>
                </a:cxn>
                <a:cxn ang="0">
                  <a:pos x="connsiteX4815" y="connsiteY4815"/>
                </a:cxn>
                <a:cxn ang="0">
                  <a:pos x="connsiteX4816" y="connsiteY4816"/>
                </a:cxn>
                <a:cxn ang="0">
                  <a:pos x="connsiteX4817" y="connsiteY4817"/>
                </a:cxn>
                <a:cxn ang="0">
                  <a:pos x="connsiteX4818" y="connsiteY4818"/>
                </a:cxn>
                <a:cxn ang="0">
                  <a:pos x="connsiteX4819" y="connsiteY4819"/>
                </a:cxn>
                <a:cxn ang="0">
                  <a:pos x="connsiteX4820" y="connsiteY4820"/>
                </a:cxn>
                <a:cxn ang="0">
                  <a:pos x="connsiteX4821" y="connsiteY4821"/>
                </a:cxn>
                <a:cxn ang="0">
                  <a:pos x="connsiteX4822" y="connsiteY4822"/>
                </a:cxn>
                <a:cxn ang="0">
                  <a:pos x="connsiteX4823" y="connsiteY4823"/>
                </a:cxn>
                <a:cxn ang="0">
                  <a:pos x="connsiteX4824" y="connsiteY4824"/>
                </a:cxn>
                <a:cxn ang="0">
                  <a:pos x="connsiteX4825" y="connsiteY4825"/>
                </a:cxn>
                <a:cxn ang="0">
                  <a:pos x="connsiteX4826" y="connsiteY4826"/>
                </a:cxn>
                <a:cxn ang="0">
                  <a:pos x="connsiteX4827" y="connsiteY4827"/>
                </a:cxn>
                <a:cxn ang="0">
                  <a:pos x="connsiteX4828" y="connsiteY4828"/>
                </a:cxn>
                <a:cxn ang="0">
                  <a:pos x="connsiteX4829" y="connsiteY4829"/>
                </a:cxn>
                <a:cxn ang="0">
                  <a:pos x="connsiteX4830" y="connsiteY4830"/>
                </a:cxn>
                <a:cxn ang="0">
                  <a:pos x="connsiteX4831" y="connsiteY4831"/>
                </a:cxn>
                <a:cxn ang="0">
                  <a:pos x="connsiteX4832" y="connsiteY4832"/>
                </a:cxn>
                <a:cxn ang="0">
                  <a:pos x="connsiteX4833" y="connsiteY4833"/>
                </a:cxn>
                <a:cxn ang="0">
                  <a:pos x="connsiteX4834" y="connsiteY4834"/>
                </a:cxn>
                <a:cxn ang="0">
                  <a:pos x="connsiteX4835" y="connsiteY4835"/>
                </a:cxn>
                <a:cxn ang="0">
                  <a:pos x="connsiteX4836" y="connsiteY4836"/>
                </a:cxn>
                <a:cxn ang="0">
                  <a:pos x="connsiteX4837" y="connsiteY4837"/>
                </a:cxn>
                <a:cxn ang="0">
                  <a:pos x="connsiteX4838" y="connsiteY4838"/>
                </a:cxn>
                <a:cxn ang="0">
                  <a:pos x="connsiteX4839" y="connsiteY4839"/>
                </a:cxn>
                <a:cxn ang="0">
                  <a:pos x="connsiteX4840" y="connsiteY4840"/>
                </a:cxn>
                <a:cxn ang="0">
                  <a:pos x="connsiteX4841" y="connsiteY4841"/>
                </a:cxn>
                <a:cxn ang="0">
                  <a:pos x="connsiteX4842" y="connsiteY4842"/>
                </a:cxn>
                <a:cxn ang="0">
                  <a:pos x="connsiteX4843" y="connsiteY4843"/>
                </a:cxn>
                <a:cxn ang="0">
                  <a:pos x="connsiteX4844" y="connsiteY4844"/>
                </a:cxn>
                <a:cxn ang="0">
                  <a:pos x="connsiteX4845" y="connsiteY4845"/>
                </a:cxn>
                <a:cxn ang="0">
                  <a:pos x="connsiteX4846" y="connsiteY4846"/>
                </a:cxn>
                <a:cxn ang="0">
                  <a:pos x="connsiteX4847" y="connsiteY4847"/>
                </a:cxn>
                <a:cxn ang="0">
                  <a:pos x="connsiteX4848" y="connsiteY4848"/>
                </a:cxn>
                <a:cxn ang="0">
                  <a:pos x="connsiteX4849" y="connsiteY4849"/>
                </a:cxn>
                <a:cxn ang="0">
                  <a:pos x="connsiteX4850" y="connsiteY4850"/>
                </a:cxn>
                <a:cxn ang="0">
                  <a:pos x="connsiteX4851" y="connsiteY4851"/>
                </a:cxn>
                <a:cxn ang="0">
                  <a:pos x="connsiteX4852" y="connsiteY4852"/>
                </a:cxn>
                <a:cxn ang="0">
                  <a:pos x="connsiteX4853" y="connsiteY4853"/>
                </a:cxn>
                <a:cxn ang="0">
                  <a:pos x="connsiteX4854" y="connsiteY4854"/>
                </a:cxn>
                <a:cxn ang="0">
                  <a:pos x="connsiteX4855" y="connsiteY4855"/>
                </a:cxn>
                <a:cxn ang="0">
                  <a:pos x="connsiteX4856" y="connsiteY4856"/>
                </a:cxn>
                <a:cxn ang="0">
                  <a:pos x="connsiteX4857" y="connsiteY4857"/>
                </a:cxn>
                <a:cxn ang="0">
                  <a:pos x="connsiteX4858" y="connsiteY4858"/>
                </a:cxn>
                <a:cxn ang="0">
                  <a:pos x="connsiteX4859" y="connsiteY4859"/>
                </a:cxn>
                <a:cxn ang="0">
                  <a:pos x="connsiteX4860" y="connsiteY4860"/>
                </a:cxn>
                <a:cxn ang="0">
                  <a:pos x="connsiteX4861" y="connsiteY4861"/>
                </a:cxn>
                <a:cxn ang="0">
                  <a:pos x="connsiteX4862" y="connsiteY4862"/>
                </a:cxn>
                <a:cxn ang="0">
                  <a:pos x="connsiteX4863" y="connsiteY4863"/>
                </a:cxn>
                <a:cxn ang="0">
                  <a:pos x="connsiteX4864" y="connsiteY4864"/>
                </a:cxn>
                <a:cxn ang="0">
                  <a:pos x="connsiteX4865" y="connsiteY4865"/>
                </a:cxn>
                <a:cxn ang="0">
                  <a:pos x="connsiteX4866" y="connsiteY4866"/>
                </a:cxn>
                <a:cxn ang="0">
                  <a:pos x="connsiteX4867" y="connsiteY4867"/>
                </a:cxn>
                <a:cxn ang="0">
                  <a:pos x="connsiteX4868" y="connsiteY4868"/>
                </a:cxn>
                <a:cxn ang="0">
                  <a:pos x="connsiteX4869" y="connsiteY4869"/>
                </a:cxn>
                <a:cxn ang="0">
                  <a:pos x="connsiteX4870" y="connsiteY4870"/>
                </a:cxn>
                <a:cxn ang="0">
                  <a:pos x="connsiteX4871" y="connsiteY4871"/>
                </a:cxn>
                <a:cxn ang="0">
                  <a:pos x="connsiteX4872" y="connsiteY4872"/>
                </a:cxn>
                <a:cxn ang="0">
                  <a:pos x="connsiteX4873" y="connsiteY4873"/>
                </a:cxn>
                <a:cxn ang="0">
                  <a:pos x="connsiteX4874" y="connsiteY4874"/>
                </a:cxn>
                <a:cxn ang="0">
                  <a:pos x="connsiteX4875" y="connsiteY4875"/>
                </a:cxn>
                <a:cxn ang="0">
                  <a:pos x="connsiteX4876" y="connsiteY4876"/>
                </a:cxn>
                <a:cxn ang="0">
                  <a:pos x="connsiteX4877" y="connsiteY4877"/>
                </a:cxn>
                <a:cxn ang="0">
                  <a:pos x="connsiteX4878" y="connsiteY4878"/>
                </a:cxn>
                <a:cxn ang="0">
                  <a:pos x="connsiteX4879" y="connsiteY4879"/>
                </a:cxn>
                <a:cxn ang="0">
                  <a:pos x="connsiteX4880" y="connsiteY4880"/>
                </a:cxn>
                <a:cxn ang="0">
                  <a:pos x="connsiteX4881" y="connsiteY4881"/>
                </a:cxn>
                <a:cxn ang="0">
                  <a:pos x="connsiteX4882" y="connsiteY4882"/>
                </a:cxn>
                <a:cxn ang="0">
                  <a:pos x="connsiteX4883" y="connsiteY4883"/>
                </a:cxn>
                <a:cxn ang="0">
                  <a:pos x="connsiteX4884" y="connsiteY4884"/>
                </a:cxn>
                <a:cxn ang="0">
                  <a:pos x="connsiteX4885" y="connsiteY4885"/>
                </a:cxn>
                <a:cxn ang="0">
                  <a:pos x="connsiteX4886" y="connsiteY4886"/>
                </a:cxn>
                <a:cxn ang="0">
                  <a:pos x="connsiteX4887" y="connsiteY4887"/>
                </a:cxn>
                <a:cxn ang="0">
                  <a:pos x="connsiteX4888" y="connsiteY4888"/>
                </a:cxn>
                <a:cxn ang="0">
                  <a:pos x="connsiteX4889" y="connsiteY4889"/>
                </a:cxn>
                <a:cxn ang="0">
                  <a:pos x="connsiteX4890" y="connsiteY4890"/>
                </a:cxn>
                <a:cxn ang="0">
                  <a:pos x="connsiteX4891" y="connsiteY4891"/>
                </a:cxn>
                <a:cxn ang="0">
                  <a:pos x="connsiteX4892" y="connsiteY4892"/>
                </a:cxn>
                <a:cxn ang="0">
                  <a:pos x="connsiteX4893" y="connsiteY4893"/>
                </a:cxn>
                <a:cxn ang="0">
                  <a:pos x="connsiteX4894" y="connsiteY4894"/>
                </a:cxn>
                <a:cxn ang="0">
                  <a:pos x="connsiteX4895" y="connsiteY4895"/>
                </a:cxn>
                <a:cxn ang="0">
                  <a:pos x="connsiteX4896" y="connsiteY4896"/>
                </a:cxn>
                <a:cxn ang="0">
                  <a:pos x="connsiteX4897" y="connsiteY4897"/>
                </a:cxn>
                <a:cxn ang="0">
                  <a:pos x="connsiteX4898" y="connsiteY4898"/>
                </a:cxn>
                <a:cxn ang="0">
                  <a:pos x="connsiteX4899" y="connsiteY4899"/>
                </a:cxn>
                <a:cxn ang="0">
                  <a:pos x="connsiteX4900" y="connsiteY4900"/>
                </a:cxn>
                <a:cxn ang="0">
                  <a:pos x="connsiteX4901" y="connsiteY4901"/>
                </a:cxn>
                <a:cxn ang="0">
                  <a:pos x="connsiteX4902" y="connsiteY4902"/>
                </a:cxn>
                <a:cxn ang="0">
                  <a:pos x="connsiteX4903" y="connsiteY4903"/>
                </a:cxn>
                <a:cxn ang="0">
                  <a:pos x="connsiteX4904" y="connsiteY4904"/>
                </a:cxn>
                <a:cxn ang="0">
                  <a:pos x="connsiteX4905" y="connsiteY4905"/>
                </a:cxn>
                <a:cxn ang="0">
                  <a:pos x="connsiteX4906" y="connsiteY4906"/>
                </a:cxn>
                <a:cxn ang="0">
                  <a:pos x="connsiteX4907" y="connsiteY4907"/>
                </a:cxn>
                <a:cxn ang="0">
                  <a:pos x="connsiteX4908" y="connsiteY4908"/>
                </a:cxn>
                <a:cxn ang="0">
                  <a:pos x="connsiteX4909" y="connsiteY4909"/>
                </a:cxn>
                <a:cxn ang="0">
                  <a:pos x="connsiteX4910" y="connsiteY4910"/>
                </a:cxn>
                <a:cxn ang="0">
                  <a:pos x="connsiteX4911" y="connsiteY4911"/>
                </a:cxn>
                <a:cxn ang="0">
                  <a:pos x="connsiteX4912" y="connsiteY4912"/>
                </a:cxn>
                <a:cxn ang="0">
                  <a:pos x="connsiteX4913" y="connsiteY4913"/>
                </a:cxn>
                <a:cxn ang="0">
                  <a:pos x="connsiteX4914" y="connsiteY4914"/>
                </a:cxn>
                <a:cxn ang="0">
                  <a:pos x="connsiteX4915" y="connsiteY4915"/>
                </a:cxn>
                <a:cxn ang="0">
                  <a:pos x="connsiteX4916" y="connsiteY4916"/>
                </a:cxn>
                <a:cxn ang="0">
                  <a:pos x="connsiteX4917" y="connsiteY4917"/>
                </a:cxn>
                <a:cxn ang="0">
                  <a:pos x="connsiteX4918" y="connsiteY4918"/>
                </a:cxn>
                <a:cxn ang="0">
                  <a:pos x="connsiteX4919" y="connsiteY4919"/>
                </a:cxn>
                <a:cxn ang="0">
                  <a:pos x="connsiteX4920" y="connsiteY4920"/>
                </a:cxn>
                <a:cxn ang="0">
                  <a:pos x="connsiteX4921" y="connsiteY4921"/>
                </a:cxn>
                <a:cxn ang="0">
                  <a:pos x="connsiteX4922" y="connsiteY4922"/>
                </a:cxn>
                <a:cxn ang="0">
                  <a:pos x="connsiteX4923" y="connsiteY4923"/>
                </a:cxn>
                <a:cxn ang="0">
                  <a:pos x="connsiteX4924" y="connsiteY4924"/>
                </a:cxn>
                <a:cxn ang="0">
                  <a:pos x="connsiteX4925" y="connsiteY4925"/>
                </a:cxn>
                <a:cxn ang="0">
                  <a:pos x="connsiteX4926" y="connsiteY4926"/>
                </a:cxn>
                <a:cxn ang="0">
                  <a:pos x="connsiteX4927" y="connsiteY4927"/>
                </a:cxn>
                <a:cxn ang="0">
                  <a:pos x="connsiteX4928" y="connsiteY4928"/>
                </a:cxn>
                <a:cxn ang="0">
                  <a:pos x="connsiteX4929" y="connsiteY4929"/>
                </a:cxn>
                <a:cxn ang="0">
                  <a:pos x="connsiteX4930" y="connsiteY4930"/>
                </a:cxn>
                <a:cxn ang="0">
                  <a:pos x="connsiteX4931" y="connsiteY4931"/>
                </a:cxn>
                <a:cxn ang="0">
                  <a:pos x="connsiteX4932" y="connsiteY4932"/>
                </a:cxn>
                <a:cxn ang="0">
                  <a:pos x="connsiteX4933" y="connsiteY4933"/>
                </a:cxn>
                <a:cxn ang="0">
                  <a:pos x="connsiteX4934" y="connsiteY4934"/>
                </a:cxn>
                <a:cxn ang="0">
                  <a:pos x="connsiteX4935" y="connsiteY4935"/>
                </a:cxn>
                <a:cxn ang="0">
                  <a:pos x="connsiteX4936" y="connsiteY4936"/>
                </a:cxn>
                <a:cxn ang="0">
                  <a:pos x="connsiteX4937" y="connsiteY4937"/>
                </a:cxn>
                <a:cxn ang="0">
                  <a:pos x="connsiteX4938" y="connsiteY4938"/>
                </a:cxn>
                <a:cxn ang="0">
                  <a:pos x="connsiteX4939" y="connsiteY4939"/>
                </a:cxn>
                <a:cxn ang="0">
                  <a:pos x="connsiteX4940" y="connsiteY4940"/>
                </a:cxn>
                <a:cxn ang="0">
                  <a:pos x="connsiteX4941" y="connsiteY4941"/>
                </a:cxn>
                <a:cxn ang="0">
                  <a:pos x="connsiteX4942" y="connsiteY4942"/>
                </a:cxn>
                <a:cxn ang="0">
                  <a:pos x="connsiteX4943" y="connsiteY4943"/>
                </a:cxn>
                <a:cxn ang="0">
                  <a:pos x="connsiteX4944" y="connsiteY4944"/>
                </a:cxn>
                <a:cxn ang="0">
                  <a:pos x="connsiteX4945" y="connsiteY4945"/>
                </a:cxn>
                <a:cxn ang="0">
                  <a:pos x="connsiteX4946" y="connsiteY4946"/>
                </a:cxn>
                <a:cxn ang="0">
                  <a:pos x="connsiteX4947" y="connsiteY4947"/>
                </a:cxn>
                <a:cxn ang="0">
                  <a:pos x="connsiteX4948" y="connsiteY4948"/>
                </a:cxn>
                <a:cxn ang="0">
                  <a:pos x="connsiteX4949" y="connsiteY4949"/>
                </a:cxn>
                <a:cxn ang="0">
                  <a:pos x="connsiteX4950" y="connsiteY4950"/>
                </a:cxn>
                <a:cxn ang="0">
                  <a:pos x="connsiteX4951" y="connsiteY4951"/>
                </a:cxn>
                <a:cxn ang="0">
                  <a:pos x="connsiteX4952" y="connsiteY4952"/>
                </a:cxn>
                <a:cxn ang="0">
                  <a:pos x="connsiteX4953" y="connsiteY4953"/>
                </a:cxn>
                <a:cxn ang="0">
                  <a:pos x="connsiteX4954" y="connsiteY4954"/>
                </a:cxn>
                <a:cxn ang="0">
                  <a:pos x="connsiteX4955" y="connsiteY4955"/>
                </a:cxn>
                <a:cxn ang="0">
                  <a:pos x="connsiteX4956" y="connsiteY4956"/>
                </a:cxn>
                <a:cxn ang="0">
                  <a:pos x="connsiteX4957" y="connsiteY4957"/>
                </a:cxn>
                <a:cxn ang="0">
                  <a:pos x="connsiteX4958" y="connsiteY4958"/>
                </a:cxn>
                <a:cxn ang="0">
                  <a:pos x="connsiteX4959" y="connsiteY4959"/>
                </a:cxn>
                <a:cxn ang="0">
                  <a:pos x="connsiteX4960" y="connsiteY4960"/>
                </a:cxn>
                <a:cxn ang="0">
                  <a:pos x="connsiteX4961" y="connsiteY4961"/>
                </a:cxn>
                <a:cxn ang="0">
                  <a:pos x="connsiteX4962" y="connsiteY4962"/>
                </a:cxn>
                <a:cxn ang="0">
                  <a:pos x="connsiteX4963" y="connsiteY4963"/>
                </a:cxn>
                <a:cxn ang="0">
                  <a:pos x="connsiteX4964" y="connsiteY4964"/>
                </a:cxn>
                <a:cxn ang="0">
                  <a:pos x="connsiteX4965" y="connsiteY4965"/>
                </a:cxn>
                <a:cxn ang="0">
                  <a:pos x="connsiteX4966" y="connsiteY4966"/>
                </a:cxn>
                <a:cxn ang="0">
                  <a:pos x="connsiteX4967" y="connsiteY4967"/>
                </a:cxn>
                <a:cxn ang="0">
                  <a:pos x="connsiteX4968" y="connsiteY4968"/>
                </a:cxn>
                <a:cxn ang="0">
                  <a:pos x="connsiteX4969" y="connsiteY4969"/>
                </a:cxn>
                <a:cxn ang="0">
                  <a:pos x="connsiteX4970" y="connsiteY4970"/>
                </a:cxn>
                <a:cxn ang="0">
                  <a:pos x="connsiteX4971" y="connsiteY4971"/>
                </a:cxn>
                <a:cxn ang="0">
                  <a:pos x="connsiteX4972" y="connsiteY4972"/>
                </a:cxn>
                <a:cxn ang="0">
                  <a:pos x="connsiteX4973" y="connsiteY4973"/>
                </a:cxn>
                <a:cxn ang="0">
                  <a:pos x="connsiteX4974" y="connsiteY4974"/>
                </a:cxn>
                <a:cxn ang="0">
                  <a:pos x="connsiteX4975" y="connsiteY4975"/>
                </a:cxn>
                <a:cxn ang="0">
                  <a:pos x="connsiteX4976" y="connsiteY4976"/>
                </a:cxn>
                <a:cxn ang="0">
                  <a:pos x="connsiteX4977" y="connsiteY4977"/>
                </a:cxn>
                <a:cxn ang="0">
                  <a:pos x="connsiteX4978" y="connsiteY4978"/>
                </a:cxn>
                <a:cxn ang="0">
                  <a:pos x="connsiteX4979" y="connsiteY4979"/>
                </a:cxn>
                <a:cxn ang="0">
                  <a:pos x="connsiteX4980" y="connsiteY4980"/>
                </a:cxn>
                <a:cxn ang="0">
                  <a:pos x="connsiteX4981" y="connsiteY4981"/>
                </a:cxn>
                <a:cxn ang="0">
                  <a:pos x="connsiteX4982" y="connsiteY4982"/>
                </a:cxn>
                <a:cxn ang="0">
                  <a:pos x="connsiteX4983" y="connsiteY4983"/>
                </a:cxn>
                <a:cxn ang="0">
                  <a:pos x="connsiteX4984" y="connsiteY4984"/>
                </a:cxn>
                <a:cxn ang="0">
                  <a:pos x="connsiteX4985" y="connsiteY4985"/>
                </a:cxn>
                <a:cxn ang="0">
                  <a:pos x="connsiteX4986" y="connsiteY4986"/>
                </a:cxn>
                <a:cxn ang="0">
                  <a:pos x="connsiteX4987" y="connsiteY4987"/>
                </a:cxn>
                <a:cxn ang="0">
                  <a:pos x="connsiteX4988" y="connsiteY4988"/>
                </a:cxn>
                <a:cxn ang="0">
                  <a:pos x="connsiteX4989" y="connsiteY4989"/>
                </a:cxn>
                <a:cxn ang="0">
                  <a:pos x="connsiteX4990" y="connsiteY4990"/>
                </a:cxn>
                <a:cxn ang="0">
                  <a:pos x="connsiteX4991" y="connsiteY4991"/>
                </a:cxn>
                <a:cxn ang="0">
                  <a:pos x="connsiteX4992" y="connsiteY4992"/>
                </a:cxn>
                <a:cxn ang="0">
                  <a:pos x="connsiteX4993" y="connsiteY4993"/>
                </a:cxn>
                <a:cxn ang="0">
                  <a:pos x="connsiteX4994" y="connsiteY4994"/>
                </a:cxn>
                <a:cxn ang="0">
                  <a:pos x="connsiteX4995" y="connsiteY4995"/>
                </a:cxn>
                <a:cxn ang="0">
                  <a:pos x="connsiteX4996" y="connsiteY4996"/>
                </a:cxn>
                <a:cxn ang="0">
                  <a:pos x="connsiteX4997" y="connsiteY4997"/>
                </a:cxn>
                <a:cxn ang="0">
                  <a:pos x="connsiteX4998" y="connsiteY4998"/>
                </a:cxn>
                <a:cxn ang="0">
                  <a:pos x="connsiteX4999" y="connsiteY4999"/>
                </a:cxn>
                <a:cxn ang="0">
                  <a:pos x="connsiteX5000" y="connsiteY5000"/>
                </a:cxn>
                <a:cxn ang="0">
                  <a:pos x="connsiteX5001" y="connsiteY5001"/>
                </a:cxn>
                <a:cxn ang="0">
                  <a:pos x="connsiteX5002" y="connsiteY5002"/>
                </a:cxn>
                <a:cxn ang="0">
                  <a:pos x="connsiteX5003" y="connsiteY5003"/>
                </a:cxn>
                <a:cxn ang="0">
                  <a:pos x="connsiteX5004" y="connsiteY5004"/>
                </a:cxn>
                <a:cxn ang="0">
                  <a:pos x="connsiteX5005" y="connsiteY5005"/>
                </a:cxn>
                <a:cxn ang="0">
                  <a:pos x="connsiteX5006" y="connsiteY5006"/>
                </a:cxn>
                <a:cxn ang="0">
                  <a:pos x="connsiteX5007" y="connsiteY5007"/>
                </a:cxn>
                <a:cxn ang="0">
                  <a:pos x="connsiteX5008" y="connsiteY5008"/>
                </a:cxn>
                <a:cxn ang="0">
                  <a:pos x="connsiteX5009" y="connsiteY5009"/>
                </a:cxn>
                <a:cxn ang="0">
                  <a:pos x="connsiteX5010" y="connsiteY5010"/>
                </a:cxn>
                <a:cxn ang="0">
                  <a:pos x="connsiteX5011" y="connsiteY5011"/>
                </a:cxn>
                <a:cxn ang="0">
                  <a:pos x="connsiteX5012" y="connsiteY5012"/>
                </a:cxn>
                <a:cxn ang="0">
                  <a:pos x="connsiteX5013" y="connsiteY5013"/>
                </a:cxn>
                <a:cxn ang="0">
                  <a:pos x="connsiteX5014" y="connsiteY5014"/>
                </a:cxn>
                <a:cxn ang="0">
                  <a:pos x="connsiteX5015" y="connsiteY5015"/>
                </a:cxn>
                <a:cxn ang="0">
                  <a:pos x="connsiteX5016" y="connsiteY5016"/>
                </a:cxn>
                <a:cxn ang="0">
                  <a:pos x="connsiteX5017" y="connsiteY5017"/>
                </a:cxn>
                <a:cxn ang="0">
                  <a:pos x="connsiteX5018" y="connsiteY5018"/>
                </a:cxn>
                <a:cxn ang="0">
                  <a:pos x="connsiteX5019" y="connsiteY5019"/>
                </a:cxn>
                <a:cxn ang="0">
                  <a:pos x="connsiteX5020" y="connsiteY5020"/>
                </a:cxn>
                <a:cxn ang="0">
                  <a:pos x="connsiteX5021" y="connsiteY5021"/>
                </a:cxn>
                <a:cxn ang="0">
                  <a:pos x="connsiteX5022" y="connsiteY5022"/>
                </a:cxn>
                <a:cxn ang="0">
                  <a:pos x="connsiteX5023" y="connsiteY5023"/>
                </a:cxn>
                <a:cxn ang="0">
                  <a:pos x="connsiteX5024" y="connsiteY5024"/>
                </a:cxn>
                <a:cxn ang="0">
                  <a:pos x="connsiteX5025" y="connsiteY5025"/>
                </a:cxn>
                <a:cxn ang="0">
                  <a:pos x="connsiteX5026" y="connsiteY5026"/>
                </a:cxn>
                <a:cxn ang="0">
                  <a:pos x="connsiteX5027" y="connsiteY5027"/>
                </a:cxn>
                <a:cxn ang="0">
                  <a:pos x="connsiteX5028" y="connsiteY5028"/>
                </a:cxn>
                <a:cxn ang="0">
                  <a:pos x="connsiteX5029" y="connsiteY5029"/>
                </a:cxn>
                <a:cxn ang="0">
                  <a:pos x="connsiteX5030" y="connsiteY5030"/>
                </a:cxn>
                <a:cxn ang="0">
                  <a:pos x="connsiteX5031" y="connsiteY5031"/>
                </a:cxn>
                <a:cxn ang="0">
                  <a:pos x="connsiteX5032" y="connsiteY5032"/>
                </a:cxn>
                <a:cxn ang="0">
                  <a:pos x="connsiteX5033" y="connsiteY5033"/>
                </a:cxn>
                <a:cxn ang="0">
                  <a:pos x="connsiteX5034" y="connsiteY5034"/>
                </a:cxn>
                <a:cxn ang="0">
                  <a:pos x="connsiteX5035" y="connsiteY5035"/>
                </a:cxn>
                <a:cxn ang="0">
                  <a:pos x="connsiteX5036" y="connsiteY5036"/>
                </a:cxn>
                <a:cxn ang="0">
                  <a:pos x="connsiteX5037" y="connsiteY5037"/>
                </a:cxn>
                <a:cxn ang="0">
                  <a:pos x="connsiteX5038" y="connsiteY5038"/>
                </a:cxn>
                <a:cxn ang="0">
                  <a:pos x="connsiteX5039" y="connsiteY5039"/>
                </a:cxn>
                <a:cxn ang="0">
                  <a:pos x="connsiteX5040" y="connsiteY5040"/>
                </a:cxn>
                <a:cxn ang="0">
                  <a:pos x="connsiteX5041" y="connsiteY5041"/>
                </a:cxn>
                <a:cxn ang="0">
                  <a:pos x="connsiteX5042" y="connsiteY5042"/>
                </a:cxn>
                <a:cxn ang="0">
                  <a:pos x="connsiteX5043" y="connsiteY5043"/>
                </a:cxn>
                <a:cxn ang="0">
                  <a:pos x="connsiteX5044" y="connsiteY5044"/>
                </a:cxn>
                <a:cxn ang="0">
                  <a:pos x="connsiteX5045" y="connsiteY5045"/>
                </a:cxn>
                <a:cxn ang="0">
                  <a:pos x="connsiteX5046" y="connsiteY5046"/>
                </a:cxn>
                <a:cxn ang="0">
                  <a:pos x="connsiteX5047" y="connsiteY5047"/>
                </a:cxn>
                <a:cxn ang="0">
                  <a:pos x="connsiteX5048" y="connsiteY5048"/>
                </a:cxn>
                <a:cxn ang="0">
                  <a:pos x="connsiteX5049" y="connsiteY5049"/>
                </a:cxn>
                <a:cxn ang="0">
                  <a:pos x="connsiteX5050" y="connsiteY5050"/>
                </a:cxn>
                <a:cxn ang="0">
                  <a:pos x="connsiteX5051" y="connsiteY5051"/>
                </a:cxn>
                <a:cxn ang="0">
                  <a:pos x="connsiteX5052" y="connsiteY5052"/>
                </a:cxn>
                <a:cxn ang="0">
                  <a:pos x="connsiteX5053" y="connsiteY5053"/>
                </a:cxn>
                <a:cxn ang="0">
                  <a:pos x="connsiteX5054" y="connsiteY5054"/>
                </a:cxn>
                <a:cxn ang="0">
                  <a:pos x="connsiteX5055" y="connsiteY5055"/>
                </a:cxn>
                <a:cxn ang="0">
                  <a:pos x="connsiteX5056" y="connsiteY5056"/>
                </a:cxn>
                <a:cxn ang="0">
                  <a:pos x="connsiteX5057" y="connsiteY5057"/>
                </a:cxn>
                <a:cxn ang="0">
                  <a:pos x="connsiteX5058" y="connsiteY5058"/>
                </a:cxn>
                <a:cxn ang="0">
                  <a:pos x="connsiteX5059" y="connsiteY5059"/>
                </a:cxn>
                <a:cxn ang="0">
                  <a:pos x="connsiteX5060" y="connsiteY5060"/>
                </a:cxn>
                <a:cxn ang="0">
                  <a:pos x="connsiteX5061" y="connsiteY5061"/>
                </a:cxn>
                <a:cxn ang="0">
                  <a:pos x="connsiteX5062" y="connsiteY5062"/>
                </a:cxn>
                <a:cxn ang="0">
                  <a:pos x="connsiteX5063" y="connsiteY5063"/>
                </a:cxn>
                <a:cxn ang="0">
                  <a:pos x="connsiteX5064" y="connsiteY5064"/>
                </a:cxn>
                <a:cxn ang="0">
                  <a:pos x="connsiteX5065" y="connsiteY5065"/>
                </a:cxn>
                <a:cxn ang="0">
                  <a:pos x="connsiteX5066" y="connsiteY5066"/>
                </a:cxn>
                <a:cxn ang="0">
                  <a:pos x="connsiteX5067" y="connsiteY5067"/>
                </a:cxn>
                <a:cxn ang="0">
                  <a:pos x="connsiteX5068" y="connsiteY5068"/>
                </a:cxn>
                <a:cxn ang="0">
                  <a:pos x="connsiteX5069" y="connsiteY5069"/>
                </a:cxn>
                <a:cxn ang="0">
                  <a:pos x="connsiteX5070" y="connsiteY5070"/>
                </a:cxn>
                <a:cxn ang="0">
                  <a:pos x="connsiteX5071" y="connsiteY5071"/>
                </a:cxn>
                <a:cxn ang="0">
                  <a:pos x="connsiteX5072" y="connsiteY5072"/>
                </a:cxn>
                <a:cxn ang="0">
                  <a:pos x="connsiteX5073" y="connsiteY5073"/>
                </a:cxn>
                <a:cxn ang="0">
                  <a:pos x="connsiteX5074" y="connsiteY5074"/>
                </a:cxn>
                <a:cxn ang="0">
                  <a:pos x="connsiteX5075" y="connsiteY5075"/>
                </a:cxn>
                <a:cxn ang="0">
                  <a:pos x="connsiteX5076" y="connsiteY5076"/>
                </a:cxn>
                <a:cxn ang="0">
                  <a:pos x="connsiteX5077" y="connsiteY5077"/>
                </a:cxn>
                <a:cxn ang="0">
                  <a:pos x="connsiteX5078" y="connsiteY5078"/>
                </a:cxn>
                <a:cxn ang="0">
                  <a:pos x="connsiteX5079" y="connsiteY5079"/>
                </a:cxn>
                <a:cxn ang="0">
                  <a:pos x="connsiteX5080" y="connsiteY5080"/>
                </a:cxn>
                <a:cxn ang="0">
                  <a:pos x="connsiteX5081" y="connsiteY5081"/>
                </a:cxn>
                <a:cxn ang="0">
                  <a:pos x="connsiteX5082" y="connsiteY5082"/>
                </a:cxn>
                <a:cxn ang="0">
                  <a:pos x="connsiteX5083" y="connsiteY5083"/>
                </a:cxn>
                <a:cxn ang="0">
                  <a:pos x="connsiteX5084" y="connsiteY5084"/>
                </a:cxn>
                <a:cxn ang="0">
                  <a:pos x="connsiteX5085" y="connsiteY5085"/>
                </a:cxn>
                <a:cxn ang="0">
                  <a:pos x="connsiteX5086" y="connsiteY5086"/>
                </a:cxn>
                <a:cxn ang="0">
                  <a:pos x="connsiteX5087" y="connsiteY5087"/>
                </a:cxn>
                <a:cxn ang="0">
                  <a:pos x="connsiteX5088" y="connsiteY5088"/>
                </a:cxn>
                <a:cxn ang="0">
                  <a:pos x="connsiteX5089" y="connsiteY5089"/>
                </a:cxn>
                <a:cxn ang="0">
                  <a:pos x="connsiteX5090" y="connsiteY5090"/>
                </a:cxn>
                <a:cxn ang="0">
                  <a:pos x="connsiteX5091" y="connsiteY5091"/>
                </a:cxn>
                <a:cxn ang="0">
                  <a:pos x="connsiteX5092" y="connsiteY5092"/>
                </a:cxn>
                <a:cxn ang="0">
                  <a:pos x="connsiteX5093" y="connsiteY5093"/>
                </a:cxn>
                <a:cxn ang="0">
                  <a:pos x="connsiteX5094" y="connsiteY5094"/>
                </a:cxn>
                <a:cxn ang="0">
                  <a:pos x="connsiteX5095" y="connsiteY5095"/>
                </a:cxn>
                <a:cxn ang="0">
                  <a:pos x="connsiteX5096" y="connsiteY5096"/>
                </a:cxn>
                <a:cxn ang="0">
                  <a:pos x="connsiteX5097" y="connsiteY5097"/>
                </a:cxn>
                <a:cxn ang="0">
                  <a:pos x="connsiteX5098" y="connsiteY5098"/>
                </a:cxn>
                <a:cxn ang="0">
                  <a:pos x="connsiteX5099" y="connsiteY5099"/>
                </a:cxn>
                <a:cxn ang="0">
                  <a:pos x="connsiteX5100" y="connsiteY5100"/>
                </a:cxn>
                <a:cxn ang="0">
                  <a:pos x="connsiteX5101" y="connsiteY5101"/>
                </a:cxn>
                <a:cxn ang="0">
                  <a:pos x="connsiteX5102" y="connsiteY5102"/>
                </a:cxn>
                <a:cxn ang="0">
                  <a:pos x="connsiteX5103" y="connsiteY5103"/>
                </a:cxn>
                <a:cxn ang="0">
                  <a:pos x="connsiteX5104" y="connsiteY5104"/>
                </a:cxn>
                <a:cxn ang="0">
                  <a:pos x="connsiteX5105" y="connsiteY5105"/>
                </a:cxn>
                <a:cxn ang="0">
                  <a:pos x="connsiteX5106" y="connsiteY5106"/>
                </a:cxn>
                <a:cxn ang="0">
                  <a:pos x="connsiteX5107" y="connsiteY5107"/>
                </a:cxn>
                <a:cxn ang="0">
                  <a:pos x="connsiteX5108" y="connsiteY5108"/>
                </a:cxn>
                <a:cxn ang="0">
                  <a:pos x="connsiteX5109" y="connsiteY5109"/>
                </a:cxn>
                <a:cxn ang="0">
                  <a:pos x="connsiteX5110" y="connsiteY5110"/>
                </a:cxn>
                <a:cxn ang="0">
                  <a:pos x="connsiteX5111" y="connsiteY5111"/>
                </a:cxn>
                <a:cxn ang="0">
                  <a:pos x="connsiteX5112" y="connsiteY5112"/>
                </a:cxn>
                <a:cxn ang="0">
                  <a:pos x="connsiteX5113" y="connsiteY5113"/>
                </a:cxn>
                <a:cxn ang="0">
                  <a:pos x="connsiteX5114" y="connsiteY5114"/>
                </a:cxn>
                <a:cxn ang="0">
                  <a:pos x="connsiteX5115" y="connsiteY5115"/>
                </a:cxn>
                <a:cxn ang="0">
                  <a:pos x="connsiteX5116" y="connsiteY5116"/>
                </a:cxn>
                <a:cxn ang="0">
                  <a:pos x="connsiteX5117" y="connsiteY5117"/>
                </a:cxn>
                <a:cxn ang="0">
                  <a:pos x="connsiteX5118" y="connsiteY5118"/>
                </a:cxn>
                <a:cxn ang="0">
                  <a:pos x="connsiteX5119" y="connsiteY5119"/>
                </a:cxn>
                <a:cxn ang="0">
                  <a:pos x="connsiteX5120" y="connsiteY5120"/>
                </a:cxn>
                <a:cxn ang="0">
                  <a:pos x="connsiteX5121" y="connsiteY5121"/>
                </a:cxn>
                <a:cxn ang="0">
                  <a:pos x="connsiteX5122" y="connsiteY5122"/>
                </a:cxn>
                <a:cxn ang="0">
                  <a:pos x="connsiteX5123" y="connsiteY5123"/>
                </a:cxn>
                <a:cxn ang="0">
                  <a:pos x="connsiteX5124" y="connsiteY5124"/>
                </a:cxn>
                <a:cxn ang="0">
                  <a:pos x="connsiteX5125" y="connsiteY5125"/>
                </a:cxn>
                <a:cxn ang="0">
                  <a:pos x="connsiteX5126" y="connsiteY5126"/>
                </a:cxn>
                <a:cxn ang="0">
                  <a:pos x="connsiteX5127" y="connsiteY5127"/>
                </a:cxn>
                <a:cxn ang="0">
                  <a:pos x="connsiteX5128" y="connsiteY5128"/>
                </a:cxn>
                <a:cxn ang="0">
                  <a:pos x="connsiteX5129" y="connsiteY5129"/>
                </a:cxn>
                <a:cxn ang="0">
                  <a:pos x="connsiteX5130" y="connsiteY5130"/>
                </a:cxn>
                <a:cxn ang="0">
                  <a:pos x="connsiteX5131" y="connsiteY5131"/>
                </a:cxn>
                <a:cxn ang="0">
                  <a:pos x="connsiteX5132" y="connsiteY5132"/>
                </a:cxn>
                <a:cxn ang="0">
                  <a:pos x="connsiteX5133" y="connsiteY5133"/>
                </a:cxn>
                <a:cxn ang="0">
                  <a:pos x="connsiteX5134" y="connsiteY5134"/>
                </a:cxn>
                <a:cxn ang="0">
                  <a:pos x="connsiteX5135" y="connsiteY5135"/>
                </a:cxn>
                <a:cxn ang="0">
                  <a:pos x="connsiteX5136" y="connsiteY5136"/>
                </a:cxn>
                <a:cxn ang="0">
                  <a:pos x="connsiteX5137" y="connsiteY5137"/>
                </a:cxn>
                <a:cxn ang="0">
                  <a:pos x="connsiteX5138" y="connsiteY5138"/>
                </a:cxn>
                <a:cxn ang="0">
                  <a:pos x="connsiteX5139" y="connsiteY5139"/>
                </a:cxn>
                <a:cxn ang="0">
                  <a:pos x="connsiteX5140" y="connsiteY5140"/>
                </a:cxn>
                <a:cxn ang="0">
                  <a:pos x="connsiteX5141" y="connsiteY5141"/>
                </a:cxn>
                <a:cxn ang="0">
                  <a:pos x="connsiteX5142" y="connsiteY5142"/>
                </a:cxn>
                <a:cxn ang="0">
                  <a:pos x="connsiteX5143" y="connsiteY5143"/>
                </a:cxn>
                <a:cxn ang="0">
                  <a:pos x="connsiteX5144" y="connsiteY5144"/>
                </a:cxn>
                <a:cxn ang="0">
                  <a:pos x="connsiteX5145" y="connsiteY5145"/>
                </a:cxn>
                <a:cxn ang="0">
                  <a:pos x="connsiteX5146" y="connsiteY5146"/>
                </a:cxn>
                <a:cxn ang="0">
                  <a:pos x="connsiteX5147" y="connsiteY5147"/>
                </a:cxn>
                <a:cxn ang="0">
                  <a:pos x="connsiteX5148" y="connsiteY5148"/>
                </a:cxn>
                <a:cxn ang="0">
                  <a:pos x="connsiteX5149" y="connsiteY5149"/>
                </a:cxn>
                <a:cxn ang="0">
                  <a:pos x="connsiteX5150" y="connsiteY5150"/>
                </a:cxn>
                <a:cxn ang="0">
                  <a:pos x="connsiteX5151" y="connsiteY5151"/>
                </a:cxn>
                <a:cxn ang="0">
                  <a:pos x="connsiteX5152" y="connsiteY5152"/>
                </a:cxn>
                <a:cxn ang="0">
                  <a:pos x="connsiteX5153" y="connsiteY5153"/>
                </a:cxn>
                <a:cxn ang="0">
                  <a:pos x="connsiteX5154" y="connsiteY5154"/>
                </a:cxn>
                <a:cxn ang="0">
                  <a:pos x="connsiteX5155" y="connsiteY5155"/>
                </a:cxn>
                <a:cxn ang="0">
                  <a:pos x="connsiteX5156" y="connsiteY5156"/>
                </a:cxn>
                <a:cxn ang="0">
                  <a:pos x="connsiteX5157" y="connsiteY5157"/>
                </a:cxn>
                <a:cxn ang="0">
                  <a:pos x="connsiteX5158" y="connsiteY5158"/>
                </a:cxn>
                <a:cxn ang="0">
                  <a:pos x="connsiteX5159" y="connsiteY5159"/>
                </a:cxn>
                <a:cxn ang="0">
                  <a:pos x="connsiteX5160" y="connsiteY5160"/>
                </a:cxn>
                <a:cxn ang="0">
                  <a:pos x="connsiteX5161" y="connsiteY5161"/>
                </a:cxn>
                <a:cxn ang="0">
                  <a:pos x="connsiteX5162" y="connsiteY5162"/>
                </a:cxn>
                <a:cxn ang="0">
                  <a:pos x="connsiteX5163" y="connsiteY5163"/>
                </a:cxn>
                <a:cxn ang="0">
                  <a:pos x="connsiteX5164" y="connsiteY5164"/>
                </a:cxn>
                <a:cxn ang="0">
                  <a:pos x="connsiteX5165" y="connsiteY5165"/>
                </a:cxn>
                <a:cxn ang="0">
                  <a:pos x="connsiteX5166" y="connsiteY5166"/>
                </a:cxn>
                <a:cxn ang="0">
                  <a:pos x="connsiteX5167" y="connsiteY5167"/>
                </a:cxn>
                <a:cxn ang="0">
                  <a:pos x="connsiteX5168" y="connsiteY5168"/>
                </a:cxn>
                <a:cxn ang="0">
                  <a:pos x="connsiteX5169" y="connsiteY5169"/>
                </a:cxn>
                <a:cxn ang="0">
                  <a:pos x="connsiteX5170" y="connsiteY5170"/>
                </a:cxn>
                <a:cxn ang="0">
                  <a:pos x="connsiteX5171" y="connsiteY5171"/>
                </a:cxn>
                <a:cxn ang="0">
                  <a:pos x="connsiteX5172" y="connsiteY5172"/>
                </a:cxn>
                <a:cxn ang="0">
                  <a:pos x="connsiteX5173" y="connsiteY5173"/>
                </a:cxn>
                <a:cxn ang="0">
                  <a:pos x="connsiteX5174" y="connsiteY5174"/>
                </a:cxn>
                <a:cxn ang="0">
                  <a:pos x="connsiteX5175" y="connsiteY5175"/>
                </a:cxn>
                <a:cxn ang="0">
                  <a:pos x="connsiteX5176" y="connsiteY5176"/>
                </a:cxn>
                <a:cxn ang="0">
                  <a:pos x="connsiteX5177" y="connsiteY5177"/>
                </a:cxn>
                <a:cxn ang="0">
                  <a:pos x="connsiteX5178" y="connsiteY5178"/>
                </a:cxn>
                <a:cxn ang="0">
                  <a:pos x="connsiteX5179" y="connsiteY5179"/>
                </a:cxn>
                <a:cxn ang="0">
                  <a:pos x="connsiteX5180" y="connsiteY5180"/>
                </a:cxn>
                <a:cxn ang="0">
                  <a:pos x="connsiteX5181" y="connsiteY5181"/>
                </a:cxn>
                <a:cxn ang="0">
                  <a:pos x="connsiteX5182" y="connsiteY5182"/>
                </a:cxn>
                <a:cxn ang="0">
                  <a:pos x="connsiteX5183" y="connsiteY5183"/>
                </a:cxn>
                <a:cxn ang="0">
                  <a:pos x="connsiteX5184" y="connsiteY5184"/>
                </a:cxn>
                <a:cxn ang="0">
                  <a:pos x="connsiteX5185" y="connsiteY5185"/>
                </a:cxn>
                <a:cxn ang="0">
                  <a:pos x="connsiteX5186" y="connsiteY5186"/>
                </a:cxn>
                <a:cxn ang="0">
                  <a:pos x="connsiteX5187" y="connsiteY5187"/>
                </a:cxn>
                <a:cxn ang="0">
                  <a:pos x="connsiteX5188" y="connsiteY5188"/>
                </a:cxn>
                <a:cxn ang="0">
                  <a:pos x="connsiteX5189" y="connsiteY5189"/>
                </a:cxn>
                <a:cxn ang="0">
                  <a:pos x="connsiteX5190" y="connsiteY5190"/>
                </a:cxn>
                <a:cxn ang="0">
                  <a:pos x="connsiteX5191" y="connsiteY5191"/>
                </a:cxn>
                <a:cxn ang="0">
                  <a:pos x="connsiteX5192" y="connsiteY5192"/>
                </a:cxn>
                <a:cxn ang="0">
                  <a:pos x="connsiteX5193" y="connsiteY5193"/>
                </a:cxn>
                <a:cxn ang="0">
                  <a:pos x="connsiteX5194" y="connsiteY5194"/>
                </a:cxn>
                <a:cxn ang="0">
                  <a:pos x="connsiteX5195" y="connsiteY5195"/>
                </a:cxn>
                <a:cxn ang="0">
                  <a:pos x="connsiteX5196" y="connsiteY5196"/>
                </a:cxn>
                <a:cxn ang="0">
                  <a:pos x="connsiteX5197" y="connsiteY5197"/>
                </a:cxn>
                <a:cxn ang="0">
                  <a:pos x="connsiteX5198" y="connsiteY5198"/>
                </a:cxn>
                <a:cxn ang="0">
                  <a:pos x="connsiteX5199" y="connsiteY5199"/>
                </a:cxn>
                <a:cxn ang="0">
                  <a:pos x="connsiteX5200" y="connsiteY5200"/>
                </a:cxn>
                <a:cxn ang="0">
                  <a:pos x="connsiteX5201" y="connsiteY5201"/>
                </a:cxn>
                <a:cxn ang="0">
                  <a:pos x="connsiteX5202" y="connsiteY5202"/>
                </a:cxn>
                <a:cxn ang="0">
                  <a:pos x="connsiteX5203" y="connsiteY5203"/>
                </a:cxn>
                <a:cxn ang="0">
                  <a:pos x="connsiteX5204" y="connsiteY5204"/>
                </a:cxn>
                <a:cxn ang="0">
                  <a:pos x="connsiteX5205" y="connsiteY5205"/>
                </a:cxn>
                <a:cxn ang="0">
                  <a:pos x="connsiteX5206" y="connsiteY5206"/>
                </a:cxn>
                <a:cxn ang="0">
                  <a:pos x="connsiteX5207" y="connsiteY5207"/>
                </a:cxn>
                <a:cxn ang="0">
                  <a:pos x="connsiteX5208" y="connsiteY5208"/>
                </a:cxn>
                <a:cxn ang="0">
                  <a:pos x="connsiteX5209" y="connsiteY5209"/>
                </a:cxn>
                <a:cxn ang="0">
                  <a:pos x="connsiteX5210" y="connsiteY5210"/>
                </a:cxn>
                <a:cxn ang="0">
                  <a:pos x="connsiteX5211" y="connsiteY5211"/>
                </a:cxn>
                <a:cxn ang="0">
                  <a:pos x="connsiteX5212" y="connsiteY5212"/>
                </a:cxn>
                <a:cxn ang="0">
                  <a:pos x="connsiteX5213" y="connsiteY5213"/>
                </a:cxn>
                <a:cxn ang="0">
                  <a:pos x="connsiteX5214" y="connsiteY5214"/>
                </a:cxn>
                <a:cxn ang="0">
                  <a:pos x="connsiteX5215" y="connsiteY5215"/>
                </a:cxn>
                <a:cxn ang="0">
                  <a:pos x="connsiteX5216" y="connsiteY5216"/>
                </a:cxn>
                <a:cxn ang="0">
                  <a:pos x="connsiteX5217" y="connsiteY5217"/>
                </a:cxn>
                <a:cxn ang="0">
                  <a:pos x="connsiteX5218" y="connsiteY5218"/>
                </a:cxn>
                <a:cxn ang="0">
                  <a:pos x="connsiteX5219" y="connsiteY5219"/>
                </a:cxn>
                <a:cxn ang="0">
                  <a:pos x="connsiteX5220" y="connsiteY5220"/>
                </a:cxn>
                <a:cxn ang="0">
                  <a:pos x="connsiteX5221" y="connsiteY5221"/>
                </a:cxn>
                <a:cxn ang="0">
                  <a:pos x="connsiteX5222" y="connsiteY5222"/>
                </a:cxn>
                <a:cxn ang="0">
                  <a:pos x="connsiteX5223" y="connsiteY5223"/>
                </a:cxn>
                <a:cxn ang="0">
                  <a:pos x="connsiteX5224" y="connsiteY5224"/>
                </a:cxn>
                <a:cxn ang="0">
                  <a:pos x="connsiteX5225" y="connsiteY5225"/>
                </a:cxn>
                <a:cxn ang="0">
                  <a:pos x="connsiteX5226" y="connsiteY5226"/>
                </a:cxn>
                <a:cxn ang="0">
                  <a:pos x="connsiteX5227" y="connsiteY5227"/>
                </a:cxn>
                <a:cxn ang="0">
                  <a:pos x="connsiteX5228" y="connsiteY5228"/>
                </a:cxn>
                <a:cxn ang="0">
                  <a:pos x="connsiteX5229" y="connsiteY5229"/>
                </a:cxn>
                <a:cxn ang="0">
                  <a:pos x="connsiteX5230" y="connsiteY5230"/>
                </a:cxn>
                <a:cxn ang="0">
                  <a:pos x="connsiteX5231" y="connsiteY5231"/>
                </a:cxn>
                <a:cxn ang="0">
                  <a:pos x="connsiteX5232" y="connsiteY5232"/>
                </a:cxn>
                <a:cxn ang="0">
                  <a:pos x="connsiteX5233" y="connsiteY5233"/>
                </a:cxn>
                <a:cxn ang="0">
                  <a:pos x="connsiteX5234" y="connsiteY5234"/>
                </a:cxn>
                <a:cxn ang="0">
                  <a:pos x="connsiteX5235" y="connsiteY5235"/>
                </a:cxn>
                <a:cxn ang="0">
                  <a:pos x="connsiteX5236" y="connsiteY5236"/>
                </a:cxn>
                <a:cxn ang="0">
                  <a:pos x="connsiteX5237" y="connsiteY5237"/>
                </a:cxn>
                <a:cxn ang="0">
                  <a:pos x="connsiteX5238" y="connsiteY5238"/>
                </a:cxn>
                <a:cxn ang="0">
                  <a:pos x="connsiteX5239" y="connsiteY5239"/>
                </a:cxn>
                <a:cxn ang="0">
                  <a:pos x="connsiteX5240" y="connsiteY5240"/>
                </a:cxn>
                <a:cxn ang="0">
                  <a:pos x="connsiteX5241" y="connsiteY5241"/>
                </a:cxn>
                <a:cxn ang="0">
                  <a:pos x="connsiteX5242" y="connsiteY5242"/>
                </a:cxn>
                <a:cxn ang="0">
                  <a:pos x="connsiteX5243" y="connsiteY5243"/>
                </a:cxn>
                <a:cxn ang="0">
                  <a:pos x="connsiteX5244" y="connsiteY5244"/>
                </a:cxn>
                <a:cxn ang="0">
                  <a:pos x="connsiteX5245" y="connsiteY5245"/>
                </a:cxn>
                <a:cxn ang="0">
                  <a:pos x="connsiteX5246" y="connsiteY5246"/>
                </a:cxn>
                <a:cxn ang="0">
                  <a:pos x="connsiteX5247" y="connsiteY5247"/>
                </a:cxn>
                <a:cxn ang="0">
                  <a:pos x="connsiteX5248" y="connsiteY5248"/>
                </a:cxn>
                <a:cxn ang="0">
                  <a:pos x="connsiteX5249" y="connsiteY5249"/>
                </a:cxn>
                <a:cxn ang="0">
                  <a:pos x="connsiteX5250" y="connsiteY5250"/>
                </a:cxn>
                <a:cxn ang="0">
                  <a:pos x="connsiteX5251" y="connsiteY5251"/>
                </a:cxn>
                <a:cxn ang="0">
                  <a:pos x="connsiteX5252" y="connsiteY5252"/>
                </a:cxn>
                <a:cxn ang="0">
                  <a:pos x="connsiteX5253" y="connsiteY5253"/>
                </a:cxn>
                <a:cxn ang="0">
                  <a:pos x="connsiteX5254" y="connsiteY5254"/>
                </a:cxn>
                <a:cxn ang="0">
                  <a:pos x="connsiteX5255" y="connsiteY5255"/>
                </a:cxn>
                <a:cxn ang="0">
                  <a:pos x="connsiteX5256" y="connsiteY5256"/>
                </a:cxn>
                <a:cxn ang="0">
                  <a:pos x="connsiteX5257" y="connsiteY5257"/>
                </a:cxn>
                <a:cxn ang="0">
                  <a:pos x="connsiteX5258" y="connsiteY5258"/>
                </a:cxn>
                <a:cxn ang="0">
                  <a:pos x="connsiteX5259" y="connsiteY5259"/>
                </a:cxn>
                <a:cxn ang="0">
                  <a:pos x="connsiteX5260" y="connsiteY5260"/>
                </a:cxn>
                <a:cxn ang="0">
                  <a:pos x="connsiteX5261" y="connsiteY5261"/>
                </a:cxn>
                <a:cxn ang="0">
                  <a:pos x="connsiteX5262" y="connsiteY5262"/>
                </a:cxn>
                <a:cxn ang="0">
                  <a:pos x="connsiteX5263" y="connsiteY5263"/>
                </a:cxn>
                <a:cxn ang="0">
                  <a:pos x="connsiteX5264" y="connsiteY5264"/>
                </a:cxn>
                <a:cxn ang="0">
                  <a:pos x="connsiteX5265" y="connsiteY5265"/>
                </a:cxn>
                <a:cxn ang="0">
                  <a:pos x="connsiteX5266" y="connsiteY5266"/>
                </a:cxn>
                <a:cxn ang="0">
                  <a:pos x="connsiteX5267" y="connsiteY5267"/>
                </a:cxn>
                <a:cxn ang="0">
                  <a:pos x="connsiteX5268" y="connsiteY5268"/>
                </a:cxn>
                <a:cxn ang="0">
                  <a:pos x="connsiteX5269" y="connsiteY5269"/>
                </a:cxn>
                <a:cxn ang="0">
                  <a:pos x="connsiteX5270" y="connsiteY5270"/>
                </a:cxn>
                <a:cxn ang="0">
                  <a:pos x="connsiteX5271" y="connsiteY5271"/>
                </a:cxn>
                <a:cxn ang="0">
                  <a:pos x="connsiteX5272" y="connsiteY5272"/>
                </a:cxn>
                <a:cxn ang="0">
                  <a:pos x="connsiteX5273" y="connsiteY5273"/>
                </a:cxn>
                <a:cxn ang="0">
                  <a:pos x="connsiteX5274" y="connsiteY5274"/>
                </a:cxn>
                <a:cxn ang="0">
                  <a:pos x="connsiteX5275" y="connsiteY5275"/>
                </a:cxn>
                <a:cxn ang="0">
                  <a:pos x="connsiteX5276" y="connsiteY5276"/>
                </a:cxn>
                <a:cxn ang="0">
                  <a:pos x="connsiteX5277" y="connsiteY5277"/>
                </a:cxn>
                <a:cxn ang="0">
                  <a:pos x="connsiteX5278" y="connsiteY5278"/>
                </a:cxn>
                <a:cxn ang="0">
                  <a:pos x="connsiteX5279" y="connsiteY5279"/>
                </a:cxn>
                <a:cxn ang="0">
                  <a:pos x="connsiteX5280" y="connsiteY5280"/>
                </a:cxn>
                <a:cxn ang="0">
                  <a:pos x="connsiteX5281" y="connsiteY5281"/>
                </a:cxn>
                <a:cxn ang="0">
                  <a:pos x="connsiteX5282" y="connsiteY5282"/>
                </a:cxn>
                <a:cxn ang="0">
                  <a:pos x="connsiteX5283" y="connsiteY5283"/>
                </a:cxn>
                <a:cxn ang="0">
                  <a:pos x="connsiteX5284" y="connsiteY5284"/>
                </a:cxn>
                <a:cxn ang="0">
                  <a:pos x="connsiteX5285" y="connsiteY5285"/>
                </a:cxn>
                <a:cxn ang="0">
                  <a:pos x="connsiteX5286" y="connsiteY5286"/>
                </a:cxn>
                <a:cxn ang="0">
                  <a:pos x="connsiteX5287" y="connsiteY5287"/>
                </a:cxn>
                <a:cxn ang="0">
                  <a:pos x="connsiteX5288" y="connsiteY5288"/>
                </a:cxn>
                <a:cxn ang="0">
                  <a:pos x="connsiteX5289" y="connsiteY5289"/>
                </a:cxn>
                <a:cxn ang="0">
                  <a:pos x="connsiteX5290" y="connsiteY5290"/>
                </a:cxn>
                <a:cxn ang="0">
                  <a:pos x="connsiteX5291" y="connsiteY5291"/>
                </a:cxn>
                <a:cxn ang="0">
                  <a:pos x="connsiteX5292" y="connsiteY5292"/>
                </a:cxn>
                <a:cxn ang="0">
                  <a:pos x="connsiteX5293" y="connsiteY5293"/>
                </a:cxn>
                <a:cxn ang="0">
                  <a:pos x="connsiteX5294" y="connsiteY5294"/>
                </a:cxn>
                <a:cxn ang="0">
                  <a:pos x="connsiteX5295" y="connsiteY5295"/>
                </a:cxn>
                <a:cxn ang="0">
                  <a:pos x="connsiteX5296" y="connsiteY5296"/>
                </a:cxn>
                <a:cxn ang="0">
                  <a:pos x="connsiteX5297" y="connsiteY5297"/>
                </a:cxn>
                <a:cxn ang="0">
                  <a:pos x="connsiteX5298" y="connsiteY5298"/>
                </a:cxn>
                <a:cxn ang="0">
                  <a:pos x="connsiteX5299" y="connsiteY5299"/>
                </a:cxn>
                <a:cxn ang="0">
                  <a:pos x="connsiteX5300" y="connsiteY5300"/>
                </a:cxn>
                <a:cxn ang="0">
                  <a:pos x="connsiteX5301" y="connsiteY5301"/>
                </a:cxn>
                <a:cxn ang="0">
                  <a:pos x="connsiteX5302" y="connsiteY5302"/>
                </a:cxn>
                <a:cxn ang="0">
                  <a:pos x="connsiteX5303" y="connsiteY5303"/>
                </a:cxn>
                <a:cxn ang="0">
                  <a:pos x="connsiteX5304" y="connsiteY5304"/>
                </a:cxn>
                <a:cxn ang="0">
                  <a:pos x="connsiteX5305" y="connsiteY5305"/>
                </a:cxn>
                <a:cxn ang="0">
                  <a:pos x="connsiteX5306" y="connsiteY5306"/>
                </a:cxn>
                <a:cxn ang="0">
                  <a:pos x="connsiteX5307" y="connsiteY5307"/>
                </a:cxn>
                <a:cxn ang="0">
                  <a:pos x="connsiteX5308" y="connsiteY5308"/>
                </a:cxn>
                <a:cxn ang="0">
                  <a:pos x="connsiteX5309" y="connsiteY5309"/>
                </a:cxn>
                <a:cxn ang="0">
                  <a:pos x="connsiteX5310" y="connsiteY5310"/>
                </a:cxn>
                <a:cxn ang="0">
                  <a:pos x="connsiteX5311" y="connsiteY5311"/>
                </a:cxn>
                <a:cxn ang="0">
                  <a:pos x="connsiteX5312" y="connsiteY5312"/>
                </a:cxn>
                <a:cxn ang="0">
                  <a:pos x="connsiteX5313" y="connsiteY5313"/>
                </a:cxn>
                <a:cxn ang="0">
                  <a:pos x="connsiteX5314" y="connsiteY5314"/>
                </a:cxn>
                <a:cxn ang="0">
                  <a:pos x="connsiteX5315" y="connsiteY5315"/>
                </a:cxn>
                <a:cxn ang="0">
                  <a:pos x="connsiteX5316" y="connsiteY5316"/>
                </a:cxn>
                <a:cxn ang="0">
                  <a:pos x="connsiteX5317" y="connsiteY5317"/>
                </a:cxn>
                <a:cxn ang="0">
                  <a:pos x="connsiteX5318" y="connsiteY5318"/>
                </a:cxn>
                <a:cxn ang="0">
                  <a:pos x="connsiteX5319" y="connsiteY5319"/>
                </a:cxn>
                <a:cxn ang="0">
                  <a:pos x="connsiteX5320" y="connsiteY5320"/>
                </a:cxn>
                <a:cxn ang="0">
                  <a:pos x="connsiteX5321" y="connsiteY5321"/>
                </a:cxn>
                <a:cxn ang="0">
                  <a:pos x="connsiteX5322" y="connsiteY5322"/>
                </a:cxn>
                <a:cxn ang="0">
                  <a:pos x="connsiteX5323" y="connsiteY5323"/>
                </a:cxn>
                <a:cxn ang="0">
                  <a:pos x="connsiteX5324" y="connsiteY5324"/>
                </a:cxn>
                <a:cxn ang="0">
                  <a:pos x="connsiteX5325" y="connsiteY5325"/>
                </a:cxn>
                <a:cxn ang="0">
                  <a:pos x="connsiteX5326" y="connsiteY5326"/>
                </a:cxn>
                <a:cxn ang="0">
                  <a:pos x="connsiteX5327" y="connsiteY5327"/>
                </a:cxn>
                <a:cxn ang="0">
                  <a:pos x="connsiteX5328" y="connsiteY5328"/>
                </a:cxn>
                <a:cxn ang="0">
                  <a:pos x="connsiteX5329" y="connsiteY5329"/>
                </a:cxn>
                <a:cxn ang="0">
                  <a:pos x="connsiteX5330" y="connsiteY5330"/>
                </a:cxn>
                <a:cxn ang="0">
                  <a:pos x="connsiteX5331" y="connsiteY5331"/>
                </a:cxn>
                <a:cxn ang="0">
                  <a:pos x="connsiteX5332" y="connsiteY5332"/>
                </a:cxn>
                <a:cxn ang="0">
                  <a:pos x="connsiteX5333" y="connsiteY5333"/>
                </a:cxn>
                <a:cxn ang="0">
                  <a:pos x="connsiteX5334" y="connsiteY5334"/>
                </a:cxn>
                <a:cxn ang="0">
                  <a:pos x="connsiteX5335" y="connsiteY5335"/>
                </a:cxn>
                <a:cxn ang="0">
                  <a:pos x="connsiteX5336" y="connsiteY5336"/>
                </a:cxn>
                <a:cxn ang="0">
                  <a:pos x="connsiteX5337" y="connsiteY5337"/>
                </a:cxn>
                <a:cxn ang="0">
                  <a:pos x="connsiteX5338" y="connsiteY5338"/>
                </a:cxn>
                <a:cxn ang="0">
                  <a:pos x="connsiteX5339" y="connsiteY5339"/>
                </a:cxn>
                <a:cxn ang="0">
                  <a:pos x="connsiteX5340" y="connsiteY5340"/>
                </a:cxn>
                <a:cxn ang="0">
                  <a:pos x="connsiteX5341" y="connsiteY5341"/>
                </a:cxn>
                <a:cxn ang="0">
                  <a:pos x="connsiteX5342" y="connsiteY5342"/>
                </a:cxn>
                <a:cxn ang="0">
                  <a:pos x="connsiteX5343" y="connsiteY5343"/>
                </a:cxn>
                <a:cxn ang="0">
                  <a:pos x="connsiteX5344" y="connsiteY5344"/>
                </a:cxn>
                <a:cxn ang="0">
                  <a:pos x="connsiteX5345" y="connsiteY5345"/>
                </a:cxn>
                <a:cxn ang="0">
                  <a:pos x="connsiteX5346" y="connsiteY5346"/>
                </a:cxn>
                <a:cxn ang="0">
                  <a:pos x="connsiteX5347" y="connsiteY5347"/>
                </a:cxn>
                <a:cxn ang="0">
                  <a:pos x="connsiteX5348" y="connsiteY5348"/>
                </a:cxn>
                <a:cxn ang="0">
                  <a:pos x="connsiteX5349" y="connsiteY5349"/>
                </a:cxn>
                <a:cxn ang="0">
                  <a:pos x="connsiteX5350" y="connsiteY5350"/>
                </a:cxn>
                <a:cxn ang="0">
                  <a:pos x="connsiteX5351" y="connsiteY5351"/>
                </a:cxn>
                <a:cxn ang="0">
                  <a:pos x="connsiteX5352" y="connsiteY5352"/>
                </a:cxn>
                <a:cxn ang="0">
                  <a:pos x="connsiteX5353" y="connsiteY5353"/>
                </a:cxn>
                <a:cxn ang="0">
                  <a:pos x="connsiteX5354" y="connsiteY5354"/>
                </a:cxn>
                <a:cxn ang="0">
                  <a:pos x="connsiteX5355" y="connsiteY5355"/>
                </a:cxn>
                <a:cxn ang="0">
                  <a:pos x="connsiteX5356" y="connsiteY5356"/>
                </a:cxn>
                <a:cxn ang="0">
                  <a:pos x="connsiteX5357" y="connsiteY5357"/>
                </a:cxn>
                <a:cxn ang="0">
                  <a:pos x="connsiteX5358" y="connsiteY5358"/>
                </a:cxn>
                <a:cxn ang="0">
                  <a:pos x="connsiteX5359" y="connsiteY5359"/>
                </a:cxn>
                <a:cxn ang="0">
                  <a:pos x="connsiteX5360" y="connsiteY5360"/>
                </a:cxn>
                <a:cxn ang="0">
                  <a:pos x="connsiteX5361" y="connsiteY5361"/>
                </a:cxn>
                <a:cxn ang="0">
                  <a:pos x="connsiteX5362" y="connsiteY5362"/>
                </a:cxn>
                <a:cxn ang="0">
                  <a:pos x="connsiteX5363" y="connsiteY5363"/>
                </a:cxn>
                <a:cxn ang="0">
                  <a:pos x="connsiteX5364" y="connsiteY5364"/>
                </a:cxn>
                <a:cxn ang="0">
                  <a:pos x="connsiteX5365" y="connsiteY5365"/>
                </a:cxn>
                <a:cxn ang="0">
                  <a:pos x="connsiteX5366" y="connsiteY5366"/>
                </a:cxn>
                <a:cxn ang="0">
                  <a:pos x="connsiteX5367" y="connsiteY5367"/>
                </a:cxn>
                <a:cxn ang="0">
                  <a:pos x="connsiteX5368" y="connsiteY5368"/>
                </a:cxn>
                <a:cxn ang="0">
                  <a:pos x="connsiteX5369" y="connsiteY5369"/>
                </a:cxn>
                <a:cxn ang="0">
                  <a:pos x="connsiteX5370" y="connsiteY5370"/>
                </a:cxn>
                <a:cxn ang="0">
                  <a:pos x="connsiteX5371" y="connsiteY5371"/>
                </a:cxn>
                <a:cxn ang="0">
                  <a:pos x="connsiteX5372" y="connsiteY5372"/>
                </a:cxn>
                <a:cxn ang="0">
                  <a:pos x="connsiteX5373" y="connsiteY5373"/>
                </a:cxn>
                <a:cxn ang="0">
                  <a:pos x="connsiteX5374" y="connsiteY5374"/>
                </a:cxn>
                <a:cxn ang="0">
                  <a:pos x="connsiteX5375" y="connsiteY5375"/>
                </a:cxn>
                <a:cxn ang="0">
                  <a:pos x="connsiteX5376" y="connsiteY5376"/>
                </a:cxn>
                <a:cxn ang="0">
                  <a:pos x="connsiteX5377" y="connsiteY5377"/>
                </a:cxn>
                <a:cxn ang="0">
                  <a:pos x="connsiteX5378" y="connsiteY5378"/>
                </a:cxn>
                <a:cxn ang="0">
                  <a:pos x="connsiteX5379" y="connsiteY5379"/>
                </a:cxn>
                <a:cxn ang="0">
                  <a:pos x="connsiteX5380" y="connsiteY5380"/>
                </a:cxn>
                <a:cxn ang="0">
                  <a:pos x="connsiteX5381" y="connsiteY5381"/>
                </a:cxn>
                <a:cxn ang="0">
                  <a:pos x="connsiteX5382" y="connsiteY5382"/>
                </a:cxn>
                <a:cxn ang="0">
                  <a:pos x="connsiteX5383" y="connsiteY5383"/>
                </a:cxn>
                <a:cxn ang="0">
                  <a:pos x="connsiteX5384" y="connsiteY5384"/>
                </a:cxn>
                <a:cxn ang="0">
                  <a:pos x="connsiteX5385" y="connsiteY5385"/>
                </a:cxn>
                <a:cxn ang="0">
                  <a:pos x="connsiteX5386" y="connsiteY5386"/>
                </a:cxn>
                <a:cxn ang="0">
                  <a:pos x="connsiteX5387" y="connsiteY5387"/>
                </a:cxn>
                <a:cxn ang="0">
                  <a:pos x="connsiteX5388" y="connsiteY5388"/>
                </a:cxn>
                <a:cxn ang="0">
                  <a:pos x="connsiteX5389" y="connsiteY5389"/>
                </a:cxn>
                <a:cxn ang="0">
                  <a:pos x="connsiteX5390" y="connsiteY5390"/>
                </a:cxn>
                <a:cxn ang="0">
                  <a:pos x="connsiteX5391" y="connsiteY5391"/>
                </a:cxn>
                <a:cxn ang="0">
                  <a:pos x="connsiteX5392" y="connsiteY5392"/>
                </a:cxn>
                <a:cxn ang="0">
                  <a:pos x="connsiteX5393" y="connsiteY5393"/>
                </a:cxn>
                <a:cxn ang="0">
                  <a:pos x="connsiteX5394" y="connsiteY5394"/>
                </a:cxn>
                <a:cxn ang="0">
                  <a:pos x="connsiteX5395" y="connsiteY5395"/>
                </a:cxn>
                <a:cxn ang="0">
                  <a:pos x="connsiteX5396" y="connsiteY5396"/>
                </a:cxn>
                <a:cxn ang="0">
                  <a:pos x="connsiteX5397" y="connsiteY5397"/>
                </a:cxn>
                <a:cxn ang="0">
                  <a:pos x="connsiteX5398" y="connsiteY5398"/>
                </a:cxn>
                <a:cxn ang="0">
                  <a:pos x="connsiteX5399" y="connsiteY5399"/>
                </a:cxn>
                <a:cxn ang="0">
                  <a:pos x="connsiteX5400" y="connsiteY5400"/>
                </a:cxn>
                <a:cxn ang="0">
                  <a:pos x="connsiteX5401" y="connsiteY5401"/>
                </a:cxn>
                <a:cxn ang="0">
                  <a:pos x="connsiteX5402" y="connsiteY5402"/>
                </a:cxn>
                <a:cxn ang="0">
                  <a:pos x="connsiteX5403" y="connsiteY5403"/>
                </a:cxn>
                <a:cxn ang="0">
                  <a:pos x="connsiteX5404" y="connsiteY5404"/>
                </a:cxn>
                <a:cxn ang="0">
                  <a:pos x="connsiteX5405" y="connsiteY5405"/>
                </a:cxn>
                <a:cxn ang="0">
                  <a:pos x="connsiteX5406" y="connsiteY5406"/>
                </a:cxn>
                <a:cxn ang="0">
                  <a:pos x="connsiteX5407" y="connsiteY5407"/>
                </a:cxn>
                <a:cxn ang="0">
                  <a:pos x="connsiteX5408" y="connsiteY5408"/>
                </a:cxn>
                <a:cxn ang="0">
                  <a:pos x="connsiteX5409" y="connsiteY5409"/>
                </a:cxn>
                <a:cxn ang="0">
                  <a:pos x="connsiteX5410" y="connsiteY5410"/>
                </a:cxn>
                <a:cxn ang="0">
                  <a:pos x="connsiteX5411" y="connsiteY5411"/>
                </a:cxn>
                <a:cxn ang="0">
                  <a:pos x="connsiteX5412" y="connsiteY5412"/>
                </a:cxn>
                <a:cxn ang="0">
                  <a:pos x="connsiteX5413" y="connsiteY5413"/>
                </a:cxn>
                <a:cxn ang="0">
                  <a:pos x="connsiteX5414" y="connsiteY5414"/>
                </a:cxn>
                <a:cxn ang="0">
                  <a:pos x="connsiteX5415" y="connsiteY5415"/>
                </a:cxn>
                <a:cxn ang="0">
                  <a:pos x="connsiteX5416" y="connsiteY5416"/>
                </a:cxn>
                <a:cxn ang="0">
                  <a:pos x="connsiteX5417" y="connsiteY5417"/>
                </a:cxn>
                <a:cxn ang="0">
                  <a:pos x="connsiteX5418" y="connsiteY5418"/>
                </a:cxn>
                <a:cxn ang="0">
                  <a:pos x="connsiteX5419" y="connsiteY5419"/>
                </a:cxn>
                <a:cxn ang="0">
                  <a:pos x="connsiteX5420" y="connsiteY5420"/>
                </a:cxn>
                <a:cxn ang="0">
                  <a:pos x="connsiteX5421" y="connsiteY5421"/>
                </a:cxn>
                <a:cxn ang="0">
                  <a:pos x="connsiteX5422" y="connsiteY5422"/>
                </a:cxn>
                <a:cxn ang="0">
                  <a:pos x="connsiteX5423" y="connsiteY5423"/>
                </a:cxn>
                <a:cxn ang="0">
                  <a:pos x="connsiteX5424" y="connsiteY5424"/>
                </a:cxn>
                <a:cxn ang="0">
                  <a:pos x="connsiteX5425" y="connsiteY5425"/>
                </a:cxn>
                <a:cxn ang="0">
                  <a:pos x="connsiteX5426" y="connsiteY5426"/>
                </a:cxn>
                <a:cxn ang="0">
                  <a:pos x="connsiteX5427" y="connsiteY5427"/>
                </a:cxn>
                <a:cxn ang="0">
                  <a:pos x="connsiteX5428" y="connsiteY5428"/>
                </a:cxn>
                <a:cxn ang="0">
                  <a:pos x="connsiteX5429" y="connsiteY5429"/>
                </a:cxn>
                <a:cxn ang="0">
                  <a:pos x="connsiteX5430" y="connsiteY5430"/>
                </a:cxn>
                <a:cxn ang="0">
                  <a:pos x="connsiteX5431" y="connsiteY5431"/>
                </a:cxn>
                <a:cxn ang="0">
                  <a:pos x="connsiteX5432" y="connsiteY5432"/>
                </a:cxn>
                <a:cxn ang="0">
                  <a:pos x="connsiteX5433" y="connsiteY5433"/>
                </a:cxn>
                <a:cxn ang="0">
                  <a:pos x="connsiteX5434" y="connsiteY5434"/>
                </a:cxn>
                <a:cxn ang="0">
                  <a:pos x="connsiteX5435" y="connsiteY5435"/>
                </a:cxn>
                <a:cxn ang="0">
                  <a:pos x="connsiteX5436" y="connsiteY5436"/>
                </a:cxn>
                <a:cxn ang="0">
                  <a:pos x="connsiteX5437" y="connsiteY5437"/>
                </a:cxn>
                <a:cxn ang="0">
                  <a:pos x="connsiteX5438" y="connsiteY5438"/>
                </a:cxn>
                <a:cxn ang="0">
                  <a:pos x="connsiteX5439" y="connsiteY5439"/>
                </a:cxn>
                <a:cxn ang="0">
                  <a:pos x="connsiteX5440" y="connsiteY5440"/>
                </a:cxn>
                <a:cxn ang="0">
                  <a:pos x="connsiteX5441" y="connsiteY5441"/>
                </a:cxn>
                <a:cxn ang="0">
                  <a:pos x="connsiteX5442" y="connsiteY5442"/>
                </a:cxn>
                <a:cxn ang="0">
                  <a:pos x="connsiteX5443" y="connsiteY5443"/>
                </a:cxn>
                <a:cxn ang="0">
                  <a:pos x="connsiteX5444" y="connsiteY5444"/>
                </a:cxn>
                <a:cxn ang="0">
                  <a:pos x="connsiteX5445" y="connsiteY5445"/>
                </a:cxn>
                <a:cxn ang="0">
                  <a:pos x="connsiteX5446" y="connsiteY5446"/>
                </a:cxn>
                <a:cxn ang="0">
                  <a:pos x="connsiteX5447" y="connsiteY5447"/>
                </a:cxn>
                <a:cxn ang="0">
                  <a:pos x="connsiteX5448" y="connsiteY5448"/>
                </a:cxn>
                <a:cxn ang="0">
                  <a:pos x="connsiteX5449" y="connsiteY5449"/>
                </a:cxn>
                <a:cxn ang="0">
                  <a:pos x="connsiteX5450" y="connsiteY5450"/>
                </a:cxn>
                <a:cxn ang="0">
                  <a:pos x="connsiteX5451" y="connsiteY5451"/>
                </a:cxn>
                <a:cxn ang="0">
                  <a:pos x="connsiteX5452" y="connsiteY5452"/>
                </a:cxn>
                <a:cxn ang="0">
                  <a:pos x="connsiteX5453" y="connsiteY5453"/>
                </a:cxn>
                <a:cxn ang="0">
                  <a:pos x="connsiteX5454" y="connsiteY5454"/>
                </a:cxn>
                <a:cxn ang="0">
                  <a:pos x="connsiteX5455" y="connsiteY5455"/>
                </a:cxn>
                <a:cxn ang="0">
                  <a:pos x="connsiteX5456" y="connsiteY5456"/>
                </a:cxn>
                <a:cxn ang="0">
                  <a:pos x="connsiteX5457" y="connsiteY5457"/>
                </a:cxn>
                <a:cxn ang="0">
                  <a:pos x="connsiteX5458" y="connsiteY5458"/>
                </a:cxn>
                <a:cxn ang="0">
                  <a:pos x="connsiteX5459" y="connsiteY5459"/>
                </a:cxn>
                <a:cxn ang="0">
                  <a:pos x="connsiteX5460" y="connsiteY5460"/>
                </a:cxn>
                <a:cxn ang="0">
                  <a:pos x="connsiteX5461" y="connsiteY5461"/>
                </a:cxn>
                <a:cxn ang="0">
                  <a:pos x="connsiteX5462" y="connsiteY5462"/>
                </a:cxn>
                <a:cxn ang="0">
                  <a:pos x="connsiteX5463" y="connsiteY5463"/>
                </a:cxn>
                <a:cxn ang="0">
                  <a:pos x="connsiteX5464" y="connsiteY5464"/>
                </a:cxn>
                <a:cxn ang="0">
                  <a:pos x="connsiteX5465" y="connsiteY5465"/>
                </a:cxn>
                <a:cxn ang="0">
                  <a:pos x="connsiteX5466" y="connsiteY5466"/>
                </a:cxn>
                <a:cxn ang="0">
                  <a:pos x="connsiteX5467" y="connsiteY5467"/>
                </a:cxn>
                <a:cxn ang="0">
                  <a:pos x="connsiteX5468" y="connsiteY5468"/>
                </a:cxn>
                <a:cxn ang="0">
                  <a:pos x="connsiteX5469" y="connsiteY5469"/>
                </a:cxn>
                <a:cxn ang="0">
                  <a:pos x="connsiteX5470" y="connsiteY5470"/>
                </a:cxn>
                <a:cxn ang="0">
                  <a:pos x="connsiteX5471" y="connsiteY5471"/>
                </a:cxn>
                <a:cxn ang="0">
                  <a:pos x="connsiteX5472" y="connsiteY5472"/>
                </a:cxn>
                <a:cxn ang="0">
                  <a:pos x="connsiteX5473" y="connsiteY5473"/>
                </a:cxn>
                <a:cxn ang="0">
                  <a:pos x="connsiteX5474" y="connsiteY5474"/>
                </a:cxn>
                <a:cxn ang="0">
                  <a:pos x="connsiteX5475" y="connsiteY5475"/>
                </a:cxn>
                <a:cxn ang="0">
                  <a:pos x="connsiteX5476" y="connsiteY5476"/>
                </a:cxn>
                <a:cxn ang="0">
                  <a:pos x="connsiteX5477" y="connsiteY5477"/>
                </a:cxn>
                <a:cxn ang="0">
                  <a:pos x="connsiteX5478" y="connsiteY5478"/>
                </a:cxn>
                <a:cxn ang="0">
                  <a:pos x="connsiteX5479" y="connsiteY5479"/>
                </a:cxn>
                <a:cxn ang="0">
                  <a:pos x="connsiteX5480" y="connsiteY5480"/>
                </a:cxn>
                <a:cxn ang="0">
                  <a:pos x="connsiteX5481" y="connsiteY5481"/>
                </a:cxn>
                <a:cxn ang="0">
                  <a:pos x="connsiteX5482" y="connsiteY5482"/>
                </a:cxn>
                <a:cxn ang="0">
                  <a:pos x="connsiteX5483" y="connsiteY5483"/>
                </a:cxn>
                <a:cxn ang="0">
                  <a:pos x="connsiteX5484" y="connsiteY5484"/>
                </a:cxn>
                <a:cxn ang="0">
                  <a:pos x="connsiteX5485" y="connsiteY5485"/>
                </a:cxn>
                <a:cxn ang="0">
                  <a:pos x="connsiteX5486" y="connsiteY5486"/>
                </a:cxn>
                <a:cxn ang="0">
                  <a:pos x="connsiteX5487" y="connsiteY5487"/>
                </a:cxn>
                <a:cxn ang="0">
                  <a:pos x="connsiteX5488" y="connsiteY5488"/>
                </a:cxn>
                <a:cxn ang="0">
                  <a:pos x="connsiteX5489" y="connsiteY5489"/>
                </a:cxn>
                <a:cxn ang="0">
                  <a:pos x="connsiteX5490" y="connsiteY5490"/>
                </a:cxn>
                <a:cxn ang="0">
                  <a:pos x="connsiteX5491" y="connsiteY5491"/>
                </a:cxn>
                <a:cxn ang="0">
                  <a:pos x="connsiteX5492" y="connsiteY5492"/>
                </a:cxn>
                <a:cxn ang="0">
                  <a:pos x="connsiteX5493" y="connsiteY5493"/>
                </a:cxn>
                <a:cxn ang="0">
                  <a:pos x="connsiteX5494" y="connsiteY5494"/>
                </a:cxn>
                <a:cxn ang="0">
                  <a:pos x="connsiteX5495" y="connsiteY5495"/>
                </a:cxn>
                <a:cxn ang="0">
                  <a:pos x="connsiteX5496" y="connsiteY5496"/>
                </a:cxn>
                <a:cxn ang="0">
                  <a:pos x="connsiteX5497" y="connsiteY5497"/>
                </a:cxn>
                <a:cxn ang="0">
                  <a:pos x="connsiteX5498" y="connsiteY5498"/>
                </a:cxn>
                <a:cxn ang="0">
                  <a:pos x="connsiteX5499" y="connsiteY5499"/>
                </a:cxn>
                <a:cxn ang="0">
                  <a:pos x="connsiteX5500" y="connsiteY5500"/>
                </a:cxn>
                <a:cxn ang="0">
                  <a:pos x="connsiteX5501" y="connsiteY5501"/>
                </a:cxn>
                <a:cxn ang="0">
                  <a:pos x="connsiteX5502" y="connsiteY5502"/>
                </a:cxn>
                <a:cxn ang="0">
                  <a:pos x="connsiteX5503" y="connsiteY5503"/>
                </a:cxn>
                <a:cxn ang="0">
                  <a:pos x="connsiteX5504" y="connsiteY5504"/>
                </a:cxn>
                <a:cxn ang="0">
                  <a:pos x="connsiteX5505" y="connsiteY5505"/>
                </a:cxn>
                <a:cxn ang="0">
                  <a:pos x="connsiteX5506" y="connsiteY5506"/>
                </a:cxn>
                <a:cxn ang="0">
                  <a:pos x="connsiteX5507" y="connsiteY5507"/>
                </a:cxn>
                <a:cxn ang="0">
                  <a:pos x="connsiteX5508" y="connsiteY5508"/>
                </a:cxn>
                <a:cxn ang="0">
                  <a:pos x="connsiteX5509" y="connsiteY5509"/>
                </a:cxn>
                <a:cxn ang="0">
                  <a:pos x="connsiteX5510" y="connsiteY5510"/>
                </a:cxn>
                <a:cxn ang="0">
                  <a:pos x="connsiteX5511" y="connsiteY5511"/>
                </a:cxn>
                <a:cxn ang="0">
                  <a:pos x="connsiteX5512" y="connsiteY5512"/>
                </a:cxn>
                <a:cxn ang="0">
                  <a:pos x="connsiteX5513" y="connsiteY5513"/>
                </a:cxn>
                <a:cxn ang="0">
                  <a:pos x="connsiteX5514" y="connsiteY5514"/>
                </a:cxn>
                <a:cxn ang="0">
                  <a:pos x="connsiteX5515" y="connsiteY5515"/>
                </a:cxn>
                <a:cxn ang="0">
                  <a:pos x="connsiteX5516" y="connsiteY5516"/>
                </a:cxn>
                <a:cxn ang="0">
                  <a:pos x="connsiteX5517" y="connsiteY5517"/>
                </a:cxn>
                <a:cxn ang="0">
                  <a:pos x="connsiteX5518" y="connsiteY5518"/>
                </a:cxn>
                <a:cxn ang="0">
                  <a:pos x="connsiteX5519" y="connsiteY5519"/>
                </a:cxn>
                <a:cxn ang="0">
                  <a:pos x="connsiteX5520" y="connsiteY5520"/>
                </a:cxn>
                <a:cxn ang="0">
                  <a:pos x="connsiteX5521" y="connsiteY5521"/>
                </a:cxn>
                <a:cxn ang="0">
                  <a:pos x="connsiteX5522" y="connsiteY5522"/>
                </a:cxn>
                <a:cxn ang="0">
                  <a:pos x="connsiteX5523" y="connsiteY5523"/>
                </a:cxn>
                <a:cxn ang="0">
                  <a:pos x="connsiteX5524" y="connsiteY5524"/>
                </a:cxn>
                <a:cxn ang="0">
                  <a:pos x="connsiteX5525" y="connsiteY5525"/>
                </a:cxn>
                <a:cxn ang="0">
                  <a:pos x="connsiteX5526" y="connsiteY5526"/>
                </a:cxn>
                <a:cxn ang="0">
                  <a:pos x="connsiteX5527" y="connsiteY5527"/>
                </a:cxn>
                <a:cxn ang="0">
                  <a:pos x="connsiteX5528" y="connsiteY5528"/>
                </a:cxn>
                <a:cxn ang="0">
                  <a:pos x="connsiteX5529" y="connsiteY5529"/>
                </a:cxn>
                <a:cxn ang="0">
                  <a:pos x="connsiteX5530" y="connsiteY5530"/>
                </a:cxn>
                <a:cxn ang="0">
                  <a:pos x="connsiteX5531" y="connsiteY5531"/>
                </a:cxn>
                <a:cxn ang="0">
                  <a:pos x="connsiteX5532" y="connsiteY5532"/>
                </a:cxn>
                <a:cxn ang="0">
                  <a:pos x="connsiteX5533" y="connsiteY5533"/>
                </a:cxn>
                <a:cxn ang="0">
                  <a:pos x="connsiteX5534" y="connsiteY5534"/>
                </a:cxn>
                <a:cxn ang="0">
                  <a:pos x="connsiteX5535" y="connsiteY5535"/>
                </a:cxn>
                <a:cxn ang="0">
                  <a:pos x="connsiteX5536" y="connsiteY5536"/>
                </a:cxn>
                <a:cxn ang="0">
                  <a:pos x="connsiteX5537" y="connsiteY5537"/>
                </a:cxn>
                <a:cxn ang="0">
                  <a:pos x="connsiteX5538" y="connsiteY5538"/>
                </a:cxn>
                <a:cxn ang="0">
                  <a:pos x="connsiteX5539" y="connsiteY5539"/>
                </a:cxn>
                <a:cxn ang="0">
                  <a:pos x="connsiteX5540" y="connsiteY5540"/>
                </a:cxn>
                <a:cxn ang="0">
                  <a:pos x="connsiteX5541" y="connsiteY5541"/>
                </a:cxn>
                <a:cxn ang="0">
                  <a:pos x="connsiteX5542" y="connsiteY5542"/>
                </a:cxn>
                <a:cxn ang="0">
                  <a:pos x="connsiteX5543" y="connsiteY5543"/>
                </a:cxn>
                <a:cxn ang="0">
                  <a:pos x="connsiteX5544" y="connsiteY5544"/>
                </a:cxn>
                <a:cxn ang="0">
                  <a:pos x="connsiteX5545" y="connsiteY5545"/>
                </a:cxn>
                <a:cxn ang="0">
                  <a:pos x="connsiteX5546" y="connsiteY5546"/>
                </a:cxn>
                <a:cxn ang="0">
                  <a:pos x="connsiteX5547" y="connsiteY5547"/>
                </a:cxn>
                <a:cxn ang="0">
                  <a:pos x="connsiteX5548" y="connsiteY5548"/>
                </a:cxn>
                <a:cxn ang="0">
                  <a:pos x="connsiteX5549" y="connsiteY5549"/>
                </a:cxn>
                <a:cxn ang="0">
                  <a:pos x="connsiteX5550" y="connsiteY5550"/>
                </a:cxn>
                <a:cxn ang="0">
                  <a:pos x="connsiteX5551" y="connsiteY5551"/>
                </a:cxn>
                <a:cxn ang="0">
                  <a:pos x="connsiteX5552" y="connsiteY5552"/>
                </a:cxn>
                <a:cxn ang="0">
                  <a:pos x="connsiteX5553" y="connsiteY5553"/>
                </a:cxn>
                <a:cxn ang="0">
                  <a:pos x="connsiteX5554" y="connsiteY5554"/>
                </a:cxn>
                <a:cxn ang="0">
                  <a:pos x="connsiteX5555" y="connsiteY5555"/>
                </a:cxn>
                <a:cxn ang="0">
                  <a:pos x="connsiteX5556" y="connsiteY5556"/>
                </a:cxn>
                <a:cxn ang="0">
                  <a:pos x="connsiteX5557" y="connsiteY5557"/>
                </a:cxn>
                <a:cxn ang="0">
                  <a:pos x="connsiteX5558" y="connsiteY5558"/>
                </a:cxn>
                <a:cxn ang="0">
                  <a:pos x="connsiteX5559" y="connsiteY5559"/>
                </a:cxn>
                <a:cxn ang="0">
                  <a:pos x="connsiteX5560" y="connsiteY5560"/>
                </a:cxn>
                <a:cxn ang="0">
                  <a:pos x="connsiteX5561" y="connsiteY5561"/>
                </a:cxn>
                <a:cxn ang="0">
                  <a:pos x="connsiteX5562" y="connsiteY5562"/>
                </a:cxn>
                <a:cxn ang="0">
                  <a:pos x="connsiteX5563" y="connsiteY5563"/>
                </a:cxn>
                <a:cxn ang="0">
                  <a:pos x="connsiteX5564" y="connsiteY5564"/>
                </a:cxn>
                <a:cxn ang="0">
                  <a:pos x="connsiteX5565" y="connsiteY5565"/>
                </a:cxn>
                <a:cxn ang="0">
                  <a:pos x="connsiteX5566" y="connsiteY5566"/>
                </a:cxn>
                <a:cxn ang="0">
                  <a:pos x="connsiteX5567" y="connsiteY5567"/>
                </a:cxn>
                <a:cxn ang="0">
                  <a:pos x="connsiteX5568" y="connsiteY5568"/>
                </a:cxn>
                <a:cxn ang="0">
                  <a:pos x="connsiteX5569" y="connsiteY5569"/>
                </a:cxn>
                <a:cxn ang="0">
                  <a:pos x="connsiteX5570" y="connsiteY5570"/>
                </a:cxn>
                <a:cxn ang="0">
                  <a:pos x="connsiteX5571" y="connsiteY5571"/>
                </a:cxn>
                <a:cxn ang="0">
                  <a:pos x="connsiteX5572" y="connsiteY5572"/>
                </a:cxn>
                <a:cxn ang="0">
                  <a:pos x="connsiteX5573" y="connsiteY5573"/>
                </a:cxn>
                <a:cxn ang="0">
                  <a:pos x="connsiteX5574" y="connsiteY5574"/>
                </a:cxn>
                <a:cxn ang="0">
                  <a:pos x="connsiteX5575" y="connsiteY5575"/>
                </a:cxn>
                <a:cxn ang="0">
                  <a:pos x="connsiteX5576" y="connsiteY5576"/>
                </a:cxn>
                <a:cxn ang="0">
                  <a:pos x="connsiteX5577" y="connsiteY5577"/>
                </a:cxn>
                <a:cxn ang="0">
                  <a:pos x="connsiteX5578" y="connsiteY5578"/>
                </a:cxn>
                <a:cxn ang="0">
                  <a:pos x="connsiteX5579" y="connsiteY5579"/>
                </a:cxn>
                <a:cxn ang="0">
                  <a:pos x="connsiteX5580" y="connsiteY5580"/>
                </a:cxn>
                <a:cxn ang="0">
                  <a:pos x="connsiteX5581" y="connsiteY5581"/>
                </a:cxn>
                <a:cxn ang="0">
                  <a:pos x="connsiteX5582" y="connsiteY5582"/>
                </a:cxn>
                <a:cxn ang="0">
                  <a:pos x="connsiteX5583" y="connsiteY5583"/>
                </a:cxn>
                <a:cxn ang="0">
                  <a:pos x="connsiteX5584" y="connsiteY5584"/>
                </a:cxn>
                <a:cxn ang="0">
                  <a:pos x="connsiteX5585" y="connsiteY5585"/>
                </a:cxn>
                <a:cxn ang="0">
                  <a:pos x="connsiteX5586" y="connsiteY5586"/>
                </a:cxn>
                <a:cxn ang="0">
                  <a:pos x="connsiteX5587" y="connsiteY5587"/>
                </a:cxn>
                <a:cxn ang="0">
                  <a:pos x="connsiteX5588" y="connsiteY5588"/>
                </a:cxn>
                <a:cxn ang="0">
                  <a:pos x="connsiteX5589" y="connsiteY5589"/>
                </a:cxn>
                <a:cxn ang="0">
                  <a:pos x="connsiteX5590" y="connsiteY5590"/>
                </a:cxn>
                <a:cxn ang="0">
                  <a:pos x="connsiteX5591" y="connsiteY5591"/>
                </a:cxn>
                <a:cxn ang="0">
                  <a:pos x="connsiteX5592" y="connsiteY5592"/>
                </a:cxn>
                <a:cxn ang="0">
                  <a:pos x="connsiteX5593" y="connsiteY5593"/>
                </a:cxn>
                <a:cxn ang="0">
                  <a:pos x="connsiteX5594" y="connsiteY5594"/>
                </a:cxn>
                <a:cxn ang="0">
                  <a:pos x="connsiteX5595" y="connsiteY5595"/>
                </a:cxn>
                <a:cxn ang="0">
                  <a:pos x="connsiteX5596" y="connsiteY5596"/>
                </a:cxn>
                <a:cxn ang="0">
                  <a:pos x="connsiteX5597" y="connsiteY5597"/>
                </a:cxn>
                <a:cxn ang="0">
                  <a:pos x="connsiteX5598" y="connsiteY5598"/>
                </a:cxn>
                <a:cxn ang="0">
                  <a:pos x="connsiteX5599" y="connsiteY5599"/>
                </a:cxn>
                <a:cxn ang="0">
                  <a:pos x="connsiteX5600" y="connsiteY5600"/>
                </a:cxn>
                <a:cxn ang="0">
                  <a:pos x="connsiteX5601" y="connsiteY5601"/>
                </a:cxn>
                <a:cxn ang="0">
                  <a:pos x="connsiteX5602" y="connsiteY5602"/>
                </a:cxn>
                <a:cxn ang="0">
                  <a:pos x="connsiteX5603" y="connsiteY5603"/>
                </a:cxn>
                <a:cxn ang="0">
                  <a:pos x="connsiteX5604" y="connsiteY5604"/>
                </a:cxn>
                <a:cxn ang="0">
                  <a:pos x="connsiteX5605" y="connsiteY5605"/>
                </a:cxn>
                <a:cxn ang="0">
                  <a:pos x="connsiteX5606" y="connsiteY5606"/>
                </a:cxn>
                <a:cxn ang="0">
                  <a:pos x="connsiteX5607" y="connsiteY5607"/>
                </a:cxn>
                <a:cxn ang="0">
                  <a:pos x="connsiteX5608" y="connsiteY5608"/>
                </a:cxn>
                <a:cxn ang="0">
                  <a:pos x="connsiteX5609" y="connsiteY5609"/>
                </a:cxn>
                <a:cxn ang="0">
                  <a:pos x="connsiteX5610" y="connsiteY5610"/>
                </a:cxn>
                <a:cxn ang="0">
                  <a:pos x="connsiteX5611" y="connsiteY5611"/>
                </a:cxn>
                <a:cxn ang="0">
                  <a:pos x="connsiteX5612" y="connsiteY5612"/>
                </a:cxn>
                <a:cxn ang="0">
                  <a:pos x="connsiteX5613" y="connsiteY5613"/>
                </a:cxn>
                <a:cxn ang="0">
                  <a:pos x="connsiteX5614" y="connsiteY5614"/>
                </a:cxn>
                <a:cxn ang="0">
                  <a:pos x="connsiteX5615" y="connsiteY5615"/>
                </a:cxn>
                <a:cxn ang="0">
                  <a:pos x="connsiteX5616" y="connsiteY5616"/>
                </a:cxn>
                <a:cxn ang="0">
                  <a:pos x="connsiteX5617" y="connsiteY5617"/>
                </a:cxn>
                <a:cxn ang="0">
                  <a:pos x="connsiteX5618" y="connsiteY5618"/>
                </a:cxn>
                <a:cxn ang="0">
                  <a:pos x="connsiteX5619" y="connsiteY5619"/>
                </a:cxn>
                <a:cxn ang="0">
                  <a:pos x="connsiteX5620" y="connsiteY5620"/>
                </a:cxn>
                <a:cxn ang="0">
                  <a:pos x="connsiteX5621" y="connsiteY5621"/>
                </a:cxn>
                <a:cxn ang="0">
                  <a:pos x="connsiteX5622" y="connsiteY5622"/>
                </a:cxn>
                <a:cxn ang="0">
                  <a:pos x="connsiteX5623" y="connsiteY5623"/>
                </a:cxn>
                <a:cxn ang="0">
                  <a:pos x="connsiteX5624" y="connsiteY5624"/>
                </a:cxn>
                <a:cxn ang="0">
                  <a:pos x="connsiteX5625" y="connsiteY5625"/>
                </a:cxn>
                <a:cxn ang="0">
                  <a:pos x="connsiteX5626" y="connsiteY5626"/>
                </a:cxn>
                <a:cxn ang="0">
                  <a:pos x="connsiteX5627" y="connsiteY5627"/>
                </a:cxn>
                <a:cxn ang="0">
                  <a:pos x="connsiteX5628" y="connsiteY5628"/>
                </a:cxn>
                <a:cxn ang="0">
                  <a:pos x="connsiteX5629" y="connsiteY5629"/>
                </a:cxn>
                <a:cxn ang="0">
                  <a:pos x="connsiteX5630" y="connsiteY5630"/>
                </a:cxn>
                <a:cxn ang="0">
                  <a:pos x="connsiteX5631" y="connsiteY5631"/>
                </a:cxn>
                <a:cxn ang="0">
                  <a:pos x="connsiteX5632" y="connsiteY5632"/>
                </a:cxn>
                <a:cxn ang="0">
                  <a:pos x="connsiteX5633" y="connsiteY5633"/>
                </a:cxn>
                <a:cxn ang="0">
                  <a:pos x="connsiteX5634" y="connsiteY5634"/>
                </a:cxn>
                <a:cxn ang="0">
                  <a:pos x="connsiteX5635" y="connsiteY5635"/>
                </a:cxn>
                <a:cxn ang="0">
                  <a:pos x="connsiteX5636" y="connsiteY5636"/>
                </a:cxn>
                <a:cxn ang="0">
                  <a:pos x="connsiteX5637" y="connsiteY5637"/>
                </a:cxn>
                <a:cxn ang="0">
                  <a:pos x="connsiteX5638" y="connsiteY5638"/>
                </a:cxn>
                <a:cxn ang="0">
                  <a:pos x="connsiteX5639" y="connsiteY5639"/>
                </a:cxn>
                <a:cxn ang="0">
                  <a:pos x="connsiteX5640" y="connsiteY5640"/>
                </a:cxn>
                <a:cxn ang="0">
                  <a:pos x="connsiteX5641" y="connsiteY5641"/>
                </a:cxn>
                <a:cxn ang="0">
                  <a:pos x="connsiteX5642" y="connsiteY5642"/>
                </a:cxn>
                <a:cxn ang="0">
                  <a:pos x="connsiteX5643" y="connsiteY5643"/>
                </a:cxn>
                <a:cxn ang="0">
                  <a:pos x="connsiteX5644" y="connsiteY5644"/>
                </a:cxn>
                <a:cxn ang="0">
                  <a:pos x="connsiteX5645" y="connsiteY5645"/>
                </a:cxn>
                <a:cxn ang="0">
                  <a:pos x="connsiteX5646" y="connsiteY5646"/>
                </a:cxn>
                <a:cxn ang="0">
                  <a:pos x="connsiteX5647" y="connsiteY5647"/>
                </a:cxn>
                <a:cxn ang="0">
                  <a:pos x="connsiteX5648" y="connsiteY5648"/>
                </a:cxn>
                <a:cxn ang="0">
                  <a:pos x="connsiteX5649" y="connsiteY5649"/>
                </a:cxn>
                <a:cxn ang="0">
                  <a:pos x="connsiteX5650" y="connsiteY5650"/>
                </a:cxn>
                <a:cxn ang="0">
                  <a:pos x="connsiteX5651" y="connsiteY5651"/>
                </a:cxn>
                <a:cxn ang="0">
                  <a:pos x="connsiteX5652" y="connsiteY5652"/>
                </a:cxn>
                <a:cxn ang="0">
                  <a:pos x="connsiteX5653" y="connsiteY5653"/>
                </a:cxn>
                <a:cxn ang="0">
                  <a:pos x="connsiteX5654" y="connsiteY5654"/>
                </a:cxn>
                <a:cxn ang="0">
                  <a:pos x="connsiteX5655" y="connsiteY5655"/>
                </a:cxn>
                <a:cxn ang="0">
                  <a:pos x="connsiteX5656" y="connsiteY5656"/>
                </a:cxn>
                <a:cxn ang="0">
                  <a:pos x="connsiteX5657" y="connsiteY5657"/>
                </a:cxn>
                <a:cxn ang="0">
                  <a:pos x="connsiteX5658" y="connsiteY5658"/>
                </a:cxn>
                <a:cxn ang="0">
                  <a:pos x="connsiteX5659" y="connsiteY5659"/>
                </a:cxn>
                <a:cxn ang="0">
                  <a:pos x="connsiteX5660" y="connsiteY5660"/>
                </a:cxn>
                <a:cxn ang="0">
                  <a:pos x="connsiteX5661" y="connsiteY5661"/>
                </a:cxn>
                <a:cxn ang="0">
                  <a:pos x="connsiteX5662" y="connsiteY5662"/>
                </a:cxn>
                <a:cxn ang="0">
                  <a:pos x="connsiteX5663" y="connsiteY5663"/>
                </a:cxn>
                <a:cxn ang="0">
                  <a:pos x="connsiteX5664" y="connsiteY5664"/>
                </a:cxn>
                <a:cxn ang="0">
                  <a:pos x="connsiteX5665" y="connsiteY5665"/>
                </a:cxn>
                <a:cxn ang="0">
                  <a:pos x="connsiteX5666" y="connsiteY5666"/>
                </a:cxn>
                <a:cxn ang="0">
                  <a:pos x="connsiteX5667" y="connsiteY5667"/>
                </a:cxn>
                <a:cxn ang="0">
                  <a:pos x="connsiteX5668" y="connsiteY5668"/>
                </a:cxn>
                <a:cxn ang="0">
                  <a:pos x="connsiteX5669" y="connsiteY5669"/>
                </a:cxn>
                <a:cxn ang="0">
                  <a:pos x="connsiteX5670" y="connsiteY5670"/>
                </a:cxn>
                <a:cxn ang="0">
                  <a:pos x="connsiteX5671" y="connsiteY5671"/>
                </a:cxn>
                <a:cxn ang="0">
                  <a:pos x="connsiteX5672" y="connsiteY5672"/>
                </a:cxn>
                <a:cxn ang="0">
                  <a:pos x="connsiteX5673" y="connsiteY5673"/>
                </a:cxn>
                <a:cxn ang="0">
                  <a:pos x="connsiteX5674" y="connsiteY5674"/>
                </a:cxn>
                <a:cxn ang="0">
                  <a:pos x="connsiteX5675" y="connsiteY5675"/>
                </a:cxn>
                <a:cxn ang="0">
                  <a:pos x="connsiteX5676" y="connsiteY5676"/>
                </a:cxn>
                <a:cxn ang="0">
                  <a:pos x="connsiteX5677" y="connsiteY5677"/>
                </a:cxn>
                <a:cxn ang="0">
                  <a:pos x="connsiteX5678" y="connsiteY5678"/>
                </a:cxn>
                <a:cxn ang="0">
                  <a:pos x="connsiteX5679" y="connsiteY5679"/>
                </a:cxn>
                <a:cxn ang="0">
                  <a:pos x="connsiteX5680" y="connsiteY5680"/>
                </a:cxn>
                <a:cxn ang="0">
                  <a:pos x="connsiteX5681" y="connsiteY5681"/>
                </a:cxn>
                <a:cxn ang="0">
                  <a:pos x="connsiteX5682" y="connsiteY5682"/>
                </a:cxn>
                <a:cxn ang="0">
                  <a:pos x="connsiteX5683" y="connsiteY5683"/>
                </a:cxn>
                <a:cxn ang="0">
                  <a:pos x="connsiteX5684" y="connsiteY5684"/>
                </a:cxn>
                <a:cxn ang="0">
                  <a:pos x="connsiteX5685" y="connsiteY5685"/>
                </a:cxn>
                <a:cxn ang="0">
                  <a:pos x="connsiteX5686" y="connsiteY5686"/>
                </a:cxn>
                <a:cxn ang="0">
                  <a:pos x="connsiteX5687" y="connsiteY5687"/>
                </a:cxn>
                <a:cxn ang="0">
                  <a:pos x="connsiteX5688" y="connsiteY5688"/>
                </a:cxn>
                <a:cxn ang="0">
                  <a:pos x="connsiteX5689" y="connsiteY5689"/>
                </a:cxn>
                <a:cxn ang="0">
                  <a:pos x="connsiteX5690" y="connsiteY5690"/>
                </a:cxn>
                <a:cxn ang="0">
                  <a:pos x="connsiteX5691" y="connsiteY5691"/>
                </a:cxn>
                <a:cxn ang="0">
                  <a:pos x="connsiteX5692" y="connsiteY5692"/>
                </a:cxn>
                <a:cxn ang="0">
                  <a:pos x="connsiteX5693" y="connsiteY5693"/>
                </a:cxn>
                <a:cxn ang="0">
                  <a:pos x="connsiteX5694" y="connsiteY5694"/>
                </a:cxn>
                <a:cxn ang="0">
                  <a:pos x="connsiteX5695" y="connsiteY5695"/>
                </a:cxn>
                <a:cxn ang="0">
                  <a:pos x="connsiteX5696" y="connsiteY5696"/>
                </a:cxn>
                <a:cxn ang="0">
                  <a:pos x="connsiteX5697" y="connsiteY5697"/>
                </a:cxn>
                <a:cxn ang="0">
                  <a:pos x="connsiteX5698" y="connsiteY5698"/>
                </a:cxn>
                <a:cxn ang="0">
                  <a:pos x="connsiteX5699" y="connsiteY5699"/>
                </a:cxn>
                <a:cxn ang="0">
                  <a:pos x="connsiteX5700" y="connsiteY5700"/>
                </a:cxn>
                <a:cxn ang="0">
                  <a:pos x="connsiteX5701" y="connsiteY5701"/>
                </a:cxn>
                <a:cxn ang="0">
                  <a:pos x="connsiteX5702" y="connsiteY5702"/>
                </a:cxn>
                <a:cxn ang="0">
                  <a:pos x="connsiteX5703" y="connsiteY5703"/>
                </a:cxn>
                <a:cxn ang="0">
                  <a:pos x="connsiteX5704" y="connsiteY5704"/>
                </a:cxn>
                <a:cxn ang="0">
                  <a:pos x="connsiteX5705" y="connsiteY5705"/>
                </a:cxn>
                <a:cxn ang="0">
                  <a:pos x="connsiteX5706" y="connsiteY5706"/>
                </a:cxn>
                <a:cxn ang="0">
                  <a:pos x="connsiteX5707" y="connsiteY5707"/>
                </a:cxn>
                <a:cxn ang="0">
                  <a:pos x="connsiteX5708" y="connsiteY5708"/>
                </a:cxn>
                <a:cxn ang="0">
                  <a:pos x="connsiteX5709" y="connsiteY5709"/>
                </a:cxn>
                <a:cxn ang="0">
                  <a:pos x="connsiteX5710" y="connsiteY5710"/>
                </a:cxn>
                <a:cxn ang="0">
                  <a:pos x="connsiteX5711" y="connsiteY5711"/>
                </a:cxn>
                <a:cxn ang="0">
                  <a:pos x="connsiteX5712" y="connsiteY5712"/>
                </a:cxn>
                <a:cxn ang="0">
                  <a:pos x="connsiteX5713" y="connsiteY5713"/>
                </a:cxn>
                <a:cxn ang="0">
                  <a:pos x="connsiteX5714" y="connsiteY5714"/>
                </a:cxn>
                <a:cxn ang="0">
                  <a:pos x="connsiteX5715" y="connsiteY5715"/>
                </a:cxn>
                <a:cxn ang="0">
                  <a:pos x="connsiteX5716" y="connsiteY5716"/>
                </a:cxn>
                <a:cxn ang="0">
                  <a:pos x="connsiteX5717" y="connsiteY5717"/>
                </a:cxn>
                <a:cxn ang="0">
                  <a:pos x="connsiteX5718" y="connsiteY5718"/>
                </a:cxn>
                <a:cxn ang="0">
                  <a:pos x="connsiteX5719" y="connsiteY5719"/>
                </a:cxn>
                <a:cxn ang="0">
                  <a:pos x="connsiteX5720" y="connsiteY5720"/>
                </a:cxn>
                <a:cxn ang="0">
                  <a:pos x="connsiteX5721" y="connsiteY5721"/>
                </a:cxn>
                <a:cxn ang="0">
                  <a:pos x="connsiteX5722" y="connsiteY5722"/>
                </a:cxn>
                <a:cxn ang="0">
                  <a:pos x="connsiteX5723" y="connsiteY5723"/>
                </a:cxn>
                <a:cxn ang="0">
                  <a:pos x="connsiteX5724" y="connsiteY5724"/>
                </a:cxn>
                <a:cxn ang="0">
                  <a:pos x="connsiteX5725" y="connsiteY5725"/>
                </a:cxn>
                <a:cxn ang="0">
                  <a:pos x="connsiteX5726" y="connsiteY5726"/>
                </a:cxn>
                <a:cxn ang="0">
                  <a:pos x="connsiteX5727" y="connsiteY5727"/>
                </a:cxn>
                <a:cxn ang="0">
                  <a:pos x="connsiteX5728" y="connsiteY5728"/>
                </a:cxn>
                <a:cxn ang="0">
                  <a:pos x="connsiteX5729" y="connsiteY5729"/>
                </a:cxn>
                <a:cxn ang="0">
                  <a:pos x="connsiteX5730" y="connsiteY5730"/>
                </a:cxn>
                <a:cxn ang="0">
                  <a:pos x="connsiteX5731" y="connsiteY5731"/>
                </a:cxn>
                <a:cxn ang="0">
                  <a:pos x="connsiteX5732" y="connsiteY5732"/>
                </a:cxn>
                <a:cxn ang="0">
                  <a:pos x="connsiteX5733" y="connsiteY5733"/>
                </a:cxn>
                <a:cxn ang="0">
                  <a:pos x="connsiteX5734" y="connsiteY5734"/>
                </a:cxn>
                <a:cxn ang="0">
                  <a:pos x="connsiteX5735" y="connsiteY5735"/>
                </a:cxn>
                <a:cxn ang="0">
                  <a:pos x="connsiteX5736" y="connsiteY5736"/>
                </a:cxn>
                <a:cxn ang="0">
                  <a:pos x="connsiteX5737" y="connsiteY5737"/>
                </a:cxn>
                <a:cxn ang="0">
                  <a:pos x="connsiteX5738" y="connsiteY5738"/>
                </a:cxn>
                <a:cxn ang="0">
                  <a:pos x="connsiteX5739" y="connsiteY5739"/>
                </a:cxn>
                <a:cxn ang="0">
                  <a:pos x="connsiteX5740" y="connsiteY5740"/>
                </a:cxn>
                <a:cxn ang="0">
                  <a:pos x="connsiteX5741" y="connsiteY5741"/>
                </a:cxn>
                <a:cxn ang="0">
                  <a:pos x="connsiteX5742" y="connsiteY5742"/>
                </a:cxn>
                <a:cxn ang="0">
                  <a:pos x="connsiteX5743" y="connsiteY5743"/>
                </a:cxn>
                <a:cxn ang="0">
                  <a:pos x="connsiteX5744" y="connsiteY5744"/>
                </a:cxn>
                <a:cxn ang="0">
                  <a:pos x="connsiteX5745" y="connsiteY5745"/>
                </a:cxn>
                <a:cxn ang="0">
                  <a:pos x="connsiteX5746" y="connsiteY5746"/>
                </a:cxn>
                <a:cxn ang="0">
                  <a:pos x="connsiteX5747" y="connsiteY5747"/>
                </a:cxn>
                <a:cxn ang="0">
                  <a:pos x="connsiteX5748" y="connsiteY5748"/>
                </a:cxn>
                <a:cxn ang="0">
                  <a:pos x="connsiteX5749" y="connsiteY5749"/>
                </a:cxn>
                <a:cxn ang="0">
                  <a:pos x="connsiteX5750" y="connsiteY5750"/>
                </a:cxn>
                <a:cxn ang="0">
                  <a:pos x="connsiteX5751" y="connsiteY5751"/>
                </a:cxn>
                <a:cxn ang="0">
                  <a:pos x="connsiteX5752" y="connsiteY5752"/>
                </a:cxn>
                <a:cxn ang="0">
                  <a:pos x="connsiteX5753" y="connsiteY5753"/>
                </a:cxn>
                <a:cxn ang="0">
                  <a:pos x="connsiteX5754" y="connsiteY5754"/>
                </a:cxn>
                <a:cxn ang="0">
                  <a:pos x="connsiteX5755" y="connsiteY5755"/>
                </a:cxn>
                <a:cxn ang="0">
                  <a:pos x="connsiteX5756" y="connsiteY5756"/>
                </a:cxn>
                <a:cxn ang="0">
                  <a:pos x="connsiteX5757" y="connsiteY5757"/>
                </a:cxn>
                <a:cxn ang="0">
                  <a:pos x="connsiteX5758" y="connsiteY5758"/>
                </a:cxn>
                <a:cxn ang="0">
                  <a:pos x="connsiteX5759" y="connsiteY5759"/>
                </a:cxn>
                <a:cxn ang="0">
                  <a:pos x="connsiteX5760" y="connsiteY5760"/>
                </a:cxn>
                <a:cxn ang="0">
                  <a:pos x="connsiteX5761" y="connsiteY5761"/>
                </a:cxn>
                <a:cxn ang="0">
                  <a:pos x="connsiteX5762" y="connsiteY5762"/>
                </a:cxn>
                <a:cxn ang="0">
                  <a:pos x="connsiteX5763" y="connsiteY5763"/>
                </a:cxn>
                <a:cxn ang="0">
                  <a:pos x="connsiteX5764" y="connsiteY5764"/>
                </a:cxn>
                <a:cxn ang="0">
                  <a:pos x="connsiteX5765" y="connsiteY5765"/>
                </a:cxn>
                <a:cxn ang="0">
                  <a:pos x="connsiteX5766" y="connsiteY5766"/>
                </a:cxn>
                <a:cxn ang="0">
                  <a:pos x="connsiteX5767" y="connsiteY5767"/>
                </a:cxn>
                <a:cxn ang="0">
                  <a:pos x="connsiteX5768" y="connsiteY5768"/>
                </a:cxn>
                <a:cxn ang="0">
                  <a:pos x="connsiteX5769" y="connsiteY5769"/>
                </a:cxn>
                <a:cxn ang="0">
                  <a:pos x="connsiteX5770" y="connsiteY5770"/>
                </a:cxn>
                <a:cxn ang="0">
                  <a:pos x="connsiteX5771" y="connsiteY5771"/>
                </a:cxn>
                <a:cxn ang="0">
                  <a:pos x="connsiteX5772" y="connsiteY5772"/>
                </a:cxn>
                <a:cxn ang="0">
                  <a:pos x="connsiteX5773" y="connsiteY5773"/>
                </a:cxn>
                <a:cxn ang="0">
                  <a:pos x="connsiteX5774" y="connsiteY5774"/>
                </a:cxn>
                <a:cxn ang="0">
                  <a:pos x="connsiteX5775" y="connsiteY5775"/>
                </a:cxn>
                <a:cxn ang="0">
                  <a:pos x="connsiteX5776" y="connsiteY5776"/>
                </a:cxn>
                <a:cxn ang="0">
                  <a:pos x="connsiteX5777" y="connsiteY5777"/>
                </a:cxn>
                <a:cxn ang="0">
                  <a:pos x="connsiteX5778" y="connsiteY5778"/>
                </a:cxn>
                <a:cxn ang="0">
                  <a:pos x="connsiteX5779" y="connsiteY5779"/>
                </a:cxn>
                <a:cxn ang="0">
                  <a:pos x="connsiteX5780" y="connsiteY5780"/>
                </a:cxn>
                <a:cxn ang="0">
                  <a:pos x="connsiteX5781" y="connsiteY5781"/>
                </a:cxn>
                <a:cxn ang="0">
                  <a:pos x="connsiteX5782" y="connsiteY5782"/>
                </a:cxn>
                <a:cxn ang="0">
                  <a:pos x="connsiteX5783" y="connsiteY5783"/>
                </a:cxn>
                <a:cxn ang="0">
                  <a:pos x="connsiteX5784" y="connsiteY5784"/>
                </a:cxn>
                <a:cxn ang="0">
                  <a:pos x="connsiteX5785" y="connsiteY5785"/>
                </a:cxn>
                <a:cxn ang="0">
                  <a:pos x="connsiteX5786" y="connsiteY5786"/>
                </a:cxn>
                <a:cxn ang="0">
                  <a:pos x="connsiteX5787" y="connsiteY5787"/>
                </a:cxn>
                <a:cxn ang="0">
                  <a:pos x="connsiteX5788" y="connsiteY5788"/>
                </a:cxn>
                <a:cxn ang="0">
                  <a:pos x="connsiteX5789" y="connsiteY5789"/>
                </a:cxn>
                <a:cxn ang="0">
                  <a:pos x="connsiteX5790" y="connsiteY5790"/>
                </a:cxn>
                <a:cxn ang="0">
                  <a:pos x="connsiteX5791" y="connsiteY5791"/>
                </a:cxn>
                <a:cxn ang="0">
                  <a:pos x="connsiteX5792" y="connsiteY5792"/>
                </a:cxn>
                <a:cxn ang="0">
                  <a:pos x="connsiteX5793" y="connsiteY5793"/>
                </a:cxn>
                <a:cxn ang="0">
                  <a:pos x="connsiteX5794" y="connsiteY5794"/>
                </a:cxn>
                <a:cxn ang="0">
                  <a:pos x="connsiteX5795" y="connsiteY5795"/>
                </a:cxn>
                <a:cxn ang="0">
                  <a:pos x="connsiteX5796" y="connsiteY5796"/>
                </a:cxn>
                <a:cxn ang="0">
                  <a:pos x="connsiteX5797" y="connsiteY5797"/>
                </a:cxn>
                <a:cxn ang="0">
                  <a:pos x="connsiteX5798" y="connsiteY5798"/>
                </a:cxn>
                <a:cxn ang="0">
                  <a:pos x="connsiteX5799" y="connsiteY5799"/>
                </a:cxn>
                <a:cxn ang="0">
                  <a:pos x="connsiteX5800" y="connsiteY5800"/>
                </a:cxn>
                <a:cxn ang="0">
                  <a:pos x="connsiteX5801" y="connsiteY5801"/>
                </a:cxn>
                <a:cxn ang="0">
                  <a:pos x="connsiteX5802" y="connsiteY5802"/>
                </a:cxn>
                <a:cxn ang="0">
                  <a:pos x="connsiteX5803" y="connsiteY5803"/>
                </a:cxn>
                <a:cxn ang="0">
                  <a:pos x="connsiteX5804" y="connsiteY5804"/>
                </a:cxn>
                <a:cxn ang="0">
                  <a:pos x="connsiteX5805" y="connsiteY5805"/>
                </a:cxn>
                <a:cxn ang="0">
                  <a:pos x="connsiteX5806" y="connsiteY5806"/>
                </a:cxn>
                <a:cxn ang="0">
                  <a:pos x="connsiteX5807" y="connsiteY5807"/>
                </a:cxn>
                <a:cxn ang="0">
                  <a:pos x="connsiteX5808" y="connsiteY5808"/>
                </a:cxn>
                <a:cxn ang="0">
                  <a:pos x="connsiteX5809" y="connsiteY5809"/>
                </a:cxn>
                <a:cxn ang="0">
                  <a:pos x="connsiteX5810" y="connsiteY5810"/>
                </a:cxn>
                <a:cxn ang="0">
                  <a:pos x="connsiteX5811" y="connsiteY5811"/>
                </a:cxn>
                <a:cxn ang="0">
                  <a:pos x="connsiteX5812" y="connsiteY5812"/>
                </a:cxn>
                <a:cxn ang="0">
                  <a:pos x="connsiteX5813" y="connsiteY5813"/>
                </a:cxn>
                <a:cxn ang="0">
                  <a:pos x="connsiteX5814" y="connsiteY5814"/>
                </a:cxn>
                <a:cxn ang="0">
                  <a:pos x="connsiteX5815" y="connsiteY5815"/>
                </a:cxn>
                <a:cxn ang="0">
                  <a:pos x="connsiteX5816" y="connsiteY5816"/>
                </a:cxn>
                <a:cxn ang="0">
                  <a:pos x="connsiteX5817" y="connsiteY5817"/>
                </a:cxn>
                <a:cxn ang="0">
                  <a:pos x="connsiteX5818" y="connsiteY5818"/>
                </a:cxn>
                <a:cxn ang="0">
                  <a:pos x="connsiteX5819" y="connsiteY5819"/>
                </a:cxn>
                <a:cxn ang="0">
                  <a:pos x="connsiteX5820" y="connsiteY5820"/>
                </a:cxn>
                <a:cxn ang="0">
                  <a:pos x="connsiteX5821" y="connsiteY5821"/>
                </a:cxn>
                <a:cxn ang="0">
                  <a:pos x="connsiteX5822" y="connsiteY5822"/>
                </a:cxn>
                <a:cxn ang="0">
                  <a:pos x="connsiteX5823" y="connsiteY5823"/>
                </a:cxn>
                <a:cxn ang="0">
                  <a:pos x="connsiteX5824" y="connsiteY5824"/>
                </a:cxn>
                <a:cxn ang="0">
                  <a:pos x="connsiteX5825" y="connsiteY5825"/>
                </a:cxn>
                <a:cxn ang="0">
                  <a:pos x="connsiteX5826" y="connsiteY5826"/>
                </a:cxn>
                <a:cxn ang="0">
                  <a:pos x="connsiteX5827" y="connsiteY5827"/>
                </a:cxn>
                <a:cxn ang="0">
                  <a:pos x="connsiteX5828" y="connsiteY5828"/>
                </a:cxn>
                <a:cxn ang="0">
                  <a:pos x="connsiteX5829" y="connsiteY5829"/>
                </a:cxn>
                <a:cxn ang="0">
                  <a:pos x="connsiteX5830" y="connsiteY5830"/>
                </a:cxn>
                <a:cxn ang="0">
                  <a:pos x="connsiteX5831" y="connsiteY5831"/>
                </a:cxn>
                <a:cxn ang="0">
                  <a:pos x="connsiteX5832" y="connsiteY5832"/>
                </a:cxn>
                <a:cxn ang="0">
                  <a:pos x="connsiteX5833" y="connsiteY5833"/>
                </a:cxn>
                <a:cxn ang="0">
                  <a:pos x="connsiteX5834" y="connsiteY5834"/>
                </a:cxn>
                <a:cxn ang="0">
                  <a:pos x="connsiteX5835" y="connsiteY5835"/>
                </a:cxn>
                <a:cxn ang="0">
                  <a:pos x="connsiteX5836" y="connsiteY5836"/>
                </a:cxn>
                <a:cxn ang="0">
                  <a:pos x="connsiteX5837" y="connsiteY5837"/>
                </a:cxn>
                <a:cxn ang="0">
                  <a:pos x="connsiteX5838" y="connsiteY5838"/>
                </a:cxn>
                <a:cxn ang="0">
                  <a:pos x="connsiteX5839" y="connsiteY5839"/>
                </a:cxn>
                <a:cxn ang="0">
                  <a:pos x="connsiteX5840" y="connsiteY5840"/>
                </a:cxn>
                <a:cxn ang="0">
                  <a:pos x="connsiteX5841" y="connsiteY5841"/>
                </a:cxn>
                <a:cxn ang="0">
                  <a:pos x="connsiteX5842" y="connsiteY5842"/>
                </a:cxn>
                <a:cxn ang="0">
                  <a:pos x="connsiteX5843" y="connsiteY5843"/>
                </a:cxn>
                <a:cxn ang="0">
                  <a:pos x="connsiteX5844" y="connsiteY5844"/>
                </a:cxn>
                <a:cxn ang="0">
                  <a:pos x="connsiteX5845" y="connsiteY5845"/>
                </a:cxn>
                <a:cxn ang="0">
                  <a:pos x="connsiteX5846" y="connsiteY5846"/>
                </a:cxn>
                <a:cxn ang="0">
                  <a:pos x="connsiteX5847" y="connsiteY5847"/>
                </a:cxn>
                <a:cxn ang="0">
                  <a:pos x="connsiteX5848" y="connsiteY5848"/>
                </a:cxn>
                <a:cxn ang="0">
                  <a:pos x="connsiteX5849" y="connsiteY5849"/>
                </a:cxn>
                <a:cxn ang="0">
                  <a:pos x="connsiteX5850" y="connsiteY5850"/>
                </a:cxn>
                <a:cxn ang="0">
                  <a:pos x="connsiteX5851" y="connsiteY5851"/>
                </a:cxn>
                <a:cxn ang="0">
                  <a:pos x="connsiteX5852" y="connsiteY5852"/>
                </a:cxn>
                <a:cxn ang="0">
                  <a:pos x="connsiteX5853" y="connsiteY5853"/>
                </a:cxn>
                <a:cxn ang="0">
                  <a:pos x="connsiteX5854" y="connsiteY5854"/>
                </a:cxn>
                <a:cxn ang="0">
                  <a:pos x="connsiteX5855" y="connsiteY5855"/>
                </a:cxn>
                <a:cxn ang="0">
                  <a:pos x="connsiteX5856" y="connsiteY5856"/>
                </a:cxn>
                <a:cxn ang="0">
                  <a:pos x="connsiteX5857" y="connsiteY5857"/>
                </a:cxn>
                <a:cxn ang="0">
                  <a:pos x="connsiteX5858" y="connsiteY5858"/>
                </a:cxn>
                <a:cxn ang="0">
                  <a:pos x="connsiteX5859" y="connsiteY5859"/>
                </a:cxn>
                <a:cxn ang="0">
                  <a:pos x="connsiteX5860" y="connsiteY5860"/>
                </a:cxn>
                <a:cxn ang="0">
                  <a:pos x="connsiteX5861" y="connsiteY5861"/>
                </a:cxn>
                <a:cxn ang="0">
                  <a:pos x="connsiteX5862" y="connsiteY5862"/>
                </a:cxn>
                <a:cxn ang="0">
                  <a:pos x="connsiteX5863" y="connsiteY5863"/>
                </a:cxn>
                <a:cxn ang="0">
                  <a:pos x="connsiteX5864" y="connsiteY5864"/>
                </a:cxn>
                <a:cxn ang="0">
                  <a:pos x="connsiteX5865" y="connsiteY5865"/>
                </a:cxn>
                <a:cxn ang="0">
                  <a:pos x="connsiteX5866" y="connsiteY5866"/>
                </a:cxn>
                <a:cxn ang="0">
                  <a:pos x="connsiteX5867" y="connsiteY5867"/>
                </a:cxn>
                <a:cxn ang="0">
                  <a:pos x="connsiteX5868" y="connsiteY5868"/>
                </a:cxn>
                <a:cxn ang="0">
                  <a:pos x="connsiteX5869" y="connsiteY5869"/>
                </a:cxn>
                <a:cxn ang="0">
                  <a:pos x="connsiteX5870" y="connsiteY5870"/>
                </a:cxn>
                <a:cxn ang="0">
                  <a:pos x="connsiteX5871" y="connsiteY5871"/>
                </a:cxn>
                <a:cxn ang="0">
                  <a:pos x="connsiteX5872" y="connsiteY5872"/>
                </a:cxn>
                <a:cxn ang="0">
                  <a:pos x="connsiteX5873" y="connsiteY5873"/>
                </a:cxn>
                <a:cxn ang="0">
                  <a:pos x="connsiteX5874" y="connsiteY5874"/>
                </a:cxn>
                <a:cxn ang="0">
                  <a:pos x="connsiteX5875" y="connsiteY5875"/>
                </a:cxn>
                <a:cxn ang="0">
                  <a:pos x="connsiteX5876" y="connsiteY5876"/>
                </a:cxn>
                <a:cxn ang="0">
                  <a:pos x="connsiteX5877" y="connsiteY5877"/>
                </a:cxn>
                <a:cxn ang="0">
                  <a:pos x="connsiteX5878" y="connsiteY5878"/>
                </a:cxn>
                <a:cxn ang="0">
                  <a:pos x="connsiteX5879" y="connsiteY5879"/>
                </a:cxn>
                <a:cxn ang="0">
                  <a:pos x="connsiteX5880" y="connsiteY5880"/>
                </a:cxn>
                <a:cxn ang="0">
                  <a:pos x="connsiteX5881" y="connsiteY5881"/>
                </a:cxn>
                <a:cxn ang="0">
                  <a:pos x="connsiteX5882" y="connsiteY5882"/>
                </a:cxn>
                <a:cxn ang="0">
                  <a:pos x="connsiteX5883" y="connsiteY5883"/>
                </a:cxn>
                <a:cxn ang="0">
                  <a:pos x="connsiteX5884" y="connsiteY5884"/>
                </a:cxn>
                <a:cxn ang="0">
                  <a:pos x="connsiteX5885" y="connsiteY5885"/>
                </a:cxn>
                <a:cxn ang="0">
                  <a:pos x="connsiteX5886" y="connsiteY5886"/>
                </a:cxn>
                <a:cxn ang="0">
                  <a:pos x="connsiteX5887" y="connsiteY5887"/>
                </a:cxn>
                <a:cxn ang="0">
                  <a:pos x="connsiteX5888" y="connsiteY5888"/>
                </a:cxn>
                <a:cxn ang="0">
                  <a:pos x="connsiteX5889" y="connsiteY5889"/>
                </a:cxn>
                <a:cxn ang="0">
                  <a:pos x="connsiteX5890" y="connsiteY5890"/>
                </a:cxn>
                <a:cxn ang="0">
                  <a:pos x="connsiteX5891" y="connsiteY5891"/>
                </a:cxn>
                <a:cxn ang="0">
                  <a:pos x="connsiteX5892" y="connsiteY5892"/>
                </a:cxn>
                <a:cxn ang="0">
                  <a:pos x="connsiteX5893" y="connsiteY5893"/>
                </a:cxn>
                <a:cxn ang="0">
                  <a:pos x="connsiteX5894" y="connsiteY5894"/>
                </a:cxn>
                <a:cxn ang="0">
                  <a:pos x="connsiteX5895" y="connsiteY5895"/>
                </a:cxn>
                <a:cxn ang="0">
                  <a:pos x="connsiteX5896" y="connsiteY5896"/>
                </a:cxn>
                <a:cxn ang="0">
                  <a:pos x="connsiteX5897" y="connsiteY5897"/>
                </a:cxn>
                <a:cxn ang="0">
                  <a:pos x="connsiteX5898" y="connsiteY5898"/>
                </a:cxn>
                <a:cxn ang="0">
                  <a:pos x="connsiteX5899" y="connsiteY5899"/>
                </a:cxn>
                <a:cxn ang="0">
                  <a:pos x="connsiteX5900" y="connsiteY5900"/>
                </a:cxn>
                <a:cxn ang="0">
                  <a:pos x="connsiteX5901" y="connsiteY5901"/>
                </a:cxn>
                <a:cxn ang="0">
                  <a:pos x="connsiteX5902" y="connsiteY5902"/>
                </a:cxn>
                <a:cxn ang="0">
                  <a:pos x="connsiteX5903" y="connsiteY5903"/>
                </a:cxn>
                <a:cxn ang="0">
                  <a:pos x="connsiteX5904" y="connsiteY5904"/>
                </a:cxn>
                <a:cxn ang="0">
                  <a:pos x="connsiteX5905" y="connsiteY5905"/>
                </a:cxn>
                <a:cxn ang="0">
                  <a:pos x="connsiteX5906" y="connsiteY5906"/>
                </a:cxn>
                <a:cxn ang="0">
                  <a:pos x="connsiteX5907" y="connsiteY5907"/>
                </a:cxn>
                <a:cxn ang="0">
                  <a:pos x="connsiteX5908" y="connsiteY5908"/>
                </a:cxn>
                <a:cxn ang="0">
                  <a:pos x="connsiteX5909" y="connsiteY5909"/>
                </a:cxn>
                <a:cxn ang="0">
                  <a:pos x="connsiteX5910" y="connsiteY5910"/>
                </a:cxn>
                <a:cxn ang="0">
                  <a:pos x="connsiteX5911" y="connsiteY5911"/>
                </a:cxn>
                <a:cxn ang="0">
                  <a:pos x="connsiteX5912" y="connsiteY5912"/>
                </a:cxn>
                <a:cxn ang="0">
                  <a:pos x="connsiteX5913" y="connsiteY5913"/>
                </a:cxn>
                <a:cxn ang="0">
                  <a:pos x="connsiteX5914" y="connsiteY5914"/>
                </a:cxn>
                <a:cxn ang="0">
                  <a:pos x="connsiteX5915" y="connsiteY5915"/>
                </a:cxn>
                <a:cxn ang="0">
                  <a:pos x="connsiteX5916" y="connsiteY5916"/>
                </a:cxn>
                <a:cxn ang="0">
                  <a:pos x="connsiteX5917" y="connsiteY5917"/>
                </a:cxn>
                <a:cxn ang="0">
                  <a:pos x="connsiteX5918" y="connsiteY5918"/>
                </a:cxn>
                <a:cxn ang="0">
                  <a:pos x="connsiteX5919" y="connsiteY5919"/>
                </a:cxn>
                <a:cxn ang="0">
                  <a:pos x="connsiteX5920" y="connsiteY5920"/>
                </a:cxn>
                <a:cxn ang="0">
                  <a:pos x="connsiteX5921" y="connsiteY5921"/>
                </a:cxn>
                <a:cxn ang="0">
                  <a:pos x="connsiteX5922" y="connsiteY5922"/>
                </a:cxn>
                <a:cxn ang="0">
                  <a:pos x="connsiteX5923" y="connsiteY5923"/>
                </a:cxn>
                <a:cxn ang="0">
                  <a:pos x="connsiteX5924" y="connsiteY5924"/>
                </a:cxn>
                <a:cxn ang="0">
                  <a:pos x="connsiteX5925" y="connsiteY5925"/>
                </a:cxn>
                <a:cxn ang="0">
                  <a:pos x="connsiteX5926" y="connsiteY5926"/>
                </a:cxn>
                <a:cxn ang="0">
                  <a:pos x="connsiteX5927" y="connsiteY5927"/>
                </a:cxn>
                <a:cxn ang="0">
                  <a:pos x="connsiteX5928" y="connsiteY5928"/>
                </a:cxn>
                <a:cxn ang="0">
                  <a:pos x="connsiteX5929" y="connsiteY5929"/>
                </a:cxn>
                <a:cxn ang="0">
                  <a:pos x="connsiteX5930" y="connsiteY5930"/>
                </a:cxn>
                <a:cxn ang="0">
                  <a:pos x="connsiteX5931" y="connsiteY5931"/>
                </a:cxn>
                <a:cxn ang="0">
                  <a:pos x="connsiteX5932" y="connsiteY5932"/>
                </a:cxn>
                <a:cxn ang="0">
                  <a:pos x="connsiteX5933" y="connsiteY5933"/>
                </a:cxn>
                <a:cxn ang="0">
                  <a:pos x="connsiteX5934" y="connsiteY5934"/>
                </a:cxn>
                <a:cxn ang="0">
                  <a:pos x="connsiteX5935" y="connsiteY5935"/>
                </a:cxn>
                <a:cxn ang="0">
                  <a:pos x="connsiteX5936" y="connsiteY5936"/>
                </a:cxn>
                <a:cxn ang="0">
                  <a:pos x="connsiteX5937" y="connsiteY5937"/>
                </a:cxn>
                <a:cxn ang="0">
                  <a:pos x="connsiteX5938" y="connsiteY5938"/>
                </a:cxn>
                <a:cxn ang="0">
                  <a:pos x="connsiteX5939" y="connsiteY5939"/>
                </a:cxn>
                <a:cxn ang="0">
                  <a:pos x="connsiteX5940" y="connsiteY5940"/>
                </a:cxn>
                <a:cxn ang="0">
                  <a:pos x="connsiteX5941" y="connsiteY5941"/>
                </a:cxn>
                <a:cxn ang="0">
                  <a:pos x="connsiteX5942" y="connsiteY5942"/>
                </a:cxn>
                <a:cxn ang="0">
                  <a:pos x="connsiteX5943" y="connsiteY5943"/>
                </a:cxn>
                <a:cxn ang="0">
                  <a:pos x="connsiteX5944" y="connsiteY5944"/>
                </a:cxn>
                <a:cxn ang="0">
                  <a:pos x="connsiteX5945" y="connsiteY5945"/>
                </a:cxn>
                <a:cxn ang="0">
                  <a:pos x="connsiteX5946" y="connsiteY5946"/>
                </a:cxn>
                <a:cxn ang="0">
                  <a:pos x="connsiteX5947" y="connsiteY5947"/>
                </a:cxn>
                <a:cxn ang="0">
                  <a:pos x="connsiteX5948" y="connsiteY5948"/>
                </a:cxn>
                <a:cxn ang="0">
                  <a:pos x="connsiteX5949" y="connsiteY5949"/>
                </a:cxn>
                <a:cxn ang="0">
                  <a:pos x="connsiteX5950" y="connsiteY5950"/>
                </a:cxn>
                <a:cxn ang="0">
                  <a:pos x="connsiteX5951" y="connsiteY5951"/>
                </a:cxn>
                <a:cxn ang="0">
                  <a:pos x="connsiteX5952" y="connsiteY5952"/>
                </a:cxn>
                <a:cxn ang="0">
                  <a:pos x="connsiteX5953" y="connsiteY5953"/>
                </a:cxn>
                <a:cxn ang="0">
                  <a:pos x="connsiteX5954" y="connsiteY5954"/>
                </a:cxn>
                <a:cxn ang="0">
                  <a:pos x="connsiteX5955" y="connsiteY5955"/>
                </a:cxn>
                <a:cxn ang="0">
                  <a:pos x="connsiteX5956" y="connsiteY5956"/>
                </a:cxn>
                <a:cxn ang="0">
                  <a:pos x="connsiteX5957" y="connsiteY5957"/>
                </a:cxn>
                <a:cxn ang="0">
                  <a:pos x="connsiteX5958" y="connsiteY5958"/>
                </a:cxn>
                <a:cxn ang="0">
                  <a:pos x="connsiteX5959" y="connsiteY5959"/>
                </a:cxn>
                <a:cxn ang="0">
                  <a:pos x="connsiteX5960" y="connsiteY5960"/>
                </a:cxn>
                <a:cxn ang="0">
                  <a:pos x="connsiteX5961" y="connsiteY5961"/>
                </a:cxn>
                <a:cxn ang="0">
                  <a:pos x="connsiteX5962" y="connsiteY5962"/>
                </a:cxn>
                <a:cxn ang="0">
                  <a:pos x="connsiteX5963" y="connsiteY5963"/>
                </a:cxn>
                <a:cxn ang="0">
                  <a:pos x="connsiteX5964" y="connsiteY5964"/>
                </a:cxn>
                <a:cxn ang="0">
                  <a:pos x="connsiteX5965" y="connsiteY5965"/>
                </a:cxn>
                <a:cxn ang="0">
                  <a:pos x="connsiteX5966" y="connsiteY5966"/>
                </a:cxn>
                <a:cxn ang="0">
                  <a:pos x="connsiteX5967" y="connsiteY5967"/>
                </a:cxn>
                <a:cxn ang="0">
                  <a:pos x="connsiteX5968" y="connsiteY5968"/>
                </a:cxn>
                <a:cxn ang="0">
                  <a:pos x="connsiteX5969" y="connsiteY5969"/>
                </a:cxn>
                <a:cxn ang="0">
                  <a:pos x="connsiteX5970" y="connsiteY5970"/>
                </a:cxn>
                <a:cxn ang="0">
                  <a:pos x="connsiteX5971" y="connsiteY5971"/>
                </a:cxn>
                <a:cxn ang="0">
                  <a:pos x="connsiteX5972" y="connsiteY5972"/>
                </a:cxn>
                <a:cxn ang="0">
                  <a:pos x="connsiteX5973" y="connsiteY5973"/>
                </a:cxn>
                <a:cxn ang="0">
                  <a:pos x="connsiteX5974" y="connsiteY5974"/>
                </a:cxn>
                <a:cxn ang="0">
                  <a:pos x="connsiteX5975" y="connsiteY5975"/>
                </a:cxn>
                <a:cxn ang="0">
                  <a:pos x="connsiteX5976" y="connsiteY5976"/>
                </a:cxn>
                <a:cxn ang="0">
                  <a:pos x="connsiteX5977" y="connsiteY5977"/>
                </a:cxn>
                <a:cxn ang="0">
                  <a:pos x="connsiteX5978" y="connsiteY5978"/>
                </a:cxn>
                <a:cxn ang="0">
                  <a:pos x="connsiteX5979" y="connsiteY5979"/>
                </a:cxn>
                <a:cxn ang="0">
                  <a:pos x="connsiteX5980" y="connsiteY5980"/>
                </a:cxn>
                <a:cxn ang="0">
                  <a:pos x="connsiteX5981" y="connsiteY5981"/>
                </a:cxn>
                <a:cxn ang="0">
                  <a:pos x="connsiteX5982" y="connsiteY5982"/>
                </a:cxn>
                <a:cxn ang="0">
                  <a:pos x="connsiteX5983" y="connsiteY5983"/>
                </a:cxn>
                <a:cxn ang="0">
                  <a:pos x="connsiteX5984" y="connsiteY5984"/>
                </a:cxn>
                <a:cxn ang="0">
                  <a:pos x="connsiteX5985" y="connsiteY5985"/>
                </a:cxn>
                <a:cxn ang="0">
                  <a:pos x="connsiteX5986" y="connsiteY5986"/>
                </a:cxn>
                <a:cxn ang="0">
                  <a:pos x="connsiteX5987" y="connsiteY5987"/>
                </a:cxn>
                <a:cxn ang="0">
                  <a:pos x="connsiteX5988" y="connsiteY5988"/>
                </a:cxn>
                <a:cxn ang="0">
                  <a:pos x="connsiteX5989" y="connsiteY5989"/>
                </a:cxn>
                <a:cxn ang="0">
                  <a:pos x="connsiteX5990" y="connsiteY5990"/>
                </a:cxn>
                <a:cxn ang="0">
                  <a:pos x="connsiteX5991" y="connsiteY5991"/>
                </a:cxn>
                <a:cxn ang="0">
                  <a:pos x="connsiteX5992" y="connsiteY5992"/>
                </a:cxn>
                <a:cxn ang="0">
                  <a:pos x="connsiteX5993" y="connsiteY5993"/>
                </a:cxn>
                <a:cxn ang="0">
                  <a:pos x="connsiteX5994" y="connsiteY5994"/>
                </a:cxn>
                <a:cxn ang="0">
                  <a:pos x="connsiteX5995" y="connsiteY5995"/>
                </a:cxn>
                <a:cxn ang="0">
                  <a:pos x="connsiteX5996" y="connsiteY5996"/>
                </a:cxn>
                <a:cxn ang="0">
                  <a:pos x="connsiteX5997" y="connsiteY5997"/>
                </a:cxn>
                <a:cxn ang="0">
                  <a:pos x="connsiteX5998" y="connsiteY5998"/>
                </a:cxn>
                <a:cxn ang="0">
                  <a:pos x="connsiteX5999" y="connsiteY5999"/>
                </a:cxn>
                <a:cxn ang="0">
                  <a:pos x="connsiteX6000" y="connsiteY6000"/>
                </a:cxn>
                <a:cxn ang="0">
                  <a:pos x="connsiteX6001" y="connsiteY6001"/>
                </a:cxn>
                <a:cxn ang="0">
                  <a:pos x="connsiteX6002" y="connsiteY6002"/>
                </a:cxn>
                <a:cxn ang="0">
                  <a:pos x="connsiteX6003" y="connsiteY6003"/>
                </a:cxn>
                <a:cxn ang="0">
                  <a:pos x="connsiteX6004" y="connsiteY6004"/>
                </a:cxn>
                <a:cxn ang="0">
                  <a:pos x="connsiteX6005" y="connsiteY6005"/>
                </a:cxn>
                <a:cxn ang="0">
                  <a:pos x="connsiteX6006" y="connsiteY6006"/>
                </a:cxn>
                <a:cxn ang="0">
                  <a:pos x="connsiteX6007" y="connsiteY6007"/>
                </a:cxn>
                <a:cxn ang="0">
                  <a:pos x="connsiteX6008" y="connsiteY6008"/>
                </a:cxn>
                <a:cxn ang="0">
                  <a:pos x="connsiteX6009" y="connsiteY6009"/>
                </a:cxn>
                <a:cxn ang="0">
                  <a:pos x="connsiteX6010" y="connsiteY6010"/>
                </a:cxn>
                <a:cxn ang="0">
                  <a:pos x="connsiteX6011" y="connsiteY6011"/>
                </a:cxn>
                <a:cxn ang="0">
                  <a:pos x="connsiteX6012" y="connsiteY6012"/>
                </a:cxn>
                <a:cxn ang="0">
                  <a:pos x="connsiteX6013" y="connsiteY6013"/>
                </a:cxn>
                <a:cxn ang="0">
                  <a:pos x="connsiteX6014" y="connsiteY6014"/>
                </a:cxn>
                <a:cxn ang="0">
                  <a:pos x="connsiteX6015" y="connsiteY6015"/>
                </a:cxn>
                <a:cxn ang="0">
                  <a:pos x="connsiteX6016" y="connsiteY6016"/>
                </a:cxn>
                <a:cxn ang="0">
                  <a:pos x="connsiteX6017" y="connsiteY6017"/>
                </a:cxn>
                <a:cxn ang="0">
                  <a:pos x="connsiteX6018" y="connsiteY6018"/>
                </a:cxn>
                <a:cxn ang="0">
                  <a:pos x="connsiteX6019" y="connsiteY6019"/>
                </a:cxn>
                <a:cxn ang="0">
                  <a:pos x="connsiteX6020" y="connsiteY6020"/>
                </a:cxn>
                <a:cxn ang="0">
                  <a:pos x="connsiteX6021" y="connsiteY6021"/>
                </a:cxn>
                <a:cxn ang="0">
                  <a:pos x="connsiteX6022" y="connsiteY6022"/>
                </a:cxn>
                <a:cxn ang="0">
                  <a:pos x="connsiteX6023" y="connsiteY6023"/>
                </a:cxn>
                <a:cxn ang="0">
                  <a:pos x="connsiteX6024" y="connsiteY6024"/>
                </a:cxn>
                <a:cxn ang="0">
                  <a:pos x="connsiteX6025" y="connsiteY6025"/>
                </a:cxn>
                <a:cxn ang="0">
                  <a:pos x="connsiteX6026" y="connsiteY6026"/>
                </a:cxn>
                <a:cxn ang="0">
                  <a:pos x="connsiteX6027" y="connsiteY6027"/>
                </a:cxn>
                <a:cxn ang="0">
                  <a:pos x="connsiteX6028" y="connsiteY6028"/>
                </a:cxn>
                <a:cxn ang="0">
                  <a:pos x="connsiteX6029" y="connsiteY6029"/>
                </a:cxn>
                <a:cxn ang="0">
                  <a:pos x="connsiteX6030" y="connsiteY6030"/>
                </a:cxn>
                <a:cxn ang="0">
                  <a:pos x="connsiteX6031" y="connsiteY6031"/>
                </a:cxn>
                <a:cxn ang="0">
                  <a:pos x="connsiteX6032" y="connsiteY6032"/>
                </a:cxn>
                <a:cxn ang="0">
                  <a:pos x="connsiteX6033" y="connsiteY6033"/>
                </a:cxn>
                <a:cxn ang="0">
                  <a:pos x="connsiteX6034" y="connsiteY6034"/>
                </a:cxn>
                <a:cxn ang="0">
                  <a:pos x="connsiteX6035" y="connsiteY6035"/>
                </a:cxn>
                <a:cxn ang="0">
                  <a:pos x="connsiteX6036" y="connsiteY6036"/>
                </a:cxn>
                <a:cxn ang="0">
                  <a:pos x="connsiteX6037" y="connsiteY6037"/>
                </a:cxn>
                <a:cxn ang="0">
                  <a:pos x="connsiteX6038" y="connsiteY6038"/>
                </a:cxn>
                <a:cxn ang="0">
                  <a:pos x="connsiteX6039" y="connsiteY6039"/>
                </a:cxn>
                <a:cxn ang="0">
                  <a:pos x="connsiteX6040" y="connsiteY6040"/>
                </a:cxn>
                <a:cxn ang="0">
                  <a:pos x="connsiteX6041" y="connsiteY6041"/>
                </a:cxn>
                <a:cxn ang="0">
                  <a:pos x="connsiteX6042" y="connsiteY6042"/>
                </a:cxn>
                <a:cxn ang="0">
                  <a:pos x="connsiteX6043" y="connsiteY6043"/>
                </a:cxn>
                <a:cxn ang="0">
                  <a:pos x="connsiteX6044" y="connsiteY6044"/>
                </a:cxn>
                <a:cxn ang="0">
                  <a:pos x="connsiteX6045" y="connsiteY6045"/>
                </a:cxn>
                <a:cxn ang="0">
                  <a:pos x="connsiteX6046" y="connsiteY6046"/>
                </a:cxn>
                <a:cxn ang="0">
                  <a:pos x="connsiteX6047" y="connsiteY6047"/>
                </a:cxn>
                <a:cxn ang="0">
                  <a:pos x="connsiteX6048" y="connsiteY6048"/>
                </a:cxn>
                <a:cxn ang="0">
                  <a:pos x="connsiteX6049" y="connsiteY6049"/>
                </a:cxn>
                <a:cxn ang="0">
                  <a:pos x="connsiteX6050" y="connsiteY6050"/>
                </a:cxn>
                <a:cxn ang="0">
                  <a:pos x="connsiteX6051" y="connsiteY6051"/>
                </a:cxn>
                <a:cxn ang="0">
                  <a:pos x="connsiteX6052" y="connsiteY6052"/>
                </a:cxn>
                <a:cxn ang="0">
                  <a:pos x="connsiteX6053" y="connsiteY6053"/>
                </a:cxn>
                <a:cxn ang="0">
                  <a:pos x="connsiteX6054" y="connsiteY6054"/>
                </a:cxn>
                <a:cxn ang="0">
                  <a:pos x="connsiteX6055" y="connsiteY6055"/>
                </a:cxn>
                <a:cxn ang="0">
                  <a:pos x="connsiteX6056" y="connsiteY6056"/>
                </a:cxn>
                <a:cxn ang="0">
                  <a:pos x="connsiteX6057" y="connsiteY6057"/>
                </a:cxn>
                <a:cxn ang="0">
                  <a:pos x="connsiteX6058" y="connsiteY6058"/>
                </a:cxn>
                <a:cxn ang="0">
                  <a:pos x="connsiteX6059" y="connsiteY6059"/>
                </a:cxn>
                <a:cxn ang="0">
                  <a:pos x="connsiteX6060" y="connsiteY6060"/>
                </a:cxn>
                <a:cxn ang="0">
                  <a:pos x="connsiteX6061" y="connsiteY6061"/>
                </a:cxn>
                <a:cxn ang="0">
                  <a:pos x="connsiteX6062" y="connsiteY6062"/>
                </a:cxn>
                <a:cxn ang="0">
                  <a:pos x="connsiteX6063" y="connsiteY6063"/>
                </a:cxn>
                <a:cxn ang="0">
                  <a:pos x="connsiteX6064" y="connsiteY6064"/>
                </a:cxn>
                <a:cxn ang="0">
                  <a:pos x="connsiteX6065" y="connsiteY6065"/>
                </a:cxn>
                <a:cxn ang="0">
                  <a:pos x="connsiteX6066" y="connsiteY6066"/>
                </a:cxn>
                <a:cxn ang="0">
                  <a:pos x="connsiteX6067" y="connsiteY6067"/>
                </a:cxn>
                <a:cxn ang="0">
                  <a:pos x="connsiteX6068" y="connsiteY6068"/>
                </a:cxn>
                <a:cxn ang="0">
                  <a:pos x="connsiteX6069" y="connsiteY6069"/>
                </a:cxn>
                <a:cxn ang="0">
                  <a:pos x="connsiteX6070" y="connsiteY6070"/>
                </a:cxn>
                <a:cxn ang="0">
                  <a:pos x="connsiteX6071" y="connsiteY6071"/>
                </a:cxn>
                <a:cxn ang="0">
                  <a:pos x="connsiteX6072" y="connsiteY6072"/>
                </a:cxn>
                <a:cxn ang="0">
                  <a:pos x="connsiteX6073" y="connsiteY6073"/>
                </a:cxn>
                <a:cxn ang="0">
                  <a:pos x="connsiteX6074" y="connsiteY6074"/>
                </a:cxn>
                <a:cxn ang="0">
                  <a:pos x="connsiteX6075" y="connsiteY6075"/>
                </a:cxn>
                <a:cxn ang="0">
                  <a:pos x="connsiteX6076" y="connsiteY6076"/>
                </a:cxn>
                <a:cxn ang="0">
                  <a:pos x="connsiteX6077" y="connsiteY6077"/>
                </a:cxn>
                <a:cxn ang="0">
                  <a:pos x="connsiteX6078" y="connsiteY6078"/>
                </a:cxn>
                <a:cxn ang="0">
                  <a:pos x="connsiteX6079" y="connsiteY6079"/>
                </a:cxn>
                <a:cxn ang="0">
                  <a:pos x="connsiteX6080" y="connsiteY6080"/>
                </a:cxn>
                <a:cxn ang="0">
                  <a:pos x="connsiteX6081" y="connsiteY6081"/>
                </a:cxn>
                <a:cxn ang="0">
                  <a:pos x="connsiteX6082" y="connsiteY6082"/>
                </a:cxn>
                <a:cxn ang="0">
                  <a:pos x="connsiteX6083" y="connsiteY6083"/>
                </a:cxn>
                <a:cxn ang="0">
                  <a:pos x="connsiteX6084" y="connsiteY6084"/>
                </a:cxn>
                <a:cxn ang="0">
                  <a:pos x="connsiteX6085" y="connsiteY6085"/>
                </a:cxn>
                <a:cxn ang="0">
                  <a:pos x="connsiteX6086" y="connsiteY6086"/>
                </a:cxn>
                <a:cxn ang="0">
                  <a:pos x="connsiteX6087" y="connsiteY6087"/>
                </a:cxn>
                <a:cxn ang="0">
                  <a:pos x="connsiteX6088" y="connsiteY6088"/>
                </a:cxn>
                <a:cxn ang="0">
                  <a:pos x="connsiteX6089" y="connsiteY6089"/>
                </a:cxn>
                <a:cxn ang="0">
                  <a:pos x="connsiteX6090" y="connsiteY6090"/>
                </a:cxn>
                <a:cxn ang="0">
                  <a:pos x="connsiteX6091" y="connsiteY6091"/>
                </a:cxn>
                <a:cxn ang="0">
                  <a:pos x="connsiteX6092" y="connsiteY6092"/>
                </a:cxn>
                <a:cxn ang="0">
                  <a:pos x="connsiteX6093" y="connsiteY6093"/>
                </a:cxn>
                <a:cxn ang="0">
                  <a:pos x="connsiteX6094" y="connsiteY6094"/>
                </a:cxn>
                <a:cxn ang="0">
                  <a:pos x="connsiteX6095" y="connsiteY6095"/>
                </a:cxn>
                <a:cxn ang="0">
                  <a:pos x="connsiteX6096" y="connsiteY6096"/>
                </a:cxn>
                <a:cxn ang="0">
                  <a:pos x="connsiteX6097" y="connsiteY6097"/>
                </a:cxn>
                <a:cxn ang="0">
                  <a:pos x="connsiteX6098" y="connsiteY6098"/>
                </a:cxn>
                <a:cxn ang="0">
                  <a:pos x="connsiteX6099" y="connsiteY6099"/>
                </a:cxn>
                <a:cxn ang="0">
                  <a:pos x="connsiteX6100" y="connsiteY6100"/>
                </a:cxn>
                <a:cxn ang="0">
                  <a:pos x="connsiteX6101" y="connsiteY6101"/>
                </a:cxn>
                <a:cxn ang="0">
                  <a:pos x="connsiteX6102" y="connsiteY6102"/>
                </a:cxn>
                <a:cxn ang="0">
                  <a:pos x="connsiteX6103" y="connsiteY6103"/>
                </a:cxn>
                <a:cxn ang="0">
                  <a:pos x="connsiteX6104" y="connsiteY6104"/>
                </a:cxn>
                <a:cxn ang="0">
                  <a:pos x="connsiteX6105" y="connsiteY6105"/>
                </a:cxn>
                <a:cxn ang="0">
                  <a:pos x="connsiteX6106" y="connsiteY6106"/>
                </a:cxn>
                <a:cxn ang="0">
                  <a:pos x="connsiteX6107" y="connsiteY6107"/>
                </a:cxn>
                <a:cxn ang="0">
                  <a:pos x="connsiteX6108" y="connsiteY6108"/>
                </a:cxn>
                <a:cxn ang="0">
                  <a:pos x="connsiteX6109" y="connsiteY6109"/>
                </a:cxn>
                <a:cxn ang="0">
                  <a:pos x="connsiteX6110" y="connsiteY6110"/>
                </a:cxn>
                <a:cxn ang="0">
                  <a:pos x="connsiteX6111" y="connsiteY6111"/>
                </a:cxn>
                <a:cxn ang="0">
                  <a:pos x="connsiteX6112" y="connsiteY6112"/>
                </a:cxn>
                <a:cxn ang="0">
                  <a:pos x="connsiteX6113" y="connsiteY6113"/>
                </a:cxn>
                <a:cxn ang="0">
                  <a:pos x="connsiteX6114" y="connsiteY6114"/>
                </a:cxn>
                <a:cxn ang="0">
                  <a:pos x="connsiteX6115" y="connsiteY6115"/>
                </a:cxn>
                <a:cxn ang="0">
                  <a:pos x="connsiteX6116" y="connsiteY6116"/>
                </a:cxn>
                <a:cxn ang="0">
                  <a:pos x="connsiteX6117" y="connsiteY6117"/>
                </a:cxn>
                <a:cxn ang="0">
                  <a:pos x="connsiteX6118" y="connsiteY6118"/>
                </a:cxn>
                <a:cxn ang="0">
                  <a:pos x="connsiteX6119" y="connsiteY6119"/>
                </a:cxn>
                <a:cxn ang="0">
                  <a:pos x="connsiteX6120" y="connsiteY6120"/>
                </a:cxn>
                <a:cxn ang="0">
                  <a:pos x="connsiteX6121" y="connsiteY6121"/>
                </a:cxn>
                <a:cxn ang="0">
                  <a:pos x="connsiteX6122" y="connsiteY6122"/>
                </a:cxn>
                <a:cxn ang="0">
                  <a:pos x="connsiteX6123" y="connsiteY6123"/>
                </a:cxn>
                <a:cxn ang="0">
                  <a:pos x="connsiteX6124" y="connsiteY6124"/>
                </a:cxn>
                <a:cxn ang="0">
                  <a:pos x="connsiteX6125" y="connsiteY6125"/>
                </a:cxn>
                <a:cxn ang="0">
                  <a:pos x="connsiteX6126" y="connsiteY6126"/>
                </a:cxn>
                <a:cxn ang="0">
                  <a:pos x="connsiteX6127" y="connsiteY6127"/>
                </a:cxn>
                <a:cxn ang="0">
                  <a:pos x="connsiteX6128" y="connsiteY6128"/>
                </a:cxn>
                <a:cxn ang="0">
                  <a:pos x="connsiteX6129" y="connsiteY6129"/>
                </a:cxn>
                <a:cxn ang="0">
                  <a:pos x="connsiteX6130" y="connsiteY6130"/>
                </a:cxn>
                <a:cxn ang="0">
                  <a:pos x="connsiteX6131" y="connsiteY6131"/>
                </a:cxn>
                <a:cxn ang="0">
                  <a:pos x="connsiteX6132" y="connsiteY6132"/>
                </a:cxn>
                <a:cxn ang="0">
                  <a:pos x="connsiteX6133" y="connsiteY6133"/>
                </a:cxn>
                <a:cxn ang="0">
                  <a:pos x="connsiteX6134" y="connsiteY6134"/>
                </a:cxn>
                <a:cxn ang="0">
                  <a:pos x="connsiteX6135" y="connsiteY6135"/>
                </a:cxn>
                <a:cxn ang="0">
                  <a:pos x="connsiteX6136" y="connsiteY6136"/>
                </a:cxn>
                <a:cxn ang="0">
                  <a:pos x="connsiteX6137" y="connsiteY6137"/>
                </a:cxn>
                <a:cxn ang="0">
                  <a:pos x="connsiteX6138" y="connsiteY6138"/>
                </a:cxn>
                <a:cxn ang="0">
                  <a:pos x="connsiteX6139" y="connsiteY6139"/>
                </a:cxn>
                <a:cxn ang="0">
                  <a:pos x="connsiteX6140" y="connsiteY6140"/>
                </a:cxn>
                <a:cxn ang="0">
                  <a:pos x="connsiteX6141" y="connsiteY6141"/>
                </a:cxn>
                <a:cxn ang="0">
                  <a:pos x="connsiteX6142" y="connsiteY6142"/>
                </a:cxn>
                <a:cxn ang="0">
                  <a:pos x="connsiteX6143" y="connsiteY6143"/>
                </a:cxn>
                <a:cxn ang="0">
                  <a:pos x="connsiteX6144" y="connsiteY6144"/>
                </a:cxn>
                <a:cxn ang="0">
                  <a:pos x="connsiteX6145" y="connsiteY6145"/>
                </a:cxn>
                <a:cxn ang="0">
                  <a:pos x="connsiteX6146" y="connsiteY6146"/>
                </a:cxn>
                <a:cxn ang="0">
                  <a:pos x="connsiteX6147" y="connsiteY6147"/>
                </a:cxn>
                <a:cxn ang="0">
                  <a:pos x="connsiteX6148" y="connsiteY6148"/>
                </a:cxn>
                <a:cxn ang="0">
                  <a:pos x="connsiteX6149" y="connsiteY6149"/>
                </a:cxn>
                <a:cxn ang="0">
                  <a:pos x="connsiteX6150" y="connsiteY6150"/>
                </a:cxn>
                <a:cxn ang="0">
                  <a:pos x="connsiteX6151" y="connsiteY6151"/>
                </a:cxn>
                <a:cxn ang="0">
                  <a:pos x="connsiteX6152" y="connsiteY6152"/>
                </a:cxn>
                <a:cxn ang="0">
                  <a:pos x="connsiteX6153" y="connsiteY6153"/>
                </a:cxn>
                <a:cxn ang="0">
                  <a:pos x="connsiteX6154" y="connsiteY6154"/>
                </a:cxn>
                <a:cxn ang="0">
                  <a:pos x="connsiteX6155" y="connsiteY6155"/>
                </a:cxn>
                <a:cxn ang="0">
                  <a:pos x="connsiteX6156" y="connsiteY6156"/>
                </a:cxn>
                <a:cxn ang="0">
                  <a:pos x="connsiteX6157" y="connsiteY6157"/>
                </a:cxn>
                <a:cxn ang="0">
                  <a:pos x="connsiteX6158" y="connsiteY6158"/>
                </a:cxn>
                <a:cxn ang="0">
                  <a:pos x="connsiteX6159" y="connsiteY6159"/>
                </a:cxn>
                <a:cxn ang="0">
                  <a:pos x="connsiteX6160" y="connsiteY6160"/>
                </a:cxn>
                <a:cxn ang="0">
                  <a:pos x="connsiteX6161" y="connsiteY6161"/>
                </a:cxn>
                <a:cxn ang="0">
                  <a:pos x="connsiteX6162" y="connsiteY6162"/>
                </a:cxn>
                <a:cxn ang="0">
                  <a:pos x="connsiteX6163" y="connsiteY6163"/>
                </a:cxn>
                <a:cxn ang="0">
                  <a:pos x="connsiteX6164" y="connsiteY6164"/>
                </a:cxn>
                <a:cxn ang="0">
                  <a:pos x="connsiteX6165" y="connsiteY6165"/>
                </a:cxn>
                <a:cxn ang="0">
                  <a:pos x="connsiteX6166" y="connsiteY6166"/>
                </a:cxn>
                <a:cxn ang="0">
                  <a:pos x="connsiteX6167" y="connsiteY6167"/>
                </a:cxn>
                <a:cxn ang="0">
                  <a:pos x="connsiteX6168" y="connsiteY6168"/>
                </a:cxn>
                <a:cxn ang="0">
                  <a:pos x="connsiteX6169" y="connsiteY6169"/>
                </a:cxn>
                <a:cxn ang="0">
                  <a:pos x="connsiteX6170" y="connsiteY6170"/>
                </a:cxn>
                <a:cxn ang="0">
                  <a:pos x="connsiteX6171" y="connsiteY6171"/>
                </a:cxn>
                <a:cxn ang="0">
                  <a:pos x="connsiteX6172" y="connsiteY6172"/>
                </a:cxn>
                <a:cxn ang="0">
                  <a:pos x="connsiteX6173" y="connsiteY6173"/>
                </a:cxn>
                <a:cxn ang="0">
                  <a:pos x="connsiteX6174" y="connsiteY6174"/>
                </a:cxn>
                <a:cxn ang="0">
                  <a:pos x="connsiteX6175" y="connsiteY6175"/>
                </a:cxn>
                <a:cxn ang="0">
                  <a:pos x="connsiteX6176" y="connsiteY6176"/>
                </a:cxn>
                <a:cxn ang="0">
                  <a:pos x="connsiteX6177" y="connsiteY6177"/>
                </a:cxn>
                <a:cxn ang="0">
                  <a:pos x="connsiteX6178" y="connsiteY6178"/>
                </a:cxn>
                <a:cxn ang="0">
                  <a:pos x="connsiteX6179" y="connsiteY6179"/>
                </a:cxn>
                <a:cxn ang="0">
                  <a:pos x="connsiteX6180" y="connsiteY6180"/>
                </a:cxn>
                <a:cxn ang="0">
                  <a:pos x="connsiteX6181" y="connsiteY6181"/>
                </a:cxn>
                <a:cxn ang="0">
                  <a:pos x="connsiteX6182" y="connsiteY6182"/>
                </a:cxn>
                <a:cxn ang="0">
                  <a:pos x="connsiteX6183" y="connsiteY6183"/>
                </a:cxn>
                <a:cxn ang="0">
                  <a:pos x="connsiteX6184" y="connsiteY6184"/>
                </a:cxn>
                <a:cxn ang="0">
                  <a:pos x="connsiteX6185" y="connsiteY6185"/>
                </a:cxn>
                <a:cxn ang="0">
                  <a:pos x="connsiteX6186" y="connsiteY6186"/>
                </a:cxn>
                <a:cxn ang="0">
                  <a:pos x="connsiteX6187" y="connsiteY6187"/>
                </a:cxn>
                <a:cxn ang="0">
                  <a:pos x="connsiteX6188" y="connsiteY6188"/>
                </a:cxn>
                <a:cxn ang="0">
                  <a:pos x="connsiteX6189" y="connsiteY6189"/>
                </a:cxn>
                <a:cxn ang="0">
                  <a:pos x="connsiteX6190" y="connsiteY6190"/>
                </a:cxn>
                <a:cxn ang="0">
                  <a:pos x="connsiteX6191" y="connsiteY6191"/>
                </a:cxn>
                <a:cxn ang="0">
                  <a:pos x="connsiteX6192" y="connsiteY6192"/>
                </a:cxn>
                <a:cxn ang="0">
                  <a:pos x="connsiteX6193" y="connsiteY6193"/>
                </a:cxn>
                <a:cxn ang="0">
                  <a:pos x="connsiteX6194" y="connsiteY6194"/>
                </a:cxn>
                <a:cxn ang="0">
                  <a:pos x="connsiteX6195" y="connsiteY6195"/>
                </a:cxn>
                <a:cxn ang="0">
                  <a:pos x="connsiteX6196" y="connsiteY6196"/>
                </a:cxn>
                <a:cxn ang="0">
                  <a:pos x="connsiteX6197" y="connsiteY6197"/>
                </a:cxn>
                <a:cxn ang="0">
                  <a:pos x="connsiteX6198" y="connsiteY6198"/>
                </a:cxn>
                <a:cxn ang="0">
                  <a:pos x="connsiteX6199" y="connsiteY6199"/>
                </a:cxn>
                <a:cxn ang="0">
                  <a:pos x="connsiteX6200" y="connsiteY6200"/>
                </a:cxn>
                <a:cxn ang="0">
                  <a:pos x="connsiteX6201" y="connsiteY6201"/>
                </a:cxn>
                <a:cxn ang="0">
                  <a:pos x="connsiteX6202" y="connsiteY6202"/>
                </a:cxn>
                <a:cxn ang="0">
                  <a:pos x="connsiteX6203" y="connsiteY6203"/>
                </a:cxn>
                <a:cxn ang="0">
                  <a:pos x="connsiteX6204" y="connsiteY6204"/>
                </a:cxn>
                <a:cxn ang="0">
                  <a:pos x="connsiteX6205" y="connsiteY6205"/>
                </a:cxn>
                <a:cxn ang="0">
                  <a:pos x="connsiteX6206" y="connsiteY6206"/>
                </a:cxn>
                <a:cxn ang="0">
                  <a:pos x="connsiteX6207" y="connsiteY6207"/>
                </a:cxn>
                <a:cxn ang="0">
                  <a:pos x="connsiteX6208" y="connsiteY6208"/>
                </a:cxn>
                <a:cxn ang="0">
                  <a:pos x="connsiteX6209" y="connsiteY6209"/>
                </a:cxn>
                <a:cxn ang="0">
                  <a:pos x="connsiteX6210" y="connsiteY6210"/>
                </a:cxn>
                <a:cxn ang="0">
                  <a:pos x="connsiteX6211" y="connsiteY6211"/>
                </a:cxn>
                <a:cxn ang="0">
                  <a:pos x="connsiteX6212" y="connsiteY6212"/>
                </a:cxn>
                <a:cxn ang="0">
                  <a:pos x="connsiteX6213" y="connsiteY6213"/>
                </a:cxn>
                <a:cxn ang="0">
                  <a:pos x="connsiteX6214" y="connsiteY6214"/>
                </a:cxn>
                <a:cxn ang="0">
                  <a:pos x="connsiteX6215" y="connsiteY6215"/>
                </a:cxn>
                <a:cxn ang="0">
                  <a:pos x="connsiteX6216" y="connsiteY6216"/>
                </a:cxn>
                <a:cxn ang="0">
                  <a:pos x="connsiteX6217" y="connsiteY6217"/>
                </a:cxn>
                <a:cxn ang="0">
                  <a:pos x="connsiteX6218" y="connsiteY6218"/>
                </a:cxn>
                <a:cxn ang="0">
                  <a:pos x="connsiteX6219" y="connsiteY6219"/>
                </a:cxn>
                <a:cxn ang="0">
                  <a:pos x="connsiteX6220" y="connsiteY6220"/>
                </a:cxn>
                <a:cxn ang="0">
                  <a:pos x="connsiteX6221" y="connsiteY6221"/>
                </a:cxn>
                <a:cxn ang="0">
                  <a:pos x="connsiteX6222" y="connsiteY6222"/>
                </a:cxn>
                <a:cxn ang="0">
                  <a:pos x="connsiteX6223" y="connsiteY6223"/>
                </a:cxn>
                <a:cxn ang="0">
                  <a:pos x="connsiteX6224" y="connsiteY6224"/>
                </a:cxn>
                <a:cxn ang="0">
                  <a:pos x="connsiteX6225" y="connsiteY6225"/>
                </a:cxn>
                <a:cxn ang="0">
                  <a:pos x="connsiteX6226" y="connsiteY6226"/>
                </a:cxn>
                <a:cxn ang="0">
                  <a:pos x="connsiteX6227" y="connsiteY6227"/>
                </a:cxn>
                <a:cxn ang="0">
                  <a:pos x="connsiteX6228" y="connsiteY6228"/>
                </a:cxn>
                <a:cxn ang="0">
                  <a:pos x="connsiteX6229" y="connsiteY6229"/>
                </a:cxn>
              </a:cxnLst>
              <a:rect l="l" t="t" r="r" b="b"/>
              <a:pathLst>
                <a:path w="6634280" h="1738203">
                  <a:moveTo>
                    <a:pt x="3326681" y="1342526"/>
                  </a:moveTo>
                  <a:lnTo>
                    <a:pt x="3324688" y="1342739"/>
                  </a:lnTo>
                  <a:lnTo>
                    <a:pt x="3327475" y="1344906"/>
                  </a:lnTo>
                  <a:close/>
                  <a:moveTo>
                    <a:pt x="3526967" y="1321134"/>
                  </a:moveTo>
                  <a:lnTo>
                    <a:pt x="3519137" y="1321970"/>
                  </a:lnTo>
                  <a:lnTo>
                    <a:pt x="3523747" y="1325428"/>
                  </a:lnTo>
                  <a:lnTo>
                    <a:pt x="3523088" y="1326307"/>
                  </a:lnTo>
                  <a:lnTo>
                    <a:pt x="3517596" y="1340036"/>
                  </a:lnTo>
                  <a:lnTo>
                    <a:pt x="3536818" y="1337290"/>
                  </a:lnTo>
                  <a:lnTo>
                    <a:pt x="3529679" y="1330151"/>
                  </a:lnTo>
                  <a:lnTo>
                    <a:pt x="3528580" y="1331799"/>
                  </a:lnTo>
                  <a:lnTo>
                    <a:pt x="3529129" y="1329602"/>
                  </a:lnTo>
                  <a:lnTo>
                    <a:pt x="3528580" y="1329053"/>
                  </a:lnTo>
                  <a:lnTo>
                    <a:pt x="3523747" y="1325428"/>
                  </a:lnTo>
                  <a:close/>
                  <a:moveTo>
                    <a:pt x="3599976" y="1298847"/>
                  </a:moveTo>
                  <a:lnTo>
                    <a:pt x="3575262" y="1301593"/>
                  </a:lnTo>
                  <a:lnTo>
                    <a:pt x="3574250" y="1301882"/>
                  </a:lnTo>
                  <a:lnTo>
                    <a:pt x="3577576" y="1302436"/>
                  </a:lnTo>
                  <a:lnTo>
                    <a:pt x="3603861" y="1299304"/>
                  </a:lnTo>
                  <a:close/>
                  <a:moveTo>
                    <a:pt x="3767126" y="1295483"/>
                  </a:moveTo>
                  <a:lnTo>
                    <a:pt x="3755086" y="1296769"/>
                  </a:lnTo>
                  <a:lnTo>
                    <a:pt x="3764735" y="1301593"/>
                  </a:lnTo>
                  <a:lnTo>
                    <a:pt x="3765911" y="1302769"/>
                  </a:lnTo>
                  <a:close/>
                  <a:moveTo>
                    <a:pt x="5384650" y="1258502"/>
                  </a:moveTo>
                  <a:lnTo>
                    <a:pt x="5387607" y="1265895"/>
                  </a:lnTo>
                  <a:lnTo>
                    <a:pt x="5393099" y="1268641"/>
                  </a:lnTo>
                  <a:lnTo>
                    <a:pt x="5398590" y="1271387"/>
                  </a:lnTo>
                  <a:lnTo>
                    <a:pt x="5404082" y="1274132"/>
                  </a:lnTo>
                  <a:lnTo>
                    <a:pt x="5409574" y="1279624"/>
                  </a:lnTo>
                  <a:lnTo>
                    <a:pt x="5412320" y="1287862"/>
                  </a:lnTo>
                  <a:lnTo>
                    <a:pt x="5412320" y="1296100"/>
                  </a:lnTo>
                  <a:lnTo>
                    <a:pt x="5409574" y="1298846"/>
                  </a:lnTo>
                  <a:lnTo>
                    <a:pt x="5404082" y="1307084"/>
                  </a:lnTo>
                  <a:lnTo>
                    <a:pt x="5401336" y="1309830"/>
                  </a:lnTo>
                  <a:lnTo>
                    <a:pt x="5395844" y="1309830"/>
                  </a:lnTo>
                  <a:lnTo>
                    <a:pt x="5393099" y="1309830"/>
                  </a:lnTo>
                  <a:lnTo>
                    <a:pt x="5382115" y="1307084"/>
                  </a:lnTo>
                  <a:lnTo>
                    <a:pt x="5373877" y="1298846"/>
                  </a:lnTo>
                  <a:lnTo>
                    <a:pt x="5373877" y="1287862"/>
                  </a:lnTo>
                  <a:lnTo>
                    <a:pt x="5376623" y="1282370"/>
                  </a:lnTo>
                  <a:lnTo>
                    <a:pt x="5379369" y="1276878"/>
                  </a:lnTo>
                  <a:lnTo>
                    <a:pt x="5382115" y="1268641"/>
                  </a:lnTo>
                  <a:close/>
                  <a:moveTo>
                    <a:pt x="5382548" y="1232220"/>
                  </a:moveTo>
                  <a:lnTo>
                    <a:pt x="5384861" y="1257657"/>
                  </a:lnTo>
                  <a:lnTo>
                    <a:pt x="5384650" y="1258502"/>
                  </a:lnTo>
                  <a:lnTo>
                    <a:pt x="5382115" y="1252165"/>
                  </a:lnTo>
                  <a:lnTo>
                    <a:pt x="5382115" y="1235689"/>
                  </a:lnTo>
                  <a:close/>
                  <a:moveTo>
                    <a:pt x="4338643" y="1216468"/>
                  </a:moveTo>
                  <a:lnTo>
                    <a:pt x="4338643" y="1219214"/>
                  </a:lnTo>
                  <a:lnTo>
                    <a:pt x="4338643" y="1221960"/>
                  </a:lnTo>
                  <a:lnTo>
                    <a:pt x="4344135" y="1219214"/>
                  </a:lnTo>
                  <a:lnTo>
                    <a:pt x="4344135" y="1216468"/>
                  </a:lnTo>
                  <a:close/>
                  <a:moveTo>
                    <a:pt x="4300199" y="1213722"/>
                  </a:moveTo>
                  <a:lnTo>
                    <a:pt x="4298827" y="1215095"/>
                  </a:lnTo>
                  <a:lnTo>
                    <a:pt x="4300199" y="1216467"/>
                  </a:lnTo>
                  <a:lnTo>
                    <a:pt x="4297453" y="1219213"/>
                  </a:lnTo>
                  <a:lnTo>
                    <a:pt x="4297449" y="1219214"/>
                  </a:lnTo>
                  <a:lnTo>
                    <a:pt x="4300199" y="1219214"/>
                  </a:lnTo>
                  <a:lnTo>
                    <a:pt x="4305691" y="1221960"/>
                  </a:lnTo>
                  <a:lnTo>
                    <a:pt x="4308437" y="1224706"/>
                  </a:lnTo>
                  <a:lnTo>
                    <a:pt x="4311183" y="1221960"/>
                  </a:lnTo>
                  <a:lnTo>
                    <a:pt x="4308437" y="1221960"/>
                  </a:lnTo>
                  <a:lnTo>
                    <a:pt x="4308437" y="1219214"/>
                  </a:lnTo>
                  <a:lnTo>
                    <a:pt x="4308437" y="1216468"/>
                  </a:lnTo>
                  <a:lnTo>
                    <a:pt x="4302945" y="1216468"/>
                  </a:lnTo>
                  <a:close/>
                  <a:moveTo>
                    <a:pt x="4492418" y="1210976"/>
                  </a:moveTo>
                  <a:lnTo>
                    <a:pt x="4492418" y="1213722"/>
                  </a:lnTo>
                  <a:lnTo>
                    <a:pt x="4497910" y="1213722"/>
                  </a:lnTo>
                  <a:lnTo>
                    <a:pt x="4497910" y="1210976"/>
                  </a:lnTo>
                  <a:close/>
                  <a:moveTo>
                    <a:pt x="4434752" y="1199992"/>
                  </a:moveTo>
                  <a:lnTo>
                    <a:pt x="4429260" y="1202738"/>
                  </a:lnTo>
                  <a:lnTo>
                    <a:pt x="4429260" y="1208230"/>
                  </a:lnTo>
                  <a:lnTo>
                    <a:pt x="4434752" y="1208230"/>
                  </a:lnTo>
                  <a:close/>
                  <a:moveTo>
                    <a:pt x="4404547" y="1194500"/>
                  </a:moveTo>
                  <a:lnTo>
                    <a:pt x="4401801" y="1197246"/>
                  </a:lnTo>
                  <a:lnTo>
                    <a:pt x="4401801" y="1199992"/>
                  </a:lnTo>
                  <a:lnTo>
                    <a:pt x="4404547" y="1199992"/>
                  </a:lnTo>
                  <a:lnTo>
                    <a:pt x="4412784" y="1199992"/>
                  </a:lnTo>
                  <a:lnTo>
                    <a:pt x="4412784" y="1194500"/>
                  </a:lnTo>
                  <a:close/>
                  <a:moveTo>
                    <a:pt x="6049387" y="1158802"/>
                  </a:moveTo>
                  <a:lnTo>
                    <a:pt x="6054021" y="1160347"/>
                  </a:lnTo>
                  <a:lnTo>
                    <a:pt x="6054879" y="1161548"/>
                  </a:lnTo>
                  <a:close/>
                  <a:moveTo>
                    <a:pt x="5062413" y="1157634"/>
                  </a:moveTo>
                  <a:lnTo>
                    <a:pt x="5057771" y="1158125"/>
                  </a:lnTo>
                  <a:lnTo>
                    <a:pt x="5066327" y="1161548"/>
                  </a:lnTo>
                  <a:close/>
                  <a:moveTo>
                    <a:pt x="4945951" y="1148115"/>
                  </a:moveTo>
                  <a:lnTo>
                    <a:pt x="4904314" y="1150564"/>
                  </a:lnTo>
                  <a:lnTo>
                    <a:pt x="4912552" y="1156056"/>
                  </a:lnTo>
                  <a:lnTo>
                    <a:pt x="4923536" y="1161548"/>
                  </a:lnTo>
                  <a:lnTo>
                    <a:pt x="4934520" y="1161548"/>
                  </a:lnTo>
                  <a:lnTo>
                    <a:pt x="4945504" y="1158802"/>
                  </a:lnTo>
                  <a:lnTo>
                    <a:pt x="4958813" y="1155845"/>
                  </a:lnTo>
                  <a:lnTo>
                    <a:pt x="4953742" y="1153310"/>
                  </a:lnTo>
                  <a:close/>
                  <a:moveTo>
                    <a:pt x="5014153" y="1139581"/>
                  </a:moveTo>
                  <a:lnTo>
                    <a:pt x="5010164" y="1140578"/>
                  </a:lnTo>
                  <a:lnTo>
                    <a:pt x="5019988" y="1139923"/>
                  </a:lnTo>
                  <a:lnTo>
                    <a:pt x="5019645" y="1139581"/>
                  </a:lnTo>
                  <a:close/>
                  <a:moveTo>
                    <a:pt x="4907060" y="1136835"/>
                  </a:moveTo>
                  <a:lnTo>
                    <a:pt x="4909806" y="1142327"/>
                  </a:lnTo>
                  <a:lnTo>
                    <a:pt x="4912552" y="1142327"/>
                  </a:lnTo>
                  <a:lnTo>
                    <a:pt x="4915298" y="1139581"/>
                  </a:lnTo>
                  <a:lnTo>
                    <a:pt x="4915298" y="1136835"/>
                  </a:lnTo>
                  <a:close/>
                  <a:moveTo>
                    <a:pt x="5176166" y="1131343"/>
                  </a:moveTo>
                  <a:lnTo>
                    <a:pt x="5176166" y="1136835"/>
                  </a:lnTo>
                  <a:lnTo>
                    <a:pt x="5177645" y="1139791"/>
                  </a:lnTo>
                  <a:lnTo>
                    <a:pt x="5178912" y="1139580"/>
                  </a:lnTo>
                  <a:lnTo>
                    <a:pt x="5189896" y="1136834"/>
                  </a:lnTo>
                  <a:lnTo>
                    <a:pt x="5189896" y="1134089"/>
                  </a:lnTo>
                  <a:lnTo>
                    <a:pt x="5187150" y="1134089"/>
                  </a:lnTo>
                  <a:lnTo>
                    <a:pt x="5181658" y="1131343"/>
                  </a:lnTo>
                  <a:lnTo>
                    <a:pt x="5178912" y="1131343"/>
                  </a:lnTo>
                  <a:close/>
                  <a:moveTo>
                    <a:pt x="6075474" y="1129969"/>
                  </a:moveTo>
                  <a:lnTo>
                    <a:pt x="6076847" y="1131342"/>
                  </a:lnTo>
                  <a:lnTo>
                    <a:pt x="6079593" y="1136834"/>
                  </a:lnTo>
                  <a:lnTo>
                    <a:pt x="6079593" y="1142326"/>
                  </a:lnTo>
                  <a:lnTo>
                    <a:pt x="6076847" y="1134088"/>
                  </a:lnTo>
                  <a:close/>
                  <a:moveTo>
                    <a:pt x="5104771" y="1128597"/>
                  </a:moveTo>
                  <a:lnTo>
                    <a:pt x="5104771" y="1130884"/>
                  </a:lnTo>
                  <a:lnTo>
                    <a:pt x="5115753" y="1129969"/>
                  </a:lnTo>
                  <a:lnTo>
                    <a:pt x="5113009" y="1128597"/>
                  </a:lnTo>
                  <a:close/>
                  <a:moveTo>
                    <a:pt x="5093787" y="1128597"/>
                  </a:moveTo>
                  <a:lnTo>
                    <a:pt x="5092011" y="1132149"/>
                  </a:lnTo>
                  <a:lnTo>
                    <a:pt x="5096807" y="1131617"/>
                  </a:lnTo>
                  <a:close/>
                  <a:moveTo>
                    <a:pt x="5140468" y="1123105"/>
                  </a:moveTo>
                  <a:lnTo>
                    <a:pt x="5137723" y="1128596"/>
                  </a:lnTo>
                  <a:lnTo>
                    <a:pt x="5145961" y="1131342"/>
                  </a:lnTo>
                  <a:lnTo>
                    <a:pt x="5151452" y="1136833"/>
                  </a:lnTo>
                  <a:lnTo>
                    <a:pt x="5151452" y="1128597"/>
                  </a:lnTo>
                  <a:lnTo>
                    <a:pt x="5145960" y="1125851"/>
                  </a:lnTo>
                  <a:close/>
                  <a:moveTo>
                    <a:pt x="5121247" y="1123105"/>
                  </a:moveTo>
                  <a:lnTo>
                    <a:pt x="5121247" y="1128597"/>
                  </a:lnTo>
                  <a:lnTo>
                    <a:pt x="5120249" y="1129594"/>
                  </a:lnTo>
                  <a:lnTo>
                    <a:pt x="5128465" y="1128910"/>
                  </a:lnTo>
                  <a:lnTo>
                    <a:pt x="5129485" y="1125851"/>
                  </a:lnTo>
                  <a:lnTo>
                    <a:pt x="5126739" y="1125851"/>
                  </a:lnTo>
                  <a:lnTo>
                    <a:pt x="5123993" y="1125851"/>
                  </a:lnTo>
                  <a:close/>
                  <a:moveTo>
                    <a:pt x="6046642" y="1120359"/>
                  </a:moveTo>
                  <a:lnTo>
                    <a:pt x="6047557" y="1120359"/>
                  </a:lnTo>
                  <a:lnTo>
                    <a:pt x="6046642" y="1123104"/>
                  </a:lnTo>
                  <a:lnTo>
                    <a:pt x="6043896" y="1134088"/>
                  </a:lnTo>
                  <a:lnTo>
                    <a:pt x="6079593" y="1142326"/>
                  </a:lnTo>
                  <a:lnTo>
                    <a:pt x="6076847" y="1150564"/>
                  </a:lnTo>
                  <a:lnTo>
                    <a:pt x="6071355" y="1156056"/>
                  </a:lnTo>
                  <a:lnTo>
                    <a:pt x="6065863" y="1161548"/>
                  </a:lnTo>
                  <a:lnTo>
                    <a:pt x="6057625" y="1161548"/>
                  </a:lnTo>
                  <a:lnTo>
                    <a:pt x="6054021" y="1160347"/>
                  </a:lnTo>
                  <a:lnTo>
                    <a:pt x="6041150" y="1142326"/>
                  </a:lnTo>
                  <a:lnTo>
                    <a:pt x="6043896" y="1153310"/>
                  </a:lnTo>
                  <a:lnTo>
                    <a:pt x="6049387" y="1158802"/>
                  </a:lnTo>
                  <a:lnTo>
                    <a:pt x="6041150" y="1156056"/>
                  </a:lnTo>
                  <a:lnTo>
                    <a:pt x="6035658" y="1147818"/>
                  </a:lnTo>
                  <a:lnTo>
                    <a:pt x="6032912" y="1142326"/>
                  </a:lnTo>
                  <a:lnTo>
                    <a:pt x="6035658" y="1134088"/>
                  </a:lnTo>
                  <a:lnTo>
                    <a:pt x="6041150" y="1125850"/>
                  </a:lnTo>
                  <a:close/>
                  <a:moveTo>
                    <a:pt x="5318957" y="1117613"/>
                  </a:moveTo>
                  <a:lnTo>
                    <a:pt x="5324449" y="1117613"/>
                  </a:lnTo>
                  <a:lnTo>
                    <a:pt x="5329941" y="1117613"/>
                  </a:lnTo>
                  <a:lnTo>
                    <a:pt x="5338179" y="1120359"/>
                  </a:lnTo>
                  <a:lnTo>
                    <a:pt x="5354655" y="1128597"/>
                  </a:lnTo>
                  <a:lnTo>
                    <a:pt x="5294243" y="1134089"/>
                  </a:lnTo>
                  <a:lnTo>
                    <a:pt x="5318957" y="1120359"/>
                  </a:lnTo>
                  <a:close/>
                  <a:moveTo>
                    <a:pt x="4901568" y="1117613"/>
                  </a:moveTo>
                  <a:lnTo>
                    <a:pt x="4885093" y="1120359"/>
                  </a:lnTo>
                  <a:lnTo>
                    <a:pt x="4868617" y="1123105"/>
                  </a:lnTo>
                  <a:lnTo>
                    <a:pt x="4835665" y="1136835"/>
                  </a:lnTo>
                  <a:lnTo>
                    <a:pt x="4805459" y="1150564"/>
                  </a:lnTo>
                  <a:lnTo>
                    <a:pt x="4799967" y="1147819"/>
                  </a:lnTo>
                  <a:lnTo>
                    <a:pt x="4794475" y="1145073"/>
                  </a:lnTo>
                  <a:lnTo>
                    <a:pt x="4788983" y="1145073"/>
                  </a:lnTo>
                  <a:lnTo>
                    <a:pt x="4780745" y="1153310"/>
                  </a:lnTo>
                  <a:lnTo>
                    <a:pt x="4775253" y="1158802"/>
                  </a:lnTo>
                  <a:lnTo>
                    <a:pt x="4775253" y="1167040"/>
                  </a:lnTo>
                  <a:lnTo>
                    <a:pt x="4777999" y="1172532"/>
                  </a:lnTo>
                  <a:lnTo>
                    <a:pt x="4783491" y="1172532"/>
                  </a:lnTo>
                  <a:lnTo>
                    <a:pt x="4791729" y="1175278"/>
                  </a:lnTo>
                  <a:lnTo>
                    <a:pt x="4805459" y="1175278"/>
                  </a:lnTo>
                  <a:lnTo>
                    <a:pt x="4816443" y="1175278"/>
                  </a:lnTo>
                  <a:lnTo>
                    <a:pt x="4810951" y="1167040"/>
                  </a:lnTo>
                  <a:lnTo>
                    <a:pt x="4810951" y="1161548"/>
                  </a:lnTo>
                  <a:lnTo>
                    <a:pt x="4810951" y="1158802"/>
                  </a:lnTo>
                  <a:lnTo>
                    <a:pt x="4827427" y="1156056"/>
                  </a:lnTo>
                  <a:lnTo>
                    <a:pt x="4841157" y="1153310"/>
                  </a:lnTo>
                  <a:lnTo>
                    <a:pt x="4852141" y="1150564"/>
                  </a:lnTo>
                  <a:lnTo>
                    <a:pt x="4863125" y="1147819"/>
                  </a:lnTo>
                  <a:lnTo>
                    <a:pt x="4865871" y="1147819"/>
                  </a:lnTo>
                  <a:lnTo>
                    <a:pt x="4865871" y="1150564"/>
                  </a:lnTo>
                  <a:lnTo>
                    <a:pt x="4868617" y="1150564"/>
                  </a:lnTo>
                  <a:lnTo>
                    <a:pt x="4876855" y="1156056"/>
                  </a:lnTo>
                  <a:lnTo>
                    <a:pt x="4879601" y="1156056"/>
                  </a:lnTo>
                  <a:lnTo>
                    <a:pt x="4885093" y="1156056"/>
                  </a:lnTo>
                  <a:lnTo>
                    <a:pt x="4893330" y="1147819"/>
                  </a:lnTo>
                  <a:lnTo>
                    <a:pt x="4904314" y="1134089"/>
                  </a:lnTo>
                  <a:lnTo>
                    <a:pt x="4909806" y="1128597"/>
                  </a:lnTo>
                  <a:lnTo>
                    <a:pt x="4918044" y="1123105"/>
                  </a:lnTo>
                  <a:lnTo>
                    <a:pt x="4926282" y="1123105"/>
                  </a:lnTo>
                  <a:lnTo>
                    <a:pt x="4918044" y="1120359"/>
                  </a:lnTo>
                  <a:close/>
                  <a:moveTo>
                    <a:pt x="5011407" y="1103883"/>
                  </a:moveTo>
                  <a:lnTo>
                    <a:pt x="5008661" y="1106629"/>
                  </a:lnTo>
                  <a:lnTo>
                    <a:pt x="5011407" y="1109375"/>
                  </a:lnTo>
                  <a:lnTo>
                    <a:pt x="5011407" y="1112121"/>
                  </a:lnTo>
                  <a:lnTo>
                    <a:pt x="5014153" y="1109375"/>
                  </a:lnTo>
                  <a:lnTo>
                    <a:pt x="5016899" y="1109375"/>
                  </a:lnTo>
                  <a:lnTo>
                    <a:pt x="5016899" y="1106629"/>
                  </a:lnTo>
                  <a:lnTo>
                    <a:pt x="5016899" y="1103883"/>
                  </a:lnTo>
                  <a:close/>
                  <a:moveTo>
                    <a:pt x="5052597" y="1095645"/>
                  </a:moveTo>
                  <a:lnTo>
                    <a:pt x="5049851" y="1098391"/>
                  </a:lnTo>
                  <a:lnTo>
                    <a:pt x="5055343" y="1101137"/>
                  </a:lnTo>
                  <a:lnTo>
                    <a:pt x="5060835" y="1101137"/>
                  </a:lnTo>
                  <a:lnTo>
                    <a:pt x="5060835" y="1098391"/>
                  </a:lnTo>
                  <a:lnTo>
                    <a:pt x="5063581" y="1098391"/>
                  </a:lnTo>
                  <a:lnTo>
                    <a:pt x="5063581" y="1095645"/>
                  </a:lnTo>
                  <a:lnTo>
                    <a:pt x="5058089" y="1098391"/>
                  </a:lnTo>
                  <a:lnTo>
                    <a:pt x="5058089" y="1095645"/>
                  </a:lnTo>
                  <a:close/>
                  <a:moveTo>
                    <a:pt x="5151452" y="1094272"/>
                  </a:moveTo>
                  <a:lnTo>
                    <a:pt x="5151452" y="1095645"/>
                  </a:lnTo>
                  <a:lnTo>
                    <a:pt x="5148706" y="1095645"/>
                  </a:lnTo>
                  <a:close/>
                  <a:moveTo>
                    <a:pt x="2746" y="1092899"/>
                  </a:moveTo>
                  <a:lnTo>
                    <a:pt x="10984" y="1092899"/>
                  </a:lnTo>
                  <a:lnTo>
                    <a:pt x="21968" y="1092899"/>
                  </a:lnTo>
                  <a:lnTo>
                    <a:pt x="0" y="1095645"/>
                  </a:lnTo>
                  <a:close/>
                  <a:moveTo>
                    <a:pt x="5398590" y="1092899"/>
                  </a:moveTo>
                  <a:lnTo>
                    <a:pt x="5398590" y="1095645"/>
                  </a:lnTo>
                  <a:lnTo>
                    <a:pt x="5401336" y="1095645"/>
                  </a:lnTo>
                  <a:close/>
                  <a:moveTo>
                    <a:pt x="5601793" y="1090153"/>
                  </a:moveTo>
                  <a:lnTo>
                    <a:pt x="5640236" y="1090153"/>
                  </a:lnTo>
                  <a:lnTo>
                    <a:pt x="5670442" y="1095645"/>
                  </a:lnTo>
                  <a:lnTo>
                    <a:pt x="5535889" y="1109375"/>
                  </a:lnTo>
                  <a:lnTo>
                    <a:pt x="5549619" y="1101137"/>
                  </a:lnTo>
                  <a:lnTo>
                    <a:pt x="5566095" y="1095645"/>
                  </a:lnTo>
                  <a:lnTo>
                    <a:pt x="5582571" y="1092899"/>
                  </a:lnTo>
                  <a:close/>
                  <a:moveTo>
                    <a:pt x="5848573" y="1088123"/>
                  </a:moveTo>
                  <a:lnTo>
                    <a:pt x="5846185" y="1092899"/>
                  </a:lnTo>
                  <a:lnTo>
                    <a:pt x="5845636" y="1093997"/>
                  </a:lnTo>
                  <a:lnTo>
                    <a:pt x="5840693" y="1095645"/>
                  </a:lnTo>
                  <a:lnTo>
                    <a:pt x="5843439" y="1098391"/>
                  </a:lnTo>
                  <a:lnTo>
                    <a:pt x="5845636" y="1093997"/>
                  </a:lnTo>
                  <a:lnTo>
                    <a:pt x="5860112" y="1089172"/>
                  </a:lnTo>
                  <a:close/>
                  <a:moveTo>
                    <a:pt x="5703394" y="1084661"/>
                  </a:moveTo>
                  <a:lnTo>
                    <a:pt x="5711632" y="1087407"/>
                  </a:lnTo>
                  <a:lnTo>
                    <a:pt x="5722616" y="1090153"/>
                  </a:lnTo>
                  <a:lnTo>
                    <a:pt x="5689664" y="1092899"/>
                  </a:lnTo>
                  <a:lnTo>
                    <a:pt x="5695156" y="1087407"/>
                  </a:lnTo>
                  <a:close/>
                  <a:moveTo>
                    <a:pt x="5261291" y="1081915"/>
                  </a:moveTo>
                  <a:lnTo>
                    <a:pt x="5264037" y="1084661"/>
                  </a:lnTo>
                  <a:lnTo>
                    <a:pt x="5261291" y="1087407"/>
                  </a:lnTo>
                  <a:close/>
                  <a:moveTo>
                    <a:pt x="5091041" y="1079169"/>
                  </a:moveTo>
                  <a:lnTo>
                    <a:pt x="5091041" y="1084661"/>
                  </a:lnTo>
                  <a:lnTo>
                    <a:pt x="5096533" y="1084661"/>
                  </a:lnTo>
                  <a:lnTo>
                    <a:pt x="5096533" y="1079169"/>
                  </a:lnTo>
                  <a:lnTo>
                    <a:pt x="5093787" y="1079169"/>
                  </a:lnTo>
                  <a:close/>
                  <a:moveTo>
                    <a:pt x="5132230" y="1068185"/>
                  </a:moveTo>
                  <a:lnTo>
                    <a:pt x="5129485" y="1070931"/>
                  </a:lnTo>
                  <a:lnTo>
                    <a:pt x="5129485" y="1073677"/>
                  </a:lnTo>
                  <a:lnTo>
                    <a:pt x="5126739" y="1079169"/>
                  </a:lnTo>
                  <a:lnTo>
                    <a:pt x="5126739" y="1076423"/>
                  </a:lnTo>
                  <a:lnTo>
                    <a:pt x="5121247" y="1076423"/>
                  </a:lnTo>
                  <a:lnTo>
                    <a:pt x="5121247" y="1081915"/>
                  </a:lnTo>
                  <a:lnTo>
                    <a:pt x="5118501" y="1081915"/>
                  </a:lnTo>
                  <a:lnTo>
                    <a:pt x="5115755" y="1084661"/>
                  </a:lnTo>
                  <a:lnTo>
                    <a:pt x="5113009" y="1084661"/>
                  </a:lnTo>
                  <a:lnTo>
                    <a:pt x="5113009" y="1087407"/>
                  </a:lnTo>
                  <a:lnTo>
                    <a:pt x="5115755" y="1090153"/>
                  </a:lnTo>
                  <a:lnTo>
                    <a:pt x="5118501" y="1095645"/>
                  </a:lnTo>
                  <a:lnTo>
                    <a:pt x="5110263" y="1092899"/>
                  </a:lnTo>
                  <a:lnTo>
                    <a:pt x="5104771" y="1090153"/>
                  </a:lnTo>
                  <a:lnTo>
                    <a:pt x="5102025" y="1092899"/>
                  </a:lnTo>
                  <a:lnTo>
                    <a:pt x="5102025" y="1103883"/>
                  </a:lnTo>
                  <a:lnTo>
                    <a:pt x="5102025" y="1112121"/>
                  </a:lnTo>
                  <a:lnTo>
                    <a:pt x="5099279" y="1112121"/>
                  </a:lnTo>
                  <a:lnTo>
                    <a:pt x="5099279" y="1114867"/>
                  </a:lnTo>
                  <a:lnTo>
                    <a:pt x="5096533" y="1112121"/>
                  </a:lnTo>
                  <a:lnTo>
                    <a:pt x="5096533" y="1103883"/>
                  </a:lnTo>
                  <a:lnTo>
                    <a:pt x="5099279" y="1095645"/>
                  </a:lnTo>
                  <a:lnTo>
                    <a:pt x="5088295" y="1095645"/>
                  </a:lnTo>
                  <a:lnTo>
                    <a:pt x="5080057" y="1095645"/>
                  </a:lnTo>
                  <a:lnTo>
                    <a:pt x="5071819" y="1101137"/>
                  </a:lnTo>
                  <a:lnTo>
                    <a:pt x="5063581" y="1103883"/>
                  </a:lnTo>
                  <a:lnTo>
                    <a:pt x="5069073" y="1109375"/>
                  </a:lnTo>
                  <a:lnTo>
                    <a:pt x="5074565" y="1114867"/>
                  </a:lnTo>
                  <a:lnTo>
                    <a:pt x="5074565" y="1112121"/>
                  </a:lnTo>
                  <a:lnTo>
                    <a:pt x="5074565" y="1109375"/>
                  </a:lnTo>
                  <a:lnTo>
                    <a:pt x="5082803" y="1106629"/>
                  </a:lnTo>
                  <a:lnTo>
                    <a:pt x="5091041" y="1106629"/>
                  </a:lnTo>
                  <a:lnTo>
                    <a:pt x="5093787" y="1109375"/>
                  </a:lnTo>
                  <a:lnTo>
                    <a:pt x="5093787" y="1112121"/>
                  </a:lnTo>
                  <a:lnTo>
                    <a:pt x="5088295" y="1112121"/>
                  </a:lnTo>
                  <a:lnTo>
                    <a:pt x="5082803" y="1114867"/>
                  </a:lnTo>
                  <a:lnTo>
                    <a:pt x="5082803" y="1117613"/>
                  </a:lnTo>
                  <a:lnTo>
                    <a:pt x="5049851" y="1112121"/>
                  </a:lnTo>
                  <a:lnTo>
                    <a:pt x="5033375" y="1112121"/>
                  </a:lnTo>
                  <a:lnTo>
                    <a:pt x="5025137" y="1114867"/>
                  </a:lnTo>
                  <a:lnTo>
                    <a:pt x="5016899" y="1120359"/>
                  </a:lnTo>
                  <a:lnTo>
                    <a:pt x="5025137" y="1123105"/>
                  </a:lnTo>
                  <a:lnTo>
                    <a:pt x="5030629" y="1125851"/>
                  </a:lnTo>
                  <a:lnTo>
                    <a:pt x="5033375" y="1134089"/>
                  </a:lnTo>
                  <a:lnTo>
                    <a:pt x="5034748" y="1139580"/>
                  </a:lnTo>
                  <a:lnTo>
                    <a:pt x="5038867" y="1139580"/>
                  </a:lnTo>
                  <a:lnTo>
                    <a:pt x="5036121" y="1145072"/>
                  </a:lnTo>
                  <a:lnTo>
                    <a:pt x="5036121" y="1145072"/>
                  </a:lnTo>
                  <a:lnTo>
                    <a:pt x="5036121" y="1145073"/>
                  </a:lnTo>
                  <a:lnTo>
                    <a:pt x="5042006" y="1141149"/>
                  </a:lnTo>
                  <a:lnTo>
                    <a:pt x="5038867" y="1139580"/>
                  </a:lnTo>
                  <a:lnTo>
                    <a:pt x="5049851" y="1131342"/>
                  </a:lnTo>
                  <a:lnTo>
                    <a:pt x="5063581" y="1128596"/>
                  </a:lnTo>
                  <a:lnTo>
                    <a:pt x="5069073" y="1131342"/>
                  </a:lnTo>
                  <a:lnTo>
                    <a:pt x="5069074" y="1131342"/>
                  </a:lnTo>
                  <a:lnTo>
                    <a:pt x="5088295" y="1128597"/>
                  </a:lnTo>
                  <a:lnTo>
                    <a:pt x="5104771" y="1125851"/>
                  </a:lnTo>
                  <a:lnTo>
                    <a:pt x="5110263" y="1123105"/>
                  </a:lnTo>
                  <a:lnTo>
                    <a:pt x="5118501" y="1117613"/>
                  </a:lnTo>
                  <a:lnTo>
                    <a:pt x="5126739" y="1112121"/>
                  </a:lnTo>
                  <a:lnTo>
                    <a:pt x="5107517" y="1117613"/>
                  </a:lnTo>
                  <a:lnTo>
                    <a:pt x="5104771" y="1112121"/>
                  </a:lnTo>
                  <a:lnTo>
                    <a:pt x="5118501" y="1112121"/>
                  </a:lnTo>
                  <a:lnTo>
                    <a:pt x="5118501" y="1103883"/>
                  </a:lnTo>
                  <a:lnTo>
                    <a:pt x="5118501" y="1101137"/>
                  </a:lnTo>
                  <a:lnTo>
                    <a:pt x="5118501" y="1095645"/>
                  </a:lnTo>
                  <a:lnTo>
                    <a:pt x="5123993" y="1095645"/>
                  </a:lnTo>
                  <a:lnTo>
                    <a:pt x="5126739" y="1098391"/>
                  </a:lnTo>
                  <a:lnTo>
                    <a:pt x="5132230" y="1098391"/>
                  </a:lnTo>
                  <a:lnTo>
                    <a:pt x="5134976" y="1095645"/>
                  </a:lnTo>
                  <a:lnTo>
                    <a:pt x="5134976" y="1092899"/>
                  </a:lnTo>
                  <a:lnTo>
                    <a:pt x="5129485" y="1092899"/>
                  </a:lnTo>
                  <a:lnTo>
                    <a:pt x="5129485" y="1087407"/>
                  </a:lnTo>
                  <a:lnTo>
                    <a:pt x="5134976" y="1087407"/>
                  </a:lnTo>
                  <a:lnTo>
                    <a:pt x="5137722" y="1087407"/>
                  </a:lnTo>
                  <a:lnTo>
                    <a:pt x="5140468" y="1087407"/>
                  </a:lnTo>
                  <a:lnTo>
                    <a:pt x="5143214" y="1087407"/>
                  </a:lnTo>
                  <a:lnTo>
                    <a:pt x="5145960" y="1084661"/>
                  </a:lnTo>
                  <a:lnTo>
                    <a:pt x="5143214" y="1081915"/>
                  </a:lnTo>
                  <a:lnTo>
                    <a:pt x="5143214" y="1079169"/>
                  </a:lnTo>
                  <a:lnTo>
                    <a:pt x="5143214" y="1073677"/>
                  </a:lnTo>
                  <a:lnTo>
                    <a:pt x="5137722" y="1070931"/>
                  </a:lnTo>
                  <a:close/>
                  <a:moveTo>
                    <a:pt x="5266783" y="1065439"/>
                  </a:moveTo>
                  <a:lnTo>
                    <a:pt x="5266783" y="1070931"/>
                  </a:lnTo>
                  <a:lnTo>
                    <a:pt x="5269529" y="1073677"/>
                  </a:lnTo>
                  <a:lnTo>
                    <a:pt x="5272275" y="1076423"/>
                  </a:lnTo>
                  <a:lnTo>
                    <a:pt x="5272275" y="1081915"/>
                  </a:lnTo>
                  <a:lnTo>
                    <a:pt x="5280513" y="1081915"/>
                  </a:lnTo>
                  <a:lnTo>
                    <a:pt x="5280513" y="1076423"/>
                  </a:lnTo>
                  <a:lnTo>
                    <a:pt x="5277767" y="1073677"/>
                  </a:lnTo>
                  <a:lnTo>
                    <a:pt x="5275021" y="1070931"/>
                  </a:lnTo>
                  <a:lnTo>
                    <a:pt x="5275021" y="1065439"/>
                  </a:lnTo>
                  <a:close/>
                  <a:moveTo>
                    <a:pt x="5206372" y="1065439"/>
                  </a:moveTo>
                  <a:lnTo>
                    <a:pt x="5200880" y="1068185"/>
                  </a:lnTo>
                  <a:lnTo>
                    <a:pt x="5198134" y="1070931"/>
                  </a:lnTo>
                  <a:lnTo>
                    <a:pt x="5198134" y="1076423"/>
                  </a:lnTo>
                  <a:lnTo>
                    <a:pt x="5203626" y="1081915"/>
                  </a:lnTo>
                  <a:lnTo>
                    <a:pt x="5209118" y="1084661"/>
                  </a:lnTo>
                  <a:lnTo>
                    <a:pt x="5214610" y="1084661"/>
                  </a:lnTo>
                  <a:lnTo>
                    <a:pt x="5217356" y="1084661"/>
                  </a:lnTo>
                  <a:lnTo>
                    <a:pt x="5217356" y="1068185"/>
                  </a:lnTo>
                  <a:lnTo>
                    <a:pt x="5209118" y="1068185"/>
                  </a:lnTo>
                  <a:close/>
                  <a:moveTo>
                    <a:pt x="5069073" y="1059947"/>
                  </a:moveTo>
                  <a:lnTo>
                    <a:pt x="5069073" y="1062693"/>
                  </a:lnTo>
                  <a:lnTo>
                    <a:pt x="5071819" y="1065439"/>
                  </a:lnTo>
                  <a:lnTo>
                    <a:pt x="5077311" y="1068185"/>
                  </a:lnTo>
                  <a:lnTo>
                    <a:pt x="5080057" y="1065439"/>
                  </a:lnTo>
                  <a:lnTo>
                    <a:pt x="5080057" y="1062693"/>
                  </a:lnTo>
                  <a:lnTo>
                    <a:pt x="5077311" y="1059947"/>
                  </a:lnTo>
                  <a:lnTo>
                    <a:pt x="5071819" y="1059947"/>
                  </a:lnTo>
                  <a:close/>
                  <a:moveTo>
                    <a:pt x="5390352" y="1057201"/>
                  </a:moveTo>
                  <a:lnTo>
                    <a:pt x="5382114" y="1059947"/>
                  </a:lnTo>
                  <a:lnTo>
                    <a:pt x="5384860" y="1070931"/>
                  </a:lnTo>
                  <a:lnTo>
                    <a:pt x="5387606" y="1076423"/>
                  </a:lnTo>
                  <a:lnTo>
                    <a:pt x="5387606" y="1084661"/>
                  </a:lnTo>
                  <a:lnTo>
                    <a:pt x="5401336" y="1087407"/>
                  </a:lnTo>
                  <a:lnTo>
                    <a:pt x="5415066" y="1084661"/>
                  </a:lnTo>
                  <a:lnTo>
                    <a:pt x="5415066" y="1073677"/>
                  </a:lnTo>
                  <a:lnTo>
                    <a:pt x="5412320" y="1073677"/>
                  </a:lnTo>
                  <a:lnTo>
                    <a:pt x="5409574" y="1070931"/>
                  </a:lnTo>
                  <a:lnTo>
                    <a:pt x="5412320" y="1062693"/>
                  </a:lnTo>
                  <a:lnTo>
                    <a:pt x="5406828" y="1059947"/>
                  </a:lnTo>
                  <a:lnTo>
                    <a:pt x="5404082" y="1057201"/>
                  </a:lnTo>
                  <a:close/>
                  <a:moveTo>
                    <a:pt x="5302481" y="1057201"/>
                  </a:moveTo>
                  <a:lnTo>
                    <a:pt x="5296989" y="1059947"/>
                  </a:lnTo>
                  <a:lnTo>
                    <a:pt x="5296989" y="1065439"/>
                  </a:lnTo>
                  <a:lnTo>
                    <a:pt x="5302481" y="1062693"/>
                  </a:lnTo>
                  <a:close/>
                  <a:moveTo>
                    <a:pt x="5220102" y="1057201"/>
                  </a:moveTo>
                  <a:lnTo>
                    <a:pt x="5217356" y="1059947"/>
                  </a:lnTo>
                  <a:lnTo>
                    <a:pt x="5217356" y="1065439"/>
                  </a:lnTo>
                  <a:lnTo>
                    <a:pt x="5222848" y="1065439"/>
                  </a:lnTo>
                  <a:lnTo>
                    <a:pt x="5222848" y="1059947"/>
                  </a:lnTo>
                  <a:lnTo>
                    <a:pt x="5225594" y="1059947"/>
                  </a:lnTo>
                  <a:lnTo>
                    <a:pt x="5225594" y="1057201"/>
                  </a:lnTo>
                  <a:lnTo>
                    <a:pt x="5222848" y="1057201"/>
                  </a:lnTo>
                  <a:close/>
                  <a:moveTo>
                    <a:pt x="6050990" y="1055027"/>
                  </a:moveTo>
                  <a:lnTo>
                    <a:pt x="5826635" y="1077772"/>
                  </a:lnTo>
                  <a:lnTo>
                    <a:pt x="5846185" y="1079169"/>
                  </a:lnTo>
                  <a:lnTo>
                    <a:pt x="5881883" y="1076423"/>
                  </a:lnTo>
                  <a:lnTo>
                    <a:pt x="5917580" y="1070931"/>
                  </a:lnTo>
                  <a:lnTo>
                    <a:pt x="5956024" y="1065439"/>
                  </a:lnTo>
                  <a:lnTo>
                    <a:pt x="5983484" y="1062693"/>
                  </a:lnTo>
                  <a:lnTo>
                    <a:pt x="6008198" y="1062693"/>
                  </a:lnTo>
                  <a:lnTo>
                    <a:pt x="6032912" y="1059947"/>
                  </a:lnTo>
                  <a:lnTo>
                    <a:pt x="6046642" y="1057201"/>
                  </a:lnTo>
                  <a:close/>
                  <a:moveTo>
                    <a:pt x="5209118" y="1051709"/>
                  </a:moveTo>
                  <a:lnTo>
                    <a:pt x="5206372" y="1054455"/>
                  </a:lnTo>
                  <a:lnTo>
                    <a:pt x="5200880" y="1054455"/>
                  </a:lnTo>
                  <a:lnTo>
                    <a:pt x="5195388" y="1057201"/>
                  </a:lnTo>
                  <a:lnTo>
                    <a:pt x="5192642" y="1062693"/>
                  </a:lnTo>
                  <a:lnTo>
                    <a:pt x="5209118" y="1062693"/>
                  </a:lnTo>
                  <a:lnTo>
                    <a:pt x="5211864" y="1059947"/>
                  </a:lnTo>
                  <a:lnTo>
                    <a:pt x="5211864" y="1057201"/>
                  </a:lnTo>
                  <a:close/>
                  <a:moveTo>
                    <a:pt x="5187150" y="1051709"/>
                  </a:moveTo>
                  <a:lnTo>
                    <a:pt x="5187150" y="1057201"/>
                  </a:lnTo>
                  <a:lnTo>
                    <a:pt x="5192642" y="1057201"/>
                  </a:lnTo>
                  <a:lnTo>
                    <a:pt x="5192642" y="1051709"/>
                  </a:lnTo>
                  <a:close/>
                  <a:moveTo>
                    <a:pt x="5118501" y="1051709"/>
                  </a:moveTo>
                  <a:lnTo>
                    <a:pt x="5121247" y="1057201"/>
                  </a:lnTo>
                  <a:lnTo>
                    <a:pt x="5126739" y="1057201"/>
                  </a:lnTo>
                  <a:lnTo>
                    <a:pt x="5123993" y="1051709"/>
                  </a:lnTo>
                  <a:close/>
                  <a:moveTo>
                    <a:pt x="5480970" y="1048963"/>
                  </a:moveTo>
                  <a:lnTo>
                    <a:pt x="5478224" y="1051709"/>
                  </a:lnTo>
                  <a:lnTo>
                    <a:pt x="5478224" y="1054455"/>
                  </a:lnTo>
                  <a:lnTo>
                    <a:pt x="5480970" y="1057201"/>
                  </a:lnTo>
                  <a:lnTo>
                    <a:pt x="5483716" y="1057201"/>
                  </a:lnTo>
                  <a:lnTo>
                    <a:pt x="5486462" y="1057201"/>
                  </a:lnTo>
                  <a:lnTo>
                    <a:pt x="5486462" y="1051709"/>
                  </a:lnTo>
                  <a:lnTo>
                    <a:pt x="5486462" y="1048963"/>
                  </a:lnTo>
                  <a:close/>
                  <a:moveTo>
                    <a:pt x="5091041" y="1043471"/>
                  </a:moveTo>
                  <a:lnTo>
                    <a:pt x="5088295" y="1046217"/>
                  </a:lnTo>
                  <a:lnTo>
                    <a:pt x="5088295" y="1054455"/>
                  </a:lnTo>
                  <a:lnTo>
                    <a:pt x="5093787" y="1054455"/>
                  </a:lnTo>
                  <a:lnTo>
                    <a:pt x="5096533" y="1057201"/>
                  </a:lnTo>
                  <a:lnTo>
                    <a:pt x="5099279" y="1057201"/>
                  </a:lnTo>
                  <a:lnTo>
                    <a:pt x="5099279" y="1046217"/>
                  </a:lnTo>
                  <a:lnTo>
                    <a:pt x="5096533" y="1046217"/>
                  </a:lnTo>
                  <a:lnTo>
                    <a:pt x="5093787" y="1046217"/>
                  </a:lnTo>
                  <a:lnTo>
                    <a:pt x="5093787" y="1043471"/>
                  </a:lnTo>
                  <a:close/>
                  <a:moveTo>
                    <a:pt x="5264037" y="1040725"/>
                  </a:moveTo>
                  <a:lnTo>
                    <a:pt x="5261291" y="1048963"/>
                  </a:lnTo>
                  <a:lnTo>
                    <a:pt x="5261291" y="1057201"/>
                  </a:lnTo>
                  <a:lnTo>
                    <a:pt x="5266783" y="1057201"/>
                  </a:lnTo>
                  <a:lnTo>
                    <a:pt x="5266783" y="1054455"/>
                  </a:lnTo>
                  <a:lnTo>
                    <a:pt x="5272275" y="1054455"/>
                  </a:lnTo>
                  <a:lnTo>
                    <a:pt x="5272275" y="1043471"/>
                  </a:lnTo>
                  <a:lnTo>
                    <a:pt x="5269529" y="1040725"/>
                  </a:lnTo>
                  <a:close/>
                  <a:moveTo>
                    <a:pt x="5250308" y="1040725"/>
                  </a:moveTo>
                  <a:lnTo>
                    <a:pt x="5250308" y="1043471"/>
                  </a:lnTo>
                  <a:lnTo>
                    <a:pt x="5253053" y="1043471"/>
                  </a:lnTo>
                  <a:lnTo>
                    <a:pt x="5253053" y="1046217"/>
                  </a:lnTo>
                  <a:lnTo>
                    <a:pt x="5253053" y="1048963"/>
                  </a:lnTo>
                  <a:lnTo>
                    <a:pt x="5258545" y="1048963"/>
                  </a:lnTo>
                  <a:lnTo>
                    <a:pt x="5258545" y="1043471"/>
                  </a:lnTo>
                  <a:lnTo>
                    <a:pt x="5258545" y="1040725"/>
                  </a:lnTo>
                  <a:lnTo>
                    <a:pt x="5255799" y="1040725"/>
                  </a:lnTo>
                  <a:lnTo>
                    <a:pt x="5253053" y="1040725"/>
                  </a:lnTo>
                  <a:close/>
                  <a:moveTo>
                    <a:pt x="5071819" y="1040725"/>
                  </a:moveTo>
                  <a:lnTo>
                    <a:pt x="5069073" y="1043471"/>
                  </a:lnTo>
                  <a:lnTo>
                    <a:pt x="5066327" y="1043471"/>
                  </a:lnTo>
                  <a:lnTo>
                    <a:pt x="5063581" y="1043471"/>
                  </a:lnTo>
                  <a:lnTo>
                    <a:pt x="5066327" y="1048963"/>
                  </a:lnTo>
                  <a:lnTo>
                    <a:pt x="5066327" y="1054455"/>
                  </a:lnTo>
                  <a:lnTo>
                    <a:pt x="5074565" y="1054455"/>
                  </a:lnTo>
                  <a:lnTo>
                    <a:pt x="5074565" y="1048963"/>
                  </a:lnTo>
                  <a:lnTo>
                    <a:pt x="5074565" y="1046217"/>
                  </a:lnTo>
                  <a:close/>
                  <a:moveTo>
                    <a:pt x="5579825" y="1037979"/>
                  </a:moveTo>
                  <a:lnTo>
                    <a:pt x="5579825" y="1040725"/>
                  </a:lnTo>
                  <a:lnTo>
                    <a:pt x="5582571" y="1046217"/>
                  </a:lnTo>
                  <a:lnTo>
                    <a:pt x="5588063" y="1046217"/>
                  </a:lnTo>
                  <a:lnTo>
                    <a:pt x="5593555" y="1043471"/>
                  </a:lnTo>
                  <a:lnTo>
                    <a:pt x="5588063" y="1040725"/>
                  </a:lnTo>
                  <a:close/>
                  <a:moveTo>
                    <a:pt x="5198134" y="1037979"/>
                  </a:moveTo>
                  <a:lnTo>
                    <a:pt x="5195388" y="1040725"/>
                  </a:lnTo>
                  <a:lnTo>
                    <a:pt x="5198134" y="1046217"/>
                  </a:lnTo>
                  <a:lnTo>
                    <a:pt x="5203626" y="1046217"/>
                  </a:lnTo>
                  <a:lnTo>
                    <a:pt x="5209118" y="1043471"/>
                  </a:lnTo>
                  <a:lnTo>
                    <a:pt x="5214610" y="1040725"/>
                  </a:lnTo>
                  <a:lnTo>
                    <a:pt x="5203626" y="1037979"/>
                  </a:lnTo>
                  <a:close/>
                  <a:moveTo>
                    <a:pt x="5129485" y="1037979"/>
                  </a:moveTo>
                  <a:lnTo>
                    <a:pt x="5126739" y="1040725"/>
                  </a:lnTo>
                  <a:lnTo>
                    <a:pt x="5123993" y="1046217"/>
                  </a:lnTo>
                  <a:lnTo>
                    <a:pt x="5126739" y="1048963"/>
                  </a:lnTo>
                  <a:lnTo>
                    <a:pt x="5132230" y="1048963"/>
                  </a:lnTo>
                  <a:lnTo>
                    <a:pt x="5137722" y="1043471"/>
                  </a:lnTo>
                  <a:lnTo>
                    <a:pt x="5145960" y="1040725"/>
                  </a:lnTo>
                  <a:lnTo>
                    <a:pt x="5145960" y="1046217"/>
                  </a:lnTo>
                  <a:lnTo>
                    <a:pt x="5143214" y="1051709"/>
                  </a:lnTo>
                  <a:lnTo>
                    <a:pt x="5140468" y="1057201"/>
                  </a:lnTo>
                  <a:lnTo>
                    <a:pt x="5143214" y="1057201"/>
                  </a:lnTo>
                  <a:lnTo>
                    <a:pt x="5148706" y="1062693"/>
                  </a:lnTo>
                  <a:lnTo>
                    <a:pt x="5143214" y="1065439"/>
                  </a:lnTo>
                  <a:lnTo>
                    <a:pt x="5143214" y="1070931"/>
                  </a:lnTo>
                  <a:lnTo>
                    <a:pt x="5145960" y="1070931"/>
                  </a:lnTo>
                  <a:lnTo>
                    <a:pt x="5148706" y="1073677"/>
                  </a:lnTo>
                  <a:lnTo>
                    <a:pt x="5151452" y="1076423"/>
                  </a:lnTo>
                  <a:lnTo>
                    <a:pt x="5148706" y="1076423"/>
                  </a:lnTo>
                  <a:lnTo>
                    <a:pt x="5151452" y="1079169"/>
                  </a:lnTo>
                  <a:lnTo>
                    <a:pt x="5151452" y="1084661"/>
                  </a:lnTo>
                  <a:lnTo>
                    <a:pt x="5154198" y="1084661"/>
                  </a:lnTo>
                  <a:lnTo>
                    <a:pt x="5156944" y="1081915"/>
                  </a:lnTo>
                  <a:lnTo>
                    <a:pt x="5159690" y="1084661"/>
                  </a:lnTo>
                  <a:lnTo>
                    <a:pt x="5176166" y="1084661"/>
                  </a:lnTo>
                  <a:lnTo>
                    <a:pt x="5176166" y="1081915"/>
                  </a:lnTo>
                  <a:lnTo>
                    <a:pt x="5178912" y="1076423"/>
                  </a:lnTo>
                  <a:lnTo>
                    <a:pt x="5181658" y="1076423"/>
                  </a:lnTo>
                  <a:lnTo>
                    <a:pt x="5187150" y="1076423"/>
                  </a:lnTo>
                  <a:lnTo>
                    <a:pt x="5187150" y="1070931"/>
                  </a:lnTo>
                  <a:lnTo>
                    <a:pt x="5187150" y="1068185"/>
                  </a:lnTo>
                  <a:lnTo>
                    <a:pt x="5187150" y="1065439"/>
                  </a:lnTo>
                  <a:lnTo>
                    <a:pt x="5181658" y="1065439"/>
                  </a:lnTo>
                  <a:lnTo>
                    <a:pt x="5178912" y="1065439"/>
                  </a:lnTo>
                  <a:lnTo>
                    <a:pt x="5167928" y="1062693"/>
                  </a:lnTo>
                  <a:lnTo>
                    <a:pt x="5167928" y="1065439"/>
                  </a:lnTo>
                  <a:lnTo>
                    <a:pt x="5165182" y="1068185"/>
                  </a:lnTo>
                  <a:lnTo>
                    <a:pt x="5159690" y="1068185"/>
                  </a:lnTo>
                  <a:lnTo>
                    <a:pt x="5156944" y="1068185"/>
                  </a:lnTo>
                  <a:lnTo>
                    <a:pt x="5154198" y="1065439"/>
                  </a:lnTo>
                  <a:lnTo>
                    <a:pt x="5154198" y="1062693"/>
                  </a:lnTo>
                  <a:lnTo>
                    <a:pt x="5154198" y="1059947"/>
                  </a:lnTo>
                  <a:lnTo>
                    <a:pt x="5159690" y="1059947"/>
                  </a:lnTo>
                  <a:lnTo>
                    <a:pt x="5165182" y="1062693"/>
                  </a:lnTo>
                  <a:lnTo>
                    <a:pt x="5170674" y="1057201"/>
                  </a:lnTo>
                  <a:lnTo>
                    <a:pt x="5173420" y="1057201"/>
                  </a:lnTo>
                  <a:lnTo>
                    <a:pt x="5176166" y="1057201"/>
                  </a:lnTo>
                  <a:lnTo>
                    <a:pt x="5178912" y="1054455"/>
                  </a:lnTo>
                  <a:lnTo>
                    <a:pt x="5178912" y="1046217"/>
                  </a:lnTo>
                  <a:lnTo>
                    <a:pt x="5173420" y="1046217"/>
                  </a:lnTo>
                  <a:lnTo>
                    <a:pt x="5170674" y="1048963"/>
                  </a:lnTo>
                  <a:lnTo>
                    <a:pt x="5167928" y="1046217"/>
                  </a:lnTo>
                  <a:lnTo>
                    <a:pt x="5165182" y="1043471"/>
                  </a:lnTo>
                  <a:lnTo>
                    <a:pt x="5165182" y="1040725"/>
                  </a:lnTo>
                  <a:lnTo>
                    <a:pt x="5159690" y="1040725"/>
                  </a:lnTo>
                  <a:lnTo>
                    <a:pt x="5156944" y="1043471"/>
                  </a:lnTo>
                  <a:lnTo>
                    <a:pt x="5154198" y="1040725"/>
                  </a:lnTo>
                  <a:lnTo>
                    <a:pt x="5151452" y="1040725"/>
                  </a:lnTo>
                  <a:lnTo>
                    <a:pt x="5145960" y="1037979"/>
                  </a:lnTo>
                  <a:lnTo>
                    <a:pt x="5143214" y="1037979"/>
                  </a:lnTo>
                  <a:lnTo>
                    <a:pt x="5140468" y="1040725"/>
                  </a:lnTo>
                  <a:lnTo>
                    <a:pt x="5137722" y="1040725"/>
                  </a:lnTo>
                  <a:close/>
                  <a:moveTo>
                    <a:pt x="400913" y="1035234"/>
                  </a:moveTo>
                  <a:lnTo>
                    <a:pt x="409150" y="1035234"/>
                  </a:lnTo>
                  <a:lnTo>
                    <a:pt x="414642" y="1035234"/>
                  </a:lnTo>
                  <a:lnTo>
                    <a:pt x="417389" y="1037980"/>
                  </a:lnTo>
                  <a:lnTo>
                    <a:pt x="411897" y="1040726"/>
                  </a:lnTo>
                  <a:lnTo>
                    <a:pt x="409150" y="1043472"/>
                  </a:lnTo>
                  <a:lnTo>
                    <a:pt x="411897" y="1043472"/>
                  </a:lnTo>
                  <a:lnTo>
                    <a:pt x="414642" y="1046218"/>
                  </a:lnTo>
                  <a:lnTo>
                    <a:pt x="398167" y="1048964"/>
                  </a:lnTo>
                  <a:lnTo>
                    <a:pt x="398167" y="1046218"/>
                  </a:lnTo>
                  <a:lnTo>
                    <a:pt x="406404" y="1046218"/>
                  </a:lnTo>
                  <a:lnTo>
                    <a:pt x="406404" y="1040726"/>
                  </a:lnTo>
                  <a:lnTo>
                    <a:pt x="403658" y="1040726"/>
                  </a:lnTo>
                  <a:lnTo>
                    <a:pt x="403658" y="1037980"/>
                  </a:lnTo>
                  <a:close/>
                  <a:moveTo>
                    <a:pt x="5110263" y="1032487"/>
                  </a:moveTo>
                  <a:lnTo>
                    <a:pt x="5110263" y="1043471"/>
                  </a:lnTo>
                  <a:lnTo>
                    <a:pt x="5118501" y="1043471"/>
                  </a:lnTo>
                  <a:lnTo>
                    <a:pt x="5123993" y="1037979"/>
                  </a:lnTo>
                  <a:lnTo>
                    <a:pt x="5118501" y="1032487"/>
                  </a:lnTo>
                  <a:close/>
                  <a:moveTo>
                    <a:pt x="5286005" y="1029741"/>
                  </a:moveTo>
                  <a:lnTo>
                    <a:pt x="5286005" y="1032487"/>
                  </a:lnTo>
                  <a:lnTo>
                    <a:pt x="5286005" y="1035233"/>
                  </a:lnTo>
                  <a:lnTo>
                    <a:pt x="5291497" y="1037979"/>
                  </a:lnTo>
                  <a:lnTo>
                    <a:pt x="5294243" y="1035233"/>
                  </a:lnTo>
                  <a:lnTo>
                    <a:pt x="5294243" y="1032487"/>
                  </a:lnTo>
                  <a:lnTo>
                    <a:pt x="5291497" y="1029741"/>
                  </a:lnTo>
                  <a:lnTo>
                    <a:pt x="5288751" y="1029741"/>
                  </a:lnTo>
                  <a:close/>
                  <a:moveTo>
                    <a:pt x="5181658" y="1026996"/>
                  </a:moveTo>
                  <a:lnTo>
                    <a:pt x="5181658" y="1032487"/>
                  </a:lnTo>
                  <a:lnTo>
                    <a:pt x="5187150" y="1032487"/>
                  </a:lnTo>
                  <a:lnTo>
                    <a:pt x="5187150" y="1026996"/>
                  </a:lnTo>
                  <a:close/>
                  <a:moveTo>
                    <a:pt x="5140468" y="1026996"/>
                  </a:moveTo>
                  <a:lnTo>
                    <a:pt x="5137722" y="1029741"/>
                  </a:lnTo>
                  <a:lnTo>
                    <a:pt x="5134976" y="1029741"/>
                  </a:lnTo>
                  <a:lnTo>
                    <a:pt x="5134976" y="1032487"/>
                  </a:lnTo>
                  <a:lnTo>
                    <a:pt x="5137722" y="1032487"/>
                  </a:lnTo>
                  <a:lnTo>
                    <a:pt x="5145960" y="1032487"/>
                  </a:lnTo>
                  <a:lnTo>
                    <a:pt x="5145960" y="1029741"/>
                  </a:lnTo>
                  <a:lnTo>
                    <a:pt x="5148706" y="1029741"/>
                  </a:lnTo>
                  <a:close/>
                  <a:moveTo>
                    <a:pt x="428372" y="1024250"/>
                  </a:moveTo>
                  <a:lnTo>
                    <a:pt x="428372" y="1029742"/>
                  </a:lnTo>
                  <a:lnTo>
                    <a:pt x="431118" y="1032488"/>
                  </a:lnTo>
                  <a:lnTo>
                    <a:pt x="431118" y="1024250"/>
                  </a:lnTo>
                  <a:close/>
                  <a:moveTo>
                    <a:pt x="486038" y="1021504"/>
                  </a:moveTo>
                  <a:lnTo>
                    <a:pt x="486038" y="1026996"/>
                  </a:lnTo>
                  <a:lnTo>
                    <a:pt x="483292" y="1029742"/>
                  </a:lnTo>
                  <a:lnTo>
                    <a:pt x="483292" y="1032488"/>
                  </a:lnTo>
                  <a:lnTo>
                    <a:pt x="483292" y="1037980"/>
                  </a:lnTo>
                  <a:lnTo>
                    <a:pt x="488784" y="1035234"/>
                  </a:lnTo>
                  <a:lnTo>
                    <a:pt x="499768" y="1035234"/>
                  </a:lnTo>
                  <a:lnTo>
                    <a:pt x="499768" y="1029742"/>
                  </a:lnTo>
                  <a:lnTo>
                    <a:pt x="491530" y="1029742"/>
                  </a:lnTo>
                  <a:lnTo>
                    <a:pt x="491530" y="1026996"/>
                  </a:lnTo>
                  <a:lnTo>
                    <a:pt x="488784" y="1024250"/>
                  </a:lnTo>
                  <a:lnTo>
                    <a:pt x="491530" y="1024250"/>
                  </a:lnTo>
                  <a:lnTo>
                    <a:pt x="491530" y="1021504"/>
                  </a:lnTo>
                  <a:close/>
                  <a:moveTo>
                    <a:pt x="5258545" y="1018758"/>
                  </a:moveTo>
                  <a:lnTo>
                    <a:pt x="5258545" y="1026996"/>
                  </a:lnTo>
                  <a:lnTo>
                    <a:pt x="5250308" y="1026996"/>
                  </a:lnTo>
                  <a:lnTo>
                    <a:pt x="5244816" y="1026996"/>
                  </a:lnTo>
                  <a:lnTo>
                    <a:pt x="5244816" y="1029741"/>
                  </a:lnTo>
                  <a:lnTo>
                    <a:pt x="5247562" y="1032487"/>
                  </a:lnTo>
                  <a:lnTo>
                    <a:pt x="5255799" y="1035233"/>
                  </a:lnTo>
                  <a:lnTo>
                    <a:pt x="5258545" y="1029741"/>
                  </a:lnTo>
                  <a:lnTo>
                    <a:pt x="5261291" y="1029741"/>
                  </a:lnTo>
                  <a:lnTo>
                    <a:pt x="5261291" y="1018758"/>
                  </a:lnTo>
                  <a:close/>
                  <a:moveTo>
                    <a:pt x="5104771" y="1018758"/>
                  </a:moveTo>
                  <a:lnTo>
                    <a:pt x="5104771" y="1021504"/>
                  </a:lnTo>
                  <a:lnTo>
                    <a:pt x="5107517" y="1024250"/>
                  </a:lnTo>
                  <a:lnTo>
                    <a:pt x="5110263" y="1026996"/>
                  </a:lnTo>
                  <a:lnTo>
                    <a:pt x="5110263" y="1029741"/>
                  </a:lnTo>
                  <a:lnTo>
                    <a:pt x="5115755" y="1029741"/>
                  </a:lnTo>
                  <a:lnTo>
                    <a:pt x="5118501" y="1029741"/>
                  </a:lnTo>
                  <a:lnTo>
                    <a:pt x="5118501" y="1026996"/>
                  </a:lnTo>
                  <a:lnTo>
                    <a:pt x="5118501" y="1024250"/>
                  </a:lnTo>
                  <a:lnTo>
                    <a:pt x="5113009" y="1024250"/>
                  </a:lnTo>
                  <a:lnTo>
                    <a:pt x="5110263" y="1021504"/>
                  </a:lnTo>
                  <a:lnTo>
                    <a:pt x="5110263" y="1018758"/>
                  </a:lnTo>
                  <a:close/>
                  <a:moveTo>
                    <a:pt x="475054" y="1016012"/>
                  </a:moveTo>
                  <a:lnTo>
                    <a:pt x="475054" y="1024250"/>
                  </a:lnTo>
                  <a:lnTo>
                    <a:pt x="477800" y="1021504"/>
                  </a:lnTo>
                  <a:lnTo>
                    <a:pt x="480546" y="1018758"/>
                  </a:lnTo>
                  <a:lnTo>
                    <a:pt x="477800" y="1016012"/>
                  </a:lnTo>
                  <a:close/>
                  <a:moveTo>
                    <a:pt x="321279" y="1016012"/>
                  </a:moveTo>
                  <a:lnTo>
                    <a:pt x="321279" y="1021504"/>
                  </a:lnTo>
                  <a:lnTo>
                    <a:pt x="326771" y="1021504"/>
                  </a:lnTo>
                  <a:lnTo>
                    <a:pt x="326771" y="1016012"/>
                  </a:lnTo>
                  <a:close/>
                  <a:moveTo>
                    <a:pt x="447594" y="1013266"/>
                  </a:moveTo>
                  <a:lnTo>
                    <a:pt x="444848" y="1016012"/>
                  </a:lnTo>
                  <a:lnTo>
                    <a:pt x="444848" y="1018758"/>
                  </a:lnTo>
                  <a:lnTo>
                    <a:pt x="442102" y="1021504"/>
                  </a:lnTo>
                  <a:lnTo>
                    <a:pt x="442102" y="1024250"/>
                  </a:lnTo>
                  <a:lnTo>
                    <a:pt x="444848" y="1026996"/>
                  </a:lnTo>
                  <a:lnTo>
                    <a:pt x="444848" y="1024250"/>
                  </a:lnTo>
                  <a:lnTo>
                    <a:pt x="447594" y="1024250"/>
                  </a:lnTo>
                  <a:close/>
                  <a:moveTo>
                    <a:pt x="5140468" y="1013266"/>
                  </a:moveTo>
                  <a:lnTo>
                    <a:pt x="5140468" y="1016012"/>
                  </a:lnTo>
                  <a:lnTo>
                    <a:pt x="5143214" y="1016012"/>
                  </a:lnTo>
                  <a:lnTo>
                    <a:pt x="5145960" y="1013266"/>
                  </a:lnTo>
                  <a:close/>
                  <a:moveTo>
                    <a:pt x="5118501" y="1013266"/>
                  </a:moveTo>
                  <a:lnTo>
                    <a:pt x="5121247" y="1016012"/>
                  </a:lnTo>
                  <a:lnTo>
                    <a:pt x="5126739" y="1016012"/>
                  </a:lnTo>
                  <a:lnTo>
                    <a:pt x="5126739" y="1013266"/>
                  </a:lnTo>
                  <a:close/>
                  <a:moveTo>
                    <a:pt x="175743" y="1010520"/>
                  </a:moveTo>
                  <a:lnTo>
                    <a:pt x="178488" y="1016012"/>
                  </a:lnTo>
                  <a:lnTo>
                    <a:pt x="181234" y="1018758"/>
                  </a:lnTo>
                  <a:lnTo>
                    <a:pt x="183980" y="1016012"/>
                  </a:lnTo>
                  <a:lnTo>
                    <a:pt x="186726" y="1013266"/>
                  </a:lnTo>
                  <a:lnTo>
                    <a:pt x="181234" y="1010520"/>
                  </a:lnTo>
                  <a:close/>
                  <a:moveTo>
                    <a:pt x="1062693" y="1010520"/>
                  </a:moveTo>
                  <a:lnTo>
                    <a:pt x="1065439" y="1015096"/>
                  </a:lnTo>
                  <a:lnTo>
                    <a:pt x="1065439" y="1018758"/>
                  </a:lnTo>
                  <a:close/>
                  <a:moveTo>
                    <a:pt x="472308" y="1007774"/>
                  </a:moveTo>
                  <a:lnTo>
                    <a:pt x="472308" y="1010520"/>
                  </a:lnTo>
                  <a:lnTo>
                    <a:pt x="469562" y="1010520"/>
                  </a:lnTo>
                  <a:lnTo>
                    <a:pt x="469562" y="1016012"/>
                  </a:lnTo>
                  <a:lnTo>
                    <a:pt x="472308" y="1016012"/>
                  </a:lnTo>
                  <a:lnTo>
                    <a:pt x="475054" y="1010520"/>
                  </a:lnTo>
                  <a:lnTo>
                    <a:pt x="475054" y="1007774"/>
                  </a:lnTo>
                  <a:close/>
                  <a:moveTo>
                    <a:pt x="5060835" y="1007774"/>
                  </a:moveTo>
                  <a:lnTo>
                    <a:pt x="5060835" y="1013266"/>
                  </a:lnTo>
                  <a:lnTo>
                    <a:pt x="5063581" y="1010520"/>
                  </a:lnTo>
                  <a:lnTo>
                    <a:pt x="5063581" y="1013266"/>
                  </a:lnTo>
                  <a:lnTo>
                    <a:pt x="5066327" y="1013266"/>
                  </a:lnTo>
                  <a:lnTo>
                    <a:pt x="5069073" y="1013266"/>
                  </a:lnTo>
                  <a:lnTo>
                    <a:pt x="5069073" y="1010520"/>
                  </a:lnTo>
                  <a:lnTo>
                    <a:pt x="5066327" y="1007774"/>
                  </a:lnTo>
                  <a:close/>
                  <a:moveTo>
                    <a:pt x="5156944" y="1005028"/>
                  </a:moveTo>
                  <a:lnTo>
                    <a:pt x="5156944" y="1010520"/>
                  </a:lnTo>
                  <a:lnTo>
                    <a:pt x="5159690" y="1013266"/>
                  </a:lnTo>
                  <a:lnTo>
                    <a:pt x="5162436" y="1013266"/>
                  </a:lnTo>
                  <a:lnTo>
                    <a:pt x="5162436" y="1010520"/>
                  </a:lnTo>
                  <a:lnTo>
                    <a:pt x="5165182" y="1010520"/>
                  </a:lnTo>
                  <a:lnTo>
                    <a:pt x="5165182" y="1013266"/>
                  </a:lnTo>
                  <a:lnTo>
                    <a:pt x="5159690" y="1016012"/>
                  </a:lnTo>
                  <a:lnTo>
                    <a:pt x="5162436" y="1021504"/>
                  </a:lnTo>
                  <a:lnTo>
                    <a:pt x="5162436" y="1026996"/>
                  </a:lnTo>
                  <a:lnTo>
                    <a:pt x="5165182" y="1026996"/>
                  </a:lnTo>
                  <a:lnTo>
                    <a:pt x="5173420" y="1024250"/>
                  </a:lnTo>
                  <a:lnTo>
                    <a:pt x="5181658" y="1024250"/>
                  </a:lnTo>
                  <a:lnTo>
                    <a:pt x="5181658" y="1018758"/>
                  </a:lnTo>
                  <a:lnTo>
                    <a:pt x="5181658" y="1016012"/>
                  </a:lnTo>
                  <a:lnTo>
                    <a:pt x="5178912" y="1013266"/>
                  </a:lnTo>
                  <a:lnTo>
                    <a:pt x="5178912" y="1010520"/>
                  </a:lnTo>
                  <a:lnTo>
                    <a:pt x="5167928" y="1007774"/>
                  </a:lnTo>
                  <a:close/>
                  <a:moveTo>
                    <a:pt x="505260" y="1002282"/>
                  </a:moveTo>
                  <a:lnTo>
                    <a:pt x="499768" y="1005028"/>
                  </a:lnTo>
                  <a:lnTo>
                    <a:pt x="497022" y="1005028"/>
                  </a:lnTo>
                  <a:lnTo>
                    <a:pt x="494276" y="1007774"/>
                  </a:lnTo>
                  <a:lnTo>
                    <a:pt x="497022" y="1007774"/>
                  </a:lnTo>
                  <a:lnTo>
                    <a:pt x="497022" y="1010520"/>
                  </a:lnTo>
                  <a:lnTo>
                    <a:pt x="499768" y="1010520"/>
                  </a:lnTo>
                  <a:lnTo>
                    <a:pt x="502514" y="1007774"/>
                  </a:lnTo>
                  <a:lnTo>
                    <a:pt x="505260" y="1007774"/>
                  </a:lnTo>
                  <a:close/>
                  <a:moveTo>
                    <a:pt x="428372" y="1002282"/>
                  </a:moveTo>
                  <a:lnTo>
                    <a:pt x="422880" y="1007774"/>
                  </a:lnTo>
                  <a:lnTo>
                    <a:pt x="417389" y="1016012"/>
                  </a:lnTo>
                  <a:lnTo>
                    <a:pt x="420134" y="1016012"/>
                  </a:lnTo>
                  <a:lnTo>
                    <a:pt x="422880" y="1016012"/>
                  </a:lnTo>
                  <a:lnTo>
                    <a:pt x="425626" y="1018758"/>
                  </a:lnTo>
                  <a:lnTo>
                    <a:pt x="428372" y="1021504"/>
                  </a:lnTo>
                  <a:lnTo>
                    <a:pt x="431118" y="1018758"/>
                  </a:lnTo>
                  <a:lnTo>
                    <a:pt x="433864" y="1021504"/>
                  </a:lnTo>
                  <a:lnTo>
                    <a:pt x="433864" y="1016012"/>
                  </a:lnTo>
                  <a:lnTo>
                    <a:pt x="428372" y="1016012"/>
                  </a:lnTo>
                  <a:lnTo>
                    <a:pt x="425626" y="1013266"/>
                  </a:lnTo>
                  <a:lnTo>
                    <a:pt x="425626" y="1010520"/>
                  </a:lnTo>
                  <a:lnTo>
                    <a:pt x="428372" y="1007774"/>
                  </a:lnTo>
                  <a:close/>
                  <a:moveTo>
                    <a:pt x="5233832" y="1002282"/>
                  </a:moveTo>
                  <a:lnTo>
                    <a:pt x="5233832" y="1005028"/>
                  </a:lnTo>
                  <a:lnTo>
                    <a:pt x="5231086" y="1007774"/>
                  </a:lnTo>
                  <a:lnTo>
                    <a:pt x="5231086" y="1010520"/>
                  </a:lnTo>
                  <a:lnTo>
                    <a:pt x="5236578" y="1007774"/>
                  </a:lnTo>
                  <a:lnTo>
                    <a:pt x="5239324" y="1007774"/>
                  </a:lnTo>
                  <a:lnTo>
                    <a:pt x="5244816" y="1007774"/>
                  </a:lnTo>
                  <a:lnTo>
                    <a:pt x="5244816" y="1002282"/>
                  </a:lnTo>
                  <a:close/>
                  <a:moveTo>
                    <a:pt x="6326731" y="999536"/>
                  </a:moveTo>
                  <a:lnTo>
                    <a:pt x="6323985" y="1005028"/>
                  </a:lnTo>
                  <a:lnTo>
                    <a:pt x="6323985" y="1007774"/>
                  </a:lnTo>
                  <a:lnTo>
                    <a:pt x="6323985" y="1013266"/>
                  </a:lnTo>
                  <a:lnTo>
                    <a:pt x="6326731" y="1016012"/>
                  </a:lnTo>
                  <a:lnTo>
                    <a:pt x="6332223" y="1016012"/>
                  </a:lnTo>
                  <a:lnTo>
                    <a:pt x="6334969" y="1016012"/>
                  </a:lnTo>
                  <a:lnTo>
                    <a:pt x="6337715" y="1013266"/>
                  </a:lnTo>
                  <a:lnTo>
                    <a:pt x="6340461" y="1007774"/>
                  </a:lnTo>
                  <a:lnTo>
                    <a:pt x="6337715" y="1005028"/>
                  </a:lnTo>
                  <a:lnTo>
                    <a:pt x="6334969" y="1002282"/>
                  </a:lnTo>
                  <a:close/>
                  <a:moveTo>
                    <a:pt x="5209118" y="999536"/>
                  </a:moveTo>
                  <a:lnTo>
                    <a:pt x="5206372" y="1005028"/>
                  </a:lnTo>
                  <a:lnTo>
                    <a:pt x="5206372" y="1010520"/>
                  </a:lnTo>
                  <a:lnTo>
                    <a:pt x="5214610" y="1010520"/>
                  </a:lnTo>
                  <a:lnTo>
                    <a:pt x="5220102" y="1007774"/>
                  </a:lnTo>
                  <a:lnTo>
                    <a:pt x="5220102" y="999536"/>
                  </a:lnTo>
                  <a:close/>
                  <a:moveTo>
                    <a:pt x="5093787" y="999536"/>
                  </a:moveTo>
                  <a:lnTo>
                    <a:pt x="5091041" y="1002282"/>
                  </a:lnTo>
                  <a:lnTo>
                    <a:pt x="5099279" y="1002282"/>
                  </a:lnTo>
                  <a:lnTo>
                    <a:pt x="5102025" y="1002282"/>
                  </a:lnTo>
                  <a:lnTo>
                    <a:pt x="5102025" y="999536"/>
                  </a:lnTo>
                  <a:lnTo>
                    <a:pt x="5099279" y="999536"/>
                  </a:lnTo>
                  <a:close/>
                  <a:moveTo>
                    <a:pt x="1079168" y="988552"/>
                  </a:moveTo>
                  <a:lnTo>
                    <a:pt x="1073676" y="991298"/>
                  </a:lnTo>
                  <a:lnTo>
                    <a:pt x="1068185" y="996790"/>
                  </a:lnTo>
                  <a:lnTo>
                    <a:pt x="1065439" y="1002282"/>
                  </a:lnTo>
                  <a:lnTo>
                    <a:pt x="1062693" y="1007774"/>
                  </a:lnTo>
                  <a:lnTo>
                    <a:pt x="1062693" y="1010520"/>
                  </a:lnTo>
                  <a:lnTo>
                    <a:pt x="1062693" y="1013266"/>
                  </a:lnTo>
                  <a:lnTo>
                    <a:pt x="1065439" y="1018758"/>
                  </a:lnTo>
                  <a:lnTo>
                    <a:pt x="1068185" y="1024249"/>
                  </a:lnTo>
                  <a:lnTo>
                    <a:pt x="1070931" y="1024249"/>
                  </a:lnTo>
                  <a:lnTo>
                    <a:pt x="1065439" y="1015096"/>
                  </a:lnTo>
                  <a:lnTo>
                    <a:pt x="1065439" y="1005028"/>
                  </a:lnTo>
                  <a:lnTo>
                    <a:pt x="1070931" y="994044"/>
                  </a:lnTo>
                  <a:lnTo>
                    <a:pt x="1077795" y="991298"/>
                  </a:lnTo>
                  <a:lnTo>
                    <a:pt x="1078253" y="990383"/>
                  </a:lnTo>
                  <a:lnTo>
                    <a:pt x="1070931" y="994044"/>
                  </a:lnTo>
                  <a:lnTo>
                    <a:pt x="1079168" y="988553"/>
                  </a:lnTo>
                  <a:close/>
                  <a:moveTo>
                    <a:pt x="5329941" y="988552"/>
                  </a:moveTo>
                  <a:lnTo>
                    <a:pt x="5327195" y="991298"/>
                  </a:lnTo>
                  <a:lnTo>
                    <a:pt x="5327195" y="999536"/>
                  </a:lnTo>
                  <a:lnTo>
                    <a:pt x="5332687" y="999536"/>
                  </a:lnTo>
                  <a:lnTo>
                    <a:pt x="5332687" y="996790"/>
                  </a:lnTo>
                  <a:lnTo>
                    <a:pt x="5335433" y="994044"/>
                  </a:lnTo>
                  <a:lnTo>
                    <a:pt x="5343671" y="996790"/>
                  </a:lnTo>
                  <a:lnTo>
                    <a:pt x="5343671" y="991298"/>
                  </a:lnTo>
                  <a:lnTo>
                    <a:pt x="5338179" y="988552"/>
                  </a:lnTo>
                  <a:lnTo>
                    <a:pt x="5338179" y="991298"/>
                  </a:lnTo>
                  <a:lnTo>
                    <a:pt x="5338179" y="994044"/>
                  </a:lnTo>
                  <a:lnTo>
                    <a:pt x="5335433" y="994044"/>
                  </a:lnTo>
                  <a:lnTo>
                    <a:pt x="5332687" y="991298"/>
                  </a:lnTo>
                  <a:close/>
                  <a:moveTo>
                    <a:pt x="5211864" y="985806"/>
                  </a:moveTo>
                  <a:lnTo>
                    <a:pt x="5211864" y="994044"/>
                  </a:lnTo>
                  <a:lnTo>
                    <a:pt x="5217356" y="991298"/>
                  </a:lnTo>
                  <a:lnTo>
                    <a:pt x="5220102" y="988552"/>
                  </a:lnTo>
                  <a:lnTo>
                    <a:pt x="5217356" y="985806"/>
                  </a:lnTo>
                  <a:close/>
                  <a:moveTo>
                    <a:pt x="5091041" y="985806"/>
                  </a:moveTo>
                  <a:lnTo>
                    <a:pt x="5085549" y="988552"/>
                  </a:lnTo>
                  <a:lnTo>
                    <a:pt x="5077311" y="988552"/>
                  </a:lnTo>
                  <a:lnTo>
                    <a:pt x="5071819" y="988552"/>
                  </a:lnTo>
                  <a:lnTo>
                    <a:pt x="5066327" y="991298"/>
                  </a:lnTo>
                  <a:lnTo>
                    <a:pt x="5069073" y="996790"/>
                  </a:lnTo>
                  <a:lnTo>
                    <a:pt x="5071819" y="1002282"/>
                  </a:lnTo>
                  <a:lnTo>
                    <a:pt x="5080057" y="1005028"/>
                  </a:lnTo>
                  <a:lnTo>
                    <a:pt x="5088295" y="1013266"/>
                  </a:lnTo>
                  <a:lnTo>
                    <a:pt x="5082803" y="1013266"/>
                  </a:lnTo>
                  <a:lnTo>
                    <a:pt x="5082803" y="1016012"/>
                  </a:lnTo>
                  <a:lnTo>
                    <a:pt x="5085549" y="1021504"/>
                  </a:lnTo>
                  <a:lnTo>
                    <a:pt x="5077311" y="1032487"/>
                  </a:lnTo>
                  <a:lnTo>
                    <a:pt x="5080057" y="1035233"/>
                  </a:lnTo>
                  <a:lnTo>
                    <a:pt x="5085549" y="1035233"/>
                  </a:lnTo>
                  <a:lnTo>
                    <a:pt x="5082803" y="1037979"/>
                  </a:lnTo>
                  <a:lnTo>
                    <a:pt x="5080057" y="1040725"/>
                  </a:lnTo>
                  <a:lnTo>
                    <a:pt x="5082803" y="1043471"/>
                  </a:lnTo>
                  <a:lnTo>
                    <a:pt x="5085549" y="1043471"/>
                  </a:lnTo>
                  <a:lnTo>
                    <a:pt x="5085549" y="1040725"/>
                  </a:lnTo>
                  <a:lnTo>
                    <a:pt x="5088295" y="1040725"/>
                  </a:lnTo>
                  <a:lnTo>
                    <a:pt x="5088295" y="1035233"/>
                  </a:lnTo>
                  <a:lnTo>
                    <a:pt x="5091041" y="1032487"/>
                  </a:lnTo>
                  <a:lnTo>
                    <a:pt x="5102025" y="1032487"/>
                  </a:lnTo>
                  <a:lnTo>
                    <a:pt x="5102025" y="1029741"/>
                  </a:lnTo>
                  <a:lnTo>
                    <a:pt x="5104771" y="1029741"/>
                  </a:lnTo>
                  <a:lnTo>
                    <a:pt x="5102025" y="1024250"/>
                  </a:lnTo>
                  <a:lnTo>
                    <a:pt x="5099279" y="1021504"/>
                  </a:lnTo>
                  <a:lnTo>
                    <a:pt x="5096533" y="1021504"/>
                  </a:lnTo>
                  <a:lnTo>
                    <a:pt x="5093787" y="1018758"/>
                  </a:lnTo>
                  <a:lnTo>
                    <a:pt x="5093787" y="1013266"/>
                  </a:lnTo>
                  <a:lnTo>
                    <a:pt x="5091041" y="1010520"/>
                  </a:lnTo>
                  <a:lnTo>
                    <a:pt x="5088295" y="1010520"/>
                  </a:lnTo>
                  <a:lnTo>
                    <a:pt x="5088295" y="1002282"/>
                  </a:lnTo>
                  <a:lnTo>
                    <a:pt x="5091041" y="996790"/>
                  </a:lnTo>
                  <a:lnTo>
                    <a:pt x="5088295" y="994044"/>
                  </a:lnTo>
                  <a:lnTo>
                    <a:pt x="5088295" y="991298"/>
                  </a:lnTo>
                  <a:lnTo>
                    <a:pt x="5091041" y="991298"/>
                  </a:lnTo>
                  <a:lnTo>
                    <a:pt x="5091041" y="988552"/>
                  </a:lnTo>
                  <a:close/>
                  <a:moveTo>
                    <a:pt x="1084661" y="983060"/>
                  </a:moveTo>
                  <a:lnTo>
                    <a:pt x="1090153" y="985806"/>
                  </a:lnTo>
                  <a:lnTo>
                    <a:pt x="1092898" y="985806"/>
                  </a:lnTo>
                  <a:lnTo>
                    <a:pt x="1095644" y="985806"/>
                  </a:lnTo>
                  <a:lnTo>
                    <a:pt x="1101136" y="988552"/>
                  </a:lnTo>
                  <a:lnTo>
                    <a:pt x="1101137" y="988552"/>
                  </a:lnTo>
                  <a:lnTo>
                    <a:pt x="1103882" y="991298"/>
                  </a:lnTo>
                  <a:lnTo>
                    <a:pt x="1102234" y="990748"/>
                  </a:lnTo>
                  <a:lnTo>
                    <a:pt x="1103882" y="994044"/>
                  </a:lnTo>
                  <a:lnTo>
                    <a:pt x="1103882" y="997340"/>
                  </a:lnTo>
                  <a:lnTo>
                    <a:pt x="1106628" y="999536"/>
                  </a:lnTo>
                  <a:lnTo>
                    <a:pt x="1103882" y="991298"/>
                  </a:lnTo>
                  <a:lnTo>
                    <a:pt x="1109374" y="996790"/>
                  </a:lnTo>
                  <a:lnTo>
                    <a:pt x="1114867" y="1005028"/>
                  </a:lnTo>
                  <a:lnTo>
                    <a:pt x="1114867" y="1016012"/>
                  </a:lnTo>
                  <a:lnTo>
                    <a:pt x="1112120" y="1024249"/>
                  </a:lnTo>
                  <a:lnTo>
                    <a:pt x="1103882" y="1035233"/>
                  </a:lnTo>
                  <a:lnTo>
                    <a:pt x="1106628" y="1026995"/>
                  </a:lnTo>
                  <a:lnTo>
                    <a:pt x="1092898" y="1037979"/>
                  </a:lnTo>
                  <a:lnTo>
                    <a:pt x="1103882" y="1035233"/>
                  </a:lnTo>
                  <a:lnTo>
                    <a:pt x="1095645" y="1037979"/>
                  </a:lnTo>
                  <a:lnTo>
                    <a:pt x="1090153" y="1040725"/>
                  </a:lnTo>
                  <a:lnTo>
                    <a:pt x="1081915" y="1043471"/>
                  </a:lnTo>
                  <a:lnTo>
                    <a:pt x="1076423" y="1040725"/>
                  </a:lnTo>
                  <a:lnTo>
                    <a:pt x="1065439" y="1040725"/>
                  </a:lnTo>
                  <a:lnTo>
                    <a:pt x="1057202" y="1032487"/>
                  </a:lnTo>
                  <a:lnTo>
                    <a:pt x="1048963" y="1024249"/>
                  </a:lnTo>
                  <a:lnTo>
                    <a:pt x="1048963" y="1013266"/>
                  </a:lnTo>
                  <a:lnTo>
                    <a:pt x="1048963" y="1002282"/>
                  </a:lnTo>
                  <a:lnTo>
                    <a:pt x="1057202" y="994044"/>
                  </a:lnTo>
                  <a:lnTo>
                    <a:pt x="1065439" y="985806"/>
                  </a:lnTo>
                  <a:lnTo>
                    <a:pt x="1073676" y="985806"/>
                  </a:lnTo>
                  <a:close/>
                  <a:moveTo>
                    <a:pt x="5258545" y="983060"/>
                  </a:moveTo>
                  <a:lnTo>
                    <a:pt x="5258545" y="985806"/>
                  </a:lnTo>
                  <a:lnTo>
                    <a:pt x="5264037" y="988552"/>
                  </a:lnTo>
                  <a:lnTo>
                    <a:pt x="5264037" y="991298"/>
                  </a:lnTo>
                  <a:lnTo>
                    <a:pt x="5269529" y="991298"/>
                  </a:lnTo>
                  <a:lnTo>
                    <a:pt x="5269529" y="985806"/>
                  </a:lnTo>
                  <a:lnTo>
                    <a:pt x="5264037" y="985806"/>
                  </a:lnTo>
                  <a:close/>
                  <a:moveTo>
                    <a:pt x="5162436" y="980314"/>
                  </a:moveTo>
                  <a:lnTo>
                    <a:pt x="5162436" y="985806"/>
                  </a:lnTo>
                  <a:lnTo>
                    <a:pt x="5165182" y="988552"/>
                  </a:lnTo>
                  <a:lnTo>
                    <a:pt x="5159690" y="988552"/>
                  </a:lnTo>
                  <a:lnTo>
                    <a:pt x="5162436" y="994044"/>
                  </a:lnTo>
                  <a:lnTo>
                    <a:pt x="5165182" y="996790"/>
                  </a:lnTo>
                  <a:lnTo>
                    <a:pt x="5167928" y="994044"/>
                  </a:lnTo>
                  <a:lnTo>
                    <a:pt x="5167928" y="991298"/>
                  </a:lnTo>
                  <a:lnTo>
                    <a:pt x="5167928" y="988552"/>
                  </a:lnTo>
                  <a:lnTo>
                    <a:pt x="5167928" y="985806"/>
                  </a:lnTo>
                  <a:lnTo>
                    <a:pt x="5170674" y="985806"/>
                  </a:lnTo>
                  <a:lnTo>
                    <a:pt x="5170674" y="983060"/>
                  </a:lnTo>
                  <a:lnTo>
                    <a:pt x="5167928" y="983060"/>
                  </a:lnTo>
                  <a:lnTo>
                    <a:pt x="5167928" y="980314"/>
                  </a:lnTo>
                  <a:lnTo>
                    <a:pt x="5165182" y="980314"/>
                  </a:lnTo>
                  <a:close/>
                  <a:moveTo>
                    <a:pt x="5104771" y="977568"/>
                  </a:moveTo>
                  <a:lnTo>
                    <a:pt x="5107517" y="980314"/>
                  </a:lnTo>
                  <a:lnTo>
                    <a:pt x="5113009" y="983060"/>
                  </a:lnTo>
                  <a:lnTo>
                    <a:pt x="5107517" y="983060"/>
                  </a:lnTo>
                  <a:lnTo>
                    <a:pt x="5104771" y="985806"/>
                  </a:lnTo>
                  <a:lnTo>
                    <a:pt x="5104771" y="991298"/>
                  </a:lnTo>
                  <a:lnTo>
                    <a:pt x="5110263" y="994044"/>
                  </a:lnTo>
                  <a:lnTo>
                    <a:pt x="5115755" y="994044"/>
                  </a:lnTo>
                  <a:lnTo>
                    <a:pt x="5118501" y="991298"/>
                  </a:lnTo>
                  <a:lnTo>
                    <a:pt x="5121247" y="985806"/>
                  </a:lnTo>
                  <a:lnTo>
                    <a:pt x="5115755" y="983060"/>
                  </a:lnTo>
                  <a:lnTo>
                    <a:pt x="5113009" y="983060"/>
                  </a:lnTo>
                  <a:lnTo>
                    <a:pt x="5113009" y="977568"/>
                  </a:lnTo>
                  <a:close/>
                  <a:moveTo>
                    <a:pt x="6615058" y="974822"/>
                  </a:moveTo>
                  <a:lnTo>
                    <a:pt x="6634280" y="994044"/>
                  </a:lnTo>
                  <a:lnTo>
                    <a:pt x="6436570" y="1016012"/>
                  </a:lnTo>
                  <a:lnTo>
                    <a:pt x="6447554" y="1007774"/>
                  </a:lnTo>
                  <a:lnTo>
                    <a:pt x="6458538" y="1002282"/>
                  </a:lnTo>
                  <a:lnTo>
                    <a:pt x="6475013" y="999536"/>
                  </a:lnTo>
                  <a:lnTo>
                    <a:pt x="6491489" y="1002282"/>
                  </a:lnTo>
                  <a:lnTo>
                    <a:pt x="6521695" y="1005028"/>
                  </a:lnTo>
                  <a:lnTo>
                    <a:pt x="6538171" y="1002282"/>
                  </a:lnTo>
                  <a:lnTo>
                    <a:pt x="6562885" y="994044"/>
                  </a:lnTo>
                  <a:close/>
                  <a:moveTo>
                    <a:pt x="5137722" y="966584"/>
                  </a:moveTo>
                  <a:lnTo>
                    <a:pt x="5129485" y="969330"/>
                  </a:lnTo>
                  <a:lnTo>
                    <a:pt x="5126739" y="969330"/>
                  </a:lnTo>
                  <a:lnTo>
                    <a:pt x="5123993" y="972076"/>
                  </a:lnTo>
                  <a:lnTo>
                    <a:pt x="5129485" y="977568"/>
                  </a:lnTo>
                  <a:lnTo>
                    <a:pt x="5137722" y="974822"/>
                  </a:lnTo>
                  <a:close/>
                  <a:moveTo>
                    <a:pt x="5102025" y="966584"/>
                  </a:moveTo>
                  <a:lnTo>
                    <a:pt x="5104771" y="972076"/>
                  </a:lnTo>
                  <a:lnTo>
                    <a:pt x="5107517" y="972076"/>
                  </a:lnTo>
                  <a:lnTo>
                    <a:pt x="5110263" y="969330"/>
                  </a:lnTo>
                  <a:lnTo>
                    <a:pt x="5110263" y="966584"/>
                  </a:lnTo>
                  <a:close/>
                  <a:moveTo>
                    <a:pt x="1035233" y="966584"/>
                  </a:moveTo>
                  <a:lnTo>
                    <a:pt x="1035233" y="969330"/>
                  </a:lnTo>
                  <a:lnTo>
                    <a:pt x="1043472" y="969330"/>
                  </a:lnTo>
                  <a:lnTo>
                    <a:pt x="1048964" y="966584"/>
                  </a:lnTo>
                  <a:close/>
                  <a:moveTo>
                    <a:pt x="5264037" y="963838"/>
                  </a:moveTo>
                  <a:lnTo>
                    <a:pt x="5264037" y="969330"/>
                  </a:lnTo>
                  <a:lnTo>
                    <a:pt x="5264037" y="972076"/>
                  </a:lnTo>
                  <a:lnTo>
                    <a:pt x="5258545" y="977568"/>
                  </a:lnTo>
                  <a:lnTo>
                    <a:pt x="5264037" y="980314"/>
                  </a:lnTo>
                  <a:lnTo>
                    <a:pt x="5269529" y="980314"/>
                  </a:lnTo>
                  <a:lnTo>
                    <a:pt x="5272275" y="972076"/>
                  </a:lnTo>
                  <a:lnTo>
                    <a:pt x="5269529" y="963838"/>
                  </a:lnTo>
                  <a:close/>
                  <a:moveTo>
                    <a:pt x="5244816" y="961092"/>
                  </a:moveTo>
                  <a:lnTo>
                    <a:pt x="5242070" y="963838"/>
                  </a:lnTo>
                  <a:lnTo>
                    <a:pt x="5242070" y="966584"/>
                  </a:lnTo>
                  <a:lnTo>
                    <a:pt x="5244816" y="966584"/>
                  </a:lnTo>
                  <a:lnTo>
                    <a:pt x="5247562" y="966584"/>
                  </a:lnTo>
                  <a:lnTo>
                    <a:pt x="5250308" y="966584"/>
                  </a:lnTo>
                  <a:lnTo>
                    <a:pt x="5253053" y="966584"/>
                  </a:lnTo>
                  <a:lnTo>
                    <a:pt x="5253053" y="961092"/>
                  </a:lnTo>
                  <a:close/>
                  <a:moveTo>
                    <a:pt x="1169785" y="961092"/>
                  </a:moveTo>
                  <a:lnTo>
                    <a:pt x="1175277" y="963838"/>
                  </a:lnTo>
                  <a:lnTo>
                    <a:pt x="1178023" y="969330"/>
                  </a:lnTo>
                  <a:lnTo>
                    <a:pt x="1178023" y="974822"/>
                  </a:lnTo>
                  <a:lnTo>
                    <a:pt x="1178023" y="980314"/>
                  </a:lnTo>
                  <a:lnTo>
                    <a:pt x="1175277" y="983060"/>
                  </a:lnTo>
                  <a:lnTo>
                    <a:pt x="1169785" y="983060"/>
                  </a:lnTo>
                  <a:lnTo>
                    <a:pt x="1167039" y="983060"/>
                  </a:lnTo>
                  <a:lnTo>
                    <a:pt x="1164293" y="980314"/>
                  </a:lnTo>
                  <a:lnTo>
                    <a:pt x="1161547" y="974822"/>
                  </a:lnTo>
                  <a:lnTo>
                    <a:pt x="1161547" y="969330"/>
                  </a:lnTo>
                  <a:lnTo>
                    <a:pt x="1164293" y="963838"/>
                  </a:lnTo>
                  <a:close/>
                  <a:moveTo>
                    <a:pt x="6175702" y="955600"/>
                  </a:moveTo>
                  <a:lnTo>
                    <a:pt x="6167464" y="958346"/>
                  </a:lnTo>
                  <a:lnTo>
                    <a:pt x="6159226" y="961092"/>
                  </a:lnTo>
                  <a:lnTo>
                    <a:pt x="6148242" y="963838"/>
                  </a:lnTo>
                  <a:lnTo>
                    <a:pt x="6137258" y="963838"/>
                  </a:lnTo>
                  <a:lnTo>
                    <a:pt x="6137258" y="958346"/>
                  </a:lnTo>
                  <a:lnTo>
                    <a:pt x="6134512" y="958346"/>
                  </a:lnTo>
                  <a:lnTo>
                    <a:pt x="6129020" y="958346"/>
                  </a:lnTo>
                  <a:lnTo>
                    <a:pt x="6129020" y="963838"/>
                  </a:lnTo>
                  <a:lnTo>
                    <a:pt x="6137258" y="963838"/>
                  </a:lnTo>
                  <a:lnTo>
                    <a:pt x="6145496" y="966584"/>
                  </a:lnTo>
                  <a:lnTo>
                    <a:pt x="6159226" y="966584"/>
                  </a:lnTo>
                  <a:lnTo>
                    <a:pt x="6172956" y="963838"/>
                  </a:lnTo>
                  <a:lnTo>
                    <a:pt x="6175702" y="961092"/>
                  </a:lnTo>
                  <a:close/>
                  <a:moveTo>
                    <a:pt x="5225594" y="955600"/>
                  </a:moveTo>
                  <a:lnTo>
                    <a:pt x="5225594" y="966584"/>
                  </a:lnTo>
                  <a:lnTo>
                    <a:pt x="5231086" y="963838"/>
                  </a:lnTo>
                  <a:lnTo>
                    <a:pt x="5233832" y="958346"/>
                  </a:lnTo>
                  <a:lnTo>
                    <a:pt x="5231086" y="958346"/>
                  </a:lnTo>
                  <a:close/>
                  <a:moveTo>
                    <a:pt x="5082803" y="955600"/>
                  </a:moveTo>
                  <a:lnTo>
                    <a:pt x="5082803" y="961092"/>
                  </a:lnTo>
                  <a:lnTo>
                    <a:pt x="5088295" y="961092"/>
                  </a:lnTo>
                  <a:lnTo>
                    <a:pt x="5091041" y="955600"/>
                  </a:lnTo>
                  <a:close/>
                  <a:moveTo>
                    <a:pt x="930887" y="955600"/>
                  </a:moveTo>
                  <a:lnTo>
                    <a:pt x="928141" y="958346"/>
                  </a:lnTo>
                  <a:lnTo>
                    <a:pt x="928141" y="963838"/>
                  </a:lnTo>
                  <a:lnTo>
                    <a:pt x="930887" y="963838"/>
                  </a:lnTo>
                  <a:lnTo>
                    <a:pt x="933632" y="963838"/>
                  </a:lnTo>
                  <a:lnTo>
                    <a:pt x="935005" y="965211"/>
                  </a:lnTo>
                  <a:lnTo>
                    <a:pt x="937857" y="965528"/>
                  </a:lnTo>
                  <a:lnTo>
                    <a:pt x="936378" y="961092"/>
                  </a:lnTo>
                  <a:close/>
                  <a:moveTo>
                    <a:pt x="5354655" y="952854"/>
                  </a:moveTo>
                  <a:lnTo>
                    <a:pt x="5354655" y="955600"/>
                  </a:lnTo>
                  <a:lnTo>
                    <a:pt x="5357401" y="958346"/>
                  </a:lnTo>
                  <a:lnTo>
                    <a:pt x="5360147" y="955600"/>
                  </a:lnTo>
                  <a:lnTo>
                    <a:pt x="5360147" y="952854"/>
                  </a:lnTo>
                  <a:lnTo>
                    <a:pt x="5357401" y="952854"/>
                  </a:lnTo>
                  <a:close/>
                  <a:moveTo>
                    <a:pt x="5178912" y="952854"/>
                  </a:moveTo>
                  <a:lnTo>
                    <a:pt x="5173420" y="958346"/>
                  </a:lnTo>
                  <a:lnTo>
                    <a:pt x="5167928" y="966584"/>
                  </a:lnTo>
                  <a:lnTo>
                    <a:pt x="5170674" y="966584"/>
                  </a:lnTo>
                  <a:lnTo>
                    <a:pt x="5173420" y="969330"/>
                  </a:lnTo>
                  <a:lnTo>
                    <a:pt x="5176166" y="972076"/>
                  </a:lnTo>
                  <a:lnTo>
                    <a:pt x="5181658" y="972076"/>
                  </a:lnTo>
                  <a:lnTo>
                    <a:pt x="5187150" y="974822"/>
                  </a:lnTo>
                  <a:lnTo>
                    <a:pt x="5187150" y="980314"/>
                  </a:lnTo>
                  <a:lnTo>
                    <a:pt x="5184404" y="980314"/>
                  </a:lnTo>
                  <a:lnTo>
                    <a:pt x="5176166" y="983060"/>
                  </a:lnTo>
                  <a:lnTo>
                    <a:pt x="5178912" y="994044"/>
                  </a:lnTo>
                  <a:lnTo>
                    <a:pt x="5187150" y="999536"/>
                  </a:lnTo>
                  <a:lnTo>
                    <a:pt x="5189896" y="996790"/>
                  </a:lnTo>
                  <a:lnTo>
                    <a:pt x="5192642" y="991298"/>
                  </a:lnTo>
                  <a:lnTo>
                    <a:pt x="5189896" y="985806"/>
                  </a:lnTo>
                  <a:lnTo>
                    <a:pt x="5187150" y="983060"/>
                  </a:lnTo>
                  <a:lnTo>
                    <a:pt x="5198134" y="983060"/>
                  </a:lnTo>
                  <a:lnTo>
                    <a:pt x="5200880" y="977568"/>
                  </a:lnTo>
                  <a:lnTo>
                    <a:pt x="5198134" y="974822"/>
                  </a:lnTo>
                  <a:lnTo>
                    <a:pt x="5195388" y="969330"/>
                  </a:lnTo>
                  <a:lnTo>
                    <a:pt x="5195388" y="963838"/>
                  </a:lnTo>
                  <a:lnTo>
                    <a:pt x="5187150" y="958346"/>
                  </a:lnTo>
                  <a:lnTo>
                    <a:pt x="5181658" y="955600"/>
                  </a:lnTo>
                  <a:close/>
                  <a:moveTo>
                    <a:pt x="856745" y="950108"/>
                  </a:moveTo>
                  <a:lnTo>
                    <a:pt x="853999" y="952854"/>
                  </a:lnTo>
                  <a:lnTo>
                    <a:pt x="856745" y="952854"/>
                  </a:lnTo>
                  <a:lnTo>
                    <a:pt x="856745" y="955600"/>
                  </a:lnTo>
                  <a:lnTo>
                    <a:pt x="859491" y="955600"/>
                  </a:lnTo>
                  <a:lnTo>
                    <a:pt x="862237" y="952854"/>
                  </a:lnTo>
                  <a:lnTo>
                    <a:pt x="862237" y="950108"/>
                  </a:lnTo>
                  <a:close/>
                  <a:moveTo>
                    <a:pt x="6238859" y="950108"/>
                  </a:moveTo>
                  <a:lnTo>
                    <a:pt x="6222384" y="955600"/>
                  </a:lnTo>
                  <a:lnTo>
                    <a:pt x="6216892" y="961092"/>
                  </a:lnTo>
                  <a:lnTo>
                    <a:pt x="6211400" y="963838"/>
                  </a:lnTo>
                  <a:lnTo>
                    <a:pt x="6238859" y="958346"/>
                  </a:lnTo>
                  <a:lnTo>
                    <a:pt x="6252589" y="958346"/>
                  </a:lnTo>
                  <a:lnTo>
                    <a:pt x="6269065" y="958346"/>
                  </a:lnTo>
                  <a:lnTo>
                    <a:pt x="6263573" y="952854"/>
                  </a:lnTo>
                  <a:lnTo>
                    <a:pt x="6258081" y="950108"/>
                  </a:lnTo>
                  <a:lnTo>
                    <a:pt x="6249843" y="950108"/>
                  </a:lnTo>
                  <a:close/>
                  <a:moveTo>
                    <a:pt x="5140468" y="950108"/>
                  </a:moveTo>
                  <a:lnTo>
                    <a:pt x="5140468" y="955600"/>
                  </a:lnTo>
                  <a:lnTo>
                    <a:pt x="5148706" y="955600"/>
                  </a:lnTo>
                  <a:lnTo>
                    <a:pt x="5148706" y="952854"/>
                  </a:lnTo>
                  <a:lnTo>
                    <a:pt x="5145960" y="950108"/>
                  </a:lnTo>
                  <a:close/>
                  <a:moveTo>
                    <a:pt x="1062694" y="947362"/>
                  </a:moveTo>
                  <a:lnTo>
                    <a:pt x="1062694" y="950108"/>
                  </a:lnTo>
                  <a:lnTo>
                    <a:pt x="1062694" y="952854"/>
                  </a:lnTo>
                  <a:lnTo>
                    <a:pt x="1065439" y="952854"/>
                  </a:lnTo>
                  <a:lnTo>
                    <a:pt x="1068185" y="952854"/>
                  </a:lnTo>
                  <a:lnTo>
                    <a:pt x="1068185" y="950108"/>
                  </a:lnTo>
                  <a:lnTo>
                    <a:pt x="1065439" y="950108"/>
                  </a:lnTo>
                  <a:lnTo>
                    <a:pt x="1065439" y="947362"/>
                  </a:lnTo>
                  <a:close/>
                  <a:moveTo>
                    <a:pt x="799080" y="947362"/>
                  </a:moveTo>
                  <a:lnTo>
                    <a:pt x="799080" y="952854"/>
                  </a:lnTo>
                  <a:lnTo>
                    <a:pt x="804571" y="952854"/>
                  </a:lnTo>
                  <a:lnTo>
                    <a:pt x="804571" y="950108"/>
                  </a:lnTo>
                  <a:close/>
                  <a:moveTo>
                    <a:pt x="6065863" y="947362"/>
                  </a:moveTo>
                  <a:lnTo>
                    <a:pt x="6068609" y="952854"/>
                  </a:lnTo>
                  <a:lnTo>
                    <a:pt x="6068609" y="958346"/>
                  </a:lnTo>
                  <a:lnTo>
                    <a:pt x="6076847" y="963838"/>
                  </a:lnTo>
                  <a:lnTo>
                    <a:pt x="6082339" y="969330"/>
                  </a:lnTo>
                  <a:lnTo>
                    <a:pt x="6082339" y="974822"/>
                  </a:lnTo>
                  <a:lnTo>
                    <a:pt x="6082339" y="983060"/>
                  </a:lnTo>
                  <a:lnTo>
                    <a:pt x="6076847" y="980314"/>
                  </a:lnTo>
                  <a:lnTo>
                    <a:pt x="6068609" y="980314"/>
                  </a:lnTo>
                  <a:lnTo>
                    <a:pt x="6060371" y="983060"/>
                  </a:lnTo>
                  <a:lnTo>
                    <a:pt x="6054879" y="988552"/>
                  </a:lnTo>
                  <a:lnTo>
                    <a:pt x="6065863" y="991298"/>
                  </a:lnTo>
                  <a:lnTo>
                    <a:pt x="6074101" y="999536"/>
                  </a:lnTo>
                  <a:lnTo>
                    <a:pt x="6076847" y="1007774"/>
                  </a:lnTo>
                  <a:lnTo>
                    <a:pt x="6076847" y="1018758"/>
                  </a:lnTo>
                  <a:lnTo>
                    <a:pt x="6079593" y="1029741"/>
                  </a:lnTo>
                  <a:lnTo>
                    <a:pt x="6082339" y="1037979"/>
                  </a:lnTo>
                  <a:lnTo>
                    <a:pt x="6090577" y="1043471"/>
                  </a:lnTo>
                  <a:lnTo>
                    <a:pt x="6104306" y="1043471"/>
                  </a:lnTo>
                  <a:lnTo>
                    <a:pt x="6104306" y="1037979"/>
                  </a:lnTo>
                  <a:lnTo>
                    <a:pt x="6104306" y="1035233"/>
                  </a:lnTo>
                  <a:lnTo>
                    <a:pt x="6096069" y="1032487"/>
                  </a:lnTo>
                  <a:lnTo>
                    <a:pt x="6087831" y="1032487"/>
                  </a:lnTo>
                  <a:lnTo>
                    <a:pt x="6085085" y="1029741"/>
                  </a:lnTo>
                  <a:lnTo>
                    <a:pt x="6082339" y="1026996"/>
                  </a:lnTo>
                  <a:lnTo>
                    <a:pt x="6093323" y="1024250"/>
                  </a:lnTo>
                  <a:lnTo>
                    <a:pt x="6104306" y="1024250"/>
                  </a:lnTo>
                  <a:lnTo>
                    <a:pt x="6123528" y="1029741"/>
                  </a:lnTo>
                  <a:lnTo>
                    <a:pt x="6142750" y="1037979"/>
                  </a:lnTo>
                  <a:lnTo>
                    <a:pt x="6150988" y="1040725"/>
                  </a:lnTo>
                  <a:lnTo>
                    <a:pt x="6161972" y="1040725"/>
                  </a:lnTo>
                  <a:lnTo>
                    <a:pt x="6172956" y="1035233"/>
                  </a:lnTo>
                  <a:lnTo>
                    <a:pt x="6178448" y="1029741"/>
                  </a:lnTo>
                  <a:lnTo>
                    <a:pt x="6189432" y="1026996"/>
                  </a:lnTo>
                  <a:lnTo>
                    <a:pt x="6200416" y="1024250"/>
                  </a:lnTo>
                  <a:lnTo>
                    <a:pt x="6208654" y="1018758"/>
                  </a:lnTo>
                  <a:lnTo>
                    <a:pt x="6216892" y="1016012"/>
                  </a:lnTo>
                  <a:lnTo>
                    <a:pt x="6227875" y="1010520"/>
                  </a:lnTo>
                  <a:lnTo>
                    <a:pt x="6238859" y="1010520"/>
                  </a:lnTo>
                  <a:lnTo>
                    <a:pt x="6249843" y="1013266"/>
                  </a:lnTo>
                  <a:lnTo>
                    <a:pt x="6271811" y="1016012"/>
                  </a:lnTo>
                  <a:lnTo>
                    <a:pt x="6293779" y="1018758"/>
                  </a:lnTo>
                  <a:lnTo>
                    <a:pt x="6304763" y="1018758"/>
                  </a:lnTo>
                  <a:lnTo>
                    <a:pt x="6315747" y="1013266"/>
                  </a:lnTo>
                  <a:lnTo>
                    <a:pt x="6318493" y="1013266"/>
                  </a:lnTo>
                  <a:lnTo>
                    <a:pt x="6310255" y="1005028"/>
                  </a:lnTo>
                  <a:lnTo>
                    <a:pt x="6296525" y="1002282"/>
                  </a:lnTo>
                  <a:lnTo>
                    <a:pt x="6280049" y="999536"/>
                  </a:lnTo>
                  <a:lnTo>
                    <a:pt x="6260827" y="999536"/>
                  </a:lnTo>
                  <a:lnTo>
                    <a:pt x="6216892" y="1005028"/>
                  </a:lnTo>
                  <a:lnTo>
                    <a:pt x="6175702" y="1010520"/>
                  </a:lnTo>
                  <a:lnTo>
                    <a:pt x="6137258" y="1013266"/>
                  </a:lnTo>
                  <a:lnTo>
                    <a:pt x="6120782" y="1013266"/>
                  </a:lnTo>
                  <a:lnTo>
                    <a:pt x="6109798" y="1007774"/>
                  </a:lnTo>
                  <a:lnTo>
                    <a:pt x="6101561" y="999536"/>
                  </a:lnTo>
                  <a:lnTo>
                    <a:pt x="6096069" y="991298"/>
                  </a:lnTo>
                  <a:lnTo>
                    <a:pt x="6098815" y="974822"/>
                  </a:lnTo>
                  <a:lnTo>
                    <a:pt x="6107052" y="955600"/>
                  </a:lnTo>
                  <a:lnTo>
                    <a:pt x="6087831" y="950108"/>
                  </a:lnTo>
                  <a:close/>
                  <a:moveTo>
                    <a:pt x="1048964" y="944616"/>
                  </a:moveTo>
                  <a:lnTo>
                    <a:pt x="1048964" y="947362"/>
                  </a:lnTo>
                  <a:lnTo>
                    <a:pt x="1048964" y="950108"/>
                  </a:lnTo>
                  <a:lnTo>
                    <a:pt x="1048964" y="955600"/>
                  </a:lnTo>
                  <a:lnTo>
                    <a:pt x="1051710" y="955600"/>
                  </a:lnTo>
                  <a:lnTo>
                    <a:pt x="1051710" y="944616"/>
                  </a:lnTo>
                  <a:close/>
                  <a:moveTo>
                    <a:pt x="812809" y="941870"/>
                  </a:moveTo>
                  <a:lnTo>
                    <a:pt x="812809" y="947362"/>
                  </a:lnTo>
                  <a:lnTo>
                    <a:pt x="821047" y="947362"/>
                  </a:lnTo>
                  <a:lnTo>
                    <a:pt x="818301" y="944616"/>
                  </a:lnTo>
                  <a:close/>
                  <a:moveTo>
                    <a:pt x="994043" y="939124"/>
                  </a:moveTo>
                  <a:lnTo>
                    <a:pt x="994043" y="941870"/>
                  </a:lnTo>
                  <a:lnTo>
                    <a:pt x="999536" y="941870"/>
                  </a:lnTo>
                  <a:lnTo>
                    <a:pt x="996790" y="939124"/>
                  </a:lnTo>
                  <a:close/>
                  <a:moveTo>
                    <a:pt x="5195388" y="939124"/>
                  </a:moveTo>
                  <a:lnTo>
                    <a:pt x="5195388" y="944616"/>
                  </a:lnTo>
                  <a:lnTo>
                    <a:pt x="5200880" y="944616"/>
                  </a:lnTo>
                  <a:lnTo>
                    <a:pt x="5203626" y="939124"/>
                  </a:lnTo>
                  <a:close/>
                  <a:moveTo>
                    <a:pt x="5280513" y="936378"/>
                  </a:moveTo>
                  <a:lnTo>
                    <a:pt x="5277767" y="941870"/>
                  </a:lnTo>
                  <a:lnTo>
                    <a:pt x="5275021" y="944616"/>
                  </a:lnTo>
                  <a:lnTo>
                    <a:pt x="5275021" y="939124"/>
                  </a:lnTo>
                  <a:lnTo>
                    <a:pt x="5272275" y="939124"/>
                  </a:lnTo>
                  <a:lnTo>
                    <a:pt x="5269529" y="939124"/>
                  </a:lnTo>
                  <a:lnTo>
                    <a:pt x="5269529" y="944616"/>
                  </a:lnTo>
                  <a:lnTo>
                    <a:pt x="5277767" y="947362"/>
                  </a:lnTo>
                  <a:lnTo>
                    <a:pt x="5283259" y="952854"/>
                  </a:lnTo>
                  <a:lnTo>
                    <a:pt x="5288751" y="952854"/>
                  </a:lnTo>
                  <a:lnTo>
                    <a:pt x="5294243" y="950108"/>
                  </a:lnTo>
                  <a:lnTo>
                    <a:pt x="5294243" y="944616"/>
                  </a:lnTo>
                  <a:lnTo>
                    <a:pt x="5291497" y="939124"/>
                  </a:lnTo>
                  <a:lnTo>
                    <a:pt x="5288751" y="936378"/>
                  </a:lnTo>
                  <a:close/>
                  <a:moveTo>
                    <a:pt x="5178912" y="936378"/>
                  </a:moveTo>
                  <a:lnTo>
                    <a:pt x="5176166" y="939124"/>
                  </a:lnTo>
                  <a:lnTo>
                    <a:pt x="5178912" y="941870"/>
                  </a:lnTo>
                  <a:lnTo>
                    <a:pt x="5181658" y="944616"/>
                  </a:lnTo>
                  <a:lnTo>
                    <a:pt x="5184404" y="944616"/>
                  </a:lnTo>
                  <a:lnTo>
                    <a:pt x="5184404" y="936378"/>
                  </a:lnTo>
                  <a:lnTo>
                    <a:pt x="5181658" y="936378"/>
                  </a:lnTo>
                  <a:close/>
                  <a:moveTo>
                    <a:pt x="1315322" y="933632"/>
                  </a:moveTo>
                  <a:lnTo>
                    <a:pt x="1315322" y="941870"/>
                  </a:lnTo>
                  <a:lnTo>
                    <a:pt x="1320814" y="941870"/>
                  </a:lnTo>
                  <a:lnTo>
                    <a:pt x="1318068" y="939124"/>
                  </a:lnTo>
                  <a:close/>
                  <a:moveTo>
                    <a:pt x="1062694" y="933632"/>
                  </a:moveTo>
                  <a:lnTo>
                    <a:pt x="1062694" y="939124"/>
                  </a:lnTo>
                  <a:lnTo>
                    <a:pt x="1070932" y="939124"/>
                  </a:lnTo>
                  <a:lnTo>
                    <a:pt x="1073678" y="939124"/>
                  </a:lnTo>
                  <a:lnTo>
                    <a:pt x="1073678" y="936378"/>
                  </a:lnTo>
                  <a:lnTo>
                    <a:pt x="1068185" y="933632"/>
                  </a:lnTo>
                  <a:close/>
                  <a:moveTo>
                    <a:pt x="1054456" y="933632"/>
                  </a:moveTo>
                  <a:lnTo>
                    <a:pt x="1054456" y="936378"/>
                  </a:lnTo>
                  <a:lnTo>
                    <a:pt x="1057202" y="939124"/>
                  </a:lnTo>
                  <a:lnTo>
                    <a:pt x="1057202" y="941870"/>
                  </a:lnTo>
                  <a:lnTo>
                    <a:pt x="1062694" y="941870"/>
                  </a:lnTo>
                  <a:lnTo>
                    <a:pt x="1059948" y="936378"/>
                  </a:lnTo>
                  <a:close/>
                  <a:moveTo>
                    <a:pt x="5956024" y="930886"/>
                  </a:moveTo>
                  <a:lnTo>
                    <a:pt x="5942294" y="944616"/>
                  </a:lnTo>
                  <a:lnTo>
                    <a:pt x="5917580" y="963838"/>
                  </a:lnTo>
                  <a:lnTo>
                    <a:pt x="5909342" y="969330"/>
                  </a:lnTo>
                  <a:lnTo>
                    <a:pt x="5903850" y="974822"/>
                  </a:lnTo>
                  <a:lnTo>
                    <a:pt x="5898358" y="983060"/>
                  </a:lnTo>
                  <a:lnTo>
                    <a:pt x="5892866" y="988552"/>
                  </a:lnTo>
                  <a:lnTo>
                    <a:pt x="5887374" y="991298"/>
                  </a:lnTo>
                  <a:lnTo>
                    <a:pt x="5879136" y="994044"/>
                  </a:lnTo>
                  <a:lnTo>
                    <a:pt x="5873644" y="996790"/>
                  </a:lnTo>
                  <a:lnTo>
                    <a:pt x="5868152" y="999536"/>
                  </a:lnTo>
                  <a:lnTo>
                    <a:pt x="5859914" y="1010520"/>
                  </a:lnTo>
                  <a:lnTo>
                    <a:pt x="5857169" y="1018758"/>
                  </a:lnTo>
                  <a:lnTo>
                    <a:pt x="5851677" y="1029741"/>
                  </a:lnTo>
                  <a:lnTo>
                    <a:pt x="5846185" y="1035233"/>
                  </a:lnTo>
                  <a:lnTo>
                    <a:pt x="5835201" y="1040725"/>
                  </a:lnTo>
                  <a:lnTo>
                    <a:pt x="5821471" y="1043471"/>
                  </a:lnTo>
                  <a:lnTo>
                    <a:pt x="5796757" y="1048963"/>
                  </a:lnTo>
                  <a:lnTo>
                    <a:pt x="5788519" y="1051709"/>
                  </a:lnTo>
                  <a:lnTo>
                    <a:pt x="5785773" y="1057201"/>
                  </a:lnTo>
                  <a:lnTo>
                    <a:pt x="5788519" y="1065439"/>
                  </a:lnTo>
                  <a:lnTo>
                    <a:pt x="5799503" y="1076423"/>
                  </a:lnTo>
                  <a:lnTo>
                    <a:pt x="5796757" y="1079169"/>
                  </a:lnTo>
                  <a:lnTo>
                    <a:pt x="5799503" y="1079169"/>
                  </a:lnTo>
                  <a:lnTo>
                    <a:pt x="5799503" y="1076423"/>
                  </a:lnTo>
                  <a:lnTo>
                    <a:pt x="5804995" y="1079169"/>
                  </a:lnTo>
                  <a:lnTo>
                    <a:pt x="5810487" y="1079169"/>
                  </a:lnTo>
                  <a:lnTo>
                    <a:pt x="5812318" y="1077949"/>
                  </a:lnTo>
                  <a:lnTo>
                    <a:pt x="5807741" y="1076423"/>
                  </a:lnTo>
                  <a:lnTo>
                    <a:pt x="5813942" y="1076866"/>
                  </a:lnTo>
                  <a:lnTo>
                    <a:pt x="5818725" y="1073677"/>
                  </a:lnTo>
                  <a:lnTo>
                    <a:pt x="5826963" y="1068185"/>
                  </a:lnTo>
                  <a:lnTo>
                    <a:pt x="5835201" y="1062693"/>
                  </a:lnTo>
                  <a:lnTo>
                    <a:pt x="5835201" y="1065439"/>
                  </a:lnTo>
                  <a:lnTo>
                    <a:pt x="5837947" y="1065439"/>
                  </a:lnTo>
                  <a:lnTo>
                    <a:pt x="5837947" y="1062693"/>
                  </a:lnTo>
                  <a:lnTo>
                    <a:pt x="5843439" y="1054455"/>
                  </a:lnTo>
                  <a:lnTo>
                    <a:pt x="5846185" y="1051709"/>
                  </a:lnTo>
                  <a:lnTo>
                    <a:pt x="5851677" y="1048963"/>
                  </a:lnTo>
                  <a:lnTo>
                    <a:pt x="5857169" y="1046217"/>
                  </a:lnTo>
                  <a:lnTo>
                    <a:pt x="5890120" y="1046217"/>
                  </a:lnTo>
                  <a:lnTo>
                    <a:pt x="5906596" y="1043471"/>
                  </a:lnTo>
                  <a:lnTo>
                    <a:pt x="5923072" y="1040725"/>
                  </a:lnTo>
                  <a:lnTo>
                    <a:pt x="5953278" y="1026996"/>
                  </a:lnTo>
                  <a:lnTo>
                    <a:pt x="5983483" y="1016012"/>
                  </a:lnTo>
                  <a:lnTo>
                    <a:pt x="6008197" y="1007774"/>
                  </a:lnTo>
                  <a:lnTo>
                    <a:pt x="6016435" y="1005028"/>
                  </a:lnTo>
                  <a:lnTo>
                    <a:pt x="6024673" y="1007774"/>
                  </a:lnTo>
                  <a:lnTo>
                    <a:pt x="6038403" y="1013266"/>
                  </a:lnTo>
                  <a:lnTo>
                    <a:pt x="6052133" y="1021504"/>
                  </a:lnTo>
                  <a:lnTo>
                    <a:pt x="6065863" y="1032487"/>
                  </a:lnTo>
                  <a:lnTo>
                    <a:pt x="6065863" y="1018758"/>
                  </a:lnTo>
                  <a:lnTo>
                    <a:pt x="6063117" y="1010520"/>
                  </a:lnTo>
                  <a:lnTo>
                    <a:pt x="6054879" y="1005028"/>
                  </a:lnTo>
                  <a:lnTo>
                    <a:pt x="6043895" y="999536"/>
                  </a:lnTo>
                  <a:lnTo>
                    <a:pt x="6019181" y="988552"/>
                  </a:lnTo>
                  <a:lnTo>
                    <a:pt x="6010943" y="983060"/>
                  </a:lnTo>
                  <a:lnTo>
                    <a:pt x="6005451" y="977568"/>
                  </a:lnTo>
                  <a:lnTo>
                    <a:pt x="6005451" y="972076"/>
                  </a:lnTo>
                  <a:lnTo>
                    <a:pt x="6002705" y="972076"/>
                  </a:lnTo>
                  <a:lnTo>
                    <a:pt x="5991721" y="969330"/>
                  </a:lnTo>
                  <a:lnTo>
                    <a:pt x="5986229" y="963838"/>
                  </a:lnTo>
                  <a:lnTo>
                    <a:pt x="5980738" y="958346"/>
                  </a:lnTo>
                  <a:lnTo>
                    <a:pt x="5972500" y="944616"/>
                  </a:lnTo>
                  <a:lnTo>
                    <a:pt x="5967008" y="933632"/>
                  </a:lnTo>
                  <a:lnTo>
                    <a:pt x="5961516" y="930886"/>
                  </a:lnTo>
                  <a:close/>
                  <a:moveTo>
                    <a:pt x="1340038" y="928140"/>
                  </a:moveTo>
                  <a:lnTo>
                    <a:pt x="1340038" y="936378"/>
                  </a:lnTo>
                  <a:lnTo>
                    <a:pt x="1345529" y="936378"/>
                  </a:lnTo>
                  <a:lnTo>
                    <a:pt x="1348275" y="933632"/>
                  </a:lnTo>
                  <a:lnTo>
                    <a:pt x="1345529" y="930886"/>
                  </a:lnTo>
                  <a:close/>
                  <a:moveTo>
                    <a:pt x="6109798" y="925394"/>
                  </a:moveTo>
                  <a:lnTo>
                    <a:pt x="6109798" y="930886"/>
                  </a:lnTo>
                  <a:lnTo>
                    <a:pt x="6115290" y="930886"/>
                  </a:lnTo>
                  <a:lnTo>
                    <a:pt x="6118036" y="925394"/>
                  </a:lnTo>
                  <a:close/>
                  <a:moveTo>
                    <a:pt x="5371131" y="925394"/>
                  </a:moveTo>
                  <a:lnTo>
                    <a:pt x="5371131" y="928140"/>
                  </a:lnTo>
                  <a:lnTo>
                    <a:pt x="5373876" y="930886"/>
                  </a:lnTo>
                  <a:lnTo>
                    <a:pt x="5376622" y="933632"/>
                  </a:lnTo>
                  <a:lnTo>
                    <a:pt x="5382114" y="933632"/>
                  </a:lnTo>
                  <a:lnTo>
                    <a:pt x="5382114" y="930886"/>
                  </a:lnTo>
                  <a:lnTo>
                    <a:pt x="5382114" y="928140"/>
                  </a:lnTo>
                  <a:lnTo>
                    <a:pt x="5379368" y="925394"/>
                  </a:lnTo>
                  <a:close/>
                  <a:moveTo>
                    <a:pt x="5121247" y="925394"/>
                  </a:moveTo>
                  <a:lnTo>
                    <a:pt x="5118501" y="928140"/>
                  </a:lnTo>
                  <a:lnTo>
                    <a:pt x="5121247" y="930886"/>
                  </a:lnTo>
                  <a:lnTo>
                    <a:pt x="5123993" y="930886"/>
                  </a:lnTo>
                  <a:lnTo>
                    <a:pt x="5126739" y="928140"/>
                  </a:lnTo>
                  <a:lnTo>
                    <a:pt x="5123993" y="925394"/>
                  </a:lnTo>
                  <a:close/>
                  <a:moveTo>
                    <a:pt x="966584" y="919902"/>
                  </a:moveTo>
                  <a:lnTo>
                    <a:pt x="966584" y="922648"/>
                  </a:lnTo>
                  <a:lnTo>
                    <a:pt x="963838" y="922648"/>
                  </a:lnTo>
                  <a:lnTo>
                    <a:pt x="963838" y="925394"/>
                  </a:lnTo>
                  <a:lnTo>
                    <a:pt x="969330" y="925394"/>
                  </a:lnTo>
                  <a:lnTo>
                    <a:pt x="972076" y="925394"/>
                  </a:lnTo>
                  <a:lnTo>
                    <a:pt x="974822" y="925394"/>
                  </a:lnTo>
                  <a:lnTo>
                    <a:pt x="974822" y="922648"/>
                  </a:lnTo>
                  <a:lnTo>
                    <a:pt x="972076" y="922648"/>
                  </a:lnTo>
                  <a:close/>
                  <a:moveTo>
                    <a:pt x="6293779" y="917156"/>
                  </a:moveTo>
                  <a:lnTo>
                    <a:pt x="6293779" y="925394"/>
                  </a:lnTo>
                  <a:lnTo>
                    <a:pt x="6296525" y="925394"/>
                  </a:lnTo>
                  <a:lnTo>
                    <a:pt x="6296525" y="919902"/>
                  </a:lnTo>
                  <a:close/>
                  <a:moveTo>
                    <a:pt x="5445272" y="917156"/>
                  </a:moveTo>
                  <a:lnTo>
                    <a:pt x="5445272" y="922648"/>
                  </a:lnTo>
                  <a:lnTo>
                    <a:pt x="5450764" y="922648"/>
                  </a:lnTo>
                  <a:lnTo>
                    <a:pt x="5453510" y="925394"/>
                  </a:lnTo>
                  <a:lnTo>
                    <a:pt x="5450764" y="919902"/>
                  </a:lnTo>
                  <a:close/>
                  <a:moveTo>
                    <a:pt x="5239324" y="917156"/>
                  </a:moveTo>
                  <a:lnTo>
                    <a:pt x="5236578" y="925394"/>
                  </a:lnTo>
                  <a:lnTo>
                    <a:pt x="5236578" y="930886"/>
                  </a:lnTo>
                  <a:lnTo>
                    <a:pt x="5239324" y="936378"/>
                  </a:lnTo>
                  <a:lnTo>
                    <a:pt x="5244816" y="939124"/>
                  </a:lnTo>
                  <a:lnTo>
                    <a:pt x="5244816" y="930886"/>
                  </a:lnTo>
                  <a:lnTo>
                    <a:pt x="5242070" y="925394"/>
                  </a:lnTo>
                  <a:lnTo>
                    <a:pt x="5247562" y="925394"/>
                  </a:lnTo>
                  <a:lnTo>
                    <a:pt x="5247562" y="917156"/>
                  </a:lnTo>
                  <a:close/>
                  <a:moveTo>
                    <a:pt x="5118501" y="917156"/>
                  </a:moveTo>
                  <a:lnTo>
                    <a:pt x="5118501" y="919902"/>
                  </a:lnTo>
                  <a:lnTo>
                    <a:pt x="5123993" y="922648"/>
                  </a:lnTo>
                  <a:lnTo>
                    <a:pt x="5123993" y="917156"/>
                  </a:lnTo>
                  <a:close/>
                  <a:moveTo>
                    <a:pt x="5082803" y="917156"/>
                  </a:moveTo>
                  <a:lnTo>
                    <a:pt x="5085549" y="922648"/>
                  </a:lnTo>
                  <a:lnTo>
                    <a:pt x="5088295" y="928140"/>
                  </a:lnTo>
                  <a:lnTo>
                    <a:pt x="5091041" y="930886"/>
                  </a:lnTo>
                  <a:lnTo>
                    <a:pt x="5093787" y="936378"/>
                  </a:lnTo>
                  <a:lnTo>
                    <a:pt x="5091041" y="939124"/>
                  </a:lnTo>
                  <a:lnTo>
                    <a:pt x="5091041" y="941870"/>
                  </a:lnTo>
                  <a:lnTo>
                    <a:pt x="5093787" y="947362"/>
                  </a:lnTo>
                  <a:lnTo>
                    <a:pt x="5107517" y="947362"/>
                  </a:lnTo>
                  <a:lnTo>
                    <a:pt x="5110263" y="955600"/>
                  </a:lnTo>
                  <a:lnTo>
                    <a:pt x="5113009" y="961092"/>
                  </a:lnTo>
                  <a:lnTo>
                    <a:pt x="5118501" y="961092"/>
                  </a:lnTo>
                  <a:lnTo>
                    <a:pt x="5118501" y="955600"/>
                  </a:lnTo>
                  <a:lnTo>
                    <a:pt x="5118501" y="952854"/>
                  </a:lnTo>
                  <a:lnTo>
                    <a:pt x="5118501" y="950108"/>
                  </a:lnTo>
                  <a:lnTo>
                    <a:pt x="5118501" y="944616"/>
                  </a:lnTo>
                  <a:lnTo>
                    <a:pt x="5115755" y="944616"/>
                  </a:lnTo>
                  <a:lnTo>
                    <a:pt x="5113009" y="944616"/>
                  </a:lnTo>
                  <a:lnTo>
                    <a:pt x="5104771" y="944616"/>
                  </a:lnTo>
                  <a:lnTo>
                    <a:pt x="5104771" y="941870"/>
                  </a:lnTo>
                  <a:lnTo>
                    <a:pt x="5102025" y="939124"/>
                  </a:lnTo>
                  <a:lnTo>
                    <a:pt x="5102025" y="936378"/>
                  </a:lnTo>
                  <a:lnTo>
                    <a:pt x="5102025" y="930886"/>
                  </a:lnTo>
                  <a:lnTo>
                    <a:pt x="5102025" y="928140"/>
                  </a:lnTo>
                  <a:lnTo>
                    <a:pt x="5096533" y="925394"/>
                  </a:lnTo>
                  <a:lnTo>
                    <a:pt x="5091041" y="922648"/>
                  </a:lnTo>
                  <a:close/>
                  <a:moveTo>
                    <a:pt x="1263149" y="911664"/>
                  </a:moveTo>
                  <a:lnTo>
                    <a:pt x="1263149" y="917156"/>
                  </a:lnTo>
                  <a:lnTo>
                    <a:pt x="1263149" y="922648"/>
                  </a:lnTo>
                  <a:lnTo>
                    <a:pt x="1271389" y="925394"/>
                  </a:lnTo>
                  <a:lnTo>
                    <a:pt x="1276880" y="922648"/>
                  </a:lnTo>
                  <a:lnTo>
                    <a:pt x="1279625" y="922648"/>
                  </a:lnTo>
                  <a:lnTo>
                    <a:pt x="1282371" y="917156"/>
                  </a:lnTo>
                  <a:lnTo>
                    <a:pt x="1279625" y="917156"/>
                  </a:lnTo>
                  <a:lnTo>
                    <a:pt x="1279625" y="914410"/>
                  </a:lnTo>
                  <a:lnTo>
                    <a:pt x="1279625" y="911664"/>
                  </a:lnTo>
                  <a:close/>
                  <a:moveTo>
                    <a:pt x="5102025" y="911664"/>
                  </a:moveTo>
                  <a:lnTo>
                    <a:pt x="5102025" y="917156"/>
                  </a:lnTo>
                  <a:lnTo>
                    <a:pt x="5104771" y="919902"/>
                  </a:lnTo>
                  <a:lnTo>
                    <a:pt x="5115755" y="922648"/>
                  </a:lnTo>
                  <a:lnTo>
                    <a:pt x="5115755" y="917156"/>
                  </a:lnTo>
                  <a:lnTo>
                    <a:pt x="5110263" y="917156"/>
                  </a:lnTo>
                  <a:lnTo>
                    <a:pt x="5107517" y="914410"/>
                  </a:lnTo>
                  <a:lnTo>
                    <a:pt x="5104771" y="911664"/>
                  </a:lnTo>
                  <a:close/>
                  <a:moveTo>
                    <a:pt x="6024673" y="906172"/>
                  </a:moveTo>
                  <a:lnTo>
                    <a:pt x="6024673" y="908918"/>
                  </a:lnTo>
                  <a:lnTo>
                    <a:pt x="6030165" y="908918"/>
                  </a:lnTo>
                  <a:lnTo>
                    <a:pt x="6032911" y="908918"/>
                  </a:lnTo>
                  <a:lnTo>
                    <a:pt x="6032911" y="906172"/>
                  </a:lnTo>
                  <a:lnTo>
                    <a:pt x="6030165" y="906172"/>
                  </a:lnTo>
                  <a:lnTo>
                    <a:pt x="6027419" y="906172"/>
                  </a:lnTo>
                  <a:close/>
                  <a:moveTo>
                    <a:pt x="5708886" y="906172"/>
                  </a:moveTo>
                  <a:lnTo>
                    <a:pt x="5708886" y="914410"/>
                  </a:lnTo>
                  <a:lnTo>
                    <a:pt x="5714378" y="914410"/>
                  </a:lnTo>
                  <a:lnTo>
                    <a:pt x="5717124" y="908918"/>
                  </a:lnTo>
                  <a:lnTo>
                    <a:pt x="5714378" y="908918"/>
                  </a:lnTo>
                  <a:close/>
                  <a:moveTo>
                    <a:pt x="5165182" y="906172"/>
                  </a:moveTo>
                  <a:lnTo>
                    <a:pt x="5162436" y="908918"/>
                  </a:lnTo>
                  <a:lnTo>
                    <a:pt x="5159690" y="908918"/>
                  </a:lnTo>
                  <a:lnTo>
                    <a:pt x="5159690" y="917156"/>
                  </a:lnTo>
                  <a:lnTo>
                    <a:pt x="5165182" y="917156"/>
                  </a:lnTo>
                  <a:lnTo>
                    <a:pt x="5167928" y="911664"/>
                  </a:lnTo>
                  <a:close/>
                  <a:moveTo>
                    <a:pt x="810063" y="906172"/>
                  </a:moveTo>
                  <a:lnTo>
                    <a:pt x="807317" y="911664"/>
                  </a:lnTo>
                  <a:lnTo>
                    <a:pt x="804571" y="914410"/>
                  </a:lnTo>
                  <a:lnTo>
                    <a:pt x="801825" y="917156"/>
                  </a:lnTo>
                  <a:lnTo>
                    <a:pt x="799080" y="919902"/>
                  </a:lnTo>
                  <a:lnTo>
                    <a:pt x="804571" y="919902"/>
                  </a:lnTo>
                  <a:lnTo>
                    <a:pt x="807317" y="917156"/>
                  </a:lnTo>
                  <a:lnTo>
                    <a:pt x="810063" y="914410"/>
                  </a:lnTo>
                  <a:lnTo>
                    <a:pt x="812809" y="914410"/>
                  </a:lnTo>
                  <a:lnTo>
                    <a:pt x="812809" y="908918"/>
                  </a:lnTo>
                  <a:close/>
                  <a:moveTo>
                    <a:pt x="5791265" y="900680"/>
                  </a:moveTo>
                  <a:lnTo>
                    <a:pt x="5791265" y="903426"/>
                  </a:lnTo>
                  <a:lnTo>
                    <a:pt x="5788519" y="906172"/>
                  </a:lnTo>
                  <a:lnTo>
                    <a:pt x="5791265" y="906172"/>
                  </a:lnTo>
                  <a:lnTo>
                    <a:pt x="5794011" y="906172"/>
                  </a:lnTo>
                  <a:lnTo>
                    <a:pt x="5796757" y="903426"/>
                  </a:lnTo>
                  <a:lnTo>
                    <a:pt x="5794011" y="903426"/>
                  </a:lnTo>
                  <a:lnTo>
                    <a:pt x="5794011" y="900680"/>
                  </a:lnTo>
                  <a:close/>
                  <a:moveTo>
                    <a:pt x="903426" y="900680"/>
                  </a:moveTo>
                  <a:lnTo>
                    <a:pt x="895189" y="903426"/>
                  </a:lnTo>
                  <a:lnTo>
                    <a:pt x="895189" y="911664"/>
                  </a:lnTo>
                  <a:lnTo>
                    <a:pt x="903426" y="911664"/>
                  </a:lnTo>
                  <a:lnTo>
                    <a:pt x="903426" y="908918"/>
                  </a:lnTo>
                  <a:lnTo>
                    <a:pt x="908919" y="906172"/>
                  </a:lnTo>
                  <a:lnTo>
                    <a:pt x="911664" y="906172"/>
                  </a:lnTo>
                  <a:lnTo>
                    <a:pt x="911664" y="903426"/>
                  </a:lnTo>
                  <a:close/>
                  <a:moveTo>
                    <a:pt x="1556969" y="895188"/>
                  </a:moveTo>
                  <a:lnTo>
                    <a:pt x="1565206" y="897934"/>
                  </a:lnTo>
                  <a:lnTo>
                    <a:pt x="1573445" y="897934"/>
                  </a:lnTo>
                  <a:lnTo>
                    <a:pt x="1573445" y="914410"/>
                  </a:lnTo>
                  <a:lnTo>
                    <a:pt x="1559715" y="914410"/>
                  </a:lnTo>
                  <a:lnTo>
                    <a:pt x="1562461" y="903426"/>
                  </a:lnTo>
                  <a:lnTo>
                    <a:pt x="1559715" y="903426"/>
                  </a:lnTo>
                  <a:lnTo>
                    <a:pt x="1556969" y="900680"/>
                  </a:lnTo>
                  <a:lnTo>
                    <a:pt x="1556969" y="897934"/>
                  </a:lnTo>
                  <a:close/>
                  <a:moveTo>
                    <a:pt x="1419670" y="892443"/>
                  </a:moveTo>
                  <a:lnTo>
                    <a:pt x="1414179" y="900680"/>
                  </a:lnTo>
                  <a:lnTo>
                    <a:pt x="1419670" y="903426"/>
                  </a:lnTo>
                  <a:lnTo>
                    <a:pt x="1425162" y="903426"/>
                  </a:lnTo>
                  <a:lnTo>
                    <a:pt x="1433400" y="897934"/>
                  </a:lnTo>
                  <a:lnTo>
                    <a:pt x="1433400" y="895188"/>
                  </a:lnTo>
                  <a:lnTo>
                    <a:pt x="1427907" y="892443"/>
                  </a:lnTo>
                  <a:close/>
                  <a:moveTo>
                    <a:pt x="5225594" y="892442"/>
                  </a:moveTo>
                  <a:lnTo>
                    <a:pt x="5225594" y="895188"/>
                  </a:lnTo>
                  <a:lnTo>
                    <a:pt x="5222848" y="895188"/>
                  </a:lnTo>
                  <a:lnTo>
                    <a:pt x="5222848" y="900680"/>
                  </a:lnTo>
                  <a:lnTo>
                    <a:pt x="5231086" y="900680"/>
                  </a:lnTo>
                  <a:lnTo>
                    <a:pt x="5239324" y="900680"/>
                  </a:lnTo>
                  <a:lnTo>
                    <a:pt x="5239324" y="897934"/>
                  </a:lnTo>
                  <a:lnTo>
                    <a:pt x="5242070" y="895188"/>
                  </a:lnTo>
                  <a:lnTo>
                    <a:pt x="5231086" y="900680"/>
                  </a:lnTo>
                  <a:lnTo>
                    <a:pt x="5231086" y="895188"/>
                  </a:lnTo>
                  <a:lnTo>
                    <a:pt x="5228340" y="892442"/>
                  </a:lnTo>
                  <a:close/>
                  <a:moveTo>
                    <a:pt x="1046217" y="889697"/>
                  </a:moveTo>
                  <a:lnTo>
                    <a:pt x="1040725" y="892443"/>
                  </a:lnTo>
                  <a:lnTo>
                    <a:pt x="1035233" y="895188"/>
                  </a:lnTo>
                  <a:lnTo>
                    <a:pt x="1035233" y="900680"/>
                  </a:lnTo>
                  <a:lnTo>
                    <a:pt x="1032487" y="903426"/>
                  </a:lnTo>
                  <a:lnTo>
                    <a:pt x="1029742" y="911664"/>
                  </a:lnTo>
                  <a:lnTo>
                    <a:pt x="1035233" y="903426"/>
                  </a:lnTo>
                  <a:lnTo>
                    <a:pt x="1040725" y="895188"/>
                  </a:lnTo>
                  <a:lnTo>
                    <a:pt x="1043472" y="895188"/>
                  </a:lnTo>
                  <a:lnTo>
                    <a:pt x="1046217" y="897934"/>
                  </a:lnTo>
                  <a:lnTo>
                    <a:pt x="1048964" y="897934"/>
                  </a:lnTo>
                  <a:lnTo>
                    <a:pt x="1048964" y="895188"/>
                  </a:lnTo>
                  <a:lnTo>
                    <a:pt x="1046217" y="895188"/>
                  </a:lnTo>
                  <a:lnTo>
                    <a:pt x="1046217" y="892443"/>
                  </a:lnTo>
                  <a:close/>
                  <a:moveTo>
                    <a:pt x="1002281" y="889697"/>
                  </a:moveTo>
                  <a:lnTo>
                    <a:pt x="1002281" y="895188"/>
                  </a:lnTo>
                  <a:lnTo>
                    <a:pt x="999536" y="897934"/>
                  </a:lnTo>
                  <a:lnTo>
                    <a:pt x="996790" y="900680"/>
                  </a:lnTo>
                  <a:lnTo>
                    <a:pt x="996790" y="906172"/>
                  </a:lnTo>
                  <a:lnTo>
                    <a:pt x="1002281" y="906172"/>
                  </a:lnTo>
                  <a:lnTo>
                    <a:pt x="1002281" y="911664"/>
                  </a:lnTo>
                  <a:lnTo>
                    <a:pt x="1005028" y="908918"/>
                  </a:lnTo>
                  <a:lnTo>
                    <a:pt x="1010520" y="906172"/>
                  </a:lnTo>
                  <a:lnTo>
                    <a:pt x="1013265" y="903426"/>
                  </a:lnTo>
                  <a:lnTo>
                    <a:pt x="1016011" y="903426"/>
                  </a:lnTo>
                  <a:lnTo>
                    <a:pt x="1016011" y="895188"/>
                  </a:lnTo>
                  <a:lnTo>
                    <a:pt x="1010520" y="892443"/>
                  </a:lnTo>
                  <a:lnTo>
                    <a:pt x="1007773" y="889697"/>
                  </a:lnTo>
                  <a:close/>
                  <a:moveTo>
                    <a:pt x="5329941" y="889696"/>
                  </a:moveTo>
                  <a:lnTo>
                    <a:pt x="5329941" y="895188"/>
                  </a:lnTo>
                  <a:lnTo>
                    <a:pt x="5332687" y="897934"/>
                  </a:lnTo>
                  <a:lnTo>
                    <a:pt x="5335433" y="897934"/>
                  </a:lnTo>
                  <a:lnTo>
                    <a:pt x="5338179" y="897934"/>
                  </a:lnTo>
                  <a:lnTo>
                    <a:pt x="5338179" y="895188"/>
                  </a:lnTo>
                  <a:lnTo>
                    <a:pt x="5338179" y="892442"/>
                  </a:lnTo>
                  <a:lnTo>
                    <a:pt x="5335433" y="889696"/>
                  </a:lnTo>
                  <a:close/>
                  <a:moveTo>
                    <a:pt x="5305227" y="889696"/>
                  </a:moveTo>
                  <a:lnTo>
                    <a:pt x="5305227" y="892442"/>
                  </a:lnTo>
                  <a:lnTo>
                    <a:pt x="5310719" y="892442"/>
                  </a:lnTo>
                  <a:lnTo>
                    <a:pt x="5310719" y="889696"/>
                  </a:lnTo>
                  <a:close/>
                  <a:moveTo>
                    <a:pt x="983059" y="884205"/>
                  </a:moveTo>
                  <a:lnTo>
                    <a:pt x="983059" y="889697"/>
                  </a:lnTo>
                  <a:lnTo>
                    <a:pt x="991298" y="892443"/>
                  </a:lnTo>
                  <a:lnTo>
                    <a:pt x="994043" y="892443"/>
                  </a:lnTo>
                  <a:lnTo>
                    <a:pt x="996790" y="892443"/>
                  </a:lnTo>
                  <a:lnTo>
                    <a:pt x="996790" y="889697"/>
                  </a:lnTo>
                  <a:lnTo>
                    <a:pt x="996790" y="886951"/>
                  </a:lnTo>
                  <a:lnTo>
                    <a:pt x="994043" y="884205"/>
                  </a:lnTo>
                  <a:lnTo>
                    <a:pt x="988551" y="886951"/>
                  </a:lnTo>
                  <a:close/>
                  <a:moveTo>
                    <a:pt x="5113009" y="884204"/>
                  </a:moveTo>
                  <a:lnTo>
                    <a:pt x="5113009" y="886950"/>
                  </a:lnTo>
                  <a:lnTo>
                    <a:pt x="5110263" y="889696"/>
                  </a:lnTo>
                  <a:lnTo>
                    <a:pt x="5107517" y="889696"/>
                  </a:lnTo>
                  <a:lnTo>
                    <a:pt x="5104771" y="892442"/>
                  </a:lnTo>
                  <a:lnTo>
                    <a:pt x="5113009" y="892442"/>
                  </a:lnTo>
                  <a:lnTo>
                    <a:pt x="5118501" y="897934"/>
                  </a:lnTo>
                  <a:lnTo>
                    <a:pt x="5123993" y="895188"/>
                  </a:lnTo>
                  <a:lnTo>
                    <a:pt x="5129485" y="892442"/>
                  </a:lnTo>
                  <a:lnTo>
                    <a:pt x="5143214" y="889696"/>
                  </a:lnTo>
                  <a:lnTo>
                    <a:pt x="5143214" y="884204"/>
                  </a:lnTo>
                  <a:lnTo>
                    <a:pt x="5132230" y="884204"/>
                  </a:lnTo>
                  <a:lnTo>
                    <a:pt x="5123993" y="889696"/>
                  </a:lnTo>
                  <a:lnTo>
                    <a:pt x="5121247" y="884204"/>
                  </a:lnTo>
                  <a:close/>
                  <a:moveTo>
                    <a:pt x="5167928" y="881458"/>
                  </a:moveTo>
                  <a:lnTo>
                    <a:pt x="5170674" y="884204"/>
                  </a:lnTo>
                  <a:lnTo>
                    <a:pt x="5176166" y="884204"/>
                  </a:lnTo>
                  <a:lnTo>
                    <a:pt x="5176166" y="881458"/>
                  </a:lnTo>
                  <a:close/>
                  <a:moveTo>
                    <a:pt x="1032487" y="878713"/>
                  </a:moveTo>
                  <a:lnTo>
                    <a:pt x="1032487" y="884205"/>
                  </a:lnTo>
                  <a:lnTo>
                    <a:pt x="1035233" y="884205"/>
                  </a:lnTo>
                  <a:lnTo>
                    <a:pt x="1035233" y="878713"/>
                  </a:lnTo>
                  <a:close/>
                  <a:moveTo>
                    <a:pt x="952854" y="878713"/>
                  </a:moveTo>
                  <a:lnTo>
                    <a:pt x="950108" y="884205"/>
                  </a:lnTo>
                  <a:lnTo>
                    <a:pt x="950108" y="886951"/>
                  </a:lnTo>
                  <a:lnTo>
                    <a:pt x="952854" y="892443"/>
                  </a:lnTo>
                  <a:lnTo>
                    <a:pt x="955600" y="895188"/>
                  </a:lnTo>
                  <a:lnTo>
                    <a:pt x="958346" y="895188"/>
                  </a:lnTo>
                  <a:lnTo>
                    <a:pt x="961092" y="892443"/>
                  </a:lnTo>
                  <a:lnTo>
                    <a:pt x="961092" y="889697"/>
                  </a:lnTo>
                  <a:lnTo>
                    <a:pt x="955600" y="886951"/>
                  </a:lnTo>
                  <a:lnTo>
                    <a:pt x="950108" y="886951"/>
                  </a:lnTo>
                  <a:lnTo>
                    <a:pt x="952854" y="884205"/>
                  </a:lnTo>
                  <a:close/>
                  <a:moveTo>
                    <a:pt x="5898358" y="878712"/>
                  </a:moveTo>
                  <a:lnTo>
                    <a:pt x="5901104" y="881458"/>
                  </a:lnTo>
                  <a:lnTo>
                    <a:pt x="5903850" y="886950"/>
                  </a:lnTo>
                  <a:lnTo>
                    <a:pt x="5906596" y="884204"/>
                  </a:lnTo>
                  <a:lnTo>
                    <a:pt x="5909342" y="881458"/>
                  </a:lnTo>
                  <a:lnTo>
                    <a:pt x="5903850" y="881458"/>
                  </a:lnTo>
                  <a:close/>
                  <a:moveTo>
                    <a:pt x="5275021" y="873220"/>
                  </a:moveTo>
                  <a:lnTo>
                    <a:pt x="5272275" y="878712"/>
                  </a:lnTo>
                  <a:lnTo>
                    <a:pt x="5277767" y="878712"/>
                  </a:lnTo>
                  <a:lnTo>
                    <a:pt x="5277767" y="873220"/>
                  </a:lnTo>
                  <a:close/>
                  <a:moveTo>
                    <a:pt x="930887" y="870475"/>
                  </a:moveTo>
                  <a:lnTo>
                    <a:pt x="928141" y="873221"/>
                  </a:lnTo>
                  <a:lnTo>
                    <a:pt x="928141" y="878713"/>
                  </a:lnTo>
                  <a:lnTo>
                    <a:pt x="930887" y="878713"/>
                  </a:lnTo>
                  <a:lnTo>
                    <a:pt x="933632" y="881459"/>
                  </a:lnTo>
                  <a:lnTo>
                    <a:pt x="936378" y="884205"/>
                  </a:lnTo>
                  <a:lnTo>
                    <a:pt x="936378" y="875967"/>
                  </a:lnTo>
                  <a:close/>
                  <a:moveTo>
                    <a:pt x="5873644" y="870475"/>
                  </a:moveTo>
                  <a:lnTo>
                    <a:pt x="5873644" y="878712"/>
                  </a:lnTo>
                  <a:lnTo>
                    <a:pt x="5879136" y="875966"/>
                  </a:lnTo>
                  <a:lnTo>
                    <a:pt x="5879136" y="870475"/>
                  </a:lnTo>
                  <a:close/>
                  <a:moveTo>
                    <a:pt x="5203626" y="870475"/>
                  </a:moveTo>
                  <a:lnTo>
                    <a:pt x="5206372" y="875966"/>
                  </a:lnTo>
                  <a:lnTo>
                    <a:pt x="5209118" y="878712"/>
                  </a:lnTo>
                  <a:lnTo>
                    <a:pt x="5211864" y="878712"/>
                  </a:lnTo>
                  <a:lnTo>
                    <a:pt x="5211864" y="870475"/>
                  </a:lnTo>
                  <a:close/>
                  <a:moveTo>
                    <a:pt x="1013265" y="867729"/>
                  </a:moveTo>
                  <a:lnTo>
                    <a:pt x="1013265" y="873221"/>
                  </a:lnTo>
                  <a:lnTo>
                    <a:pt x="1024250" y="873221"/>
                  </a:lnTo>
                  <a:lnTo>
                    <a:pt x="1018758" y="870475"/>
                  </a:lnTo>
                  <a:close/>
                  <a:moveTo>
                    <a:pt x="1414179" y="864983"/>
                  </a:moveTo>
                  <a:lnTo>
                    <a:pt x="1414179" y="870475"/>
                  </a:lnTo>
                  <a:lnTo>
                    <a:pt x="1416924" y="870475"/>
                  </a:lnTo>
                  <a:lnTo>
                    <a:pt x="1419670" y="870475"/>
                  </a:lnTo>
                  <a:lnTo>
                    <a:pt x="1419670" y="873221"/>
                  </a:lnTo>
                  <a:lnTo>
                    <a:pt x="1422416" y="873221"/>
                  </a:lnTo>
                  <a:lnTo>
                    <a:pt x="1422416" y="867729"/>
                  </a:lnTo>
                  <a:lnTo>
                    <a:pt x="1419670" y="867729"/>
                  </a:lnTo>
                  <a:lnTo>
                    <a:pt x="1416924" y="864983"/>
                  </a:lnTo>
                  <a:close/>
                  <a:moveTo>
                    <a:pt x="5527651" y="864983"/>
                  </a:moveTo>
                  <a:lnTo>
                    <a:pt x="5522159" y="867729"/>
                  </a:lnTo>
                  <a:lnTo>
                    <a:pt x="5522159" y="870475"/>
                  </a:lnTo>
                  <a:lnTo>
                    <a:pt x="5527651" y="870475"/>
                  </a:lnTo>
                  <a:lnTo>
                    <a:pt x="5530397" y="870475"/>
                  </a:lnTo>
                  <a:lnTo>
                    <a:pt x="5530397" y="867729"/>
                  </a:lnTo>
                  <a:close/>
                  <a:moveTo>
                    <a:pt x="1548731" y="856745"/>
                  </a:moveTo>
                  <a:lnTo>
                    <a:pt x="1548731" y="862237"/>
                  </a:lnTo>
                  <a:lnTo>
                    <a:pt x="1554223" y="862237"/>
                  </a:lnTo>
                  <a:lnTo>
                    <a:pt x="1554223" y="859491"/>
                  </a:lnTo>
                  <a:lnTo>
                    <a:pt x="1551477" y="856745"/>
                  </a:lnTo>
                  <a:close/>
                  <a:moveTo>
                    <a:pt x="1114868" y="856745"/>
                  </a:moveTo>
                  <a:lnTo>
                    <a:pt x="1114868" y="862237"/>
                  </a:lnTo>
                  <a:lnTo>
                    <a:pt x="1120359" y="862237"/>
                  </a:lnTo>
                  <a:lnTo>
                    <a:pt x="1123105" y="856745"/>
                  </a:lnTo>
                  <a:close/>
                  <a:moveTo>
                    <a:pt x="958346" y="856745"/>
                  </a:moveTo>
                  <a:lnTo>
                    <a:pt x="958346" y="862237"/>
                  </a:lnTo>
                  <a:lnTo>
                    <a:pt x="963838" y="862237"/>
                  </a:lnTo>
                  <a:lnTo>
                    <a:pt x="963838" y="856745"/>
                  </a:lnTo>
                  <a:close/>
                  <a:moveTo>
                    <a:pt x="922648" y="856745"/>
                  </a:moveTo>
                  <a:lnTo>
                    <a:pt x="919902" y="859491"/>
                  </a:lnTo>
                  <a:lnTo>
                    <a:pt x="919902" y="862237"/>
                  </a:lnTo>
                  <a:lnTo>
                    <a:pt x="922648" y="862237"/>
                  </a:lnTo>
                  <a:lnTo>
                    <a:pt x="925395" y="862237"/>
                  </a:lnTo>
                  <a:lnTo>
                    <a:pt x="925395" y="859491"/>
                  </a:lnTo>
                  <a:close/>
                  <a:moveTo>
                    <a:pt x="5615523" y="853999"/>
                  </a:moveTo>
                  <a:lnTo>
                    <a:pt x="5607285" y="856745"/>
                  </a:lnTo>
                  <a:lnTo>
                    <a:pt x="5604539" y="862237"/>
                  </a:lnTo>
                  <a:lnTo>
                    <a:pt x="5610031" y="862237"/>
                  </a:lnTo>
                  <a:lnTo>
                    <a:pt x="5615523" y="867729"/>
                  </a:lnTo>
                  <a:close/>
                  <a:moveTo>
                    <a:pt x="5069073" y="853999"/>
                  </a:moveTo>
                  <a:lnTo>
                    <a:pt x="5069073" y="859491"/>
                  </a:lnTo>
                  <a:lnTo>
                    <a:pt x="5071819" y="864983"/>
                  </a:lnTo>
                  <a:lnTo>
                    <a:pt x="5077311" y="867729"/>
                  </a:lnTo>
                  <a:lnTo>
                    <a:pt x="5080057" y="862237"/>
                  </a:lnTo>
                  <a:lnTo>
                    <a:pt x="5080057" y="853999"/>
                  </a:lnTo>
                  <a:close/>
                  <a:moveTo>
                    <a:pt x="895189" y="851253"/>
                  </a:moveTo>
                  <a:lnTo>
                    <a:pt x="895189" y="859491"/>
                  </a:lnTo>
                  <a:lnTo>
                    <a:pt x="895189" y="862237"/>
                  </a:lnTo>
                  <a:lnTo>
                    <a:pt x="895189" y="864983"/>
                  </a:lnTo>
                  <a:lnTo>
                    <a:pt x="900680" y="859491"/>
                  </a:lnTo>
                  <a:lnTo>
                    <a:pt x="911664" y="859491"/>
                  </a:lnTo>
                  <a:lnTo>
                    <a:pt x="911664" y="856745"/>
                  </a:lnTo>
                  <a:lnTo>
                    <a:pt x="908919" y="856745"/>
                  </a:lnTo>
                  <a:lnTo>
                    <a:pt x="908919" y="853999"/>
                  </a:lnTo>
                  <a:lnTo>
                    <a:pt x="908919" y="851253"/>
                  </a:lnTo>
                  <a:close/>
                  <a:moveTo>
                    <a:pt x="719446" y="851253"/>
                  </a:moveTo>
                  <a:lnTo>
                    <a:pt x="722192" y="853999"/>
                  </a:lnTo>
                  <a:lnTo>
                    <a:pt x="722192" y="856745"/>
                  </a:lnTo>
                  <a:lnTo>
                    <a:pt x="724938" y="856745"/>
                  </a:lnTo>
                  <a:lnTo>
                    <a:pt x="724938" y="851253"/>
                  </a:lnTo>
                  <a:lnTo>
                    <a:pt x="722192" y="851253"/>
                  </a:lnTo>
                  <a:close/>
                  <a:moveTo>
                    <a:pt x="5307973" y="851253"/>
                  </a:moveTo>
                  <a:lnTo>
                    <a:pt x="5307973" y="856745"/>
                  </a:lnTo>
                  <a:lnTo>
                    <a:pt x="5310719" y="859491"/>
                  </a:lnTo>
                  <a:lnTo>
                    <a:pt x="5316211" y="859491"/>
                  </a:lnTo>
                  <a:lnTo>
                    <a:pt x="5316211" y="856745"/>
                  </a:lnTo>
                  <a:lnTo>
                    <a:pt x="5316211" y="853999"/>
                  </a:lnTo>
                  <a:lnTo>
                    <a:pt x="5313465" y="851253"/>
                  </a:lnTo>
                  <a:close/>
                  <a:moveTo>
                    <a:pt x="1449877" y="848507"/>
                  </a:moveTo>
                  <a:lnTo>
                    <a:pt x="1447130" y="851253"/>
                  </a:lnTo>
                  <a:lnTo>
                    <a:pt x="1447130" y="856745"/>
                  </a:lnTo>
                  <a:lnTo>
                    <a:pt x="1447130" y="859491"/>
                  </a:lnTo>
                  <a:lnTo>
                    <a:pt x="1452622" y="864983"/>
                  </a:lnTo>
                  <a:lnTo>
                    <a:pt x="1458113" y="867729"/>
                  </a:lnTo>
                  <a:lnTo>
                    <a:pt x="1458113" y="870475"/>
                  </a:lnTo>
                  <a:lnTo>
                    <a:pt x="1458113" y="873221"/>
                  </a:lnTo>
                  <a:lnTo>
                    <a:pt x="1471844" y="873221"/>
                  </a:lnTo>
                  <a:lnTo>
                    <a:pt x="1474589" y="873221"/>
                  </a:lnTo>
                  <a:lnTo>
                    <a:pt x="1480081" y="870475"/>
                  </a:lnTo>
                  <a:lnTo>
                    <a:pt x="1474589" y="864983"/>
                  </a:lnTo>
                  <a:lnTo>
                    <a:pt x="1474589" y="856745"/>
                  </a:lnTo>
                  <a:lnTo>
                    <a:pt x="1469098" y="856745"/>
                  </a:lnTo>
                  <a:lnTo>
                    <a:pt x="1466353" y="853999"/>
                  </a:lnTo>
                  <a:lnTo>
                    <a:pt x="1466353" y="851253"/>
                  </a:lnTo>
                  <a:lnTo>
                    <a:pt x="1455368" y="848507"/>
                  </a:lnTo>
                  <a:close/>
                  <a:moveTo>
                    <a:pt x="1013265" y="845761"/>
                  </a:moveTo>
                  <a:lnTo>
                    <a:pt x="1013265" y="851253"/>
                  </a:lnTo>
                  <a:lnTo>
                    <a:pt x="1018758" y="851253"/>
                  </a:lnTo>
                  <a:lnTo>
                    <a:pt x="1018758" y="845761"/>
                  </a:lnTo>
                  <a:close/>
                  <a:moveTo>
                    <a:pt x="1002281" y="845761"/>
                  </a:moveTo>
                  <a:lnTo>
                    <a:pt x="1002281" y="851253"/>
                  </a:lnTo>
                  <a:lnTo>
                    <a:pt x="1005028" y="851253"/>
                  </a:lnTo>
                  <a:lnTo>
                    <a:pt x="1005028" y="845761"/>
                  </a:lnTo>
                  <a:close/>
                  <a:moveTo>
                    <a:pt x="969330" y="845761"/>
                  </a:moveTo>
                  <a:lnTo>
                    <a:pt x="969330" y="848507"/>
                  </a:lnTo>
                  <a:lnTo>
                    <a:pt x="974822" y="851253"/>
                  </a:lnTo>
                  <a:lnTo>
                    <a:pt x="977568" y="848507"/>
                  </a:lnTo>
                  <a:lnTo>
                    <a:pt x="977568" y="845761"/>
                  </a:lnTo>
                  <a:lnTo>
                    <a:pt x="972076" y="845761"/>
                  </a:lnTo>
                  <a:close/>
                  <a:moveTo>
                    <a:pt x="939124" y="845761"/>
                  </a:moveTo>
                  <a:lnTo>
                    <a:pt x="930887" y="848507"/>
                  </a:lnTo>
                  <a:lnTo>
                    <a:pt x="928141" y="851253"/>
                  </a:lnTo>
                  <a:lnTo>
                    <a:pt x="928141" y="856745"/>
                  </a:lnTo>
                  <a:lnTo>
                    <a:pt x="930887" y="853999"/>
                  </a:lnTo>
                  <a:lnTo>
                    <a:pt x="933632" y="851253"/>
                  </a:lnTo>
                  <a:lnTo>
                    <a:pt x="936378" y="851253"/>
                  </a:lnTo>
                  <a:lnTo>
                    <a:pt x="936378" y="856745"/>
                  </a:lnTo>
                  <a:lnTo>
                    <a:pt x="939124" y="856745"/>
                  </a:lnTo>
                  <a:close/>
                  <a:moveTo>
                    <a:pt x="1290611" y="843015"/>
                  </a:moveTo>
                  <a:lnTo>
                    <a:pt x="1290611" y="845761"/>
                  </a:lnTo>
                  <a:lnTo>
                    <a:pt x="1287865" y="845761"/>
                  </a:lnTo>
                  <a:lnTo>
                    <a:pt x="1287865" y="848507"/>
                  </a:lnTo>
                  <a:lnTo>
                    <a:pt x="1296101" y="848507"/>
                  </a:lnTo>
                  <a:lnTo>
                    <a:pt x="1296101" y="843015"/>
                  </a:lnTo>
                  <a:close/>
                  <a:moveTo>
                    <a:pt x="1035233" y="843015"/>
                  </a:moveTo>
                  <a:lnTo>
                    <a:pt x="1040725" y="845761"/>
                  </a:lnTo>
                  <a:lnTo>
                    <a:pt x="1048964" y="845761"/>
                  </a:lnTo>
                  <a:lnTo>
                    <a:pt x="1054456" y="843015"/>
                  </a:lnTo>
                  <a:lnTo>
                    <a:pt x="1040725" y="843015"/>
                  </a:lnTo>
                  <a:close/>
                  <a:moveTo>
                    <a:pt x="656289" y="840269"/>
                  </a:moveTo>
                  <a:lnTo>
                    <a:pt x="656289" y="845761"/>
                  </a:lnTo>
                  <a:lnTo>
                    <a:pt x="656289" y="851253"/>
                  </a:lnTo>
                  <a:lnTo>
                    <a:pt x="659035" y="851253"/>
                  </a:lnTo>
                  <a:lnTo>
                    <a:pt x="661780" y="851253"/>
                  </a:lnTo>
                  <a:lnTo>
                    <a:pt x="661780" y="845761"/>
                  </a:lnTo>
                  <a:lnTo>
                    <a:pt x="661780" y="843015"/>
                  </a:lnTo>
                  <a:close/>
                  <a:moveTo>
                    <a:pt x="5091041" y="837523"/>
                  </a:moveTo>
                  <a:lnTo>
                    <a:pt x="5091041" y="843015"/>
                  </a:lnTo>
                  <a:lnTo>
                    <a:pt x="5093787" y="845761"/>
                  </a:lnTo>
                  <a:lnTo>
                    <a:pt x="5099279" y="843015"/>
                  </a:lnTo>
                  <a:lnTo>
                    <a:pt x="5099279" y="840269"/>
                  </a:lnTo>
                  <a:lnTo>
                    <a:pt x="5096533" y="837523"/>
                  </a:lnTo>
                  <a:close/>
                  <a:moveTo>
                    <a:pt x="906173" y="837523"/>
                  </a:moveTo>
                  <a:lnTo>
                    <a:pt x="906173" y="840269"/>
                  </a:lnTo>
                  <a:lnTo>
                    <a:pt x="911664" y="843015"/>
                  </a:lnTo>
                  <a:lnTo>
                    <a:pt x="911664" y="837523"/>
                  </a:lnTo>
                  <a:close/>
                  <a:moveTo>
                    <a:pt x="236154" y="837523"/>
                  </a:moveTo>
                  <a:lnTo>
                    <a:pt x="233408" y="840269"/>
                  </a:lnTo>
                  <a:lnTo>
                    <a:pt x="233408" y="843015"/>
                  </a:lnTo>
                  <a:lnTo>
                    <a:pt x="233408" y="845761"/>
                  </a:lnTo>
                  <a:lnTo>
                    <a:pt x="236154" y="848507"/>
                  </a:lnTo>
                  <a:lnTo>
                    <a:pt x="241646" y="845761"/>
                  </a:lnTo>
                  <a:lnTo>
                    <a:pt x="241646" y="843015"/>
                  </a:lnTo>
                  <a:lnTo>
                    <a:pt x="244392" y="837523"/>
                  </a:lnTo>
                  <a:close/>
                  <a:moveTo>
                    <a:pt x="214186" y="837523"/>
                  </a:moveTo>
                  <a:lnTo>
                    <a:pt x="214186" y="843015"/>
                  </a:lnTo>
                  <a:lnTo>
                    <a:pt x="214186" y="848507"/>
                  </a:lnTo>
                  <a:lnTo>
                    <a:pt x="219678" y="845761"/>
                  </a:lnTo>
                  <a:lnTo>
                    <a:pt x="222424" y="843015"/>
                  </a:lnTo>
                  <a:lnTo>
                    <a:pt x="219678" y="840269"/>
                  </a:lnTo>
                  <a:lnTo>
                    <a:pt x="219678" y="837523"/>
                  </a:lnTo>
                  <a:lnTo>
                    <a:pt x="216932" y="837523"/>
                  </a:lnTo>
                  <a:close/>
                  <a:moveTo>
                    <a:pt x="1518526" y="834777"/>
                  </a:moveTo>
                  <a:lnTo>
                    <a:pt x="1513033" y="837523"/>
                  </a:lnTo>
                  <a:lnTo>
                    <a:pt x="1507541" y="840269"/>
                  </a:lnTo>
                  <a:lnTo>
                    <a:pt x="1507541" y="848507"/>
                  </a:lnTo>
                  <a:lnTo>
                    <a:pt x="1504796" y="856745"/>
                  </a:lnTo>
                  <a:lnTo>
                    <a:pt x="1502050" y="853999"/>
                  </a:lnTo>
                  <a:lnTo>
                    <a:pt x="1496557" y="856745"/>
                  </a:lnTo>
                  <a:lnTo>
                    <a:pt x="1493811" y="859491"/>
                  </a:lnTo>
                  <a:lnTo>
                    <a:pt x="1491065" y="864983"/>
                  </a:lnTo>
                  <a:lnTo>
                    <a:pt x="1493811" y="864983"/>
                  </a:lnTo>
                  <a:lnTo>
                    <a:pt x="1496557" y="864983"/>
                  </a:lnTo>
                  <a:lnTo>
                    <a:pt x="1499304" y="862237"/>
                  </a:lnTo>
                  <a:lnTo>
                    <a:pt x="1504796" y="862237"/>
                  </a:lnTo>
                  <a:lnTo>
                    <a:pt x="1507541" y="856745"/>
                  </a:lnTo>
                  <a:lnTo>
                    <a:pt x="1515779" y="856745"/>
                  </a:lnTo>
                  <a:lnTo>
                    <a:pt x="1515779" y="859491"/>
                  </a:lnTo>
                  <a:lnTo>
                    <a:pt x="1518526" y="862237"/>
                  </a:lnTo>
                  <a:lnTo>
                    <a:pt x="1521272" y="862237"/>
                  </a:lnTo>
                  <a:lnTo>
                    <a:pt x="1521272" y="864983"/>
                  </a:lnTo>
                  <a:lnTo>
                    <a:pt x="1515779" y="864983"/>
                  </a:lnTo>
                  <a:lnTo>
                    <a:pt x="1513033" y="864983"/>
                  </a:lnTo>
                  <a:lnTo>
                    <a:pt x="1502050" y="864983"/>
                  </a:lnTo>
                  <a:lnTo>
                    <a:pt x="1499304" y="873221"/>
                  </a:lnTo>
                  <a:lnTo>
                    <a:pt x="1496557" y="881459"/>
                  </a:lnTo>
                  <a:lnTo>
                    <a:pt x="1502050" y="884205"/>
                  </a:lnTo>
                  <a:lnTo>
                    <a:pt x="1504796" y="889697"/>
                  </a:lnTo>
                  <a:lnTo>
                    <a:pt x="1507541" y="889697"/>
                  </a:lnTo>
                  <a:lnTo>
                    <a:pt x="1510287" y="889697"/>
                  </a:lnTo>
                  <a:lnTo>
                    <a:pt x="1515779" y="889697"/>
                  </a:lnTo>
                  <a:lnTo>
                    <a:pt x="1518526" y="889697"/>
                  </a:lnTo>
                  <a:lnTo>
                    <a:pt x="1521272" y="884205"/>
                  </a:lnTo>
                  <a:lnTo>
                    <a:pt x="1524017" y="878713"/>
                  </a:lnTo>
                  <a:lnTo>
                    <a:pt x="1526763" y="873221"/>
                  </a:lnTo>
                  <a:lnTo>
                    <a:pt x="1526763" y="862237"/>
                  </a:lnTo>
                  <a:lnTo>
                    <a:pt x="1532255" y="862237"/>
                  </a:lnTo>
                  <a:lnTo>
                    <a:pt x="1532255" y="856745"/>
                  </a:lnTo>
                  <a:lnTo>
                    <a:pt x="1535002" y="853999"/>
                  </a:lnTo>
                  <a:lnTo>
                    <a:pt x="1537748" y="851253"/>
                  </a:lnTo>
                  <a:lnTo>
                    <a:pt x="1535002" y="845761"/>
                  </a:lnTo>
                  <a:lnTo>
                    <a:pt x="1535002" y="840269"/>
                  </a:lnTo>
                  <a:close/>
                  <a:moveTo>
                    <a:pt x="1016011" y="832031"/>
                  </a:moveTo>
                  <a:lnTo>
                    <a:pt x="1013265" y="834777"/>
                  </a:lnTo>
                  <a:lnTo>
                    <a:pt x="1010520" y="834777"/>
                  </a:lnTo>
                  <a:lnTo>
                    <a:pt x="1013265" y="840269"/>
                  </a:lnTo>
                  <a:lnTo>
                    <a:pt x="1016011" y="840269"/>
                  </a:lnTo>
                  <a:lnTo>
                    <a:pt x="1021503" y="837523"/>
                  </a:lnTo>
                  <a:lnTo>
                    <a:pt x="1024250" y="832031"/>
                  </a:lnTo>
                  <a:lnTo>
                    <a:pt x="1018758" y="832031"/>
                  </a:lnTo>
                  <a:close/>
                  <a:moveTo>
                    <a:pt x="878712" y="832031"/>
                  </a:moveTo>
                  <a:lnTo>
                    <a:pt x="873221" y="834777"/>
                  </a:lnTo>
                  <a:lnTo>
                    <a:pt x="870475" y="834777"/>
                  </a:lnTo>
                  <a:lnTo>
                    <a:pt x="867729" y="837523"/>
                  </a:lnTo>
                  <a:lnTo>
                    <a:pt x="873221" y="837523"/>
                  </a:lnTo>
                  <a:lnTo>
                    <a:pt x="878712" y="840269"/>
                  </a:lnTo>
                  <a:close/>
                  <a:moveTo>
                    <a:pt x="1488320" y="826539"/>
                  </a:moveTo>
                  <a:lnTo>
                    <a:pt x="1477335" y="829285"/>
                  </a:lnTo>
                  <a:lnTo>
                    <a:pt x="1477335" y="832031"/>
                  </a:lnTo>
                  <a:lnTo>
                    <a:pt x="1477335" y="834777"/>
                  </a:lnTo>
                  <a:lnTo>
                    <a:pt x="1474589" y="840269"/>
                  </a:lnTo>
                  <a:lnTo>
                    <a:pt x="1482829" y="843015"/>
                  </a:lnTo>
                  <a:lnTo>
                    <a:pt x="1493811" y="840269"/>
                  </a:lnTo>
                  <a:lnTo>
                    <a:pt x="1493811" y="829285"/>
                  </a:lnTo>
                  <a:lnTo>
                    <a:pt x="1496557" y="829285"/>
                  </a:lnTo>
                  <a:lnTo>
                    <a:pt x="1499304" y="826539"/>
                  </a:lnTo>
                  <a:close/>
                  <a:moveTo>
                    <a:pt x="5884628" y="826539"/>
                  </a:moveTo>
                  <a:lnTo>
                    <a:pt x="5884628" y="829285"/>
                  </a:lnTo>
                  <a:lnTo>
                    <a:pt x="5887374" y="832031"/>
                  </a:lnTo>
                  <a:lnTo>
                    <a:pt x="5892866" y="832031"/>
                  </a:lnTo>
                  <a:lnTo>
                    <a:pt x="5892866" y="829285"/>
                  </a:lnTo>
                  <a:lnTo>
                    <a:pt x="5887374" y="826539"/>
                  </a:lnTo>
                  <a:close/>
                  <a:moveTo>
                    <a:pt x="5250308" y="826539"/>
                  </a:moveTo>
                  <a:lnTo>
                    <a:pt x="5250308" y="834777"/>
                  </a:lnTo>
                  <a:lnTo>
                    <a:pt x="5255799" y="834777"/>
                  </a:lnTo>
                  <a:lnTo>
                    <a:pt x="5255799" y="829285"/>
                  </a:lnTo>
                  <a:close/>
                  <a:moveTo>
                    <a:pt x="1005028" y="823793"/>
                  </a:moveTo>
                  <a:lnTo>
                    <a:pt x="999536" y="826539"/>
                  </a:lnTo>
                  <a:lnTo>
                    <a:pt x="999536" y="832031"/>
                  </a:lnTo>
                  <a:lnTo>
                    <a:pt x="1005028" y="832031"/>
                  </a:lnTo>
                  <a:close/>
                  <a:moveTo>
                    <a:pt x="686494" y="823793"/>
                  </a:moveTo>
                  <a:lnTo>
                    <a:pt x="686494" y="832031"/>
                  </a:lnTo>
                  <a:lnTo>
                    <a:pt x="686494" y="843015"/>
                  </a:lnTo>
                  <a:lnTo>
                    <a:pt x="689240" y="851253"/>
                  </a:lnTo>
                  <a:lnTo>
                    <a:pt x="689240" y="853999"/>
                  </a:lnTo>
                  <a:lnTo>
                    <a:pt x="691986" y="853999"/>
                  </a:lnTo>
                  <a:lnTo>
                    <a:pt x="694732" y="848507"/>
                  </a:lnTo>
                  <a:lnTo>
                    <a:pt x="694732" y="837523"/>
                  </a:lnTo>
                  <a:lnTo>
                    <a:pt x="691986" y="829285"/>
                  </a:lnTo>
                  <a:close/>
                  <a:moveTo>
                    <a:pt x="977568" y="821047"/>
                  </a:moveTo>
                  <a:lnTo>
                    <a:pt x="977568" y="823793"/>
                  </a:lnTo>
                  <a:lnTo>
                    <a:pt x="983059" y="823793"/>
                  </a:lnTo>
                  <a:lnTo>
                    <a:pt x="983059" y="826539"/>
                  </a:lnTo>
                  <a:lnTo>
                    <a:pt x="988551" y="829285"/>
                  </a:lnTo>
                  <a:lnTo>
                    <a:pt x="991298" y="823793"/>
                  </a:lnTo>
                  <a:lnTo>
                    <a:pt x="988551" y="821047"/>
                  </a:lnTo>
                  <a:lnTo>
                    <a:pt x="985806" y="821047"/>
                  </a:lnTo>
                  <a:lnTo>
                    <a:pt x="983059" y="821047"/>
                  </a:lnTo>
                  <a:close/>
                  <a:moveTo>
                    <a:pt x="1378481" y="818301"/>
                  </a:moveTo>
                  <a:lnTo>
                    <a:pt x="1378481" y="821047"/>
                  </a:lnTo>
                  <a:lnTo>
                    <a:pt x="1378481" y="823793"/>
                  </a:lnTo>
                  <a:lnTo>
                    <a:pt x="1378481" y="826539"/>
                  </a:lnTo>
                  <a:lnTo>
                    <a:pt x="1381227" y="826539"/>
                  </a:lnTo>
                  <a:lnTo>
                    <a:pt x="1381227" y="823793"/>
                  </a:lnTo>
                  <a:lnTo>
                    <a:pt x="1383972" y="823793"/>
                  </a:lnTo>
                  <a:lnTo>
                    <a:pt x="1383972" y="818301"/>
                  </a:lnTo>
                  <a:lnTo>
                    <a:pt x="1381227" y="818301"/>
                  </a:lnTo>
                  <a:close/>
                  <a:moveTo>
                    <a:pt x="5077311" y="815555"/>
                  </a:moveTo>
                  <a:lnTo>
                    <a:pt x="5080057" y="818301"/>
                  </a:lnTo>
                  <a:lnTo>
                    <a:pt x="5082803" y="821047"/>
                  </a:lnTo>
                  <a:lnTo>
                    <a:pt x="5082803" y="818301"/>
                  </a:lnTo>
                  <a:lnTo>
                    <a:pt x="5085549" y="815555"/>
                  </a:lnTo>
                  <a:close/>
                  <a:moveTo>
                    <a:pt x="5426050" y="812809"/>
                  </a:moveTo>
                  <a:lnTo>
                    <a:pt x="5426050" y="818301"/>
                  </a:lnTo>
                  <a:lnTo>
                    <a:pt x="5428796" y="821047"/>
                  </a:lnTo>
                  <a:lnTo>
                    <a:pt x="5431542" y="818301"/>
                  </a:lnTo>
                  <a:lnTo>
                    <a:pt x="5431542" y="815555"/>
                  </a:lnTo>
                  <a:lnTo>
                    <a:pt x="5428796" y="812809"/>
                  </a:lnTo>
                  <a:close/>
                  <a:moveTo>
                    <a:pt x="5170674" y="812809"/>
                  </a:moveTo>
                  <a:lnTo>
                    <a:pt x="5176166" y="812809"/>
                  </a:lnTo>
                  <a:lnTo>
                    <a:pt x="5178912" y="821047"/>
                  </a:lnTo>
                  <a:lnTo>
                    <a:pt x="5176166" y="818301"/>
                  </a:lnTo>
                  <a:lnTo>
                    <a:pt x="5176166" y="815555"/>
                  </a:lnTo>
                  <a:lnTo>
                    <a:pt x="5170674" y="818301"/>
                  </a:lnTo>
                  <a:lnTo>
                    <a:pt x="5167928" y="815555"/>
                  </a:lnTo>
                  <a:close/>
                  <a:moveTo>
                    <a:pt x="930887" y="810063"/>
                  </a:moveTo>
                  <a:lnTo>
                    <a:pt x="928141" y="812809"/>
                  </a:lnTo>
                  <a:lnTo>
                    <a:pt x="930887" y="818301"/>
                  </a:lnTo>
                  <a:lnTo>
                    <a:pt x="936378" y="821047"/>
                  </a:lnTo>
                  <a:lnTo>
                    <a:pt x="939124" y="823793"/>
                  </a:lnTo>
                  <a:lnTo>
                    <a:pt x="936378" y="815555"/>
                  </a:lnTo>
                  <a:close/>
                  <a:moveTo>
                    <a:pt x="1551477" y="807317"/>
                  </a:moveTo>
                  <a:lnTo>
                    <a:pt x="1551477" y="812809"/>
                  </a:lnTo>
                  <a:lnTo>
                    <a:pt x="1556969" y="812809"/>
                  </a:lnTo>
                  <a:lnTo>
                    <a:pt x="1556969" y="807317"/>
                  </a:lnTo>
                  <a:lnTo>
                    <a:pt x="1554223" y="807317"/>
                  </a:lnTo>
                  <a:close/>
                  <a:moveTo>
                    <a:pt x="5796757" y="807317"/>
                  </a:moveTo>
                  <a:lnTo>
                    <a:pt x="5796757" y="810063"/>
                  </a:lnTo>
                  <a:lnTo>
                    <a:pt x="5799503" y="812809"/>
                  </a:lnTo>
                  <a:lnTo>
                    <a:pt x="5802249" y="812809"/>
                  </a:lnTo>
                  <a:lnTo>
                    <a:pt x="5802249" y="807317"/>
                  </a:lnTo>
                  <a:close/>
                  <a:moveTo>
                    <a:pt x="991298" y="804571"/>
                  </a:moveTo>
                  <a:lnTo>
                    <a:pt x="988551" y="807317"/>
                  </a:lnTo>
                  <a:lnTo>
                    <a:pt x="988551" y="812809"/>
                  </a:lnTo>
                  <a:lnTo>
                    <a:pt x="994043" y="812809"/>
                  </a:lnTo>
                  <a:lnTo>
                    <a:pt x="994043" y="810063"/>
                  </a:lnTo>
                  <a:lnTo>
                    <a:pt x="994043" y="807317"/>
                  </a:lnTo>
                  <a:lnTo>
                    <a:pt x="996790" y="804571"/>
                  </a:lnTo>
                  <a:close/>
                  <a:moveTo>
                    <a:pt x="5758313" y="804571"/>
                  </a:moveTo>
                  <a:lnTo>
                    <a:pt x="5755567" y="807317"/>
                  </a:lnTo>
                  <a:lnTo>
                    <a:pt x="5755567" y="810063"/>
                  </a:lnTo>
                  <a:lnTo>
                    <a:pt x="5761059" y="810063"/>
                  </a:lnTo>
                  <a:lnTo>
                    <a:pt x="5763805" y="812809"/>
                  </a:lnTo>
                  <a:lnTo>
                    <a:pt x="5766551" y="815555"/>
                  </a:lnTo>
                  <a:lnTo>
                    <a:pt x="5769297" y="812809"/>
                  </a:lnTo>
                  <a:lnTo>
                    <a:pt x="5766551" y="812809"/>
                  </a:lnTo>
                  <a:lnTo>
                    <a:pt x="5766551" y="807317"/>
                  </a:lnTo>
                  <a:lnTo>
                    <a:pt x="5761059" y="807317"/>
                  </a:lnTo>
                  <a:close/>
                  <a:moveTo>
                    <a:pt x="1005028" y="801825"/>
                  </a:moveTo>
                  <a:lnTo>
                    <a:pt x="1002281" y="804571"/>
                  </a:lnTo>
                  <a:lnTo>
                    <a:pt x="1002281" y="807317"/>
                  </a:lnTo>
                  <a:lnTo>
                    <a:pt x="1005028" y="807317"/>
                  </a:lnTo>
                  <a:lnTo>
                    <a:pt x="1005028" y="810063"/>
                  </a:lnTo>
                  <a:lnTo>
                    <a:pt x="1007773" y="810063"/>
                  </a:lnTo>
                  <a:lnTo>
                    <a:pt x="1007773" y="807317"/>
                  </a:lnTo>
                  <a:lnTo>
                    <a:pt x="1010520" y="807317"/>
                  </a:lnTo>
                  <a:lnTo>
                    <a:pt x="1007773" y="804571"/>
                  </a:lnTo>
                  <a:close/>
                  <a:moveTo>
                    <a:pt x="5950532" y="801825"/>
                  </a:moveTo>
                  <a:lnTo>
                    <a:pt x="5950532" y="804571"/>
                  </a:lnTo>
                  <a:lnTo>
                    <a:pt x="5956024" y="804571"/>
                  </a:lnTo>
                  <a:lnTo>
                    <a:pt x="5956024" y="801825"/>
                  </a:lnTo>
                  <a:close/>
                  <a:moveTo>
                    <a:pt x="5423304" y="801825"/>
                  </a:moveTo>
                  <a:lnTo>
                    <a:pt x="5423304" y="807317"/>
                  </a:lnTo>
                  <a:lnTo>
                    <a:pt x="5423304" y="810063"/>
                  </a:lnTo>
                  <a:lnTo>
                    <a:pt x="5428796" y="807317"/>
                  </a:lnTo>
                  <a:lnTo>
                    <a:pt x="5431542" y="801825"/>
                  </a:lnTo>
                  <a:close/>
                  <a:moveTo>
                    <a:pt x="659035" y="799079"/>
                  </a:moveTo>
                  <a:lnTo>
                    <a:pt x="653542" y="810063"/>
                  </a:lnTo>
                  <a:lnTo>
                    <a:pt x="650797" y="815555"/>
                  </a:lnTo>
                  <a:lnTo>
                    <a:pt x="653542" y="821047"/>
                  </a:lnTo>
                  <a:lnTo>
                    <a:pt x="656289" y="821047"/>
                  </a:lnTo>
                  <a:lnTo>
                    <a:pt x="661780" y="821047"/>
                  </a:lnTo>
                  <a:lnTo>
                    <a:pt x="664526" y="818301"/>
                  </a:lnTo>
                  <a:lnTo>
                    <a:pt x="664526" y="810063"/>
                  </a:lnTo>
                  <a:close/>
                  <a:moveTo>
                    <a:pt x="5395844" y="799079"/>
                  </a:moveTo>
                  <a:lnTo>
                    <a:pt x="5395844" y="804571"/>
                  </a:lnTo>
                  <a:lnTo>
                    <a:pt x="5393098" y="807317"/>
                  </a:lnTo>
                  <a:lnTo>
                    <a:pt x="5393098" y="812809"/>
                  </a:lnTo>
                  <a:lnTo>
                    <a:pt x="5393098" y="815555"/>
                  </a:lnTo>
                  <a:lnTo>
                    <a:pt x="5406828" y="821047"/>
                  </a:lnTo>
                  <a:lnTo>
                    <a:pt x="5412320" y="821047"/>
                  </a:lnTo>
                  <a:lnTo>
                    <a:pt x="5420558" y="818301"/>
                  </a:lnTo>
                  <a:lnTo>
                    <a:pt x="5417812" y="810063"/>
                  </a:lnTo>
                  <a:lnTo>
                    <a:pt x="5415066" y="801825"/>
                  </a:lnTo>
                  <a:lnTo>
                    <a:pt x="5406828" y="799079"/>
                  </a:lnTo>
                  <a:close/>
                  <a:moveTo>
                    <a:pt x="5357401" y="799079"/>
                  </a:moveTo>
                  <a:lnTo>
                    <a:pt x="5357401" y="804571"/>
                  </a:lnTo>
                  <a:lnTo>
                    <a:pt x="5362893" y="804571"/>
                  </a:lnTo>
                  <a:lnTo>
                    <a:pt x="5362893" y="799079"/>
                  </a:lnTo>
                  <a:close/>
                  <a:moveTo>
                    <a:pt x="1518526" y="793587"/>
                  </a:moveTo>
                  <a:lnTo>
                    <a:pt x="1513033" y="799079"/>
                  </a:lnTo>
                  <a:lnTo>
                    <a:pt x="1510287" y="804571"/>
                  </a:lnTo>
                  <a:lnTo>
                    <a:pt x="1510287" y="812809"/>
                  </a:lnTo>
                  <a:lnTo>
                    <a:pt x="1513033" y="821047"/>
                  </a:lnTo>
                  <a:lnTo>
                    <a:pt x="1526763" y="821047"/>
                  </a:lnTo>
                  <a:lnTo>
                    <a:pt x="1529509" y="815555"/>
                  </a:lnTo>
                  <a:lnTo>
                    <a:pt x="1532255" y="810063"/>
                  </a:lnTo>
                  <a:lnTo>
                    <a:pt x="1526763" y="799079"/>
                  </a:lnTo>
                  <a:lnTo>
                    <a:pt x="1524017" y="799079"/>
                  </a:lnTo>
                  <a:lnTo>
                    <a:pt x="1521272" y="796333"/>
                  </a:lnTo>
                  <a:lnTo>
                    <a:pt x="1521272" y="793587"/>
                  </a:lnTo>
                  <a:close/>
                  <a:moveTo>
                    <a:pt x="689240" y="793587"/>
                  </a:moveTo>
                  <a:lnTo>
                    <a:pt x="686494" y="796333"/>
                  </a:lnTo>
                  <a:lnTo>
                    <a:pt x="681002" y="799079"/>
                  </a:lnTo>
                  <a:lnTo>
                    <a:pt x="672764" y="801825"/>
                  </a:lnTo>
                  <a:lnTo>
                    <a:pt x="670018" y="801825"/>
                  </a:lnTo>
                  <a:lnTo>
                    <a:pt x="667272" y="807317"/>
                  </a:lnTo>
                  <a:lnTo>
                    <a:pt x="667272" y="810063"/>
                  </a:lnTo>
                  <a:lnTo>
                    <a:pt x="667272" y="818301"/>
                  </a:lnTo>
                  <a:lnTo>
                    <a:pt x="686494" y="807317"/>
                  </a:lnTo>
                  <a:lnTo>
                    <a:pt x="691986" y="801825"/>
                  </a:lnTo>
                  <a:lnTo>
                    <a:pt x="691986" y="796333"/>
                  </a:lnTo>
                  <a:close/>
                  <a:moveTo>
                    <a:pt x="5890120" y="793587"/>
                  </a:moveTo>
                  <a:lnTo>
                    <a:pt x="5887374" y="799079"/>
                  </a:lnTo>
                  <a:lnTo>
                    <a:pt x="5892866" y="799079"/>
                  </a:lnTo>
                  <a:lnTo>
                    <a:pt x="5892866" y="793587"/>
                  </a:lnTo>
                  <a:close/>
                  <a:moveTo>
                    <a:pt x="5085549" y="793587"/>
                  </a:moveTo>
                  <a:lnTo>
                    <a:pt x="5085549" y="799079"/>
                  </a:lnTo>
                  <a:lnTo>
                    <a:pt x="5091041" y="799079"/>
                  </a:lnTo>
                  <a:lnTo>
                    <a:pt x="5091041" y="796333"/>
                  </a:lnTo>
                  <a:lnTo>
                    <a:pt x="5088295" y="793587"/>
                  </a:lnTo>
                  <a:close/>
                  <a:moveTo>
                    <a:pt x="1032487" y="790841"/>
                  </a:moveTo>
                  <a:lnTo>
                    <a:pt x="1032487" y="793587"/>
                  </a:lnTo>
                  <a:lnTo>
                    <a:pt x="1037980" y="796333"/>
                  </a:lnTo>
                  <a:lnTo>
                    <a:pt x="1040725" y="793587"/>
                  </a:lnTo>
                  <a:lnTo>
                    <a:pt x="1040725" y="790841"/>
                  </a:lnTo>
                  <a:lnTo>
                    <a:pt x="1035233" y="790841"/>
                  </a:lnTo>
                  <a:close/>
                  <a:moveTo>
                    <a:pt x="908919" y="790841"/>
                  </a:moveTo>
                  <a:lnTo>
                    <a:pt x="906173" y="793587"/>
                  </a:lnTo>
                  <a:lnTo>
                    <a:pt x="917156" y="793587"/>
                  </a:lnTo>
                  <a:lnTo>
                    <a:pt x="914410" y="790841"/>
                  </a:lnTo>
                  <a:close/>
                  <a:moveTo>
                    <a:pt x="892443" y="790841"/>
                  </a:moveTo>
                  <a:lnTo>
                    <a:pt x="892443" y="793587"/>
                  </a:lnTo>
                  <a:lnTo>
                    <a:pt x="892443" y="799079"/>
                  </a:lnTo>
                  <a:lnTo>
                    <a:pt x="895189" y="799079"/>
                  </a:lnTo>
                  <a:lnTo>
                    <a:pt x="895189" y="790841"/>
                  </a:lnTo>
                  <a:close/>
                  <a:moveTo>
                    <a:pt x="1485574" y="788095"/>
                  </a:moveTo>
                  <a:lnTo>
                    <a:pt x="1480081" y="793587"/>
                  </a:lnTo>
                  <a:lnTo>
                    <a:pt x="1477335" y="799079"/>
                  </a:lnTo>
                  <a:lnTo>
                    <a:pt x="1477335" y="807317"/>
                  </a:lnTo>
                  <a:lnTo>
                    <a:pt x="1480081" y="815555"/>
                  </a:lnTo>
                  <a:lnTo>
                    <a:pt x="1488320" y="812809"/>
                  </a:lnTo>
                  <a:lnTo>
                    <a:pt x="1496557" y="815555"/>
                  </a:lnTo>
                  <a:lnTo>
                    <a:pt x="1502050" y="807317"/>
                  </a:lnTo>
                  <a:lnTo>
                    <a:pt x="1502050" y="799079"/>
                  </a:lnTo>
                  <a:lnTo>
                    <a:pt x="1507541" y="796333"/>
                  </a:lnTo>
                  <a:lnTo>
                    <a:pt x="1510287" y="793587"/>
                  </a:lnTo>
                  <a:lnTo>
                    <a:pt x="1502050" y="793587"/>
                  </a:lnTo>
                  <a:lnTo>
                    <a:pt x="1496557" y="793587"/>
                  </a:lnTo>
                  <a:lnTo>
                    <a:pt x="1491065" y="790841"/>
                  </a:lnTo>
                  <a:close/>
                  <a:moveTo>
                    <a:pt x="5255799" y="785349"/>
                  </a:moveTo>
                  <a:lnTo>
                    <a:pt x="5244816" y="788095"/>
                  </a:lnTo>
                  <a:lnTo>
                    <a:pt x="5236578" y="790841"/>
                  </a:lnTo>
                  <a:lnTo>
                    <a:pt x="5236578" y="799079"/>
                  </a:lnTo>
                  <a:lnTo>
                    <a:pt x="5236578" y="801825"/>
                  </a:lnTo>
                  <a:lnTo>
                    <a:pt x="5239324" y="804571"/>
                  </a:lnTo>
                  <a:lnTo>
                    <a:pt x="5239324" y="812809"/>
                  </a:lnTo>
                  <a:lnTo>
                    <a:pt x="5247562" y="818301"/>
                  </a:lnTo>
                  <a:lnTo>
                    <a:pt x="5255799" y="818301"/>
                  </a:lnTo>
                  <a:lnTo>
                    <a:pt x="5266783" y="818301"/>
                  </a:lnTo>
                  <a:lnTo>
                    <a:pt x="5269529" y="812809"/>
                  </a:lnTo>
                  <a:lnTo>
                    <a:pt x="5272275" y="807317"/>
                  </a:lnTo>
                  <a:lnTo>
                    <a:pt x="5275021" y="790841"/>
                  </a:lnTo>
                  <a:lnTo>
                    <a:pt x="5266783" y="788095"/>
                  </a:lnTo>
                  <a:close/>
                  <a:moveTo>
                    <a:pt x="961092" y="785349"/>
                  </a:moveTo>
                  <a:lnTo>
                    <a:pt x="958346" y="788095"/>
                  </a:lnTo>
                  <a:lnTo>
                    <a:pt x="963838" y="790841"/>
                  </a:lnTo>
                  <a:lnTo>
                    <a:pt x="972076" y="790841"/>
                  </a:lnTo>
                  <a:lnTo>
                    <a:pt x="963838" y="785349"/>
                  </a:lnTo>
                  <a:close/>
                  <a:moveTo>
                    <a:pt x="1513033" y="782603"/>
                  </a:moveTo>
                  <a:lnTo>
                    <a:pt x="1510287" y="785349"/>
                  </a:lnTo>
                  <a:lnTo>
                    <a:pt x="1510287" y="788095"/>
                  </a:lnTo>
                  <a:lnTo>
                    <a:pt x="1513033" y="788095"/>
                  </a:lnTo>
                  <a:lnTo>
                    <a:pt x="1515779" y="788095"/>
                  </a:lnTo>
                  <a:lnTo>
                    <a:pt x="1515779" y="785349"/>
                  </a:lnTo>
                  <a:close/>
                  <a:moveTo>
                    <a:pt x="1449877" y="782603"/>
                  </a:moveTo>
                  <a:lnTo>
                    <a:pt x="1455368" y="782603"/>
                  </a:lnTo>
                  <a:lnTo>
                    <a:pt x="1455368" y="788095"/>
                  </a:lnTo>
                  <a:lnTo>
                    <a:pt x="1449877" y="788095"/>
                  </a:lnTo>
                  <a:close/>
                  <a:moveTo>
                    <a:pt x="878712" y="782603"/>
                  </a:moveTo>
                  <a:lnTo>
                    <a:pt x="878712" y="788095"/>
                  </a:lnTo>
                  <a:lnTo>
                    <a:pt x="884205" y="788095"/>
                  </a:lnTo>
                  <a:lnTo>
                    <a:pt x="884205" y="782603"/>
                  </a:lnTo>
                  <a:close/>
                  <a:moveTo>
                    <a:pt x="5069073" y="774365"/>
                  </a:moveTo>
                  <a:lnTo>
                    <a:pt x="5066327" y="779857"/>
                  </a:lnTo>
                  <a:lnTo>
                    <a:pt x="5063581" y="788095"/>
                  </a:lnTo>
                  <a:lnTo>
                    <a:pt x="5071819" y="785349"/>
                  </a:lnTo>
                  <a:lnTo>
                    <a:pt x="5074565" y="782603"/>
                  </a:lnTo>
                  <a:lnTo>
                    <a:pt x="5071819" y="777111"/>
                  </a:lnTo>
                  <a:close/>
                  <a:moveTo>
                    <a:pt x="1436146" y="774365"/>
                  </a:moveTo>
                  <a:lnTo>
                    <a:pt x="1427907" y="777111"/>
                  </a:lnTo>
                  <a:lnTo>
                    <a:pt x="1422416" y="785349"/>
                  </a:lnTo>
                  <a:lnTo>
                    <a:pt x="1422416" y="788095"/>
                  </a:lnTo>
                  <a:lnTo>
                    <a:pt x="1422416" y="793587"/>
                  </a:lnTo>
                  <a:lnTo>
                    <a:pt x="1419670" y="793587"/>
                  </a:lnTo>
                  <a:lnTo>
                    <a:pt x="1416924" y="804571"/>
                  </a:lnTo>
                  <a:lnTo>
                    <a:pt x="1419670" y="815555"/>
                  </a:lnTo>
                  <a:lnTo>
                    <a:pt x="1441637" y="815555"/>
                  </a:lnTo>
                  <a:lnTo>
                    <a:pt x="1452622" y="815555"/>
                  </a:lnTo>
                  <a:lnTo>
                    <a:pt x="1460859" y="812809"/>
                  </a:lnTo>
                  <a:lnTo>
                    <a:pt x="1460859" y="815555"/>
                  </a:lnTo>
                  <a:lnTo>
                    <a:pt x="1460859" y="818301"/>
                  </a:lnTo>
                  <a:lnTo>
                    <a:pt x="1463606" y="815555"/>
                  </a:lnTo>
                  <a:lnTo>
                    <a:pt x="1466353" y="815555"/>
                  </a:lnTo>
                  <a:lnTo>
                    <a:pt x="1469098" y="812809"/>
                  </a:lnTo>
                  <a:lnTo>
                    <a:pt x="1466353" y="807317"/>
                  </a:lnTo>
                  <a:lnTo>
                    <a:pt x="1466353" y="804571"/>
                  </a:lnTo>
                  <a:lnTo>
                    <a:pt x="1469098" y="793587"/>
                  </a:lnTo>
                  <a:lnTo>
                    <a:pt x="1463606" y="788095"/>
                  </a:lnTo>
                  <a:lnTo>
                    <a:pt x="1460859" y="785349"/>
                  </a:lnTo>
                  <a:lnTo>
                    <a:pt x="1463606" y="779857"/>
                  </a:lnTo>
                  <a:lnTo>
                    <a:pt x="1460859" y="779857"/>
                  </a:lnTo>
                  <a:lnTo>
                    <a:pt x="1458113" y="774365"/>
                  </a:lnTo>
                  <a:lnTo>
                    <a:pt x="1447130" y="774365"/>
                  </a:lnTo>
                  <a:close/>
                  <a:moveTo>
                    <a:pt x="1518526" y="768874"/>
                  </a:moveTo>
                  <a:lnTo>
                    <a:pt x="1515779" y="771620"/>
                  </a:lnTo>
                  <a:lnTo>
                    <a:pt x="1515779" y="774365"/>
                  </a:lnTo>
                  <a:lnTo>
                    <a:pt x="1518526" y="774365"/>
                  </a:lnTo>
                  <a:lnTo>
                    <a:pt x="1521272" y="777111"/>
                  </a:lnTo>
                  <a:lnTo>
                    <a:pt x="1524017" y="777111"/>
                  </a:lnTo>
                  <a:lnTo>
                    <a:pt x="1526763" y="774365"/>
                  </a:lnTo>
                  <a:lnTo>
                    <a:pt x="1526763" y="771620"/>
                  </a:lnTo>
                  <a:lnTo>
                    <a:pt x="1524017" y="768874"/>
                  </a:lnTo>
                  <a:close/>
                  <a:moveTo>
                    <a:pt x="5857169" y="768873"/>
                  </a:moveTo>
                  <a:lnTo>
                    <a:pt x="5857169" y="771619"/>
                  </a:lnTo>
                  <a:lnTo>
                    <a:pt x="5854423" y="774365"/>
                  </a:lnTo>
                  <a:lnTo>
                    <a:pt x="5854423" y="777111"/>
                  </a:lnTo>
                  <a:lnTo>
                    <a:pt x="5857169" y="777111"/>
                  </a:lnTo>
                  <a:lnTo>
                    <a:pt x="5859914" y="777111"/>
                  </a:lnTo>
                  <a:lnTo>
                    <a:pt x="5859914" y="768873"/>
                  </a:lnTo>
                  <a:close/>
                  <a:moveTo>
                    <a:pt x="1532255" y="766128"/>
                  </a:moveTo>
                  <a:lnTo>
                    <a:pt x="1532255" y="774365"/>
                  </a:lnTo>
                  <a:lnTo>
                    <a:pt x="1535002" y="774365"/>
                  </a:lnTo>
                  <a:lnTo>
                    <a:pt x="1537748" y="774365"/>
                  </a:lnTo>
                  <a:lnTo>
                    <a:pt x="1537748" y="768874"/>
                  </a:lnTo>
                  <a:lnTo>
                    <a:pt x="1535002" y="766128"/>
                  </a:lnTo>
                  <a:close/>
                  <a:moveTo>
                    <a:pt x="966584" y="766128"/>
                  </a:moveTo>
                  <a:lnTo>
                    <a:pt x="966584" y="771620"/>
                  </a:lnTo>
                  <a:lnTo>
                    <a:pt x="969330" y="771620"/>
                  </a:lnTo>
                  <a:lnTo>
                    <a:pt x="969330" y="766128"/>
                  </a:lnTo>
                  <a:close/>
                  <a:moveTo>
                    <a:pt x="5667696" y="766127"/>
                  </a:moveTo>
                  <a:lnTo>
                    <a:pt x="5667696" y="771619"/>
                  </a:lnTo>
                  <a:lnTo>
                    <a:pt x="5673188" y="771619"/>
                  </a:lnTo>
                  <a:lnTo>
                    <a:pt x="5673188" y="766127"/>
                  </a:lnTo>
                  <a:close/>
                  <a:moveTo>
                    <a:pt x="1362005" y="763382"/>
                  </a:moveTo>
                  <a:lnTo>
                    <a:pt x="1359260" y="768874"/>
                  </a:lnTo>
                  <a:lnTo>
                    <a:pt x="1359260" y="771620"/>
                  </a:lnTo>
                  <a:lnTo>
                    <a:pt x="1364751" y="771620"/>
                  </a:lnTo>
                  <a:lnTo>
                    <a:pt x="1367496" y="768874"/>
                  </a:lnTo>
                  <a:lnTo>
                    <a:pt x="1364751" y="766128"/>
                  </a:lnTo>
                  <a:close/>
                  <a:moveTo>
                    <a:pt x="5118501" y="757889"/>
                  </a:moveTo>
                  <a:lnTo>
                    <a:pt x="5118501" y="760635"/>
                  </a:lnTo>
                  <a:lnTo>
                    <a:pt x="5113009" y="766127"/>
                  </a:lnTo>
                  <a:lnTo>
                    <a:pt x="5107517" y="766127"/>
                  </a:lnTo>
                  <a:lnTo>
                    <a:pt x="5102025" y="768873"/>
                  </a:lnTo>
                  <a:lnTo>
                    <a:pt x="5091041" y="774365"/>
                  </a:lnTo>
                  <a:lnTo>
                    <a:pt x="5091041" y="782603"/>
                  </a:lnTo>
                  <a:lnTo>
                    <a:pt x="5088295" y="788095"/>
                  </a:lnTo>
                  <a:lnTo>
                    <a:pt x="5091041" y="793587"/>
                  </a:lnTo>
                  <a:lnTo>
                    <a:pt x="5096533" y="796333"/>
                  </a:lnTo>
                  <a:lnTo>
                    <a:pt x="5099279" y="804571"/>
                  </a:lnTo>
                  <a:lnTo>
                    <a:pt x="5107517" y="810063"/>
                  </a:lnTo>
                  <a:lnTo>
                    <a:pt x="5121247" y="818301"/>
                  </a:lnTo>
                  <a:lnTo>
                    <a:pt x="5121247" y="821047"/>
                  </a:lnTo>
                  <a:lnTo>
                    <a:pt x="5118501" y="821047"/>
                  </a:lnTo>
                  <a:lnTo>
                    <a:pt x="5118501" y="823793"/>
                  </a:lnTo>
                  <a:lnTo>
                    <a:pt x="5121247" y="823793"/>
                  </a:lnTo>
                  <a:lnTo>
                    <a:pt x="5121247" y="826539"/>
                  </a:lnTo>
                  <a:lnTo>
                    <a:pt x="5123993" y="826539"/>
                  </a:lnTo>
                  <a:lnTo>
                    <a:pt x="5126739" y="823793"/>
                  </a:lnTo>
                  <a:lnTo>
                    <a:pt x="5137722" y="823793"/>
                  </a:lnTo>
                  <a:lnTo>
                    <a:pt x="5148706" y="823793"/>
                  </a:lnTo>
                  <a:lnTo>
                    <a:pt x="5154198" y="826539"/>
                  </a:lnTo>
                  <a:lnTo>
                    <a:pt x="5156944" y="829285"/>
                  </a:lnTo>
                  <a:lnTo>
                    <a:pt x="5159690" y="832031"/>
                  </a:lnTo>
                  <a:lnTo>
                    <a:pt x="5159690" y="840269"/>
                  </a:lnTo>
                  <a:lnTo>
                    <a:pt x="5156944" y="840269"/>
                  </a:lnTo>
                  <a:lnTo>
                    <a:pt x="5154198" y="845761"/>
                  </a:lnTo>
                  <a:lnTo>
                    <a:pt x="5165182" y="851253"/>
                  </a:lnTo>
                  <a:lnTo>
                    <a:pt x="5176166" y="856745"/>
                  </a:lnTo>
                  <a:lnTo>
                    <a:pt x="5181658" y="856745"/>
                  </a:lnTo>
                  <a:lnTo>
                    <a:pt x="5184404" y="851253"/>
                  </a:lnTo>
                  <a:lnTo>
                    <a:pt x="5189896" y="848507"/>
                  </a:lnTo>
                  <a:lnTo>
                    <a:pt x="5189896" y="853999"/>
                  </a:lnTo>
                  <a:lnTo>
                    <a:pt x="5195388" y="853999"/>
                  </a:lnTo>
                  <a:lnTo>
                    <a:pt x="5198134" y="853999"/>
                  </a:lnTo>
                  <a:lnTo>
                    <a:pt x="5198134" y="851253"/>
                  </a:lnTo>
                  <a:lnTo>
                    <a:pt x="5195388" y="851253"/>
                  </a:lnTo>
                  <a:lnTo>
                    <a:pt x="5195388" y="848507"/>
                  </a:lnTo>
                  <a:lnTo>
                    <a:pt x="5192642" y="848507"/>
                  </a:lnTo>
                  <a:lnTo>
                    <a:pt x="5189896" y="848507"/>
                  </a:lnTo>
                  <a:lnTo>
                    <a:pt x="5195388" y="845761"/>
                  </a:lnTo>
                  <a:lnTo>
                    <a:pt x="5195388" y="843015"/>
                  </a:lnTo>
                  <a:lnTo>
                    <a:pt x="5198134" y="843015"/>
                  </a:lnTo>
                  <a:lnTo>
                    <a:pt x="5198134" y="845761"/>
                  </a:lnTo>
                  <a:lnTo>
                    <a:pt x="5203626" y="845761"/>
                  </a:lnTo>
                  <a:lnTo>
                    <a:pt x="5203626" y="843015"/>
                  </a:lnTo>
                  <a:lnTo>
                    <a:pt x="5206372" y="843015"/>
                  </a:lnTo>
                  <a:lnTo>
                    <a:pt x="5206372" y="845761"/>
                  </a:lnTo>
                  <a:lnTo>
                    <a:pt x="5211864" y="845761"/>
                  </a:lnTo>
                  <a:lnTo>
                    <a:pt x="5214610" y="843015"/>
                  </a:lnTo>
                  <a:lnTo>
                    <a:pt x="5211864" y="840269"/>
                  </a:lnTo>
                  <a:lnTo>
                    <a:pt x="5203626" y="837523"/>
                  </a:lnTo>
                  <a:lnTo>
                    <a:pt x="5198134" y="837523"/>
                  </a:lnTo>
                  <a:lnTo>
                    <a:pt x="5195388" y="840269"/>
                  </a:lnTo>
                  <a:lnTo>
                    <a:pt x="5195388" y="832031"/>
                  </a:lnTo>
                  <a:lnTo>
                    <a:pt x="5195388" y="829285"/>
                  </a:lnTo>
                  <a:lnTo>
                    <a:pt x="5189896" y="826539"/>
                  </a:lnTo>
                  <a:lnTo>
                    <a:pt x="5184404" y="823793"/>
                  </a:lnTo>
                  <a:lnTo>
                    <a:pt x="5189896" y="821047"/>
                  </a:lnTo>
                  <a:lnTo>
                    <a:pt x="5189896" y="810063"/>
                  </a:lnTo>
                  <a:lnTo>
                    <a:pt x="5181658" y="807317"/>
                  </a:lnTo>
                  <a:lnTo>
                    <a:pt x="5176166" y="801825"/>
                  </a:lnTo>
                  <a:lnTo>
                    <a:pt x="5178912" y="796333"/>
                  </a:lnTo>
                  <a:lnTo>
                    <a:pt x="5181658" y="790841"/>
                  </a:lnTo>
                  <a:lnTo>
                    <a:pt x="5178912" y="788095"/>
                  </a:lnTo>
                  <a:lnTo>
                    <a:pt x="5176166" y="785349"/>
                  </a:lnTo>
                  <a:lnTo>
                    <a:pt x="5178912" y="779857"/>
                  </a:lnTo>
                  <a:lnTo>
                    <a:pt x="5178912" y="771619"/>
                  </a:lnTo>
                  <a:lnTo>
                    <a:pt x="5176166" y="757889"/>
                  </a:lnTo>
                  <a:lnTo>
                    <a:pt x="5162436" y="760635"/>
                  </a:lnTo>
                  <a:lnTo>
                    <a:pt x="5148706" y="757889"/>
                  </a:lnTo>
                  <a:lnTo>
                    <a:pt x="5134976" y="757889"/>
                  </a:lnTo>
                  <a:lnTo>
                    <a:pt x="5123993" y="757889"/>
                  </a:lnTo>
                  <a:close/>
                  <a:moveTo>
                    <a:pt x="936378" y="749652"/>
                  </a:moveTo>
                  <a:lnTo>
                    <a:pt x="936378" y="752398"/>
                  </a:lnTo>
                  <a:lnTo>
                    <a:pt x="939124" y="755144"/>
                  </a:lnTo>
                  <a:lnTo>
                    <a:pt x="941870" y="752398"/>
                  </a:lnTo>
                  <a:lnTo>
                    <a:pt x="941870" y="749652"/>
                  </a:lnTo>
                  <a:lnTo>
                    <a:pt x="939124" y="749652"/>
                  </a:lnTo>
                  <a:close/>
                  <a:moveTo>
                    <a:pt x="5906596" y="749652"/>
                  </a:moveTo>
                  <a:lnTo>
                    <a:pt x="5903850" y="752398"/>
                  </a:lnTo>
                  <a:lnTo>
                    <a:pt x="5901104" y="755143"/>
                  </a:lnTo>
                  <a:lnTo>
                    <a:pt x="5914834" y="755143"/>
                  </a:lnTo>
                  <a:lnTo>
                    <a:pt x="5912088" y="752398"/>
                  </a:lnTo>
                  <a:close/>
                  <a:moveTo>
                    <a:pt x="1559715" y="746906"/>
                  </a:moveTo>
                  <a:lnTo>
                    <a:pt x="1556969" y="749652"/>
                  </a:lnTo>
                  <a:lnTo>
                    <a:pt x="1554223" y="755144"/>
                  </a:lnTo>
                  <a:lnTo>
                    <a:pt x="1556969" y="757890"/>
                  </a:lnTo>
                  <a:lnTo>
                    <a:pt x="1562461" y="760636"/>
                  </a:lnTo>
                  <a:lnTo>
                    <a:pt x="1559715" y="755144"/>
                  </a:lnTo>
                  <a:lnTo>
                    <a:pt x="1559715" y="752398"/>
                  </a:lnTo>
                  <a:close/>
                  <a:moveTo>
                    <a:pt x="958346" y="746906"/>
                  </a:moveTo>
                  <a:lnTo>
                    <a:pt x="952854" y="749652"/>
                  </a:lnTo>
                  <a:lnTo>
                    <a:pt x="950108" y="755144"/>
                  </a:lnTo>
                  <a:lnTo>
                    <a:pt x="955600" y="752398"/>
                  </a:lnTo>
                  <a:close/>
                  <a:moveTo>
                    <a:pt x="1477335" y="744160"/>
                  </a:moveTo>
                  <a:lnTo>
                    <a:pt x="1474589" y="749652"/>
                  </a:lnTo>
                  <a:lnTo>
                    <a:pt x="1471844" y="752398"/>
                  </a:lnTo>
                  <a:lnTo>
                    <a:pt x="1463606" y="757890"/>
                  </a:lnTo>
                  <a:lnTo>
                    <a:pt x="1463606" y="763382"/>
                  </a:lnTo>
                  <a:lnTo>
                    <a:pt x="1466353" y="763382"/>
                  </a:lnTo>
                  <a:lnTo>
                    <a:pt x="1469098" y="766128"/>
                  </a:lnTo>
                  <a:lnTo>
                    <a:pt x="1469098" y="771620"/>
                  </a:lnTo>
                  <a:lnTo>
                    <a:pt x="1474589" y="777111"/>
                  </a:lnTo>
                  <a:lnTo>
                    <a:pt x="1477335" y="785349"/>
                  </a:lnTo>
                  <a:lnTo>
                    <a:pt x="1488320" y="782603"/>
                  </a:lnTo>
                  <a:lnTo>
                    <a:pt x="1499304" y="779857"/>
                  </a:lnTo>
                  <a:lnTo>
                    <a:pt x="1502050" y="774365"/>
                  </a:lnTo>
                  <a:lnTo>
                    <a:pt x="1504796" y="771620"/>
                  </a:lnTo>
                  <a:lnTo>
                    <a:pt x="1507541" y="771620"/>
                  </a:lnTo>
                  <a:lnTo>
                    <a:pt x="1507541" y="763382"/>
                  </a:lnTo>
                  <a:lnTo>
                    <a:pt x="1510287" y="760636"/>
                  </a:lnTo>
                  <a:lnTo>
                    <a:pt x="1504796" y="755144"/>
                  </a:lnTo>
                  <a:lnTo>
                    <a:pt x="1499304" y="746906"/>
                  </a:lnTo>
                  <a:lnTo>
                    <a:pt x="1491065" y="746906"/>
                  </a:lnTo>
                  <a:lnTo>
                    <a:pt x="1485574" y="744160"/>
                  </a:lnTo>
                  <a:lnTo>
                    <a:pt x="1482829" y="744160"/>
                  </a:lnTo>
                  <a:close/>
                  <a:moveTo>
                    <a:pt x="969330" y="744160"/>
                  </a:moveTo>
                  <a:lnTo>
                    <a:pt x="969330" y="746906"/>
                  </a:lnTo>
                  <a:lnTo>
                    <a:pt x="969330" y="749652"/>
                  </a:lnTo>
                  <a:lnTo>
                    <a:pt x="966584" y="752398"/>
                  </a:lnTo>
                  <a:lnTo>
                    <a:pt x="969330" y="752398"/>
                  </a:lnTo>
                  <a:lnTo>
                    <a:pt x="972076" y="752398"/>
                  </a:lnTo>
                  <a:lnTo>
                    <a:pt x="974822" y="749652"/>
                  </a:lnTo>
                  <a:lnTo>
                    <a:pt x="972076" y="746906"/>
                  </a:lnTo>
                  <a:close/>
                  <a:moveTo>
                    <a:pt x="527228" y="741414"/>
                  </a:moveTo>
                  <a:lnTo>
                    <a:pt x="521736" y="744160"/>
                  </a:lnTo>
                  <a:lnTo>
                    <a:pt x="521736" y="752398"/>
                  </a:lnTo>
                  <a:lnTo>
                    <a:pt x="524482" y="749652"/>
                  </a:lnTo>
                  <a:lnTo>
                    <a:pt x="527228" y="749652"/>
                  </a:lnTo>
                  <a:close/>
                  <a:moveTo>
                    <a:pt x="5733600" y="741414"/>
                  </a:moveTo>
                  <a:lnTo>
                    <a:pt x="5730854" y="744160"/>
                  </a:lnTo>
                  <a:lnTo>
                    <a:pt x="5728108" y="744160"/>
                  </a:lnTo>
                  <a:lnTo>
                    <a:pt x="5725362" y="746906"/>
                  </a:lnTo>
                  <a:lnTo>
                    <a:pt x="5728108" y="749652"/>
                  </a:lnTo>
                  <a:lnTo>
                    <a:pt x="5730854" y="752398"/>
                  </a:lnTo>
                  <a:lnTo>
                    <a:pt x="5736346" y="752398"/>
                  </a:lnTo>
                  <a:lnTo>
                    <a:pt x="5739091" y="749652"/>
                  </a:lnTo>
                  <a:lnTo>
                    <a:pt x="5739091" y="744160"/>
                  </a:lnTo>
                  <a:lnTo>
                    <a:pt x="5736346" y="744160"/>
                  </a:lnTo>
                  <a:close/>
                  <a:moveTo>
                    <a:pt x="5203626" y="738668"/>
                  </a:moveTo>
                  <a:lnTo>
                    <a:pt x="5195388" y="744160"/>
                  </a:lnTo>
                  <a:lnTo>
                    <a:pt x="5189896" y="752398"/>
                  </a:lnTo>
                  <a:lnTo>
                    <a:pt x="5184404" y="760635"/>
                  </a:lnTo>
                  <a:lnTo>
                    <a:pt x="5189896" y="766127"/>
                  </a:lnTo>
                  <a:lnTo>
                    <a:pt x="5198134" y="768873"/>
                  </a:lnTo>
                  <a:lnTo>
                    <a:pt x="5206372" y="768873"/>
                  </a:lnTo>
                  <a:lnTo>
                    <a:pt x="5214610" y="768873"/>
                  </a:lnTo>
                  <a:lnTo>
                    <a:pt x="5220102" y="763381"/>
                  </a:lnTo>
                  <a:lnTo>
                    <a:pt x="5225594" y="760635"/>
                  </a:lnTo>
                  <a:lnTo>
                    <a:pt x="5225594" y="755143"/>
                  </a:lnTo>
                  <a:lnTo>
                    <a:pt x="5222848" y="755143"/>
                  </a:lnTo>
                  <a:lnTo>
                    <a:pt x="5220102" y="746906"/>
                  </a:lnTo>
                  <a:lnTo>
                    <a:pt x="5214610" y="741414"/>
                  </a:lnTo>
                  <a:lnTo>
                    <a:pt x="5209118" y="738668"/>
                  </a:lnTo>
                  <a:close/>
                  <a:moveTo>
                    <a:pt x="6323985" y="735922"/>
                  </a:moveTo>
                  <a:lnTo>
                    <a:pt x="6323985" y="741414"/>
                  </a:lnTo>
                  <a:lnTo>
                    <a:pt x="6329477" y="741414"/>
                  </a:lnTo>
                  <a:lnTo>
                    <a:pt x="6332223" y="735922"/>
                  </a:lnTo>
                  <a:close/>
                  <a:moveTo>
                    <a:pt x="917156" y="730430"/>
                  </a:moveTo>
                  <a:lnTo>
                    <a:pt x="917156" y="733176"/>
                  </a:lnTo>
                  <a:lnTo>
                    <a:pt x="917156" y="735922"/>
                  </a:lnTo>
                  <a:lnTo>
                    <a:pt x="919902" y="735922"/>
                  </a:lnTo>
                  <a:lnTo>
                    <a:pt x="919902" y="738668"/>
                  </a:lnTo>
                  <a:lnTo>
                    <a:pt x="922648" y="738668"/>
                  </a:lnTo>
                  <a:lnTo>
                    <a:pt x="922648" y="733176"/>
                  </a:lnTo>
                  <a:close/>
                  <a:moveTo>
                    <a:pt x="450340" y="724938"/>
                  </a:moveTo>
                  <a:lnTo>
                    <a:pt x="447594" y="727684"/>
                  </a:lnTo>
                  <a:lnTo>
                    <a:pt x="444848" y="727684"/>
                  </a:lnTo>
                  <a:lnTo>
                    <a:pt x="450340" y="730430"/>
                  </a:lnTo>
                  <a:lnTo>
                    <a:pt x="453086" y="730430"/>
                  </a:lnTo>
                  <a:lnTo>
                    <a:pt x="455832" y="727684"/>
                  </a:lnTo>
                  <a:close/>
                  <a:moveTo>
                    <a:pt x="5719870" y="719446"/>
                  </a:moveTo>
                  <a:lnTo>
                    <a:pt x="5719870" y="724938"/>
                  </a:lnTo>
                  <a:lnTo>
                    <a:pt x="5725362" y="727684"/>
                  </a:lnTo>
                  <a:lnTo>
                    <a:pt x="5725362" y="719446"/>
                  </a:lnTo>
                  <a:close/>
                  <a:moveTo>
                    <a:pt x="5288751" y="719446"/>
                  </a:moveTo>
                  <a:lnTo>
                    <a:pt x="5283259" y="722192"/>
                  </a:lnTo>
                  <a:lnTo>
                    <a:pt x="5283259" y="724938"/>
                  </a:lnTo>
                  <a:lnTo>
                    <a:pt x="5286005" y="724938"/>
                  </a:lnTo>
                  <a:lnTo>
                    <a:pt x="5286005" y="730430"/>
                  </a:lnTo>
                  <a:lnTo>
                    <a:pt x="5288751" y="727684"/>
                  </a:lnTo>
                  <a:lnTo>
                    <a:pt x="5291497" y="724938"/>
                  </a:lnTo>
                  <a:lnTo>
                    <a:pt x="5288751" y="722192"/>
                  </a:lnTo>
                  <a:close/>
                  <a:moveTo>
                    <a:pt x="5077311" y="719446"/>
                  </a:moveTo>
                  <a:lnTo>
                    <a:pt x="5077311" y="724938"/>
                  </a:lnTo>
                  <a:lnTo>
                    <a:pt x="5074565" y="730430"/>
                  </a:lnTo>
                  <a:lnTo>
                    <a:pt x="5071819" y="735922"/>
                  </a:lnTo>
                  <a:lnTo>
                    <a:pt x="5069073" y="741414"/>
                  </a:lnTo>
                  <a:lnTo>
                    <a:pt x="5074565" y="744160"/>
                  </a:lnTo>
                  <a:lnTo>
                    <a:pt x="5077311" y="746906"/>
                  </a:lnTo>
                  <a:lnTo>
                    <a:pt x="5096533" y="746906"/>
                  </a:lnTo>
                  <a:lnTo>
                    <a:pt x="5099279" y="741414"/>
                  </a:lnTo>
                  <a:lnTo>
                    <a:pt x="5099279" y="738668"/>
                  </a:lnTo>
                  <a:lnTo>
                    <a:pt x="5099279" y="733176"/>
                  </a:lnTo>
                  <a:lnTo>
                    <a:pt x="5096533" y="727684"/>
                  </a:lnTo>
                  <a:lnTo>
                    <a:pt x="5082803" y="727684"/>
                  </a:lnTo>
                  <a:lnTo>
                    <a:pt x="5080057" y="722192"/>
                  </a:lnTo>
                  <a:close/>
                  <a:moveTo>
                    <a:pt x="875967" y="719446"/>
                  </a:moveTo>
                  <a:lnTo>
                    <a:pt x="873221" y="722192"/>
                  </a:lnTo>
                  <a:lnTo>
                    <a:pt x="867729" y="730430"/>
                  </a:lnTo>
                  <a:lnTo>
                    <a:pt x="878712" y="730430"/>
                  </a:lnTo>
                  <a:lnTo>
                    <a:pt x="884205" y="727684"/>
                  </a:lnTo>
                  <a:lnTo>
                    <a:pt x="881458" y="724938"/>
                  </a:lnTo>
                  <a:lnTo>
                    <a:pt x="881458" y="722192"/>
                  </a:lnTo>
                  <a:lnTo>
                    <a:pt x="881458" y="719446"/>
                  </a:lnTo>
                  <a:close/>
                  <a:moveTo>
                    <a:pt x="488784" y="719446"/>
                  </a:moveTo>
                  <a:lnTo>
                    <a:pt x="486038" y="722192"/>
                  </a:lnTo>
                  <a:lnTo>
                    <a:pt x="483292" y="724938"/>
                  </a:lnTo>
                  <a:lnTo>
                    <a:pt x="488784" y="724938"/>
                  </a:lnTo>
                  <a:lnTo>
                    <a:pt x="494276" y="724938"/>
                  </a:lnTo>
                  <a:lnTo>
                    <a:pt x="491530" y="722192"/>
                  </a:lnTo>
                  <a:close/>
                  <a:moveTo>
                    <a:pt x="6145496" y="716700"/>
                  </a:moveTo>
                  <a:lnTo>
                    <a:pt x="6140004" y="719446"/>
                  </a:lnTo>
                  <a:lnTo>
                    <a:pt x="6142750" y="722192"/>
                  </a:lnTo>
                  <a:lnTo>
                    <a:pt x="6145496" y="722192"/>
                  </a:lnTo>
                  <a:lnTo>
                    <a:pt x="6148242" y="722192"/>
                  </a:lnTo>
                  <a:lnTo>
                    <a:pt x="6150988" y="719446"/>
                  </a:lnTo>
                  <a:close/>
                  <a:moveTo>
                    <a:pt x="5275021" y="716700"/>
                  </a:moveTo>
                  <a:lnTo>
                    <a:pt x="5272275" y="719446"/>
                  </a:lnTo>
                  <a:lnTo>
                    <a:pt x="5266783" y="719446"/>
                  </a:lnTo>
                  <a:lnTo>
                    <a:pt x="5266783" y="724938"/>
                  </a:lnTo>
                  <a:lnTo>
                    <a:pt x="5264037" y="727684"/>
                  </a:lnTo>
                  <a:lnTo>
                    <a:pt x="5261291" y="727684"/>
                  </a:lnTo>
                  <a:lnTo>
                    <a:pt x="5261291" y="733176"/>
                  </a:lnTo>
                  <a:lnTo>
                    <a:pt x="5275021" y="733176"/>
                  </a:lnTo>
                  <a:lnTo>
                    <a:pt x="5277767" y="724938"/>
                  </a:lnTo>
                  <a:lnTo>
                    <a:pt x="5277767" y="716700"/>
                  </a:lnTo>
                  <a:close/>
                  <a:moveTo>
                    <a:pt x="1485574" y="716700"/>
                  </a:moveTo>
                  <a:lnTo>
                    <a:pt x="1493811" y="716700"/>
                  </a:lnTo>
                  <a:lnTo>
                    <a:pt x="1485574" y="733176"/>
                  </a:lnTo>
                  <a:lnTo>
                    <a:pt x="1485574" y="724938"/>
                  </a:lnTo>
                  <a:close/>
                  <a:moveTo>
                    <a:pt x="722192" y="716700"/>
                  </a:moveTo>
                  <a:lnTo>
                    <a:pt x="719446" y="719446"/>
                  </a:lnTo>
                  <a:lnTo>
                    <a:pt x="719446" y="722192"/>
                  </a:lnTo>
                  <a:lnTo>
                    <a:pt x="722192" y="727684"/>
                  </a:lnTo>
                  <a:lnTo>
                    <a:pt x="727684" y="733176"/>
                  </a:lnTo>
                  <a:lnTo>
                    <a:pt x="730430" y="733176"/>
                  </a:lnTo>
                  <a:lnTo>
                    <a:pt x="735922" y="727684"/>
                  </a:lnTo>
                  <a:lnTo>
                    <a:pt x="735922" y="724938"/>
                  </a:lnTo>
                  <a:lnTo>
                    <a:pt x="733176" y="719446"/>
                  </a:lnTo>
                  <a:lnTo>
                    <a:pt x="724938" y="716700"/>
                  </a:lnTo>
                  <a:close/>
                  <a:moveTo>
                    <a:pt x="5700648" y="713954"/>
                  </a:moveTo>
                  <a:lnTo>
                    <a:pt x="5700648" y="722192"/>
                  </a:lnTo>
                  <a:lnTo>
                    <a:pt x="5697902" y="727684"/>
                  </a:lnTo>
                  <a:lnTo>
                    <a:pt x="5689664" y="733176"/>
                  </a:lnTo>
                  <a:lnTo>
                    <a:pt x="5678680" y="735922"/>
                  </a:lnTo>
                  <a:lnTo>
                    <a:pt x="5667696" y="735922"/>
                  </a:lnTo>
                  <a:lnTo>
                    <a:pt x="5653966" y="738668"/>
                  </a:lnTo>
                  <a:lnTo>
                    <a:pt x="5642982" y="741414"/>
                  </a:lnTo>
                  <a:lnTo>
                    <a:pt x="5634744" y="746906"/>
                  </a:lnTo>
                  <a:lnTo>
                    <a:pt x="5631998" y="752398"/>
                  </a:lnTo>
                  <a:lnTo>
                    <a:pt x="5629252" y="757889"/>
                  </a:lnTo>
                  <a:lnTo>
                    <a:pt x="5664950" y="755143"/>
                  </a:lnTo>
                  <a:lnTo>
                    <a:pt x="5684172" y="752398"/>
                  </a:lnTo>
                  <a:lnTo>
                    <a:pt x="5700648" y="749652"/>
                  </a:lnTo>
                  <a:lnTo>
                    <a:pt x="5711632" y="744160"/>
                  </a:lnTo>
                  <a:lnTo>
                    <a:pt x="5714378" y="738668"/>
                  </a:lnTo>
                  <a:lnTo>
                    <a:pt x="5717124" y="735922"/>
                  </a:lnTo>
                  <a:lnTo>
                    <a:pt x="5717124" y="730430"/>
                  </a:lnTo>
                  <a:lnTo>
                    <a:pt x="5714378" y="724938"/>
                  </a:lnTo>
                  <a:close/>
                  <a:moveTo>
                    <a:pt x="1345529" y="713954"/>
                  </a:moveTo>
                  <a:lnTo>
                    <a:pt x="1342784" y="716700"/>
                  </a:lnTo>
                  <a:lnTo>
                    <a:pt x="1345529" y="719446"/>
                  </a:lnTo>
                  <a:lnTo>
                    <a:pt x="1348275" y="722192"/>
                  </a:lnTo>
                  <a:lnTo>
                    <a:pt x="1351020" y="722192"/>
                  </a:lnTo>
                  <a:lnTo>
                    <a:pt x="1351020" y="716700"/>
                  </a:lnTo>
                  <a:lnTo>
                    <a:pt x="1351020" y="713954"/>
                  </a:lnTo>
                  <a:close/>
                  <a:moveTo>
                    <a:pt x="911664" y="713954"/>
                  </a:moveTo>
                  <a:lnTo>
                    <a:pt x="911664" y="724938"/>
                  </a:lnTo>
                  <a:lnTo>
                    <a:pt x="914410" y="724938"/>
                  </a:lnTo>
                  <a:lnTo>
                    <a:pt x="914410" y="716700"/>
                  </a:lnTo>
                  <a:close/>
                  <a:moveTo>
                    <a:pt x="1359260" y="711208"/>
                  </a:moveTo>
                  <a:lnTo>
                    <a:pt x="1359260" y="716700"/>
                  </a:lnTo>
                  <a:lnTo>
                    <a:pt x="1356512" y="724938"/>
                  </a:lnTo>
                  <a:lnTo>
                    <a:pt x="1362005" y="724938"/>
                  </a:lnTo>
                  <a:lnTo>
                    <a:pt x="1367496" y="722192"/>
                  </a:lnTo>
                  <a:lnTo>
                    <a:pt x="1370242" y="719446"/>
                  </a:lnTo>
                  <a:lnTo>
                    <a:pt x="1370242" y="716700"/>
                  </a:lnTo>
                  <a:lnTo>
                    <a:pt x="1372988" y="713954"/>
                  </a:lnTo>
                  <a:lnTo>
                    <a:pt x="1372988" y="711208"/>
                  </a:lnTo>
                  <a:close/>
                  <a:moveTo>
                    <a:pt x="579401" y="711208"/>
                  </a:moveTo>
                  <a:lnTo>
                    <a:pt x="565671" y="713954"/>
                  </a:lnTo>
                  <a:lnTo>
                    <a:pt x="557433" y="719446"/>
                  </a:lnTo>
                  <a:lnTo>
                    <a:pt x="557433" y="713954"/>
                  </a:lnTo>
                  <a:lnTo>
                    <a:pt x="549195" y="722192"/>
                  </a:lnTo>
                  <a:lnTo>
                    <a:pt x="551942" y="724938"/>
                  </a:lnTo>
                  <a:lnTo>
                    <a:pt x="543703" y="730430"/>
                  </a:lnTo>
                  <a:lnTo>
                    <a:pt x="535466" y="733176"/>
                  </a:lnTo>
                  <a:lnTo>
                    <a:pt x="518990" y="733176"/>
                  </a:lnTo>
                  <a:lnTo>
                    <a:pt x="497022" y="730430"/>
                  </a:lnTo>
                  <a:lnTo>
                    <a:pt x="486038" y="730430"/>
                  </a:lnTo>
                  <a:lnTo>
                    <a:pt x="477800" y="733176"/>
                  </a:lnTo>
                  <a:lnTo>
                    <a:pt x="472308" y="735922"/>
                  </a:lnTo>
                  <a:lnTo>
                    <a:pt x="469562" y="744160"/>
                  </a:lnTo>
                  <a:lnTo>
                    <a:pt x="472308" y="746906"/>
                  </a:lnTo>
                  <a:lnTo>
                    <a:pt x="480546" y="746906"/>
                  </a:lnTo>
                  <a:lnTo>
                    <a:pt x="502514" y="752398"/>
                  </a:lnTo>
                  <a:lnTo>
                    <a:pt x="497022" y="755144"/>
                  </a:lnTo>
                  <a:lnTo>
                    <a:pt x="510751" y="755144"/>
                  </a:lnTo>
                  <a:lnTo>
                    <a:pt x="502514" y="752398"/>
                  </a:lnTo>
                  <a:lnTo>
                    <a:pt x="508005" y="744160"/>
                  </a:lnTo>
                  <a:lnTo>
                    <a:pt x="513498" y="741414"/>
                  </a:lnTo>
                  <a:lnTo>
                    <a:pt x="521736" y="738668"/>
                  </a:lnTo>
                  <a:lnTo>
                    <a:pt x="540957" y="744160"/>
                  </a:lnTo>
                  <a:lnTo>
                    <a:pt x="554687" y="746906"/>
                  </a:lnTo>
                  <a:lnTo>
                    <a:pt x="571163" y="744160"/>
                  </a:lnTo>
                  <a:lnTo>
                    <a:pt x="579401" y="735922"/>
                  </a:lnTo>
                  <a:lnTo>
                    <a:pt x="582147" y="733176"/>
                  </a:lnTo>
                  <a:lnTo>
                    <a:pt x="587639" y="730430"/>
                  </a:lnTo>
                  <a:lnTo>
                    <a:pt x="601369" y="730430"/>
                  </a:lnTo>
                  <a:lnTo>
                    <a:pt x="617845" y="733176"/>
                  </a:lnTo>
                  <a:lnTo>
                    <a:pt x="642559" y="741414"/>
                  </a:lnTo>
                  <a:lnTo>
                    <a:pt x="664526" y="752398"/>
                  </a:lnTo>
                  <a:lnTo>
                    <a:pt x="672764" y="760636"/>
                  </a:lnTo>
                  <a:lnTo>
                    <a:pt x="672764" y="755144"/>
                  </a:lnTo>
                  <a:lnTo>
                    <a:pt x="675510" y="749652"/>
                  </a:lnTo>
                  <a:lnTo>
                    <a:pt x="686494" y="744160"/>
                  </a:lnTo>
                  <a:lnTo>
                    <a:pt x="713954" y="735922"/>
                  </a:lnTo>
                  <a:lnTo>
                    <a:pt x="713954" y="722192"/>
                  </a:lnTo>
                  <a:lnTo>
                    <a:pt x="694732" y="722192"/>
                  </a:lnTo>
                  <a:lnTo>
                    <a:pt x="672764" y="724938"/>
                  </a:lnTo>
                  <a:lnTo>
                    <a:pt x="650797" y="727684"/>
                  </a:lnTo>
                  <a:lnTo>
                    <a:pt x="631574" y="727684"/>
                  </a:lnTo>
                  <a:lnTo>
                    <a:pt x="628829" y="722192"/>
                  </a:lnTo>
                  <a:lnTo>
                    <a:pt x="620591" y="713954"/>
                  </a:lnTo>
                  <a:lnTo>
                    <a:pt x="595877" y="711208"/>
                  </a:lnTo>
                  <a:close/>
                  <a:moveTo>
                    <a:pt x="6181194" y="711208"/>
                  </a:moveTo>
                  <a:lnTo>
                    <a:pt x="6181194" y="716700"/>
                  </a:lnTo>
                  <a:lnTo>
                    <a:pt x="6186686" y="716700"/>
                  </a:lnTo>
                  <a:lnTo>
                    <a:pt x="6189432" y="716700"/>
                  </a:lnTo>
                  <a:lnTo>
                    <a:pt x="6189432" y="713954"/>
                  </a:lnTo>
                  <a:lnTo>
                    <a:pt x="6183940" y="711208"/>
                  </a:lnTo>
                  <a:close/>
                  <a:moveTo>
                    <a:pt x="5903850" y="711208"/>
                  </a:moveTo>
                  <a:lnTo>
                    <a:pt x="5898358" y="713954"/>
                  </a:lnTo>
                  <a:lnTo>
                    <a:pt x="5898358" y="716700"/>
                  </a:lnTo>
                  <a:lnTo>
                    <a:pt x="5898358" y="719446"/>
                  </a:lnTo>
                  <a:lnTo>
                    <a:pt x="5903850" y="722192"/>
                  </a:lnTo>
                  <a:lnTo>
                    <a:pt x="5909342" y="727684"/>
                  </a:lnTo>
                  <a:lnTo>
                    <a:pt x="5914834" y="727684"/>
                  </a:lnTo>
                  <a:lnTo>
                    <a:pt x="5914834" y="724938"/>
                  </a:lnTo>
                  <a:lnTo>
                    <a:pt x="5914834" y="719446"/>
                  </a:lnTo>
                  <a:lnTo>
                    <a:pt x="5912088" y="713954"/>
                  </a:lnTo>
                  <a:lnTo>
                    <a:pt x="5909342" y="711208"/>
                  </a:lnTo>
                  <a:close/>
                  <a:moveTo>
                    <a:pt x="5758313" y="711208"/>
                  </a:moveTo>
                  <a:lnTo>
                    <a:pt x="5750075" y="713954"/>
                  </a:lnTo>
                  <a:lnTo>
                    <a:pt x="5750075" y="716700"/>
                  </a:lnTo>
                  <a:lnTo>
                    <a:pt x="5752821" y="719446"/>
                  </a:lnTo>
                  <a:lnTo>
                    <a:pt x="5755567" y="719446"/>
                  </a:lnTo>
                  <a:lnTo>
                    <a:pt x="5755567" y="722192"/>
                  </a:lnTo>
                  <a:lnTo>
                    <a:pt x="5758313" y="722192"/>
                  </a:lnTo>
                  <a:lnTo>
                    <a:pt x="5763805" y="719446"/>
                  </a:lnTo>
                  <a:lnTo>
                    <a:pt x="5766551" y="711208"/>
                  </a:lnTo>
                  <a:close/>
                  <a:moveTo>
                    <a:pt x="5840693" y="705716"/>
                  </a:moveTo>
                  <a:lnTo>
                    <a:pt x="5832455" y="708462"/>
                  </a:lnTo>
                  <a:lnTo>
                    <a:pt x="5829709" y="713954"/>
                  </a:lnTo>
                  <a:lnTo>
                    <a:pt x="5826963" y="716700"/>
                  </a:lnTo>
                  <a:lnTo>
                    <a:pt x="5826963" y="727684"/>
                  </a:lnTo>
                  <a:lnTo>
                    <a:pt x="5829709" y="738668"/>
                  </a:lnTo>
                  <a:lnTo>
                    <a:pt x="5835201" y="744160"/>
                  </a:lnTo>
                  <a:lnTo>
                    <a:pt x="5843439" y="746906"/>
                  </a:lnTo>
                  <a:lnTo>
                    <a:pt x="5848931" y="744160"/>
                  </a:lnTo>
                  <a:lnTo>
                    <a:pt x="5851677" y="735922"/>
                  </a:lnTo>
                  <a:lnTo>
                    <a:pt x="5854423" y="727684"/>
                  </a:lnTo>
                  <a:lnTo>
                    <a:pt x="5851677" y="716700"/>
                  </a:lnTo>
                  <a:lnTo>
                    <a:pt x="5846185" y="711208"/>
                  </a:lnTo>
                  <a:close/>
                  <a:moveTo>
                    <a:pt x="5711632" y="702970"/>
                  </a:moveTo>
                  <a:lnTo>
                    <a:pt x="5714378" y="708462"/>
                  </a:lnTo>
                  <a:lnTo>
                    <a:pt x="5717124" y="711208"/>
                  </a:lnTo>
                  <a:lnTo>
                    <a:pt x="5717124" y="708462"/>
                  </a:lnTo>
                  <a:lnTo>
                    <a:pt x="5717124" y="705716"/>
                  </a:lnTo>
                  <a:lnTo>
                    <a:pt x="5717124" y="702970"/>
                  </a:lnTo>
                  <a:close/>
                  <a:moveTo>
                    <a:pt x="310295" y="700224"/>
                  </a:moveTo>
                  <a:lnTo>
                    <a:pt x="304803" y="702970"/>
                  </a:lnTo>
                  <a:lnTo>
                    <a:pt x="304803" y="708462"/>
                  </a:lnTo>
                  <a:lnTo>
                    <a:pt x="310295" y="708462"/>
                  </a:lnTo>
                  <a:close/>
                  <a:moveTo>
                    <a:pt x="1540493" y="694732"/>
                  </a:moveTo>
                  <a:lnTo>
                    <a:pt x="1535002" y="700224"/>
                  </a:lnTo>
                  <a:lnTo>
                    <a:pt x="1535002" y="705716"/>
                  </a:lnTo>
                  <a:lnTo>
                    <a:pt x="1535002" y="711208"/>
                  </a:lnTo>
                  <a:lnTo>
                    <a:pt x="1540493" y="716700"/>
                  </a:lnTo>
                  <a:lnTo>
                    <a:pt x="1551477" y="716700"/>
                  </a:lnTo>
                  <a:lnTo>
                    <a:pt x="1554223" y="719446"/>
                  </a:lnTo>
                  <a:lnTo>
                    <a:pt x="1554223" y="722192"/>
                  </a:lnTo>
                  <a:lnTo>
                    <a:pt x="1556969" y="722192"/>
                  </a:lnTo>
                  <a:lnTo>
                    <a:pt x="1559715" y="716700"/>
                  </a:lnTo>
                  <a:lnTo>
                    <a:pt x="1562461" y="713954"/>
                  </a:lnTo>
                  <a:lnTo>
                    <a:pt x="1565206" y="708462"/>
                  </a:lnTo>
                  <a:lnTo>
                    <a:pt x="1565206" y="702970"/>
                  </a:lnTo>
                  <a:lnTo>
                    <a:pt x="1559715" y="700224"/>
                  </a:lnTo>
                  <a:lnTo>
                    <a:pt x="1556969" y="694732"/>
                  </a:lnTo>
                  <a:close/>
                  <a:moveTo>
                    <a:pt x="790841" y="694732"/>
                  </a:moveTo>
                  <a:lnTo>
                    <a:pt x="785349" y="697478"/>
                  </a:lnTo>
                  <a:lnTo>
                    <a:pt x="782603" y="705716"/>
                  </a:lnTo>
                  <a:lnTo>
                    <a:pt x="782603" y="716700"/>
                  </a:lnTo>
                  <a:lnTo>
                    <a:pt x="785349" y="724938"/>
                  </a:lnTo>
                  <a:lnTo>
                    <a:pt x="788095" y="733176"/>
                  </a:lnTo>
                  <a:lnTo>
                    <a:pt x="793587" y="735922"/>
                  </a:lnTo>
                  <a:lnTo>
                    <a:pt x="801825" y="733176"/>
                  </a:lnTo>
                  <a:lnTo>
                    <a:pt x="804571" y="730430"/>
                  </a:lnTo>
                  <a:lnTo>
                    <a:pt x="807317" y="724938"/>
                  </a:lnTo>
                  <a:lnTo>
                    <a:pt x="807317" y="713954"/>
                  </a:lnTo>
                  <a:lnTo>
                    <a:pt x="804571" y="702970"/>
                  </a:lnTo>
                  <a:lnTo>
                    <a:pt x="801825" y="697478"/>
                  </a:lnTo>
                  <a:close/>
                  <a:moveTo>
                    <a:pt x="6109798" y="691986"/>
                  </a:moveTo>
                  <a:lnTo>
                    <a:pt x="6109798" y="694732"/>
                  </a:lnTo>
                  <a:lnTo>
                    <a:pt x="6109798" y="700224"/>
                  </a:lnTo>
                  <a:lnTo>
                    <a:pt x="6112544" y="697478"/>
                  </a:lnTo>
                  <a:lnTo>
                    <a:pt x="6112544" y="691986"/>
                  </a:lnTo>
                  <a:close/>
                  <a:moveTo>
                    <a:pt x="5659458" y="691986"/>
                  </a:moveTo>
                  <a:lnTo>
                    <a:pt x="5662204" y="697478"/>
                  </a:lnTo>
                  <a:lnTo>
                    <a:pt x="5664950" y="697478"/>
                  </a:lnTo>
                  <a:lnTo>
                    <a:pt x="5664950" y="694732"/>
                  </a:lnTo>
                  <a:lnTo>
                    <a:pt x="5667696" y="691986"/>
                  </a:lnTo>
                  <a:lnTo>
                    <a:pt x="5664950" y="691986"/>
                  </a:lnTo>
                  <a:close/>
                  <a:moveTo>
                    <a:pt x="1471844" y="689240"/>
                  </a:moveTo>
                  <a:lnTo>
                    <a:pt x="1466353" y="691986"/>
                  </a:lnTo>
                  <a:lnTo>
                    <a:pt x="1458113" y="691986"/>
                  </a:lnTo>
                  <a:lnTo>
                    <a:pt x="1458113" y="694732"/>
                  </a:lnTo>
                  <a:lnTo>
                    <a:pt x="1449877" y="694732"/>
                  </a:lnTo>
                  <a:lnTo>
                    <a:pt x="1444383" y="697478"/>
                  </a:lnTo>
                  <a:lnTo>
                    <a:pt x="1441637" y="702970"/>
                  </a:lnTo>
                  <a:lnTo>
                    <a:pt x="1438891" y="708462"/>
                  </a:lnTo>
                  <a:lnTo>
                    <a:pt x="1433400" y="708462"/>
                  </a:lnTo>
                  <a:lnTo>
                    <a:pt x="1427907" y="711208"/>
                  </a:lnTo>
                  <a:lnTo>
                    <a:pt x="1416924" y="719446"/>
                  </a:lnTo>
                  <a:lnTo>
                    <a:pt x="1411434" y="724938"/>
                  </a:lnTo>
                  <a:lnTo>
                    <a:pt x="1411434" y="730430"/>
                  </a:lnTo>
                  <a:lnTo>
                    <a:pt x="1411434" y="735922"/>
                  </a:lnTo>
                  <a:lnTo>
                    <a:pt x="1416924" y="741414"/>
                  </a:lnTo>
                  <a:lnTo>
                    <a:pt x="1419670" y="738668"/>
                  </a:lnTo>
                  <a:lnTo>
                    <a:pt x="1422416" y="738668"/>
                  </a:lnTo>
                  <a:lnTo>
                    <a:pt x="1422416" y="744160"/>
                  </a:lnTo>
                  <a:lnTo>
                    <a:pt x="1427907" y="744160"/>
                  </a:lnTo>
                  <a:lnTo>
                    <a:pt x="1427907" y="746906"/>
                  </a:lnTo>
                  <a:lnTo>
                    <a:pt x="1430655" y="752398"/>
                  </a:lnTo>
                  <a:lnTo>
                    <a:pt x="1444383" y="752398"/>
                  </a:lnTo>
                  <a:lnTo>
                    <a:pt x="1455368" y="749652"/>
                  </a:lnTo>
                  <a:lnTo>
                    <a:pt x="1458113" y="735922"/>
                  </a:lnTo>
                  <a:lnTo>
                    <a:pt x="1460859" y="738668"/>
                  </a:lnTo>
                  <a:lnTo>
                    <a:pt x="1466353" y="735922"/>
                  </a:lnTo>
                  <a:lnTo>
                    <a:pt x="1480081" y="735922"/>
                  </a:lnTo>
                  <a:lnTo>
                    <a:pt x="1477335" y="733176"/>
                  </a:lnTo>
                  <a:lnTo>
                    <a:pt x="1480081" y="733176"/>
                  </a:lnTo>
                  <a:lnTo>
                    <a:pt x="1482829" y="733176"/>
                  </a:lnTo>
                  <a:lnTo>
                    <a:pt x="1485574" y="733176"/>
                  </a:lnTo>
                  <a:lnTo>
                    <a:pt x="1493811" y="741414"/>
                  </a:lnTo>
                  <a:lnTo>
                    <a:pt x="1507541" y="744160"/>
                  </a:lnTo>
                  <a:lnTo>
                    <a:pt x="1515779" y="741414"/>
                  </a:lnTo>
                  <a:lnTo>
                    <a:pt x="1518526" y="741414"/>
                  </a:lnTo>
                  <a:lnTo>
                    <a:pt x="1524017" y="738668"/>
                  </a:lnTo>
                  <a:lnTo>
                    <a:pt x="1524017" y="727684"/>
                  </a:lnTo>
                  <a:lnTo>
                    <a:pt x="1521272" y="716700"/>
                  </a:lnTo>
                  <a:lnTo>
                    <a:pt x="1504796" y="711208"/>
                  </a:lnTo>
                  <a:lnTo>
                    <a:pt x="1507541" y="708462"/>
                  </a:lnTo>
                  <a:lnTo>
                    <a:pt x="1507541" y="700224"/>
                  </a:lnTo>
                  <a:lnTo>
                    <a:pt x="1502050" y="697478"/>
                  </a:lnTo>
                  <a:lnTo>
                    <a:pt x="1499304" y="694732"/>
                  </a:lnTo>
                  <a:lnTo>
                    <a:pt x="1496557" y="691986"/>
                  </a:lnTo>
                  <a:lnTo>
                    <a:pt x="1491065" y="691986"/>
                  </a:lnTo>
                  <a:lnTo>
                    <a:pt x="1491065" y="689240"/>
                  </a:lnTo>
                  <a:lnTo>
                    <a:pt x="1488320" y="689240"/>
                  </a:lnTo>
                  <a:lnTo>
                    <a:pt x="1488320" y="691986"/>
                  </a:lnTo>
                  <a:lnTo>
                    <a:pt x="1485574" y="691986"/>
                  </a:lnTo>
                  <a:lnTo>
                    <a:pt x="1480081" y="689240"/>
                  </a:lnTo>
                  <a:close/>
                  <a:moveTo>
                    <a:pt x="900680" y="689240"/>
                  </a:moveTo>
                  <a:lnTo>
                    <a:pt x="895189" y="691986"/>
                  </a:lnTo>
                  <a:lnTo>
                    <a:pt x="895189" y="700224"/>
                  </a:lnTo>
                  <a:lnTo>
                    <a:pt x="897934" y="697478"/>
                  </a:lnTo>
                  <a:lnTo>
                    <a:pt x="900680" y="700224"/>
                  </a:lnTo>
                  <a:lnTo>
                    <a:pt x="903426" y="700224"/>
                  </a:lnTo>
                  <a:lnTo>
                    <a:pt x="906173" y="697478"/>
                  </a:lnTo>
                  <a:lnTo>
                    <a:pt x="911664" y="697478"/>
                  </a:lnTo>
                  <a:lnTo>
                    <a:pt x="908919" y="691986"/>
                  </a:lnTo>
                  <a:lnTo>
                    <a:pt x="903426" y="689240"/>
                  </a:lnTo>
                  <a:close/>
                  <a:moveTo>
                    <a:pt x="5692410" y="689240"/>
                  </a:moveTo>
                  <a:lnTo>
                    <a:pt x="5692410" y="691986"/>
                  </a:lnTo>
                  <a:lnTo>
                    <a:pt x="5697902" y="694732"/>
                  </a:lnTo>
                  <a:lnTo>
                    <a:pt x="5700648" y="691986"/>
                  </a:lnTo>
                  <a:lnTo>
                    <a:pt x="5700648" y="689240"/>
                  </a:lnTo>
                  <a:lnTo>
                    <a:pt x="5695156" y="689240"/>
                  </a:lnTo>
                  <a:close/>
                  <a:moveTo>
                    <a:pt x="5678680" y="689240"/>
                  </a:moveTo>
                  <a:lnTo>
                    <a:pt x="5678680" y="694732"/>
                  </a:lnTo>
                  <a:lnTo>
                    <a:pt x="5681426" y="691986"/>
                  </a:lnTo>
                  <a:lnTo>
                    <a:pt x="5684172" y="689240"/>
                  </a:lnTo>
                  <a:close/>
                  <a:moveTo>
                    <a:pt x="5189896" y="689240"/>
                  </a:moveTo>
                  <a:lnTo>
                    <a:pt x="5181658" y="691986"/>
                  </a:lnTo>
                  <a:lnTo>
                    <a:pt x="5176166" y="705716"/>
                  </a:lnTo>
                  <a:lnTo>
                    <a:pt x="5173420" y="705716"/>
                  </a:lnTo>
                  <a:lnTo>
                    <a:pt x="5167928" y="705716"/>
                  </a:lnTo>
                  <a:lnTo>
                    <a:pt x="5156944" y="705716"/>
                  </a:lnTo>
                  <a:lnTo>
                    <a:pt x="5156944" y="708462"/>
                  </a:lnTo>
                  <a:lnTo>
                    <a:pt x="5156944" y="711208"/>
                  </a:lnTo>
                  <a:lnTo>
                    <a:pt x="5154198" y="711208"/>
                  </a:lnTo>
                  <a:lnTo>
                    <a:pt x="5151452" y="711208"/>
                  </a:lnTo>
                  <a:lnTo>
                    <a:pt x="5148706" y="716700"/>
                  </a:lnTo>
                  <a:lnTo>
                    <a:pt x="5148706" y="724938"/>
                  </a:lnTo>
                  <a:lnTo>
                    <a:pt x="5143214" y="724938"/>
                  </a:lnTo>
                  <a:lnTo>
                    <a:pt x="5148706" y="711208"/>
                  </a:lnTo>
                  <a:lnTo>
                    <a:pt x="5140468" y="702970"/>
                  </a:lnTo>
                  <a:lnTo>
                    <a:pt x="5129485" y="697478"/>
                  </a:lnTo>
                  <a:lnTo>
                    <a:pt x="5121247" y="700224"/>
                  </a:lnTo>
                  <a:lnTo>
                    <a:pt x="5115755" y="702970"/>
                  </a:lnTo>
                  <a:lnTo>
                    <a:pt x="5113009" y="705716"/>
                  </a:lnTo>
                  <a:lnTo>
                    <a:pt x="5113009" y="716700"/>
                  </a:lnTo>
                  <a:lnTo>
                    <a:pt x="5115755" y="724938"/>
                  </a:lnTo>
                  <a:lnTo>
                    <a:pt x="5129485" y="730430"/>
                  </a:lnTo>
                  <a:lnTo>
                    <a:pt x="5129485" y="735922"/>
                  </a:lnTo>
                  <a:lnTo>
                    <a:pt x="5129485" y="741414"/>
                  </a:lnTo>
                  <a:lnTo>
                    <a:pt x="5134976" y="744160"/>
                  </a:lnTo>
                  <a:lnTo>
                    <a:pt x="5137722" y="746906"/>
                  </a:lnTo>
                  <a:lnTo>
                    <a:pt x="5137722" y="749652"/>
                  </a:lnTo>
                  <a:lnTo>
                    <a:pt x="5143214" y="749652"/>
                  </a:lnTo>
                  <a:lnTo>
                    <a:pt x="5143214" y="752398"/>
                  </a:lnTo>
                  <a:lnTo>
                    <a:pt x="5145960" y="752398"/>
                  </a:lnTo>
                  <a:lnTo>
                    <a:pt x="5148706" y="752398"/>
                  </a:lnTo>
                  <a:lnTo>
                    <a:pt x="5151452" y="749652"/>
                  </a:lnTo>
                  <a:lnTo>
                    <a:pt x="5156944" y="752398"/>
                  </a:lnTo>
                  <a:lnTo>
                    <a:pt x="5162436" y="752398"/>
                  </a:lnTo>
                  <a:lnTo>
                    <a:pt x="5170674" y="752398"/>
                  </a:lnTo>
                  <a:lnTo>
                    <a:pt x="5176166" y="749652"/>
                  </a:lnTo>
                  <a:lnTo>
                    <a:pt x="5176166" y="746906"/>
                  </a:lnTo>
                  <a:lnTo>
                    <a:pt x="5184404" y="746906"/>
                  </a:lnTo>
                  <a:lnTo>
                    <a:pt x="5189896" y="744160"/>
                  </a:lnTo>
                  <a:lnTo>
                    <a:pt x="5192642" y="741414"/>
                  </a:lnTo>
                  <a:lnTo>
                    <a:pt x="5195388" y="733176"/>
                  </a:lnTo>
                  <a:lnTo>
                    <a:pt x="5200880" y="733176"/>
                  </a:lnTo>
                  <a:lnTo>
                    <a:pt x="5206372" y="730430"/>
                  </a:lnTo>
                  <a:lnTo>
                    <a:pt x="5220102" y="722192"/>
                  </a:lnTo>
                  <a:lnTo>
                    <a:pt x="5222848" y="716700"/>
                  </a:lnTo>
                  <a:lnTo>
                    <a:pt x="5222848" y="711208"/>
                  </a:lnTo>
                  <a:lnTo>
                    <a:pt x="5222848" y="705716"/>
                  </a:lnTo>
                  <a:lnTo>
                    <a:pt x="5217356" y="702970"/>
                  </a:lnTo>
                  <a:lnTo>
                    <a:pt x="5214610" y="702970"/>
                  </a:lnTo>
                  <a:lnTo>
                    <a:pt x="5214610" y="705716"/>
                  </a:lnTo>
                  <a:lnTo>
                    <a:pt x="5211864" y="705716"/>
                  </a:lnTo>
                  <a:lnTo>
                    <a:pt x="5211864" y="697478"/>
                  </a:lnTo>
                  <a:lnTo>
                    <a:pt x="5206372" y="697478"/>
                  </a:lnTo>
                  <a:lnTo>
                    <a:pt x="5206372" y="694732"/>
                  </a:lnTo>
                  <a:lnTo>
                    <a:pt x="5203626" y="689240"/>
                  </a:lnTo>
                  <a:close/>
                  <a:moveTo>
                    <a:pt x="722192" y="686494"/>
                  </a:moveTo>
                  <a:lnTo>
                    <a:pt x="722192" y="691986"/>
                  </a:lnTo>
                  <a:lnTo>
                    <a:pt x="727684" y="691986"/>
                  </a:lnTo>
                  <a:lnTo>
                    <a:pt x="730430" y="691986"/>
                  </a:lnTo>
                  <a:lnTo>
                    <a:pt x="733176" y="686494"/>
                  </a:lnTo>
                  <a:close/>
                  <a:moveTo>
                    <a:pt x="1005028" y="683748"/>
                  </a:moveTo>
                  <a:lnTo>
                    <a:pt x="969330" y="686494"/>
                  </a:lnTo>
                  <a:lnTo>
                    <a:pt x="952854" y="689240"/>
                  </a:lnTo>
                  <a:lnTo>
                    <a:pt x="936378" y="694732"/>
                  </a:lnTo>
                  <a:lnTo>
                    <a:pt x="922648" y="700224"/>
                  </a:lnTo>
                  <a:lnTo>
                    <a:pt x="919902" y="702970"/>
                  </a:lnTo>
                  <a:lnTo>
                    <a:pt x="917156" y="708462"/>
                  </a:lnTo>
                  <a:lnTo>
                    <a:pt x="919902" y="711208"/>
                  </a:lnTo>
                  <a:lnTo>
                    <a:pt x="919902" y="716700"/>
                  </a:lnTo>
                  <a:lnTo>
                    <a:pt x="933632" y="727684"/>
                  </a:lnTo>
                  <a:lnTo>
                    <a:pt x="936378" y="722192"/>
                  </a:lnTo>
                  <a:lnTo>
                    <a:pt x="936378" y="716700"/>
                  </a:lnTo>
                  <a:lnTo>
                    <a:pt x="944616" y="708462"/>
                  </a:lnTo>
                  <a:lnTo>
                    <a:pt x="955600" y="705716"/>
                  </a:lnTo>
                  <a:lnTo>
                    <a:pt x="969330" y="705716"/>
                  </a:lnTo>
                  <a:lnTo>
                    <a:pt x="980314" y="705716"/>
                  </a:lnTo>
                  <a:lnTo>
                    <a:pt x="994043" y="702970"/>
                  </a:lnTo>
                  <a:lnTo>
                    <a:pt x="1002281" y="694732"/>
                  </a:lnTo>
                  <a:lnTo>
                    <a:pt x="1005028" y="691986"/>
                  </a:lnTo>
                  <a:close/>
                  <a:moveTo>
                    <a:pt x="5961516" y="683748"/>
                  </a:moveTo>
                  <a:lnTo>
                    <a:pt x="5961516" y="689240"/>
                  </a:lnTo>
                  <a:lnTo>
                    <a:pt x="5958770" y="694732"/>
                  </a:lnTo>
                  <a:lnTo>
                    <a:pt x="5950532" y="700224"/>
                  </a:lnTo>
                  <a:lnTo>
                    <a:pt x="5920326" y="708462"/>
                  </a:lnTo>
                  <a:lnTo>
                    <a:pt x="5920326" y="722192"/>
                  </a:lnTo>
                  <a:lnTo>
                    <a:pt x="5939548" y="719446"/>
                  </a:lnTo>
                  <a:lnTo>
                    <a:pt x="5961516" y="716700"/>
                  </a:lnTo>
                  <a:lnTo>
                    <a:pt x="5983483" y="716700"/>
                  </a:lnTo>
                  <a:lnTo>
                    <a:pt x="6002705" y="716700"/>
                  </a:lnTo>
                  <a:lnTo>
                    <a:pt x="6008197" y="722192"/>
                  </a:lnTo>
                  <a:lnTo>
                    <a:pt x="6013689" y="727684"/>
                  </a:lnTo>
                  <a:lnTo>
                    <a:pt x="6038403" y="730430"/>
                  </a:lnTo>
                  <a:lnTo>
                    <a:pt x="6054879" y="730430"/>
                  </a:lnTo>
                  <a:lnTo>
                    <a:pt x="6071355" y="727684"/>
                  </a:lnTo>
                  <a:lnTo>
                    <a:pt x="6076847" y="724938"/>
                  </a:lnTo>
                  <a:lnTo>
                    <a:pt x="6079593" y="727684"/>
                  </a:lnTo>
                  <a:lnTo>
                    <a:pt x="6085085" y="722192"/>
                  </a:lnTo>
                  <a:lnTo>
                    <a:pt x="6082339" y="719446"/>
                  </a:lnTo>
                  <a:lnTo>
                    <a:pt x="6090577" y="713954"/>
                  </a:lnTo>
                  <a:lnTo>
                    <a:pt x="6098815" y="708462"/>
                  </a:lnTo>
                  <a:lnTo>
                    <a:pt x="6115290" y="708462"/>
                  </a:lnTo>
                  <a:lnTo>
                    <a:pt x="6137258" y="711208"/>
                  </a:lnTo>
                  <a:lnTo>
                    <a:pt x="6148242" y="711208"/>
                  </a:lnTo>
                  <a:lnTo>
                    <a:pt x="6156480" y="711208"/>
                  </a:lnTo>
                  <a:lnTo>
                    <a:pt x="6161972" y="705716"/>
                  </a:lnTo>
                  <a:lnTo>
                    <a:pt x="6164718" y="700224"/>
                  </a:lnTo>
                  <a:lnTo>
                    <a:pt x="6161972" y="697478"/>
                  </a:lnTo>
                  <a:lnTo>
                    <a:pt x="6153734" y="694732"/>
                  </a:lnTo>
                  <a:lnTo>
                    <a:pt x="6134512" y="691986"/>
                  </a:lnTo>
                  <a:lnTo>
                    <a:pt x="6137258" y="689240"/>
                  </a:lnTo>
                  <a:lnTo>
                    <a:pt x="6123528" y="689240"/>
                  </a:lnTo>
                  <a:lnTo>
                    <a:pt x="6134512" y="691986"/>
                  </a:lnTo>
                  <a:lnTo>
                    <a:pt x="6126274" y="697478"/>
                  </a:lnTo>
                  <a:lnTo>
                    <a:pt x="6120782" y="702970"/>
                  </a:lnTo>
                  <a:lnTo>
                    <a:pt x="6112544" y="702970"/>
                  </a:lnTo>
                  <a:lnTo>
                    <a:pt x="6093323" y="697478"/>
                  </a:lnTo>
                  <a:lnTo>
                    <a:pt x="6079593" y="694732"/>
                  </a:lnTo>
                  <a:lnTo>
                    <a:pt x="6063117" y="697478"/>
                  </a:lnTo>
                  <a:lnTo>
                    <a:pt x="6057625" y="705716"/>
                  </a:lnTo>
                  <a:lnTo>
                    <a:pt x="6052133" y="711208"/>
                  </a:lnTo>
                  <a:lnTo>
                    <a:pt x="6046641" y="711208"/>
                  </a:lnTo>
                  <a:lnTo>
                    <a:pt x="6032911" y="711208"/>
                  </a:lnTo>
                  <a:lnTo>
                    <a:pt x="6019181" y="708462"/>
                  </a:lnTo>
                  <a:lnTo>
                    <a:pt x="5991721" y="700224"/>
                  </a:lnTo>
                  <a:lnTo>
                    <a:pt x="5972500" y="691986"/>
                  </a:lnTo>
                  <a:close/>
                  <a:moveTo>
                    <a:pt x="5074565" y="683748"/>
                  </a:moveTo>
                  <a:lnTo>
                    <a:pt x="5074565" y="689240"/>
                  </a:lnTo>
                  <a:lnTo>
                    <a:pt x="5074565" y="691986"/>
                  </a:lnTo>
                  <a:lnTo>
                    <a:pt x="5074565" y="694732"/>
                  </a:lnTo>
                  <a:lnTo>
                    <a:pt x="5080057" y="691986"/>
                  </a:lnTo>
                  <a:lnTo>
                    <a:pt x="5080057" y="689240"/>
                  </a:lnTo>
                  <a:lnTo>
                    <a:pt x="5077311" y="683748"/>
                  </a:lnTo>
                  <a:close/>
                  <a:moveTo>
                    <a:pt x="1430655" y="672764"/>
                  </a:moveTo>
                  <a:lnTo>
                    <a:pt x="1419670" y="675510"/>
                  </a:lnTo>
                  <a:lnTo>
                    <a:pt x="1416924" y="681002"/>
                  </a:lnTo>
                  <a:lnTo>
                    <a:pt x="1408686" y="683748"/>
                  </a:lnTo>
                  <a:lnTo>
                    <a:pt x="1408686" y="689240"/>
                  </a:lnTo>
                  <a:lnTo>
                    <a:pt x="1414179" y="689240"/>
                  </a:lnTo>
                  <a:lnTo>
                    <a:pt x="1416924" y="694732"/>
                  </a:lnTo>
                  <a:lnTo>
                    <a:pt x="1419670" y="702970"/>
                  </a:lnTo>
                  <a:lnTo>
                    <a:pt x="1425162" y="705716"/>
                  </a:lnTo>
                  <a:lnTo>
                    <a:pt x="1430655" y="705716"/>
                  </a:lnTo>
                  <a:lnTo>
                    <a:pt x="1441637" y="700224"/>
                  </a:lnTo>
                  <a:lnTo>
                    <a:pt x="1447130" y="691986"/>
                  </a:lnTo>
                  <a:lnTo>
                    <a:pt x="1452622" y="683748"/>
                  </a:lnTo>
                  <a:lnTo>
                    <a:pt x="1444383" y="678256"/>
                  </a:lnTo>
                  <a:lnTo>
                    <a:pt x="1438891" y="675510"/>
                  </a:lnTo>
                  <a:close/>
                  <a:moveTo>
                    <a:pt x="966584" y="670018"/>
                  </a:moveTo>
                  <a:lnTo>
                    <a:pt x="963838" y="672764"/>
                  </a:lnTo>
                  <a:lnTo>
                    <a:pt x="961092" y="675510"/>
                  </a:lnTo>
                  <a:lnTo>
                    <a:pt x="966584" y="675510"/>
                  </a:lnTo>
                  <a:close/>
                  <a:moveTo>
                    <a:pt x="5664950" y="670018"/>
                  </a:moveTo>
                  <a:lnTo>
                    <a:pt x="5664950" y="675510"/>
                  </a:lnTo>
                  <a:lnTo>
                    <a:pt x="5670442" y="675510"/>
                  </a:lnTo>
                  <a:lnTo>
                    <a:pt x="5670442" y="670018"/>
                  </a:lnTo>
                  <a:close/>
                  <a:moveTo>
                    <a:pt x="5272275" y="670018"/>
                  </a:moveTo>
                  <a:lnTo>
                    <a:pt x="5269529" y="675510"/>
                  </a:lnTo>
                  <a:lnTo>
                    <a:pt x="5269529" y="678256"/>
                  </a:lnTo>
                  <a:lnTo>
                    <a:pt x="5272275" y="678256"/>
                  </a:lnTo>
                  <a:lnTo>
                    <a:pt x="5275021" y="675510"/>
                  </a:lnTo>
                  <a:lnTo>
                    <a:pt x="5275021" y="670018"/>
                  </a:lnTo>
                  <a:close/>
                  <a:moveTo>
                    <a:pt x="5096533" y="667272"/>
                  </a:moveTo>
                  <a:lnTo>
                    <a:pt x="5096533" y="675510"/>
                  </a:lnTo>
                  <a:lnTo>
                    <a:pt x="5099279" y="675510"/>
                  </a:lnTo>
                  <a:lnTo>
                    <a:pt x="5102025" y="675510"/>
                  </a:lnTo>
                  <a:lnTo>
                    <a:pt x="5102025" y="670018"/>
                  </a:lnTo>
                  <a:lnTo>
                    <a:pt x="5099279" y="667272"/>
                  </a:lnTo>
                  <a:close/>
                  <a:moveTo>
                    <a:pt x="5110263" y="664526"/>
                  </a:moveTo>
                  <a:lnTo>
                    <a:pt x="5110263" y="667272"/>
                  </a:lnTo>
                  <a:lnTo>
                    <a:pt x="5107517" y="670018"/>
                  </a:lnTo>
                  <a:lnTo>
                    <a:pt x="5110263" y="675510"/>
                  </a:lnTo>
                  <a:lnTo>
                    <a:pt x="5115755" y="675510"/>
                  </a:lnTo>
                  <a:lnTo>
                    <a:pt x="5118501" y="672764"/>
                  </a:lnTo>
                  <a:lnTo>
                    <a:pt x="5118501" y="667272"/>
                  </a:lnTo>
                  <a:lnTo>
                    <a:pt x="5115755" y="667272"/>
                  </a:lnTo>
                  <a:lnTo>
                    <a:pt x="5113009" y="664526"/>
                  </a:lnTo>
                  <a:close/>
                  <a:moveTo>
                    <a:pt x="777112" y="664526"/>
                  </a:moveTo>
                  <a:lnTo>
                    <a:pt x="777112" y="667272"/>
                  </a:lnTo>
                  <a:lnTo>
                    <a:pt x="774366" y="667272"/>
                  </a:lnTo>
                  <a:lnTo>
                    <a:pt x="774366" y="672764"/>
                  </a:lnTo>
                  <a:lnTo>
                    <a:pt x="779857" y="672764"/>
                  </a:lnTo>
                  <a:lnTo>
                    <a:pt x="779857" y="670018"/>
                  </a:lnTo>
                  <a:lnTo>
                    <a:pt x="782603" y="667272"/>
                  </a:lnTo>
                  <a:lnTo>
                    <a:pt x="779857" y="667272"/>
                  </a:lnTo>
                  <a:lnTo>
                    <a:pt x="779857" y="664526"/>
                  </a:lnTo>
                  <a:close/>
                  <a:moveTo>
                    <a:pt x="5145960" y="659034"/>
                  </a:moveTo>
                  <a:lnTo>
                    <a:pt x="5134976" y="661780"/>
                  </a:lnTo>
                  <a:lnTo>
                    <a:pt x="5132230" y="667272"/>
                  </a:lnTo>
                  <a:lnTo>
                    <a:pt x="5132230" y="670018"/>
                  </a:lnTo>
                  <a:lnTo>
                    <a:pt x="5129485" y="672764"/>
                  </a:lnTo>
                  <a:lnTo>
                    <a:pt x="5129485" y="678256"/>
                  </a:lnTo>
                  <a:lnTo>
                    <a:pt x="5126739" y="683748"/>
                  </a:lnTo>
                  <a:lnTo>
                    <a:pt x="5132230" y="689240"/>
                  </a:lnTo>
                  <a:lnTo>
                    <a:pt x="5134976" y="694732"/>
                  </a:lnTo>
                  <a:lnTo>
                    <a:pt x="5143214" y="697478"/>
                  </a:lnTo>
                  <a:lnTo>
                    <a:pt x="5148706" y="700224"/>
                  </a:lnTo>
                  <a:lnTo>
                    <a:pt x="5151452" y="697478"/>
                  </a:lnTo>
                  <a:lnTo>
                    <a:pt x="5159690" y="697478"/>
                  </a:lnTo>
                  <a:lnTo>
                    <a:pt x="5159690" y="694732"/>
                  </a:lnTo>
                  <a:lnTo>
                    <a:pt x="5165182" y="689240"/>
                  </a:lnTo>
                  <a:lnTo>
                    <a:pt x="5170674" y="686494"/>
                  </a:lnTo>
                  <a:lnTo>
                    <a:pt x="5170674" y="678256"/>
                  </a:lnTo>
                  <a:lnTo>
                    <a:pt x="5167928" y="678256"/>
                  </a:lnTo>
                  <a:lnTo>
                    <a:pt x="5167928" y="675510"/>
                  </a:lnTo>
                  <a:lnTo>
                    <a:pt x="5167928" y="670018"/>
                  </a:lnTo>
                  <a:lnTo>
                    <a:pt x="5162436" y="664526"/>
                  </a:lnTo>
                  <a:lnTo>
                    <a:pt x="5159690" y="659034"/>
                  </a:lnTo>
                  <a:close/>
                  <a:moveTo>
                    <a:pt x="1562461" y="656288"/>
                  </a:moveTo>
                  <a:lnTo>
                    <a:pt x="1559715" y="659034"/>
                  </a:lnTo>
                  <a:lnTo>
                    <a:pt x="1562461" y="664526"/>
                  </a:lnTo>
                  <a:lnTo>
                    <a:pt x="1567952" y="667272"/>
                  </a:lnTo>
                  <a:lnTo>
                    <a:pt x="1570699" y="664526"/>
                  </a:lnTo>
                  <a:lnTo>
                    <a:pt x="1570699" y="656288"/>
                  </a:lnTo>
                  <a:close/>
                  <a:moveTo>
                    <a:pt x="5755567" y="653542"/>
                  </a:moveTo>
                  <a:lnTo>
                    <a:pt x="5752821" y="656288"/>
                  </a:lnTo>
                  <a:lnTo>
                    <a:pt x="5750075" y="659034"/>
                  </a:lnTo>
                  <a:lnTo>
                    <a:pt x="5755567" y="659034"/>
                  </a:lnTo>
                  <a:close/>
                  <a:moveTo>
                    <a:pt x="5662204" y="653542"/>
                  </a:moveTo>
                  <a:lnTo>
                    <a:pt x="5670442" y="656288"/>
                  </a:lnTo>
                  <a:lnTo>
                    <a:pt x="5673188" y="656288"/>
                  </a:lnTo>
                  <a:lnTo>
                    <a:pt x="5678680" y="653542"/>
                  </a:lnTo>
                  <a:lnTo>
                    <a:pt x="5670442" y="653542"/>
                  </a:lnTo>
                  <a:close/>
                  <a:moveTo>
                    <a:pt x="5181658" y="653542"/>
                  </a:moveTo>
                  <a:lnTo>
                    <a:pt x="5187150" y="653542"/>
                  </a:lnTo>
                  <a:lnTo>
                    <a:pt x="5187150" y="659034"/>
                  </a:lnTo>
                  <a:lnTo>
                    <a:pt x="5181658" y="659034"/>
                  </a:lnTo>
                  <a:close/>
                  <a:moveTo>
                    <a:pt x="5121247" y="653542"/>
                  </a:moveTo>
                  <a:lnTo>
                    <a:pt x="5121247" y="656288"/>
                  </a:lnTo>
                  <a:lnTo>
                    <a:pt x="5118501" y="656288"/>
                  </a:lnTo>
                  <a:lnTo>
                    <a:pt x="5118501" y="659034"/>
                  </a:lnTo>
                  <a:lnTo>
                    <a:pt x="5121247" y="659034"/>
                  </a:lnTo>
                  <a:lnTo>
                    <a:pt x="5123993" y="659034"/>
                  </a:lnTo>
                  <a:lnTo>
                    <a:pt x="5126739" y="659034"/>
                  </a:lnTo>
                  <a:lnTo>
                    <a:pt x="5126739" y="656288"/>
                  </a:lnTo>
                  <a:lnTo>
                    <a:pt x="5123993" y="656288"/>
                  </a:lnTo>
                  <a:lnTo>
                    <a:pt x="5123993" y="653542"/>
                  </a:lnTo>
                  <a:close/>
                  <a:moveTo>
                    <a:pt x="5717124" y="648050"/>
                  </a:moveTo>
                  <a:lnTo>
                    <a:pt x="5719870" y="650796"/>
                  </a:lnTo>
                  <a:lnTo>
                    <a:pt x="5728108" y="653542"/>
                  </a:lnTo>
                  <a:lnTo>
                    <a:pt x="5728108" y="650796"/>
                  </a:lnTo>
                  <a:lnTo>
                    <a:pt x="5728108" y="648050"/>
                  </a:lnTo>
                  <a:close/>
                  <a:moveTo>
                    <a:pt x="5596301" y="648050"/>
                  </a:moveTo>
                  <a:lnTo>
                    <a:pt x="5593555" y="650796"/>
                  </a:lnTo>
                  <a:lnTo>
                    <a:pt x="5599047" y="653542"/>
                  </a:lnTo>
                  <a:lnTo>
                    <a:pt x="5601793" y="653542"/>
                  </a:lnTo>
                  <a:lnTo>
                    <a:pt x="5604539" y="650796"/>
                  </a:lnTo>
                  <a:lnTo>
                    <a:pt x="5599047" y="648050"/>
                  </a:lnTo>
                  <a:close/>
                  <a:moveTo>
                    <a:pt x="1545985" y="642559"/>
                  </a:moveTo>
                  <a:lnTo>
                    <a:pt x="1543239" y="648051"/>
                  </a:lnTo>
                  <a:lnTo>
                    <a:pt x="1545985" y="648051"/>
                  </a:lnTo>
                  <a:lnTo>
                    <a:pt x="1551477" y="650797"/>
                  </a:lnTo>
                  <a:lnTo>
                    <a:pt x="1551477" y="642559"/>
                  </a:lnTo>
                  <a:close/>
                  <a:moveTo>
                    <a:pt x="741414" y="642559"/>
                  </a:moveTo>
                  <a:lnTo>
                    <a:pt x="741414" y="650797"/>
                  </a:lnTo>
                  <a:lnTo>
                    <a:pt x="746906" y="648051"/>
                  </a:lnTo>
                  <a:lnTo>
                    <a:pt x="746906" y="642559"/>
                  </a:lnTo>
                  <a:close/>
                  <a:moveTo>
                    <a:pt x="5739091" y="642558"/>
                  </a:moveTo>
                  <a:lnTo>
                    <a:pt x="5739091" y="653542"/>
                  </a:lnTo>
                  <a:lnTo>
                    <a:pt x="5741837" y="650796"/>
                  </a:lnTo>
                  <a:lnTo>
                    <a:pt x="5741837" y="648050"/>
                  </a:lnTo>
                  <a:lnTo>
                    <a:pt x="5744583" y="642558"/>
                  </a:lnTo>
                  <a:close/>
                  <a:moveTo>
                    <a:pt x="1271389" y="637067"/>
                  </a:moveTo>
                  <a:lnTo>
                    <a:pt x="1271389" y="642559"/>
                  </a:lnTo>
                  <a:lnTo>
                    <a:pt x="1276880" y="642559"/>
                  </a:lnTo>
                  <a:lnTo>
                    <a:pt x="1276880" y="637067"/>
                  </a:lnTo>
                  <a:close/>
                  <a:moveTo>
                    <a:pt x="681002" y="637067"/>
                  </a:moveTo>
                  <a:lnTo>
                    <a:pt x="681002" y="642559"/>
                  </a:lnTo>
                  <a:lnTo>
                    <a:pt x="686494" y="642559"/>
                  </a:lnTo>
                  <a:lnTo>
                    <a:pt x="686494" y="637067"/>
                  </a:lnTo>
                  <a:close/>
                  <a:moveTo>
                    <a:pt x="5626506" y="634320"/>
                  </a:moveTo>
                  <a:lnTo>
                    <a:pt x="5623760" y="637066"/>
                  </a:lnTo>
                  <a:lnTo>
                    <a:pt x="5626506" y="639812"/>
                  </a:lnTo>
                  <a:lnTo>
                    <a:pt x="5629252" y="639812"/>
                  </a:lnTo>
                  <a:lnTo>
                    <a:pt x="5631998" y="639812"/>
                  </a:lnTo>
                  <a:lnTo>
                    <a:pt x="5631998" y="637066"/>
                  </a:lnTo>
                  <a:lnTo>
                    <a:pt x="5631998" y="634320"/>
                  </a:lnTo>
                  <a:lnTo>
                    <a:pt x="5629252" y="634320"/>
                  </a:lnTo>
                  <a:close/>
                  <a:moveTo>
                    <a:pt x="1213722" y="631575"/>
                  </a:moveTo>
                  <a:lnTo>
                    <a:pt x="1205484" y="634321"/>
                  </a:lnTo>
                  <a:lnTo>
                    <a:pt x="1202739" y="639813"/>
                  </a:lnTo>
                  <a:lnTo>
                    <a:pt x="1210975" y="639813"/>
                  </a:lnTo>
                  <a:lnTo>
                    <a:pt x="1210975" y="637067"/>
                  </a:lnTo>
                  <a:close/>
                  <a:moveTo>
                    <a:pt x="5642982" y="628829"/>
                  </a:moveTo>
                  <a:lnTo>
                    <a:pt x="5642982" y="634320"/>
                  </a:lnTo>
                  <a:lnTo>
                    <a:pt x="5640236" y="634320"/>
                  </a:lnTo>
                  <a:lnTo>
                    <a:pt x="5637490" y="637066"/>
                  </a:lnTo>
                  <a:lnTo>
                    <a:pt x="5642982" y="637066"/>
                  </a:lnTo>
                  <a:lnTo>
                    <a:pt x="5645728" y="637066"/>
                  </a:lnTo>
                  <a:lnTo>
                    <a:pt x="5645728" y="628829"/>
                  </a:lnTo>
                  <a:close/>
                  <a:moveTo>
                    <a:pt x="5137722" y="628829"/>
                  </a:moveTo>
                  <a:lnTo>
                    <a:pt x="5134976" y="634320"/>
                  </a:lnTo>
                  <a:lnTo>
                    <a:pt x="5132230" y="645304"/>
                  </a:lnTo>
                  <a:lnTo>
                    <a:pt x="5129485" y="645304"/>
                  </a:lnTo>
                  <a:lnTo>
                    <a:pt x="5126739" y="648050"/>
                  </a:lnTo>
                  <a:lnTo>
                    <a:pt x="5132230" y="648050"/>
                  </a:lnTo>
                  <a:lnTo>
                    <a:pt x="5140468" y="650796"/>
                  </a:lnTo>
                  <a:lnTo>
                    <a:pt x="5143214" y="653542"/>
                  </a:lnTo>
                  <a:lnTo>
                    <a:pt x="5151452" y="653542"/>
                  </a:lnTo>
                  <a:lnTo>
                    <a:pt x="5156944" y="648050"/>
                  </a:lnTo>
                  <a:lnTo>
                    <a:pt x="5159690" y="642558"/>
                  </a:lnTo>
                  <a:lnTo>
                    <a:pt x="5159690" y="637066"/>
                  </a:lnTo>
                  <a:lnTo>
                    <a:pt x="5156944" y="628829"/>
                  </a:lnTo>
                  <a:lnTo>
                    <a:pt x="5145960" y="628829"/>
                  </a:lnTo>
                  <a:close/>
                  <a:moveTo>
                    <a:pt x="5077311" y="628829"/>
                  </a:moveTo>
                  <a:lnTo>
                    <a:pt x="5077311" y="637066"/>
                  </a:lnTo>
                  <a:lnTo>
                    <a:pt x="5080057" y="637066"/>
                  </a:lnTo>
                  <a:lnTo>
                    <a:pt x="5082803" y="634320"/>
                  </a:lnTo>
                  <a:lnTo>
                    <a:pt x="5085549" y="628829"/>
                  </a:lnTo>
                  <a:close/>
                  <a:moveTo>
                    <a:pt x="837523" y="628829"/>
                  </a:moveTo>
                  <a:lnTo>
                    <a:pt x="832031" y="631575"/>
                  </a:lnTo>
                  <a:lnTo>
                    <a:pt x="832031" y="634321"/>
                  </a:lnTo>
                  <a:lnTo>
                    <a:pt x="837523" y="634321"/>
                  </a:lnTo>
                  <a:lnTo>
                    <a:pt x="840269" y="631575"/>
                  </a:lnTo>
                  <a:lnTo>
                    <a:pt x="837523" y="631575"/>
                  </a:lnTo>
                  <a:close/>
                  <a:moveTo>
                    <a:pt x="867729" y="626083"/>
                  </a:moveTo>
                  <a:lnTo>
                    <a:pt x="864983" y="628829"/>
                  </a:lnTo>
                  <a:lnTo>
                    <a:pt x="867729" y="628829"/>
                  </a:lnTo>
                  <a:lnTo>
                    <a:pt x="867729" y="631575"/>
                  </a:lnTo>
                  <a:lnTo>
                    <a:pt x="867729" y="634321"/>
                  </a:lnTo>
                  <a:lnTo>
                    <a:pt x="873221" y="634321"/>
                  </a:lnTo>
                  <a:lnTo>
                    <a:pt x="875967" y="637067"/>
                  </a:lnTo>
                  <a:lnTo>
                    <a:pt x="878712" y="634321"/>
                  </a:lnTo>
                  <a:lnTo>
                    <a:pt x="881458" y="631575"/>
                  </a:lnTo>
                  <a:lnTo>
                    <a:pt x="875967" y="631575"/>
                  </a:lnTo>
                  <a:lnTo>
                    <a:pt x="873221" y="628829"/>
                  </a:lnTo>
                  <a:close/>
                  <a:moveTo>
                    <a:pt x="5967008" y="626083"/>
                  </a:moveTo>
                  <a:lnTo>
                    <a:pt x="5950532" y="637066"/>
                  </a:lnTo>
                  <a:lnTo>
                    <a:pt x="5942294" y="642558"/>
                  </a:lnTo>
                  <a:lnTo>
                    <a:pt x="5942294" y="645304"/>
                  </a:lnTo>
                  <a:lnTo>
                    <a:pt x="5947786" y="648050"/>
                  </a:lnTo>
                  <a:lnTo>
                    <a:pt x="5950532" y="645304"/>
                  </a:lnTo>
                  <a:lnTo>
                    <a:pt x="5953278" y="645304"/>
                  </a:lnTo>
                  <a:lnTo>
                    <a:pt x="5961516" y="642558"/>
                  </a:lnTo>
                  <a:lnTo>
                    <a:pt x="5964262" y="639812"/>
                  </a:lnTo>
                  <a:lnTo>
                    <a:pt x="5967008" y="637066"/>
                  </a:lnTo>
                  <a:lnTo>
                    <a:pt x="5969754" y="631575"/>
                  </a:lnTo>
                  <a:close/>
                  <a:moveTo>
                    <a:pt x="5170674" y="626083"/>
                  </a:moveTo>
                  <a:lnTo>
                    <a:pt x="5167928" y="628829"/>
                  </a:lnTo>
                  <a:lnTo>
                    <a:pt x="5167928" y="631575"/>
                  </a:lnTo>
                  <a:lnTo>
                    <a:pt x="5170674" y="634320"/>
                  </a:lnTo>
                  <a:lnTo>
                    <a:pt x="5167928" y="639812"/>
                  </a:lnTo>
                  <a:lnTo>
                    <a:pt x="5165182" y="648050"/>
                  </a:lnTo>
                  <a:lnTo>
                    <a:pt x="5170674" y="653542"/>
                  </a:lnTo>
                  <a:lnTo>
                    <a:pt x="5173420" y="659034"/>
                  </a:lnTo>
                  <a:lnTo>
                    <a:pt x="5170674" y="661780"/>
                  </a:lnTo>
                  <a:lnTo>
                    <a:pt x="5176166" y="664526"/>
                  </a:lnTo>
                  <a:lnTo>
                    <a:pt x="5176166" y="667272"/>
                  </a:lnTo>
                  <a:lnTo>
                    <a:pt x="5189896" y="670018"/>
                  </a:lnTo>
                  <a:lnTo>
                    <a:pt x="5198134" y="667272"/>
                  </a:lnTo>
                  <a:lnTo>
                    <a:pt x="5206372" y="664526"/>
                  </a:lnTo>
                  <a:lnTo>
                    <a:pt x="5214610" y="659034"/>
                  </a:lnTo>
                  <a:lnTo>
                    <a:pt x="5211864" y="653542"/>
                  </a:lnTo>
                  <a:lnTo>
                    <a:pt x="5211864" y="648050"/>
                  </a:lnTo>
                  <a:lnTo>
                    <a:pt x="5214610" y="648050"/>
                  </a:lnTo>
                  <a:lnTo>
                    <a:pt x="5217356" y="639812"/>
                  </a:lnTo>
                  <a:lnTo>
                    <a:pt x="5214610" y="628829"/>
                  </a:lnTo>
                  <a:lnTo>
                    <a:pt x="5195388" y="626083"/>
                  </a:lnTo>
                  <a:lnTo>
                    <a:pt x="5184404" y="628829"/>
                  </a:lnTo>
                  <a:lnTo>
                    <a:pt x="5173420" y="631575"/>
                  </a:lnTo>
                  <a:lnTo>
                    <a:pt x="5173420" y="626083"/>
                  </a:lnTo>
                  <a:close/>
                  <a:moveTo>
                    <a:pt x="1458113" y="623337"/>
                  </a:moveTo>
                  <a:lnTo>
                    <a:pt x="1460859" y="623337"/>
                  </a:lnTo>
                  <a:lnTo>
                    <a:pt x="1460859" y="626083"/>
                  </a:lnTo>
                  <a:lnTo>
                    <a:pt x="1466353" y="626083"/>
                  </a:lnTo>
                  <a:lnTo>
                    <a:pt x="1469098" y="626083"/>
                  </a:lnTo>
                  <a:lnTo>
                    <a:pt x="1466353" y="628829"/>
                  </a:lnTo>
                  <a:lnTo>
                    <a:pt x="1460859" y="631575"/>
                  </a:lnTo>
                  <a:close/>
                  <a:moveTo>
                    <a:pt x="1367496" y="623337"/>
                  </a:moveTo>
                  <a:lnTo>
                    <a:pt x="1364751" y="628829"/>
                  </a:lnTo>
                  <a:lnTo>
                    <a:pt x="1362005" y="637067"/>
                  </a:lnTo>
                  <a:lnTo>
                    <a:pt x="1359260" y="650797"/>
                  </a:lnTo>
                  <a:lnTo>
                    <a:pt x="1370242" y="656288"/>
                  </a:lnTo>
                  <a:lnTo>
                    <a:pt x="1378481" y="656288"/>
                  </a:lnTo>
                  <a:lnTo>
                    <a:pt x="1389464" y="656288"/>
                  </a:lnTo>
                  <a:lnTo>
                    <a:pt x="1400448" y="650797"/>
                  </a:lnTo>
                  <a:lnTo>
                    <a:pt x="1400448" y="642559"/>
                  </a:lnTo>
                  <a:lnTo>
                    <a:pt x="1397703" y="639813"/>
                  </a:lnTo>
                  <a:lnTo>
                    <a:pt x="1394958" y="639813"/>
                  </a:lnTo>
                  <a:lnTo>
                    <a:pt x="1394958" y="628829"/>
                  </a:lnTo>
                  <a:lnTo>
                    <a:pt x="1389464" y="626083"/>
                  </a:lnTo>
                  <a:lnTo>
                    <a:pt x="1378481" y="623337"/>
                  </a:lnTo>
                  <a:close/>
                  <a:moveTo>
                    <a:pt x="1554223" y="620591"/>
                  </a:moveTo>
                  <a:lnTo>
                    <a:pt x="1551477" y="623337"/>
                  </a:lnTo>
                  <a:lnTo>
                    <a:pt x="1551477" y="626083"/>
                  </a:lnTo>
                  <a:lnTo>
                    <a:pt x="1551477" y="628829"/>
                  </a:lnTo>
                  <a:lnTo>
                    <a:pt x="1556969" y="628829"/>
                  </a:lnTo>
                  <a:lnTo>
                    <a:pt x="1556969" y="623337"/>
                  </a:lnTo>
                  <a:close/>
                  <a:moveTo>
                    <a:pt x="1221961" y="620591"/>
                  </a:moveTo>
                  <a:lnTo>
                    <a:pt x="1216469" y="623337"/>
                  </a:lnTo>
                  <a:lnTo>
                    <a:pt x="1216469" y="634321"/>
                  </a:lnTo>
                  <a:lnTo>
                    <a:pt x="1221961" y="639813"/>
                  </a:lnTo>
                  <a:lnTo>
                    <a:pt x="1230199" y="642559"/>
                  </a:lnTo>
                  <a:lnTo>
                    <a:pt x="1241182" y="642559"/>
                  </a:lnTo>
                  <a:lnTo>
                    <a:pt x="1241182" y="637067"/>
                  </a:lnTo>
                  <a:lnTo>
                    <a:pt x="1241182" y="634321"/>
                  </a:lnTo>
                  <a:lnTo>
                    <a:pt x="1243927" y="631575"/>
                  </a:lnTo>
                  <a:lnTo>
                    <a:pt x="1243927" y="626083"/>
                  </a:lnTo>
                  <a:lnTo>
                    <a:pt x="1230199" y="620591"/>
                  </a:lnTo>
                  <a:close/>
                  <a:moveTo>
                    <a:pt x="1208230" y="620591"/>
                  </a:moveTo>
                  <a:lnTo>
                    <a:pt x="1205484" y="623337"/>
                  </a:lnTo>
                  <a:lnTo>
                    <a:pt x="1202739" y="626083"/>
                  </a:lnTo>
                  <a:lnTo>
                    <a:pt x="1205484" y="628829"/>
                  </a:lnTo>
                  <a:lnTo>
                    <a:pt x="1210975" y="631575"/>
                  </a:lnTo>
                  <a:lnTo>
                    <a:pt x="1208230" y="626083"/>
                  </a:lnTo>
                  <a:close/>
                  <a:moveTo>
                    <a:pt x="5977992" y="620591"/>
                  </a:moveTo>
                  <a:lnTo>
                    <a:pt x="5975246" y="623337"/>
                  </a:lnTo>
                  <a:lnTo>
                    <a:pt x="5972500" y="626083"/>
                  </a:lnTo>
                  <a:lnTo>
                    <a:pt x="5972500" y="631575"/>
                  </a:lnTo>
                  <a:lnTo>
                    <a:pt x="5977992" y="642558"/>
                  </a:lnTo>
                  <a:lnTo>
                    <a:pt x="5983483" y="634320"/>
                  </a:lnTo>
                  <a:lnTo>
                    <a:pt x="5983483" y="626083"/>
                  </a:lnTo>
                  <a:lnTo>
                    <a:pt x="5980738" y="623337"/>
                  </a:lnTo>
                  <a:close/>
                  <a:moveTo>
                    <a:pt x="5695156" y="620591"/>
                  </a:moveTo>
                  <a:lnTo>
                    <a:pt x="5697902" y="628829"/>
                  </a:lnTo>
                  <a:lnTo>
                    <a:pt x="5703394" y="634320"/>
                  </a:lnTo>
                  <a:lnTo>
                    <a:pt x="5706140" y="628829"/>
                  </a:lnTo>
                  <a:lnTo>
                    <a:pt x="5703394" y="626083"/>
                  </a:lnTo>
                  <a:lnTo>
                    <a:pt x="5700648" y="623337"/>
                  </a:lnTo>
                  <a:close/>
                  <a:moveTo>
                    <a:pt x="5107517" y="620591"/>
                  </a:moveTo>
                  <a:lnTo>
                    <a:pt x="5104771" y="626083"/>
                  </a:lnTo>
                  <a:lnTo>
                    <a:pt x="5104771" y="631575"/>
                  </a:lnTo>
                  <a:lnTo>
                    <a:pt x="5107517" y="645304"/>
                  </a:lnTo>
                  <a:lnTo>
                    <a:pt x="5110263" y="645304"/>
                  </a:lnTo>
                  <a:lnTo>
                    <a:pt x="5113009" y="648050"/>
                  </a:lnTo>
                  <a:lnTo>
                    <a:pt x="5115755" y="648050"/>
                  </a:lnTo>
                  <a:lnTo>
                    <a:pt x="5118501" y="648050"/>
                  </a:lnTo>
                  <a:lnTo>
                    <a:pt x="5121247" y="642558"/>
                  </a:lnTo>
                  <a:lnTo>
                    <a:pt x="5123993" y="637066"/>
                  </a:lnTo>
                  <a:lnTo>
                    <a:pt x="5123993" y="628829"/>
                  </a:lnTo>
                  <a:lnTo>
                    <a:pt x="5123993" y="620591"/>
                  </a:lnTo>
                  <a:close/>
                  <a:moveTo>
                    <a:pt x="5250308" y="617845"/>
                  </a:moveTo>
                  <a:lnTo>
                    <a:pt x="5250308" y="623337"/>
                  </a:lnTo>
                  <a:lnTo>
                    <a:pt x="5253053" y="623337"/>
                  </a:lnTo>
                  <a:lnTo>
                    <a:pt x="5253053" y="626083"/>
                  </a:lnTo>
                  <a:lnTo>
                    <a:pt x="5255799" y="626083"/>
                  </a:lnTo>
                  <a:lnTo>
                    <a:pt x="5255799" y="623337"/>
                  </a:lnTo>
                  <a:lnTo>
                    <a:pt x="5258545" y="623337"/>
                  </a:lnTo>
                  <a:lnTo>
                    <a:pt x="5258545" y="620591"/>
                  </a:lnTo>
                  <a:lnTo>
                    <a:pt x="5255799" y="620591"/>
                  </a:lnTo>
                  <a:lnTo>
                    <a:pt x="5255799" y="617845"/>
                  </a:lnTo>
                  <a:lnTo>
                    <a:pt x="5253053" y="617845"/>
                  </a:lnTo>
                  <a:lnTo>
                    <a:pt x="5253053" y="620591"/>
                  </a:lnTo>
                  <a:close/>
                  <a:moveTo>
                    <a:pt x="5648474" y="615099"/>
                  </a:moveTo>
                  <a:lnTo>
                    <a:pt x="5642982" y="620591"/>
                  </a:lnTo>
                  <a:lnTo>
                    <a:pt x="5648474" y="620591"/>
                  </a:lnTo>
                  <a:lnTo>
                    <a:pt x="5651220" y="620591"/>
                  </a:lnTo>
                  <a:lnTo>
                    <a:pt x="5653966" y="623337"/>
                  </a:lnTo>
                  <a:lnTo>
                    <a:pt x="5656712" y="623337"/>
                  </a:lnTo>
                  <a:lnTo>
                    <a:pt x="5656712" y="617845"/>
                  </a:lnTo>
                  <a:lnTo>
                    <a:pt x="5653966" y="617845"/>
                  </a:lnTo>
                  <a:lnTo>
                    <a:pt x="5651220" y="617845"/>
                  </a:lnTo>
                  <a:close/>
                  <a:moveTo>
                    <a:pt x="744160" y="612353"/>
                  </a:moveTo>
                  <a:lnTo>
                    <a:pt x="741414" y="615099"/>
                  </a:lnTo>
                  <a:lnTo>
                    <a:pt x="746906" y="615099"/>
                  </a:lnTo>
                  <a:lnTo>
                    <a:pt x="749652" y="615099"/>
                  </a:lnTo>
                  <a:lnTo>
                    <a:pt x="752397" y="612353"/>
                  </a:lnTo>
                  <a:lnTo>
                    <a:pt x="746906" y="612353"/>
                  </a:lnTo>
                  <a:close/>
                  <a:moveTo>
                    <a:pt x="5631998" y="609607"/>
                  </a:moveTo>
                  <a:lnTo>
                    <a:pt x="5631998" y="617845"/>
                  </a:lnTo>
                  <a:lnTo>
                    <a:pt x="5634744" y="615099"/>
                  </a:lnTo>
                  <a:lnTo>
                    <a:pt x="5634744" y="609607"/>
                  </a:lnTo>
                  <a:close/>
                  <a:moveTo>
                    <a:pt x="1378481" y="606861"/>
                  </a:moveTo>
                  <a:lnTo>
                    <a:pt x="1381227" y="612353"/>
                  </a:lnTo>
                  <a:lnTo>
                    <a:pt x="1383972" y="615099"/>
                  </a:lnTo>
                  <a:lnTo>
                    <a:pt x="1383972" y="606861"/>
                  </a:lnTo>
                  <a:close/>
                  <a:moveTo>
                    <a:pt x="5755567" y="604115"/>
                  </a:moveTo>
                  <a:lnTo>
                    <a:pt x="5755567" y="609607"/>
                  </a:lnTo>
                  <a:lnTo>
                    <a:pt x="5761059" y="609607"/>
                  </a:lnTo>
                  <a:lnTo>
                    <a:pt x="5763805" y="606861"/>
                  </a:lnTo>
                  <a:lnTo>
                    <a:pt x="5761059" y="606861"/>
                  </a:lnTo>
                  <a:close/>
                  <a:moveTo>
                    <a:pt x="5618268" y="601369"/>
                  </a:moveTo>
                  <a:lnTo>
                    <a:pt x="5612777" y="604115"/>
                  </a:lnTo>
                  <a:lnTo>
                    <a:pt x="5612777" y="609607"/>
                  </a:lnTo>
                  <a:lnTo>
                    <a:pt x="5615523" y="609607"/>
                  </a:lnTo>
                  <a:lnTo>
                    <a:pt x="5618268" y="609607"/>
                  </a:lnTo>
                  <a:lnTo>
                    <a:pt x="5621014" y="609607"/>
                  </a:lnTo>
                  <a:lnTo>
                    <a:pt x="5623760" y="609607"/>
                  </a:lnTo>
                  <a:lnTo>
                    <a:pt x="5623760" y="604115"/>
                  </a:lnTo>
                  <a:close/>
                  <a:moveTo>
                    <a:pt x="5151452" y="601369"/>
                  </a:moveTo>
                  <a:lnTo>
                    <a:pt x="5143214" y="604115"/>
                  </a:lnTo>
                  <a:lnTo>
                    <a:pt x="5143214" y="612353"/>
                  </a:lnTo>
                  <a:lnTo>
                    <a:pt x="5137722" y="612353"/>
                  </a:lnTo>
                  <a:lnTo>
                    <a:pt x="5134976" y="617845"/>
                  </a:lnTo>
                  <a:lnTo>
                    <a:pt x="5145960" y="615099"/>
                  </a:lnTo>
                  <a:lnTo>
                    <a:pt x="5159690" y="615099"/>
                  </a:lnTo>
                  <a:lnTo>
                    <a:pt x="5156944" y="612353"/>
                  </a:lnTo>
                  <a:lnTo>
                    <a:pt x="5159690" y="609607"/>
                  </a:lnTo>
                  <a:lnTo>
                    <a:pt x="5159690" y="604115"/>
                  </a:lnTo>
                  <a:close/>
                  <a:moveTo>
                    <a:pt x="5725362" y="598623"/>
                  </a:moveTo>
                  <a:lnTo>
                    <a:pt x="5725362" y="606861"/>
                  </a:lnTo>
                  <a:lnTo>
                    <a:pt x="5728108" y="606861"/>
                  </a:lnTo>
                  <a:lnTo>
                    <a:pt x="5728108" y="601369"/>
                  </a:lnTo>
                  <a:close/>
                  <a:moveTo>
                    <a:pt x="6395380" y="595877"/>
                  </a:moveTo>
                  <a:lnTo>
                    <a:pt x="6392634" y="598623"/>
                  </a:lnTo>
                  <a:lnTo>
                    <a:pt x="6392634" y="604115"/>
                  </a:lnTo>
                  <a:lnTo>
                    <a:pt x="6398126" y="604115"/>
                  </a:lnTo>
                  <a:lnTo>
                    <a:pt x="6400872" y="601369"/>
                  </a:lnTo>
                  <a:lnTo>
                    <a:pt x="6403618" y="598623"/>
                  </a:lnTo>
                  <a:lnTo>
                    <a:pt x="6400872" y="595877"/>
                  </a:lnTo>
                  <a:lnTo>
                    <a:pt x="6398126" y="595877"/>
                  </a:lnTo>
                  <a:close/>
                  <a:moveTo>
                    <a:pt x="5585317" y="595877"/>
                  </a:moveTo>
                  <a:lnTo>
                    <a:pt x="5579825" y="598623"/>
                  </a:lnTo>
                  <a:lnTo>
                    <a:pt x="5593555" y="598623"/>
                  </a:lnTo>
                  <a:lnTo>
                    <a:pt x="5601793" y="601369"/>
                  </a:lnTo>
                  <a:lnTo>
                    <a:pt x="5604539" y="604115"/>
                  </a:lnTo>
                  <a:lnTo>
                    <a:pt x="5601793" y="598623"/>
                  </a:lnTo>
                  <a:lnTo>
                    <a:pt x="5593555" y="595877"/>
                  </a:lnTo>
                  <a:close/>
                  <a:moveTo>
                    <a:pt x="1540493" y="595877"/>
                  </a:moveTo>
                  <a:lnTo>
                    <a:pt x="1537748" y="598623"/>
                  </a:lnTo>
                  <a:lnTo>
                    <a:pt x="1537748" y="601369"/>
                  </a:lnTo>
                  <a:lnTo>
                    <a:pt x="1540493" y="604115"/>
                  </a:lnTo>
                  <a:lnTo>
                    <a:pt x="1545985" y="604115"/>
                  </a:lnTo>
                  <a:lnTo>
                    <a:pt x="1545985" y="598623"/>
                  </a:lnTo>
                  <a:close/>
                  <a:moveTo>
                    <a:pt x="6422840" y="593131"/>
                  </a:moveTo>
                  <a:lnTo>
                    <a:pt x="6417348" y="598623"/>
                  </a:lnTo>
                  <a:lnTo>
                    <a:pt x="6414602" y="601369"/>
                  </a:lnTo>
                  <a:lnTo>
                    <a:pt x="6414602" y="604115"/>
                  </a:lnTo>
                  <a:lnTo>
                    <a:pt x="6417348" y="604115"/>
                  </a:lnTo>
                  <a:lnTo>
                    <a:pt x="6420094" y="606861"/>
                  </a:lnTo>
                  <a:lnTo>
                    <a:pt x="6420094" y="604115"/>
                  </a:lnTo>
                  <a:lnTo>
                    <a:pt x="6422840" y="601369"/>
                  </a:lnTo>
                  <a:close/>
                  <a:moveTo>
                    <a:pt x="5659458" y="593131"/>
                  </a:moveTo>
                  <a:lnTo>
                    <a:pt x="5659458" y="595877"/>
                  </a:lnTo>
                  <a:lnTo>
                    <a:pt x="5662204" y="598623"/>
                  </a:lnTo>
                  <a:lnTo>
                    <a:pt x="5664950" y="595877"/>
                  </a:lnTo>
                  <a:lnTo>
                    <a:pt x="5664950" y="593131"/>
                  </a:lnTo>
                  <a:lnTo>
                    <a:pt x="5662204" y="593131"/>
                  </a:lnTo>
                  <a:close/>
                  <a:moveTo>
                    <a:pt x="5615523" y="593131"/>
                  </a:moveTo>
                  <a:lnTo>
                    <a:pt x="5615523" y="598623"/>
                  </a:lnTo>
                  <a:lnTo>
                    <a:pt x="5621014" y="598623"/>
                  </a:lnTo>
                  <a:lnTo>
                    <a:pt x="5621014" y="593131"/>
                  </a:lnTo>
                  <a:close/>
                  <a:moveTo>
                    <a:pt x="5338179" y="593131"/>
                  </a:moveTo>
                  <a:lnTo>
                    <a:pt x="5340925" y="598623"/>
                  </a:lnTo>
                  <a:lnTo>
                    <a:pt x="5343671" y="601369"/>
                  </a:lnTo>
                  <a:lnTo>
                    <a:pt x="5346417" y="598623"/>
                  </a:lnTo>
                  <a:lnTo>
                    <a:pt x="5346417" y="595877"/>
                  </a:lnTo>
                  <a:lnTo>
                    <a:pt x="5346417" y="593131"/>
                  </a:lnTo>
                  <a:close/>
                  <a:moveTo>
                    <a:pt x="5975246" y="590385"/>
                  </a:moveTo>
                  <a:lnTo>
                    <a:pt x="5975246" y="593131"/>
                  </a:lnTo>
                  <a:lnTo>
                    <a:pt x="5972500" y="598623"/>
                  </a:lnTo>
                  <a:lnTo>
                    <a:pt x="5975246" y="601369"/>
                  </a:lnTo>
                  <a:lnTo>
                    <a:pt x="5977992" y="604115"/>
                  </a:lnTo>
                  <a:lnTo>
                    <a:pt x="5977992" y="595877"/>
                  </a:lnTo>
                  <a:lnTo>
                    <a:pt x="5977992" y="593131"/>
                  </a:lnTo>
                  <a:close/>
                  <a:moveTo>
                    <a:pt x="5629252" y="590385"/>
                  </a:moveTo>
                  <a:lnTo>
                    <a:pt x="5629252" y="598623"/>
                  </a:lnTo>
                  <a:lnTo>
                    <a:pt x="5631998" y="598623"/>
                  </a:lnTo>
                  <a:lnTo>
                    <a:pt x="5631998" y="593131"/>
                  </a:lnTo>
                  <a:close/>
                  <a:moveTo>
                    <a:pt x="5942294" y="587639"/>
                  </a:moveTo>
                  <a:lnTo>
                    <a:pt x="5939548" y="595877"/>
                  </a:lnTo>
                  <a:lnTo>
                    <a:pt x="5939548" y="604115"/>
                  </a:lnTo>
                  <a:lnTo>
                    <a:pt x="5945040" y="612353"/>
                  </a:lnTo>
                  <a:lnTo>
                    <a:pt x="5947786" y="617845"/>
                  </a:lnTo>
                  <a:lnTo>
                    <a:pt x="5947786" y="609607"/>
                  </a:lnTo>
                  <a:lnTo>
                    <a:pt x="5947786" y="601369"/>
                  </a:lnTo>
                  <a:lnTo>
                    <a:pt x="5947786" y="593131"/>
                  </a:lnTo>
                  <a:lnTo>
                    <a:pt x="5945040" y="590385"/>
                  </a:lnTo>
                  <a:close/>
                  <a:moveTo>
                    <a:pt x="5909342" y="587639"/>
                  </a:moveTo>
                  <a:lnTo>
                    <a:pt x="5909342" y="593131"/>
                  </a:lnTo>
                  <a:lnTo>
                    <a:pt x="5914834" y="593131"/>
                  </a:lnTo>
                  <a:lnTo>
                    <a:pt x="5914834" y="590385"/>
                  </a:lnTo>
                  <a:lnTo>
                    <a:pt x="5912088" y="587639"/>
                  </a:lnTo>
                  <a:close/>
                  <a:moveTo>
                    <a:pt x="1458113" y="584893"/>
                  </a:moveTo>
                  <a:lnTo>
                    <a:pt x="1452622" y="587639"/>
                  </a:lnTo>
                  <a:lnTo>
                    <a:pt x="1449877" y="590385"/>
                  </a:lnTo>
                  <a:lnTo>
                    <a:pt x="1444383" y="593131"/>
                  </a:lnTo>
                  <a:lnTo>
                    <a:pt x="1444383" y="590385"/>
                  </a:lnTo>
                  <a:lnTo>
                    <a:pt x="1438891" y="590385"/>
                  </a:lnTo>
                  <a:lnTo>
                    <a:pt x="1436146" y="593131"/>
                  </a:lnTo>
                  <a:lnTo>
                    <a:pt x="1438891" y="593131"/>
                  </a:lnTo>
                  <a:lnTo>
                    <a:pt x="1441637" y="593131"/>
                  </a:lnTo>
                  <a:lnTo>
                    <a:pt x="1444383" y="593131"/>
                  </a:lnTo>
                  <a:lnTo>
                    <a:pt x="1438891" y="595877"/>
                  </a:lnTo>
                  <a:lnTo>
                    <a:pt x="1438891" y="598623"/>
                  </a:lnTo>
                  <a:lnTo>
                    <a:pt x="1438891" y="601369"/>
                  </a:lnTo>
                  <a:lnTo>
                    <a:pt x="1436146" y="598623"/>
                  </a:lnTo>
                  <a:lnTo>
                    <a:pt x="1436146" y="595877"/>
                  </a:lnTo>
                  <a:lnTo>
                    <a:pt x="1430655" y="595877"/>
                  </a:lnTo>
                  <a:lnTo>
                    <a:pt x="1430655" y="598623"/>
                  </a:lnTo>
                  <a:lnTo>
                    <a:pt x="1430655" y="601369"/>
                  </a:lnTo>
                  <a:lnTo>
                    <a:pt x="1427907" y="598623"/>
                  </a:lnTo>
                  <a:lnTo>
                    <a:pt x="1427907" y="595877"/>
                  </a:lnTo>
                  <a:lnTo>
                    <a:pt x="1422416" y="598623"/>
                  </a:lnTo>
                  <a:lnTo>
                    <a:pt x="1422416" y="601369"/>
                  </a:lnTo>
                  <a:lnTo>
                    <a:pt x="1425162" y="604115"/>
                  </a:lnTo>
                  <a:lnTo>
                    <a:pt x="1433400" y="604115"/>
                  </a:lnTo>
                  <a:lnTo>
                    <a:pt x="1436146" y="604115"/>
                  </a:lnTo>
                  <a:lnTo>
                    <a:pt x="1438891" y="604115"/>
                  </a:lnTo>
                  <a:lnTo>
                    <a:pt x="1438891" y="609607"/>
                  </a:lnTo>
                  <a:lnTo>
                    <a:pt x="1438891" y="615099"/>
                  </a:lnTo>
                  <a:lnTo>
                    <a:pt x="1444383" y="617845"/>
                  </a:lnTo>
                  <a:lnTo>
                    <a:pt x="1449877" y="620591"/>
                  </a:lnTo>
                  <a:lnTo>
                    <a:pt x="1444383" y="620591"/>
                  </a:lnTo>
                  <a:lnTo>
                    <a:pt x="1444383" y="631575"/>
                  </a:lnTo>
                  <a:lnTo>
                    <a:pt x="1455368" y="634321"/>
                  </a:lnTo>
                  <a:lnTo>
                    <a:pt x="1458113" y="642559"/>
                  </a:lnTo>
                  <a:lnTo>
                    <a:pt x="1455368" y="645305"/>
                  </a:lnTo>
                  <a:lnTo>
                    <a:pt x="1455368" y="653542"/>
                  </a:lnTo>
                  <a:lnTo>
                    <a:pt x="1458113" y="653542"/>
                  </a:lnTo>
                  <a:lnTo>
                    <a:pt x="1458113" y="659034"/>
                  </a:lnTo>
                  <a:lnTo>
                    <a:pt x="1458113" y="664526"/>
                  </a:lnTo>
                  <a:lnTo>
                    <a:pt x="1455368" y="672764"/>
                  </a:lnTo>
                  <a:lnTo>
                    <a:pt x="1458113" y="686494"/>
                  </a:lnTo>
                  <a:lnTo>
                    <a:pt x="1471844" y="683748"/>
                  </a:lnTo>
                  <a:lnTo>
                    <a:pt x="1485574" y="683748"/>
                  </a:lnTo>
                  <a:lnTo>
                    <a:pt x="1499304" y="686494"/>
                  </a:lnTo>
                  <a:lnTo>
                    <a:pt x="1510287" y="683748"/>
                  </a:lnTo>
                  <a:lnTo>
                    <a:pt x="1515779" y="686494"/>
                  </a:lnTo>
                  <a:lnTo>
                    <a:pt x="1518526" y="683748"/>
                  </a:lnTo>
                  <a:lnTo>
                    <a:pt x="1518526" y="681002"/>
                  </a:lnTo>
                  <a:lnTo>
                    <a:pt x="1521272" y="675510"/>
                  </a:lnTo>
                  <a:lnTo>
                    <a:pt x="1529509" y="675510"/>
                  </a:lnTo>
                  <a:lnTo>
                    <a:pt x="1535002" y="672764"/>
                  </a:lnTo>
                  <a:lnTo>
                    <a:pt x="1543239" y="667272"/>
                  </a:lnTo>
                  <a:lnTo>
                    <a:pt x="1543239" y="659034"/>
                  </a:lnTo>
                  <a:lnTo>
                    <a:pt x="1545985" y="653542"/>
                  </a:lnTo>
                  <a:lnTo>
                    <a:pt x="1543239" y="650797"/>
                  </a:lnTo>
                  <a:lnTo>
                    <a:pt x="1540493" y="645305"/>
                  </a:lnTo>
                  <a:lnTo>
                    <a:pt x="1535002" y="637067"/>
                  </a:lnTo>
                  <a:lnTo>
                    <a:pt x="1529509" y="631575"/>
                  </a:lnTo>
                  <a:lnTo>
                    <a:pt x="1513033" y="623337"/>
                  </a:lnTo>
                  <a:lnTo>
                    <a:pt x="1515779" y="620591"/>
                  </a:lnTo>
                  <a:lnTo>
                    <a:pt x="1513033" y="620591"/>
                  </a:lnTo>
                  <a:lnTo>
                    <a:pt x="1513033" y="617845"/>
                  </a:lnTo>
                  <a:lnTo>
                    <a:pt x="1510287" y="617845"/>
                  </a:lnTo>
                  <a:lnTo>
                    <a:pt x="1510287" y="620591"/>
                  </a:lnTo>
                  <a:lnTo>
                    <a:pt x="1496557" y="620591"/>
                  </a:lnTo>
                  <a:lnTo>
                    <a:pt x="1485574" y="620591"/>
                  </a:lnTo>
                  <a:lnTo>
                    <a:pt x="1480081" y="617845"/>
                  </a:lnTo>
                  <a:lnTo>
                    <a:pt x="1477335" y="615099"/>
                  </a:lnTo>
                  <a:lnTo>
                    <a:pt x="1474589" y="609607"/>
                  </a:lnTo>
                  <a:lnTo>
                    <a:pt x="1474589" y="604115"/>
                  </a:lnTo>
                  <a:lnTo>
                    <a:pt x="1480081" y="601369"/>
                  </a:lnTo>
                  <a:lnTo>
                    <a:pt x="1482829" y="598623"/>
                  </a:lnTo>
                  <a:lnTo>
                    <a:pt x="1469098" y="593131"/>
                  </a:lnTo>
                  <a:close/>
                  <a:moveTo>
                    <a:pt x="5697902" y="584893"/>
                  </a:moveTo>
                  <a:lnTo>
                    <a:pt x="5697902" y="598623"/>
                  </a:lnTo>
                  <a:lnTo>
                    <a:pt x="5703394" y="593131"/>
                  </a:lnTo>
                  <a:lnTo>
                    <a:pt x="5706140" y="590385"/>
                  </a:lnTo>
                  <a:lnTo>
                    <a:pt x="5706140" y="587639"/>
                  </a:lnTo>
                  <a:lnTo>
                    <a:pt x="5703394" y="590385"/>
                  </a:lnTo>
                  <a:lnTo>
                    <a:pt x="5700648" y="590385"/>
                  </a:lnTo>
                  <a:lnTo>
                    <a:pt x="5700648" y="587639"/>
                  </a:lnTo>
                  <a:close/>
                  <a:moveTo>
                    <a:pt x="1318068" y="582147"/>
                  </a:moveTo>
                  <a:lnTo>
                    <a:pt x="1318068" y="587639"/>
                  </a:lnTo>
                  <a:lnTo>
                    <a:pt x="1318068" y="590385"/>
                  </a:lnTo>
                  <a:lnTo>
                    <a:pt x="1320814" y="593131"/>
                  </a:lnTo>
                  <a:lnTo>
                    <a:pt x="1326308" y="593131"/>
                  </a:lnTo>
                  <a:lnTo>
                    <a:pt x="1326308" y="587639"/>
                  </a:lnTo>
                  <a:lnTo>
                    <a:pt x="1323562" y="582147"/>
                  </a:lnTo>
                  <a:close/>
                  <a:moveTo>
                    <a:pt x="5673188" y="582147"/>
                  </a:moveTo>
                  <a:lnTo>
                    <a:pt x="5673188" y="584893"/>
                  </a:lnTo>
                  <a:lnTo>
                    <a:pt x="5678680" y="584893"/>
                  </a:lnTo>
                  <a:lnTo>
                    <a:pt x="5678680" y="582147"/>
                  </a:lnTo>
                  <a:close/>
                  <a:moveTo>
                    <a:pt x="5516667" y="582147"/>
                  </a:moveTo>
                  <a:lnTo>
                    <a:pt x="5511175" y="584893"/>
                  </a:lnTo>
                  <a:lnTo>
                    <a:pt x="5519413" y="584893"/>
                  </a:lnTo>
                  <a:lnTo>
                    <a:pt x="5519413" y="582147"/>
                  </a:lnTo>
                  <a:close/>
                  <a:moveTo>
                    <a:pt x="5739091" y="579401"/>
                  </a:moveTo>
                  <a:lnTo>
                    <a:pt x="5733600" y="582147"/>
                  </a:lnTo>
                  <a:lnTo>
                    <a:pt x="5725362" y="582147"/>
                  </a:lnTo>
                  <a:lnTo>
                    <a:pt x="5725362" y="584893"/>
                  </a:lnTo>
                  <a:lnTo>
                    <a:pt x="5725362" y="587639"/>
                  </a:lnTo>
                  <a:lnTo>
                    <a:pt x="5728108" y="587639"/>
                  </a:lnTo>
                  <a:lnTo>
                    <a:pt x="5728108" y="590385"/>
                  </a:lnTo>
                  <a:lnTo>
                    <a:pt x="5739091" y="590385"/>
                  </a:lnTo>
                  <a:lnTo>
                    <a:pt x="5741837" y="584893"/>
                  </a:lnTo>
                  <a:lnTo>
                    <a:pt x="5741837" y="582147"/>
                  </a:lnTo>
                  <a:close/>
                  <a:moveTo>
                    <a:pt x="5711632" y="579401"/>
                  </a:moveTo>
                  <a:lnTo>
                    <a:pt x="5708886" y="582147"/>
                  </a:lnTo>
                  <a:lnTo>
                    <a:pt x="5708886" y="584893"/>
                  </a:lnTo>
                  <a:lnTo>
                    <a:pt x="5714378" y="584893"/>
                  </a:lnTo>
                  <a:lnTo>
                    <a:pt x="5717124" y="584893"/>
                  </a:lnTo>
                  <a:lnTo>
                    <a:pt x="5717124" y="582147"/>
                  </a:lnTo>
                  <a:close/>
                  <a:moveTo>
                    <a:pt x="5082803" y="579401"/>
                  </a:moveTo>
                  <a:lnTo>
                    <a:pt x="5080057" y="584893"/>
                  </a:lnTo>
                  <a:lnTo>
                    <a:pt x="5082803" y="587639"/>
                  </a:lnTo>
                  <a:lnTo>
                    <a:pt x="5085549" y="587639"/>
                  </a:lnTo>
                  <a:lnTo>
                    <a:pt x="5085549" y="579401"/>
                  </a:lnTo>
                  <a:close/>
                  <a:moveTo>
                    <a:pt x="1556969" y="576655"/>
                  </a:moveTo>
                  <a:lnTo>
                    <a:pt x="1554223" y="579401"/>
                  </a:lnTo>
                  <a:lnTo>
                    <a:pt x="1554223" y="587639"/>
                  </a:lnTo>
                  <a:lnTo>
                    <a:pt x="1565206" y="587639"/>
                  </a:lnTo>
                  <a:lnTo>
                    <a:pt x="1565206" y="582147"/>
                  </a:lnTo>
                  <a:lnTo>
                    <a:pt x="1565206" y="579401"/>
                  </a:lnTo>
                  <a:close/>
                  <a:moveTo>
                    <a:pt x="1021503" y="576655"/>
                  </a:moveTo>
                  <a:lnTo>
                    <a:pt x="1021503" y="587639"/>
                  </a:lnTo>
                  <a:lnTo>
                    <a:pt x="1026995" y="587639"/>
                  </a:lnTo>
                  <a:lnTo>
                    <a:pt x="1032487" y="582147"/>
                  </a:lnTo>
                  <a:lnTo>
                    <a:pt x="1026995" y="579401"/>
                  </a:lnTo>
                  <a:close/>
                  <a:moveTo>
                    <a:pt x="5211864" y="571163"/>
                  </a:moveTo>
                  <a:lnTo>
                    <a:pt x="5211864" y="576655"/>
                  </a:lnTo>
                  <a:lnTo>
                    <a:pt x="5214610" y="573909"/>
                  </a:lnTo>
                  <a:lnTo>
                    <a:pt x="5214610" y="576655"/>
                  </a:lnTo>
                  <a:lnTo>
                    <a:pt x="5217356" y="576655"/>
                  </a:lnTo>
                  <a:lnTo>
                    <a:pt x="5220102" y="576655"/>
                  </a:lnTo>
                  <a:lnTo>
                    <a:pt x="5220102" y="573909"/>
                  </a:lnTo>
                  <a:lnTo>
                    <a:pt x="5217356" y="573909"/>
                  </a:lnTo>
                  <a:lnTo>
                    <a:pt x="5214610" y="571163"/>
                  </a:lnTo>
                  <a:close/>
                  <a:moveTo>
                    <a:pt x="1106629" y="571163"/>
                  </a:moveTo>
                  <a:lnTo>
                    <a:pt x="1103883" y="576655"/>
                  </a:lnTo>
                  <a:lnTo>
                    <a:pt x="1109376" y="576655"/>
                  </a:lnTo>
                  <a:lnTo>
                    <a:pt x="1114868" y="576655"/>
                  </a:lnTo>
                  <a:lnTo>
                    <a:pt x="1112121" y="571163"/>
                  </a:lnTo>
                  <a:lnTo>
                    <a:pt x="1109376" y="571163"/>
                  </a:lnTo>
                  <a:close/>
                  <a:moveTo>
                    <a:pt x="5612777" y="568417"/>
                  </a:moveTo>
                  <a:lnTo>
                    <a:pt x="5615523" y="573909"/>
                  </a:lnTo>
                  <a:lnTo>
                    <a:pt x="5621014" y="573909"/>
                  </a:lnTo>
                  <a:lnTo>
                    <a:pt x="5621014" y="568417"/>
                  </a:lnTo>
                  <a:close/>
                  <a:moveTo>
                    <a:pt x="5165182" y="568417"/>
                  </a:moveTo>
                  <a:lnTo>
                    <a:pt x="5159690" y="571163"/>
                  </a:lnTo>
                  <a:lnTo>
                    <a:pt x="5156944" y="573909"/>
                  </a:lnTo>
                  <a:lnTo>
                    <a:pt x="5159690" y="579401"/>
                  </a:lnTo>
                  <a:lnTo>
                    <a:pt x="5159690" y="584893"/>
                  </a:lnTo>
                  <a:lnTo>
                    <a:pt x="5167928" y="587639"/>
                  </a:lnTo>
                  <a:lnTo>
                    <a:pt x="5170674" y="593131"/>
                  </a:lnTo>
                  <a:lnTo>
                    <a:pt x="5178912" y="593131"/>
                  </a:lnTo>
                  <a:lnTo>
                    <a:pt x="5184404" y="593131"/>
                  </a:lnTo>
                  <a:lnTo>
                    <a:pt x="5187150" y="593131"/>
                  </a:lnTo>
                  <a:lnTo>
                    <a:pt x="5189896" y="587639"/>
                  </a:lnTo>
                  <a:lnTo>
                    <a:pt x="5187150" y="582147"/>
                  </a:lnTo>
                  <a:lnTo>
                    <a:pt x="5184404" y="579401"/>
                  </a:lnTo>
                  <a:lnTo>
                    <a:pt x="5178912" y="576655"/>
                  </a:lnTo>
                  <a:lnTo>
                    <a:pt x="5176166" y="573909"/>
                  </a:lnTo>
                  <a:lnTo>
                    <a:pt x="5176166" y="568417"/>
                  </a:lnTo>
                  <a:close/>
                  <a:moveTo>
                    <a:pt x="1425162" y="565671"/>
                  </a:moveTo>
                  <a:lnTo>
                    <a:pt x="1425162" y="573909"/>
                  </a:lnTo>
                  <a:lnTo>
                    <a:pt x="1430655" y="573909"/>
                  </a:lnTo>
                  <a:lnTo>
                    <a:pt x="1430655" y="565671"/>
                  </a:lnTo>
                  <a:lnTo>
                    <a:pt x="1427907" y="565671"/>
                  </a:lnTo>
                  <a:close/>
                  <a:moveTo>
                    <a:pt x="1356512" y="562925"/>
                  </a:moveTo>
                  <a:lnTo>
                    <a:pt x="1356512" y="571163"/>
                  </a:lnTo>
                  <a:lnTo>
                    <a:pt x="1362005" y="568417"/>
                  </a:lnTo>
                  <a:lnTo>
                    <a:pt x="1362005" y="562925"/>
                  </a:lnTo>
                  <a:close/>
                  <a:moveTo>
                    <a:pt x="760635" y="562925"/>
                  </a:moveTo>
                  <a:lnTo>
                    <a:pt x="755144" y="565671"/>
                  </a:lnTo>
                  <a:lnTo>
                    <a:pt x="755144" y="571163"/>
                  </a:lnTo>
                  <a:lnTo>
                    <a:pt x="760635" y="571163"/>
                  </a:lnTo>
                  <a:close/>
                  <a:moveTo>
                    <a:pt x="5700648" y="560179"/>
                  </a:moveTo>
                  <a:lnTo>
                    <a:pt x="5700648" y="568417"/>
                  </a:lnTo>
                  <a:lnTo>
                    <a:pt x="5703394" y="571163"/>
                  </a:lnTo>
                  <a:lnTo>
                    <a:pt x="5706140" y="568417"/>
                  </a:lnTo>
                  <a:lnTo>
                    <a:pt x="5706140" y="562925"/>
                  </a:lnTo>
                  <a:lnTo>
                    <a:pt x="5703394" y="562925"/>
                  </a:lnTo>
                  <a:close/>
                  <a:moveTo>
                    <a:pt x="5599047" y="560179"/>
                  </a:moveTo>
                  <a:lnTo>
                    <a:pt x="5599047" y="565671"/>
                  </a:lnTo>
                  <a:lnTo>
                    <a:pt x="5604539" y="565671"/>
                  </a:lnTo>
                  <a:lnTo>
                    <a:pt x="5604539" y="560179"/>
                  </a:lnTo>
                  <a:close/>
                  <a:moveTo>
                    <a:pt x="1460859" y="557433"/>
                  </a:moveTo>
                  <a:lnTo>
                    <a:pt x="1460859" y="562925"/>
                  </a:lnTo>
                  <a:lnTo>
                    <a:pt x="1469098" y="562925"/>
                  </a:lnTo>
                  <a:lnTo>
                    <a:pt x="1466353" y="560179"/>
                  </a:lnTo>
                  <a:close/>
                  <a:moveTo>
                    <a:pt x="727684" y="557433"/>
                  </a:moveTo>
                  <a:lnTo>
                    <a:pt x="724938" y="560179"/>
                  </a:lnTo>
                  <a:lnTo>
                    <a:pt x="733176" y="562925"/>
                  </a:lnTo>
                  <a:lnTo>
                    <a:pt x="735922" y="565671"/>
                  </a:lnTo>
                  <a:lnTo>
                    <a:pt x="733176" y="560179"/>
                  </a:lnTo>
                  <a:lnTo>
                    <a:pt x="730430" y="557433"/>
                  </a:lnTo>
                  <a:close/>
                  <a:moveTo>
                    <a:pt x="5637490" y="551941"/>
                  </a:moveTo>
                  <a:lnTo>
                    <a:pt x="5637490" y="554687"/>
                  </a:lnTo>
                  <a:lnTo>
                    <a:pt x="5640236" y="557433"/>
                  </a:lnTo>
                  <a:lnTo>
                    <a:pt x="5645728" y="554687"/>
                  </a:lnTo>
                  <a:lnTo>
                    <a:pt x="5651220" y="557433"/>
                  </a:lnTo>
                  <a:lnTo>
                    <a:pt x="5651220" y="551941"/>
                  </a:lnTo>
                  <a:lnTo>
                    <a:pt x="5645728" y="551941"/>
                  </a:lnTo>
                  <a:lnTo>
                    <a:pt x="5642982" y="551941"/>
                  </a:lnTo>
                  <a:close/>
                  <a:moveTo>
                    <a:pt x="5115755" y="551941"/>
                  </a:moveTo>
                  <a:lnTo>
                    <a:pt x="5113009" y="557433"/>
                  </a:lnTo>
                  <a:lnTo>
                    <a:pt x="5110263" y="562925"/>
                  </a:lnTo>
                  <a:lnTo>
                    <a:pt x="5107517" y="571163"/>
                  </a:lnTo>
                  <a:lnTo>
                    <a:pt x="5107517" y="579401"/>
                  </a:lnTo>
                  <a:lnTo>
                    <a:pt x="5104771" y="582147"/>
                  </a:lnTo>
                  <a:lnTo>
                    <a:pt x="5102025" y="584893"/>
                  </a:lnTo>
                  <a:lnTo>
                    <a:pt x="5102025" y="590385"/>
                  </a:lnTo>
                  <a:lnTo>
                    <a:pt x="5096533" y="593131"/>
                  </a:lnTo>
                  <a:lnTo>
                    <a:pt x="5102025" y="595877"/>
                  </a:lnTo>
                  <a:lnTo>
                    <a:pt x="5102025" y="604115"/>
                  </a:lnTo>
                  <a:lnTo>
                    <a:pt x="5115755" y="606861"/>
                  </a:lnTo>
                  <a:lnTo>
                    <a:pt x="5123993" y="606861"/>
                  </a:lnTo>
                  <a:lnTo>
                    <a:pt x="5129485" y="604115"/>
                  </a:lnTo>
                  <a:lnTo>
                    <a:pt x="5129485" y="593131"/>
                  </a:lnTo>
                  <a:lnTo>
                    <a:pt x="5129485" y="587639"/>
                  </a:lnTo>
                  <a:lnTo>
                    <a:pt x="5132230" y="587639"/>
                  </a:lnTo>
                  <a:lnTo>
                    <a:pt x="5137722" y="587639"/>
                  </a:lnTo>
                  <a:lnTo>
                    <a:pt x="5143214" y="582147"/>
                  </a:lnTo>
                  <a:lnTo>
                    <a:pt x="5143214" y="576655"/>
                  </a:lnTo>
                  <a:lnTo>
                    <a:pt x="5140468" y="576655"/>
                  </a:lnTo>
                  <a:lnTo>
                    <a:pt x="5137722" y="579401"/>
                  </a:lnTo>
                  <a:lnTo>
                    <a:pt x="5134976" y="579401"/>
                  </a:lnTo>
                  <a:lnTo>
                    <a:pt x="5132230" y="579401"/>
                  </a:lnTo>
                  <a:lnTo>
                    <a:pt x="5126739" y="584893"/>
                  </a:lnTo>
                  <a:lnTo>
                    <a:pt x="5118501" y="584893"/>
                  </a:lnTo>
                  <a:lnTo>
                    <a:pt x="5118501" y="582147"/>
                  </a:lnTo>
                  <a:lnTo>
                    <a:pt x="5115755" y="582147"/>
                  </a:lnTo>
                  <a:lnTo>
                    <a:pt x="5115755" y="579401"/>
                  </a:lnTo>
                  <a:lnTo>
                    <a:pt x="5115755" y="576655"/>
                  </a:lnTo>
                  <a:lnTo>
                    <a:pt x="5118501" y="579401"/>
                  </a:lnTo>
                  <a:lnTo>
                    <a:pt x="5121247" y="579401"/>
                  </a:lnTo>
                  <a:lnTo>
                    <a:pt x="5132230" y="576655"/>
                  </a:lnTo>
                  <a:lnTo>
                    <a:pt x="5137722" y="571163"/>
                  </a:lnTo>
                  <a:lnTo>
                    <a:pt x="5137722" y="562925"/>
                  </a:lnTo>
                  <a:lnTo>
                    <a:pt x="5132230" y="560179"/>
                  </a:lnTo>
                  <a:lnTo>
                    <a:pt x="5132230" y="554687"/>
                  </a:lnTo>
                  <a:lnTo>
                    <a:pt x="5126739" y="554687"/>
                  </a:lnTo>
                  <a:lnTo>
                    <a:pt x="5123993" y="554687"/>
                  </a:lnTo>
                  <a:lnTo>
                    <a:pt x="5121247" y="551941"/>
                  </a:lnTo>
                  <a:close/>
                  <a:moveTo>
                    <a:pt x="1323562" y="549195"/>
                  </a:moveTo>
                  <a:lnTo>
                    <a:pt x="1323562" y="554687"/>
                  </a:lnTo>
                  <a:lnTo>
                    <a:pt x="1329053" y="554687"/>
                  </a:lnTo>
                  <a:lnTo>
                    <a:pt x="1329053" y="549195"/>
                  </a:lnTo>
                  <a:close/>
                  <a:moveTo>
                    <a:pt x="1515779" y="546449"/>
                  </a:moveTo>
                  <a:lnTo>
                    <a:pt x="1510287" y="549195"/>
                  </a:lnTo>
                  <a:lnTo>
                    <a:pt x="1504796" y="549195"/>
                  </a:lnTo>
                  <a:lnTo>
                    <a:pt x="1491065" y="551941"/>
                  </a:lnTo>
                  <a:lnTo>
                    <a:pt x="1491065" y="560179"/>
                  </a:lnTo>
                  <a:lnTo>
                    <a:pt x="1502050" y="557433"/>
                  </a:lnTo>
                  <a:lnTo>
                    <a:pt x="1510287" y="554687"/>
                  </a:lnTo>
                  <a:lnTo>
                    <a:pt x="1513033" y="560179"/>
                  </a:lnTo>
                  <a:lnTo>
                    <a:pt x="1524017" y="560179"/>
                  </a:lnTo>
                  <a:lnTo>
                    <a:pt x="1524017" y="554687"/>
                  </a:lnTo>
                  <a:lnTo>
                    <a:pt x="1526763" y="551941"/>
                  </a:lnTo>
                  <a:lnTo>
                    <a:pt x="1529509" y="549195"/>
                  </a:lnTo>
                  <a:lnTo>
                    <a:pt x="1521272" y="549195"/>
                  </a:lnTo>
                  <a:close/>
                  <a:moveTo>
                    <a:pt x="5678680" y="546449"/>
                  </a:moveTo>
                  <a:lnTo>
                    <a:pt x="5675934" y="549195"/>
                  </a:lnTo>
                  <a:lnTo>
                    <a:pt x="5673188" y="549195"/>
                  </a:lnTo>
                  <a:lnTo>
                    <a:pt x="5673188" y="551941"/>
                  </a:lnTo>
                  <a:lnTo>
                    <a:pt x="5678680" y="554687"/>
                  </a:lnTo>
                  <a:lnTo>
                    <a:pt x="5684172" y="557433"/>
                  </a:lnTo>
                  <a:lnTo>
                    <a:pt x="5681426" y="560179"/>
                  </a:lnTo>
                  <a:lnTo>
                    <a:pt x="5681426" y="562925"/>
                  </a:lnTo>
                  <a:lnTo>
                    <a:pt x="5684172" y="560179"/>
                  </a:lnTo>
                  <a:lnTo>
                    <a:pt x="5684172" y="557433"/>
                  </a:lnTo>
                  <a:lnTo>
                    <a:pt x="5684172" y="554687"/>
                  </a:lnTo>
                  <a:lnTo>
                    <a:pt x="5684172" y="549195"/>
                  </a:lnTo>
                  <a:close/>
                  <a:moveTo>
                    <a:pt x="1298847" y="543703"/>
                  </a:moveTo>
                  <a:lnTo>
                    <a:pt x="1296101" y="546449"/>
                  </a:lnTo>
                  <a:lnTo>
                    <a:pt x="1296101" y="549195"/>
                  </a:lnTo>
                  <a:lnTo>
                    <a:pt x="1298847" y="551941"/>
                  </a:lnTo>
                  <a:lnTo>
                    <a:pt x="1304341" y="551941"/>
                  </a:lnTo>
                  <a:lnTo>
                    <a:pt x="1304341" y="546449"/>
                  </a:lnTo>
                  <a:lnTo>
                    <a:pt x="1301593" y="543703"/>
                  </a:lnTo>
                  <a:close/>
                  <a:moveTo>
                    <a:pt x="1394958" y="540957"/>
                  </a:moveTo>
                  <a:lnTo>
                    <a:pt x="1397703" y="543703"/>
                  </a:lnTo>
                  <a:lnTo>
                    <a:pt x="1394958" y="546449"/>
                  </a:lnTo>
                  <a:lnTo>
                    <a:pt x="1394958" y="549195"/>
                  </a:lnTo>
                  <a:lnTo>
                    <a:pt x="1403194" y="543703"/>
                  </a:lnTo>
                  <a:lnTo>
                    <a:pt x="1403194" y="549195"/>
                  </a:lnTo>
                  <a:lnTo>
                    <a:pt x="1408686" y="549195"/>
                  </a:lnTo>
                  <a:lnTo>
                    <a:pt x="1411434" y="546449"/>
                  </a:lnTo>
                  <a:lnTo>
                    <a:pt x="1414179" y="549195"/>
                  </a:lnTo>
                  <a:lnTo>
                    <a:pt x="1414179" y="540957"/>
                  </a:lnTo>
                  <a:close/>
                  <a:moveTo>
                    <a:pt x="5209118" y="538211"/>
                  </a:moveTo>
                  <a:lnTo>
                    <a:pt x="5200880" y="546449"/>
                  </a:lnTo>
                  <a:lnTo>
                    <a:pt x="5203626" y="549195"/>
                  </a:lnTo>
                  <a:lnTo>
                    <a:pt x="5206372" y="549195"/>
                  </a:lnTo>
                  <a:lnTo>
                    <a:pt x="5214610" y="549195"/>
                  </a:lnTo>
                  <a:lnTo>
                    <a:pt x="5220102" y="540957"/>
                  </a:lnTo>
                  <a:lnTo>
                    <a:pt x="5214610" y="538211"/>
                  </a:lnTo>
                  <a:close/>
                  <a:moveTo>
                    <a:pt x="840269" y="535465"/>
                  </a:moveTo>
                  <a:lnTo>
                    <a:pt x="837523" y="540957"/>
                  </a:lnTo>
                  <a:lnTo>
                    <a:pt x="840269" y="540957"/>
                  </a:lnTo>
                  <a:lnTo>
                    <a:pt x="843015" y="540957"/>
                  </a:lnTo>
                  <a:lnTo>
                    <a:pt x="845761" y="538211"/>
                  </a:lnTo>
                  <a:lnTo>
                    <a:pt x="845761" y="535465"/>
                  </a:lnTo>
                  <a:close/>
                  <a:moveTo>
                    <a:pt x="5733600" y="532719"/>
                  </a:moveTo>
                  <a:lnTo>
                    <a:pt x="5730854" y="535465"/>
                  </a:lnTo>
                  <a:lnTo>
                    <a:pt x="5728108" y="535465"/>
                  </a:lnTo>
                  <a:lnTo>
                    <a:pt x="5722616" y="535465"/>
                  </a:lnTo>
                  <a:lnTo>
                    <a:pt x="5722616" y="540957"/>
                  </a:lnTo>
                  <a:lnTo>
                    <a:pt x="5730854" y="540957"/>
                  </a:lnTo>
                  <a:lnTo>
                    <a:pt x="5739091" y="540957"/>
                  </a:lnTo>
                  <a:lnTo>
                    <a:pt x="5739091" y="532719"/>
                  </a:lnTo>
                  <a:close/>
                  <a:moveTo>
                    <a:pt x="5629252" y="532719"/>
                  </a:moveTo>
                  <a:lnTo>
                    <a:pt x="5626506" y="535465"/>
                  </a:lnTo>
                  <a:lnTo>
                    <a:pt x="5623760" y="538211"/>
                  </a:lnTo>
                  <a:lnTo>
                    <a:pt x="5618268" y="540957"/>
                  </a:lnTo>
                  <a:lnTo>
                    <a:pt x="5618268" y="546449"/>
                  </a:lnTo>
                  <a:lnTo>
                    <a:pt x="5626506" y="549195"/>
                  </a:lnTo>
                  <a:lnTo>
                    <a:pt x="5629252" y="551941"/>
                  </a:lnTo>
                  <a:lnTo>
                    <a:pt x="5631998" y="551941"/>
                  </a:lnTo>
                  <a:lnTo>
                    <a:pt x="5634744" y="549195"/>
                  </a:lnTo>
                  <a:lnTo>
                    <a:pt x="5634744" y="546449"/>
                  </a:lnTo>
                  <a:lnTo>
                    <a:pt x="5637490" y="543703"/>
                  </a:lnTo>
                  <a:lnTo>
                    <a:pt x="5637490" y="538211"/>
                  </a:lnTo>
                  <a:lnTo>
                    <a:pt x="5634744" y="538211"/>
                  </a:lnTo>
                  <a:lnTo>
                    <a:pt x="5631998" y="532719"/>
                  </a:lnTo>
                  <a:close/>
                  <a:moveTo>
                    <a:pt x="5604539" y="532719"/>
                  </a:moveTo>
                  <a:lnTo>
                    <a:pt x="5599047" y="538211"/>
                  </a:lnTo>
                  <a:lnTo>
                    <a:pt x="5593555" y="546449"/>
                  </a:lnTo>
                  <a:lnTo>
                    <a:pt x="5590809" y="546449"/>
                  </a:lnTo>
                  <a:lnTo>
                    <a:pt x="5588063" y="543703"/>
                  </a:lnTo>
                  <a:lnTo>
                    <a:pt x="5588063" y="546449"/>
                  </a:lnTo>
                  <a:lnTo>
                    <a:pt x="5588063" y="549195"/>
                  </a:lnTo>
                  <a:lnTo>
                    <a:pt x="5588063" y="551941"/>
                  </a:lnTo>
                  <a:lnTo>
                    <a:pt x="5593555" y="549195"/>
                  </a:lnTo>
                  <a:lnTo>
                    <a:pt x="5601793" y="549195"/>
                  </a:lnTo>
                  <a:lnTo>
                    <a:pt x="5601793" y="543703"/>
                  </a:lnTo>
                  <a:lnTo>
                    <a:pt x="5601793" y="538211"/>
                  </a:lnTo>
                  <a:close/>
                  <a:moveTo>
                    <a:pt x="604115" y="532719"/>
                  </a:moveTo>
                  <a:lnTo>
                    <a:pt x="601369" y="535465"/>
                  </a:lnTo>
                  <a:lnTo>
                    <a:pt x="604115" y="538211"/>
                  </a:lnTo>
                  <a:lnTo>
                    <a:pt x="606861" y="538211"/>
                  </a:lnTo>
                  <a:lnTo>
                    <a:pt x="609607" y="538211"/>
                  </a:lnTo>
                  <a:lnTo>
                    <a:pt x="609607" y="532719"/>
                  </a:lnTo>
                  <a:close/>
                  <a:moveTo>
                    <a:pt x="919902" y="529974"/>
                  </a:moveTo>
                  <a:lnTo>
                    <a:pt x="917156" y="532719"/>
                  </a:lnTo>
                  <a:lnTo>
                    <a:pt x="919902" y="535465"/>
                  </a:lnTo>
                  <a:lnTo>
                    <a:pt x="925395" y="535465"/>
                  </a:lnTo>
                  <a:lnTo>
                    <a:pt x="925395" y="529974"/>
                  </a:lnTo>
                  <a:close/>
                  <a:moveTo>
                    <a:pt x="1469098" y="527228"/>
                  </a:moveTo>
                  <a:lnTo>
                    <a:pt x="1469098" y="532719"/>
                  </a:lnTo>
                  <a:lnTo>
                    <a:pt x="1469098" y="538211"/>
                  </a:lnTo>
                  <a:lnTo>
                    <a:pt x="1471844" y="535465"/>
                  </a:lnTo>
                  <a:lnTo>
                    <a:pt x="1474589" y="535465"/>
                  </a:lnTo>
                  <a:lnTo>
                    <a:pt x="1477335" y="535465"/>
                  </a:lnTo>
                  <a:lnTo>
                    <a:pt x="1477335" y="527228"/>
                  </a:lnTo>
                  <a:close/>
                  <a:moveTo>
                    <a:pt x="5074565" y="527227"/>
                  </a:moveTo>
                  <a:lnTo>
                    <a:pt x="5074565" y="538211"/>
                  </a:lnTo>
                  <a:lnTo>
                    <a:pt x="5077311" y="540957"/>
                  </a:lnTo>
                  <a:lnTo>
                    <a:pt x="5077311" y="546449"/>
                  </a:lnTo>
                  <a:lnTo>
                    <a:pt x="5069073" y="546449"/>
                  </a:lnTo>
                  <a:lnTo>
                    <a:pt x="5060835" y="546449"/>
                  </a:lnTo>
                  <a:lnTo>
                    <a:pt x="5060835" y="529973"/>
                  </a:lnTo>
                  <a:close/>
                  <a:moveTo>
                    <a:pt x="5832455" y="524481"/>
                  </a:moveTo>
                  <a:lnTo>
                    <a:pt x="5829709" y="527227"/>
                  </a:lnTo>
                  <a:lnTo>
                    <a:pt x="5826963" y="527227"/>
                  </a:lnTo>
                  <a:lnTo>
                    <a:pt x="5821471" y="527227"/>
                  </a:lnTo>
                  <a:lnTo>
                    <a:pt x="5824217" y="532719"/>
                  </a:lnTo>
                  <a:lnTo>
                    <a:pt x="5826963" y="535465"/>
                  </a:lnTo>
                  <a:lnTo>
                    <a:pt x="5826963" y="529973"/>
                  </a:lnTo>
                  <a:lnTo>
                    <a:pt x="5829709" y="529973"/>
                  </a:lnTo>
                  <a:lnTo>
                    <a:pt x="5832455" y="527227"/>
                  </a:lnTo>
                  <a:lnTo>
                    <a:pt x="5835201" y="524481"/>
                  </a:lnTo>
                  <a:close/>
                  <a:moveTo>
                    <a:pt x="1518526" y="521736"/>
                  </a:moveTo>
                  <a:lnTo>
                    <a:pt x="1518526" y="524482"/>
                  </a:lnTo>
                  <a:lnTo>
                    <a:pt x="1524017" y="524482"/>
                  </a:lnTo>
                  <a:lnTo>
                    <a:pt x="1526763" y="527228"/>
                  </a:lnTo>
                  <a:lnTo>
                    <a:pt x="1529509" y="529974"/>
                  </a:lnTo>
                  <a:lnTo>
                    <a:pt x="1535002" y="529974"/>
                  </a:lnTo>
                  <a:lnTo>
                    <a:pt x="1532255" y="524482"/>
                  </a:lnTo>
                  <a:lnTo>
                    <a:pt x="1529509" y="521736"/>
                  </a:lnTo>
                  <a:close/>
                  <a:moveTo>
                    <a:pt x="1510287" y="521736"/>
                  </a:moveTo>
                  <a:lnTo>
                    <a:pt x="1510287" y="527228"/>
                  </a:lnTo>
                  <a:lnTo>
                    <a:pt x="1518526" y="527228"/>
                  </a:lnTo>
                  <a:lnTo>
                    <a:pt x="1515779" y="521736"/>
                  </a:lnTo>
                  <a:close/>
                  <a:moveTo>
                    <a:pt x="1183518" y="518990"/>
                  </a:moveTo>
                  <a:lnTo>
                    <a:pt x="1183518" y="524482"/>
                  </a:lnTo>
                  <a:lnTo>
                    <a:pt x="1189009" y="524482"/>
                  </a:lnTo>
                  <a:lnTo>
                    <a:pt x="1189009" y="521736"/>
                  </a:lnTo>
                  <a:lnTo>
                    <a:pt x="1186263" y="521736"/>
                  </a:lnTo>
                  <a:lnTo>
                    <a:pt x="1186263" y="518990"/>
                  </a:lnTo>
                  <a:close/>
                  <a:moveTo>
                    <a:pt x="5357401" y="518989"/>
                  </a:moveTo>
                  <a:lnTo>
                    <a:pt x="5354655" y="521735"/>
                  </a:lnTo>
                  <a:lnTo>
                    <a:pt x="5354655" y="524481"/>
                  </a:lnTo>
                  <a:lnTo>
                    <a:pt x="5354655" y="527227"/>
                  </a:lnTo>
                  <a:lnTo>
                    <a:pt x="5357401" y="527227"/>
                  </a:lnTo>
                  <a:lnTo>
                    <a:pt x="5357401" y="529973"/>
                  </a:lnTo>
                  <a:lnTo>
                    <a:pt x="5371131" y="529973"/>
                  </a:lnTo>
                  <a:lnTo>
                    <a:pt x="5371131" y="524481"/>
                  </a:lnTo>
                  <a:lnTo>
                    <a:pt x="5371131" y="521735"/>
                  </a:lnTo>
                  <a:lnTo>
                    <a:pt x="5365639" y="518989"/>
                  </a:lnTo>
                  <a:close/>
                  <a:moveTo>
                    <a:pt x="337755" y="516244"/>
                  </a:moveTo>
                  <a:lnTo>
                    <a:pt x="337755" y="521736"/>
                  </a:lnTo>
                  <a:lnTo>
                    <a:pt x="343247" y="524482"/>
                  </a:lnTo>
                  <a:lnTo>
                    <a:pt x="343247" y="516244"/>
                  </a:lnTo>
                  <a:close/>
                  <a:moveTo>
                    <a:pt x="5673188" y="516243"/>
                  </a:moveTo>
                  <a:lnTo>
                    <a:pt x="5664950" y="518989"/>
                  </a:lnTo>
                  <a:lnTo>
                    <a:pt x="5662204" y="518989"/>
                  </a:lnTo>
                  <a:lnTo>
                    <a:pt x="5659458" y="518989"/>
                  </a:lnTo>
                  <a:lnTo>
                    <a:pt x="5659458" y="521735"/>
                  </a:lnTo>
                  <a:lnTo>
                    <a:pt x="5664950" y="521735"/>
                  </a:lnTo>
                  <a:lnTo>
                    <a:pt x="5667696" y="524481"/>
                  </a:lnTo>
                  <a:lnTo>
                    <a:pt x="5667696" y="521735"/>
                  </a:lnTo>
                  <a:lnTo>
                    <a:pt x="5673188" y="521735"/>
                  </a:lnTo>
                  <a:close/>
                  <a:moveTo>
                    <a:pt x="518990" y="513498"/>
                  </a:moveTo>
                  <a:lnTo>
                    <a:pt x="516244" y="516244"/>
                  </a:lnTo>
                  <a:lnTo>
                    <a:pt x="524482" y="516244"/>
                  </a:lnTo>
                  <a:lnTo>
                    <a:pt x="524482" y="513498"/>
                  </a:lnTo>
                  <a:close/>
                  <a:moveTo>
                    <a:pt x="1510287" y="510752"/>
                  </a:moveTo>
                  <a:lnTo>
                    <a:pt x="1510287" y="513498"/>
                  </a:lnTo>
                  <a:lnTo>
                    <a:pt x="1507541" y="513498"/>
                  </a:lnTo>
                  <a:lnTo>
                    <a:pt x="1507541" y="516244"/>
                  </a:lnTo>
                  <a:lnTo>
                    <a:pt x="1510287" y="516244"/>
                  </a:lnTo>
                  <a:lnTo>
                    <a:pt x="1510287" y="518990"/>
                  </a:lnTo>
                  <a:lnTo>
                    <a:pt x="1513033" y="518990"/>
                  </a:lnTo>
                  <a:lnTo>
                    <a:pt x="1513033" y="516244"/>
                  </a:lnTo>
                  <a:lnTo>
                    <a:pt x="1515779" y="516244"/>
                  </a:lnTo>
                  <a:lnTo>
                    <a:pt x="1515779" y="513498"/>
                  </a:lnTo>
                  <a:lnTo>
                    <a:pt x="1513033" y="513498"/>
                  </a:lnTo>
                  <a:lnTo>
                    <a:pt x="1513033" y="510752"/>
                  </a:lnTo>
                  <a:close/>
                  <a:moveTo>
                    <a:pt x="5286005" y="508006"/>
                  </a:moveTo>
                  <a:lnTo>
                    <a:pt x="5288751" y="513497"/>
                  </a:lnTo>
                  <a:lnTo>
                    <a:pt x="5294243" y="513497"/>
                  </a:lnTo>
                  <a:lnTo>
                    <a:pt x="5294243" y="508006"/>
                  </a:lnTo>
                  <a:lnTo>
                    <a:pt x="5288751" y="508006"/>
                  </a:lnTo>
                  <a:close/>
                  <a:moveTo>
                    <a:pt x="1254913" y="508006"/>
                  </a:moveTo>
                  <a:lnTo>
                    <a:pt x="1254913" y="510752"/>
                  </a:lnTo>
                  <a:lnTo>
                    <a:pt x="1252167" y="513498"/>
                  </a:lnTo>
                  <a:lnTo>
                    <a:pt x="1252167" y="516244"/>
                  </a:lnTo>
                  <a:lnTo>
                    <a:pt x="1257659" y="518990"/>
                  </a:lnTo>
                  <a:lnTo>
                    <a:pt x="1263149" y="518990"/>
                  </a:lnTo>
                  <a:lnTo>
                    <a:pt x="1263149" y="513498"/>
                  </a:lnTo>
                  <a:lnTo>
                    <a:pt x="1260404" y="510752"/>
                  </a:lnTo>
                  <a:lnTo>
                    <a:pt x="1257659" y="508006"/>
                  </a:lnTo>
                  <a:close/>
                  <a:moveTo>
                    <a:pt x="5563349" y="505260"/>
                  </a:moveTo>
                  <a:lnTo>
                    <a:pt x="5560603" y="508006"/>
                  </a:lnTo>
                  <a:lnTo>
                    <a:pt x="5566095" y="508006"/>
                  </a:lnTo>
                  <a:lnTo>
                    <a:pt x="5571587" y="508006"/>
                  </a:lnTo>
                  <a:lnTo>
                    <a:pt x="5571587" y="505260"/>
                  </a:lnTo>
                  <a:lnTo>
                    <a:pt x="5566095" y="505260"/>
                  </a:lnTo>
                  <a:close/>
                  <a:moveTo>
                    <a:pt x="1389464" y="505260"/>
                  </a:moveTo>
                  <a:lnTo>
                    <a:pt x="1389464" y="513498"/>
                  </a:lnTo>
                  <a:lnTo>
                    <a:pt x="1392210" y="518990"/>
                  </a:lnTo>
                  <a:lnTo>
                    <a:pt x="1386718" y="518990"/>
                  </a:lnTo>
                  <a:lnTo>
                    <a:pt x="1386718" y="524482"/>
                  </a:lnTo>
                  <a:lnTo>
                    <a:pt x="1394958" y="524482"/>
                  </a:lnTo>
                  <a:lnTo>
                    <a:pt x="1397703" y="518990"/>
                  </a:lnTo>
                  <a:lnTo>
                    <a:pt x="1397703" y="513498"/>
                  </a:lnTo>
                  <a:lnTo>
                    <a:pt x="1394958" y="508006"/>
                  </a:lnTo>
                  <a:close/>
                  <a:moveTo>
                    <a:pt x="1452622" y="499768"/>
                  </a:moveTo>
                  <a:lnTo>
                    <a:pt x="1452622" y="508006"/>
                  </a:lnTo>
                  <a:lnTo>
                    <a:pt x="1455368" y="505260"/>
                  </a:lnTo>
                  <a:lnTo>
                    <a:pt x="1458113" y="505260"/>
                  </a:lnTo>
                  <a:lnTo>
                    <a:pt x="1455368" y="499768"/>
                  </a:lnTo>
                  <a:close/>
                  <a:moveTo>
                    <a:pt x="5634744" y="499768"/>
                  </a:moveTo>
                  <a:lnTo>
                    <a:pt x="5637490" y="502514"/>
                  </a:lnTo>
                  <a:lnTo>
                    <a:pt x="5642982" y="505260"/>
                  </a:lnTo>
                  <a:lnTo>
                    <a:pt x="5642982" y="499768"/>
                  </a:lnTo>
                  <a:close/>
                  <a:moveTo>
                    <a:pt x="5574333" y="499768"/>
                  </a:moveTo>
                  <a:lnTo>
                    <a:pt x="5574333" y="505260"/>
                  </a:lnTo>
                  <a:lnTo>
                    <a:pt x="5579825" y="510752"/>
                  </a:lnTo>
                  <a:lnTo>
                    <a:pt x="5579825" y="508006"/>
                  </a:lnTo>
                  <a:lnTo>
                    <a:pt x="5579825" y="505260"/>
                  </a:lnTo>
                  <a:lnTo>
                    <a:pt x="5577079" y="502514"/>
                  </a:lnTo>
                  <a:lnTo>
                    <a:pt x="5577079" y="499768"/>
                  </a:lnTo>
                  <a:close/>
                  <a:moveTo>
                    <a:pt x="5316211" y="499768"/>
                  </a:moveTo>
                  <a:lnTo>
                    <a:pt x="5316211" y="505260"/>
                  </a:lnTo>
                  <a:lnTo>
                    <a:pt x="5321703" y="508006"/>
                  </a:lnTo>
                  <a:lnTo>
                    <a:pt x="5321703" y="499768"/>
                  </a:lnTo>
                  <a:close/>
                  <a:moveTo>
                    <a:pt x="1433400" y="497022"/>
                  </a:moveTo>
                  <a:lnTo>
                    <a:pt x="1433400" y="502514"/>
                  </a:lnTo>
                  <a:lnTo>
                    <a:pt x="1441637" y="502514"/>
                  </a:lnTo>
                  <a:lnTo>
                    <a:pt x="1441637" y="497022"/>
                  </a:lnTo>
                  <a:close/>
                  <a:moveTo>
                    <a:pt x="5815979" y="497022"/>
                  </a:moveTo>
                  <a:lnTo>
                    <a:pt x="5815979" y="499768"/>
                  </a:lnTo>
                  <a:lnTo>
                    <a:pt x="5821471" y="499768"/>
                  </a:lnTo>
                  <a:lnTo>
                    <a:pt x="5821471" y="497022"/>
                  </a:lnTo>
                  <a:close/>
                  <a:moveTo>
                    <a:pt x="1340038" y="491530"/>
                  </a:moveTo>
                  <a:lnTo>
                    <a:pt x="1340038" y="499768"/>
                  </a:lnTo>
                  <a:lnTo>
                    <a:pt x="1342784" y="505260"/>
                  </a:lnTo>
                  <a:lnTo>
                    <a:pt x="1348275" y="508006"/>
                  </a:lnTo>
                  <a:lnTo>
                    <a:pt x="1353766" y="508006"/>
                  </a:lnTo>
                  <a:lnTo>
                    <a:pt x="1356512" y="502514"/>
                  </a:lnTo>
                  <a:lnTo>
                    <a:pt x="1359260" y="499768"/>
                  </a:lnTo>
                  <a:lnTo>
                    <a:pt x="1359260" y="505260"/>
                  </a:lnTo>
                  <a:lnTo>
                    <a:pt x="1362005" y="502514"/>
                  </a:lnTo>
                  <a:lnTo>
                    <a:pt x="1364751" y="502514"/>
                  </a:lnTo>
                  <a:lnTo>
                    <a:pt x="1367496" y="502514"/>
                  </a:lnTo>
                  <a:lnTo>
                    <a:pt x="1367496" y="497022"/>
                  </a:lnTo>
                  <a:lnTo>
                    <a:pt x="1356512" y="497022"/>
                  </a:lnTo>
                  <a:lnTo>
                    <a:pt x="1351020" y="491530"/>
                  </a:lnTo>
                  <a:lnTo>
                    <a:pt x="1345529" y="491530"/>
                  </a:lnTo>
                  <a:close/>
                  <a:moveTo>
                    <a:pt x="5829709" y="488784"/>
                  </a:moveTo>
                  <a:lnTo>
                    <a:pt x="5832455" y="494276"/>
                  </a:lnTo>
                  <a:lnTo>
                    <a:pt x="5835201" y="497022"/>
                  </a:lnTo>
                  <a:lnTo>
                    <a:pt x="5835201" y="488784"/>
                  </a:lnTo>
                  <a:close/>
                  <a:moveTo>
                    <a:pt x="5568841" y="488784"/>
                  </a:moveTo>
                  <a:lnTo>
                    <a:pt x="5568841" y="491530"/>
                  </a:lnTo>
                  <a:lnTo>
                    <a:pt x="5566095" y="491530"/>
                  </a:lnTo>
                  <a:lnTo>
                    <a:pt x="5566095" y="494276"/>
                  </a:lnTo>
                  <a:lnTo>
                    <a:pt x="5568841" y="494276"/>
                  </a:lnTo>
                  <a:lnTo>
                    <a:pt x="5568841" y="497022"/>
                  </a:lnTo>
                  <a:lnTo>
                    <a:pt x="5571587" y="497022"/>
                  </a:lnTo>
                  <a:lnTo>
                    <a:pt x="5571587" y="494276"/>
                  </a:lnTo>
                  <a:lnTo>
                    <a:pt x="5574333" y="494276"/>
                  </a:lnTo>
                  <a:lnTo>
                    <a:pt x="5574333" y="491530"/>
                  </a:lnTo>
                  <a:lnTo>
                    <a:pt x="5571587" y="491530"/>
                  </a:lnTo>
                  <a:lnTo>
                    <a:pt x="5571587" y="488784"/>
                  </a:lnTo>
                  <a:close/>
                  <a:moveTo>
                    <a:pt x="1485574" y="486038"/>
                  </a:moveTo>
                  <a:lnTo>
                    <a:pt x="1485574" y="488784"/>
                  </a:lnTo>
                  <a:lnTo>
                    <a:pt x="1488320" y="491530"/>
                  </a:lnTo>
                  <a:lnTo>
                    <a:pt x="1496557" y="491530"/>
                  </a:lnTo>
                  <a:lnTo>
                    <a:pt x="1496557" y="486038"/>
                  </a:lnTo>
                  <a:close/>
                  <a:moveTo>
                    <a:pt x="1274134" y="486038"/>
                  </a:moveTo>
                  <a:lnTo>
                    <a:pt x="1274134" y="488784"/>
                  </a:lnTo>
                  <a:lnTo>
                    <a:pt x="1279625" y="491530"/>
                  </a:lnTo>
                  <a:lnTo>
                    <a:pt x="1282371" y="488784"/>
                  </a:lnTo>
                  <a:lnTo>
                    <a:pt x="1282371" y="486038"/>
                  </a:lnTo>
                  <a:lnTo>
                    <a:pt x="1276880" y="486038"/>
                  </a:lnTo>
                  <a:close/>
                  <a:moveTo>
                    <a:pt x="5774789" y="486038"/>
                  </a:moveTo>
                  <a:lnTo>
                    <a:pt x="5774789" y="488784"/>
                  </a:lnTo>
                  <a:lnTo>
                    <a:pt x="5772043" y="491530"/>
                  </a:lnTo>
                  <a:lnTo>
                    <a:pt x="5772043" y="494276"/>
                  </a:lnTo>
                  <a:lnTo>
                    <a:pt x="5777535" y="491530"/>
                  </a:lnTo>
                  <a:lnTo>
                    <a:pt x="5780281" y="488784"/>
                  </a:lnTo>
                  <a:lnTo>
                    <a:pt x="5777535" y="488784"/>
                  </a:lnTo>
                  <a:lnTo>
                    <a:pt x="5777535" y="486038"/>
                  </a:lnTo>
                  <a:close/>
                  <a:moveTo>
                    <a:pt x="5582571" y="486038"/>
                  </a:moveTo>
                  <a:lnTo>
                    <a:pt x="5582571" y="499768"/>
                  </a:lnTo>
                  <a:lnTo>
                    <a:pt x="5585317" y="499768"/>
                  </a:lnTo>
                  <a:lnTo>
                    <a:pt x="5585317" y="497022"/>
                  </a:lnTo>
                  <a:lnTo>
                    <a:pt x="5588063" y="497022"/>
                  </a:lnTo>
                  <a:lnTo>
                    <a:pt x="5585317" y="494276"/>
                  </a:lnTo>
                  <a:lnTo>
                    <a:pt x="5588063" y="486038"/>
                  </a:lnTo>
                  <a:close/>
                  <a:moveTo>
                    <a:pt x="1554223" y="480546"/>
                  </a:moveTo>
                  <a:lnTo>
                    <a:pt x="1545985" y="483292"/>
                  </a:lnTo>
                  <a:lnTo>
                    <a:pt x="1545985" y="488784"/>
                  </a:lnTo>
                  <a:lnTo>
                    <a:pt x="1551477" y="486038"/>
                  </a:lnTo>
                  <a:close/>
                  <a:moveTo>
                    <a:pt x="1515779" y="480546"/>
                  </a:moveTo>
                  <a:lnTo>
                    <a:pt x="1515779" y="486038"/>
                  </a:lnTo>
                  <a:lnTo>
                    <a:pt x="1515779" y="491530"/>
                  </a:lnTo>
                  <a:lnTo>
                    <a:pt x="1518526" y="494276"/>
                  </a:lnTo>
                  <a:lnTo>
                    <a:pt x="1515779" y="497022"/>
                  </a:lnTo>
                  <a:lnTo>
                    <a:pt x="1518526" y="499768"/>
                  </a:lnTo>
                  <a:lnTo>
                    <a:pt x="1521272" y="499768"/>
                  </a:lnTo>
                  <a:lnTo>
                    <a:pt x="1529509" y="497022"/>
                  </a:lnTo>
                  <a:lnTo>
                    <a:pt x="1529509" y="502514"/>
                  </a:lnTo>
                  <a:lnTo>
                    <a:pt x="1532255" y="505260"/>
                  </a:lnTo>
                  <a:lnTo>
                    <a:pt x="1535002" y="508006"/>
                  </a:lnTo>
                  <a:lnTo>
                    <a:pt x="1532255" y="510752"/>
                  </a:lnTo>
                  <a:lnTo>
                    <a:pt x="1535002" y="510752"/>
                  </a:lnTo>
                  <a:lnTo>
                    <a:pt x="1535002" y="513498"/>
                  </a:lnTo>
                  <a:lnTo>
                    <a:pt x="1535002" y="516244"/>
                  </a:lnTo>
                  <a:lnTo>
                    <a:pt x="1540493" y="516244"/>
                  </a:lnTo>
                  <a:lnTo>
                    <a:pt x="1543239" y="518990"/>
                  </a:lnTo>
                  <a:lnTo>
                    <a:pt x="1554223" y="524482"/>
                  </a:lnTo>
                  <a:lnTo>
                    <a:pt x="1551477" y="518990"/>
                  </a:lnTo>
                  <a:lnTo>
                    <a:pt x="1545985" y="516244"/>
                  </a:lnTo>
                  <a:lnTo>
                    <a:pt x="1543239" y="510752"/>
                  </a:lnTo>
                  <a:lnTo>
                    <a:pt x="1540493" y="505260"/>
                  </a:lnTo>
                  <a:lnTo>
                    <a:pt x="1543239" y="505260"/>
                  </a:lnTo>
                  <a:lnTo>
                    <a:pt x="1543239" y="499768"/>
                  </a:lnTo>
                  <a:lnTo>
                    <a:pt x="1540493" y="494276"/>
                  </a:lnTo>
                  <a:lnTo>
                    <a:pt x="1526763" y="494276"/>
                  </a:lnTo>
                  <a:lnTo>
                    <a:pt x="1526763" y="488784"/>
                  </a:lnTo>
                  <a:lnTo>
                    <a:pt x="1524017" y="480546"/>
                  </a:lnTo>
                  <a:close/>
                  <a:moveTo>
                    <a:pt x="1408686" y="477800"/>
                  </a:moveTo>
                  <a:lnTo>
                    <a:pt x="1403194" y="480546"/>
                  </a:lnTo>
                  <a:lnTo>
                    <a:pt x="1400448" y="483292"/>
                  </a:lnTo>
                  <a:lnTo>
                    <a:pt x="1403194" y="486038"/>
                  </a:lnTo>
                  <a:lnTo>
                    <a:pt x="1408686" y="486038"/>
                  </a:lnTo>
                  <a:close/>
                  <a:moveTo>
                    <a:pt x="422880" y="477800"/>
                  </a:moveTo>
                  <a:lnTo>
                    <a:pt x="395421" y="483292"/>
                  </a:lnTo>
                  <a:lnTo>
                    <a:pt x="381691" y="486038"/>
                  </a:lnTo>
                  <a:lnTo>
                    <a:pt x="365215" y="486038"/>
                  </a:lnTo>
                  <a:lnTo>
                    <a:pt x="370707" y="491530"/>
                  </a:lnTo>
                  <a:lnTo>
                    <a:pt x="376199" y="494276"/>
                  </a:lnTo>
                  <a:lnTo>
                    <a:pt x="387183" y="494276"/>
                  </a:lnTo>
                  <a:lnTo>
                    <a:pt x="395421" y="491530"/>
                  </a:lnTo>
                  <a:lnTo>
                    <a:pt x="411897" y="486038"/>
                  </a:lnTo>
                  <a:lnTo>
                    <a:pt x="420134" y="483292"/>
                  </a:lnTo>
                  <a:close/>
                  <a:moveTo>
                    <a:pt x="5697902" y="475054"/>
                  </a:moveTo>
                  <a:lnTo>
                    <a:pt x="5697902" y="483292"/>
                  </a:lnTo>
                  <a:lnTo>
                    <a:pt x="5703394" y="486038"/>
                  </a:lnTo>
                  <a:lnTo>
                    <a:pt x="5706140" y="483292"/>
                  </a:lnTo>
                  <a:lnTo>
                    <a:pt x="5706140" y="480546"/>
                  </a:lnTo>
                  <a:lnTo>
                    <a:pt x="5703394" y="480546"/>
                  </a:lnTo>
                  <a:lnTo>
                    <a:pt x="5700648" y="477800"/>
                  </a:lnTo>
                  <a:lnTo>
                    <a:pt x="5700648" y="475054"/>
                  </a:lnTo>
                  <a:close/>
                  <a:moveTo>
                    <a:pt x="1386718" y="475054"/>
                  </a:moveTo>
                  <a:lnTo>
                    <a:pt x="1386718" y="477800"/>
                  </a:lnTo>
                  <a:lnTo>
                    <a:pt x="1381227" y="477800"/>
                  </a:lnTo>
                  <a:lnTo>
                    <a:pt x="1381227" y="480546"/>
                  </a:lnTo>
                  <a:lnTo>
                    <a:pt x="1392210" y="480546"/>
                  </a:lnTo>
                  <a:lnTo>
                    <a:pt x="1394958" y="475054"/>
                  </a:lnTo>
                  <a:lnTo>
                    <a:pt x="1389464" y="475054"/>
                  </a:lnTo>
                  <a:close/>
                  <a:moveTo>
                    <a:pt x="475054" y="475054"/>
                  </a:moveTo>
                  <a:lnTo>
                    <a:pt x="461324" y="477800"/>
                  </a:lnTo>
                  <a:lnTo>
                    <a:pt x="458578" y="480546"/>
                  </a:lnTo>
                  <a:lnTo>
                    <a:pt x="458578" y="486038"/>
                  </a:lnTo>
                  <a:lnTo>
                    <a:pt x="469562" y="483292"/>
                  </a:lnTo>
                  <a:lnTo>
                    <a:pt x="477800" y="483292"/>
                  </a:lnTo>
                  <a:lnTo>
                    <a:pt x="486038" y="480546"/>
                  </a:lnTo>
                  <a:lnTo>
                    <a:pt x="497022" y="480546"/>
                  </a:lnTo>
                  <a:lnTo>
                    <a:pt x="499768" y="483292"/>
                  </a:lnTo>
                  <a:lnTo>
                    <a:pt x="499768" y="486038"/>
                  </a:lnTo>
                  <a:lnTo>
                    <a:pt x="505260" y="483292"/>
                  </a:lnTo>
                  <a:lnTo>
                    <a:pt x="505260" y="480546"/>
                  </a:lnTo>
                  <a:lnTo>
                    <a:pt x="497022" y="480546"/>
                  </a:lnTo>
                  <a:lnTo>
                    <a:pt x="488784" y="477800"/>
                  </a:lnTo>
                  <a:close/>
                  <a:moveTo>
                    <a:pt x="5590809" y="472308"/>
                  </a:moveTo>
                  <a:lnTo>
                    <a:pt x="5588063" y="477800"/>
                  </a:lnTo>
                  <a:lnTo>
                    <a:pt x="5599047" y="477800"/>
                  </a:lnTo>
                  <a:lnTo>
                    <a:pt x="5599047" y="472308"/>
                  </a:lnTo>
                  <a:close/>
                  <a:moveTo>
                    <a:pt x="1526763" y="469562"/>
                  </a:moveTo>
                  <a:lnTo>
                    <a:pt x="1526763" y="472308"/>
                  </a:lnTo>
                  <a:lnTo>
                    <a:pt x="1524017" y="477800"/>
                  </a:lnTo>
                  <a:lnTo>
                    <a:pt x="1532255" y="477800"/>
                  </a:lnTo>
                  <a:lnTo>
                    <a:pt x="1532255" y="472308"/>
                  </a:lnTo>
                  <a:close/>
                  <a:moveTo>
                    <a:pt x="1496557" y="466816"/>
                  </a:moveTo>
                  <a:lnTo>
                    <a:pt x="1496557" y="477800"/>
                  </a:lnTo>
                  <a:lnTo>
                    <a:pt x="1504796" y="475054"/>
                  </a:lnTo>
                  <a:lnTo>
                    <a:pt x="1510287" y="472308"/>
                  </a:lnTo>
                  <a:lnTo>
                    <a:pt x="1510287" y="469562"/>
                  </a:lnTo>
                  <a:lnTo>
                    <a:pt x="1504796" y="466816"/>
                  </a:lnTo>
                  <a:close/>
                  <a:moveTo>
                    <a:pt x="5651220" y="466816"/>
                  </a:moveTo>
                  <a:lnTo>
                    <a:pt x="5653966" y="472308"/>
                  </a:lnTo>
                  <a:lnTo>
                    <a:pt x="5653966" y="475054"/>
                  </a:lnTo>
                  <a:lnTo>
                    <a:pt x="5659458" y="475054"/>
                  </a:lnTo>
                  <a:lnTo>
                    <a:pt x="5656712" y="466816"/>
                  </a:lnTo>
                  <a:close/>
                  <a:moveTo>
                    <a:pt x="1364751" y="464070"/>
                  </a:moveTo>
                  <a:lnTo>
                    <a:pt x="1362005" y="472308"/>
                  </a:lnTo>
                  <a:lnTo>
                    <a:pt x="1364751" y="480546"/>
                  </a:lnTo>
                  <a:lnTo>
                    <a:pt x="1370242" y="480546"/>
                  </a:lnTo>
                  <a:lnTo>
                    <a:pt x="1370242" y="475054"/>
                  </a:lnTo>
                  <a:lnTo>
                    <a:pt x="1372988" y="472308"/>
                  </a:lnTo>
                  <a:lnTo>
                    <a:pt x="1375736" y="464070"/>
                  </a:lnTo>
                  <a:lnTo>
                    <a:pt x="1370242" y="464070"/>
                  </a:lnTo>
                  <a:close/>
                  <a:moveTo>
                    <a:pt x="5741837" y="461324"/>
                  </a:moveTo>
                  <a:lnTo>
                    <a:pt x="5741837" y="466816"/>
                  </a:lnTo>
                  <a:lnTo>
                    <a:pt x="5744583" y="464070"/>
                  </a:lnTo>
                  <a:lnTo>
                    <a:pt x="5747329" y="461324"/>
                  </a:lnTo>
                  <a:close/>
                  <a:moveTo>
                    <a:pt x="1367496" y="453086"/>
                  </a:moveTo>
                  <a:lnTo>
                    <a:pt x="1367496" y="455832"/>
                  </a:lnTo>
                  <a:lnTo>
                    <a:pt x="1370242" y="455832"/>
                  </a:lnTo>
                  <a:lnTo>
                    <a:pt x="1372988" y="458578"/>
                  </a:lnTo>
                  <a:lnTo>
                    <a:pt x="1375736" y="461324"/>
                  </a:lnTo>
                  <a:lnTo>
                    <a:pt x="1375736" y="455832"/>
                  </a:lnTo>
                  <a:lnTo>
                    <a:pt x="1372988" y="455832"/>
                  </a:lnTo>
                  <a:lnTo>
                    <a:pt x="1372988" y="453086"/>
                  </a:lnTo>
                  <a:close/>
                  <a:moveTo>
                    <a:pt x="1521272" y="450340"/>
                  </a:moveTo>
                  <a:lnTo>
                    <a:pt x="1515779" y="453086"/>
                  </a:lnTo>
                  <a:lnTo>
                    <a:pt x="1513033" y="455832"/>
                  </a:lnTo>
                  <a:lnTo>
                    <a:pt x="1518526" y="458578"/>
                  </a:lnTo>
                  <a:lnTo>
                    <a:pt x="1526763" y="461324"/>
                  </a:lnTo>
                  <a:lnTo>
                    <a:pt x="1524017" y="461324"/>
                  </a:lnTo>
                  <a:lnTo>
                    <a:pt x="1524017" y="464070"/>
                  </a:lnTo>
                  <a:lnTo>
                    <a:pt x="1529509" y="464070"/>
                  </a:lnTo>
                  <a:lnTo>
                    <a:pt x="1526763" y="461324"/>
                  </a:lnTo>
                  <a:lnTo>
                    <a:pt x="1529509" y="455832"/>
                  </a:lnTo>
                  <a:lnTo>
                    <a:pt x="1529509" y="453086"/>
                  </a:lnTo>
                  <a:lnTo>
                    <a:pt x="1524017" y="450340"/>
                  </a:lnTo>
                  <a:close/>
                  <a:moveTo>
                    <a:pt x="1416924" y="450340"/>
                  </a:moveTo>
                  <a:lnTo>
                    <a:pt x="1414179" y="453086"/>
                  </a:lnTo>
                  <a:lnTo>
                    <a:pt x="1419670" y="455832"/>
                  </a:lnTo>
                  <a:lnTo>
                    <a:pt x="1425162" y="455832"/>
                  </a:lnTo>
                  <a:lnTo>
                    <a:pt x="1425162" y="450340"/>
                  </a:lnTo>
                  <a:close/>
                  <a:moveTo>
                    <a:pt x="1469098" y="447594"/>
                  </a:moveTo>
                  <a:lnTo>
                    <a:pt x="1469098" y="450340"/>
                  </a:lnTo>
                  <a:lnTo>
                    <a:pt x="1466353" y="450340"/>
                  </a:lnTo>
                  <a:lnTo>
                    <a:pt x="1469098" y="453086"/>
                  </a:lnTo>
                  <a:lnTo>
                    <a:pt x="1469098" y="455832"/>
                  </a:lnTo>
                  <a:lnTo>
                    <a:pt x="1466353" y="455832"/>
                  </a:lnTo>
                  <a:lnTo>
                    <a:pt x="1463606" y="455832"/>
                  </a:lnTo>
                  <a:lnTo>
                    <a:pt x="1463606" y="461324"/>
                  </a:lnTo>
                  <a:lnTo>
                    <a:pt x="1466353" y="461324"/>
                  </a:lnTo>
                  <a:lnTo>
                    <a:pt x="1469098" y="461324"/>
                  </a:lnTo>
                  <a:lnTo>
                    <a:pt x="1469098" y="464070"/>
                  </a:lnTo>
                  <a:lnTo>
                    <a:pt x="1471844" y="464070"/>
                  </a:lnTo>
                  <a:lnTo>
                    <a:pt x="1471844" y="458578"/>
                  </a:lnTo>
                  <a:lnTo>
                    <a:pt x="1469098" y="453086"/>
                  </a:lnTo>
                  <a:lnTo>
                    <a:pt x="1474589" y="453086"/>
                  </a:lnTo>
                  <a:lnTo>
                    <a:pt x="1474589" y="450340"/>
                  </a:lnTo>
                  <a:close/>
                  <a:moveTo>
                    <a:pt x="1301593" y="444848"/>
                  </a:moveTo>
                  <a:lnTo>
                    <a:pt x="1301593" y="447594"/>
                  </a:lnTo>
                  <a:lnTo>
                    <a:pt x="1298847" y="447594"/>
                  </a:lnTo>
                  <a:lnTo>
                    <a:pt x="1290611" y="447594"/>
                  </a:lnTo>
                  <a:lnTo>
                    <a:pt x="1293356" y="453086"/>
                  </a:lnTo>
                  <a:lnTo>
                    <a:pt x="1296101" y="453086"/>
                  </a:lnTo>
                  <a:lnTo>
                    <a:pt x="1298847" y="453086"/>
                  </a:lnTo>
                  <a:lnTo>
                    <a:pt x="1298847" y="450340"/>
                  </a:lnTo>
                  <a:lnTo>
                    <a:pt x="1301593" y="453086"/>
                  </a:lnTo>
                  <a:lnTo>
                    <a:pt x="1304341" y="453086"/>
                  </a:lnTo>
                  <a:lnTo>
                    <a:pt x="1307086" y="453086"/>
                  </a:lnTo>
                  <a:lnTo>
                    <a:pt x="1309832" y="450340"/>
                  </a:lnTo>
                  <a:lnTo>
                    <a:pt x="1309832" y="444848"/>
                  </a:lnTo>
                  <a:close/>
                  <a:moveTo>
                    <a:pt x="1449877" y="442102"/>
                  </a:moveTo>
                  <a:lnTo>
                    <a:pt x="1444383" y="444848"/>
                  </a:lnTo>
                  <a:lnTo>
                    <a:pt x="1444383" y="450340"/>
                  </a:lnTo>
                  <a:lnTo>
                    <a:pt x="1444383" y="455832"/>
                  </a:lnTo>
                  <a:lnTo>
                    <a:pt x="1447130" y="461324"/>
                  </a:lnTo>
                  <a:lnTo>
                    <a:pt x="1436146" y="461324"/>
                  </a:lnTo>
                  <a:lnTo>
                    <a:pt x="1436146" y="464070"/>
                  </a:lnTo>
                  <a:lnTo>
                    <a:pt x="1438891" y="469562"/>
                  </a:lnTo>
                  <a:lnTo>
                    <a:pt x="1441637" y="472308"/>
                  </a:lnTo>
                  <a:lnTo>
                    <a:pt x="1441637" y="480546"/>
                  </a:lnTo>
                  <a:lnTo>
                    <a:pt x="1447130" y="486038"/>
                  </a:lnTo>
                  <a:lnTo>
                    <a:pt x="1452622" y="486038"/>
                  </a:lnTo>
                  <a:lnTo>
                    <a:pt x="1455368" y="491530"/>
                  </a:lnTo>
                  <a:lnTo>
                    <a:pt x="1463606" y="486038"/>
                  </a:lnTo>
                  <a:lnTo>
                    <a:pt x="1469098" y="477800"/>
                  </a:lnTo>
                  <a:lnTo>
                    <a:pt x="1463606" y="477800"/>
                  </a:lnTo>
                  <a:lnTo>
                    <a:pt x="1463606" y="475054"/>
                  </a:lnTo>
                  <a:lnTo>
                    <a:pt x="1460859" y="469562"/>
                  </a:lnTo>
                  <a:lnTo>
                    <a:pt x="1452622" y="469562"/>
                  </a:lnTo>
                  <a:lnTo>
                    <a:pt x="1447130" y="469562"/>
                  </a:lnTo>
                  <a:lnTo>
                    <a:pt x="1447130" y="464070"/>
                  </a:lnTo>
                  <a:lnTo>
                    <a:pt x="1449877" y="461324"/>
                  </a:lnTo>
                  <a:lnTo>
                    <a:pt x="1458113" y="458578"/>
                  </a:lnTo>
                  <a:lnTo>
                    <a:pt x="1455368" y="447594"/>
                  </a:lnTo>
                  <a:close/>
                  <a:moveTo>
                    <a:pt x="1532255" y="439356"/>
                  </a:moveTo>
                  <a:lnTo>
                    <a:pt x="1532255" y="442102"/>
                  </a:lnTo>
                  <a:lnTo>
                    <a:pt x="1537748" y="442102"/>
                  </a:lnTo>
                  <a:lnTo>
                    <a:pt x="1540493" y="444848"/>
                  </a:lnTo>
                  <a:lnTo>
                    <a:pt x="1540493" y="442102"/>
                  </a:lnTo>
                  <a:lnTo>
                    <a:pt x="1543239" y="442102"/>
                  </a:lnTo>
                  <a:lnTo>
                    <a:pt x="1543239" y="439356"/>
                  </a:lnTo>
                  <a:lnTo>
                    <a:pt x="1535002" y="439356"/>
                  </a:lnTo>
                  <a:close/>
                  <a:moveTo>
                    <a:pt x="1419670" y="433864"/>
                  </a:moveTo>
                  <a:lnTo>
                    <a:pt x="1414179" y="436610"/>
                  </a:lnTo>
                  <a:lnTo>
                    <a:pt x="1414179" y="444848"/>
                  </a:lnTo>
                  <a:lnTo>
                    <a:pt x="1425162" y="444848"/>
                  </a:lnTo>
                  <a:lnTo>
                    <a:pt x="1427907" y="439356"/>
                  </a:lnTo>
                  <a:lnTo>
                    <a:pt x="1427907" y="436610"/>
                  </a:lnTo>
                  <a:lnTo>
                    <a:pt x="1427907" y="433864"/>
                  </a:lnTo>
                  <a:close/>
                  <a:moveTo>
                    <a:pt x="1392210" y="433864"/>
                  </a:moveTo>
                  <a:lnTo>
                    <a:pt x="1392210" y="442102"/>
                  </a:lnTo>
                  <a:lnTo>
                    <a:pt x="1400448" y="442102"/>
                  </a:lnTo>
                  <a:lnTo>
                    <a:pt x="1400448" y="439356"/>
                  </a:lnTo>
                  <a:lnTo>
                    <a:pt x="1403194" y="436610"/>
                  </a:lnTo>
                  <a:lnTo>
                    <a:pt x="1403194" y="433864"/>
                  </a:lnTo>
                  <a:lnTo>
                    <a:pt x="1397703" y="433864"/>
                  </a:lnTo>
                  <a:lnTo>
                    <a:pt x="1394958" y="436610"/>
                  </a:lnTo>
                  <a:close/>
                  <a:moveTo>
                    <a:pt x="6134512" y="431118"/>
                  </a:moveTo>
                  <a:lnTo>
                    <a:pt x="6134512" y="436610"/>
                  </a:lnTo>
                  <a:lnTo>
                    <a:pt x="6129020" y="436610"/>
                  </a:lnTo>
                  <a:lnTo>
                    <a:pt x="6129020" y="439356"/>
                  </a:lnTo>
                  <a:lnTo>
                    <a:pt x="6137258" y="439356"/>
                  </a:lnTo>
                  <a:lnTo>
                    <a:pt x="6140004" y="436610"/>
                  </a:lnTo>
                  <a:lnTo>
                    <a:pt x="6140004" y="433864"/>
                  </a:lnTo>
                  <a:lnTo>
                    <a:pt x="6137258" y="433864"/>
                  </a:lnTo>
                  <a:close/>
                  <a:moveTo>
                    <a:pt x="1471844" y="428372"/>
                  </a:moveTo>
                  <a:lnTo>
                    <a:pt x="1471844" y="431118"/>
                  </a:lnTo>
                  <a:lnTo>
                    <a:pt x="1471844" y="433864"/>
                  </a:lnTo>
                  <a:lnTo>
                    <a:pt x="1469098" y="433864"/>
                  </a:lnTo>
                  <a:close/>
                  <a:moveTo>
                    <a:pt x="197710" y="428372"/>
                  </a:moveTo>
                  <a:lnTo>
                    <a:pt x="186726" y="433864"/>
                  </a:lnTo>
                  <a:lnTo>
                    <a:pt x="175743" y="439356"/>
                  </a:lnTo>
                  <a:lnTo>
                    <a:pt x="162012" y="442102"/>
                  </a:lnTo>
                  <a:lnTo>
                    <a:pt x="145537" y="442102"/>
                  </a:lnTo>
                  <a:lnTo>
                    <a:pt x="115331" y="439356"/>
                  </a:lnTo>
                  <a:lnTo>
                    <a:pt x="96109" y="442102"/>
                  </a:lnTo>
                  <a:lnTo>
                    <a:pt x="71395" y="447594"/>
                  </a:lnTo>
                  <a:lnTo>
                    <a:pt x="21968" y="466816"/>
                  </a:lnTo>
                  <a:lnTo>
                    <a:pt x="0" y="447594"/>
                  </a:lnTo>
                  <a:close/>
                  <a:moveTo>
                    <a:pt x="6161972" y="428372"/>
                  </a:moveTo>
                  <a:lnTo>
                    <a:pt x="6161972" y="431118"/>
                  </a:lnTo>
                  <a:lnTo>
                    <a:pt x="6159226" y="433864"/>
                  </a:lnTo>
                  <a:lnTo>
                    <a:pt x="6161972" y="433864"/>
                  </a:lnTo>
                  <a:lnTo>
                    <a:pt x="6167464" y="431118"/>
                  </a:lnTo>
                  <a:lnTo>
                    <a:pt x="6167464" y="428372"/>
                  </a:lnTo>
                  <a:close/>
                  <a:moveTo>
                    <a:pt x="1507541" y="425626"/>
                  </a:moveTo>
                  <a:lnTo>
                    <a:pt x="1507541" y="431118"/>
                  </a:lnTo>
                  <a:lnTo>
                    <a:pt x="1515779" y="431118"/>
                  </a:lnTo>
                  <a:lnTo>
                    <a:pt x="1513033" y="428372"/>
                  </a:lnTo>
                  <a:close/>
                  <a:moveTo>
                    <a:pt x="1496557" y="425626"/>
                  </a:moveTo>
                  <a:lnTo>
                    <a:pt x="1491065" y="428372"/>
                  </a:lnTo>
                  <a:lnTo>
                    <a:pt x="1488320" y="431118"/>
                  </a:lnTo>
                  <a:lnTo>
                    <a:pt x="1496557" y="431118"/>
                  </a:lnTo>
                  <a:close/>
                  <a:moveTo>
                    <a:pt x="304803" y="425626"/>
                  </a:moveTo>
                  <a:lnTo>
                    <a:pt x="299311" y="428372"/>
                  </a:lnTo>
                  <a:lnTo>
                    <a:pt x="296565" y="431118"/>
                  </a:lnTo>
                  <a:lnTo>
                    <a:pt x="293820" y="436610"/>
                  </a:lnTo>
                  <a:lnTo>
                    <a:pt x="299311" y="436610"/>
                  </a:lnTo>
                  <a:lnTo>
                    <a:pt x="302057" y="439356"/>
                  </a:lnTo>
                  <a:lnTo>
                    <a:pt x="307549" y="444848"/>
                  </a:lnTo>
                  <a:lnTo>
                    <a:pt x="310295" y="439356"/>
                  </a:lnTo>
                  <a:lnTo>
                    <a:pt x="313041" y="433864"/>
                  </a:lnTo>
                  <a:lnTo>
                    <a:pt x="310295" y="431118"/>
                  </a:lnTo>
                  <a:lnTo>
                    <a:pt x="307549" y="428372"/>
                  </a:lnTo>
                  <a:close/>
                  <a:moveTo>
                    <a:pt x="6450300" y="425626"/>
                  </a:moveTo>
                  <a:lnTo>
                    <a:pt x="6450300" y="428372"/>
                  </a:lnTo>
                  <a:lnTo>
                    <a:pt x="6453046" y="431118"/>
                  </a:lnTo>
                  <a:lnTo>
                    <a:pt x="6458538" y="431118"/>
                  </a:lnTo>
                  <a:lnTo>
                    <a:pt x="6458538" y="428372"/>
                  </a:lnTo>
                  <a:lnTo>
                    <a:pt x="6453046" y="425626"/>
                  </a:lnTo>
                  <a:close/>
                  <a:moveTo>
                    <a:pt x="6307509" y="422880"/>
                  </a:moveTo>
                  <a:lnTo>
                    <a:pt x="6307509" y="428372"/>
                  </a:lnTo>
                  <a:lnTo>
                    <a:pt x="6313001" y="428372"/>
                  </a:lnTo>
                  <a:lnTo>
                    <a:pt x="6313001" y="422880"/>
                  </a:lnTo>
                  <a:close/>
                  <a:moveTo>
                    <a:pt x="6200416" y="422880"/>
                  </a:moveTo>
                  <a:lnTo>
                    <a:pt x="6200416" y="428372"/>
                  </a:lnTo>
                  <a:lnTo>
                    <a:pt x="6208654" y="428372"/>
                  </a:lnTo>
                  <a:lnTo>
                    <a:pt x="6208654" y="431118"/>
                  </a:lnTo>
                  <a:lnTo>
                    <a:pt x="6211400" y="433864"/>
                  </a:lnTo>
                  <a:lnTo>
                    <a:pt x="6208654" y="436610"/>
                  </a:lnTo>
                  <a:lnTo>
                    <a:pt x="6208654" y="439356"/>
                  </a:lnTo>
                  <a:lnTo>
                    <a:pt x="6214146" y="433864"/>
                  </a:lnTo>
                  <a:lnTo>
                    <a:pt x="6216892" y="428372"/>
                  </a:lnTo>
                  <a:lnTo>
                    <a:pt x="6214146" y="425626"/>
                  </a:lnTo>
                  <a:lnTo>
                    <a:pt x="6211400" y="425626"/>
                  </a:lnTo>
                  <a:lnTo>
                    <a:pt x="6208654" y="425626"/>
                  </a:lnTo>
                  <a:lnTo>
                    <a:pt x="6208654" y="422880"/>
                  </a:lnTo>
                  <a:lnTo>
                    <a:pt x="6205908" y="425626"/>
                  </a:lnTo>
                  <a:close/>
                  <a:moveTo>
                    <a:pt x="6156480" y="420134"/>
                  </a:moveTo>
                  <a:lnTo>
                    <a:pt x="6153734" y="422880"/>
                  </a:lnTo>
                  <a:lnTo>
                    <a:pt x="6156480" y="425626"/>
                  </a:lnTo>
                  <a:lnTo>
                    <a:pt x="6159226" y="428372"/>
                  </a:lnTo>
                  <a:lnTo>
                    <a:pt x="6159226" y="420134"/>
                  </a:lnTo>
                  <a:close/>
                  <a:moveTo>
                    <a:pt x="6189432" y="417388"/>
                  </a:moveTo>
                  <a:lnTo>
                    <a:pt x="6186686" y="420134"/>
                  </a:lnTo>
                  <a:lnTo>
                    <a:pt x="6186686" y="428372"/>
                  </a:lnTo>
                  <a:lnTo>
                    <a:pt x="6189432" y="428372"/>
                  </a:lnTo>
                  <a:lnTo>
                    <a:pt x="6192178" y="425626"/>
                  </a:lnTo>
                  <a:lnTo>
                    <a:pt x="6192178" y="420134"/>
                  </a:lnTo>
                  <a:lnTo>
                    <a:pt x="6194924" y="417388"/>
                  </a:lnTo>
                  <a:lnTo>
                    <a:pt x="6192178" y="417388"/>
                  </a:lnTo>
                  <a:close/>
                  <a:moveTo>
                    <a:pt x="1460859" y="417388"/>
                  </a:moveTo>
                  <a:lnTo>
                    <a:pt x="1452622" y="420134"/>
                  </a:lnTo>
                  <a:lnTo>
                    <a:pt x="1452622" y="422880"/>
                  </a:lnTo>
                  <a:lnTo>
                    <a:pt x="1455368" y="425626"/>
                  </a:lnTo>
                  <a:lnTo>
                    <a:pt x="1455368" y="428372"/>
                  </a:lnTo>
                  <a:lnTo>
                    <a:pt x="1455368" y="433864"/>
                  </a:lnTo>
                  <a:lnTo>
                    <a:pt x="1466353" y="436610"/>
                  </a:lnTo>
                  <a:lnTo>
                    <a:pt x="1480081" y="436610"/>
                  </a:lnTo>
                  <a:lnTo>
                    <a:pt x="1477335" y="431118"/>
                  </a:lnTo>
                  <a:lnTo>
                    <a:pt x="1477335" y="428372"/>
                  </a:lnTo>
                  <a:lnTo>
                    <a:pt x="1474589" y="428372"/>
                  </a:lnTo>
                  <a:lnTo>
                    <a:pt x="1471844" y="428372"/>
                  </a:lnTo>
                  <a:lnTo>
                    <a:pt x="1474589" y="425626"/>
                  </a:lnTo>
                  <a:lnTo>
                    <a:pt x="1471844" y="422880"/>
                  </a:lnTo>
                  <a:lnTo>
                    <a:pt x="1471844" y="417388"/>
                  </a:lnTo>
                  <a:lnTo>
                    <a:pt x="1469098" y="417388"/>
                  </a:lnTo>
                  <a:close/>
                  <a:moveTo>
                    <a:pt x="6203162" y="411896"/>
                  </a:moveTo>
                  <a:lnTo>
                    <a:pt x="6203162" y="417388"/>
                  </a:lnTo>
                  <a:lnTo>
                    <a:pt x="6208654" y="417388"/>
                  </a:lnTo>
                  <a:lnTo>
                    <a:pt x="6205908" y="411896"/>
                  </a:lnTo>
                  <a:close/>
                  <a:moveTo>
                    <a:pt x="6087831" y="411896"/>
                  </a:moveTo>
                  <a:lnTo>
                    <a:pt x="6093323" y="411896"/>
                  </a:lnTo>
                  <a:lnTo>
                    <a:pt x="6087831" y="412526"/>
                  </a:lnTo>
                  <a:close/>
                  <a:moveTo>
                    <a:pt x="1518526" y="411896"/>
                  </a:moveTo>
                  <a:lnTo>
                    <a:pt x="1515779" y="414642"/>
                  </a:lnTo>
                  <a:lnTo>
                    <a:pt x="1515779" y="417388"/>
                  </a:lnTo>
                  <a:lnTo>
                    <a:pt x="1518526" y="417388"/>
                  </a:lnTo>
                  <a:lnTo>
                    <a:pt x="1518526" y="420134"/>
                  </a:lnTo>
                  <a:lnTo>
                    <a:pt x="1521272" y="420134"/>
                  </a:lnTo>
                  <a:lnTo>
                    <a:pt x="1524017" y="422880"/>
                  </a:lnTo>
                  <a:lnTo>
                    <a:pt x="1526763" y="422880"/>
                  </a:lnTo>
                  <a:lnTo>
                    <a:pt x="1529509" y="425626"/>
                  </a:lnTo>
                  <a:lnTo>
                    <a:pt x="1529509" y="420134"/>
                  </a:lnTo>
                  <a:lnTo>
                    <a:pt x="1526763" y="417388"/>
                  </a:lnTo>
                  <a:lnTo>
                    <a:pt x="1526763" y="414642"/>
                  </a:lnTo>
                  <a:lnTo>
                    <a:pt x="1524017" y="411896"/>
                  </a:lnTo>
                  <a:close/>
                  <a:moveTo>
                    <a:pt x="1491065" y="409151"/>
                  </a:moveTo>
                  <a:lnTo>
                    <a:pt x="1491065" y="411896"/>
                  </a:lnTo>
                  <a:lnTo>
                    <a:pt x="1488320" y="411896"/>
                  </a:lnTo>
                  <a:lnTo>
                    <a:pt x="1488320" y="414642"/>
                  </a:lnTo>
                  <a:lnTo>
                    <a:pt x="1496557" y="414642"/>
                  </a:lnTo>
                  <a:lnTo>
                    <a:pt x="1499304" y="414642"/>
                  </a:lnTo>
                  <a:lnTo>
                    <a:pt x="1499304" y="411896"/>
                  </a:lnTo>
                  <a:lnTo>
                    <a:pt x="1499304" y="409151"/>
                  </a:lnTo>
                  <a:lnTo>
                    <a:pt x="1496557" y="409151"/>
                  </a:lnTo>
                  <a:close/>
                  <a:moveTo>
                    <a:pt x="1452622" y="409151"/>
                  </a:moveTo>
                  <a:lnTo>
                    <a:pt x="1447130" y="411896"/>
                  </a:lnTo>
                  <a:lnTo>
                    <a:pt x="1447130" y="417388"/>
                  </a:lnTo>
                  <a:lnTo>
                    <a:pt x="1452622" y="414642"/>
                  </a:lnTo>
                  <a:close/>
                  <a:moveTo>
                    <a:pt x="1378481" y="409151"/>
                  </a:moveTo>
                  <a:lnTo>
                    <a:pt x="1378481" y="411896"/>
                  </a:lnTo>
                  <a:lnTo>
                    <a:pt x="1372988" y="414642"/>
                  </a:lnTo>
                  <a:lnTo>
                    <a:pt x="1372988" y="425626"/>
                  </a:lnTo>
                  <a:lnTo>
                    <a:pt x="1378481" y="425626"/>
                  </a:lnTo>
                  <a:lnTo>
                    <a:pt x="1378481" y="417388"/>
                  </a:lnTo>
                  <a:lnTo>
                    <a:pt x="1383972" y="414642"/>
                  </a:lnTo>
                  <a:lnTo>
                    <a:pt x="1389464" y="417388"/>
                  </a:lnTo>
                  <a:lnTo>
                    <a:pt x="1389464" y="411896"/>
                  </a:lnTo>
                  <a:lnTo>
                    <a:pt x="1386718" y="411896"/>
                  </a:lnTo>
                  <a:close/>
                  <a:moveTo>
                    <a:pt x="1345529" y="406405"/>
                  </a:moveTo>
                  <a:lnTo>
                    <a:pt x="1342784" y="409151"/>
                  </a:lnTo>
                  <a:lnTo>
                    <a:pt x="1342784" y="411896"/>
                  </a:lnTo>
                  <a:lnTo>
                    <a:pt x="1342784" y="414642"/>
                  </a:lnTo>
                  <a:lnTo>
                    <a:pt x="1345529" y="414642"/>
                  </a:lnTo>
                  <a:lnTo>
                    <a:pt x="1348275" y="411896"/>
                  </a:lnTo>
                  <a:lnTo>
                    <a:pt x="1351020" y="409151"/>
                  </a:lnTo>
                  <a:lnTo>
                    <a:pt x="1348275" y="406405"/>
                  </a:lnTo>
                  <a:close/>
                  <a:moveTo>
                    <a:pt x="6153734" y="403658"/>
                  </a:moveTo>
                  <a:lnTo>
                    <a:pt x="6153734" y="403964"/>
                  </a:lnTo>
                  <a:lnTo>
                    <a:pt x="6152361" y="404116"/>
                  </a:lnTo>
                  <a:close/>
                  <a:moveTo>
                    <a:pt x="472308" y="400913"/>
                  </a:moveTo>
                  <a:lnTo>
                    <a:pt x="464070" y="409151"/>
                  </a:lnTo>
                  <a:lnTo>
                    <a:pt x="455832" y="414642"/>
                  </a:lnTo>
                  <a:lnTo>
                    <a:pt x="447594" y="417388"/>
                  </a:lnTo>
                  <a:lnTo>
                    <a:pt x="436610" y="420134"/>
                  </a:lnTo>
                  <a:lnTo>
                    <a:pt x="428372" y="422880"/>
                  </a:lnTo>
                  <a:lnTo>
                    <a:pt x="420134" y="428372"/>
                  </a:lnTo>
                  <a:lnTo>
                    <a:pt x="409150" y="431118"/>
                  </a:lnTo>
                  <a:lnTo>
                    <a:pt x="395421" y="431118"/>
                  </a:lnTo>
                  <a:lnTo>
                    <a:pt x="384437" y="431118"/>
                  </a:lnTo>
                  <a:lnTo>
                    <a:pt x="362469" y="425626"/>
                  </a:lnTo>
                  <a:lnTo>
                    <a:pt x="343247" y="422880"/>
                  </a:lnTo>
                  <a:lnTo>
                    <a:pt x="332263" y="425626"/>
                  </a:lnTo>
                  <a:lnTo>
                    <a:pt x="321279" y="431118"/>
                  </a:lnTo>
                  <a:lnTo>
                    <a:pt x="315787" y="431118"/>
                  </a:lnTo>
                  <a:lnTo>
                    <a:pt x="326771" y="436610"/>
                  </a:lnTo>
                  <a:lnTo>
                    <a:pt x="340501" y="442102"/>
                  </a:lnTo>
                  <a:lnTo>
                    <a:pt x="356977" y="442102"/>
                  </a:lnTo>
                  <a:lnTo>
                    <a:pt x="376199" y="442102"/>
                  </a:lnTo>
                  <a:lnTo>
                    <a:pt x="417389" y="436610"/>
                  </a:lnTo>
                  <a:lnTo>
                    <a:pt x="461324" y="431118"/>
                  </a:lnTo>
                  <a:lnTo>
                    <a:pt x="497022" y="428372"/>
                  </a:lnTo>
                  <a:lnTo>
                    <a:pt x="513498" y="431118"/>
                  </a:lnTo>
                  <a:lnTo>
                    <a:pt x="527228" y="433864"/>
                  </a:lnTo>
                  <a:lnTo>
                    <a:pt x="535466" y="442102"/>
                  </a:lnTo>
                  <a:lnTo>
                    <a:pt x="538212" y="453086"/>
                  </a:lnTo>
                  <a:lnTo>
                    <a:pt x="535466" y="466816"/>
                  </a:lnTo>
                  <a:lnTo>
                    <a:pt x="529974" y="488784"/>
                  </a:lnTo>
                  <a:lnTo>
                    <a:pt x="546450" y="491530"/>
                  </a:lnTo>
                  <a:lnTo>
                    <a:pt x="568417" y="494276"/>
                  </a:lnTo>
                  <a:lnTo>
                    <a:pt x="568417" y="488784"/>
                  </a:lnTo>
                  <a:lnTo>
                    <a:pt x="565671" y="486038"/>
                  </a:lnTo>
                  <a:lnTo>
                    <a:pt x="560179" y="480546"/>
                  </a:lnTo>
                  <a:lnTo>
                    <a:pt x="554687" y="472308"/>
                  </a:lnTo>
                  <a:lnTo>
                    <a:pt x="551942" y="466816"/>
                  </a:lnTo>
                  <a:lnTo>
                    <a:pt x="554687" y="461324"/>
                  </a:lnTo>
                  <a:lnTo>
                    <a:pt x="560179" y="461324"/>
                  </a:lnTo>
                  <a:lnTo>
                    <a:pt x="565671" y="461324"/>
                  </a:lnTo>
                  <a:lnTo>
                    <a:pt x="573909" y="458578"/>
                  </a:lnTo>
                  <a:lnTo>
                    <a:pt x="579401" y="455832"/>
                  </a:lnTo>
                  <a:lnTo>
                    <a:pt x="568417" y="450340"/>
                  </a:lnTo>
                  <a:lnTo>
                    <a:pt x="562925" y="444848"/>
                  </a:lnTo>
                  <a:lnTo>
                    <a:pt x="560179" y="433864"/>
                  </a:lnTo>
                  <a:lnTo>
                    <a:pt x="557433" y="422880"/>
                  </a:lnTo>
                  <a:lnTo>
                    <a:pt x="557433" y="414642"/>
                  </a:lnTo>
                  <a:lnTo>
                    <a:pt x="551942" y="406405"/>
                  </a:lnTo>
                  <a:lnTo>
                    <a:pt x="543703" y="400913"/>
                  </a:lnTo>
                  <a:lnTo>
                    <a:pt x="529974" y="400913"/>
                  </a:lnTo>
                  <a:lnTo>
                    <a:pt x="529974" y="403659"/>
                  </a:lnTo>
                  <a:lnTo>
                    <a:pt x="532720" y="406405"/>
                  </a:lnTo>
                  <a:lnTo>
                    <a:pt x="540957" y="409151"/>
                  </a:lnTo>
                  <a:lnTo>
                    <a:pt x="546450" y="411896"/>
                  </a:lnTo>
                  <a:lnTo>
                    <a:pt x="551942" y="411896"/>
                  </a:lnTo>
                  <a:lnTo>
                    <a:pt x="551942" y="417388"/>
                  </a:lnTo>
                  <a:lnTo>
                    <a:pt x="540957" y="417388"/>
                  </a:lnTo>
                  <a:lnTo>
                    <a:pt x="529974" y="417388"/>
                  </a:lnTo>
                  <a:lnTo>
                    <a:pt x="510751" y="411896"/>
                  </a:lnTo>
                  <a:lnTo>
                    <a:pt x="491530" y="406405"/>
                  </a:lnTo>
                  <a:lnTo>
                    <a:pt x="483292" y="403659"/>
                  </a:lnTo>
                  <a:close/>
                  <a:moveTo>
                    <a:pt x="1551477" y="398167"/>
                  </a:moveTo>
                  <a:lnTo>
                    <a:pt x="1551477" y="400913"/>
                  </a:lnTo>
                  <a:lnTo>
                    <a:pt x="1548731" y="400913"/>
                  </a:lnTo>
                  <a:lnTo>
                    <a:pt x="1545985" y="406405"/>
                  </a:lnTo>
                  <a:lnTo>
                    <a:pt x="1543239" y="409151"/>
                  </a:lnTo>
                  <a:lnTo>
                    <a:pt x="1532255" y="409151"/>
                  </a:lnTo>
                  <a:lnTo>
                    <a:pt x="1532255" y="414642"/>
                  </a:lnTo>
                  <a:lnTo>
                    <a:pt x="1532255" y="420134"/>
                  </a:lnTo>
                  <a:lnTo>
                    <a:pt x="1535002" y="422880"/>
                  </a:lnTo>
                  <a:lnTo>
                    <a:pt x="1537748" y="420134"/>
                  </a:lnTo>
                  <a:lnTo>
                    <a:pt x="1540493" y="425626"/>
                  </a:lnTo>
                  <a:lnTo>
                    <a:pt x="1540493" y="431118"/>
                  </a:lnTo>
                  <a:lnTo>
                    <a:pt x="1545985" y="431118"/>
                  </a:lnTo>
                  <a:lnTo>
                    <a:pt x="1545985" y="433864"/>
                  </a:lnTo>
                  <a:lnTo>
                    <a:pt x="1545985" y="439356"/>
                  </a:lnTo>
                  <a:lnTo>
                    <a:pt x="1545985" y="447594"/>
                  </a:lnTo>
                  <a:lnTo>
                    <a:pt x="1545985" y="450340"/>
                  </a:lnTo>
                  <a:lnTo>
                    <a:pt x="1548731" y="453086"/>
                  </a:lnTo>
                  <a:lnTo>
                    <a:pt x="1543239" y="453086"/>
                  </a:lnTo>
                  <a:lnTo>
                    <a:pt x="1545985" y="455832"/>
                  </a:lnTo>
                  <a:lnTo>
                    <a:pt x="1551477" y="455832"/>
                  </a:lnTo>
                  <a:lnTo>
                    <a:pt x="1556969" y="453086"/>
                  </a:lnTo>
                  <a:lnTo>
                    <a:pt x="1562461" y="453086"/>
                  </a:lnTo>
                  <a:lnTo>
                    <a:pt x="1567952" y="453086"/>
                  </a:lnTo>
                  <a:lnTo>
                    <a:pt x="1565206" y="447594"/>
                  </a:lnTo>
                  <a:lnTo>
                    <a:pt x="1565206" y="439356"/>
                  </a:lnTo>
                  <a:lnTo>
                    <a:pt x="1554223" y="436610"/>
                  </a:lnTo>
                  <a:lnTo>
                    <a:pt x="1548731" y="431118"/>
                  </a:lnTo>
                  <a:lnTo>
                    <a:pt x="1554223" y="431118"/>
                  </a:lnTo>
                  <a:lnTo>
                    <a:pt x="1551477" y="425626"/>
                  </a:lnTo>
                  <a:lnTo>
                    <a:pt x="1551477" y="422880"/>
                  </a:lnTo>
                  <a:lnTo>
                    <a:pt x="1556969" y="411896"/>
                  </a:lnTo>
                  <a:lnTo>
                    <a:pt x="1554223" y="409151"/>
                  </a:lnTo>
                  <a:lnTo>
                    <a:pt x="1551477" y="406405"/>
                  </a:lnTo>
                  <a:lnTo>
                    <a:pt x="1554223" y="403659"/>
                  </a:lnTo>
                  <a:lnTo>
                    <a:pt x="1554223" y="400913"/>
                  </a:lnTo>
                  <a:lnTo>
                    <a:pt x="1554223" y="398167"/>
                  </a:lnTo>
                  <a:close/>
                  <a:moveTo>
                    <a:pt x="1524017" y="398167"/>
                  </a:moveTo>
                  <a:lnTo>
                    <a:pt x="1515779" y="400913"/>
                  </a:lnTo>
                  <a:lnTo>
                    <a:pt x="1510287" y="406405"/>
                  </a:lnTo>
                  <a:lnTo>
                    <a:pt x="1515779" y="409151"/>
                  </a:lnTo>
                  <a:lnTo>
                    <a:pt x="1524017" y="409151"/>
                  </a:lnTo>
                  <a:close/>
                  <a:moveTo>
                    <a:pt x="1425162" y="398167"/>
                  </a:moveTo>
                  <a:lnTo>
                    <a:pt x="1422416" y="400913"/>
                  </a:lnTo>
                  <a:lnTo>
                    <a:pt x="1430655" y="406405"/>
                  </a:lnTo>
                  <a:lnTo>
                    <a:pt x="1436146" y="403659"/>
                  </a:lnTo>
                  <a:lnTo>
                    <a:pt x="1441637" y="400913"/>
                  </a:lnTo>
                  <a:lnTo>
                    <a:pt x="1436146" y="398167"/>
                  </a:lnTo>
                  <a:lnTo>
                    <a:pt x="1430655" y="398167"/>
                  </a:lnTo>
                  <a:close/>
                  <a:moveTo>
                    <a:pt x="1040725" y="398167"/>
                  </a:moveTo>
                  <a:lnTo>
                    <a:pt x="1040725" y="400913"/>
                  </a:lnTo>
                  <a:lnTo>
                    <a:pt x="1046217" y="403659"/>
                  </a:lnTo>
                  <a:lnTo>
                    <a:pt x="1054456" y="403659"/>
                  </a:lnTo>
                  <a:lnTo>
                    <a:pt x="1054456" y="400913"/>
                  </a:lnTo>
                  <a:lnTo>
                    <a:pt x="1051710" y="398167"/>
                  </a:lnTo>
                  <a:lnTo>
                    <a:pt x="1046217" y="398167"/>
                  </a:lnTo>
                  <a:close/>
                  <a:moveTo>
                    <a:pt x="1378481" y="395421"/>
                  </a:moveTo>
                  <a:lnTo>
                    <a:pt x="1375736" y="398167"/>
                  </a:lnTo>
                  <a:lnTo>
                    <a:pt x="1375736" y="400913"/>
                  </a:lnTo>
                  <a:lnTo>
                    <a:pt x="1378481" y="403659"/>
                  </a:lnTo>
                  <a:lnTo>
                    <a:pt x="1381227" y="403659"/>
                  </a:lnTo>
                  <a:lnTo>
                    <a:pt x="1381227" y="400913"/>
                  </a:lnTo>
                  <a:lnTo>
                    <a:pt x="1383972" y="400913"/>
                  </a:lnTo>
                  <a:lnTo>
                    <a:pt x="1383972" y="398167"/>
                  </a:lnTo>
                  <a:lnTo>
                    <a:pt x="1381227" y="398167"/>
                  </a:lnTo>
                  <a:lnTo>
                    <a:pt x="1381227" y="395421"/>
                  </a:lnTo>
                  <a:close/>
                  <a:moveTo>
                    <a:pt x="6219638" y="395420"/>
                  </a:moveTo>
                  <a:lnTo>
                    <a:pt x="6236113" y="395420"/>
                  </a:lnTo>
                  <a:lnTo>
                    <a:pt x="6238859" y="395420"/>
                  </a:lnTo>
                  <a:lnTo>
                    <a:pt x="6238859" y="398166"/>
                  </a:lnTo>
                  <a:lnTo>
                    <a:pt x="6227875" y="398166"/>
                  </a:lnTo>
                  <a:lnTo>
                    <a:pt x="6227875" y="400912"/>
                  </a:lnTo>
                  <a:lnTo>
                    <a:pt x="6230621" y="403658"/>
                  </a:lnTo>
                  <a:lnTo>
                    <a:pt x="6233367" y="403658"/>
                  </a:lnTo>
                  <a:lnTo>
                    <a:pt x="6233367" y="406404"/>
                  </a:lnTo>
                  <a:lnTo>
                    <a:pt x="6225129" y="409150"/>
                  </a:lnTo>
                  <a:lnTo>
                    <a:pt x="6219638" y="406404"/>
                  </a:lnTo>
                  <a:lnTo>
                    <a:pt x="6219638" y="403658"/>
                  </a:lnTo>
                  <a:lnTo>
                    <a:pt x="6222384" y="403658"/>
                  </a:lnTo>
                  <a:lnTo>
                    <a:pt x="6225129" y="400912"/>
                  </a:lnTo>
                  <a:lnTo>
                    <a:pt x="6222384" y="398166"/>
                  </a:lnTo>
                  <a:close/>
                  <a:moveTo>
                    <a:pt x="1559715" y="389929"/>
                  </a:moveTo>
                  <a:lnTo>
                    <a:pt x="1559715" y="392675"/>
                  </a:lnTo>
                  <a:lnTo>
                    <a:pt x="1559715" y="395421"/>
                  </a:lnTo>
                  <a:lnTo>
                    <a:pt x="1565206" y="400913"/>
                  </a:lnTo>
                  <a:lnTo>
                    <a:pt x="1567952" y="400913"/>
                  </a:lnTo>
                  <a:lnTo>
                    <a:pt x="1567952" y="398167"/>
                  </a:lnTo>
                  <a:lnTo>
                    <a:pt x="1570699" y="398167"/>
                  </a:lnTo>
                  <a:lnTo>
                    <a:pt x="1570699" y="392675"/>
                  </a:lnTo>
                  <a:lnTo>
                    <a:pt x="1567952" y="389929"/>
                  </a:lnTo>
                  <a:close/>
                  <a:moveTo>
                    <a:pt x="1537748" y="387183"/>
                  </a:moveTo>
                  <a:lnTo>
                    <a:pt x="1537748" y="395421"/>
                  </a:lnTo>
                  <a:lnTo>
                    <a:pt x="1540493" y="398167"/>
                  </a:lnTo>
                  <a:lnTo>
                    <a:pt x="1543239" y="398167"/>
                  </a:lnTo>
                  <a:lnTo>
                    <a:pt x="1545985" y="395421"/>
                  </a:lnTo>
                  <a:lnTo>
                    <a:pt x="1548731" y="389929"/>
                  </a:lnTo>
                  <a:lnTo>
                    <a:pt x="1543239" y="387183"/>
                  </a:lnTo>
                  <a:lnTo>
                    <a:pt x="1540493" y="387183"/>
                  </a:lnTo>
                  <a:close/>
                  <a:moveTo>
                    <a:pt x="1441637" y="387183"/>
                  </a:moveTo>
                  <a:lnTo>
                    <a:pt x="1441637" y="392675"/>
                  </a:lnTo>
                  <a:lnTo>
                    <a:pt x="1447130" y="392675"/>
                  </a:lnTo>
                  <a:lnTo>
                    <a:pt x="1447130" y="387183"/>
                  </a:lnTo>
                  <a:close/>
                  <a:moveTo>
                    <a:pt x="1367496" y="387183"/>
                  </a:moveTo>
                  <a:lnTo>
                    <a:pt x="1362005" y="389929"/>
                  </a:lnTo>
                  <a:lnTo>
                    <a:pt x="1362005" y="398167"/>
                  </a:lnTo>
                  <a:lnTo>
                    <a:pt x="1364751" y="400913"/>
                  </a:lnTo>
                  <a:lnTo>
                    <a:pt x="1370242" y="400913"/>
                  </a:lnTo>
                  <a:lnTo>
                    <a:pt x="1372988" y="395421"/>
                  </a:lnTo>
                  <a:lnTo>
                    <a:pt x="1372988" y="387183"/>
                  </a:lnTo>
                  <a:lnTo>
                    <a:pt x="1370242" y="387183"/>
                  </a:lnTo>
                  <a:close/>
                  <a:moveTo>
                    <a:pt x="1507541" y="384437"/>
                  </a:moveTo>
                  <a:lnTo>
                    <a:pt x="1510287" y="389929"/>
                  </a:lnTo>
                  <a:lnTo>
                    <a:pt x="1513033" y="392675"/>
                  </a:lnTo>
                  <a:lnTo>
                    <a:pt x="1515779" y="392675"/>
                  </a:lnTo>
                  <a:lnTo>
                    <a:pt x="1513033" y="387183"/>
                  </a:lnTo>
                  <a:close/>
                  <a:moveTo>
                    <a:pt x="1150565" y="384437"/>
                  </a:moveTo>
                  <a:lnTo>
                    <a:pt x="1147820" y="387183"/>
                  </a:lnTo>
                  <a:lnTo>
                    <a:pt x="1147820" y="389929"/>
                  </a:lnTo>
                  <a:lnTo>
                    <a:pt x="1150565" y="392675"/>
                  </a:lnTo>
                  <a:lnTo>
                    <a:pt x="1153311" y="395421"/>
                  </a:lnTo>
                  <a:lnTo>
                    <a:pt x="1156056" y="392675"/>
                  </a:lnTo>
                  <a:lnTo>
                    <a:pt x="1156056" y="389929"/>
                  </a:lnTo>
                  <a:lnTo>
                    <a:pt x="1156056" y="384437"/>
                  </a:lnTo>
                  <a:close/>
                  <a:moveTo>
                    <a:pt x="1576191" y="378948"/>
                  </a:moveTo>
                  <a:lnTo>
                    <a:pt x="1576191" y="414642"/>
                  </a:lnTo>
                  <a:lnTo>
                    <a:pt x="1576191" y="420135"/>
                  </a:lnTo>
                  <a:lnTo>
                    <a:pt x="1578936" y="420135"/>
                  </a:lnTo>
                  <a:lnTo>
                    <a:pt x="1578936" y="414643"/>
                  </a:lnTo>
                  <a:lnTo>
                    <a:pt x="1578936" y="400913"/>
                  </a:lnTo>
                  <a:close/>
                  <a:moveTo>
                    <a:pt x="1425162" y="378945"/>
                  </a:moveTo>
                  <a:lnTo>
                    <a:pt x="1425162" y="384437"/>
                  </a:lnTo>
                  <a:lnTo>
                    <a:pt x="1425162" y="392675"/>
                  </a:lnTo>
                  <a:lnTo>
                    <a:pt x="1430655" y="389929"/>
                  </a:lnTo>
                  <a:lnTo>
                    <a:pt x="1436146" y="387183"/>
                  </a:lnTo>
                  <a:lnTo>
                    <a:pt x="1441637" y="384437"/>
                  </a:lnTo>
                  <a:lnTo>
                    <a:pt x="1441637" y="378945"/>
                  </a:lnTo>
                  <a:close/>
                  <a:moveTo>
                    <a:pt x="1414179" y="378945"/>
                  </a:moveTo>
                  <a:lnTo>
                    <a:pt x="1414179" y="381691"/>
                  </a:lnTo>
                  <a:lnTo>
                    <a:pt x="1411434" y="381691"/>
                  </a:lnTo>
                  <a:lnTo>
                    <a:pt x="1408686" y="384437"/>
                  </a:lnTo>
                  <a:lnTo>
                    <a:pt x="1411434" y="384437"/>
                  </a:lnTo>
                  <a:lnTo>
                    <a:pt x="1414179" y="387183"/>
                  </a:lnTo>
                  <a:lnTo>
                    <a:pt x="1416924" y="384437"/>
                  </a:lnTo>
                  <a:lnTo>
                    <a:pt x="1416924" y="378945"/>
                  </a:lnTo>
                  <a:close/>
                  <a:moveTo>
                    <a:pt x="1334544" y="378945"/>
                  </a:moveTo>
                  <a:lnTo>
                    <a:pt x="1331799" y="384437"/>
                  </a:lnTo>
                  <a:lnTo>
                    <a:pt x="1337290" y="384437"/>
                  </a:lnTo>
                  <a:lnTo>
                    <a:pt x="1340038" y="378945"/>
                  </a:lnTo>
                  <a:close/>
                  <a:moveTo>
                    <a:pt x="1556969" y="376199"/>
                  </a:moveTo>
                  <a:lnTo>
                    <a:pt x="1554223" y="378945"/>
                  </a:lnTo>
                  <a:lnTo>
                    <a:pt x="1554223" y="381691"/>
                  </a:lnTo>
                  <a:lnTo>
                    <a:pt x="1556969" y="384437"/>
                  </a:lnTo>
                  <a:lnTo>
                    <a:pt x="1562461" y="384437"/>
                  </a:lnTo>
                  <a:lnTo>
                    <a:pt x="1565206" y="381691"/>
                  </a:lnTo>
                  <a:lnTo>
                    <a:pt x="1565206" y="378945"/>
                  </a:lnTo>
                  <a:lnTo>
                    <a:pt x="1562461" y="376199"/>
                  </a:lnTo>
                  <a:close/>
                  <a:moveTo>
                    <a:pt x="1353766" y="362469"/>
                  </a:moveTo>
                  <a:lnTo>
                    <a:pt x="1356512" y="365215"/>
                  </a:lnTo>
                  <a:lnTo>
                    <a:pt x="1356512" y="370707"/>
                  </a:lnTo>
                  <a:lnTo>
                    <a:pt x="1359260" y="373453"/>
                  </a:lnTo>
                  <a:lnTo>
                    <a:pt x="1359260" y="378945"/>
                  </a:lnTo>
                  <a:lnTo>
                    <a:pt x="1367496" y="378945"/>
                  </a:lnTo>
                  <a:lnTo>
                    <a:pt x="1370242" y="373453"/>
                  </a:lnTo>
                  <a:lnTo>
                    <a:pt x="1367496" y="367961"/>
                  </a:lnTo>
                  <a:lnTo>
                    <a:pt x="1364751" y="365215"/>
                  </a:lnTo>
                  <a:lnTo>
                    <a:pt x="1362005" y="362469"/>
                  </a:lnTo>
                  <a:close/>
                  <a:moveTo>
                    <a:pt x="834777" y="362469"/>
                  </a:moveTo>
                  <a:lnTo>
                    <a:pt x="834777" y="365215"/>
                  </a:lnTo>
                  <a:lnTo>
                    <a:pt x="829285" y="365215"/>
                  </a:lnTo>
                  <a:lnTo>
                    <a:pt x="823793" y="365215"/>
                  </a:lnTo>
                  <a:lnTo>
                    <a:pt x="815555" y="367961"/>
                  </a:lnTo>
                  <a:lnTo>
                    <a:pt x="807317" y="376199"/>
                  </a:lnTo>
                  <a:lnTo>
                    <a:pt x="801825" y="381691"/>
                  </a:lnTo>
                  <a:lnTo>
                    <a:pt x="799080" y="378945"/>
                  </a:lnTo>
                  <a:lnTo>
                    <a:pt x="796334" y="381691"/>
                  </a:lnTo>
                  <a:lnTo>
                    <a:pt x="793587" y="387183"/>
                  </a:lnTo>
                  <a:lnTo>
                    <a:pt x="788095" y="392675"/>
                  </a:lnTo>
                  <a:lnTo>
                    <a:pt x="782603" y="395421"/>
                  </a:lnTo>
                  <a:lnTo>
                    <a:pt x="777112" y="395421"/>
                  </a:lnTo>
                  <a:lnTo>
                    <a:pt x="744160" y="395421"/>
                  </a:lnTo>
                  <a:lnTo>
                    <a:pt x="727684" y="398167"/>
                  </a:lnTo>
                  <a:lnTo>
                    <a:pt x="711208" y="403659"/>
                  </a:lnTo>
                  <a:lnTo>
                    <a:pt x="681002" y="414642"/>
                  </a:lnTo>
                  <a:lnTo>
                    <a:pt x="650797" y="428372"/>
                  </a:lnTo>
                  <a:lnTo>
                    <a:pt x="628829" y="436610"/>
                  </a:lnTo>
                  <a:lnTo>
                    <a:pt x="617845" y="436610"/>
                  </a:lnTo>
                  <a:lnTo>
                    <a:pt x="609607" y="436610"/>
                  </a:lnTo>
                  <a:lnTo>
                    <a:pt x="595877" y="431118"/>
                  </a:lnTo>
                  <a:lnTo>
                    <a:pt x="582147" y="420134"/>
                  </a:lnTo>
                  <a:lnTo>
                    <a:pt x="568417" y="411896"/>
                  </a:lnTo>
                  <a:lnTo>
                    <a:pt x="568417" y="422880"/>
                  </a:lnTo>
                  <a:lnTo>
                    <a:pt x="573909" y="431118"/>
                  </a:lnTo>
                  <a:lnTo>
                    <a:pt x="582147" y="439356"/>
                  </a:lnTo>
                  <a:lnTo>
                    <a:pt x="593131" y="444848"/>
                  </a:lnTo>
                  <a:lnTo>
                    <a:pt x="615099" y="453086"/>
                  </a:lnTo>
                  <a:lnTo>
                    <a:pt x="623337" y="458578"/>
                  </a:lnTo>
                  <a:lnTo>
                    <a:pt x="628829" y="466816"/>
                  </a:lnTo>
                  <a:lnTo>
                    <a:pt x="631574" y="472308"/>
                  </a:lnTo>
                  <a:lnTo>
                    <a:pt x="634321" y="469562"/>
                  </a:lnTo>
                  <a:lnTo>
                    <a:pt x="642559" y="475054"/>
                  </a:lnTo>
                  <a:lnTo>
                    <a:pt x="648051" y="480546"/>
                  </a:lnTo>
                  <a:lnTo>
                    <a:pt x="653542" y="486038"/>
                  </a:lnTo>
                  <a:lnTo>
                    <a:pt x="661780" y="497022"/>
                  </a:lnTo>
                  <a:lnTo>
                    <a:pt x="670018" y="508006"/>
                  </a:lnTo>
                  <a:lnTo>
                    <a:pt x="672764" y="510752"/>
                  </a:lnTo>
                  <a:lnTo>
                    <a:pt x="678256" y="513498"/>
                  </a:lnTo>
                  <a:lnTo>
                    <a:pt x="691986" y="499768"/>
                  </a:lnTo>
                  <a:lnTo>
                    <a:pt x="716700" y="480546"/>
                  </a:lnTo>
                  <a:lnTo>
                    <a:pt x="724938" y="475054"/>
                  </a:lnTo>
                  <a:lnTo>
                    <a:pt x="730430" y="466816"/>
                  </a:lnTo>
                  <a:lnTo>
                    <a:pt x="735922" y="461324"/>
                  </a:lnTo>
                  <a:lnTo>
                    <a:pt x="741414" y="453086"/>
                  </a:lnTo>
                  <a:lnTo>
                    <a:pt x="746906" y="450340"/>
                  </a:lnTo>
                  <a:lnTo>
                    <a:pt x="755144" y="447594"/>
                  </a:lnTo>
                  <a:lnTo>
                    <a:pt x="763382" y="447594"/>
                  </a:lnTo>
                  <a:lnTo>
                    <a:pt x="768874" y="442102"/>
                  </a:lnTo>
                  <a:lnTo>
                    <a:pt x="774366" y="433864"/>
                  </a:lnTo>
                  <a:lnTo>
                    <a:pt x="779857" y="422880"/>
                  </a:lnTo>
                  <a:lnTo>
                    <a:pt x="782603" y="414642"/>
                  </a:lnTo>
                  <a:lnTo>
                    <a:pt x="788095" y="406405"/>
                  </a:lnTo>
                  <a:lnTo>
                    <a:pt x="799080" y="400913"/>
                  </a:lnTo>
                  <a:lnTo>
                    <a:pt x="812809" y="398167"/>
                  </a:lnTo>
                  <a:lnTo>
                    <a:pt x="837523" y="392675"/>
                  </a:lnTo>
                  <a:lnTo>
                    <a:pt x="845761" y="389929"/>
                  </a:lnTo>
                  <a:lnTo>
                    <a:pt x="848507" y="384437"/>
                  </a:lnTo>
                  <a:lnTo>
                    <a:pt x="845761" y="378945"/>
                  </a:lnTo>
                  <a:lnTo>
                    <a:pt x="834777" y="365215"/>
                  </a:lnTo>
                  <a:lnTo>
                    <a:pt x="837523" y="365215"/>
                  </a:lnTo>
                  <a:lnTo>
                    <a:pt x="837523" y="362469"/>
                  </a:lnTo>
                  <a:close/>
                  <a:moveTo>
                    <a:pt x="1537748" y="359723"/>
                  </a:moveTo>
                  <a:lnTo>
                    <a:pt x="1537748" y="365215"/>
                  </a:lnTo>
                  <a:lnTo>
                    <a:pt x="1540493" y="365215"/>
                  </a:lnTo>
                  <a:lnTo>
                    <a:pt x="1543239" y="362469"/>
                  </a:lnTo>
                  <a:lnTo>
                    <a:pt x="1545985" y="359723"/>
                  </a:lnTo>
                  <a:close/>
                  <a:moveTo>
                    <a:pt x="1458113" y="356977"/>
                  </a:moveTo>
                  <a:lnTo>
                    <a:pt x="1458113" y="362469"/>
                  </a:lnTo>
                  <a:lnTo>
                    <a:pt x="1458113" y="365215"/>
                  </a:lnTo>
                  <a:lnTo>
                    <a:pt x="1452622" y="367961"/>
                  </a:lnTo>
                  <a:lnTo>
                    <a:pt x="1449877" y="367961"/>
                  </a:lnTo>
                  <a:lnTo>
                    <a:pt x="1447130" y="373453"/>
                  </a:lnTo>
                  <a:lnTo>
                    <a:pt x="1447130" y="378945"/>
                  </a:lnTo>
                  <a:lnTo>
                    <a:pt x="1452622" y="376199"/>
                  </a:lnTo>
                  <a:lnTo>
                    <a:pt x="1458113" y="376199"/>
                  </a:lnTo>
                  <a:lnTo>
                    <a:pt x="1469098" y="378945"/>
                  </a:lnTo>
                  <a:lnTo>
                    <a:pt x="1469098" y="376199"/>
                  </a:lnTo>
                  <a:lnTo>
                    <a:pt x="1471844" y="376199"/>
                  </a:lnTo>
                  <a:lnTo>
                    <a:pt x="1474589" y="376199"/>
                  </a:lnTo>
                  <a:lnTo>
                    <a:pt x="1477335" y="373453"/>
                  </a:lnTo>
                  <a:lnTo>
                    <a:pt x="1477335" y="376199"/>
                  </a:lnTo>
                  <a:lnTo>
                    <a:pt x="1480081" y="376199"/>
                  </a:lnTo>
                  <a:lnTo>
                    <a:pt x="1480081" y="378945"/>
                  </a:lnTo>
                  <a:lnTo>
                    <a:pt x="1480081" y="381691"/>
                  </a:lnTo>
                  <a:lnTo>
                    <a:pt x="1474589" y="381691"/>
                  </a:lnTo>
                  <a:lnTo>
                    <a:pt x="1471844" y="378945"/>
                  </a:lnTo>
                  <a:lnTo>
                    <a:pt x="1466353" y="384437"/>
                  </a:lnTo>
                  <a:lnTo>
                    <a:pt x="1460859" y="387183"/>
                  </a:lnTo>
                  <a:lnTo>
                    <a:pt x="1458113" y="384437"/>
                  </a:lnTo>
                  <a:lnTo>
                    <a:pt x="1455368" y="389929"/>
                  </a:lnTo>
                  <a:lnTo>
                    <a:pt x="1455368" y="398167"/>
                  </a:lnTo>
                  <a:lnTo>
                    <a:pt x="1460859" y="395421"/>
                  </a:lnTo>
                  <a:lnTo>
                    <a:pt x="1463606" y="395421"/>
                  </a:lnTo>
                  <a:lnTo>
                    <a:pt x="1466353" y="398167"/>
                  </a:lnTo>
                  <a:lnTo>
                    <a:pt x="1469098" y="400913"/>
                  </a:lnTo>
                  <a:lnTo>
                    <a:pt x="1474589" y="400913"/>
                  </a:lnTo>
                  <a:lnTo>
                    <a:pt x="1480081" y="398167"/>
                  </a:lnTo>
                  <a:lnTo>
                    <a:pt x="1480081" y="400913"/>
                  </a:lnTo>
                  <a:lnTo>
                    <a:pt x="1485574" y="403659"/>
                  </a:lnTo>
                  <a:lnTo>
                    <a:pt x="1488320" y="403659"/>
                  </a:lnTo>
                  <a:lnTo>
                    <a:pt x="1491065" y="406405"/>
                  </a:lnTo>
                  <a:lnTo>
                    <a:pt x="1493811" y="403659"/>
                  </a:lnTo>
                  <a:lnTo>
                    <a:pt x="1499304" y="403659"/>
                  </a:lnTo>
                  <a:lnTo>
                    <a:pt x="1504796" y="406405"/>
                  </a:lnTo>
                  <a:lnTo>
                    <a:pt x="1510287" y="403659"/>
                  </a:lnTo>
                  <a:lnTo>
                    <a:pt x="1510287" y="398167"/>
                  </a:lnTo>
                  <a:lnTo>
                    <a:pt x="1507541" y="395421"/>
                  </a:lnTo>
                  <a:lnTo>
                    <a:pt x="1502050" y="395421"/>
                  </a:lnTo>
                  <a:lnTo>
                    <a:pt x="1496557" y="398167"/>
                  </a:lnTo>
                  <a:lnTo>
                    <a:pt x="1491065" y="400913"/>
                  </a:lnTo>
                  <a:lnTo>
                    <a:pt x="1491065" y="395421"/>
                  </a:lnTo>
                  <a:lnTo>
                    <a:pt x="1491065" y="392675"/>
                  </a:lnTo>
                  <a:lnTo>
                    <a:pt x="1496557" y="387183"/>
                  </a:lnTo>
                  <a:lnTo>
                    <a:pt x="1491065" y="384437"/>
                  </a:lnTo>
                  <a:lnTo>
                    <a:pt x="1488320" y="381691"/>
                  </a:lnTo>
                  <a:lnTo>
                    <a:pt x="1491065" y="378945"/>
                  </a:lnTo>
                  <a:lnTo>
                    <a:pt x="1491065" y="370707"/>
                  </a:lnTo>
                  <a:lnTo>
                    <a:pt x="1488320" y="370707"/>
                  </a:lnTo>
                  <a:lnTo>
                    <a:pt x="1482829" y="367961"/>
                  </a:lnTo>
                  <a:lnTo>
                    <a:pt x="1485574" y="367961"/>
                  </a:lnTo>
                  <a:lnTo>
                    <a:pt x="1485574" y="362469"/>
                  </a:lnTo>
                  <a:lnTo>
                    <a:pt x="1485574" y="359723"/>
                  </a:lnTo>
                  <a:lnTo>
                    <a:pt x="1480081" y="359723"/>
                  </a:lnTo>
                  <a:lnTo>
                    <a:pt x="1477335" y="359723"/>
                  </a:lnTo>
                  <a:lnTo>
                    <a:pt x="1477335" y="356977"/>
                  </a:lnTo>
                  <a:close/>
                  <a:moveTo>
                    <a:pt x="1422416" y="356977"/>
                  </a:moveTo>
                  <a:lnTo>
                    <a:pt x="1416924" y="359723"/>
                  </a:lnTo>
                  <a:lnTo>
                    <a:pt x="1416924" y="373453"/>
                  </a:lnTo>
                  <a:lnTo>
                    <a:pt x="1425162" y="376199"/>
                  </a:lnTo>
                  <a:lnTo>
                    <a:pt x="1430655" y="376199"/>
                  </a:lnTo>
                  <a:lnTo>
                    <a:pt x="1436146" y="376199"/>
                  </a:lnTo>
                  <a:lnTo>
                    <a:pt x="1436146" y="370707"/>
                  </a:lnTo>
                  <a:lnTo>
                    <a:pt x="1436146" y="367961"/>
                  </a:lnTo>
                  <a:lnTo>
                    <a:pt x="1433400" y="359723"/>
                  </a:lnTo>
                  <a:lnTo>
                    <a:pt x="1425162" y="356977"/>
                  </a:lnTo>
                  <a:close/>
                  <a:moveTo>
                    <a:pt x="1370242" y="356977"/>
                  </a:moveTo>
                  <a:lnTo>
                    <a:pt x="1372988" y="356977"/>
                  </a:lnTo>
                  <a:lnTo>
                    <a:pt x="1375736" y="359723"/>
                  </a:lnTo>
                  <a:lnTo>
                    <a:pt x="1372988" y="362469"/>
                  </a:lnTo>
                  <a:close/>
                  <a:moveTo>
                    <a:pt x="6573869" y="354231"/>
                  </a:moveTo>
                  <a:lnTo>
                    <a:pt x="6571123" y="356977"/>
                  </a:lnTo>
                  <a:lnTo>
                    <a:pt x="6565631" y="359723"/>
                  </a:lnTo>
                  <a:lnTo>
                    <a:pt x="6560139" y="362469"/>
                  </a:lnTo>
                  <a:lnTo>
                    <a:pt x="6549155" y="367961"/>
                  </a:lnTo>
                  <a:lnTo>
                    <a:pt x="6549155" y="376199"/>
                  </a:lnTo>
                  <a:lnTo>
                    <a:pt x="6549155" y="381691"/>
                  </a:lnTo>
                  <a:lnTo>
                    <a:pt x="6551901" y="384437"/>
                  </a:lnTo>
                  <a:lnTo>
                    <a:pt x="6554647" y="389929"/>
                  </a:lnTo>
                  <a:lnTo>
                    <a:pt x="6557393" y="398166"/>
                  </a:lnTo>
                  <a:lnTo>
                    <a:pt x="6565631" y="403658"/>
                  </a:lnTo>
                  <a:lnTo>
                    <a:pt x="6573869" y="406404"/>
                  </a:lnTo>
                  <a:lnTo>
                    <a:pt x="6582107" y="411896"/>
                  </a:lnTo>
                  <a:lnTo>
                    <a:pt x="6521695" y="486038"/>
                  </a:lnTo>
                  <a:lnTo>
                    <a:pt x="6516203" y="486038"/>
                  </a:lnTo>
                  <a:lnTo>
                    <a:pt x="6518949" y="488784"/>
                  </a:lnTo>
                  <a:lnTo>
                    <a:pt x="6370666" y="670018"/>
                  </a:lnTo>
                  <a:lnTo>
                    <a:pt x="6354190" y="670018"/>
                  </a:lnTo>
                  <a:lnTo>
                    <a:pt x="6337715" y="672764"/>
                  </a:lnTo>
                  <a:lnTo>
                    <a:pt x="6321239" y="678256"/>
                  </a:lnTo>
                  <a:lnTo>
                    <a:pt x="6304763" y="683748"/>
                  </a:lnTo>
                  <a:lnTo>
                    <a:pt x="6277303" y="697478"/>
                  </a:lnTo>
                  <a:lnTo>
                    <a:pt x="6255335" y="711208"/>
                  </a:lnTo>
                  <a:lnTo>
                    <a:pt x="6263573" y="713954"/>
                  </a:lnTo>
                  <a:lnTo>
                    <a:pt x="6274557" y="713954"/>
                  </a:lnTo>
                  <a:lnTo>
                    <a:pt x="6291033" y="711208"/>
                  </a:lnTo>
                  <a:lnTo>
                    <a:pt x="6307509" y="705716"/>
                  </a:lnTo>
                  <a:lnTo>
                    <a:pt x="6318493" y="702970"/>
                  </a:lnTo>
                  <a:lnTo>
                    <a:pt x="6326731" y="702970"/>
                  </a:lnTo>
                  <a:lnTo>
                    <a:pt x="6329477" y="708462"/>
                  </a:lnTo>
                  <a:lnTo>
                    <a:pt x="6334969" y="711208"/>
                  </a:lnTo>
                  <a:lnTo>
                    <a:pt x="6340461" y="708462"/>
                  </a:lnTo>
                  <a:lnTo>
                    <a:pt x="6345952" y="705716"/>
                  </a:lnTo>
                  <a:lnTo>
                    <a:pt x="6546409" y="906172"/>
                  </a:lnTo>
                  <a:lnTo>
                    <a:pt x="6521695" y="917156"/>
                  </a:lnTo>
                  <a:lnTo>
                    <a:pt x="6513457" y="922648"/>
                  </a:lnTo>
                  <a:lnTo>
                    <a:pt x="6505219" y="930886"/>
                  </a:lnTo>
                  <a:lnTo>
                    <a:pt x="6532679" y="936378"/>
                  </a:lnTo>
                  <a:lnTo>
                    <a:pt x="6543663" y="939124"/>
                  </a:lnTo>
                  <a:lnTo>
                    <a:pt x="6551901" y="936378"/>
                  </a:lnTo>
                  <a:lnTo>
                    <a:pt x="6560139" y="933632"/>
                  </a:lnTo>
                  <a:lnTo>
                    <a:pt x="6565631" y="928140"/>
                  </a:lnTo>
                  <a:lnTo>
                    <a:pt x="6571123" y="930886"/>
                  </a:lnTo>
                  <a:lnTo>
                    <a:pt x="6571123" y="933632"/>
                  </a:lnTo>
                  <a:lnTo>
                    <a:pt x="6571123" y="939124"/>
                  </a:lnTo>
                  <a:lnTo>
                    <a:pt x="6573869" y="941870"/>
                  </a:lnTo>
                  <a:lnTo>
                    <a:pt x="6576615" y="941870"/>
                  </a:lnTo>
                  <a:lnTo>
                    <a:pt x="6579361" y="941870"/>
                  </a:lnTo>
                  <a:lnTo>
                    <a:pt x="6587599" y="950108"/>
                  </a:lnTo>
                  <a:lnTo>
                    <a:pt x="6573869" y="950108"/>
                  </a:lnTo>
                  <a:lnTo>
                    <a:pt x="6562885" y="952854"/>
                  </a:lnTo>
                  <a:lnTo>
                    <a:pt x="6546409" y="963838"/>
                  </a:lnTo>
                  <a:lnTo>
                    <a:pt x="6538171" y="966584"/>
                  </a:lnTo>
                  <a:lnTo>
                    <a:pt x="6532679" y="969330"/>
                  </a:lnTo>
                  <a:lnTo>
                    <a:pt x="6524441" y="969330"/>
                  </a:lnTo>
                  <a:lnTo>
                    <a:pt x="6518949" y="966584"/>
                  </a:lnTo>
                  <a:lnTo>
                    <a:pt x="6516203" y="961092"/>
                  </a:lnTo>
                  <a:lnTo>
                    <a:pt x="6516203" y="955600"/>
                  </a:lnTo>
                  <a:lnTo>
                    <a:pt x="6516203" y="947362"/>
                  </a:lnTo>
                  <a:lnTo>
                    <a:pt x="6513457" y="944616"/>
                  </a:lnTo>
                  <a:lnTo>
                    <a:pt x="6510711" y="941870"/>
                  </a:lnTo>
                  <a:lnTo>
                    <a:pt x="6507965" y="944616"/>
                  </a:lnTo>
                  <a:lnTo>
                    <a:pt x="6505219" y="944616"/>
                  </a:lnTo>
                  <a:lnTo>
                    <a:pt x="6499727" y="944616"/>
                  </a:lnTo>
                  <a:lnTo>
                    <a:pt x="6496981" y="936378"/>
                  </a:lnTo>
                  <a:lnTo>
                    <a:pt x="6494235" y="928140"/>
                  </a:lnTo>
                  <a:lnTo>
                    <a:pt x="6491489" y="919902"/>
                  </a:lnTo>
                  <a:lnTo>
                    <a:pt x="6488743" y="917156"/>
                  </a:lnTo>
                  <a:lnTo>
                    <a:pt x="6483251" y="914410"/>
                  </a:lnTo>
                  <a:lnTo>
                    <a:pt x="6480505" y="919902"/>
                  </a:lnTo>
                  <a:lnTo>
                    <a:pt x="6477759" y="922648"/>
                  </a:lnTo>
                  <a:lnTo>
                    <a:pt x="6483251" y="930886"/>
                  </a:lnTo>
                  <a:lnTo>
                    <a:pt x="6483251" y="936378"/>
                  </a:lnTo>
                  <a:lnTo>
                    <a:pt x="6480505" y="941870"/>
                  </a:lnTo>
                  <a:lnTo>
                    <a:pt x="6477759" y="944616"/>
                  </a:lnTo>
                  <a:lnTo>
                    <a:pt x="6464030" y="950108"/>
                  </a:lnTo>
                  <a:lnTo>
                    <a:pt x="6458538" y="955600"/>
                  </a:lnTo>
                  <a:lnTo>
                    <a:pt x="6464030" y="958346"/>
                  </a:lnTo>
                  <a:lnTo>
                    <a:pt x="6466776" y="963838"/>
                  </a:lnTo>
                  <a:lnTo>
                    <a:pt x="6466776" y="966584"/>
                  </a:lnTo>
                  <a:lnTo>
                    <a:pt x="6461284" y="974822"/>
                  </a:lnTo>
                  <a:lnTo>
                    <a:pt x="6453046" y="980314"/>
                  </a:lnTo>
                  <a:lnTo>
                    <a:pt x="6439316" y="985806"/>
                  </a:lnTo>
                  <a:lnTo>
                    <a:pt x="6425586" y="991298"/>
                  </a:lnTo>
                  <a:lnTo>
                    <a:pt x="6414602" y="991298"/>
                  </a:lnTo>
                  <a:lnTo>
                    <a:pt x="6403618" y="988552"/>
                  </a:lnTo>
                  <a:lnTo>
                    <a:pt x="6398126" y="985806"/>
                  </a:lnTo>
                  <a:lnTo>
                    <a:pt x="6398126" y="980314"/>
                  </a:lnTo>
                  <a:lnTo>
                    <a:pt x="6395380" y="977568"/>
                  </a:lnTo>
                  <a:lnTo>
                    <a:pt x="6395380" y="969330"/>
                  </a:lnTo>
                  <a:lnTo>
                    <a:pt x="6395380" y="966584"/>
                  </a:lnTo>
                  <a:lnTo>
                    <a:pt x="6395380" y="963838"/>
                  </a:lnTo>
                  <a:lnTo>
                    <a:pt x="6384396" y="961092"/>
                  </a:lnTo>
                  <a:lnTo>
                    <a:pt x="6370666" y="961092"/>
                  </a:lnTo>
                  <a:lnTo>
                    <a:pt x="6356936" y="963838"/>
                  </a:lnTo>
                  <a:lnTo>
                    <a:pt x="6365174" y="977568"/>
                  </a:lnTo>
                  <a:lnTo>
                    <a:pt x="6367920" y="994044"/>
                  </a:lnTo>
                  <a:lnTo>
                    <a:pt x="6373412" y="1007774"/>
                  </a:lnTo>
                  <a:lnTo>
                    <a:pt x="6381650" y="1021504"/>
                  </a:lnTo>
                  <a:lnTo>
                    <a:pt x="6074986" y="1052594"/>
                  </a:lnTo>
                  <a:lnTo>
                    <a:pt x="6079593" y="1057201"/>
                  </a:lnTo>
                  <a:lnTo>
                    <a:pt x="6082339" y="1065439"/>
                  </a:lnTo>
                  <a:lnTo>
                    <a:pt x="6079593" y="1081915"/>
                  </a:lnTo>
                  <a:lnTo>
                    <a:pt x="6076847" y="1098391"/>
                  </a:lnTo>
                  <a:lnTo>
                    <a:pt x="6074101" y="1114867"/>
                  </a:lnTo>
                  <a:lnTo>
                    <a:pt x="6074101" y="1125850"/>
                  </a:lnTo>
                  <a:lnTo>
                    <a:pt x="6075474" y="1129969"/>
                  </a:lnTo>
                  <a:lnTo>
                    <a:pt x="6071355" y="1125850"/>
                  </a:lnTo>
                  <a:lnTo>
                    <a:pt x="6063117" y="1123104"/>
                  </a:lnTo>
                  <a:lnTo>
                    <a:pt x="6054879" y="1120359"/>
                  </a:lnTo>
                  <a:lnTo>
                    <a:pt x="6047557" y="1120359"/>
                  </a:lnTo>
                  <a:lnTo>
                    <a:pt x="6049387" y="1114867"/>
                  </a:lnTo>
                  <a:lnTo>
                    <a:pt x="6049387" y="1095645"/>
                  </a:lnTo>
                  <a:lnTo>
                    <a:pt x="6047204" y="1080360"/>
                  </a:lnTo>
                  <a:lnTo>
                    <a:pt x="6065863" y="1081915"/>
                  </a:lnTo>
                  <a:lnTo>
                    <a:pt x="6052133" y="1057201"/>
                  </a:lnTo>
                  <a:lnTo>
                    <a:pt x="6049387" y="1068185"/>
                  </a:lnTo>
                  <a:lnTo>
                    <a:pt x="6046642" y="1076423"/>
                  </a:lnTo>
                  <a:lnTo>
                    <a:pt x="6047204" y="1080360"/>
                  </a:lnTo>
                  <a:lnTo>
                    <a:pt x="6032912" y="1079169"/>
                  </a:lnTo>
                  <a:lnTo>
                    <a:pt x="5999960" y="1081915"/>
                  </a:lnTo>
                  <a:lnTo>
                    <a:pt x="5936802" y="1090153"/>
                  </a:lnTo>
                  <a:lnTo>
                    <a:pt x="5919059" y="1091631"/>
                  </a:lnTo>
                  <a:lnTo>
                    <a:pt x="5920326" y="1092899"/>
                  </a:lnTo>
                  <a:lnTo>
                    <a:pt x="5923072" y="1095645"/>
                  </a:lnTo>
                  <a:lnTo>
                    <a:pt x="5923072" y="1101137"/>
                  </a:lnTo>
                  <a:lnTo>
                    <a:pt x="5920326" y="1103883"/>
                  </a:lnTo>
                  <a:lnTo>
                    <a:pt x="5914834" y="1103883"/>
                  </a:lnTo>
                  <a:lnTo>
                    <a:pt x="5898359" y="1101137"/>
                  </a:lnTo>
                  <a:lnTo>
                    <a:pt x="5881883" y="1101137"/>
                  </a:lnTo>
                  <a:lnTo>
                    <a:pt x="5862661" y="1101137"/>
                  </a:lnTo>
                  <a:lnTo>
                    <a:pt x="5840693" y="1101137"/>
                  </a:lnTo>
                  <a:lnTo>
                    <a:pt x="5837947" y="1101137"/>
                  </a:lnTo>
                  <a:lnTo>
                    <a:pt x="5837947" y="1098391"/>
                  </a:lnTo>
                  <a:lnTo>
                    <a:pt x="5840693" y="1090153"/>
                  </a:lnTo>
                  <a:lnTo>
                    <a:pt x="5843211" y="1087636"/>
                  </a:lnTo>
                  <a:lnTo>
                    <a:pt x="5840693" y="1087407"/>
                  </a:lnTo>
                  <a:lnTo>
                    <a:pt x="5815252" y="1078926"/>
                  </a:lnTo>
                  <a:lnTo>
                    <a:pt x="5785773" y="1081915"/>
                  </a:lnTo>
                  <a:lnTo>
                    <a:pt x="5761059" y="1084661"/>
                  </a:lnTo>
                  <a:lnTo>
                    <a:pt x="5741837" y="1070931"/>
                  </a:lnTo>
                  <a:lnTo>
                    <a:pt x="5733600" y="1062693"/>
                  </a:lnTo>
                  <a:lnTo>
                    <a:pt x="5725362" y="1057201"/>
                  </a:lnTo>
                  <a:lnTo>
                    <a:pt x="5719870" y="1057201"/>
                  </a:lnTo>
                  <a:lnTo>
                    <a:pt x="5711632" y="1057201"/>
                  </a:lnTo>
                  <a:lnTo>
                    <a:pt x="5700648" y="1062693"/>
                  </a:lnTo>
                  <a:lnTo>
                    <a:pt x="5692410" y="1068185"/>
                  </a:lnTo>
                  <a:lnTo>
                    <a:pt x="5689664" y="1068185"/>
                  </a:lnTo>
                  <a:lnTo>
                    <a:pt x="5684172" y="1068185"/>
                  </a:lnTo>
                  <a:lnTo>
                    <a:pt x="5681426" y="1065439"/>
                  </a:lnTo>
                  <a:lnTo>
                    <a:pt x="5681426" y="1062693"/>
                  </a:lnTo>
                  <a:lnTo>
                    <a:pt x="5681426" y="1057201"/>
                  </a:lnTo>
                  <a:lnTo>
                    <a:pt x="5681426" y="1054455"/>
                  </a:lnTo>
                  <a:lnTo>
                    <a:pt x="5675934" y="1051709"/>
                  </a:lnTo>
                  <a:lnTo>
                    <a:pt x="5656712" y="1051709"/>
                  </a:lnTo>
                  <a:lnTo>
                    <a:pt x="5631998" y="1051709"/>
                  </a:lnTo>
                  <a:lnTo>
                    <a:pt x="5577079" y="1059947"/>
                  </a:lnTo>
                  <a:lnTo>
                    <a:pt x="5549619" y="1068185"/>
                  </a:lnTo>
                  <a:lnTo>
                    <a:pt x="5524905" y="1076423"/>
                  </a:lnTo>
                  <a:lnTo>
                    <a:pt x="5502937" y="1084661"/>
                  </a:lnTo>
                  <a:lnTo>
                    <a:pt x="5489208" y="1092899"/>
                  </a:lnTo>
                  <a:lnTo>
                    <a:pt x="5480970" y="1095645"/>
                  </a:lnTo>
                  <a:lnTo>
                    <a:pt x="5475478" y="1095645"/>
                  </a:lnTo>
                  <a:lnTo>
                    <a:pt x="5469986" y="1090153"/>
                  </a:lnTo>
                  <a:lnTo>
                    <a:pt x="5461748" y="1090153"/>
                  </a:lnTo>
                  <a:lnTo>
                    <a:pt x="5459002" y="1084661"/>
                  </a:lnTo>
                  <a:lnTo>
                    <a:pt x="5456256" y="1084661"/>
                  </a:lnTo>
                  <a:lnTo>
                    <a:pt x="5456256" y="1090153"/>
                  </a:lnTo>
                  <a:lnTo>
                    <a:pt x="5459002" y="1090153"/>
                  </a:lnTo>
                  <a:lnTo>
                    <a:pt x="5439780" y="1095645"/>
                  </a:lnTo>
                  <a:lnTo>
                    <a:pt x="5420558" y="1106629"/>
                  </a:lnTo>
                  <a:lnTo>
                    <a:pt x="5392376" y="1119636"/>
                  </a:lnTo>
                  <a:lnTo>
                    <a:pt x="5394625" y="1121884"/>
                  </a:lnTo>
                  <a:lnTo>
                    <a:pt x="5406828" y="1120359"/>
                  </a:lnTo>
                  <a:lnTo>
                    <a:pt x="5439780" y="1117613"/>
                  </a:lnTo>
                  <a:lnTo>
                    <a:pt x="5394987" y="1122246"/>
                  </a:lnTo>
                  <a:lnTo>
                    <a:pt x="5395844" y="1123104"/>
                  </a:lnTo>
                  <a:lnTo>
                    <a:pt x="5406828" y="1136834"/>
                  </a:lnTo>
                  <a:lnTo>
                    <a:pt x="5406828" y="1140495"/>
                  </a:lnTo>
                  <a:lnTo>
                    <a:pt x="5409574" y="1139580"/>
                  </a:lnTo>
                  <a:lnTo>
                    <a:pt x="5428796" y="1125850"/>
                  </a:lnTo>
                  <a:lnTo>
                    <a:pt x="5448018" y="1117612"/>
                  </a:lnTo>
                  <a:lnTo>
                    <a:pt x="5469986" y="1109374"/>
                  </a:lnTo>
                  <a:lnTo>
                    <a:pt x="5491954" y="1106628"/>
                  </a:lnTo>
                  <a:lnTo>
                    <a:pt x="5502388" y="1106628"/>
                  </a:lnTo>
                  <a:lnTo>
                    <a:pt x="5505683" y="1098391"/>
                  </a:lnTo>
                  <a:lnTo>
                    <a:pt x="5508429" y="1095645"/>
                  </a:lnTo>
                  <a:lnTo>
                    <a:pt x="5511175" y="1095645"/>
                  </a:lnTo>
                  <a:lnTo>
                    <a:pt x="5516667" y="1095645"/>
                  </a:lnTo>
                  <a:lnTo>
                    <a:pt x="5519413" y="1101137"/>
                  </a:lnTo>
                  <a:lnTo>
                    <a:pt x="5519413" y="1103883"/>
                  </a:lnTo>
                  <a:lnTo>
                    <a:pt x="5519413" y="1108688"/>
                  </a:lnTo>
                  <a:lnTo>
                    <a:pt x="5533143" y="1112120"/>
                  </a:lnTo>
                  <a:lnTo>
                    <a:pt x="5549619" y="1123104"/>
                  </a:lnTo>
                  <a:lnTo>
                    <a:pt x="5552365" y="1125850"/>
                  </a:lnTo>
                  <a:lnTo>
                    <a:pt x="5549619" y="1128596"/>
                  </a:lnTo>
                  <a:lnTo>
                    <a:pt x="5524905" y="1120358"/>
                  </a:lnTo>
                  <a:lnTo>
                    <a:pt x="5500192" y="1120358"/>
                  </a:lnTo>
                  <a:lnTo>
                    <a:pt x="5472732" y="1123104"/>
                  </a:lnTo>
                  <a:lnTo>
                    <a:pt x="5448018" y="1131342"/>
                  </a:lnTo>
                  <a:lnTo>
                    <a:pt x="5437034" y="1136834"/>
                  </a:lnTo>
                  <a:lnTo>
                    <a:pt x="5423304" y="1147818"/>
                  </a:lnTo>
                  <a:lnTo>
                    <a:pt x="5406828" y="1156056"/>
                  </a:lnTo>
                  <a:lnTo>
                    <a:pt x="5402709" y="1156056"/>
                  </a:lnTo>
                  <a:lnTo>
                    <a:pt x="5393099" y="1175277"/>
                  </a:lnTo>
                  <a:lnTo>
                    <a:pt x="5387607" y="1194499"/>
                  </a:lnTo>
                  <a:lnTo>
                    <a:pt x="5384861" y="1213721"/>
                  </a:lnTo>
                  <a:lnTo>
                    <a:pt x="5382548" y="1232220"/>
                  </a:lnTo>
                  <a:lnTo>
                    <a:pt x="5382115" y="1227451"/>
                  </a:lnTo>
                  <a:lnTo>
                    <a:pt x="5379369" y="1197245"/>
                  </a:lnTo>
                  <a:lnTo>
                    <a:pt x="5373877" y="1175277"/>
                  </a:lnTo>
                  <a:lnTo>
                    <a:pt x="5373877" y="1164294"/>
                  </a:lnTo>
                  <a:lnTo>
                    <a:pt x="5376623" y="1156056"/>
                  </a:lnTo>
                  <a:lnTo>
                    <a:pt x="5379369" y="1136834"/>
                  </a:lnTo>
                  <a:lnTo>
                    <a:pt x="5379369" y="1131342"/>
                  </a:lnTo>
                  <a:lnTo>
                    <a:pt x="5376959" y="1124111"/>
                  </a:lnTo>
                  <a:lnTo>
                    <a:pt x="5360147" y="1125851"/>
                  </a:lnTo>
                  <a:lnTo>
                    <a:pt x="5362893" y="1123105"/>
                  </a:lnTo>
                  <a:lnTo>
                    <a:pt x="5362893" y="1116697"/>
                  </a:lnTo>
                  <a:lnTo>
                    <a:pt x="5351909" y="1114866"/>
                  </a:lnTo>
                  <a:lnTo>
                    <a:pt x="5349163" y="1112120"/>
                  </a:lnTo>
                  <a:lnTo>
                    <a:pt x="5346417" y="1109374"/>
                  </a:lnTo>
                  <a:lnTo>
                    <a:pt x="5349163" y="1106629"/>
                  </a:lnTo>
                  <a:lnTo>
                    <a:pt x="5338179" y="1106629"/>
                  </a:lnTo>
                  <a:lnTo>
                    <a:pt x="5310719" y="1106629"/>
                  </a:lnTo>
                  <a:lnTo>
                    <a:pt x="5296989" y="1103883"/>
                  </a:lnTo>
                  <a:lnTo>
                    <a:pt x="5283259" y="1101137"/>
                  </a:lnTo>
                  <a:lnTo>
                    <a:pt x="5272275" y="1095645"/>
                  </a:lnTo>
                  <a:lnTo>
                    <a:pt x="5264037" y="1087407"/>
                  </a:lnTo>
                  <a:lnTo>
                    <a:pt x="5269529" y="1087407"/>
                  </a:lnTo>
                  <a:lnTo>
                    <a:pt x="5266783" y="1081915"/>
                  </a:lnTo>
                  <a:lnTo>
                    <a:pt x="5258545" y="1079169"/>
                  </a:lnTo>
                  <a:lnTo>
                    <a:pt x="5255799" y="1070931"/>
                  </a:lnTo>
                  <a:lnTo>
                    <a:pt x="5261291" y="1073677"/>
                  </a:lnTo>
                  <a:lnTo>
                    <a:pt x="5261291" y="1068185"/>
                  </a:lnTo>
                  <a:lnTo>
                    <a:pt x="5255799" y="1068185"/>
                  </a:lnTo>
                  <a:lnTo>
                    <a:pt x="5244816" y="1073677"/>
                  </a:lnTo>
                  <a:lnTo>
                    <a:pt x="5242070" y="1076423"/>
                  </a:lnTo>
                  <a:lnTo>
                    <a:pt x="5239324" y="1084661"/>
                  </a:lnTo>
                  <a:lnTo>
                    <a:pt x="5236578" y="1090153"/>
                  </a:lnTo>
                  <a:lnTo>
                    <a:pt x="5233832" y="1087407"/>
                  </a:lnTo>
                  <a:lnTo>
                    <a:pt x="5228340" y="1087407"/>
                  </a:lnTo>
                  <a:lnTo>
                    <a:pt x="5225594" y="1090153"/>
                  </a:lnTo>
                  <a:lnTo>
                    <a:pt x="5217356" y="1095645"/>
                  </a:lnTo>
                  <a:lnTo>
                    <a:pt x="5198134" y="1098391"/>
                  </a:lnTo>
                  <a:lnTo>
                    <a:pt x="5198134" y="1095645"/>
                  </a:lnTo>
                  <a:lnTo>
                    <a:pt x="5200880" y="1095645"/>
                  </a:lnTo>
                  <a:lnTo>
                    <a:pt x="5203626" y="1095645"/>
                  </a:lnTo>
                  <a:lnTo>
                    <a:pt x="5203626" y="1092899"/>
                  </a:lnTo>
                  <a:lnTo>
                    <a:pt x="5200880" y="1092899"/>
                  </a:lnTo>
                  <a:lnTo>
                    <a:pt x="5200880" y="1090153"/>
                  </a:lnTo>
                  <a:lnTo>
                    <a:pt x="5192642" y="1095645"/>
                  </a:lnTo>
                  <a:lnTo>
                    <a:pt x="5189896" y="1098391"/>
                  </a:lnTo>
                  <a:lnTo>
                    <a:pt x="5187150" y="1098391"/>
                  </a:lnTo>
                  <a:lnTo>
                    <a:pt x="5181658" y="1098391"/>
                  </a:lnTo>
                  <a:lnTo>
                    <a:pt x="5176166" y="1095645"/>
                  </a:lnTo>
                  <a:lnTo>
                    <a:pt x="5176166" y="1092899"/>
                  </a:lnTo>
                  <a:lnTo>
                    <a:pt x="5181658" y="1092899"/>
                  </a:lnTo>
                  <a:lnTo>
                    <a:pt x="5181658" y="1087407"/>
                  </a:lnTo>
                  <a:lnTo>
                    <a:pt x="5176166" y="1090153"/>
                  </a:lnTo>
                  <a:lnTo>
                    <a:pt x="5167928" y="1090153"/>
                  </a:lnTo>
                  <a:lnTo>
                    <a:pt x="5156944" y="1087407"/>
                  </a:lnTo>
                  <a:lnTo>
                    <a:pt x="5154198" y="1092899"/>
                  </a:lnTo>
                  <a:lnTo>
                    <a:pt x="5151452" y="1094272"/>
                  </a:lnTo>
                  <a:lnTo>
                    <a:pt x="5151452" y="1092899"/>
                  </a:lnTo>
                  <a:lnTo>
                    <a:pt x="5143214" y="1092899"/>
                  </a:lnTo>
                  <a:lnTo>
                    <a:pt x="5148706" y="1106629"/>
                  </a:lnTo>
                  <a:lnTo>
                    <a:pt x="5134976" y="1106629"/>
                  </a:lnTo>
                  <a:lnTo>
                    <a:pt x="5134976" y="1103883"/>
                  </a:lnTo>
                  <a:lnTo>
                    <a:pt x="5129485" y="1101137"/>
                  </a:lnTo>
                  <a:lnTo>
                    <a:pt x="5132230" y="1103883"/>
                  </a:lnTo>
                  <a:lnTo>
                    <a:pt x="5129485" y="1106629"/>
                  </a:lnTo>
                  <a:lnTo>
                    <a:pt x="5129485" y="1109375"/>
                  </a:lnTo>
                  <a:lnTo>
                    <a:pt x="5134976" y="1109375"/>
                  </a:lnTo>
                  <a:lnTo>
                    <a:pt x="5137722" y="1117613"/>
                  </a:lnTo>
                  <a:lnTo>
                    <a:pt x="5140468" y="1120359"/>
                  </a:lnTo>
                  <a:lnTo>
                    <a:pt x="5143214" y="1123105"/>
                  </a:lnTo>
                  <a:lnTo>
                    <a:pt x="5145960" y="1120359"/>
                  </a:lnTo>
                  <a:lnTo>
                    <a:pt x="5151452" y="1120359"/>
                  </a:lnTo>
                  <a:lnTo>
                    <a:pt x="5151452" y="1123105"/>
                  </a:lnTo>
                  <a:lnTo>
                    <a:pt x="5156944" y="1120359"/>
                  </a:lnTo>
                  <a:lnTo>
                    <a:pt x="5176166" y="1120359"/>
                  </a:lnTo>
                  <a:lnTo>
                    <a:pt x="5173420" y="1125851"/>
                  </a:lnTo>
                  <a:lnTo>
                    <a:pt x="5170674" y="1128597"/>
                  </a:lnTo>
                  <a:lnTo>
                    <a:pt x="5165182" y="1125851"/>
                  </a:lnTo>
                  <a:lnTo>
                    <a:pt x="5162436" y="1125851"/>
                  </a:lnTo>
                  <a:lnTo>
                    <a:pt x="5159690" y="1125851"/>
                  </a:lnTo>
                  <a:lnTo>
                    <a:pt x="5159690" y="1134089"/>
                  </a:lnTo>
                  <a:lnTo>
                    <a:pt x="5162436" y="1139581"/>
                  </a:lnTo>
                  <a:lnTo>
                    <a:pt x="5165182" y="1136835"/>
                  </a:lnTo>
                  <a:lnTo>
                    <a:pt x="5170674" y="1136835"/>
                  </a:lnTo>
                  <a:lnTo>
                    <a:pt x="5170674" y="1131343"/>
                  </a:lnTo>
                  <a:lnTo>
                    <a:pt x="5173420" y="1128597"/>
                  </a:lnTo>
                  <a:lnTo>
                    <a:pt x="5181658" y="1128597"/>
                  </a:lnTo>
                  <a:lnTo>
                    <a:pt x="5187150" y="1131343"/>
                  </a:lnTo>
                  <a:lnTo>
                    <a:pt x="5192642" y="1128597"/>
                  </a:lnTo>
                  <a:lnTo>
                    <a:pt x="5195388" y="1125851"/>
                  </a:lnTo>
                  <a:lnTo>
                    <a:pt x="5192642" y="1123105"/>
                  </a:lnTo>
                  <a:lnTo>
                    <a:pt x="5195388" y="1120359"/>
                  </a:lnTo>
                  <a:lnTo>
                    <a:pt x="5198134" y="1120359"/>
                  </a:lnTo>
                  <a:lnTo>
                    <a:pt x="5200880" y="1120359"/>
                  </a:lnTo>
                  <a:lnTo>
                    <a:pt x="5200880" y="1125851"/>
                  </a:lnTo>
                  <a:lnTo>
                    <a:pt x="5200880" y="1131343"/>
                  </a:lnTo>
                  <a:lnTo>
                    <a:pt x="5200880" y="1134088"/>
                  </a:lnTo>
                  <a:lnTo>
                    <a:pt x="5220102" y="1129282"/>
                  </a:lnTo>
                  <a:lnTo>
                    <a:pt x="5220102" y="1128597"/>
                  </a:lnTo>
                  <a:lnTo>
                    <a:pt x="5217356" y="1128597"/>
                  </a:lnTo>
                  <a:lnTo>
                    <a:pt x="5217356" y="1125851"/>
                  </a:lnTo>
                  <a:lnTo>
                    <a:pt x="5220102" y="1123105"/>
                  </a:lnTo>
                  <a:lnTo>
                    <a:pt x="5217356" y="1120359"/>
                  </a:lnTo>
                  <a:lnTo>
                    <a:pt x="5211864" y="1117613"/>
                  </a:lnTo>
                  <a:lnTo>
                    <a:pt x="5244816" y="1120359"/>
                  </a:lnTo>
                  <a:lnTo>
                    <a:pt x="5247561" y="1121274"/>
                  </a:lnTo>
                  <a:lnTo>
                    <a:pt x="5296989" y="1106628"/>
                  </a:lnTo>
                  <a:lnTo>
                    <a:pt x="5299735" y="1106628"/>
                  </a:lnTo>
                  <a:lnTo>
                    <a:pt x="5299735" y="1109374"/>
                  </a:lnTo>
                  <a:lnTo>
                    <a:pt x="5299735" y="1112120"/>
                  </a:lnTo>
                  <a:lnTo>
                    <a:pt x="5288751" y="1120358"/>
                  </a:lnTo>
                  <a:lnTo>
                    <a:pt x="5277767" y="1125850"/>
                  </a:lnTo>
                  <a:lnTo>
                    <a:pt x="5269921" y="1128792"/>
                  </a:lnTo>
                  <a:lnTo>
                    <a:pt x="5280513" y="1134089"/>
                  </a:lnTo>
                  <a:lnTo>
                    <a:pt x="5239324" y="1139581"/>
                  </a:lnTo>
                  <a:lnTo>
                    <a:pt x="5239324" y="1137556"/>
                  </a:lnTo>
                  <a:lnTo>
                    <a:pt x="5225993" y="1140363"/>
                  </a:lnTo>
                  <a:lnTo>
                    <a:pt x="5220102" y="1142327"/>
                  </a:lnTo>
                  <a:lnTo>
                    <a:pt x="5221019" y="1141410"/>
                  </a:lnTo>
                  <a:lnTo>
                    <a:pt x="5203626" y="1145072"/>
                  </a:lnTo>
                  <a:lnTo>
                    <a:pt x="5173420" y="1156056"/>
                  </a:lnTo>
                  <a:lnTo>
                    <a:pt x="5162436" y="1158802"/>
                  </a:lnTo>
                  <a:lnTo>
                    <a:pt x="5159690" y="1164294"/>
                  </a:lnTo>
                  <a:lnTo>
                    <a:pt x="5156944" y="1169785"/>
                  </a:lnTo>
                  <a:lnTo>
                    <a:pt x="5151452" y="1175277"/>
                  </a:lnTo>
                  <a:lnTo>
                    <a:pt x="5145961" y="1180769"/>
                  </a:lnTo>
                  <a:lnTo>
                    <a:pt x="5140469" y="1183515"/>
                  </a:lnTo>
                  <a:lnTo>
                    <a:pt x="5115755" y="1189007"/>
                  </a:lnTo>
                  <a:lnTo>
                    <a:pt x="5091041" y="1191753"/>
                  </a:lnTo>
                  <a:lnTo>
                    <a:pt x="5069989" y="1191753"/>
                  </a:lnTo>
                  <a:lnTo>
                    <a:pt x="5077311" y="1186261"/>
                  </a:lnTo>
                  <a:lnTo>
                    <a:pt x="5085549" y="1172531"/>
                  </a:lnTo>
                  <a:lnTo>
                    <a:pt x="5047105" y="1183515"/>
                  </a:lnTo>
                  <a:lnTo>
                    <a:pt x="5055343" y="1189007"/>
                  </a:lnTo>
                  <a:lnTo>
                    <a:pt x="5066327" y="1191753"/>
                  </a:lnTo>
                  <a:lnTo>
                    <a:pt x="5069989" y="1191753"/>
                  </a:lnTo>
                  <a:lnTo>
                    <a:pt x="5066327" y="1194499"/>
                  </a:lnTo>
                  <a:lnTo>
                    <a:pt x="5052597" y="1199991"/>
                  </a:lnTo>
                  <a:lnTo>
                    <a:pt x="5038867" y="1199991"/>
                  </a:lnTo>
                  <a:lnTo>
                    <a:pt x="5030630" y="1197245"/>
                  </a:lnTo>
                  <a:lnTo>
                    <a:pt x="5027884" y="1191753"/>
                  </a:lnTo>
                  <a:lnTo>
                    <a:pt x="5019646" y="1180769"/>
                  </a:lnTo>
                  <a:lnTo>
                    <a:pt x="5016900" y="1175277"/>
                  </a:lnTo>
                  <a:lnTo>
                    <a:pt x="5014154" y="1172531"/>
                  </a:lnTo>
                  <a:lnTo>
                    <a:pt x="5003170" y="1167039"/>
                  </a:lnTo>
                  <a:lnTo>
                    <a:pt x="4997999" y="1164454"/>
                  </a:lnTo>
                  <a:lnTo>
                    <a:pt x="4843903" y="1180770"/>
                  </a:lnTo>
                  <a:lnTo>
                    <a:pt x="4838411" y="1180770"/>
                  </a:lnTo>
                  <a:lnTo>
                    <a:pt x="4835665" y="1180770"/>
                  </a:lnTo>
                  <a:lnTo>
                    <a:pt x="4769761" y="1189008"/>
                  </a:lnTo>
                  <a:lnTo>
                    <a:pt x="4764270" y="1180770"/>
                  </a:lnTo>
                  <a:lnTo>
                    <a:pt x="4753286" y="1178024"/>
                  </a:lnTo>
                  <a:lnTo>
                    <a:pt x="4745048" y="1175278"/>
                  </a:lnTo>
                  <a:lnTo>
                    <a:pt x="4736810" y="1169786"/>
                  </a:lnTo>
                  <a:lnTo>
                    <a:pt x="4728572" y="1175278"/>
                  </a:lnTo>
                  <a:lnTo>
                    <a:pt x="4720334" y="1178024"/>
                  </a:lnTo>
                  <a:lnTo>
                    <a:pt x="4712096" y="1180770"/>
                  </a:lnTo>
                  <a:lnTo>
                    <a:pt x="4706604" y="1183516"/>
                  </a:lnTo>
                  <a:lnTo>
                    <a:pt x="4706604" y="1189008"/>
                  </a:lnTo>
                  <a:lnTo>
                    <a:pt x="4703858" y="1194500"/>
                  </a:lnTo>
                  <a:lnTo>
                    <a:pt x="4561067" y="1208230"/>
                  </a:lnTo>
                  <a:lnTo>
                    <a:pt x="4558321" y="1208230"/>
                  </a:lnTo>
                  <a:lnTo>
                    <a:pt x="4558321" y="1210976"/>
                  </a:lnTo>
                  <a:lnTo>
                    <a:pt x="4032232" y="1267167"/>
                  </a:lnTo>
                  <a:lnTo>
                    <a:pt x="4025601" y="1268640"/>
                  </a:lnTo>
                  <a:lnTo>
                    <a:pt x="4018437" y="1268640"/>
                  </a:lnTo>
                  <a:lnTo>
                    <a:pt x="3932144" y="1277857"/>
                  </a:lnTo>
                  <a:lnTo>
                    <a:pt x="3929493" y="1279625"/>
                  </a:lnTo>
                  <a:lnTo>
                    <a:pt x="3910271" y="1293355"/>
                  </a:lnTo>
                  <a:lnTo>
                    <a:pt x="3896541" y="1301593"/>
                  </a:lnTo>
                  <a:lnTo>
                    <a:pt x="3891049" y="1307085"/>
                  </a:lnTo>
                  <a:lnTo>
                    <a:pt x="3888303" y="1312577"/>
                  </a:lnTo>
                  <a:lnTo>
                    <a:pt x="3885557" y="1331798"/>
                  </a:lnTo>
                  <a:lnTo>
                    <a:pt x="3885557" y="1351020"/>
                  </a:lnTo>
                  <a:lnTo>
                    <a:pt x="3885557" y="1351020"/>
                  </a:lnTo>
                  <a:lnTo>
                    <a:pt x="3891049" y="1378480"/>
                  </a:lnTo>
                  <a:lnTo>
                    <a:pt x="3904779" y="1438891"/>
                  </a:lnTo>
                  <a:lnTo>
                    <a:pt x="3904779" y="1447129"/>
                  </a:lnTo>
                  <a:lnTo>
                    <a:pt x="3899287" y="1452621"/>
                  </a:lnTo>
                  <a:lnTo>
                    <a:pt x="3891049" y="1458113"/>
                  </a:lnTo>
                  <a:lnTo>
                    <a:pt x="3885557" y="1458113"/>
                  </a:lnTo>
                  <a:lnTo>
                    <a:pt x="3880065" y="1458113"/>
                  </a:lnTo>
                  <a:lnTo>
                    <a:pt x="3877319" y="1455367"/>
                  </a:lnTo>
                  <a:lnTo>
                    <a:pt x="3871827" y="1452621"/>
                  </a:lnTo>
                  <a:lnTo>
                    <a:pt x="3871827" y="1447129"/>
                  </a:lnTo>
                  <a:lnTo>
                    <a:pt x="3871827" y="1441637"/>
                  </a:lnTo>
                  <a:lnTo>
                    <a:pt x="3871827" y="1438891"/>
                  </a:lnTo>
                  <a:lnTo>
                    <a:pt x="3877319" y="1433399"/>
                  </a:lnTo>
                  <a:lnTo>
                    <a:pt x="3880065" y="1430653"/>
                  </a:lnTo>
                  <a:lnTo>
                    <a:pt x="3880065" y="1425161"/>
                  </a:lnTo>
                  <a:lnTo>
                    <a:pt x="3882811" y="1408686"/>
                  </a:lnTo>
                  <a:lnTo>
                    <a:pt x="3880065" y="1381226"/>
                  </a:lnTo>
                  <a:lnTo>
                    <a:pt x="3880065" y="1353766"/>
                  </a:lnTo>
                  <a:lnTo>
                    <a:pt x="3880065" y="1351020"/>
                  </a:lnTo>
                  <a:lnTo>
                    <a:pt x="3877319" y="1320815"/>
                  </a:lnTo>
                  <a:lnTo>
                    <a:pt x="3874573" y="1309831"/>
                  </a:lnTo>
                  <a:lnTo>
                    <a:pt x="3871827" y="1304339"/>
                  </a:lnTo>
                  <a:lnTo>
                    <a:pt x="3866335" y="1301593"/>
                  </a:lnTo>
                  <a:lnTo>
                    <a:pt x="3858098" y="1301593"/>
                  </a:lnTo>
                  <a:lnTo>
                    <a:pt x="3844368" y="1298847"/>
                  </a:lnTo>
                  <a:lnTo>
                    <a:pt x="3827892" y="1296101"/>
                  </a:lnTo>
                  <a:lnTo>
                    <a:pt x="3811416" y="1293355"/>
                  </a:lnTo>
                  <a:lnTo>
                    <a:pt x="3810500" y="1293355"/>
                  </a:lnTo>
                  <a:lnTo>
                    <a:pt x="3803178" y="1298847"/>
                  </a:lnTo>
                  <a:lnTo>
                    <a:pt x="3800432" y="1301593"/>
                  </a:lnTo>
                  <a:lnTo>
                    <a:pt x="3797686" y="1304339"/>
                  </a:lnTo>
                  <a:lnTo>
                    <a:pt x="3792194" y="1312577"/>
                  </a:lnTo>
                  <a:lnTo>
                    <a:pt x="3790197" y="1313076"/>
                  </a:lnTo>
                  <a:lnTo>
                    <a:pt x="3789448" y="1315323"/>
                  </a:lnTo>
                  <a:lnTo>
                    <a:pt x="3786702" y="1323561"/>
                  </a:lnTo>
                  <a:lnTo>
                    <a:pt x="3781654" y="1325244"/>
                  </a:lnTo>
                  <a:lnTo>
                    <a:pt x="3783956" y="1348275"/>
                  </a:lnTo>
                  <a:lnTo>
                    <a:pt x="3786702" y="1372988"/>
                  </a:lnTo>
                  <a:lnTo>
                    <a:pt x="3789448" y="1411432"/>
                  </a:lnTo>
                  <a:lnTo>
                    <a:pt x="3792194" y="1449876"/>
                  </a:lnTo>
                  <a:lnTo>
                    <a:pt x="3792194" y="1488319"/>
                  </a:lnTo>
                  <a:lnTo>
                    <a:pt x="3789448" y="1526763"/>
                  </a:lnTo>
                  <a:lnTo>
                    <a:pt x="3786702" y="1548731"/>
                  </a:lnTo>
                  <a:lnTo>
                    <a:pt x="3783956" y="1573445"/>
                  </a:lnTo>
                  <a:lnTo>
                    <a:pt x="3783956" y="1584429"/>
                  </a:lnTo>
                  <a:lnTo>
                    <a:pt x="3783956" y="1595412"/>
                  </a:lnTo>
                  <a:lnTo>
                    <a:pt x="3789448" y="1606396"/>
                  </a:lnTo>
                  <a:lnTo>
                    <a:pt x="3794940" y="1614634"/>
                  </a:lnTo>
                  <a:lnTo>
                    <a:pt x="3803178" y="1622872"/>
                  </a:lnTo>
                  <a:lnTo>
                    <a:pt x="3811416" y="1633856"/>
                  </a:lnTo>
                  <a:lnTo>
                    <a:pt x="3814162" y="1644840"/>
                  </a:lnTo>
                  <a:lnTo>
                    <a:pt x="3816908" y="1658570"/>
                  </a:lnTo>
                  <a:lnTo>
                    <a:pt x="3819654" y="1675046"/>
                  </a:lnTo>
                  <a:lnTo>
                    <a:pt x="3819654" y="1688776"/>
                  </a:lnTo>
                  <a:lnTo>
                    <a:pt x="3816908" y="1699760"/>
                  </a:lnTo>
                  <a:lnTo>
                    <a:pt x="3811416" y="1710743"/>
                  </a:lnTo>
                  <a:lnTo>
                    <a:pt x="3803178" y="1721727"/>
                  </a:lnTo>
                  <a:lnTo>
                    <a:pt x="3792194" y="1727219"/>
                  </a:lnTo>
                  <a:lnTo>
                    <a:pt x="3781211" y="1732711"/>
                  </a:lnTo>
                  <a:lnTo>
                    <a:pt x="3767481" y="1738203"/>
                  </a:lnTo>
                  <a:lnTo>
                    <a:pt x="3759243" y="1738203"/>
                  </a:lnTo>
                  <a:lnTo>
                    <a:pt x="3753751" y="1735457"/>
                  </a:lnTo>
                  <a:lnTo>
                    <a:pt x="3751005" y="1729965"/>
                  </a:lnTo>
                  <a:lnTo>
                    <a:pt x="3751005" y="1721727"/>
                  </a:lnTo>
                  <a:lnTo>
                    <a:pt x="3756497" y="1699760"/>
                  </a:lnTo>
                  <a:lnTo>
                    <a:pt x="3759243" y="1688776"/>
                  </a:lnTo>
                  <a:lnTo>
                    <a:pt x="3764735" y="1677792"/>
                  </a:lnTo>
                  <a:lnTo>
                    <a:pt x="3770227" y="1661316"/>
                  </a:lnTo>
                  <a:lnTo>
                    <a:pt x="3772973" y="1644840"/>
                  </a:lnTo>
                  <a:lnTo>
                    <a:pt x="3772973" y="1628364"/>
                  </a:lnTo>
                  <a:lnTo>
                    <a:pt x="3770227" y="1611888"/>
                  </a:lnTo>
                  <a:lnTo>
                    <a:pt x="3770227" y="1598158"/>
                  </a:lnTo>
                  <a:lnTo>
                    <a:pt x="3772973" y="1581683"/>
                  </a:lnTo>
                  <a:lnTo>
                    <a:pt x="3778465" y="1554223"/>
                  </a:lnTo>
                  <a:lnTo>
                    <a:pt x="3783956" y="1502049"/>
                  </a:lnTo>
                  <a:lnTo>
                    <a:pt x="3786702" y="1474589"/>
                  </a:lnTo>
                  <a:lnTo>
                    <a:pt x="3786702" y="1447130"/>
                  </a:lnTo>
                  <a:lnTo>
                    <a:pt x="3783956" y="1419670"/>
                  </a:lnTo>
                  <a:lnTo>
                    <a:pt x="3778465" y="1392210"/>
                  </a:lnTo>
                  <a:lnTo>
                    <a:pt x="3767481" y="1370242"/>
                  </a:lnTo>
                  <a:lnTo>
                    <a:pt x="3753751" y="1351021"/>
                  </a:lnTo>
                  <a:lnTo>
                    <a:pt x="3748259" y="1340037"/>
                  </a:lnTo>
                  <a:lnTo>
                    <a:pt x="3737275" y="1323561"/>
                  </a:lnTo>
                  <a:lnTo>
                    <a:pt x="3731783" y="1312577"/>
                  </a:lnTo>
                  <a:lnTo>
                    <a:pt x="3729037" y="1304339"/>
                  </a:lnTo>
                  <a:lnTo>
                    <a:pt x="3731566" y="1299281"/>
                  </a:lnTo>
                  <a:lnTo>
                    <a:pt x="3709696" y="1301617"/>
                  </a:lnTo>
                  <a:lnTo>
                    <a:pt x="3696085" y="1304339"/>
                  </a:lnTo>
                  <a:lnTo>
                    <a:pt x="3685101" y="1307085"/>
                  </a:lnTo>
                  <a:lnTo>
                    <a:pt x="3680578" y="1306762"/>
                  </a:lnTo>
                  <a:lnTo>
                    <a:pt x="3671370" y="1309831"/>
                  </a:lnTo>
                  <a:lnTo>
                    <a:pt x="3638419" y="1315323"/>
                  </a:lnTo>
                  <a:lnTo>
                    <a:pt x="3621943" y="1318069"/>
                  </a:lnTo>
                  <a:lnTo>
                    <a:pt x="3608213" y="1320815"/>
                  </a:lnTo>
                  <a:lnTo>
                    <a:pt x="3591737" y="1326307"/>
                  </a:lnTo>
                  <a:lnTo>
                    <a:pt x="3580753" y="1337290"/>
                  </a:lnTo>
                  <a:lnTo>
                    <a:pt x="3575261" y="1342782"/>
                  </a:lnTo>
                  <a:lnTo>
                    <a:pt x="3569769" y="1342782"/>
                  </a:lnTo>
                  <a:lnTo>
                    <a:pt x="3558785" y="1342782"/>
                  </a:lnTo>
                  <a:lnTo>
                    <a:pt x="3545055" y="1337290"/>
                  </a:lnTo>
                  <a:lnTo>
                    <a:pt x="3542071" y="1335500"/>
                  </a:lnTo>
                  <a:lnTo>
                    <a:pt x="3542309" y="1334544"/>
                  </a:lnTo>
                  <a:lnTo>
                    <a:pt x="3547801" y="1326307"/>
                  </a:lnTo>
                  <a:lnTo>
                    <a:pt x="3531326" y="1329053"/>
                  </a:lnTo>
                  <a:lnTo>
                    <a:pt x="3542071" y="1335500"/>
                  </a:lnTo>
                  <a:lnTo>
                    <a:pt x="3539564" y="1345528"/>
                  </a:lnTo>
                  <a:lnTo>
                    <a:pt x="3534072" y="1351020"/>
                  </a:lnTo>
                  <a:lnTo>
                    <a:pt x="3528580" y="1353766"/>
                  </a:lnTo>
                  <a:lnTo>
                    <a:pt x="3523088" y="1351020"/>
                  </a:lnTo>
                  <a:lnTo>
                    <a:pt x="3520342" y="1348274"/>
                  </a:lnTo>
                  <a:lnTo>
                    <a:pt x="3514850" y="1340036"/>
                  </a:lnTo>
                  <a:lnTo>
                    <a:pt x="3506612" y="1331798"/>
                  </a:lnTo>
                  <a:lnTo>
                    <a:pt x="3498374" y="1329053"/>
                  </a:lnTo>
                  <a:lnTo>
                    <a:pt x="3487390" y="1326307"/>
                  </a:lnTo>
                  <a:lnTo>
                    <a:pt x="3478538" y="1326307"/>
                  </a:lnTo>
                  <a:lnTo>
                    <a:pt x="3397870" y="1334923"/>
                  </a:lnTo>
                  <a:lnTo>
                    <a:pt x="3393378" y="1339414"/>
                  </a:lnTo>
                  <a:lnTo>
                    <a:pt x="3379648" y="1350398"/>
                  </a:lnTo>
                  <a:lnTo>
                    <a:pt x="3369763" y="1355341"/>
                  </a:lnTo>
                  <a:lnTo>
                    <a:pt x="3360426" y="1383350"/>
                  </a:lnTo>
                  <a:lnTo>
                    <a:pt x="3354934" y="1399826"/>
                  </a:lnTo>
                  <a:lnTo>
                    <a:pt x="3354934" y="1416302"/>
                  </a:lnTo>
                  <a:lnTo>
                    <a:pt x="3352188" y="1438270"/>
                  </a:lnTo>
                  <a:lnTo>
                    <a:pt x="3352188" y="1457491"/>
                  </a:lnTo>
                  <a:lnTo>
                    <a:pt x="3357680" y="1465729"/>
                  </a:lnTo>
                  <a:lnTo>
                    <a:pt x="3357680" y="1471221"/>
                  </a:lnTo>
                  <a:lnTo>
                    <a:pt x="3357680" y="1473967"/>
                  </a:lnTo>
                  <a:lnTo>
                    <a:pt x="3352188" y="1482205"/>
                  </a:lnTo>
                  <a:lnTo>
                    <a:pt x="3346696" y="1487697"/>
                  </a:lnTo>
                  <a:lnTo>
                    <a:pt x="3338458" y="1487697"/>
                  </a:lnTo>
                  <a:lnTo>
                    <a:pt x="3330221" y="1484951"/>
                  </a:lnTo>
                  <a:lnTo>
                    <a:pt x="3327475" y="1484951"/>
                  </a:lnTo>
                  <a:lnTo>
                    <a:pt x="3321983" y="1479459"/>
                  </a:lnTo>
                  <a:lnTo>
                    <a:pt x="3321983" y="1473967"/>
                  </a:lnTo>
                  <a:lnTo>
                    <a:pt x="3321983" y="1465729"/>
                  </a:lnTo>
                  <a:lnTo>
                    <a:pt x="3324729" y="1460237"/>
                  </a:lnTo>
                  <a:lnTo>
                    <a:pt x="3332967" y="1454745"/>
                  </a:lnTo>
                  <a:lnTo>
                    <a:pt x="3343950" y="1451999"/>
                  </a:lnTo>
                  <a:lnTo>
                    <a:pt x="3341204" y="1435524"/>
                  </a:lnTo>
                  <a:lnTo>
                    <a:pt x="3341204" y="1416302"/>
                  </a:lnTo>
                  <a:lnTo>
                    <a:pt x="3335713" y="1397080"/>
                  </a:lnTo>
                  <a:lnTo>
                    <a:pt x="3327475" y="1377858"/>
                  </a:lnTo>
                  <a:lnTo>
                    <a:pt x="3323915" y="1365400"/>
                  </a:lnTo>
                  <a:lnTo>
                    <a:pt x="3335713" y="1366874"/>
                  </a:lnTo>
                  <a:lnTo>
                    <a:pt x="3323698" y="1342845"/>
                  </a:lnTo>
                  <a:lnTo>
                    <a:pt x="3321983" y="1343028"/>
                  </a:lnTo>
                  <a:lnTo>
                    <a:pt x="3321983" y="1350398"/>
                  </a:lnTo>
                  <a:lnTo>
                    <a:pt x="3321983" y="1358636"/>
                  </a:lnTo>
                  <a:lnTo>
                    <a:pt x="3323915" y="1365400"/>
                  </a:lnTo>
                  <a:lnTo>
                    <a:pt x="3313745" y="1364128"/>
                  </a:lnTo>
                  <a:lnTo>
                    <a:pt x="3305507" y="1364128"/>
                  </a:lnTo>
                  <a:lnTo>
                    <a:pt x="3297269" y="1358636"/>
                  </a:lnTo>
                  <a:lnTo>
                    <a:pt x="3291777" y="1353144"/>
                  </a:lnTo>
                  <a:lnTo>
                    <a:pt x="3289559" y="1346491"/>
                  </a:lnTo>
                  <a:lnTo>
                    <a:pt x="2501585" y="1430654"/>
                  </a:lnTo>
                  <a:lnTo>
                    <a:pt x="3289031" y="1336820"/>
                  </a:lnTo>
                  <a:lnTo>
                    <a:pt x="3289031" y="1331177"/>
                  </a:lnTo>
                  <a:lnTo>
                    <a:pt x="3283539" y="1322939"/>
                  </a:lnTo>
                  <a:lnTo>
                    <a:pt x="3278047" y="1314701"/>
                  </a:lnTo>
                  <a:lnTo>
                    <a:pt x="3269809" y="1309209"/>
                  </a:lnTo>
                  <a:lnTo>
                    <a:pt x="3250587" y="1295479"/>
                  </a:lnTo>
                  <a:lnTo>
                    <a:pt x="3242349" y="1289987"/>
                  </a:lnTo>
                  <a:lnTo>
                    <a:pt x="3234111" y="1281749"/>
                  </a:lnTo>
                  <a:lnTo>
                    <a:pt x="3234111" y="1279003"/>
                  </a:lnTo>
                  <a:lnTo>
                    <a:pt x="3234111" y="1276257"/>
                  </a:lnTo>
                  <a:lnTo>
                    <a:pt x="3236857" y="1276257"/>
                  </a:lnTo>
                  <a:lnTo>
                    <a:pt x="3239603" y="1276257"/>
                  </a:lnTo>
                  <a:lnTo>
                    <a:pt x="3267063" y="1287241"/>
                  </a:lnTo>
                  <a:lnTo>
                    <a:pt x="3294523" y="1298225"/>
                  </a:lnTo>
                  <a:lnTo>
                    <a:pt x="3305507" y="1306463"/>
                  </a:lnTo>
                  <a:lnTo>
                    <a:pt x="3316491" y="1317447"/>
                  </a:lnTo>
                  <a:lnTo>
                    <a:pt x="3319420" y="1323305"/>
                  </a:lnTo>
                  <a:lnTo>
                    <a:pt x="3302761" y="1325685"/>
                  </a:lnTo>
                  <a:lnTo>
                    <a:pt x="3313352" y="1333922"/>
                  </a:lnTo>
                  <a:lnTo>
                    <a:pt x="3323414" y="1332723"/>
                  </a:lnTo>
                  <a:lnTo>
                    <a:pt x="3321983" y="1328431"/>
                  </a:lnTo>
                  <a:lnTo>
                    <a:pt x="3319420" y="1323305"/>
                  </a:lnTo>
                  <a:lnTo>
                    <a:pt x="3321983" y="1322939"/>
                  </a:lnTo>
                  <a:lnTo>
                    <a:pt x="3341204" y="1320193"/>
                  </a:lnTo>
                  <a:lnTo>
                    <a:pt x="3346696" y="1320193"/>
                  </a:lnTo>
                  <a:lnTo>
                    <a:pt x="3352188" y="1320193"/>
                  </a:lnTo>
                  <a:lnTo>
                    <a:pt x="3362660" y="1328046"/>
                  </a:lnTo>
                  <a:lnTo>
                    <a:pt x="3369249" y="1327261"/>
                  </a:lnTo>
                  <a:lnTo>
                    <a:pt x="3371410" y="1322938"/>
                  </a:lnTo>
                  <a:lnTo>
                    <a:pt x="3382394" y="1306463"/>
                  </a:lnTo>
                  <a:lnTo>
                    <a:pt x="3401616" y="1276257"/>
                  </a:lnTo>
                  <a:lnTo>
                    <a:pt x="3412600" y="1262527"/>
                  </a:lnTo>
                  <a:lnTo>
                    <a:pt x="3426329" y="1248797"/>
                  </a:lnTo>
                  <a:lnTo>
                    <a:pt x="3431821" y="1248797"/>
                  </a:lnTo>
                  <a:lnTo>
                    <a:pt x="3440059" y="1248797"/>
                  </a:lnTo>
                  <a:lnTo>
                    <a:pt x="3442805" y="1254289"/>
                  </a:lnTo>
                  <a:lnTo>
                    <a:pt x="3445551" y="1259781"/>
                  </a:lnTo>
                  <a:lnTo>
                    <a:pt x="3442805" y="1268019"/>
                  </a:lnTo>
                  <a:lnTo>
                    <a:pt x="3440059" y="1279003"/>
                  </a:lnTo>
                  <a:lnTo>
                    <a:pt x="3431821" y="1295479"/>
                  </a:lnTo>
                  <a:lnTo>
                    <a:pt x="3409768" y="1322433"/>
                  </a:lnTo>
                  <a:lnTo>
                    <a:pt x="3451987" y="1317402"/>
                  </a:lnTo>
                  <a:lnTo>
                    <a:pt x="3457184" y="1315323"/>
                  </a:lnTo>
                  <a:lnTo>
                    <a:pt x="3468168" y="1312577"/>
                  </a:lnTo>
                  <a:lnTo>
                    <a:pt x="3481898" y="1312577"/>
                  </a:lnTo>
                  <a:lnTo>
                    <a:pt x="3492477" y="1312577"/>
                  </a:lnTo>
                  <a:lnTo>
                    <a:pt x="3544394" y="1306390"/>
                  </a:lnTo>
                  <a:lnTo>
                    <a:pt x="3553295" y="1303423"/>
                  </a:lnTo>
                  <a:lnTo>
                    <a:pt x="3556040" y="1301593"/>
                  </a:lnTo>
                  <a:lnTo>
                    <a:pt x="3578008" y="1296101"/>
                  </a:lnTo>
                  <a:lnTo>
                    <a:pt x="3599976" y="1290609"/>
                  </a:lnTo>
                  <a:lnTo>
                    <a:pt x="3635674" y="1285117"/>
                  </a:lnTo>
                  <a:lnTo>
                    <a:pt x="3654895" y="1282371"/>
                  </a:lnTo>
                  <a:lnTo>
                    <a:pt x="3671371" y="1279625"/>
                  </a:lnTo>
                  <a:lnTo>
                    <a:pt x="3690593" y="1279625"/>
                  </a:lnTo>
                  <a:lnTo>
                    <a:pt x="3702574" y="1281622"/>
                  </a:lnTo>
                  <a:lnTo>
                    <a:pt x="3712560" y="1274132"/>
                  </a:lnTo>
                  <a:lnTo>
                    <a:pt x="3723544" y="1268640"/>
                  </a:lnTo>
                  <a:lnTo>
                    <a:pt x="3740020" y="1265895"/>
                  </a:lnTo>
                  <a:lnTo>
                    <a:pt x="3764734" y="1265895"/>
                  </a:lnTo>
                  <a:lnTo>
                    <a:pt x="3808669" y="1268640"/>
                  </a:lnTo>
                  <a:lnTo>
                    <a:pt x="3841505" y="1270986"/>
                  </a:lnTo>
                  <a:lnTo>
                    <a:pt x="3867773" y="1267856"/>
                  </a:lnTo>
                  <a:lnTo>
                    <a:pt x="3869081" y="1265895"/>
                  </a:lnTo>
                  <a:lnTo>
                    <a:pt x="3871827" y="1260403"/>
                  </a:lnTo>
                  <a:lnTo>
                    <a:pt x="3877319" y="1260403"/>
                  </a:lnTo>
                  <a:lnTo>
                    <a:pt x="3902033" y="1254911"/>
                  </a:lnTo>
                  <a:lnTo>
                    <a:pt x="3932238" y="1249419"/>
                  </a:lnTo>
                  <a:lnTo>
                    <a:pt x="3987158" y="1243927"/>
                  </a:lnTo>
                  <a:lnTo>
                    <a:pt x="4044823" y="1243927"/>
                  </a:lnTo>
                  <a:lnTo>
                    <a:pt x="4068580" y="1243927"/>
                  </a:lnTo>
                  <a:lnTo>
                    <a:pt x="4189063" y="1229570"/>
                  </a:lnTo>
                  <a:lnTo>
                    <a:pt x="4198598" y="1227451"/>
                  </a:lnTo>
                  <a:lnTo>
                    <a:pt x="4248026" y="1219213"/>
                  </a:lnTo>
                  <a:lnTo>
                    <a:pt x="4272739" y="1216467"/>
                  </a:lnTo>
                  <a:lnTo>
                    <a:pt x="4278349" y="1215844"/>
                  </a:lnTo>
                  <a:lnTo>
                    <a:pt x="4462212" y="1183516"/>
                  </a:lnTo>
                  <a:lnTo>
                    <a:pt x="4467704" y="1183516"/>
                  </a:lnTo>
                  <a:lnTo>
                    <a:pt x="4566559" y="1167040"/>
                  </a:lnTo>
                  <a:lnTo>
                    <a:pt x="4591273" y="1169786"/>
                  </a:lnTo>
                  <a:lnTo>
                    <a:pt x="4615987" y="1167040"/>
                  </a:lnTo>
                  <a:lnTo>
                    <a:pt x="4621479" y="1164294"/>
                  </a:lnTo>
                  <a:lnTo>
                    <a:pt x="4629717" y="1156056"/>
                  </a:lnTo>
                  <a:lnTo>
                    <a:pt x="4629717" y="1158802"/>
                  </a:lnTo>
                  <a:lnTo>
                    <a:pt x="4626971" y="1161548"/>
                  </a:lnTo>
                  <a:lnTo>
                    <a:pt x="4624225" y="1169786"/>
                  </a:lnTo>
                  <a:lnTo>
                    <a:pt x="4629717" y="1172532"/>
                  </a:lnTo>
                  <a:lnTo>
                    <a:pt x="4635209" y="1175278"/>
                  </a:lnTo>
                  <a:lnTo>
                    <a:pt x="4637955" y="1186262"/>
                  </a:lnTo>
                  <a:lnTo>
                    <a:pt x="4646192" y="1186262"/>
                  </a:lnTo>
                  <a:lnTo>
                    <a:pt x="4654430" y="1186262"/>
                  </a:lnTo>
                  <a:lnTo>
                    <a:pt x="4665414" y="1191754"/>
                  </a:lnTo>
                  <a:lnTo>
                    <a:pt x="4670906" y="1189008"/>
                  </a:lnTo>
                  <a:lnTo>
                    <a:pt x="4681890" y="1189008"/>
                  </a:lnTo>
                  <a:lnTo>
                    <a:pt x="4690128" y="1186262"/>
                  </a:lnTo>
                  <a:lnTo>
                    <a:pt x="4692874" y="1186262"/>
                  </a:lnTo>
                  <a:lnTo>
                    <a:pt x="4695620" y="1183516"/>
                  </a:lnTo>
                  <a:lnTo>
                    <a:pt x="4695620" y="1180770"/>
                  </a:lnTo>
                  <a:lnTo>
                    <a:pt x="4692874" y="1178024"/>
                  </a:lnTo>
                  <a:lnTo>
                    <a:pt x="4698366" y="1178024"/>
                  </a:lnTo>
                  <a:lnTo>
                    <a:pt x="4703858" y="1175278"/>
                  </a:lnTo>
                  <a:lnTo>
                    <a:pt x="4703858" y="1169786"/>
                  </a:lnTo>
                  <a:lnTo>
                    <a:pt x="4701112" y="1167040"/>
                  </a:lnTo>
                  <a:lnTo>
                    <a:pt x="4706604" y="1164294"/>
                  </a:lnTo>
                  <a:lnTo>
                    <a:pt x="4714842" y="1164294"/>
                  </a:lnTo>
                  <a:lnTo>
                    <a:pt x="4717588" y="1156056"/>
                  </a:lnTo>
                  <a:lnTo>
                    <a:pt x="4720334" y="1147819"/>
                  </a:lnTo>
                  <a:lnTo>
                    <a:pt x="4709350" y="1145073"/>
                  </a:lnTo>
                  <a:lnTo>
                    <a:pt x="4709350" y="1142327"/>
                  </a:lnTo>
                  <a:lnTo>
                    <a:pt x="4767015" y="1131343"/>
                  </a:lnTo>
                  <a:lnTo>
                    <a:pt x="4767015" y="1139581"/>
                  </a:lnTo>
                  <a:lnTo>
                    <a:pt x="4769761" y="1142327"/>
                  </a:lnTo>
                  <a:lnTo>
                    <a:pt x="4775253" y="1142327"/>
                  </a:lnTo>
                  <a:lnTo>
                    <a:pt x="4777999" y="1134089"/>
                  </a:lnTo>
                  <a:lnTo>
                    <a:pt x="4780745" y="1131343"/>
                  </a:lnTo>
                  <a:lnTo>
                    <a:pt x="4783491" y="1128597"/>
                  </a:lnTo>
                  <a:lnTo>
                    <a:pt x="4986694" y="1095645"/>
                  </a:lnTo>
                  <a:lnTo>
                    <a:pt x="4994932" y="1095645"/>
                  </a:lnTo>
                  <a:lnTo>
                    <a:pt x="4997678" y="1092899"/>
                  </a:lnTo>
                  <a:lnTo>
                    <a:pt x="5058089" y="1081915"/>
                  </a:lnTo>
                  <a:lnTo>
                    <a:pt x="5060835" y="1081915"/>
                  </a:lnTo>
                  <a:lnTo>
                    <a:pt x="5063581" y="1084661"/>
                  </a:lnTo>
                  <a:lnTo>
                    <a:pt x="5063581" y="1090153"/>
                  </a:lnTo>
                  <a:lnTo>
                    <a:pt x="5063581" y="1092899"/>
                  </a:lnTo>
                  <a:lnTo>
                    <a:pt x="5074565" y="1087407"/>
                  </a:lnTo>
                  <a:lnTo>
                    <a:pt x="5080057" y="1081915"/>
                  </a:lnTo>
                  <a:lnTo>
                    <a:pt x="5082803" y="1073677"/>
                  </a:lnTo>
                  <a:lnTo>
                    <a:pt x="5080057" y="1073677"/>
                  </a:lnTo>
                  <a:lnTo>
                    <a:pt x="5077311" y="1070931"/>
                  </a:lnTo>
                  <a:lnTo>
                    <a:pt x="5069073" y="1070931"/>
                  </a:lnTo>
                  <a:lnTo>
                    <a:pt x="5063581" y="1068185"/>
                  </a:lnTo>
                  <a:lnTo>
                    <a:pt x="5058089" y="1065439"/>
                  </a:lnTo>
                  <a:lnTo>
                    <a:pt x="5058089" y="1026996"/>
                  </a:lnTo>
                  <a:lnTo>
                    <a:pt x="5060835" y="1029741"/>
                  </a:lnTo>
                  <a:lnTo>
                    <a:pt x="5060835" y="1021504"/>
                  </a:lnTo>
                  <a:lnTo>
                    <a:pt x="5058089" y="1021504"/>
                  </a:lnTo>
                  <a:lnTo>
                    <a:pt x="5058089" y="985806"/>
                  </a:lnTo>
                  <a:lnTo>
                    <a:pt x="5063581" y="985806"/>
                  </a:lnTo>
                  <a:lnTo>
                    <a:pt x="5063581" y="980314"/>
                  </a:lnTo>
                  <a:lnTo>
                    <a:pt x="5063581" y="974822"/>
                  </a:lnTo>
                  <a:lnTo>
                    <a:pt x="5058089" y="974822"/>
                  </a:lnTo>
                  <a:lnTo>
                    <a:pt x="5058089" y="972076"/>
                  </a:lnTo>
                  <a:lnTo>
                    <a:pt x="5060835" y="972076"/>
                  </a:lnTo>
                  <a:lnTo>
                    <a:pt x="5060835" y="969330"/>
                  </a:lnTo>
                  <a:lnTo>
                    <a:pt x="5063581" y="966584"/>
                  </a:lnTo>
                  <a:lnTo>
                    <a:pt x="5071819" y="980314"/>
                  </a:lnTo>
                  <a:lnTo>
                    <a:pt x="5077311" y="983060"/>
                  </a:lnTo>
                  <a:lnTo>
                    <a:pt x="5085549" y="983060"/>
                  </a:lnTo>
                  <a:lnTo>
                    <a:pt x="5082803" y="980314"/>
                  </a:lnTo>
                  <a:lnTo>
                    <a:pt x="5082803" y="977568"/>
                  </a:lnTo>
                  <a:lnTo>
                    <a:pt x="5085549" y="977568"/>
                  </a:lnTo>
                  <a:lnTo>
                    <a:pt x="5088295" y="974822"/>
                  </a:lnTo>
                  <a:lnTo>
                    <a:pt x="5091041" y="974822"/>
                  </a:lnTo>
                  <a:lnTo>
                    <a:pt x="5091041" y="972076"/>
                  </a:lnTo>
                  <a:lnTo>
                    <a:pt x="5080057" y="966584"/>
                  </a:lnTo>
                  <a:lnTo>
                    <a:pt x="5074565" y="966584"/>
                  </a:lnTo>
                  <a:lnTo>
                    <a:pt x="5069073" y="966584"/>
                  </a:lnTo>
                  <a:lnTo>
                    <a:pt x="5063581" y="966584"/>
                  </a:lnTo>
                  <a:lnTo>
                    <a:pt x="5058089" y="966584"/>
                  </a:lnTo>
                  <a:lnTo>
                    <a:pt x="5058089" y="944616"/>
                  </a:lnTo>
                  <a:lnTo>
                    <a:pt x="5060835" y="944616"/>
                  </a:lnTo>
                  <a:lnTo>
                    <a:pt x="5063581" y="939124"/>
                  </a:lnTo>
                  <a:lnTo>
                    <a:pt x="5060835" y="939124"/>
                  </a:lnTo>
                  <a:lnTo>
                    <a:pt x="5060835" y="930886"/>
                  </a:lnTo>
                  <a:lnTo>
                    <a:pt x="5058089" y="930886"/>
                  </a:lnTo>
                  <a:lnTo>
                    <a:pt x="5060835" y="897934"/>
                  </a:lnTo>
                  <a:lnTo>
                    <a:pt x="5063581" y="897934"/>
                  </a:lnTo>
                  <a:lnTo>
                    <a:pt x="5063581" y="892442"/>
                  </a:lnTo>
                  <a:lnTo>
                    <a:pt x="5060835" y="892442"/>
                  </a:lnTo>
                  <a:lnTo>
                    <a:pt x="5060835" y="873220"/>
                  </a:lnTo>
                  <a:lnTo>
                    <a:pt x="5063581" y="873220"/>
                  </a:lnTo>
                  <a:lnTo>
                    <a:pt x="5063581" y="867729"/>
                  </a:lnTo>
                  <a:lnTo>
                    <a:pt x="5060835" y="864983"/>
                  </a:lnTo>
                  <a:lnTo>
                    <a:pt x="5060835" y="623337"/>
                  </a:lnTo>
                  <a:lnTo>
                    <a:pt x="5080057" y="626083"/>
                  </a:lnTo>
                  <a:lnTo>
                    <a:pt x="5096533" y="623337"/>
                  </a:lnTo>
                  <a:lnTo>
                    <a:pt x="5096533" y="620591"/>
                  </a:lnTo>
                  <a:lnTo>
                    <a:pt x="5096533" y="612353"/>
                  </a:lnTo>
                  <a:lnTo>
                    <a:pt x="5093787" y="612353"/>
                  </a:lnTo>
                  <a:lnTo>
                    <a:pt x="5093787" y="609607"/>
                  </a:lnTo>
                  <a:lnTo>
                    <a:pt x="5085549" y="609607"/>
                  </a:lnTo>
                  <a:lnTo>
                    <a:pt x="5082803" y="606861"/>
                  </a:lnTo>
                  <a:lnTo>
                    <a:pt x="5080057" y="604115"/>
                  </a:lnTo>
                  <a:lnTo>
                    <a:pt x="5074565" y="601369"/>
                  </a:lnTo>
                  <a:lnTo>
                    <a:pt x="5074565" y="590385"/>
                  </a:lnTo>
                  <a:lnTo>
                    <a:pt x="5066327" y="587639"/>
                  </a:lnTo>
                  <a:lnTo>
                    <a:pt x="5060835" y="587639"/>
                  </a:lnTo>
                  <a:lnTo>
                    <a:pt x="5060835" y="576655"/>
                  </a:lnTo>
                  <a:lnTo>
                    <a:pt x="5074565" y="576655"/>
                  </a:lnTo>
                  <a:lnTo>
                    <a:pt x="5077311" y="571163"/>
                  </a:lnTo>
                  <a:lnTo>
                    <a:pt x="5080057" y="568417"/>
                  </a:lnTo>
                  <a:lnTo>
                    <a:pt x="5080057" y="571163"/>
                  </a:lnTo>
                  <a:lnTo>
                    <a:pt x="5082803" y="571163"/>
                  </a:lnTo>
                  <a:lnTo>
                    <a:pt x="5085549" y="568417"/>
                  </a:lnTo>
                  <a:lnTo>
                    <a:pt x="5088295" y="562925"/>
                  </a:lnTo>
                  <a:lnTo>
                    <a:pt x="5082803" y="565671"/>
                  </a:lnTo>
                  <a:lnTo>
                    <a:pt x="5077311" y="565671"/>
                  </a:lnTo>
                  <a:lnTo>
                    <a:pt x="5080057" y="557433"/>
                  </a:lnTo>
                  <a:lnTo>
                    <a:pt x="5080057" y="551941"/>
                  </a:lnTo>
                  <a:lnTo>
                    <a:pt x="5077311" y="546449"/>
                  </a:lnTo>
                  <a:lnTo>
                    <a:pt x="5085549" y="543703"/>
                  </a:lnTo>
                  <a:lnTo>
                    <a:pt x="5088295" y="546449"/>
                  </a:lnTo>
                  <a:lnTo>
                    <a:pt x="5091041" y="549195"/>
                  </a:lnTo>
                  <a:lnTo>
                    <a:pt x="5091041" y="551941"/>
                  </a:lnTo>
                  <a:lnTo>
                    <a:pt x="5102025" y="554687"/>
                  </a:lnTo>
                  <a:lnTo>
                    <a:pt x="5113009" y="551941"/>
                  </a:lnTo>
                  <a:lnTo>
                    <a:pt x="5115755" y="543703"/>
                  </a:lnTo>
                  <a:lnTo>
                    <a:pt x="5115755" y="535465"/>
                  </a:lnTo>
                  <a:lnTo>
                    <a:pt x="5113009" y="532719"/>
                  </a:lnTo>
                  <a:lnTo>
                    <a:pt x="5110263" y="532719"/>
                  </a:lnTo>
                  <a:lnTo>
                    <a:pt x="5107517" y="524481"/>
                  </a:lnTo>
                  <a:lnTo>
                    <a:pt x="5181658" y="516243"/>
                  </a:lnTo>
                  <a:lnTo>
                    <a:pt x="5181658" y="518989"/>
                  </a:lnTo>
                  <a:lnTo>
                    <a:pt x="5184404" y="518989"/>
                  </a:lnTo>
                  <a:lnTo>
                    <a:pt x="5187150" y="518989"/>
                  </a:lnTo>
                  <a:lnTo>
                    <a:pt x="5187150" y="513497"/>
                  </a:lnTo>
                  <a:lnTo>
                    <a:pt x="5566095" y="472308"/>
                  </a:lnTo>
                  <a:lnTo>
                    <a:pt x="5571587" y="475054"/>
                  </a:lnTo>
                  <a:lnTo>
                    <a:pt x="5579825" y="475054"/>
                  </a:lnTo>
                  <a:lnTo>
                    <a:pt x="5579825" y="469562"/>
                  </a:lnTo>
                  <a:lnTo>
                    <a:pt x="5631998" y="464070"/>
                  </a:lnTo>
                  <a:lnTo>
                    <a:pt x="5634744" y="464070"/>
                  </a:lnTo>
                  <a:lnTo>
                    <a:pt x="5637490" y="466816"/>
                  </a:lnTo>
                  <a:lnTo>
                    <a:pt x="5640236" y="469562"/>
                  </a:lnTo>
                  <a:lnTo>
                    <a:pt x="5642982" y="469562"/>
                  </a:lnTo>
                  <a:lnTo>
                    <a:pt x="5642982" y="461324"/>
                  </a:lnTo>
                  <a:lnTo>
                    <a:pt x="5656712" y="461324"/>
                  </a:lnTo>
                  <a:lnTo>
                    <a:pt x="5659458" y="461324"/>
                  </a:lnTo>
                  <a:lnTo>
                    <a:pt x="5662204" y="461324"/>
                  </a:lnTo>
                  <a:lnTo>
                    <a:pt x="6087831" y="412526"/>
                  </a:lnTo>
                  <a:lnTo>
                    <a:pt x="6087831" y="417388"/>
                  </a:lnTo>
                  <a:lnTo>
                    <a:pt x="6090577" y="417388"/>
                  </a:lnTo>
                  <a:lnTo>
                    <a:pt x="6093323" y="417388"/>
                  </a:lnTo>
                  <a:lnTo>
                    <a:pt x="6096069" y="414642"/>
                  </a:lnTo>
                  <a:lnTo>
                    <a:pt x="6098815" y="414642"/>
                  </a:lnTo>
                  <a:lnTo>
                    <a:pt x="6098815" y="409150"/>
                  </a:lnTo>
                  <a:lnTo>
                    <a:pt x="6120782" y="406404"/>
                  </a:lnTo>
                  <a:lnTo>
                    <a:pt x="6120782" y="409150"/>
                  </a:lnTo>
                  <a:lnTo>
                    <a:pt x="6126274" y="409150"/>
                  </a:lnTo>
                  <a:lnTo>
                    <a:pt x="6131766" y="411896"/>
                  </a:lnTo>
                  <a:lnTo>
                    <a:pt x="6131766" y="409150"/>
                  </a:lnTo>
                  <a:lnTo>
                    <a:pt x="6131766" y="406404"/>
                  </a:lnTo>
                  <a:lnTo>
                    <a:pt x="6152361" y="404116"/>
                  </a:lnTo>
                  <a:lnTo>
                    <a:pt x="6145496" y="406404"/>
                  </a:lnTo>
                  <a:lnTo>
                    <a:pt x="6137258" y="409150"/>
                  </a:lnTo>
                  <a:lnTo>
                    <a:pt x="6137258" y="411896"/>
                  </a:lnTo>
                  <a:lnTo>
                    <a:pt x="6142750" y="411896"/>
                  </a:lnTo>
                  <a:lnTo>
                    <a:pt x="6142750" y="417388"/>
                  </a:lnTo>
                  <a:lnTo>
                    <a:pt x="6145496" y="417388"/>
                  </a:lnTo>
                  <a:lnTo>
                    <a:pt x="6145496" y="420134"/>
                  </a:lnTo>
                  <a:lnTo>
                    <a:pt x="6142750" y="420134"/>
                  </a:lnTo>
                  <a:lnTo>
                    <a:pt x="6142750" y="422880"/>
                  </a:lnTo>
                  <a:lnTo>
                    <a:pt x="6148242" y="422880"/>
                  </a:lnTo>
                  <a:lnTo>
                    <a:pt x="6148242" y="417388"/>
                  </a:lnTo>
                  <a:lnTo>
                    <a:pt x="6150988" y="414642"/>
                  </a:lnTo>
                  <a:lnTo>
                    <a:pt x="6153734" y="409150"/>
                  </a:lnTo>
                  <a:lnTo>
                    <a:pt x="6153734" y="403964"/>
                  </a:lnTo>
                  <a:lnTo>
                    <a:pt x="6156480" y="403658"/>
                  </a:lnTo>
                  <a:lnTo>
                    <a:pt x="6164718" y="403658"/>
                  </a:lnTo>
                  <a:lnTo>
                    <a:pt x="6172956" y="400912"/>
                  </a:lnTo>
                  <a:lnTo>
                    <a:pt x="6175702" y="403658"/>
                  </a:lnTo>
                  <a:lnTo>
                    <a:pt x="6175702" y="406404"/>
                  </a:lnTo>
                  <a:lnTo>
                    <a:pt x="6167464" y="406404"/>
                  </a:lnTo>
                  <a:lnTo>
                    <a:pt x="6167464" y="411896"/>
                  </a:lnTo>
                  <a:lnTo>
                    <a:pt x="6170210" y="411896"/>
                  </a:lnTo>
                  <a:lnTo>
                    <a:pt x="6172956" y="411896"/>
                  </a:lnTo>
                  <a:lnTo>
                    <a:pt x="6175702" y="411896"/>
                  </a:lnTo>
                  <a:lnTo>
                    <a:pt x="6181194" y="411896"/>
                  </a:lnTo>
                  <a:lnTo>
                    <a:pt x="6181194" y="406404"/>
                  </a:lnTo>
                  <a:lnTo>
                    <a:pt x="6186686" y="403658"/>
                  </a:lnTo>
                  <a:lnTo>
                    <a:pt x="6189432" y="400912"/>
                  </a:lnTo>
                  <a:lnTo>
                    <a:pt x="6194924" y="398166"/>
                  </a:lnTo>
                  <a:lnTo>
                    <a:pt x="6194924" y="403658"/>
                  </a:lnTo>
                  <a:lnTo>
                    <a:pt x="6200416" y="406404"/>
                  </a:lnTo>
                  <a:lnTo>
                    <a:pt x="6205908" y="406404"/>
                  </a:lnTo>
                  <a:lnTo>
                    <a:pt x="6211400" y="409150"/>
                  </a:lnTo>
                  <a:lnTo>
                    <a:pt x="6214146" y="403658"/>
                  </a:lnTo>
                  <a:lnTo>
                    <a:pt x="6214146" y="409150"/>
                  </a:lnTo>
                  <a:lnTo>
                    <a:pt x="6216892" y="411896"/>
                  </a:lnTo>
                  <a:lnTo>
                    <a:pt x="6222384" y="411896"/>
                  </a:lnTo>
                  <a:lnTo>
                    <a:pt x="6227875" y="414642"/>
                  </a:lnTo>
                  <a:lnTo>
                    <a:pt x="6233367" y="414642"/>
                  </a:lnTo>
                  <a:lnTo>
                    <a:pt x="6244351" y="409150"/>
                  </a:lnTo>
                  <a:lnTo>
                    <a:pt x="6249843" y="409150"/>
                  </a:lnTo>
                  <a:lnTo>
                    <a:pt x="6252589" y="411896"/>
                  </a:lnTo>
                  <a:lnTo>
                    <a:pt x="6252589" y="400912"/>
                  </a:lnTo>
                  <a:lnTo>
                    <a:pt x="6249843" y="403658"/>
                  </a:lnTo>
                  <a:lnTo>
                    <a:pt x="6249843" y="406404"/>
                  </a:lnTo>
                  <a:lnTo>
                    <a:pt x="6247097" y="406404"/>
                  </a:lnTo>
                  <a:lnTo>
                    <a:pt x="6244351" y="403658"/>
                  </a:lnTo>
                  <a:lnTo>
                    <a:pt x="6238859" y="406404"/>
                  </a:lnTo>
                  <a:lnTo>
                    <a:pt x="6238859" y="403658"/>
                  </a:lnTo>
                  <a:lnTo>
                    <a:pt x="6241605" y="400912"/>
                  </a:lnTo>
                  <a:lnTo>
                    <a:pt x="6244351" y="398166"/>
                  </a:lnTo>
                  <a:lnTo>
                    <a:pt x="6244351" y="392675"/>
                  </a:lnTo>
                  <a:lnTo>
                    <a:pt x="6249843" y="392675"/>
                  </a:lnTo>
                  <a:lnTo>
                    <a:pt x="6249843" y="395420"/>
                  </a:lnTo>
                  <a:lnTo>
                    <a:pt x="6252589" y="398166"/>
                  </a:lnTo>
                  <a:lnTo>
                    <a:pt x="6255335" y="395420"/>
                  </a:lnTo>
                  <a:lnTo>
                    <a:pt x="6258081" y="392675"/>
                  </a:lnTo>
                  <a:lnTo>
                    <a:pt x="6260827" y="392675"/>
                  </a:lnTo>
                  <a:lnTo>
                    <a:pt x="6266319" y="395420"/>
                  </a:lnTo>
                  <a:lnTo>
                    <a:pt x="6266319" y="389929"/>
                  </a:lnTo>
                  <a:close/>
                  <a:moveTo>
                    <a:pt x="1235691" y="354231"/>
                  </a:moveTo>
                  <a:lnTo>
                    <a:pt x="1219215" y="356977"/>
                  </a:lnTo>
                  <a:lnTo>
                    <a:pt x="1219215" y="367961"/>
                  </a:lnTo>
                  <a:lnTo>
                    <a:pt x="1224706" y="370707"/>
                  </a:lnTo>
                  <a:lnTo>
                    <a:pt x="1224706" y="373453"/>
                  </a:lnTo>
                  <a:lnTo>
                    <a:pt x="1224706" y="378945"/>
                  </a:lnTo>
                  <a:lnTo>
                    <a:pt x="1227452" y="381691"/>
                  </a:lnTo>
                  <a:lnTo>
                    <a:pt x="1230199" y="387183"/>
                  </a:lnTo>
                  <a:lnTo>
                    <a:pt x="1243927" y="387183"/>
                  </a:lnTo>
                  <a:lnTo>
                    <a:pt x="1254913" y="381691"/>
                  </a:lnTo>
                  <a:lnTo>
                    <a:pt x="1249421" y="370707"/>
                  </a:lnTo>
                  <a:lnTo>
                    <a:pt x="1249421" y="365215"/>
                  </a:lnTo>
                  <a:lnTo>
                    <a:pt x="1246673" y="359723"/>
                  </a:lnTo>
                  <a:close/>
                  <a:moveTo>
                    <a:pt x="1573445" y="351485"/>
                  </a:moveTo>
                  <a:lnTo>
                    <a:pt x="1559715" y="356977"/>
                  </a:lnTo>
                  <a:lnTo>
                    <a:pt x="1554223" y="362469"/>
                  </a:lnTo>
                  <a:lnTo>
                    <a:pt x="1554223" y="367961"/>
                  </a:lnTo>
                  <a:lnTo>
                    <a:pt x="1554223" y="370707"/>
                  </a:lnTo>
                  <a:lnTo>
                    <a:pt x="1556969" y="370707"/>
                  </a:lnTo>
                  <a:lnTo>
                    <a:pt x="1565206" y="370707"/>
                  </a:lnTo>
                  <a:lnTo>
                    <a:pt x="1570699" y="376199"/>
                  </a:lnTo>
                  <a:lnTo>
                    <a:pt x="1576191" y="378945"/>
                  </a:lnTo>
                  <a:lnTo>
                    <a:pt x="1576191" y="373453"/>
                  </a:lnTo>
                  <a:lnTo>
                    <a:pt x="1578936" y="365215"/>
                  </a:lnTo>
                  <a:lnTo>
                    <a:pt x="1590766" y="357822"/>
                  </a:lnTo>
                  <a:lnTo>
                    <a:pt x="1576191" y="359723"/>
                  </a:lnTo>
                  <a:lnTo>
                    <a:pt x="1576191" y="362469"/>
                  </a:lnTo>
                  <a:lnTo>
                    <a:pt x="1573445" y="359723"/>
                  </a:lnTo>
                  <a:lnTo>
                    <a:pt x="1570699" y="356977"/>
                  </a:lnTo>
                  <a:lnTo>
                    <a:pt x="1570699" y="354231"/>
                  </a:lnTo>
                  <a:close/>
                  <a:moveTo>
                    <a:pt x="1452622" y="351485"/>
                  </a:moveTo>
                  <a:lnTo>
                    <a:pt x="1452622" y="354231"/>
                  </a:lnTo>
                  <a:lnTo>
                    <a:pt x="1458113" y="351485"/>
                  </a:lnTo>
                  <a:close/>
                  <a:moveTo>
                    <a:pt x="944616" y="351485"/>
                  </a:moveTo>
                  <a:lnTo>
                    <a:pt x="939124" y="356977"/>
                  </a:lnTo>
                  <a:lnTo>
                    <a:pt x="930887" y="356977"/>
                  </a:lnTo>
                  <a:lnTo>
                    <a:pt x="922648" y="356977"/>
                  </a:lnTo>
                  <a:lnTo>
                    <a:pt x="914410" y="354231"/>
                  </a:lnTo>
                  <a:close/>
                  <a:moveTo>
                    <a:pt x="6634280" y="348739"/>
                  </a:moveTo>
                  <a:lnTo>
                    <a:pt x="6623296" y="351485"/>
                  </a:lnTo>
                  <a:lnTo>
                    <a:pt x="6612312" y="351485"/>
                  </a:lnTo>
                  <a:close/>
                  <a:moveTo>
                    <a:pt x="1507541" y="343247"/>
                  </a:moveTo>
                  <a:lnTo>
                    <a:pt x="1502050" y="345993"/>
                  </a:lnTo>
                  <a:lnTo>
                    <a:pt x="1499304" y="345993"/>
                  </a:lnTo>
                  <a:lnTo>
                    <a:pt x="1499304" y="351485"/>
                  </a:lnTo>
                  <a:lnTo>
                    <a:pt x="1504796" y="351485"/>
                  </a:lnTo>
                  <a:lnTo>
                    <a:pt x="1507541" y="354231"/>
                  </a:lnTo>
                  <a:lnTo>
                    <a:pt x="1499304" y="356977"/>
                  </a:lnTo>
                  <a:lnTo>
                    <a:pt x="1496557" y="356977"/>
                  </a:lnTo>
                  <a:lnTo>
                    <a:pt x="1493811" y="354231"/>
                  </a:lnTo>
                  <a:lnTo>
                    <a:pt x="1491065" y="356977"/>
                  </a:lnTo>
                  <a:lnTo>
                    <a:pt x="1491065" y="359723"/>
                  </a:lnTo>
                  <a:lnTo>
                    <a:pt x="1493811" y="362469"/>
                  </a:lnTo>
                  <a:lnTo>
                    <a:pt x="1491065" y="367961"/>
                  </a:lnTo>
                  <a:lnTo>
                    <a:pt x="1496557" y="370707"/>
                  </a:lnTo>
                  <a:lnTo>
                    <a:pt x="1502050" y="373453"/>
                  </a:lnTo>
                  <a:lnTo>
                    <a:pt x="1504796" y="373453"/>
                  </a:lnTo>
                  <a:lnTo>
                    <a:pt x="1507541" y="370707"/>
                  </a:lnTo>
                  <a:lnTo>
                    <a:pt x="1507541" y="365215"/>
                  </a:lnTo>
                  <a:lnTo>
                    <a:pt x="1510287" y="367961"/>
                  </a:lnTo>
                  <a:lnTo>
                    <a:pt x="1513033" y="367961"/>
                  </a:lnTo>
                  <a:lnTo>
                    <a:pt x="1513033" y="362469"/>
                  </a:lnTo>
                  <a:lnTo>
                    <a:pt x="1515779" y="362469"/>
                  </a:lnTo>
                  <a:lnTo>
                    <a:pt x="1518526" y="359723"/>
                  </a:lnTo>
                  <a:lnTo>
                    <a:pt x="1521272" y="359723"/>
                  </a:lnTo>
                  <a:lnTo>
                    <a:pt x="1524017" y="359723"/>
                  </a:lnTo>
                  <a:lnTo>
                    <a:pt x="1521272" y="356977"/>
                  </a:lnTo>
                  <a:lnTo>
                    <a:pt x="1521272" y="354231"/>
                  </a:lnTo>
                  <a:lnTo>
                    <a:pt x="1518526" y="348739"/>
                  </a:lnTo>
                  <a:lnTo>
                    <a:pt x="1510287" y="348739"/>
                  </a:lnTo>
                  <a:close/>
                  <a:moveTo>
                    <a:pt x="1230199" y="343247"/>
                  </a:moveTo>
                  <a:lnTo>
                    <a:pt x="1230199" y="345993"/>
                  </a:lnTo>
                  <a:lnTo>
                    <a:pt x="1232945" y="345993"/>
                  </a:lnTo>
                  <a:lnTo>
                    <a:pt x="1235691" y="348739"/>
                  </a:lnTo>
                  <a:lnTo>
                    <a:pt x="1235691" y="345993"/>
                  </a:lnTo>
                  <a:lnTo>
                    <a:pt x="1232945" y="345993"/>
                  </a:lnTo>
                  <a:lnTo>
                    <a:pt x="1232945" y="343247"/>
                  </a:lnTo>
                  <a:close/>
                  <a:moveTo>
                    <a:pt x="1576191" y="340501"/>
                  </a:moveTo>
                  <a:lnTo>
                    <a:pt x="1576191" y="343247"/>
                  </a:lnTo>
                  <a:lnTo>
                    <a:pt x="1573445" y="343247"/>
                  </a:lnTo>
                  <a:lnTo>
                    <a:pt x="1573445" y="345993"/>
                  </a:lnTo>
                  <a:lnTo>
                    <a:pt x="1576191" y="345993"/>
                  </a:lnTo>
                  <a:lnTo>
                    <a:pt x="1578937" y="345993"/>
                  </a:lnTo>
                  <a:lnTo>
                    <a:pt x="1581682" y="348739"/>
                  </a:lnTo>
                  <a:lnTo>
                    <a:pt x="1584428" y="345993"/>
                  </a:lnTo>
                  <a:lnTo>
                    <a:pt x="1584428" y="343247"/>
                  </a:lnTo>
                  <a:lnTo>
                    <a:pt x="1581682" y="343247"/>
                  </a:lnTo>
                  <a:close/>
                  <a:moveTo>
                    <a:pt x="1101137" y="335009"/>
                  </a:moveTo>
                  <a:lnTo>
                    <a:pt x="1087407" y="340501"/>
                  </a:lnTo>
                  <a:lnTo>
                    <a:pt x="1070932" y="345993"/>
                  </a:lnTo>
                  <a:lnTo>
                    <a:pt x="1051710" y="351485"/>
                  </a:lnTo>
                  <a:lnTo>
                    <a:pt x="1032487" y="351485"/>
                  </a:lnTo>
                  <a:lnTo>
                    <a:pt x="996790" y="351485"/>
                  </a:lnTo>
                  <a:lnTo>
                    <a:pt x="963838" y="348739"/>
                  </a:lnTo>
                  <a:close/>
                  <a:moveTo>
                    <a:pt x="1620127" y="332263"/>
                  </a:moveTo>
                  <a:lnTo>
                    <a:pt x="1617380" y="335009"/>
                  </a:lnTo>
                  <a:lnTo>
                    <a:pt x="1617380" y="337755"/>
                  </a:lnTo>
                  <a:lnTo>
                    <a:pt x="1620127" y="340501"/>
                  </a:lnTo>
                  <a:lnTo>
                    <a:pt x="1622873" y="337755"/>
                  </a:lnTo>
                  <a:lnTo>
                    <a:pt x="1625618" y="335009"/>
                  </a:lnTo>
                  <a:lnTo>
                    <a:pt x="1622873" y="332263"/>
                  </a:lnTo>
                  <a:close/>
                  <a:moveTo>
                    <a:pt x="1134089" y="329517"/>
                  </a:moveTo>
                  <a:lnTo>
                    <a:pt x="1128598" y="343247"/>
                  </a:lnTo>
                  <a:lnTo>
                    <a:pt x="1125851" y="348739"/>
                  </a:lnTo>
                  <a:lnTo>
                    <a:pt x="1123105" y="348739"/>
                  </a:lnTo>
                  <a:lnTo>
                    <a:pt x="1120359" y="345993"/>
                  </a:lnTo>
                  <a:lnTo>
                    <a:pt x="1114868" y="343247"/>
                  </a:lnTo>
                  <a:lnTo>
                    <a:pt x="1114868" y="340501"/>
                  </a:lnTo>
                  <a:lnTo>
                    <a:pt x="1117613" y="332263"/>
                  </a:lnTo>
                  <a:close/>
                  <a:moveTo>
                    <a:pt x="1553356" y="327060"/>
                  </a:moveTo>
                  <a:lnTo>
                    <a:pt x="1559715" y="328039"/>
                  </a:lnTo>
                  <a:lnTo>
                    <a:pt x="1559715" y="329517"/>
                  </a:lnTo>
                  <a:lnTo>
                    <a:pt x="1559715" y="335009"/>
                  </a:lnTo>
                  <a:lnTo>
                    <a:pt x="1551477" y="337755"/>
                  </a:lnTo>
                  <a:lnTo>
                    <a:pt x="1543239" y="337755"/>
                  </a:lnTo>
                  <a:lnTo>
                    <a:pt x="1543239" y="335009"/>
                  </a:lnTo>
                  <a:lnTo>
                    <a:pt x="1540493" y="332263"/>
                  </a:lnTo>
                  <a:lnTo>
                    <a:pt x="1545985" y="329517"/>
                  </a:lnTo>
                  <a:close/>
                  <a:moveTo>
                    <a:pt x="1559715" y="326771"/>
                  </a:moveTo>
                  <a:lnTo>
                    <a:pt x="1561213" y="328269"/>
                  </a:lnTo>
                  <a:lnTo>
                    <a:pt x="1559715" y="328039"/>
                  </a:lnTo>
                  <a:close/>
                  <a:moveTo>
                    <a:pt x="1551477" y="326771"/>
                  </a:moveTo>
                  <a:lnTo>
                    <a:pt x="1554223" y="326771"/>
                  </a:lnTo>
                  <a:lnTo>
                    <a:pt x="1553356" y="327060"/>
                  </a:lnTo>
                  <a:close/>
                  <a:moveTo>
                    <a:pt x="1419121" y="323751"/>
                  </a:moveTo>
                  <a:lnTo>
                    <a:pt x="1422416" y="324025"/>
                  </a:lnTo>
                  <a:lnTo>
                    <a:pt x="1419670" y="324025"/>
                  </a:lnTo>
                  <a:close/>
                  <a:moveTo>
                    <a:pt x="1248774" y="318695"/>
                  </a:moveTo>
                  <a:lnTo>
                    <a:pt x="1227452" y="324025"/>
                  </a:lnTo>
                  <a:lnTo>
                    <a:pt x="1197247" y="324025"/>
                  </a:lnTo>
                  <a:close/>
                  <a:moveTo>
                    <a:pt x="1249421" y="318533"/>
                  </a:moveTo>
                  <a:lnTo>
                    <a:pt x="1249202" y="318650"/>
                  </a:lnTo>
                  <a:lnTo>
                    <a:pt x="1248774" y="318695"/>
                  </a:lnTo>
                  <a:close/>
                  <a:moveTo>
                    <a:pt x="1850788" y="313042"/>
                  </a:moveTo>
                  <a:lnTo>
                    <a:pt x="1737229" y="333264"/>
                  </a:lnTo>
                  <a:lnTo>
                    <a:pt x="1754679" y="335009"/>
                  </a:lnTo>
                  <a:lnTo>
                    <a:pt x="1779393" y="335009"/>
                  </a:lnTo>
                  <a:lnTo>
                    <a:pt x="1806852" y="332263"/>
                  </a:lnTo>
                  <a:lnTo>
                    <a:pt x="1828821" y="326772"/>
                  </a:lnTo>
                  <a:lnTo>
                    <a:pt x="1839804" y="321280"/>
                  </a:lnTo>
                  <a:lnTo>
                    <a:pt x="1848043" y="315788"/>
                  </a:lnTo>
                  <a:close/>
                  <a:moveTo>
                    <a:pt x="1340038" y="310295"/>
                  </a:moveTo>
                  <a:lnTo>
                    <a:pt x="1318068" y="324025"/>
                  </a:lnTo>
                  <a:lnTo>
                    <a:pt x="1315322" y="324025"/>
                  </a:lnTo>
                  <a:lnTo>
                    <a:pt x="1312577" y="326771"/>
                  </a:lnTo>
                  <a:lnTo>
                    <a:pt x="1304341" y="324025"/>
                  </a:lnTo>
                  <a:lnTo>
                    <a:pt x="1298847" y="321279"/>
                  </a:lnTo>
                  <a:lnTo>
                    <a:pt x="1282371" y="315787"/>
                  </a:lnTo>
                  <a:close/>
                  <a:moveTo>
                    <a:pt x="1857837" y="305992"/>
                  </a:moveTo>
                  <a:lnTo>
                    <a:pt x="1856280" y="307549"/>
                  </a:lnTo>
                  <a:lnTo>
                    <a:pt x="1856280" y="307550"/>
                  </a:lnTo>
                  <a:close/>
                  <a:moveTo>
                    <a:pt x="1513033" y="304803"/>
                  </a:moveTo>
                  <a:lnTo>
                    <a:pt x="1507541" y="307549"/>
                  </a:lnTo>
                  <a:lnTo>
                    <a:pt x="1507541" y="315787"/>
                  </a:lnTo>
                  <a:lnTo>
                    <a:pt x="1510287" y="315787"/>
                  </a:lnTo>
                  <a:lnTo>
                    <a:pt x="1513033" y="318533"/>
                  </a:lnTo>
                  <a:lnTo>
                    <a:pt x="1513033" y="313041"/>
                  </a:lnTo>
                  <a:lnTo>
                    <a:pt x="1518526" y="313041"/>
                  </a:lnTo>
                  <a:lnTo>
                    <a:pt x="1524017" y="313041"/>
                  </a:lnTo>
                  <a:lnTo>
                    <a:pt x="1529509" y="313041"/>
                  </a:lnTo>
                  <a:lnTo>
                    <a:pt x="1529509" y="307549"/>
                  </a:lnTo>
                  <a:lnTo>
                    <a:pt x="1526763" y="304803"/>
                  </a:lnTo>
                  <a:lnTo>
                    <a:pt x="1524017" y="304803"/>
                  </a:lnTo>
                  <a:close/>
                  <a:moveTo>
                    <a:pt x="1408686" y="302057"/>
                  </a:moveTo>
                  <a:lnTo>
                    <a:pt x="1414179" y="302057"/>
                  </a:lnTo>
                  <a:lnTo>
                    <a:pt x="1411434" y="304803"/>
                  </a:lnTo>
                  <a:lnTo>
                    <a:pt x="1408686" y="304803"/>
                  </a:lnTo>
                  <a:lnTo>
                    <a:pt x="1408686" y="307549"/>
                  </a:lnTo>
                  <a:lnTo>
                    <a:pt x="1408686" y="310295"/>
                  </a:lnTo>
                  <a:lnTo>
                    <a:pt x="1405940" y="313041"/>
                  </a:lnTo>
                  <a:lnTo>
                    <a:pt x="1408686" y="313041"/>
                  </a:lnTo>
                  <a:lnTo>
                    <a:pt x="1411434" y="313041"/>
                  </a:lnTo>
                  <a:lnTo>
                    <a:pt x="1414179" y="313041"/>
                  </a:lnTo>
                  <a:lnTo>
                    <a:pt x="1416924" y="313041"/>
                  </a:lnTo>
                  <a:lnTo>
                    <a:pt x="1416924" y="315787"/>
                  </a:lnTo>
                  <a:lnTo>
                    <a:pt x="1416924" y="318533"/>
                  </a:lnTo>
                  <a:lnTo>
                    <a:pt x="1414179" y="318533"/>
                  </a:lnTo>
                  <a:lnTo>
                    <a:pt x="1414179" y="321279"/>
                  </a:lnTo>
                  <a:lnTo>
                    <a:pt x="1419121" y="323751"/>
                  </a:lnTo>
                  <a:lnTo>
                    <a:pt x="1389464" y="321279"/>
                  </a:lnTo>
                  <a:lnTo>
                    <a:pt x="1381227" y="321279"/>
                  </a:lnTo>
                  <a:lnTo>
                    <a:pt x="1386718" y="318533"/>
                  </a:lnTo>
                  <a:lnTo>
                    <a:pt x="1386718" y="315787"/>
                  </a:lnTo>
                  <a:lnTo>
                    <a:pt x="1381227" y="321279"/>
                  </a:lnTo>
                  <a:lnTo>
                    <a:pt x="1367496" y="313041"/>
                  </a:lnTo>
                  <a:lnTo>
                    <a:pt x="1353766" y="307549"/>
                  </a:lnTo>
                  <a:lnTo>
                    <a:pt x="1397703" y="304803"/>
                  </a:lnTo>
                  <a:lnTo>
                    <a:pt x="1394958" y="307549"/>
                  </a:lnTo>
                  <a:lnTo>
                    <a:pt x="1403194" y="304803"/>
                  </a:lnTo>
                  <a:close/>
                  <a:moveTo>
                    <a:pt x="1721728" y="299311"/>
                  </a:moveTo>
                  <a:lnTo>
                    <a:pt x="1721728" y="302057"/>
                  </a:lnTo>
                  <a:lnTo>
                    <a:pt x="1721728" y="304803"/>
                  </a:lnTo>
                  <a:lnTo>
                    <a:pt x="1721728" y="307549"/>
                  </a:lnTo>
                  <a:lnTo>
                    <a:pt x="1727220" y="307549"/>
                  </a:lnTo>
                  <a:lnTo>
                    <a:pt x="1727220" y="302057"/>
                  </a:lnTo>
                  <a:close/>
                  <a:moveTo>
                    <a:pt x="1600905" y="296565"/>
                  </a:moveTo>
                  <a:lnTo>
                    <a:pt x="1589921" y="304803"/>
                  </a:lnTo>
                  <a:lnTo>
                    <a:pt x="1581682" y="310295"/>
                  </a:lnTo>
                  <a:lnTo>
                    <a:pt x="1581682" y="307549"/>
                  </a:lnTo>
                  <a:lnTo>
                    <a:pt x="1573445" y="302057"/>
                  </a:lnTo>
                  <a:lnTo>
                    <a:pt x="1565206" y="302057"/>
                  </a:lnTo>
                  <a:lnTo>
                    <a:pt x="1562461" y="307549"/>
                  </a:lnTo>
                  <a:lnTo>
                    <a:pt x="1565206" y="313041"/>
                  </a:lnTo>
                  <a:lnTo>
                    <a:pt x="1548731" y="313041"/>
                  </a:lnTo>
                  <a:lnTo>
                    <a:pt x="1529509" y="315787"/>
                  </a:lnTo>
                  <a:lnTo>
                    <a:pt x="1524017" y="318533"/>
                  </a:lnTo>
                  <a:lnTo>
                    <a:pt x="1526763" y="318533"/>
                  </a:lnTo>
                  <a:lnTo>
                    <a:pt x="1518526" y="324025"/>
                  </a:lnTo>
                  <a:lnTo>
                    <a:pt x="1510287" y="332263"/>
                  </a:lnTo>
                  <a:lnTo>
                    <a:pt x="1526763" y="326771"/>
                  </a:lnTo>
                  <a:lnTo>
                    <a:pt x="1529509" y="332263"/>
                  </a:lnTo>
                  <a:lnTo>
                    <a:pt x="1515779" y="332263"/>
                  </a:lnTo>
                  <a:lnTo>
                    <a:pt x="1515779" y="337755"/>
                  </a:lnTo>
                  <a:lnTo>
                    <a:pt x="1518526" y="340501"/>
                  </a:lnTo>
                  <a:lnTo>
                    <a:pt x="1518526" y="345993"/>
                  </a:lnTo>
                  <a:lnTo>
                    <a:pt x="1526763" y="351485"/>
                  </a:lnTo>
                  <a:lnTo>
                    <a:pt x="1529509" y="351485"/>
                  </a:lnTo>
                  <a:lnTo>
                    <a:pt x="1535002" y="351485"/>
                  </a:lnTo>
                  <a:lnTo>
                    <a:pt x="1535002" y="340501"/>
                  </a:lnTo>
                  <a:lnTo>
                    <a:pt x="1532255" y="332263"/>
                  </a:lnTo>
                  <a:lnTo>
                    <a:pt x="1535002" y="329517"/>
                  </a:lnTo>
                  <a:lnTo>
                    <a:pt x="1537748" y="329517"/>
                  </a:lnTo>
                  <a:lnTo>
                    <a:pt x="1537748" y="337755"/>
                  </a:lnTo>
                  <a:lnTo>
                    <a:pt x="1537748" y="345993"/>
                  </a:lnTo>
                  <a:lnTo>
                    <a:pt x="1545985" y="348739"/>
                  </a:lnTo>
                  <a:lnTo>
                    <a:pt x="1554223" y="345993"/>
                  </a:lnTo>
                  <a:lnTo>
                    <a:pt x="1562461" y="343247"/>
                  </a:lnTo>
                  <a:lnTo>
                    <a:pt x="1570699" y="340501"/>
                  </a:lnTo>
                  <a:lnTo>
                    <a:pt x="1565206" y="332263"/>
                  </a:lnTo>
                  <a:lnTo>
                    <a:pt x="1561213" y="328269"/>
                  </a:lnTo>
                  <a:lnTo>
                    <a:pt x="1587175" y="332263"/>
                  </a:lnTo>
                  <a:lnTo>
                    <a:pt x="1603651" y="332263"/>
                  </a:lnTo>
                  <a:lnTo>
                    <a:pt x="1609143" y="326771"/>
                  </a:lnTo>
                  <a:lnTo>
                    <a:pt x="1617380" y="321279"/>
                  </a:lnTo>
                  <a:lnTo>
                    <a:pt x="1609143" y="321279"/>
                  </a:lnTo>
                  <a:lnTo>
                    <a:pt x="1603651" y="315787"/>
                  </a:lnTo>
                  <a:lnTo>
                    <a:pt x="1600905" y="307549"/>
                  </a:lnTo>
                  <a:close/>
                  <a:moveTo>
                    <a:pt x="1551477" y="296565"/>
                  </a:moveTo>
                  <a:lnTo>
                    <a:pt x="1543239" y="302057"/>
                  </a:lnTo>
                  <a:lnTo>
                    <a:pt x="1532255" y="302057"/>
                  </a:lnTo>
                  <a:lnTo>
                    <a:pt x="1535002" y="310295"/>
                  </a:lnTo>
                  <a:lnTo>
                    <a:pt x="1540493" y="313041"/>
                  </a:lnTo>
                  <a:lnTo>
                    <a:pt x="1545985" y="307549"/>
                  </a:lnTo>
                  <a:lnTo>
                    <a:pt x="1545985" y="304803"/>
                  </a:lnTo>
                  <a:lnTo>
                    <a:pt x="1551477" y="304803"/>
                  </a:lnTo>
                  <a:close/>
                  <a:moveTo>
                    <a:pt x="1688776" y="282836"/>
                  </a:moveTo>
                  <a:lnTo>
                    <a:pt x="1664062" y="291073"/>
                  </a:lnTo>
                  <a:lnTo>
                    <a:pt x="1639348" y="296565"/>
                  </a:lnTo>
                  <a:lnTo>
                    <a:pt x="1625618" y="291073"/>
                  </a:lnTo>
                  <a:lnTo>
                    <a:pt x="1617380" y="291073"/>
                  </a:lnTo>
                  <a:lnTo>
                    <a:pt x="1609143" y="291073"/>
                  </a:lnTo>
                  <a:lnTo>
                    <a:pt x="1609143" y="296565"/>
                  </a:lnTo>
                  <a:lnTo>
                    <a:pt x="1611889" y="302057"/>
                  </a:lnTo>
                  <a:lnTo>
                    <a:pt x="1617380" y="302057"/>
                  </a:lnTo>
                  <a:lnTo>
                    <a:pt x="1620127" y="302057"/>
                  </a:lnTo>
                  <a:lnTo>
                    <a:pt x="1631111" y="299311"/>
                  </a:lnTo>
                  <a:lnTo>
                    <a:pt x="1639348" y="296565"/>
                  </a:lnTo>
                  <a:lnTo>
                    <a:pt x="1661316" y="296565"/>
                  </a:lnTo>
                  <a:lnTo>
                    <a:pt x="1683284" y="293819"/>
                  </a:lnTo>
                  <a:lnTo>
                    <a:pt x="1705252" y="293819"/>
                  </a:lnTo>
                  <a:lnTo>
                    <a:pt x="1732711" y="291073"/>
                  </a:lnTo>
                  <a:lnTo>
                    <a:pt x="1721728" y="285582"/>
                  </a:lnTo>
                  <a:lnTo>
                    <a:pt x="1710744" y="282836"/>
                  </a:lnTo>
                  <a:lnTo>
                    <a:pt x="1699760" y="282836"/>
                  </a:lnTo>
                  <a:close/>
                  <a:moveTo>
                    <a:pt x="1817837" y="269106"/>
                  </a:moveTo>
                  <a:lnTo>
                    <a:pt x="1823329" y="277344"/>
                  </a:lnTo>
                  <a:lnTo>
                    <a:pt x="1826075" y="280090"/>
                  </a:lnTo>
                  <a:lnTo>
                    <a:pt x="1826075" y="285582"/>
                  </a:lnTo>
                  <a:lnTo>
                    <a:pt x="1809599" y="285582"/>
                  </a:lnTo>
                  <a:lnTo>
                    <a:pt x="1795869" y="288328"/>
                  </a:lnTo>
                  <a:lnTo>
                    <a:pt x="1782139" y="293819"/>
                  </a:lnTo>
                  <a:lnTo>
                    <a:pt x="1771156" y="293819"/>
                  </a:lnTo>
                  <a:lnTo>
                    <a:pt x="1768409" y="293819"/>
                  </a:lnTo>
                  <a:lnTo>
                    <a:pt x="1765663" y="293819"/>
                  </a:lnTo>
                  <a:lnTo>
                    <a:pt x="1757425" y="288328"/>
                  </a:lnTo>
                  <a:lnTo>
                    <a:pt x="1754679" y="285582"/>
                  </a:lnTo>
                  <a:lnTo>
                    <a:pt x="1749187" y="285582"/>
                  </a:lnTo>
                  <a:lnTo>
                    <a:pt x="1740950" y="293819"/>
                  </a:lnTo>
                  <a:lnTo>
                    <a:pt x="1732711" y="307549"/>
                  </a:lnTo>
                  <a:lnTo>
                    <a:pt x="1724474" y="313041"/>
                  </a:lnTo>
                  <a:lnTo>
                    <a:pt x="1718982" y="318533"/>
                  </a:lnTo>
                  <a:lnTo>
                    <a:pt x="1707998" y="321279"/>
                  </a:lnTo>
                  <a:lnTo>
                    <a:pt x="1716236" y="324025"/>
                  </a:lnTo>
                  <a:lnTo>
                    <a:pt x="1732711" y="326771"/>
                  </a:lnTo>
                  <a:lnTo>
                    <a:pt x="1751933" y="324025"/>
                  </a:lnTo>
                  <a:lnTo>
                    <a:pt x="1768409" y="318533"/>
                  </a:lnTo>
                  <a:lnTo>
                    <a:pt x="1801361" y="307549"/>
                  </a:lnTo>
                  <a:lnTo>
                    <a:pt x="1828821" y="291073"/>
                  </a:lnTo>
                  <a:lnTo>
                    <a:pt x="1837059" y="296565"/>
                  </a:lnTo>
                  <a:lnTo>
                    <a:pt x="1839805" y="296565"/>
                  </a:lnTo>
                  <a:lnTo>
                    <a:pt x="1845297" y="296565"/>
                  </a:lnTo>
                  <a:lnTo>
                    <a:pt x="1856280" y="288328"/>
                  </a:lnTo>
                  <a:lnTo>
                    <a:pt x="1859026" y="282836"/>
                  </a:lnTo>
                  <a:lnTo>
                    <a:pt x="1861773" y="274598"/>
                  </a:lnTo>
                  <a:lnTo>
                    <a:pt x="1856280" y="271852"/>
                  </a:lnTo>
                  <a:lnTo>
                    <a:pt x="1853535" y="269106"/>
                  </a:lnTo>
                  <a:lnTo>
                    <a:pt x="1842551" y="269106"/>
                  </a:lnTo>
                  <a:lnTo>
                    <a:pt x="1831567" y="269106"/>
                  </a:lnTo>
                  <a:close/>
                  <a:moveTo>
                    <a:pt x="2233515" y="247993"/>
                  </a:moveTo>
                  <a:lnTo>
                    <a:pt x="2229733" y="249884"/>
                  </a:lnTo>
                  <a:lnTo>
                    <a:pt x="2224241" y="249884"/>
                  </a:lnTo>
                  <a:lnTo>
                    <a:pt x="2224241" y="249522"/>
                  </a:lnTo>
                  <a:close/>
                  <a:moveTo>
                    <a:pt x="2202274" y="236154"/>
                  </a:moveTo>
                  <a:lnTo>
                    <a:pt x="2202274" y="241646"/>
                  </a:lnTo>
                  <a:lnTo>
                    <a:pt x="2205020" y="238900"/>
                  </a:lnTo>
                  <a:lnTo>
                    <a:pt x="2205020" y="236154"/>
                  </a:lnTo>
                  <a:close/>
                  <a:moveTo>
                    <a:pt x="2139116" y="227916"/>
                  </a:moveTo>
                  <a:lnTo>
                    <a:pt x="2139116" y="233408"/>
                  </a:lnTo>
                  <a:lnTo>
                    <a:pt x="2144609" y="233408"/>
                  </a:lnTo>
                  <a:lnTo>
                    <a:pt x="2144609" y="227916"/>
                  </a:lnTo>
                  <a:close/>
                  <a:moveTo>
                    <a:pt x="2292891" y="222424"/>
                  </a:moveTo>
                  <a:lnTo>
                    <a:pt x="2290144" y="227916"/>
                  </a:lnTo>
                  <a:lnTo>
                    <a:pt x="2298383" y="227916"/>
                  </a:lnTo>
                  <a:lnTo>
                    <a:pt x="2298383" y="225170"/>
                  </a:lnTo>
                  <a:lnTo>
                    <a:pt x="2295637" y="222424"/>
                  </a:lnTo>
                  <a:close/>
                  <a:moveTo>
                    <a:pt x="2328589" y="219678"/>
                  </a:moveTo>
                  <a:lnTo>
                    <a:pt x="2325843" y="222424"/>
                  </a:lnTo>
                  <a:lnTo>
                    <a:pt x="2328589" y="222424"/>
                  </a:lnTo>
                  <a:lnTo>
                    <a:pt x="2328589" y="227916"/>
                  </a:lnTo>
                  <a:lnTo>
                    <a:pt x="2331334" y="227916"/>
                  </a:lnTo>
                  <a:lnTo>
                    <a:pt x="2336826" y="227916"/>
                  </a:lnTo>
                  <a:lnTo>
                    <a:pt x="2339572" y="227916"/>
                  </a:lnTo>
                  <a:lnTo>
                    <a:pt x="2339572" y="222424"/>
                  </a:lnTo>
                  <a:lnTo>
                    <a:pt x="2334081" y="222424"/>
                  </a:lnTo>
                  <a:lnTo>
                    <a:pt x="2331334" y="222424"/>
                  </a:lnTo>
                  <a:close/>
                  <a:moveTo>
                    <a:pt x="3174349" y="123569"/>
                  </a:moveTo>
                  <a:lnTo>
                    <a:pt x="2430190" y="214186"/>
                  </a:lnTo>
                  <a:lnTo>
                    <a:pt x="2424698" y="214186"/>
                  </a:lnTo>
                  <a:lnTo>
                    <a:pt x="2421952" y="216932"/>
                  </a:lnTo>
                  <a:lnTo>
                    <a:pt x="2397238" y="221006"/>
                  </a:lnTo>
                  <a:lnTo>
                    <a:pt x="2397238" y="222424"/>
                  </a:lnTo>
                  <a:lnTo>
                    <a:pt x="2391745" y="230662"/>
                  </a:lnTo>
                  <a:lnTo>
                    <a:pt x="2386254" y="233408"/>
                  </a:lnTo>
                  <a:lnTo>
                    <a:pt x="2375269" y="233408"/>
                  </a:lnTo>
                  <a:lnTo>
                    <a:pt x="2369778" y="230662"/>
                  </a:lnTo>
                  <a:lnTo>
                    <a:pt x="2367408" y="225923"/>
                  </a:lnTo>
                  <a:lnTo>
                    <a:pt x="2233515" y="247993"/>
                  </a:lnTo>
                  <a:lnTo>
                    <a:pt x="2235225" y="247138"/>
                  </a:lnTo>
                  <a:lnTo>
                    <a:pt x="2232480" y="244392"/>
                  </a:lnTo>
                  <a:lnTo>
                    <a:pt x="2232480" y="241646"/>
                  </a:lnTo>
                  <a:lnTo>
                    <a:pt x="2224241" y="241646"/>
                  </a:lnTo>
                  <a:lnTo>
                    <a:pt x="2224241" y="249522"/>
                  </a:lnTo>
                  <a:lnTo>
                    <a:pt x="2172069" y="258122"/>
                  </a:lnTo>
                  <a:lnTo>
                    <a:pt x="2169322" y="260868"/>
                  </a:lnTo>
                  <a:lnTo>
                    <a:pt x="2158048" y="262747"/>
                  </a:lnTo>
                  <a:lnTo>
                    <a:pt x="2158338" y="263614"/>
                  </a:lnTo>
                  <a:lnTo>
                    <a:pt x="2158338" y="274598"/>
                  </a:lnTo>
                  <a:lnTo>
                    <a:pt x="2150099" y="280090"/>
                  </a:lnTo>
                  <a:lnTo>
                    <a:pt x="2141862" y="288328"/>
                  </a:lnTo>
                  <a:lnTo>
                    <a:pt x="2133624" y="296566"/>
                  </a:lnTo>
                  <a:lnTo>
                    <a:pt x="2122640" y="299312"/>
                  </a:lnTo>
                  <a:lnTo>
                    <a:pt x="2111656" y="296566"/>
                  </a:lnTo>
                  <a:lnTo>
                    <a:pt x="2103418" y="291074"/>
                  </a:lnTo>
                  <a:lnTo>
                    <a:pt x="2097926" y="282836"/>
                  </a:lnTo>
                  <a:lnTo>
                    <a:pt x="2097492" y="281102"/>
                  </a:lnTo>
                  <a:lnTo>
                    <a:pt x="2106164" y="282836"/>
                  </a:lnTo>
                  <a:lnTo>
                    <a:pt x="2096357" y="273029"/>
                  </a:lnTo>
                  <a:lnTo>
                    <a:pt x="2095510" y="273170"/>
                  </a:lnTo>
                  <a:lnTo>
                    <a:pt x="2097492" y="281102"/>
                  </a:lnTo>
                  <a:lnTo>
                    <a:pt x="2092434" y="280090"/>
                  </a:lnTo>
                  <a:lnTo>
                    <a:pt x="2078704" y="277344"/>
                  </a:lnTo>
                  <a:lnTo>
                    <a:pt x="2074960" y="276595"/>
                  </a:lnTo>
                  <a:lnTo>
                    <a:pt x="2070467" y="277344"/>
                  </a:lnTo>
                  <a:lnTo>
                    <a:pt x="2045753" y="274598"/>
                  </a:lnTo>
                  <a:lnTo>
                    <a:pt x="2021039" y="277344"/>
                  </a:lnTo>
                  <a:lnTo>
                    <a:pt x="2012801" y="280090"/>
                  </a:lnTo>
                  <a:lnTo>
                    <a:pt x="2007309" y="285582"/>
                  </a:lnTo>
                  <a:lnTo>
                    <a:pt x="2004563" y="285582"/>
                  </a:lnTo>
                  <a:lnTo>
                    <a:pt x="2010055" y="280090"/>
                  </a:lnTo>
                  <a:lnTo>
                    <a:pt x="2010055" y="271852"/>
                  </a:lnTo>
                  <a:lnTo>
                    <a:pt x="2004563" y="269106"/>
                  </a:lnTo>
                  <a:lnTo>
                    <a:pt x="2001817" y="266360"/>
                  </a:lnTo>
                  <a:lnTo>
                    <a:pt x="1996325" y="255376"/>
                  </a:lnTo>
                  <a:lnTo>
                    <a:pt x="1988087" y="258122"/>
                  </a:lnTo>
                  <a:lnTo>
                    <a:pt x="1982596" y="255376"/>
                  </a:lnTo>
                  <a:lnTo>
                    <a:pt x="1968866" y="249884"/>
                  </a:lnTo>
                  <a:lnTo>
                    <a:pt x="1963374" y="255376"/>
                  </a:lnTo>
                  <a:lnTo>
                    <a:pt x="1955136" y="255376"/>
                  </a:lnTo>
                  <a:lnTo>
                    <a:pt x="1944152" y="255376"/>
                  </a:lnTo>
                  <a:lnTo>
                    <a:pt x="1941406" y="255376"/>
                  </a:lnTo>
                  <a:lnTo>
                    <a:pt x="1938660" y="258122"/>
                  </a:lnTo>
                  <a:lnTo>
                    <a:pt x="1938660" y="260868"/>
                  </a:lnTo>
                  <a:lnTo>
                    <a:pt x="1938660" y="263614"/>
                  </a:lnTo>
                  <a:lnTo>
                    <a:pt x="1941406" y="266360"/>
                  </a:lnTo>
                  <a:lnTo>
                    <a:pt x="1935914" y="266360"/>
                  </a:lnTo>
                  <a:lnTo>
                    <a:pt x="1930422" y="269106"/>
                  </a:lnTo>
                  <a:lnTo>
                    <a:pt x="1930422" y="271852"/>
                  </a:lnTo>
                  <a:lnTo>
                    <a:pt x="1933168" y="277344"/>
                  </a:lnTo>
                  <a:lnTo>
                    <a:pt x="1927676" y="277344"/>
                  </a:lnTo>
                  <a:lnTo>
                    <a:pt x="1919438" y="280090"/>
                  </a:lnTo>
                  <a:lnTo>
                    <a:pt x="1916692" y="285582"/>
                  </a:lnTo>
                  <a:lnTo>
                    <a:pt x="1916692" y="296565"/>
                  </a:lnTo>
                  <a:lnTo>
                    <a:pt x="1924930" y="299311"/>
                  </a:lnTo>
                  <a:lnTo>
                    <a:pt x="1924930" y="302057"/>
                  </a:lnTo>
                  <a:lnTo>
                    <a:pt x="1900163" y="305596"/>
                  </a:lnTo>
                  <a:lnTo>
                    <a:pt x="1900776" y="307028"/>
                  </a:lnTo>
                  <a:lnTo>
                    <a:pt x="1949643" y="299312"/>
                  </a:lnTo>
                  <a:lnTo>
                    <a:pt x="1968865" y="293820"/>
                  </a:lnTo>
                  <a:lnTo>
                    <a:pt x="1990832" y="285582"/>
                  </a:lnTo>
                  <a:lnTo>
                    <a:pt x="1993578" y="288328"/>
                  </a:lnTo>
                  <a:lnTo>
                    <a:pt x="1990832" y="288328"/>
                  </a:lnTo>
                  <a:lnTo>
                    <a:pt x="1982595" y="296566"/>
                  </a:lnTo>
                  <a:lnTo>
                    <a:pt x="1971611" y="302058"/>
                  </a:lnTo>
                  <a:lnTo>
                    <a:pt x="1946897" y="307550"/>
                  </a:lnTo>
                  <a:lnTo>
                    <a:pt x="1903087" y="312418"/>
                  </a:lnTo>
                  <a:lnTo>
                    <a:pt x="1905708" y="318534"/>
                  </a:lnTo>
                  <a:lnTo>
                    <a:pt x="1905708" y="324026"/>
                  </a:lnTo>
                  <a:lnTo>
                    <a:pt x="1905708" y="329517"/>
                  </a:lnTo>
                  <a:lnTo>
                    <a:pt x="1900216" y="340501"/>
                  </a:lnTo>
                  <a:lnTo>
                    <a:pt x="1894723" y="348739"/>
                  </a:lnTo>
                  <a:lnTo>
                    <a:pt x="1891978" y="356977"/>
                  </a:lnTo>
                  <a:lnTo>
                    <a:pt x="1889232" y="373453"/>
                  </a:lnTo>
                  <a:lnTo>
                    <a:pt x="1889232" y="395421"/>
                  </a:lnTo>
                  <a:lnTo>
                    <a:pt x="1891978" y="414643"/>
                  </a:lnTo>
                  <a:lnTo>
                    <a:pt x="1902962" y="455832"/>
                  </a:lnTo>
                  <a:lnTo>
                    <a:pt x="1905708" y="475054"/>
                  </a:lnTo>
                  <a:lnTo>
                    <a:pt x="1908453" y="491530"/>
                  </a:lnTo>
                  <a:lnTo>
                    <a:pt x="1905708" y="497022"/>
                  </a:lnTo>
                  <a:lnTo>
                    <a:pt x="1902962" y="502514"/>
                  </a:lnTo>
                  <a:lnTo>
                    <a:pt x="1900216" y="505260"/>
                  </a:lnTo>
                  <a:lnTo>
                    <a:pt x="1894723" y="508006"/>
                  </a:lnTo>
                  <a:lnTo>
                    <a:pt x="1889232" y="508006"/>
                  </a:lnTo>
                  <a:lnTo>
                    <a:pt x="1883740" y="505260"/>
                  </a:lnTo>
                  <a:lnTo>
                    <a:pt x="1878248" y="502514"/>
                  </a:lnTo>
                  <a:lnTo>
                    <a:pt x="1875502" y="497022"/>
                  </a:lnTo>
                  <a:lnTo>
                    <a:pt x="1872756" y="477800"/>
                  </a:lnTo>
                  <a:lnTo>
                    <a:pt x="1867264" y="455832"/>
                  </a:lnTo>
                  <a:lnTo>
                    <a:pt x="1867264" y="444848"/>
                  </a:lnTo>
                  <a:lnTo>
                    <a:pt x="1867264" y="433865"/>
                  </a:lnTo>
                  <a:lnTo>
                    <a:pt x="1870010" y="425627"/>
                  </a:lnTo>
                  <a:lnTo>
                    <a:pt x="1872756" y="417389"/>
                  </a:lnTo>
                  <a:lnTo>
                    <a:pt x="1880994" y="409151"/>
                  </a:lnTo>
                  <a:lnTo>
                    <a:pt x="1883740" y="398167"/>
                  </a:lnTo>
                  <a:lnTo>
                    <a:pt x="1883740" y="387183"/>
                  </a:lnTo>
                  <a:lnTo>
                    <a:pt x="1880994" y="376199"/>
                  </a:lnTo>
                  <a:lnTo>
                    <a:pt x="1872756" y="354231"/>
                  </a:lnTo>
                  <a:lnTo>
                    <a:pt x="1864518" y="335009"/>
                  </a:lnTo>
                  <a:lnTo>
                    <a:pt x="1861772" y="326772"/>
                  </a:lnTo>
                  <a:lnTo>
                    <a:pt x="1861772" y="324483"/>
                  </a:lnTo>
                  <a:lnTo>
                    <a:pt x="1864518" y="324026"/>
                  </a:lnTo>
                  <a:lnTo>
                    <a:pt x="1880994" y="324026"/>
                  </a:lnTo>
                  <a:lnTo>
                    <a:pt x="1871443" y="309699"/>
                  </a:lnTo>
                  <a:lnTo>
                    <a:pt x="1867265" y="310295"/>
                  </a:lnTo>
                  <a:lnTo>
                    <a:pt x="1867265" y="303432"/>
                  </a:lnTo>
                  <a:lnTo>
                    <a:pt x="1866349" y="302057"/>
                  </a:lnTo>
                  <a:lnTo>
                    <a:pt x="1864519" y="302057"/>
                  </a:lnTo>
                  <a:lnTo>
                    <a:pt x="1864126" y="302057"/>
                  </a:lnTo>
                  <a:lnTo>
                    <a:pt x="1861772" y="318534"/>
                  </a:lnTo>
                  <a:lnTo>
                    <a:pt x="1861772" y="324483"/>
                  </a:lnTo>
                  <a:lnTo>
                    <a:pt x="1848043" y="326772"/>
                  </a:lnTo>
                  <a:lnTo>
                    <a:pt x="1815091" y="337755"/>
                  </a:lnTo>
                  <a:lnTo>
                    <a:pt x="1782139" y="351485"/>
                  </a:lnTo>
                  <a:lnTo>
                    <a:pt x="1751933" y="365215"/>
                  </a:lnTo>
                  <a:lnTo>
                    <a:pt x="1735457" y="367961"/>
                  </a:lnTo>
                  <a:lnTo>
                    <a:pt x="1716235" y="367961"/>
                  </a:lnTo>
                  <a:lnTo>
                    <a:pt x="1697014" y="367961"/>
                  </a:lnTo>
                  <a:lnTo>
                    <a:pt x="1677792" y="367961"/>
                  </a:lnTo>
                  <a:lnTo>
                    <a:pt x="1653078" y="370707"/>
                  </a:lnTo>
                  <a:lnTo>
                    <a:pt x="1631110" y="376199"/>
                  </a:lnTo>
                  <a:lnTo>
                    <a:pt x="1620126" y="378945"/>
                  </a:lnTo>
                  <a:lnTo>
                    <a:pt x="1609143" y="387183"/>
                  </a:lnTo>
                  <a:lnTo>
                    <a:pt x="1600904" y="395421"/>
                  </a:lnTo>
                  <a:lnTo>
                    <a:pt x="1595412" y="406405"/>
                  </a:lnTo>
                  <a:lnTo>
                    <a:pt x="1589921" y="417389"/>
                  </a:lnTo>
                  <a:lnTo>
                    <a:pt x="1584428" y="422881"/>
                  </a:lnTo>
                  <a:lnTo>
                    <a:pt x="1578936" y="425627"/>
                  </a:lnTo>
                  <a:lnTo>
                    <a:pt x="1576191" y="425627"/>
                  </a:lnTo>
                  <a:lnTo>
                    <a:pt x="1576191" y="431118"/>
                  </a:lnTo>
                  <a:lnTo>
                    <a:pt x="1573445" y="431118"/>
                  </a:lnTo>
                  <a:lnTo>
                    <a:pt x="1570699" y="431118"/>
                  </a:lnTo>
                  <a:lnTo>
                    <a:pt x="1567952" y="428372"/>
                  </a:lnTo>
                  <a:lnTo>
                    <a:pt x="1565206" y="428372"/>
                  </a:lnTo>
                  <a:lnTo>
                    <a:pt x="1565206" y="431118"/>
                  </a:lnTo>
                  <a:lnTo>
                    <a:pt x="1567952" y="433864"/>
                  </a:lnTo>
                  <a:lnTo>
                    <a:pt x="1567952" y="436610"/>
                  </a:lnTo>
                  <a:lnTo>
                    <a:pt x="1573445" y="433864"/>
                  </a:lnTo>
                  <a:lnTo>
                    <a:pt x="1576191" y="431118"/>
                  </a:lnTo>
                  <a:lnTo>
                    <a:pt x="1576191" y="458578"/>
                  </a:lnTo>
                  <a:lnTo>
                    <a:pt x="1573445" y="455832"/>
                  </a:lnTo>
                  <a:lnTo>
                    <a:pt x="1570699" y="461324"/>
                  </a:lnTo>
                  <a:lnTo>
                    <a:pt x="1573445" y="466816"/>
                  </a:lnTo>
                  <a:lnTo>
                    <a:pt x="1576191" y="466816"/>
                  </a:lnTo>
                  <a:lnTo>
                    <a:pt x="1576191" y="472308"/>
                  </a:lnTo>
                  <a:lnTo>
                    <a:pt x="1573445" y="475054"/>
                  </a:lnTo>
                  <a:lnTo>
                    <a:pt x="1570699" y="475054"/>
                  </a:lnTo>
                  <a:lnTo>
                    <a:pt x="1565206" y="464070"/>
                  </a:lnTo>
                  <a:lnTo>
                    <a:pt x="1559715" y="458578"/>
                  </a:lnTo>
                  <a:lnTo>
                    <a:pt x="1551477" y="458578"/>
                  </a:lnTo>
                  <a:lnTo>
                    <a:pt x="1551477" y="461324"/>
                  </a:lnTo>
                  <a:lnTo>
                    <a:pt x="1554223" y="464070"/>
                  </a:lnTo>
                  <a:lnTo>
                    <a:pt x="1551477" y="466816"/>
                  </a:lnTo>
                  <a:lnTo>
                    <a:pt x="1548731" y="466816"/>
                  </a:lnTo>
                  <a:lnTo>
                    <a:pt x="1545985" y="466816"/>
                  </a:lnTo>
                  <a:lnTo>
                    <a:pt x="1543239" y="469562"/>
                  </a:lnTo>
                  <a:lnTo>
                    <a:pt x="1554223" y="475054"/>
                  </a:lnTo>
                  <a:lnTo>
                    <a:pt x="1559715" y="477800"/>
                  </a:lnTo>
                  <a:lnTo>
                    <a:pt x="1567952" y="475054"/>
                  </a:lnTo>
                  <a:lnTo>
                    <a:pt x="1570699" y="477800"/>
                  </a:lnTo>
                  <a:lnTo>
                    <a:pt x="1576191" y="477800"/>
                  </a:lnTo>
                  <a:lnTo>
                    <a:pt x="1576191" y="497022"/>
                  </a:lnTo>
                  <a:lnTo>
                    <a:pt x="1573445" y="499768"/>
                  </a:lnTo>
                  <a:lnTo>
                    <a:pt x="1573445" y="502514"/>
                  </a:lnTo>
                  <a:lnTo>
                    <a:pt x="1576191" y="502514"/>
                  </a:lnTo>
                  <a:lnTo>
                    <a:pt x="1576191" y="505260"/>
                  </a:lnTo>
                  <a:lnTo>
                    <a:pt x="1576191" y="510752"/>
                  </a:lnTo>
                  <a:lnTo>
                    <a:pt x="1576191" y="546449"/>
                  </a:lnTo>
                  <a:lnTo>
                    <a:pt x="1570699" y="546449"/>
                  </a:lnTo>
                  <a:lnTo>
                    <a:pt x="1570699" y="549195"/>
                  </a:lnTo>
                  <a:lnTo>
                    <a:pt x="1576191" y="549195"/>
                  </a:lnTo>
                  <a:lnTo>
                    <a:pt x="1576191" y="568417"/>
                  </a:lnTo>
                  <a:lnTo>
                    <a:pt x="1570699" y="568417"/>
                  </a:lnTo>
                  <a:lnTo>
                    <a:pt x="1570699" y="573909"/>
                  </a:lnTo>
                  <a:lnTo>
                    <a:pt x="1576191" y="576655"/>
                  </a:lnTo>
                  <a:lnTo>
                    <a:pt x="1573445" y="818301"/>
                  </a:lnTo>
                  <a:lnTo>
                    <a:pt x="1556969" y="818301"/>
                  </a:lnTo>
                  <a:lnTo>
                    <a:pt x="1540493" y="818301"/>
                  </a:lnTo>
                  <a:lnTo>
                    <a:pt x="1537748" y="823793"/>
                  </a:lnTo>
                  <a:lnTo>
                    <a:pt x="1537748" y="829285"/>
                  </a:lnTo>
                  <a:lnTo>
                    <a:pt x="1540493" y="829285"/>
                  </a:lnTo>
                  <a:lnTo>
                    <a:pt x="1540493" y="834777"/>
                  </a:lnTo>
                  <a:lnTo>
                    <a:pt x="1548731" y="834777"/>
                  </a:lnTo>
                  <a:lnTo>
                    <a:pt x="1551477" y="837523"/>
                  </a:lnTo>
                  <a:lnTo>
                    <a:pt x="1556969" y="840269"/>
                  </a:lnTo>
                  <a:lnTo>
                    <a:pt x="1562461" y="840269"/>
                  </a:lnTo>
                  <a:lnTo>
                    <a:pt x="1562461" y="853999"/>
                  </a:lnTo>
                  <a:lnTo>
                    <a:pt x="1567952" y="853999"/>
                  </a:lnTo>
                  <a:lnTo>
                    <a:pt x="1573445" y="853999"/>
                  </a:lnTo>
                  <a:lnTo>
                    <a:pt x="1573445" y="867729"/>
                  </a:lnTo>
                  <a:lnTo>
                    <a:pt x="1562461" y="867729"/>
                  </a:lnTo>
                  <a:lnTo>
                    <a:pt x="1559715" y="870475"/>
                  </a:lnTo>
                  <a:lnTo>
                    <a:pt x="1556969" y="873221"/>
                  </a:lnTo>
                  <a:lnTo>
                    <a:pt x="1554223" y="873221"/>
                  </a:lnTo>
                  <a:lnTo>
                    <a:pt x="1551477" y="873221"/>
                  </a:lnTo>
                  <a:lnTo>
                    <a:pt x="1548731" y="875967"/>
                  </a:lnTo>
                  <a:lnTo>
                    <a:pt x="1545985" y="878713"/>
                  </a:lnTo>
                  <a:lnTo>
                    <a:pt x="1551477" y="878713"/>
                  </a:lnTo>
                  <a:lnTo>
                    <a:pt x="1556969" y="875967"/>
                  </a:lnTo>
                  <a:lnTo>
                    <a:pt x="1554223" y="886951"/>
                  </a:lnTo>
                  <a:lnTo>
                    <a:pt x="1554223" y="892443"/>
                  </a:lnTo>
                  <a:lnTo>
                    <a:pt x="1556969" y="895188"/>
                  </a:lnTo>
                  <a:lnTo>
                    <a:pt x="1548731" y="900680"/>
                  </a:lnTo>
                  <a:lnTo>
                    <a:pt x="1548731" y="897934"/>
                  </a:lnTo>
                  <a:lnTo>
                    <a:pt x="1545985" y="895188"/>
                  </a:lnTo>
                  <a:lnTo>
                    <a:pt x="1543239" y="895188"/>
                  </a:lnTo>
                  <a:lnTo>
                    <a:pt x="1543239" y="889697"/>
                  </a:lnTo>
                  <a:lnTo>
                    <a:pt x="1532255" y="889697"/>
                  </a:lnTo>
                  <a:lnTo>
                    <a:pt x="1524017" y="889697"/>
                  </a:lnTo>
                  <a:lnTo>
                    <a:pt x="1521272" y="897934"/>
                  </a:lnTo>
                  <a:lnTo>
                    <a:pt x="1518526" y="908918"/>
                  </a:lnTo>
                  <a:lnTo>
                    <a:pt x="1524017" y="908918"/>
                  </a:lnTo>
                  <a:lnTo>
                    <a:pt x="1524017" y="911664"/>
                  </a:lnTo>
                  <a:lnTo>
                    <a:pt x="1526763" y="919902"/>
                  </a:lnTo>
                  <a:lnTo>
                    <a:pt x="1455368" y="928140"/>
                  </a:lnTo>
                  <a:lnTo>
                    <a:pt x="1455368" y="925394"/>
                  </a:lnTo>
                  <a:lnTo>
                    <a:pt x="1452622" y="925394"/>
                  </a:lnTo>
                  <a:lnTo>
                    <a:pt x="1447130" y="925394"/>
                  </a:lnTo>
                  <a:lnTo>
                    <a:pt x="1447130" y="928140"/>
                  </a:lnTo>
                  <a:lnTo>
                    <a:pt x="1070932" y="972076"/>
                  </a:lnTo>
                  <a:lnTo>
                    <a:pt x="1062694" y="969330"/>
                  </a:lnTo>
                  <a:lnTo>
                    <a:pt x="1054456" y="969330"/>
                  </a:lnTo>
                  <a:lnTo>
                    <a:pt x="1054456" y="972076"/>
                  </a:lnTo>
                  <a:lnTo>
                    <a:pt x="1018756" y="978026"/>
                  </a:lnTo>
                  <a:lnTo>
                    <a:pt x="1018756" y="980314"/>
                  </a:lnTo>
                  <a:lnTo>
                    <a:pt x="1016010" y="985806"/>
                  </a:lnTo>
                  <a:lnTo>
                    <a:pt x="1010518" y="991298"/>
                  </a:lnTo>
                  <a:lnTo>
                    <a:pt x="1005026" y="996790"/>
                  </a:lnTo>
                  <a:lnTo>
                    <a:pt x="991296" y="1002282"/>
                  </a:lnTo>
                  <a:lnTo>
                    <a:pt x="974820" y="1002282"/>
                  </a:lnTo>
                  <a:lnTo>
                    <a:pt x="958344" y="999536"/>
                  </a:lnTo>
                  <a:lnTo>
                    <a:pt x="933631" y="994044"/>
                  </a:lnTo>
                  <a:lnTo>
                    <a:pt x="911663" y="991298"/>
                  </a:lnTo>
                  <a:lnTo>
                    <a:pt x="889695" y="994044"/>
                  </a:lnTo>
                  <a:lnTo>
                    <a:pt x="878712" y="996790"/>
                  </a:lnTo>
                  <a:lnTo>
                    <a:pt x="867728" y="1002282"/>
                  </a:lnTo>
                  <a:lnTo>
                    <a:pt x="843014" y="1016011"/>
                  </a:lnTo>
                  <a:lnTo>
                    <a:pt x="832030" y="1024249"/>
                  </a:lnTo>
                  <a:lnTo>
                    <a:pt x="818300" y="1026995"/>
                  </a:lnTo>
                  <a:lnTo>
                    <a:pt x="804570" y="1032487"/>
                  </a:lnTo>
                  <a:lnTo>
                    <a:pt x="788094" y="1032487"/>
                  </a:lnTo>
                  <a:lnTo>
                    <a:pt x="757889" y="1032487"/>
                  </a:lnTo>
                  <a:lnTo>
                    <a:pt x="727683" y="1026995"/>
                  </a:lnTo>
                  <a:lnTo>
                    <a:pt x="697477" y="1021503"/>
                  </a:lnTo>
                  <a:lnTo>
                    <a:pt x="680690" y="1016467"/>
                  </a:lnTo>
                  <a:lnTo>
                    <a:pt x="540957" y="1032488"/>
                  </a:lnTo>
                  <a:lnTo>
                    <a:pt x="543703" y="1029742"/>
                  </a:lnTo>
                  <a:lnTo>
                    <a:pt x="546450" y="1029742"/>
                  </a:lnTo>
                  <a:lnTo>
                    <a:pt x="546450" y="1024250"/>
                  </a:lnTo>
                  <a:lnTo>
                    <a:pt x="543703" y="1024250"/>
                  </a:lnTo>
                  <a:lnTo>
                    <a:pt x="540957" y="1026996"/>
                  </a:lnTo>
                  <a:lnTo>
                    <a:pt x="538212" y="1026996"/>
                  </a:lnTo>
                  <a:lnTo>
                    <a:pt x="538212" y="1032488"/>
                  </a:lnTo>
                  <a:lnTo>
                    <a:pt x="513498" y="1035234"/>
                  </a:lnTo>
                  <a:lnTo>
                    <a:pt x="508005" y="1035234"/>
                  </a:lnTo>
                  <a:lnTo>
                    <a:pt x="502514" y="1032488"/>
                  </a:lnTo>
                  <a:lnTo>
                    <a:pt x="502514" y="1035234"/>
                  </a:lnTo>
                  <a:lnTo>
                    <a:pt x="505260" y="1035234"/>
                  </a:lnTo>
                  <a:lnTo>
                    <a:pt x="477800" y="1040726"/>
                  </a:lnTo>
                  <a:lnTo>
                    <a:pt x="469562" y="1037980"/>
                  </a:lnTo>
                  <a:lnTo>
                    <a:pt x="461324" y="1040726"/>
                  </a:lnTo>
                  <a:lnTo>
                    <a:pt x="461324" y="1037980"/>
                  </a:lnTo>
                  <a:lnTo>
                    <a:pt x="458578" y="1035234"/>
                  </a:lnTo>
                  <a:lnTo>
                    <a:pt x="469562" y="1035234"/>
                  </a:lnTo>
                  <a:lnTo>
                    <a:pt x="469562" y="1029742"/>
                  </a:lnTo>
                  <a:lnTo>
                    <a:pt x="464070" y="1029742"/>
                  </a:lnTo>
                  <a:lnTo>
                    <a:pt x="461324" y="1029742"/>
                  </a:lnTo>
                  <a:lnTo>
                    <a:pt x="458578" y="1032488"/>
                  </a:lnTo>
                  <a:lnTo>
                    <a:pt x="455832" y="1032488"/>
                  </a:lnTo>
                  <a:lnTo>
                    <a:pt x="453086" y="1037980"/>
                  </a:lnTo>
                  <a:lnTo>
                    <a:pt x="447594" y="1037980"/>
                  </a:lnTo>
                  <a:lnTo>
                    <a:pt x="447594" y="1043472"/>
                  </a:lnTo>
                  <a:lnTo>
                    <a:pt x="439356" y="1043472"/>
                  </a:lnTo>
                  <a:lnTo>
                    <a:pt x="439356" y="1037980"/>
                  </a:lnTo>
                  <a:lnTo>
                    <a:pt x="433864" y="1037980"/>
                  </a:lnTo>
                  <a:lnTo>
                    <a:pt x="428372" y="1035234"/>
                  </a:lnTo>
                  <a:lnTo>
                    <a:pt x="422880" y="1035234"/>
                  </a:lnTo>
                  <a:lnTo>
                    <a:pt x="420134" y="1037980"/>
                  </a:lnTo>
                  <a:lnTo>
                    <a:pt x="420134" y="1035234"/>
                  </a:lnTo>
                  <a:lnTo>
                    <a:pt x="420134" y="1032488"/>
                  </a:lnTo>
                  <a:lnTo>
                    <a:pt x="414642" y="1029742"/>
                  </a:lnTo>
                  <a:lnTo>
                    <a:pt x="406404" y="1029742"/>
                  </a:lnTo>
                  <a:lnTo>
                    <a:pt x="400913" y="1026996"/>
                  </a:lnTo>
                  <a:lnTo>
                    <a:pt x="392675" y="1032488"/>
                  </a:lnTo>
                  <a:lnTo>
                    <a:pt x="387183" y="1032488"/>
                  </a:lnTo>
                  <a:lnTo>
                    <a:pt x="381691" y="1032488"/>
                  </a:lnTo>
                  <a:lnTo>
                    <a:pt x="381691" y="1043472"/>
                  </a:lnTo>
                  <a:lnTo>
                    <a:pt x="384437" y="1040726"/>
                  </a:lnTo>
                  <a:lnTo>
                    <a:pt x="384437" y="1037980"/>
                  </a:lnTo>
                  <a:lnTo>
                    <a:pt x="387183" y="1035234"/>
                  </a:lnTo>
                  <a:lnTo>
                    <a:pt x="389929" y="1037980"/>
                  </a:lnTo>
                  <a:lnTo>
                    <a:pt x="392675" y="1037980"/>
                  </a:lnTo>
                  <a:lnTo>
                    <a:pt x="398167" y="1035234"/>
                  </a:lnTo>
                  <a:lnTo>
                    <a:pt x="395421" y="1040726"/>
                  </a:lnTo>
                  <a:lnTo>
                    <a:pt x="395421" y="1043472"/>
                  </a:lnTo>
                  <a:lnTo>
                    <a:pt x="392675" y="1046218"/>
                  </a:lnTo>
                  <a:lnTo>
                    <a:pt x="389929" y="1048964"/>
                  </a:lnTo>
                  <a:lnTo>
                    <a:pt x="387183" y="1048964"/>
                  </a:lnTo>
                  <a:lnTo>
                    <a:pt x="384437" y="1046218"/>
                  </a:lnTo>
                  <a:lnTo>
                    <a:pt x="381691" y="1046218"/>
                  </a:lnTo>
                  <a:lnTo>
                    <a:pt x="381691" y="1048964"/>
                  </a:lnTo>
                  <a:lnTo>
                    <a:pt x="378945" y="1051710"/>
                  </a:lnTo>
                  <a:lnTo>
                    <a:pt x="376199" y="1051710"/>
                  </a:lnTo>
                  <a:lnTo>
                    <a:pt x="370707" y="1048964"/>
                  </a:lnTo>
                  <a:lnTo>
                    <a:pt x="370707" y="1051710"/>
                  </a:lnTo>
                  <a:lnTo>
                    <a:pt x="60411" y="1087407"/>
                  </a:lnTo>
                  <a:lnTo>
                    <a:pt x="63157" y="1084661"/>
                  </a:lnTo>
                  <a:lnTo>
                    <a:pt x="68650" y="1084661"/>
                  </a:lnTo>
                  <a:lnTo>
                    <a:pt x="74141" y="1081915"/>
                  </a:lnTo>
                  <a:lnTo>
                    <a:pt x="85125" y="1076423"/>
                  </a:lnTo>
                  <a:lnTo>
                    <a:pt x="85125" y="1068185"/>
                  </a:lnTo>
                  <a:lnTo>
                    <a:pt x="87871" y="1062693"/>
                  </a:lnTo>
                  <a:lnTo>
                    <a:pt x="85125" y="1057201"/>
                  </a:lnTo>
                  <a:lnTo>
                    <a:pt x="79633" y="1054455"/>
                  </a:lnTo>
                  <a:lnTo>
                    <a:pt x="76887" y="1046218"/>
                  </a:lnTo>
                  <a:lnTo>
                    <a:pt x="68650" y="1040726"/>
                  </a:lnTo>
                  <a:lnTo>
                    <a:pt x="60411" y="1035234"/>
                  </a:lnTo>
                  <a:lnTo>
                    <a:pt x="54920" y="1029742"/>
                  </a:lnTo>
                  <a:lnTo>
                    <a:pt x="112585" y="958346"/>
                  </a:lnTo>
                  <a:lnTo>
                    <a:pt x="118077" y="958346"/>
                  </a:lnTo>
                  <a:lnTo>
                    <a:pt x="115331" y="952854"/>
                  </a:lnTo>
                  <a:lnTo>
                    <a:pt x="266360" y="771620"/>
                  </a:lnTo>
                  <a:lnTo>
                    <a:pt x="282836" y="771620"/>
                  </a:lnTo>
                  <a:lnTo>
                    <a:pt x="296565" y="768874"/>
                  </a:lnTo>
                  <a:lnTo>
                    <a:pt x="313041" y="766128"/>
                  </a:lnTo>
                  <a:lnTo>
                    <a:pt x="329517" y="760636"/>
                  </a:lnTo>
                  <a:lnTo>
                    <a:pt x="356977" y="746906"/>
                  </a:lnTo>
                  <a:lnTo>
                    <a:pt x="381691" y="730430"/>
                  </a:lnTo>
                  <a:lnTo>
                    <a:pt x="370707" y="730430"/>
                  </a:lnTo>
                  <a:lnTo>
                    <a:pt x="362469" y="730430"/>
                  </a:lnTo>
                  <a:lnTo>
                    <a:pt x="343247" y="733176"/>
                  </a:lnTo>
                  <a:lnTo>
                    <a:pt x="329517" y="738668"/>
                  </a:lnTo>
                  <a:lnTo>
                    <a:pt x="315787" y="741414"/>
                  </a:lnTo>
                  <a:lnTo>
                    <a:pt x="307549" y="738668"/>
                  </a:lnTo>
                  <a:lnTo>
                    <a:pt x="304803" y="735922"/>
                  </a:lnTo>
                  <a:lnTo>
                    <a:pt x="299311" y="733176"/>
                  </a:lnTo>
                  <a:lnTo>
                    <a:pt x="293820" y="733176"/>
                  </a:lnTo>
                  <a:lnTo>
                    <a:pt x="291074" y="735922"/>
                  </a:lnTo>
                  <a:lnTo>
                    <a:pt x="90617" y="535465"/>
                  </a:lnTo>
                  <a:lnTo>
                    <a:pt x="112585" y="527228"/>
                  </a:lnTo>
                  <a:lnTo>
                    <a:pt x="123569" y="518990"/>
                  </a:lnTo>
                  <a:lnTo>
                    <a:pt x="131807" y="510752"/>
                  </a:lnTo>
                  <a:lnTo>
                    <a:pt x="101601" y="505260"/>
                  </a:lnTo>
                  <a:lnTo>
                    <a:pt x="93363" y="505260"/>
                  </a:lnTo>
                  <a:lnTo>
                    <a:pt x="85125" y="505260"/>
                  </a:lnTo>
                  <a:lnTo>
                    <a:pt x="76887" y="508006"/>
                  </a:lnTo>
                  <a:lnTo>
                    <a:pt x="68650" y="513498"/>
                  </a:lnTo>
                  <a:lnTo>
                    <a:pt x="68650" y="516244"/>
                  </a:lnTo>
                  <a:lnTo>
                    <a:pt x="63157" y="510752"/>
                  </a:lnTo>
                  <a:lnTo>
                    <a:pt x="65904" y="510752"/>
                  </a:lnTo>
                  <a:lnTo>
                    <a:pt x="63157" y="502514"/>
                  </a:lnTo>
                  <a:lnTo>
                    <a:pt x="60411" y="499768"/>
                  </a:lnTo>
                  <a:lnTo>
                    <a:pt x="57665" y="499768"/>
                  </a:lnTo>
                  <a:lnTo>
                    <a:pt x="54920" y="502514"/>
                  </a:lnTo>
                  <a:lnTo>
                    <a:pt x="46682" y="494276"/>
                  </a:lnTo>
                  <a:lnTo>
                    <a:pt x="60411" y="491530"/>
                  </a:lnTo>
                  <a:lnTo>
                    <a:pt x="71395" y="488784"/>
                  </a:lnTo>
                  <a:lnTo>
                    <a:pt x="87871" y="480546"/>
                  </a:lnTo>
                  <a:lnTo>
                    <a:pt x="96109" y="475054"/>
                  </a:lnTo>
                  <a:lnTo>
                    <a:pt x="104347" y="472308"/>
                  </a:lnTo>
                  <a:lnTo>
                    <a:pt x="109839" y="472308"/>
                  </a:lnTo>
                  <a:lnTo>
                    <a:pt x="115331" y="477800"/>
                  </a:lnTo>
                  <a:lnTo>
                    <a:pt x="118077" y="483292"/>
                  </a:lnTo>
                  <a:lnTo>
                    <a:pt x="118077" y="488784"/>
                  </a:lnTo>
                  <a:lnTo>
                    <a:pt x="118077" y="494276"/>
                  </a:lnTo>
                  <a:lnTo>
                    <a:pt x="120823" y="499768"/>
                  </a:lnTo>
                  <a:lnTo>
                    <a:pt x="123569" y="499768"/>
                  </a:lnTo>
                  <a:lnTo>
                    <a:pt x="129061" y="499768"/>
                  </a:lnTo>
                  <a:lnTo>
                    <a:pt x="131807" y="497022"/>
                  </a:lnTo>
                  <a:lnTo>
                    <a:pt x="134553" y="499768"/>
                  </a:lnTo>
                  <a:lnTo>
                    <a:pt x="137299" y="505260"/>
                  </a:lnTo>
                  <a:lnTo>
                    <a:pt x="140045" y="513498"/>
                  </a:lnTo>
                  <a:lnTo>
                    <a:pt x="142791" y="521736"/>
                  </a:lnTo>
                  <a:lnTo>
                    <a:pt x="148283" y="527228"/>
                  </a:lnTo>
                  <a:lnTo>
                    <a:pt x="153775" y="529974"/>
                  </a:lnTo>
                  <a:lnTo>
                    <a:pt x="153775" y="521736"/>
                  </a:lnTo>
                  <a:lnTo>
                    <a:pt x="156521" y="518990"/>
                  </a:lnTo>
                  <a:lnTo>
                    <a:pt x="151029" y="513498"/>
                  </a:lnTo>
                  <a:lnTo>
                    <a:pt x="151029" y="505260"/>
                  </a:lnTo>
                  <a:lnTo>
                    <a:pt x="153775" y="502514"/>
                  </a:lnTo>
                  <a:lnTo>
                    <a:pt x="159267" y="497022"/>
                  </a:lnTo>
                  <a:lnTo>
                    <a:pt x="170251" y="494276"/>
                  </a:lnTo>
                  <a:lnTo>
                    <a:pt x="178488" y="488784"/>
                  </a:lnTo>
                  <a:lnTo>
                    <a:pt x="175743" y="488784"/>
                  </a:lnTo>
                  <a:lnTo>
                    <a:pt x="172997" y="483292"/>
                  </a:lnTo>
                  <a:lnTo>
                    <a:pt x="170251" y="480546"/>
                  </a:lnTo>
                  <a:lnTo>
                    <a:pt x="167505" y="475054"/>
                  </a:lnTo>
                  <a:lnTo>
                    <a:pt x="172997" y="469562"/>
                  </a:lnTo>
                  <a:lnTo>
                    <a:pt x="181234" y="461324"/>
                  </a:lnTo>
                  <a:lnTo>
                    <a:pt x="194964" y="455832"/>
                  </a:lnTo>
                  <a:lnTo>
                    <a:pt x="208694" y="453086"/>
                  </a:lnTo>
                  <a:lnTo>
                    <a:pt x="222424" y="453086"/>
                  </a:lnTo>
                  <a:lnTo>
                    <a:pt x="230662" y="455832"/>
                  </a:lnTo>
                  <a:lnTo>
                    <a:pt x="236154" y="458578"/>
                  </a:lnTo>
                  <a:lnTo>
                    <a:pt x="238900" y="461324"/>
                  </a:lnTo>
                  <a:lnTo>
                    <a:pt x="238900" y="466816"/>
                  </a:lnTo>
                  <a:lnTo>
                    <a:pt x="238900" y="472308"/>
                  </a:lnTo>
                  <a:lnTo>
                    <a:pt x="238900" y="477800"/>
                  </a:lnTo>
                  <a:lnTo>
                    <a:pt x="241646" y="480546"/>
                  </a:lnTo>
                  <a:lnTo>
                    <a:pt x="249884" y="480546"/>
                  </a:lnTo>
                  <a:lnTo>
                    <a:pt x="263614" y="480546"/>
                  </a:lnTo>
                  <a:lnTo>
                    <a:pt x="277344" y="480546"/>
                  </a:lnTo>
                  <a:lnTo>
                    <a:pt x="271852" y="464070"/>
                  </a:lnTo>
                  <a:lnTo>
                    <a:pt x="266360" y="450340"/>
                  </a:lnTo>
                  <a:lnTo>
                    <a:pt x="260868" y="433864"/>
                  </a:lnTo>
                  <a:lnTo>
                    <a:pt x="255376" y="422880"/>
                  </a:lnTo>
                  <a:lnTo>
                    <a:pt x="848507" y="359723"/>
                  </a:lnTo>
                  <a:lnTo>
                    <a:pt x="873221" y="356977"/>
                  </a:lnTo>
                  <a:lnTo>
                    <a:pt x="892443" y="373453"/>
                  </a:lnTo>
                  <a:lnTo>
                    <a:pt x="903426" y="381691"/>
                  </a:lnTo>
                  <a:lnTo>
                    <a:pt x="911664" y="384437"/>
                  </a:lnTo>
                  <a:lnTo>
                    <a:pt x="917156" y="384437"/>
                  </a:lnTo>
                  <a:lnTo>
                    <a:pt x="922648" y="384437"/>
                  </a:lnTo>
                  <a:lnTo>
                    <a:pt x="933632" y="378945"/>
                  </a:lnTo>
                  <a:lnTo>
                    <a:pt x="941870" y="376199"/>
                  </a:lnTo>
                  <a:lnTo>
                    <a:pt x="947362" y="373453"/>
                  </a:lnTo>
                  <a:lnTo>
                    <a:pt x="950108" y="376199"/>
                  </a:lnTo>
                  <a:lnTo>
                    <a:pt x="952854" y="376199"/>
                  </a:lnTo>
                  <a:lnTo>
                    <a:pt x="952854" y="378945"/>
                  </a:lnTo>
                  <a:lnTo>
                    <a:pt x="952854" y="384437"/>
                  </a:lnTo>
                  <a:lnTo>
                    <a:pt x="952854" y="389929"/>
                  </a:lnTo>
                  <a:lnTo>
                    <a:pt x="958346" y="392675"/>
                  </a:lnTo>
                  <a:lnTo>
                    <a:pt x="980314" y="392675"/>
                  </a:lnTo>
                  <a:lnTo>
                    <a:pt x="1005028" y="389929"/>
                  </a:lnTo>
                  <a:lnTo>
                    <a:pt x="1059948" y="381691"/>
                  </a:lnTo>
                  <a:lnTo>
                    <a:pt x="1087407" y="376199"/>
                  </a:lnTo>
                  <a:lnTo>
                    <a:pt x="1112121" y="367961"/>
                  </a:lnTo>
                  <a:lnTo>
                    <a:pt x="1131343" y="359723"/>
                  </a:lnTo>
                  <a:lnTo>
                    <a:pt x="1145073" y="348739"/>
                  </a:lnTo>
                  <a:lnTo>
                    <a:pt x="1153311" y="345993"/>
                  </a:lnTo>
                  <a:lnTo>
                    <a:pt x="1158803" y="348739"/>
                  </a:lnTo>
                  <a:lnTo>
                    <a:pt x="1164296" y="351485"/>
                  </a:lnTo>
                  <a:lnTo>
                    <a:pt x="1172532" y="354231"/>
                  </a:lnTo>
                  <a:lnTo>
                    <a:pt x="1175278" y="356977"/>
                  </a:lnTo>
                  <a:lnTo>
                    <a:pt x="1180772" y="359723"/>
                  </a:lnTo>
                  <a:lnTo>
                    <a:pt x="1180772" y="351485"/>
                  </a:lnTo>
                  <a:lnTo>
                    <a:pt x="1178025" y="351485"/>
                  </a:lnTo>
                  <a:lnTo>
                    <a:pt x="1194500" y="345993"/>
                  </a:lnTo>
                  <a:lnTo>
                    <a:pt x="1213722" y="337755"/>
                  </a:lnTo>
                  <a:lnTo>
                    <a:pt x="1249202" y="318650"/>
                  </a:lnTo>
                  <a:lnTo>
                    <a:pt x="1276880" y="315787"/>
                  </a:lnTo>
                  <a:lnTo>
                    <a:pt x="1271389" y="321279"/>
                  </a:lnTo>
                  <a:lnTo>
                    <a:pt x="1271389" y="332263"/>
                  </a:lnTo>
                  <a:lnTo>
                    <a:pt x="1282371" y="335009"/>
                  </a:lnTo>
                  <a:lnTo>
                    <a:pt x="1296101" y="337755"/>
                  </a:lnTo>
                  <a:lnTo>
                    <a:pt x="1323562" y="337755"/>
                  </a:lnTo>
                  <a:lnTo>
                    <a:pt x="1337290" y="337755"/>
                  </a:lnTo>
                  <a:lnTo>
                    <a:pt x="1351020" y="340501"/>
                  </a:lnTo>
                  <a:lnTo>
                    <a:pt x="1362005" y="345993"/>
                  </a:lnTo>
                  <a:lnTo>
                    <a:pt x="1372988" y="354231"/>
                  </a:lnTo>
                  <a:lnTo>
                    <a:pt x="1367496" y="354231"/>
                  </a:lnTo>
                  <a:lnTo>
                    <a:pt x="1370242" y="362469"/>
                  </a:lnTo>
                  <a:lnTo>
                    <a:pt x="1375736" y="365215"/>
                  </a:lnTo>
                  <a:lnTo>
                    <a:pt x="1378481" y="370707"/>
                  </a:lnTo>
                  <a:lnTo>
                    <a:pt x="1372988" y="367961"/>
                  </a:lnTo>
                  <a:lnTo>
                    <a:pt x="1375736" y="373453"/>
                  </a:lnTo>
                  <a:lnTo>
                    <a:pt x="1378481" y="376199"/>
                  </a:lnTo>
                  <a:lnTo>
                    <a:pt x="1389464" y="370707"/>
                  </a:lnTo>
                  <a:lnTo>
                    <a:pt x="1392210" y="365215"/>
                  </a:lnTo>
                  <a:lnTo>
                    <a:pt x="1394958" y="359723"/>
                  </a:lnTo>
                  <a:lnTo>
                    <a:pt x="1400448" y="354231"/>
                  </a:lnTo>
                  <a:lnTo>
                    <a:pt x="1405940" y="354231"/>
                  </a:lnTo>
                  <a:lnTo>
                    <a:pt x="1408686" y="354231"/>
                  </a:lnTo>
                  <a:lnTo>
                    <a:pt x="1416924" y="345993"/>
                  </a:lnTo>
                  <a:lnTo>
                    <a:pt x="1436146" y="343247"/>
                  </a:lnTo>
                  <a:lnTo>
                    <a:pt x="1436146" y="345993"/>
                  </a:lnTo>
                  <a:lnTo>
                    <a:pt x="1433400" y="345993"/>
                  </a:lnTo>
                  <a:lnTo>
                    <a:pt x="1433400" y="348739"/>
                  </a:lnTo>
                  <a:lnTo>
                    <a:pt x="1433400" y="351485"/>
                  </a:lnTo>
                  <a:lnTo>
                    <a:pt x="1436146" y="351485"/>
                  </a:lnTo>
                  <a:lnTo>
                    <a:pt x="1441637" y="348739"/>
                  </a:lnTo>
                  <a:lnTo>
                    <a:pt x="1447130" y="343247"/>
                  </a:lnTo>
                  <a:lnTo>
                    <a:pt x="1449877" y="343247"/>
                  </a:lnTo>
                  <a:lnTo>
                    <a:pt x="1455368" y="345993"/>
                  </a:lnTo>
                  <a:lnTo>
                    <a:pt x="1460859" y="345993"/>
                  </a:lnTo>
                  <a:lnTo>
                    <a:pt x="1460859" y="351485"/>
                  </a:lnTo>
                  <a:lnTo>
                    <a:pt x="1466353" y="351485"/>
                  </a:lnTo>
                  <a:lnTo>
                    <a:pt x="1480081" y="354231"/>
                  </a:lnTo>
                  <a:lnTo>
                    <a:pt x="1480081" y="348739"/>
                  </a:lnTo>
                  <a:lnTo>
                    <a:pt x="1485574" y="345993"/>
                  </a:lnTo>
                  <a:lnTo>
                    <a:pt x="1485574" y="348739"/>
                  </a:lnTo>
                  <a:lnTo>
                    <a:pt x="1482829" y="348739"/>
                  </a:lnTo>
                  <a:lnTo>
                    <a:pt x="1482829" y="351485"/>
                  </a:lnTo>
                  <a:lnTo>
                    <a:pt x="1491065" y="351485"/>
                  </a:lnTo>
                  <a:lnTo>
                    <a:pt x="1485574" y="337755"/>
                  </a:lnTo>
                  <a:lnTo>
                    <a:pt x="1499304" y="337755"/>
                  </a:lnTo>
                  <a:lnTo>
                    <a:pt x="1502050" y="340501"/>
                  </a:lnTo>
                  <a:lnTo>
                    <a:pt x="1504796" y="340501"/>
                  </a:lnTo>
                  <a:lnTo>
                    <a:pt x="1504796" y="337755"/>
                  </a:lnTo>
                  <a:lnTo>
                    <a:pt x="1507541" y="335009"/>
                  </a:lnTo>
                  <a:lnTo>
                    <a:pt x="1502050" y="335009"/>
                  </a:lnTo>
                  <a:lnTo>
                    <a:pt x="1499304" y="324025"/>
                  </a:lnTo>
                  <a:lnTo>
                    <a:pt x="1496557" y="321279"/>
                  </a:lnTo>
                  <a:lnTo>
                    <a:pt x="1493811" y="321279"/>
                  </a:lnTo>
                  <a:lnTo>
                    <a:pt x="1499304" y="313041"/>
                  </a:lnTo>
                  <a:lnTo>
                    <a:pt x="1502050" y="307549"/>
                  </a:lnTo>
                  <a:lnTo>
                    <a:pt x="1499304" y="307549"/>
                  </a:lnTo>
                  <a:lnTo>
                    <a:pt x="1496557" y="307549"/>
                  </a:lnTo>
                  <a:lnTo>
                    <a:pt x="1496557" y="310295"/>
                  </a:lnTo>
                  <a:lnTo>
                    <a:pt x="1491065" y="310295"/>
                  </a:lnTo>
                  <a:lnTo>
                    <a:pt x="1493811" y="307549"/>
                  </a:lnTo>
                  <a:lnTo>
                    <a:pt x="1491065" y="304803"/>
                  </a:lnTo>
                  <a:lnTo>
                    <a:pt x="1491065" y="302057"/>
                  </a:lnTo>
                  <a:lnTo>
                    <a:pt x="1491065" y="299311"/>
                  </a:lnTo>
                  <a:lnTo>
                    <a:pt x="1485574" y="304803"/>
                  </a:lnTo>
                  <a:lnTo>
                    <a:pt x="1482829" y="313041"/>
                  </a:lnTo>
                  <a:lnTo>
                    <a:pt x="1488320" y="315787"/>
                  </a:lnTo>
                  <a:lnTo>
                    <a:pt x="1493811" y="321279"/>
                  </a:lnTo>
                  <a:lnTo>
                    <a:pt x="1491065" y="321279"/>
                  </a:lnTo>
                  <a:lnTo>
                    <a:pt x="1488320" y="324025"/>
                  </a:lnTo>
                  <a:lnTo>
                    <a:pt x="1482829" y="321279"/>
                  </a:lnTo>
                  <a:lnTo>
                    <a:pt x="1477335" y="321279"/>
                  </a:lnTo>
                  <a:lnTo>
                    <a:pt x="1460859" y="321279"/>
                  </a:lnTo>
                  <a:lnTo>
                    <a:pt x="1460859" y="318533"/>
                  </a:lnTo>
                  <a:lnTo>
                    <a:pt x="1463606" y="313041"/>
                  </a:lnTo>
                  <a:lnTo>
                    <a:pt x="1469098" y="318533"/>
                  </a:lnTo>
                  <a:lnTo>
                    <a:pt x="1474589" y="318533"/>
                  </a:lnTo>
                  <a:lnTo>
                    <a:pt x="1477335" y="315787"/>
                  </a:lnTo>
                  <a:lnTo>
                    <a:pt x="1474589" y="310295"/>
                  </a:lnTo>
                  <a:lnTo>
                    <a:pt x="1471844" y="304803"/>
                  </a:lnTo>
                  <a:lnTo>
                    <a:pt x="1469098" y="304803"/>
                  </a:lnTo>
                  <a:lnTo>
                    <a:pt x="1463606" y="307549"/>
                  </a:lnTo>
                  <a:lnTo>
                    <a:pt x="1463606" y="310295"/>
                  </a:lnTo>
                  <a:lnTo>
                    <a:pt x="1460859" y="313041"/>
                  </a:lnTo>
                  <a:lnTo>
                    <a:pt x="1460859" y="304803"/>
                  </a:lnTo>
                  <a:lnTo>
                    <a:pt x="1458113" y="302057"/>
                  </a:lnTo>
                  <a:lnTo>
                    <a:pt x="1452622" y="299311"/>
                  </a:lnTo>
                  <a:lnTo>
                    <a:pt x="1447130" y="299311"/>
                  </a:lnTo>
                  <a:lnTo>
                    <a:pt x="1447130" y="302057"/>
                  </a:lnTo>
                  <a:lnTo>
                    <a:pt x="1447130" y="304803"/>
                  </a:lnTo>
                  <a:lnTo>
                    <a:pt x="1444383" y="307549"/>
                  </a:lnTo>
                  <a:lnTo>
                    <a:pt x="1444383" y="310295"/>
                  </a:lnTo>
                  <a:lnTo>
                    <a:pt x="1449877" y="310295"/>
                  </a:lnTo>
                  <a:lnTo>
                    <a:pt x="1452622" y="310295"/>
                  </a:lnTo>
                  <a:lnTo>
                    <a:pt x="1455368" y="313041"/>
                  </a:lnTo>
                  <a:lnTo>
                    <a:pt x="1452622" y="313041"/>
                  </a:lnTo>
                  <a:lnTo>
                    <a:pt x="1447130" y="313041"/>
                  </a:lnTo>
                  <a:lnTo>
                    <a:pt x="1444383" y="313041"/>
                  </a:lnTo>
                  <a:lnTo>
                    <a:pt x="1441637" y="315787"/>
                  </a:lnTo>
                  <a:lnTo>
                    <a:pt x="1441637" y="318533"/>
                  </a:lnTo>
                  <a:lnTo>
                    <a:pt x="1444383" y="318533"/>
                  </a:lnTo>
                  <a:lnTo>
                    <a:pt x="1444383" y="321279"/>
                  </a:lnTo>
                  <a:lnTo>
                    <a:pt x="1441637" y="321279"/>
                  </a:lnTo>
                  <a:lnTo>
                    <a:pt x="1438891" y="321279"/>
                  </a:lnTo>
                  <a:lnTo>
                    <a:pt x="1438891" y="324025"/>
                  </a:lnTo>
                  <a:lnTo>
                    <a:pt x="1436146" y="324025"/>
                  </a:lnTo>
                  <a:lnTo>
                    <a:pt x="1433400" y="315787"/>
                  </a:lnTo>
                  <a:lnTo>
                    <a:pt x="1433400" y="313041"/>
                  </a:lnTo>
                  <a:lnTo>
                    <a:pt x="1436146" y="310295"/>
                  </a:lnTo>
                  <a:lnTo>
                    <a:pt x="1430655" y="307549"/>
                  </a:lnTo>
                  <a:lnTo>
                    <a:pt x="1427907" y="304803"/>
                  </a:lnTo>
                  <a:lnTo>
                    <a:pt x="1427907" y="299311"/>
                  </a:lnTo>
                  <a:lnTo>
                    <a:pt x="1496557" y="293819"/>
                  </a:lnTo>
                  <a:lnTo>
                    <a:pt x="1496557" y="299311"/>
                  </a:lnTo>
                  <a:lnTo>
                    <a:pt x="1507541" y="304803"/>
                  </a:lnTo>
                  <a:lnTo>
                    <a:pt x="1507541" y="299311"/>
                  </a:lnTo>
                  <a:lnTo>
                    <a:pt x="1510287" y="299311"/>
                  </a:lnTo>
                  <a:lnTo>
                    <a:pt x="1510287" y="293819"/>
                  </a:lnTo>
                  <a:lnTo>
                    <a:pt x="1507541" y="291073"/>
                  </a:lnTo>
                  <a:lnTo>
                    <a:pt x="1515779" y="291073"/>
                  </a:lnTo>
                  <a:lnTo>
                    <a:pt x="1513033" y="296565"/>
                  </a:lnTo>
                  <a:lnTo>
                    <a:pt x="1524017" y="296565"/>
                  </a:lnTo>
                  <a:lnTo>
                    <a:pt x="1521272" y="291073"/>
                  </a:lnTo>
                  <a:lnTo>
                    <a:pt x="1529509" y="291073"/>
                  </a:lnTo>
                  <a:lnTo>
                    <a:pt x="1535002" y="293819"/>
                  </a:lnTo>
                  <a:lnTo>
                    <a:pt x="1532255" y="288328"/>
                  </a:lnTo>
                  <a:lnTo>
                    <a:pt x="1548731" y="288328"/>
                  </a:lnTo>
                  <a:lnTo>
                    <a:pt x="1554223" y="291073"/>
                  </a:lnTo>
                  <a:lnTo>
                    <a:pt x="1556969" y="291073"/>
                  </a:lnTo>
                  <a:lnTo>
                    <a:pt x="1559715" y="288328"/>
                  </a:lnTo>
                  <a:lnTo>
                    <a:pt x="1559715" y="285582"/>
                  </a:lnTo>
                  <a:lnTo>
                    <a:pt x="1790377" y="263614"/>
                  </a:lnTo>
                  <a:lnTo>
                    <a:pt x="1795869" y="263614"/>
                  </a:lnTo>
                  <a:lnTo>
                    <a:pt x="1798615" y="260868"/>
                  </a:lnTo>
                  <a:lnTo>
                    <a:pt x="1867265" y="255376"/>
                  </a:lnTo>
                  <a:lnTo>
                    <a:pt x="1872756" y="260868"/>
                  </a:lnTo>
                  <a:lnTo>
                    <a:pt x="1880995" y="266360"/>
                  </a:lnTo>
                  <a:lnTo>
                    <a:pt x="1889232" y="269106"/>
                  </a:lnTo>
                  <a:lnTo>
                    <a:pt x="1900217" y="271852"/>
                  </a:lnTo>
                  <a:lnTo>
                    <a:pt x="1905708" y="269106"/>
                  </a:lnTo>
                  <a:lnTo>
                    <a:pt x="1913947" y="266360"/>
                  </a:lnTo>
                  <a:lnTo>
                    <a:pt x="1922184" y="263614"/>
                  </a:lnTo>
                  <a:lnTo>
                    <a:pt x="1930422" y="258122"/>
                  </a:lnTo>
                  <a:lnTo>
                    <a:pt x="1930422" y="252630"/>
                  </a:lnTo>
                  <a:lnTo>
                    <a:pt x="1930422" y="247138"/>
                  </a:lnTo>
                  <a:lnTo>
                    <a:pt x="2073213" y="233408"/>
                  </a:lnTo>
                  <a:lnTo>
                    <a:pt x="2075959" y="233408"/>
                  </a:lnTo>
                  <a:lnTo>
                    <a:pt x="2378014" y="203202"/>
                  </a:lnTo>
                  <a:lnTo>
                    <a:pt x="2378015" y="203202"/>
                  </a:lnTo>
                  <a:lnTo>
                    <a:pt x="2378019" y="203202"/>
                  </a:lnTo>
                  <a:close/>
                  <a:moveTo>
                    <a:pt x="3352837" y="98855"/>
                  </a:moveTo>
                  <a:lnTo>
                    <a:pt x="3358329" y="101601"/>
                  </a:lnTo>
                  <a:lnTo>
                    <a:pt x="3358329" y="98855"/>
                  </a:lnTo>
                  <a:lnTo>
                    <a:pt x="3361075" y="101601"/>
                  </a:lnTo>
                  <a:lnTo>
                    <a:pt x="3350091" y="107093"/>
                  </a:lnTo>
                  <a:lnTo>
                    <a:pt x="3355583" y="112585"/>
                  </a:lnTo>
                  <a:lnTo>
                    <a:pt x="3358329" y="118077"/>
                  </a:lnTo>
                  <a:lnTo>
                    <a:pt x="3355583" y="118077"/>
                  </a:lnTo>
                  <a:lnTo>
                    <a:pt x="3355583" y="120823"/>
                  </a:lnTo>
                  <a:lnTo>
                    <a:pt x="3352837" y="123569"/>
                  </a:lnTo>
                  <a:lnTo>
                    <a:pt x="3350091" y="115331"/>
                  </a:lnTo>
                  <a:lnTo>
                    <a:pt x="3347345" y="115331"/>
                  </a:lnTo>
                  <a:lnTo>
                    <a:pt x="3347345" y="118077"/>
                  </a:lnTo>
                  <a:lnTo>
                    <a:pt x="3347345" y="120823"/>
                  </a:lnTo>
                  <a:lnTo>
                    <a:pt x="3344599" y="120823"/>
                  </a:lnTo>
                  <a:lnTo>
                    <a:pt x="3339107" y="115331"/>
                  </a:lnTo>
                  <a:lnTo>
                    <a:pt x="3339107" y="109839"/>
                  </a:lnTo>
                  <a:lnTo>
                    <a:pt x="3341853" y="107093"/>
                  </a:lnTo>
                  <a:lnTo>
                    <a:pt x="3344599" y="112585"/>
                  </a:lnTo>
                  <a:lnTo>
                    <a:pt x="3347345" y="112585"/>
                  </a:lnTo>
                  <a:lnTo>
                    <a:pt x="3347345" y="107093"/>
                  </a:lnTo>
                  <a:lnTo>
                    <a:pt x="3350091" y="104347"/>
                  </a:lnTo>
                  <a:lnTo>
                    <a:pt x="3352837" y="104347"/>
                  </a:lnTo>
                  <a:close/>
                  <a:moveTo>
                    <a:pt x="3374805" y="93363"/>
                  </a:moveTo>
                  <a:lnTo>
                    <a:pt x="3377551" y="98855"/>
                  </a:lnTo>
                  <a:lnTo>
                    <a:pt x="3372059" y="101601"/>
                  </a:lnTo>
                  <a:lnTo>
                    <a:pt x="3372059" y="96109"/>
                  </a:lnTo>
                  <a:close/>
                  <a:moveTo>
                    <a:pt x="3372059" y="79633"/>
                  </a:moveTo>
                  <a:lnTo>
                    <a:pt x="3374805" y="87871"/>
                  </a:lnTo>
                  <a:lnTo>
                    <a:pt x="3369313" y="90617"/>
                  </a:lnTo>
                  <a:lnTo>
                    <a:pt x="3366567" y="82379"/>
                  </a:lnTo>
                  <a:close/>
                  <a:moveTo>
                    <a:pt x="3377551" y="76887"/>
                  </a:moveTo>
                  <a:lnTo>
                    <a:pt x="3380297" y="76887"/>
                  </a:lnTo>
                  <a:lnTo>
                    <a:pt x="3383043" y="76887"/>
                  </a:lnTo>
                  <a:lnTo>
                    <a:pt x="3388535" y="76887"/>
                  </a:lnTo>
                  <a:lnTo>
                    <a:pt x="3388535" y="79633"/>
                  </a:lnTo>
                  <a:lnTo>
                    <a:pt x="3391281" y="82379"/>
                  </a:lnTo>
                  <a:lnTo>
                    <a:pt x="3399519" y="79633"/>
                  </a:lnTo>
                  <a:lnTo>
                    <a:pt x="3402265" y="79633"/>
                  </a:lnTo>
                  <a:lnTo>
                    <a:pt x="3405011" y="85125"/>
                  </a:lnTo>
                  <a:lnTo>
                    <a:pt x="3396773" y="87871"/>
                  </a:lnTo>
                  <a:lnTo>
                    <a:pt x="3394027" y="90617"/>
                  </a:lnTo>
                  <a:lnTo>
                    <a:pt x="3391281" y="85125"/>
                  </a:lnTo>
                  <a:lnTo>
                    <a:pt x="3385789" y="82379"/>
                  </a:lnTo>
                  <a:close/>
                  <a:moveTo>
                    <a:pt x="3888303" y="54919"/>
                  </a:moveTo>
                  <a:lnTo>
                    <a:pt x="3888303" y="57665"/>
                  </a:lnTo>
                  <a:lnTo>
                    <a:pt x="3882811" y="57665"/>
                  </a:lnTo>
                  <a:close/>
                  <a:moveTo>
                    <a:pt x="3915763" y="52173"/>
                  </a:moveTo>
                  <a:lnTo>
                    <a:pt x="3918509" y="52173"/>
                  </a:lnTo>
                  <a:lnTo>
                    <a:pt x="3913017" y="54919"/>
                  </a:lnTo>
                  <a:close/>
                  <a:moveTo>
                    <a:pt x="3929492" y="43936"/>
                  </a:moveTo>
                  <a:lnTo>
                    <a:pt x="3934984" y="49427"/>
                  </a:lnTo>
                  <a:lnTo>
                    <a:pt x="3940476" y="49427"/>
                  </a:lnTo>
                  <a:lnTo>
                    <a:pt x="3934984" y="43936"/>
                  </a:lnTo>
                  <a:close/>
                  <a:moveTo>
                    <a:pt x="3805923" y="43936"/>
                  </a:moveTo>
                  <a:lnTo>
                    <a:pt x="3811415" y="49427"/>
                  </a:lnTo>
                  <a:lnTo>
                    <a:pt x="3805923" y="54919"/>
                  </a:lnTo>
                  <a:lnTo>
                    <a:pt x="3805923" y="63157"/>
                  </a:lnTo>
                  <a:lnTo>
                    <a:pt x="3811415" y="63157"/>
                  </a:lnTo>
                  <a:lnTo>
                    <a:pt x="3808669" y="65903"/>
                  </a:lnTo>
                  <a:lnTo>
                    <a:pt x="3808669" y="68649"/>
                  </a:lnTo>
                  <a:lnTo>
                    <a:pt x="3794940" y="68649"/>
                  </a:lnTo>
                  <a:lnTo>
                    <a:pt x="3792194" y="68649"/>
                  </a:lnTo>
                  <a:lnTo>
                    <a:pt x="3789448" y="71395"/>
                  </a:lnTo>
                  <a:lnTo>
                    <a:pt x="3767480" y="74141"/>
                  </a:lnTo>
                  <a:lnTo>
                    <a:pt x="3764734" y="65903"/>
                  </a:lnTo>
                  <a:lnTo>
                    <a:pt x="3753750" y="68649"/>
                  </a:lnTo>
                  <a:lnTo>
                    <a:pt x="3756496" y="74141"/>
                  </a:lnTo>
                  <a:lnTo>
                    <a:pt x="3753750" y="74141"/>
                  </a:lnTo>
                  <a:lnTo>
                    <a:pt x="3712560" y="79633"/>
                  </a:lnTo>
                  <a:lnTo>
                    <a:pt x="3734528" y="49427"/>
                  </a:lnTo>
                  <a:close/>
                  <a:moveTo>
                    <a:pt x="3907525" y="32952"/>
                  </a:moveTo>
                  <a:lnTo>
                    <a:pt x="3915763" y="32952"/>
                  </a:lnTo>
                  <a:lnTo>
                    <a:pt x="3907525" y="43936"/>
                  </a:lnTo>
                  <a:lnTo>
                    <a:pt x="3907525" y="49427"/>
                  </a:lnTo>
                  <a:lnTo>
                    <a:pt x="3910271" y="54919"/>
                  </a:lnTo>
                  <a:lnTo>
                    <a:pt x="3904779" y="54919"/>
                  </a:lnTo>
                  <a:lnTo>
                    <a:pt x="3899287" y="43936"/>
                  </a:lnTo>
                  <a:lnTo>
                    <a:pt x="3899287" y="38444"/>
                  </a:lnTo>
                  <a:lnTo>
                    <a:pt x="3888303" y="35698"/>
                  </a:lnTo>
                  <a:lnTo>
                    <a:pt x="3899287" y="35698"/>
                  </a:lnTo>
                  <a:close/>
                  <a:moveTo>
                    <a:pt x="4076085" y="31896"/>
                  </a:moveTo>
                  <a:lnTo>
                    <a:pt x="4075029" y="32952"/>
                  </a:lnTo>
                  <a:lnTo>
                    <a:pt x="4074222" y="32144"/>
                  </a:lnTo>
                  <a:close/>
                  <a:moveTo>
                    <a:pt x="3945968" y="30206"/>
                  </a:moveTo>
                  <a:lnTo>
                    <a:pt x="3948714" y="32952"/>
                  </a:lnTo>
                  <a:lnTo>
                    <a:pt x="3954206" y="32952"/>
                  </a:lnTo>
                  <a:lnTo>
                    <a:pt x="3956952" y="30206"/>
                  </a:lnTo>
                  <a:lnTo>
                    <a:pt x="3967936" y="30206"/>
                  </a:lnTo>
                  <a:lnTo>
                    <a:pt x="3962444" y="38444"/>
                  </a:lnTo>
                  <a:lnTo>
                    <a:pt x="3956952" y="46681"/>
                  </a:lnTo>
                  <a:lnTo>
                    <a:pt x="3954206" y="46681"/>
                  </a:lnTo>
                  <a:lnTo>
                    <a:pt x="3951460" y="46681"/>
                  </a:lnTo>
                  <a:lnTo>
                    <a:pt x="3948714" y="49427"/>
                  </a:lnTo>
                  <a:lnTo>
                    <a:pt x="3924000" y="52173"/>
                  </a:lnTo>
                  <a:lnTo>
                    <a:pt x="3924000" y="41190"/>
                  </a:lnTo>
                  <a:lnTo>
                    <a:pt x="3924000" y="38444"/>
                  </a:lnTo>
                  <a:lnTo>
                    <a:pt x="3918509" y="32952"/>
                  </a:lnTo>
                  <a:close/>
                  <a:moveTo>
                    <a:pt x="4146425" y="13730"/>
                  </a:moveTo>
                  <a:lnTo>
                    <a:pt x="4149171" y="21968"/>
                  </a:lnTo>
                  <a:lnTo>
                    <a:pt x="4094251" y="30206"/>
                  </a:lnTo>
                  <a:lnTo>
                    <a:pt x="4094251" y="27460"/>
                  </a:lnTo>
                  <a:lnTo>
                    <a:pt x="4088759" y="27460"/>
                  </a:lnTo>
                  <a:lnTo>
                    <a:pt x="4088759" y="30206"/>
                  </a:lnTo>
                  <a:lnTo>
                    <a:pt x="4076085" y="31896"/>
                  </a:lnTo>
                  <a:lnTo>
                    <a:pt x="4077775" y="30206"/>
                  </a:lnTo>
                  <a:lnTo>
                    <a:pt x="4075029" y="30206"/>
                  </a:lnTo>
                  <a:lnTo>
                    <a:pt x="4077775" y="27460"/>
                  </a:lnTo>
                  <a:lnTo>
                    <a:pt x="4075029" y="27460"/>
                  </a:lnTo>
                  <a:lnTo>
                    <a:pt x="4075029" y="24714"/>
                  </a:lnTo>
                  <a:lnTo>
                    <a:pt x="4072283" y="24714"/>
                  </a:lnTo>
                  <a:lnTo>
                    <a:pt x="4072283" y="27460"/>
                  </a:lnTo>
                  <a:lnTo>
                    <a:pt x="4069537" y="27460"/>
                  </a:lnTo>
                  <a:lnTo>
                    <a:pt x="4072283" y="30206"/>
                  </a:lnTo>
                  <a:lnTo>
                    <a:pt x="4074222" y="32144"/>
                  </a:lnTo>
                  <a:lnTo>
                    <a:pt x="4006380" y="41190"/>
                  </a:lnTo>
                  <a:lnTo>
                    <a:pt x="4003634" y="38444"/>
                  </a:lnTo>
                  <a:lnTo>
                    <a:pt x="4003634" y="41190"/>
                  </a:lnTo>
                  <a:lnTo>
                    <a:pt x="3989904" y="43936"/>
                  </a:lnTo>
                  <a:lnTo>
                    <a:pt x="3981666" y="38444"/>
                  </a:lnTo>
                  <a:lnTo>
                    <a:pt x="3976174" y="35698"/>
                  </a:lnTo>
                  <a:lnTo>
                    <a:pt x="3970682" y="35698"/>
                  </a:lnTo>
                  <a:lnTo>
                    <a:pt x="3970682" y="30206"/>
                  </a:lnTo>
                  <a:close/>
                  <a:moveTo>
                    <a:pt x="4228804" y="8369"/>
                  </a:moveTo>
                  <a:lnTo>
                    <a:pt x="4228804" y="10984"/>
                  </a:lnTo>
                  <a:lnTo>
                    <a:pt x="4231550" y="13730"/>
                  </a:lnTo>
                  <a:lnTo>
                    <a:pt x="4223312" y="13730"/>
                  </a:lnTo>
                  <a:lnTo>
                    <a:pt x="4217820" y="13730"/>
                  </a:lnTo>
                  <a:lnTo>
                    <a:pt x="4176630" y="19222"/>
                  </a:lnTo>
                  <a:lnTo>
                    <a:pt x="4173884" y="10984"/>
                  </a:lnTo>
                  <a:close/>
                  <a:moveTo>
                    <a:pt x="4228804" y="8238"/>
                  </a:moveTo>
                  <a:lnTo>
                    <a:pt x="4231550" y="8238"/>
                  </a:lnTo>
                  <a:lnTo>
                    <a:pt x="4228804" y="8369"/>
                  </a:lnTo>
                  <a:close/>
                  <a:moveTo>
                    <a:pt x="4278232" y="2746"/>
                  </a:moveTo>
                  <a:lnTo>
                    <a:pt x="4280978" y="2746"/>
                  </a:lnTo>
                  <a:lnTo>
                    <a:pt x="4280978" y="5492"/>
                  </a:lnTo>
                  <a:lnTo>
                    <a:pt x="4278232" y="5492"/>
                  </a:lnTo>
                  <a:close/>
                  <a:moveTo>
                    <a:pt x="4272740" y="2746"/>
                  </a:moveTo>
                  <a:lnTo>
                    <a:pt x="4267248" y="5492"/>
                  </a:lnTo>
                  <a:lnTo>
                    <a:pt x="4261756" y="8238"/>
                  </a:lnTo>
                  <a:lnTo>
                    <a:pt x="4264502" y="8238"/>
                  </a:lnTo>
                  <a:lnTo>
                    <a:pt x="4237042" y="10984"/>
                  </a:lnTo>
                  <a:lnTo>
                    <a:pt x="4237042" y="8238"/>
                  </a:lnTo>
                  <a:lnTo>
                    <a:pt x="4234296" y="8238"/>
                  </a:lnTo>
                  <a:lnTo>
                    <a:pt x="4253518" y="5492"/>
                  </a:lnTo>
                  <a:lnTo>
                    <a:pt x="4256264" y="8238"/>
                  </a:lnTo>
                  <a:lnTo>
                    <a:pt x="4256264" y="5492"/>
                  </a:lnTo>
                  <a:close/>
                  <a:moveTo>
                    <a:pt x="4330405" y="0"/>
                  </a:moveTo>
                  <a:lnTo>
                    <a:pt x="4286470" y="5492"/>
                  </a:lnTo>
                  <a:lnTo>
                    <a:pt x="4286470" y="2746"/>
                  </a:lnTo>
                  <a:lnTo>
                    <a:pt x="4291962" y="2746"/>
                  </a:lnTo>
                  <a:lnTo>
                    <a:pt x="4300199" y="2746"/>
                  </a:lnTo>
                  <a:close/>
                </a:path>
              </a:pathLst>
            </a:custGeom>
            <a:solidFill>
              <a:srgbClr val="ED7D31">
                <a:lumMod val="60000"/>
                <a:lumOff val="40000"/>
              </a:srgbClr>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noAutofit/>
            </a:bodyPr>
            <a:lstStyle/>
            <a:p>
              <a:pPr>
                <a:defRPr/>
              </a:pPr>
              <a:endParaRPr lang="zh-CN" altLang="en-US" sz="1100" kern="0">
                <a:solidFill>
                  <a:srgbClr val="FFC000"/>
                </a:solidFill>
              </a:endParaRPr>
            </a:p>
          </p:txBody>
        </p:sp>
        <p:sp>
          <p:nvSpPr>
            <p:cNvPr id="7" name="文本框 6"/>
            <p:cNvSpPr txBox="1"/>
            <p:nvPr>
              <p:custDataLst>
                <p:tags r:id="rId3"/>
              </p:custDataLst>
            </p:nvPr>
          </p:nvSpPr>
          <p:spPr>
            <a:xfrm rot="21263607">
              <a:off x="1475503" y="1706292"/>
              <a:ext cx="2405947" cy="1177245"/>
            </a:xfrm>
            <a:prstGeom prst="rect">
              <a:avLst/>
            </a:prstGeom>
            <a:noFill/>
          </p:spPr>
          <p:txBody>
            <a:bodyPr vert="horz" wrap="none" rtlCol="0">
              <a:noAutofit/>
            </a:bodyPr>
            <a:lstStyle/>
            <a:p>
              <a:r>
                <a:rPr lang="en-US" altLang="zh-CN" sz="2800" spc="300" dirty="0">
                  <a:solidFill>
                    <a:srgbClr val="FFC000"/>
                  </a:solidFill>
                  <a:latin typeface="Bernard MT Condensed" panose="02050806060905020404" pitchFamily="18" charset="0"/>
                  <a:ea typeface="华文隶书" panose="02010800040101010101" pitchFamily="2" charset="-122"/>
                </a:rPr>
                <a:t>Chapter</a:t>
              </a:r>
              <a:r>
                <a:rPr lang="en-US" altLang="zh-CN" sz="6000" spc="300" dirty="0" smtClean="0">
                  <a:solidFill>
                    <a:srgbClr val="FFC000"/>
                  </a:solidFill>
                  <a:latin typeface="Bernard MT Condensed" panose="02050806060905020404" pitchFamily="18" charset="0"/>
                  <a:ea typeface="华文隶书" panose="02010800040101010101" pitchFamily="2" charset="-122"/>
                </a:rPr>
                <a:t>4</a:t>
              </a:r>
              <a:endParaRPr lang="zh-CN" altLang="en-US" sz="2800" spc="300" dirty="0">
                <a:solidFill>
                  <a:srgbClr val="FFC000"/>
                </a:solidFill>
                <a:latin typeface="Bernard MT Condensed" panose="02050806060905020404" pitchFamily="18" charset="0"/>
                <a:ea typeface="华文隶书" panose="02010800040101010101" pitchFamily="2" charset="-122"/>
              </a:endParaRPr>
            </a:p>
          </p:txBody>
        </p:sp>
        <p:sp>
          <p:nvSpPr>
            <p:cNvPr id="8" name="文本框 7"/>
            <p:cNvSpPr txBox="1"/>
            <p:nvPr>
              <p:custDataLst>
                <p:tags r:id="rId4"/>
              </p:custDataLst>
            </p:nvPr>
          </p:nvSpPr>
          <p:spPr>
            <a:xfrm rot="21227110">
              <a:off x="3899673" y="1665506"/>
              <a:ext cx="1391194" cy="468878"/>
            </a:xfrm>
            <a:prstGeom prst="rect">
              <a:avLst/>
            </a:prstGeom>
            <a:noFill/>
          </p:spPr>
          <p:txBody>
            <a:bodyPr wrap="square" rtlCol="0">
              <a:noAutofit/>
            </a:bodyPr>
            <a:lstStyle/>
            <a:p>
              <a:pPr>
                <a:lnSpc>
                  <a:spcPct val="130000"/>
                </a:lnSpc>
              </a:pPr>
              <a:r>
                <a:rPr lang="zh-CN" altLang="en-US" sz="900" dirty="0">
                  <a:solidFill>
                    <a:srgbClr val="FFC000"/>
                  </a:solidFill>
                  <a:latin typeface="微软雅黑" panose="020B0503020204020204" pitchFamily="34" charset="-122"/>
                  <a:ea typeface="微软雅黑" panose="020B0503020204020204" pitchFamily="34" charset="-122"/>
                </a:rPr>
                <a:t>您的内容请写在这里您的内容请写在这里</a:t>
              </a:r>
              <a:endParaRPr lang="zh-CN" altLang="en-US" sz="900" dirty="0">
                <a:solidFill>
                  <a:srgbClr val="FFC000"/>
                </a:solidFill>
                <a:latin typeface="微软雅黑" panose="020B0503020204020204" pitchFamily="34" charset="-122"/>
                <a:ea typeface="微软雅黑" panose="020B0503020204020204" pitchFamily="34" charset="-122"/>
              </a:endParaRPr>
            </a:p>
          </p:txBody>
        </p:sp>
      </p:grpSp>
      <p:sp>
        <p:nvSpPr>
          <p:cNvPr id="9" name="文本框 8"/>
          <p:cNvSpPr txBox="1"/>
          <p:nvPr>
            <p:custDataLst>
              <p:tags r:id="rId5"/>
            </p:custDataLst>
          </p:nvPr>
        </p:nvSpPr>
        <p:spPr>
          <a:xfrm>
            <a:off x="1279399" y="2941447"/>
            <a:ext cx="3845870" cy="420113"/>
          </a:xfrm>
          <a:prstGeom prst="rect">
            <a:avLst/>
          </a:prstGeom>
          <a:noFill/>
        </p:spPr>
        <p:txBody>
          <a:bodyPr wrap="square" rtlCol="0">
            <a:noAutofit/>
          </a:bodyPr>
          <a:lstStyle/>
          <a:p>
            <a:pPr>
              <a:lnSpc>
                <a:spcPct val="130000"/>
              </a:lnSpc>
            </a:pPr>
            <a:r>
              <a:rPr lang="zh-CN" altLang="en-US" sz="3200" b="1" dirty="0" smtClean="0">
                <a:solidFill>
                  <a:srgbClr val="FFC000"/>
                </a:solidFill>
                <a:latin typeface="微软雅黑" panose="020B0503020204020204" pitchFamily="34" charset="-122"/>
                <a:ea typeface="微软雅黑" panose="020B0503020204020204" pitchFamily="34" charset="-122"/>
              </a:rPr>
              <a:t>单击添加文字标题</a:t>
            </a:r>
            <a:endParaRPr lang="zh-CN" altLang="en-US" sz="3200" b="1" dirty="0">
              <a:solidFill>
                <a:srgbClr val="FFC000"/>
              </a:solidFill>
              <a:latin typeface="微软雅黑" panose="020B0503020204020204" pitchFamily="34" charset="-122"/>
              <a:ea typeface="微软雅黑" panose="020B0503020204020204" pitchFamily="34" charset="-122"/>
            </a:endParaRPr>
          </a:p>
        </p:txBody>
      </p:sp>
    </p:spTree>
  </p:cSld>
  <p:clrMapOvr>
    <a:masterClrMapping/>
  </p:clrMapOvr>
  <p:transition spd="slow" advClick="0" advTm="3000">
    <p:comb/>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1000"/>
                            </p:stCondLst>
                            <p:childTnLst>
                              <p:par>
                                <p:cTn id="9" presetID="16" presetClass="entr" presetSubtype="21"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barn(inVertical)">
                                      <p:cBhvr>
                                        <p:cTn id="11" dur="75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1354" y="0"/>
            <a:ext cx="9141291" cy="5143500"/>
          </a:xfrm>
          <a:prstGeom prst="rect">
            <a:avLst/>
          </a:prstGeom>
        </p:spPr>
      </p:pic>
      <p:grpSp>
        <p:nvGrpSpPr>
          <p:cNvPr id="11" name="组合 10"/>
          <p:cNvGrpSpPr/>
          <p:nvPr/>
        </p:nvGrpSpPr>
        <p:grpSpPr>
          <a:xfrm>
            <a:off x="608634" y="1642747"/>
            <a:ext cx="4345130" cy="1325238"/>
            <a:chOff x="390920" y="1665506"/>
            <a:chExt cx="4975710" cy="1517561"/>
          </a:xfrm>
        </p:grpSpPr>
        <p:sp>
          <p:nvSpPr>
            <p:cNvPr id="6" name="任意多边形 5"/>
            <p:cNvSpPr/>
            <p:nvPr>
              <p:custDataLst>
                <p:tags r:id="rId2"/>
              </p:custDataLst>
            </p:nvPr>
          </p:nvSpPr>
          <p:spPr bwMode="auto">
            <a:xfrm>
              <a:off x="390920" y="1879415"/>
              <a:ext cx="4975710" cy="1303652"/>
            </a:xfrm>
            <a:custGeom>
              <a:avLst/>
              <a:gdLst>
                <a:gd name="connsiteX0" fmla="*/ 3326681 w 6634280"/>
                <a:gd name="connsiteY0" fmla="*/ 1342526 h 1738203"/>
                <a:gd name="connsiteX1" fmla="*/ 3324688 w 6634280"/>
                <a:gd name="connsiteY1" fmla="*/ 1342739 h 1738203"/>
                <a:gd name="connsiteX2" fmla="*/ 3327475 w 6634280"/>
                <a:gd name="connsiteY2" fmla="*/ 1344906 h 1738203"/>
                <a:gd name="connsiteX3" fmla="*/ 3526967 w 6634280"/>
                <a:gd name="connsiteY3" fmla="*/ 1321134 h 1738203"/>
                <a:gd name="connsiteX4" fmla="*/ 3519137 w 6634280"/>
                <a:gd name="connsiteY4" fmla="*/ 1321970 h 1738203"/>
                <a:gd name="connsiteX5" fmla="*/ 3523747 w 6634280"/>
                <a:gd name="connsiteY5" fmla="*/ 1325428 h 1738203"/>
                <a:gd name="connsiteX6" fmla="*/ 3523088 w 6634280"/>
                <a:gd name="connsiteY6" fmla="*/ 1326307 h 1738203"/>
                <a:gd name="connsiteX7" fmla="*/ 3517596 w 6634280"/>
                <a:gd name="connsiteY7" fmla="*/ 1340036 h 1738203"/>
                <a:gd name="connsiteX8" fmla="*/ 3536818 w 6634280"/>
                <a:gd name="connsiteY8" fmla="*/ 1337290 h 1738203"/>
                <a:gd name="connsiteX9" fmla="*/ 3529679 w 6634280"/>
                <a:gd name="connsiteY9" fmla="*/ 1330151 h 1738203"/>
                <a:gd name="connsiteX10" fmla="*/ 3528580 w 6634280"/>
                <a:gd name="connsiteY10" fmla="*/ 1331799 h 1738203"/>
                <a:gd name="connsiteX11" fmla="*/ 3529129 w 6634280"/>
                <a:gd name="connsiteY11" fmla="*/ 1329602 h 1738203"/>
                <a:gd name="connsiteX12" fmla="*/ 3528580 w 6634280"/>
                <a:gd name="connsiteY12" fmla="*/ 1329053 h 1738203"/>
                <a:gd name="connsiteX13" fmla="*/ 3523747 w 6634280"/>
                <a:gd name="connsiteY13" fmla="*/ 1325428 h 1738203"/>
                <a:gd name="connsiteX14" fmla="*/ 3599976 w 6634280"/>
                <a:gd name="connsiteY14" fmla="*/ 1298847 h 1738203"/>
                <a:gd name="connsiteX15" fmla="*/ 3575262 w 6634280"/>
                <a:gd name="connsiteY15" fmla="*/ 1301593 h 1738203"/>
                <a:gd name="connsiteX16" fmla="*/ 3574250 w 6634280"/>
                <a:gd name="connsiteY16" fmla="*/ 1301882 h 1738203"/>
                <a:gd name="connsiteX17" fmla="*/ 3577576 w 6634280"/>
                <a:gd name="connsiteY17" fmla="*/ 1302436 h 1738203"/>
                <a:gd name="connsiteX18" fmla="*/ 3603861 w 6634280"/>
                <a:gd name="connsiteY18" fmla="*/ 1299304 h 1738203"/>
                <a:gd name="connsiteX19" fmla="*/ 3767126 w 6634280"/>
                <a:gd name="connsiteY19" fmla="*/ 1295483 h 1738203"/>
                <a:gd name="connsiteX20" fmla="*/ 3755086 w 6634280"/>
                <a:gd name="connsiteY20" fmla="*/ 1296769 h 1738203"/>
                <a:gd name="connsiteX21" fmla="*/ 3764735 w 6634280"/>
                <a:gd name="connsiteY21" fmla="*/ 1301593 h 1738203"/>
                <a:gd name="connsiteX22" fmla="*/ 3765911 w 6634280"/>
                <a:gd name="connsiteY22" fmla="*/ 1302769 h 1738203"/>
                <a:gd name="connsiteX23" fmla="*/ 5384650 w 6634280"/>
                <a:gd name="connsiteY23" fmla="*/ 1258502 h 1738203"/>
                <a:gd name="connsiteX24" fmla="*/ 5387607 w 6634280"/>
                <a:gd name="connsiteY24" fmla="*/ 1265895 h 1738203"/>
                <a:gd name="connsiteX25" fmla="*/ 5393099 w 6634280"/>
                <a:gd name="connsiteY25" fmla="*/ 1268641 h 1738203"/>
                <a:gd name="connsiteX26" fmla="*/ 5398590 w 6634280"/>
                <a:gd name="connsiteY26" fmla="*/ 1271387 h 1738203"/>
                <a:gd name="connsiteX27" fmla="*/ 5404082 w 6634280"/>
                <a:gd name="connsiteY27" fmla="*/ 1274132 h 1738203"/>
                <a:gd name="connsiteX28" fmla="*/ 5409574 w 6634280"/>
                <a:gd name="connsiteY28" fmla="*/ 1279624 h 1738203"/>
                <a:gd name="connsiteX29" fmla="*/ 5412320 w 6634280"/>
                <a:gd name="connsiteY29" fmla="*/ 1287862 h 1738203"/>
                <a:gd name="connsiteX30" fmla="*/ 5412320 w 6634280"/>
                <a:gd name="connsiteY30" fmla="*/ 1296100 h 1738203"/>
                <a:gd name="connsiteX31" fmla="*/ 5409574 w 6634280"/>
                <a:gd name="connsiteY31" fmla="*/ 1298846 h 1738203"/>
                <a:gd name="connsiteX32" fmla="*/ 5404082 w 6634280"/>
                <a:gd name="connsiteY32" fmla="*/ 1307084 h 1738203"/>
                <a:gd name="connsiteX33" fmla="*/ 5401336 w 6634280"/>
                <a:gd name="connsiteY33" fmla="*/ 1309830 h 1738203"/>
                <a:gd name="connsiteX34" fmla="*/ 5395844 w 6634280"/>
                <a:gd name="connsiteY34" fmla="*/ 1309830 h 1738203"/>
                <a:gd name="connsiteX35" fmla="*/ 5393099 w 6634280"/>
                <a:gd name="connsiteY35" fmla="*/ 1309830 h 1738203"/>
                <a:gd name="connsiteX36" fmla="*/ 5382115 w 6634280"/>
                <a:gd name="connsiteY36" fmla="*/ 1307084 h 1738203"/>
                <a:gd name="connsiteX37" fmla="*/ 5373877 w 6634280"/>
                <a:gd name="connsiteY37" fmla="*/ 1298846 h 1738203"/>
                <a:gd name="connsiteX38" fmla="*/ 5373877 w 6634280"/>
                <a:gd name="connsiteY38" fmla="*/ 1287862 h 1738203"/>
                <a:gd name="connsiteX39" fmla="*/ 5376623 w 6634280"/>
                <a:gd name="connsiteY39" fmla="*/ 1282370 h 1738203"/>
                <a:gd name="connsiteX40" fmla="*/ 5379369 w 6634280"/>
                <a:gd name="connsiteY40" fmla="*/ 1276878 h 1738203"/>
                <a:gd name="connsiteX41" fmla="*/ 5382115 w 6634280"/>
                <a:gd name="connsiteY41" fmla="*/ 1268641 h 1738203"/>
                <a:gd name="connsiteX42" fmla="*/ 5382548 w 6634280"/>
                <a:gd name="connsiteY42" fmla="*/ 1232220 h 1738203"/>
                <a:gd name="connsiteX43" fmla="*/ 5384861 w 6634280"/>
                <a:gd name="connsiteY43" fmla="*/ 1257657 h 1738203"/>
                <a:gd name="connsiteX44" fmla="*/ 5384650 w 6634280"/>
                <a:gd name="connsiteY44" fmla="*/ 1258502 h 1738203"/>
                <a:gd name="connsiteX45" fmla="*/ 5382115 w 6634280"/>
                <a:gd name="connsiteY45" fmla="*/ 1252165 h 1738203"/>
                <a:gd name="connsiteX46" fmla="*/ 5382115 w 6634280"/>
                <a:gd name="connsiteY46" fmla="*/ 1235689 h 1738203"/>
                <a:gd name="connsiteX47" fmla="*/ 4338643 w 6634280"/>
                <a:gd name="connsiteY47" fmla="*/ 1216468 h 1738203"/>
                <a:gd name="connsiteX48" fmla="*/ 4338643 w 6634280"/>
                <a:gd name="connsiteY48" fmla="*/ 1219214 h 1738203"/>
                <a:gd name="connsiteX49" fmla="*/ 4338643 w 6634280"/>
                <a:gd name="connsiteY49" fmla="*/ 1221960 h 1738203"/>
                <a:gd name="connsiteX50" fmla="*/ 4344135 w 6634280"/>
                <a:gd name="connsiteY50" fmla="*/ 1219214 h 1738203"/>
                <a:gd name="connsiteX51" fmla="*/ 4344135 w 6634280"/>
                <a:gd name="connsiteY51" fmla="*/ 1216468 h 1738203"/>
                <a:gd name="connsiteX52" fmla="*/ 4300199 w 6634280"/>
                <a:gd name="connsiteY52" fmla="*/ 1213722 h 1738203"/>
                <a:gd name="connsiteX53" fmla="*/ 4298827 w 6634280"/>
                <a:gd name="connsiteY53" fmla="*/ 1215095 h 1738203"/>
                <a:gd name="connsiteX54" fmla="*/ 4300199 w 6634280"/>
                <a:gd name="connsiteY54" fmla="*/ 1216467 h 1738203"/>
                <a:gd name="connsiteX55" fmla="*/ 4297453 w 6634280"/>
                <a:gd name="connsiteY55" fmla="*/ 1219213 h 1738203"/>
                <a:gd name="connsiteX56" fmla="*/ 4297449 w 6634280"/>
                <a:gd name="connsiteY56" fmla="*/ 1219214 h 1738203"/>
                <a:gd name="connsiteX57" fmla="*/ 4300199 w 6634280"/>
                <a:gd name="connsiteY57" fmla="*/ 1219214 h 1738203"/>
                <a:gd name="connsiteX58" fmla="*/ 4305691 w 6634280"/>
                <a:gd name="connsiteY58" fmla="*/ 1221960 h 1738203"/>
                <a:gd name="connsiteX59" fmla="*/ 4308437 w 6634280"/>
                <a:gd name="connsiteY59" fmla="*/ 1224706 h 1738203"/>
                <a:gd name="connsiteX60" fmla="*/ 4311183 w 6634280"/>
                <a:gd name="connsiteY60" fmla="*/ 1221960 h 1738203"/>
                <a:gd name="connsiteX61" fmla="*/ 4308437 w 6634280"/>
                <a:gd name="connsiteY61" fmla="*/ 1221960 h 1738203"/>
                <a:gd name="connsiteX62" fmla="*/ 4308437 w 6634280"/>
                <a:gd name="connsiteY62" fmla="*/ 1219214 h 1738203"/>
                <a:gd name="connsiteX63" fmla="*/ 4308437 w 6634280"/>
                <a:gd name="connsiteY63" fmla="*/ 1216468 h 1738203"/>
                <a:gd name="connsiteX64" fmla="*/ 4302945 w 6634280"/>
                <a:gd name="connsiteY64" fmla="*/ 1216468 h 1738203"/>
                <a:gd name="connsiteX65" fmla="*/ 4492418 w 6634280"/>
                <a:gd name="connsiteY65" fmla="*/ 1210976 h 1738203"/>
                <a:gd name="connsiteX66" fmla="*/ 4492418 w 6634280"/>
                <a:gd name="connsiteY66" fmla="*/ 1213722 h 1738203"/>
                <a:gd name="connsiteX67" fmla="*/ 4497910 w 6634280"/>
                <a:gd name="connsiteY67" fmla="*/ 1213722 h 1738203"/>
                <a:gd name="connsiteX68" fmla="*/ 4497910 w 6634280"/>
                <a:gd name="connsiteY68" fmla="*/ 1210976 h 1738203"/>
                <a:gd name="connsiteX69" fmla="*/ 4434752 w 6634280"/>
                <a:gd name="connsiteY69" fmla="*/ 1199992 h 1738203"/>
                <a:gd name="connsiteX70" fmla="*/ 4429260 w 6634280"/>
                <a:gd name="connsiteY70" fmla="*/ 1202738 h 1738203"/>
                <a:gd name="connsiteX71" fmla="*/ 4429260 w 6634280"/>
                <a:gd name="connsiteY71" fmla="*/ 1208230 h 1738203"/>
                <a:gd name="connsiteX72" fmla="*/ 4434752 w 6634280"/>
                <a:gd name="connsiteY72" fmla="*/ 1208230 h 1738203"/>
                <a:gd name="connsiteX73" fmla="*/ 4404547 w 6634280"/>
                <a:gd name="connsiteY73" fmla="*/ 1194500 h 1738203"/>
                <a:gd name="connsiteX74" fmla="*/ 4401801 w 6634280"/>
                <a:gd name="connsiteY74" fmla="*/ 1197246 h 1738203"/>
                <a:gd name="connsiteX75" fmla="*/ 4401801 w 6634280"/>
                <a:gd name="connsiteY75" fmla="*/ 1199992 h 1738203"/>
                <a:gd name="connsiteX76" fmla="*/ 4404547 w 6634280"/>
                <a:gd name="connsiteY76" fmla="*/ 1199992 h 1738203"/>
                <a:gd name="connsiteX77" fmla="*/ 4412784 w 6634280"/>
                <a:gd name="connsiteY77" fmla="*/ 1199992 h 1738203"/>
                <a:gd name="connsiteX78" fmla="*/ 4412784 w 6634280"/>
                <a:gd name="connsiteY78" fmla="*/ 1194500 h 1738203"/>
                <a:gd name="connsiteX79" fmla="*/ 6049387 w 6634280"/>
                <a:gd name="connsiteY79" fmla="*/ 1158802 h 1738203"/>
                <a:gd name="connsiteX80" fmla="*/ 6054021 w 6634280"/>
                <a:gd name="connsiteY80" fmla="*/ 1160347 h 1738203"/>
                <a:gd name="connsiteX81" fmla="*/ 6054879 w 6634280"/>
                <a:gd name="connsiteY81" fmla="*/ 1161548 h 1738203"/>
                <a:gd name="connsiteX82" fmla="*/ 5062413 w 6634280"/>
                <a:gd name="connsiteY82" fmla="*/ 1157634 h 1738203"/>
                <a:gd name="connsiteX83" fmla="*/ 5057771 w 6634280"/>
                <a:gd name="connsiteY83" fmla="*/ 1158125 h 1738203"/>
                <a:gd name="connsiteX84" fmla="*/ 5066327 w 6634280"/>
                <a:gd name="connsiteY84" fmla="*/ 1161548 h 1738203"/>
                <a:gd name="connsiteX85" fmla="*/ 4945951 w 6634280"/>
                <a:gd name="connsiteY85" fmla="*/ 1148115 h 1738203"/>
                <a:gd name="connsiteX86" fmla="*/ 4904314 w 6634280"/>
                <a:gd name="connsiteY86" fmla="*/ 1150564 h 1738203"/>
                <a:gd name="connsiteX87" fmla="*/ 4912552 w 6634280"/>
                <a:gd name="connsiteY87" fmla="*/ 1156056 h 1738203"/>
                <a:gd name="connsiteX88" fmla="*/ 4923536 w 6634280"/>
                <a:gd name="connsiteY88" fmla="*/ 1161548 h 1738203"/>
                <a:gd name="connsiteX89" fmla="*/ 4934520 w 6634280"/>
                <a:gd name="connsiteY89" fmla="*/ 1161548 h 1738203"/>
                <a:gd name="connsiteX90" fmla="*/ 4945504 w 6634280"/>
                <a:gd name="connsiteY90" fmla="*/ 1158802 h 1738203"/>
                <a:gd name="connsiteX91" fmla="*/ 4958813 w 6634280"/>
                <a:gd name="connsiteY91" fmla="*/ 1155845 h 1738203"/>
                <a:gd name="connsiteX92" fmla="*/ 4953742 w 6634280"/>
                <a:gd name="connsiteY92" fmla="*/ 1153310 h 1738203"/>
                <a:gd name="connsiteX93" fmla="*/ 5014153 w 6634280"/>
                <a:gd name="connsiteY93" fmla="*/ 1139581 h 1738203"/>
                <a:gd name="connsiteX94" fmla="*/ 5010164 w 6634280"/>
                <a:gd name="connsiteY94" fmla="*/ 1140578 h 1738203"/>
                <a:gd name="connsiteX95" fmla="*/ 5019988 w 6634280"/>
                <a:gd name="connsiteY95" fmla="*/ 1139923 h 1738203"/>
                <a:gd name="connsiteX96" fmla="*/ 5019645 w 6634280"/>
                <a:gd name="connsiteY96" fmla="*/ 1139581 h 1738203"/>
                <a:gd name="connsiteX97" fmla="*/ 4907060 w 6634280"/>
                <a:gd name="connsiteY97" fmla="*/ 1136835 h 1738203"/>
                <a:gd name="connsiteX98" fmla="*/ 4909806 w 6634280"/>
                <a:gd name="connsiteY98" fmla="*/ 1142327 h 1738203"/>
                <a:gd name="connsiteX99" fmla="*/ 4912552 w 6634280"/>
                <a:gd name="connsiteY99" fmla="*/ 1142327 h 1738203"/>
                <a:gd name="connsiteX100" fmla="*/ 4915298 w 6634280"/>
                <a:gd name="connsiteY100" fmla="*/ 1139581 h 1738203"/>
                <a:gd name="connsiteX101" fmla="*/ 4915298 w 6634280"/>
                <a:gd name="connsiteY101" fmla="*/ 1136835 h 1738203"/>
                <a:gd name="connsiteX102" fmla="*/ 5176166 w 6634280"/>
                <a:gd name="connsiteY102" fmla="*/ 1131343 h 1738203"/>
                <a:gd name="connsiteX103" fmla="*/ 5176166 w 6634280"/>
                <a:gd name="connsiteY103" fmla="*/ 1136835 h 1738203"/>
                <a:gd name="connsiteX104" fmla="*/ 5177645 w 6634280"/>
                <a:gd name="connsiteY104" fmla="*/ 1139791 h 1738203"/>
                <a:gd name="connsiteX105" fmla="*/ 5178912 w 6634280"/>
                <a:gd name="connsiteY105" fmla="*/ 1139580 h 1738203"/>
                <a:gd name="connsiteX106" fmla="*/ 5189896 w 6634280"/>
                <a:gd name="connsiteY106" fmla="*/ 1136834 h 1738203"/>
                <a:gd name="connsiteX107" fmla="*/ 5189896 w 6634280"/>
                <a:gd name="connsiteY107" fmla="*/ 1134089 h 1738203"/>
                <a:gd name="connsiteX108" fmla="*/ 5187150 w 6634280"/>
                <a:gd name="connsiteY108" fmla="*/ 1134089 h 1738203"/>
                <a:gd name="connsiteX109" fmla="*/ 5181658 w 6634280"/>
                <a:gd name="connsiteY109" fmla="*/ 1131343 h 1738203"/>
                <a:gd name="connsiteX110" fmla="*/ 5178912 w 6634280"/>
                <a:gd name="connsiteY110" fmla="*/ 1131343 h 1738203"/>
                <a:gd name="connsiteX111" fmla="*/ 6075474 w 6634280"/>
                <a:gd name="connsiteY111" fmla="*/ 1129969 h 1738203"/>
                <a:gd name="connsiteX112" fmla="*/ 6076847 w 6634280"/>
                <a:gd name="connsiteY112" fmla="*/ 1131342 h 1738203"/>
                <a:gd name="connsiteX113" fmla="*/ 6079593 w 6634280"/>
                <a:gd name="connsiteY113" fmla="*/ 1136834 h 1738203"/>
                <a:gd name="connsiteX114" fmla="*/ 6079593 w 6634280"/>
                <a:gd name="connsiteY114" fmla="*/ 1142326 h 1738203"/>
                <a:gd name="connsiteX115" fmla="*/ 6076847 w 6634280"/>
                <a:gd name="connsiteY115" fmla="*/ 1134088 h 1738203"/>
                <a:gd name="connsiteX116" fmla="*/ 5104771 w 6634280"/>
                <a:gd name="connsiteY116" fmla="*/ 1128597 h 1738203"/>
                <a:gd name="connsiteX117" fmla="*/ 5104771 w 6634280"/>
                <a:gd name="connsiteY117" fmla="*/ 1130884 h 1738203"/>
                <a:gd name="connsiteX118" fmla="*/ 5115753 w 6634280"/>
                <a:gd name="connsiteY118" fmla="*/ 1129969 h 1738203"/>
                <a:gd name="connsiteX119" fmla="*/ 5113009 w 6634280"/>
                <a:gd name="connsiteY119" fmla="*/ 1128597 h 1738203"/>
                <a:gd name="connsiteX120" fmla="*/ 5093787 w 6634280"/>
                <a:gd name="connsiteY120" fmla="*/ 1128597 h 1738203"/>
                <a:gd name="connsiteX121" fmla="*/ 5092011 w 6634280"/>
                <a:gd name="connsiteY121" fmla="*/ 1132149 h 1738203"/>
                <a:gd name="connsiteX122" fmla="*/ 5096807 w 6634280"/>
                <a:gd name="connsiteY122" fmla="*/ 1131617 h 1738203"/>
                <a:gd name="connsiteX123" fmla="*/ 5140468 w 6634280"/>
                <a:gd name="connsiteY123" fmla="*/ 1123105 h 1738203"/>
                <a:gd name="connsiteX124" fmla="*/ 5137723 w 6634280"/>
                <a:gd name="connsiteY124" fmla="*/ 1128596 h 1738203"/>
                <a:gd name="connsiteX125" fmla="*/ 5145961 w 6634280"/>
                <a:gd name="connsiteY125" fmla="*/ 1131342 h 1738203"/>
                <a:gd name="connsiteX126" fmla="*/ 5151452 w 6634280"/>
                <a:gd name="connsiteY126" fmla="*/ 1136833 h 1738203"/>
                <a:gd name="connsiteX127" fmla="*/ 5151452 w 6634280"/>
                <a:gd name="connsiteY127" fmla="*/ 1128597 h 1738203"/>
                <a:gd name="connsiteX128" fmla="*/ 5145960 w 6634280"/>
                <a:gd name="connsiteY128" fmla="*/ 1125851 h 1738203"/>
                <a:gd name="connsiteX129" fmla="*/ 5121247 w 6634280"/>
                <a:gd name="connsiteY129" fmla="*/ 1123105 h 1738203"/>
                <a:gd name="connsiteX130" fmla="*/ 5121247 w 6634280"/>
                <a:gd name="connsiteY130" fmla="*/ 1128597 h 1738203"/>
                <a:gd name="connsiteX131" fmla="*/ 5120249 w 6634280"/>
                <a:gd name="connsiteY131" fmla="*/ 1129594 h 1738203"/>
                <a:gd name="connsiteX132" fmla="*/ 5128465 w 6634280"/>
                <a:gd name="connsiteY132" fmla="*/ 1128910 h 1738203"/>
                <a:gd name="connsiteX133" fmla="*/ 5129485 w 6634280"/>
                <a:gd name="connsiteY133" fmla="*/ 1125851 h 1738203"/>
                <a:gd name="connsiteX134" fmla="*/ 5126739 w 6634280"/>
                <a:gd name="connsiteY134" fmla="*/ 1125851 h 1738203"/>
                <a:gd name="connsiteX135" fmla="*/ 5123993 w 6634280"/>
                <a:gd name="connsiteY135" fmla="*/ 1125851 h 1738203"/>
                <a:gd name="connsiteX136" fmla="*/ 6046642 w 6634280"/>
                <a:gd name="connsiteY136" fmla="*/ 1120359 h 1738203"/>
                <a:gd name="connsiteX137" fmla="*/ 6047557 w 6634280"/>
                <a:gd name="connsiteY137" fmla="*/ 1120359 h 1738203"/>
                <a:gd name="connsiteX138" fmla="*/ 6046642 w 6634280"/>
                <a:gd name="connsiteY138" fmla="*/ 1123104 h 1738203"/>
                <a:gd name="connsiteX139" fmla="*/ 6043896 w 6634280"/>
                <a:gd name="connsiteY139" fmla="*/ 1134088 h 1738203"/>
                <a:gd name="connsiteX140" fmla="*/ 6079593 w 6634280"/>
                <a:gd name="connsiteY140" fmla="*/ 1142326 h 1738203"/>
                <a:gd name="connsiteX141" fmla="*/ 6076847 w 6634280"/>
                <a:gd name="connsiteY141" fmla="*/ 1150564 h 1738203"/>
                <a:gd name="connsiteX142" fmla="*/ 6071355 w 6634280"/>
                <a:gd name="connsiteY142" fmla="*/ 1156056 h 1738203"/>
                <a:gd name="connsiteX143" fmla="*/ 6065863 w 6634280"/>
                <a:gd name="connsiteY143" fmla="*/ 1161548 h 1738203"/>
                <a:gd name="connsiteX144" fmla="*/ 6057625 w 6634280"/>
                <a:gd name="connsiteY144" fmla="*/ 1161548 h 1738203"/>
                <a:gd name="connsiteX145" fmla="*/ 6054021 w 6634280"/>
                <a:gd name="connsiteY145" fmla="*/ 1160347 h 1738203"/>
                <a:gd name="connsiteX146" fmla="*/ 6041150 w 6634280"/>
                <a:gd name="connsiteY146" fmla="*/ 1142326 h 1738203"/>
                <a:gd name="connsiteX147" fmla="*/ 6043896 w 6634280"/>
                <a:gd name="connsiteY147" fmla="*/ 1153310 h 1738203"/>
                <a:gd name="connsiteX148" fmla="*/ 6049387 w 6634280"/>
                <a:gd name="connsiteY148" fmla="*/ 1158802 h 1738203"/>
                <a:gd name="connsiteX149" fmla="*/ 6041150 w 6634280"/>
                <a:gd name="connsiteY149" fmla="*/ 1156056 h 1738203"/>
                <a:gd name="connsiteX150" fmla="*/ 6035658 w 6634280"/>
                <a:gd name="connsiteY150" fmla="*/ 1147818 h 1738203"/>
                <a:gd name="connsiteX151" fmla="*/ 6032912 w 6634280"/>
                <a:gd name="connsiteY151" fmla="*/ 1142326 h 1738203"/>
                <a:gd name="connsiteX152" fmla="*/ 6035658 w 6634280"/>
                <a:gd name="connsiteY152" fmla="*/ 1134088 h 1738203"/>
                <a:gd name="connsiteX153" fmla="*/ 6041150 w 6634280"/>
                <a:gd name="connsiteY153" fmla="*/ 1125850 h 1738203"/>
                <a:gd name="connsiteX154" fmla="*/ 5318957 w 6634280"/>
                <a:gd name="connsiteY154" fmla="*/ 1117613 h 1738203"/>
                <a:gd name="connsiteX155" fmla="*/ 5324449 w 6634280"/>
                <a:gd name="connsiteY155" fmla="*/ 1117613 h 1738203"/>
                <a:gd name="connsiteX156" fmla="*/ 5329941 w 6634280"/>
                <a:gd name="connsiteY156" fmla="*/ 1117613 h 1738203"/>
                <a:gd name="connsiteX157" fmla="*/ 5338179 w 6634280"/>
                <a:gd name="connsiteY157" fmla="*/ 1120359 h 1738203"/>
                <a:gd name="connsiteX158" fmla="*/ 5354655 w 6634280"/>
                <a:gd name="connsiteY158" fmla="*/ 1128597 h 1738203"/>
                <a:gd name="connsiteX159" fmla="*/ 5294243 w 6634280"/>
                <a:gd name="connsiteY159" fmla="*/ 1134089 h 1738203"/>
                <a:gd name="connsiteX160" fmla="*/ 5318957 w 6634280"/>
                <a:gd name="connsiteY160" fmla="*/ 1120359 h 1738203"/>
                <a:gd name="connsiteX161" fmla="*/ 4901568 w 6634280"/>
                <a:gd name="connsiteY161" fmla="*/ 1117613 h 1738203"/>
                <a:gd name="connsiteX162" fmla="*/ 4885093 w 6634280"/>
                <a:gd name="connsiteY162" fmla="*/ 1120359 h 1738203"/>
                <a:gd name="connsiteX163" fmla="*/ 4868617 w 6634280"/>
                <a:gd name="connsiteY163" fmla="*/ 1123105 h 1738203"/>
                <a:gd name="connsiteX164" fmla="*/ 4835665 w 6634280"/>
                <a:gd name="connsiteY164" fmla="*/ 1136835 h 1738203"/>
                <a:gd name="connsiteX165" fmla="*/ 4805459 w 6634280"/>
                <a:gd name="connsiteY165" fmla="*/ 1150564 h 1738203"/>
                <a:gd name="connsiteX166" fmla="*/ 4799967 w 6634280"/>
                <a:gd name="connsiteY166" fmla="*/ 1147819 h 1738203"/>
                <a:gd name="connsiteX167" fmla="*/ 4794475 w 6634280"/>
                <a:gd name="connsiteY167" fmla="*/ 1145073 h 1738203"/>
                <a:gd name="connsiteX168" fmla="*/ 4788983 w 6634280"/>
                <a:gd name="connsiteY168" fmla="*/ 1145073 h 1738203"/>
                <a:gd name="connsiteX169" fmla="*/ 4780745 w 6634280"/>
                <a:gd name="connsiteY169" fmla="*/ 1153310 h 1738203"/>
                <a:gd name="connsiteX170" fmla="*/ 4775253 w 6634280"/>
                <a:gd name="connsiteY170" fmla="*/ 1158802 h 1738203"/>
                <a:gd name="connsiteX171" fmla="*/ 4775253 w 6634280"/>
                <a:gd name="connsiteY171" fmla="*/ 1167040 h 1738203"/>
                <a:gd name="connsiteX172" fmla="*/ 4777999 w 6634280"/>
                <a:gd name="connsiteY172" fmla="*/ 1172532 h 1738203"/>
                <a:gd name="connsiteX173" fmla="*/ 4783491 w 6634280"/>
                <a:gd name="connsiteY173" fmla="*/ 1172532 h 1738203"/>
                <a:gd name="connsiteX174" fmla="*/ 4791729 w 6634280"/>
                <a:gd name="connsiteY174" fmla="*/ 1175278 h 1738203"/>
                <a:gd name="connsiteX175" fmla="*/ 4805459 w 6634280"/>
                <a:gd name="connsiteY175" fmla="*/ 1175278 h 1738203"/>
                <a:gd name="connsiteX176" fmla="*/ 4816443 w 6634280"/>
                <a:gd name="connsiteY176" fmla="*/ 1175278 h 1738203"/>
                <a:gd name="connsiteX177" fmla="*/ 4810951 w 6634280"/>
                <a:gd name="connsiteY177" fmla="*/ 1167040 h 1738203"/>
                <a:gd name="connsiteX178" fmla="*/ 4810951 w 6634280"/>
                <a:gd name="connsiteY178" fmla="*/ 1161548 h 1738203"/>
                <a:gd name="connsiteX179" fmla="*/ 4810951 w 6634280"/>
                <a:gd name="connsiteY179" fmla="*/ 1158802 h 1738203"/>
                <a:gd name="connsiteX180" fmla="*/ 4827427 w 6634280"/>
                <a:gd name="connsiteY180" fmla="*/ 1156056 h 1738203"/>
                <a:gd name="connsiteX181" fmla="*/ 4841157 w 6634280"/>
                <a:gd name="connsiteY181" fmla="*/ 1153310 h 1738203"/>
                <a:gd name="connsiteX182" fmla="*/ 4852141 w 6634280"/>
                <a:gd name="connsiteY182" fmla="*/ 1150564 h 1738203"/>
                <a:gd name="connsiteX183" fmla="*/ 4863125 w 6634280"/>
                <a:gd name="connsiteY183" fmla="*/ 1147819 h 1738203"/>
                <a:gd name="connsiteX184" fmla="*/ 4865871 w 6634280"/>
                <a:gd name="connsiteY184" fmla="*/ 1147819 h 1738203"/>
                <a:gd name="connsiteX185" fmla="*/ 4865871 w 6634280"/>
                <a:gd name="connsiteY185" fmla="*/ 1150564 h 1738203"/>
                <a:gd name="connsiteX186" fmla="*/ 4868617 w 6634280"/>
                <a:gd name="connsiteY186" fmla="*/ 1150564 h 1738203"/>
                <a:gd name="connsiteX187" fmla="*/ 4876855 w 6634280"/>
                <a:gd name="connsiteY187" fmla="*/ 1156056 h 1738203"/>
                <a:gd name="connsiteX188" fmla="*/ 4879601 w 6634280"/>
                <a:gd name="connsiteY188" fmla="*/ 1156056 h 1738203"/>
                <a:gd name="connsiteX189" fmla="*/ 4885093 w 6634280"/>
                <a:gd name="connsiteY189" fmla="*/ 1156056 h 1738203"/>
                <a:gd name="connsiteX190" fmla="*/ 4893330 w 6634280"/>
                <a:gd name="connsiteY190" fmla="*/ 1147819 h 1738203"/>
                <a:gd name="connsiteX191" fmla="*/ 4904314 w 6634280"/>
                <a:gd name="connsiteY191" fmla="*/ 1134089 h 1738203"/>
                <a:gd name="connsiteX192" fmla="*/ 4909806 w 6634280"/>
                <a:gd name="connsiteY192" fmla="*/ 1128597 h 1738203"/>
                <a:gd name="connsiteX193" fmla="*/ 4918044 w 6634280"/>
                <a:gd name="connsiteY193" fmla="*/ 1123105 h 1738203"/>
                <a:gd name="connsiteX194" fmla="*/ 4926282 w 6634280"/>
                <a:gd name="connsiteY194" fmla="*/ 1123105 h 1738203"/>
                <a:gd name="connsiteX195" fmla="*/ 4918044 w 6634280"/>
                <a:gd name="connsiteY195" fmla="*/ 1120359 h 1738203"/>
                <a:gd name="connsiteX196" fmla="*/ 5011407 w 6634280"/>
                <a:gd name="connsiteY196" fmla="*/ 1103883 h 1738203"/>
                <a:gd name="connsiteX197" fmla="*/ 5008661 w 6634280"/>
                <a:gd name="connsiteY197" fmla="*/ 1106629 h 1738203"/>
                <a:gd name="connsiteX198" fmla="*/ 5011407 w 6634280"/>
                <a:gd name="connsiteY198" fmla="*/ 1109375 h 1738203"/>
                <a:gd name="connsiteX199" fmla="*/ 5011407 w 6634280"/>
                <a:gd name="connsiteY199" fmla="*/ 1112121 h 1738203"/>
                <a:gd name="connsiteX200" fmla="*/ 5014153 w 6634280"/>
                <a:gd name="connsiteY200" fmla="*/ 1109375 h 1738203"/>
                <a:gd name="connsiteX201" fmla="*/ 5016899 w 6634280"/>
                <a:gd name="connsiteY201" fmla="*/ 1109375 h 1738203"/>
                <a:gd name="connsiteX202" fmla="*/ 5016899 w 6634280"/>
                <a:gd name="connsiteY202" fmla="*/ 1106629 h 1738203"/>
                <a:gd name="connsiteX203" fmla="*/ 5016899 w 6634280"/>
                <a:gd name="connsiteY203" fmla="*/ 1103883 h 1738203"/>
                <a:gd name="connsiteX204" fmla="*/ 5052597 w 6634280"/>
                <a:gd name="connsiteY204" fmla="*/ 1095645 h 1738203"/>
                <a:gd name="connsiteX205" fmla="*/ 5049851 w 6634280"/>
                <a:gd name="connsiteY205" fmla="*/ 1098391 h 1738203"/>
                <a:gd name="connsiteX206" fmla="*/ 5055343 w 6634280"/>
                <a:gd name="connsiteY206" fmla="*/ 1101137 h 1738203"/>
                <a:gd name="connsiteX207" fmla="*/ 5060835 w 6634280"/>
                <a:gd name="connsiteY207" fmla="*/ 1101137 h 1738203"/>
                <a:gd name="connsiteX208" fmla="*/ 5060835 w 6634280"/>
                <a:gd name="connsiteY208" fmla="*/ 1098391 h 1738203"/>
                <a:gd name="connsiteX209" fmla="*/ 5063581 w 6634280"/>
                <a:gd name="connsiteY209" fmla="*/ 1098391 h 1738203"/>
                <a:gd name="connsiteX210" fmla="*/ 5063581 w 6634280"/>
                <a:gd name="connsiteY210" fmla="*/ 1095645 h 1738203"/>
                <a:gd name="connsiteX211" fmla="*/ 5058089 w 6634280"/>
                <a:gd name="connsiteY211" fmla="*/ 1098391 h 1738203"/>
                <a:gd name="connsiteX212" fmla="*/ 5058089 w 6634280"/>
                <a:gd name="connsiteY212" fmla="*/ 1095645 h 1738203"/>
                <a:gd name="connsiteX213" fmla="*/ 5151452 w 6634280"/>
                <a:gd name="connsiteY213" fmla="*/ 1094272 h 1738203"/>
                <a:gd name="connsiteX214" fmla="*/ 5151452 w 6634280"/>
                <a:gd name="connsiteY214" fmla="*/ 1095645 h 1738203"/>
                <a:gd name="connsiteX215" fmla="*/ 5148706 w 6634280"/>
                <a:gd name="connsiteY215" fmla="*/ 1095645 h 1738203"/>
                <a:gd name="connsiteX216" fmla="*/ 2746 w 6634280"/>
                <a:gd name="connsiteY216" fmla="*/ 1092899 h 1738203"/>
                <a:gd name="connsiteX217" fmla="*/ 10984 w 6634280"/>
                <a:gd name="connsiteY217" fmla="*/ 1092899 h 1738203"/>
                <a:gd name="connsiteX218" fmla="*/ 21968 w 6634280"/>
                <a:gd name="connsiteY218" fmla="*/ 1092899 h 1738203"/>
                <a:gd name="connsiteX219" fmla="*/ 0 w 6634280"/>
                <a:gd name="connsiteY219" fmla="*/ 1095645 h 1738203"/>
                <a:gd name="connsiteX220" fmla="*/ 5398590 w 6634280"/>
                <a:gd name="connsiteY220" fmla="*/ 1092899 h 1738203"/>
                <a:gd name="connsiteX221" fmla="*/ 5398590 w 6634280"/>
                <a:gd name="connsiteY221" fmla="*/ 1095645 h 1738203"/>
                <a:gd name="connsiteX222" fmla="*/ 5401336 w 6634280"/>
                <a:gd name="connsiteY222" fmla="*/ 1095645 h 1738203"/>
                <a:gd name="connsiteX223" fmla="*/ 5601793 w 6634280"/>
                <a:gd name="connsiteY223" fmla="*/ 1090153 h 1738203"/>
                <a:gd name="connsiteX224" fmla="*/ 5640236 w 6634280"/>
                <a:gd name="connsiteY224" fmla="*/ 1090153 h 1738203"/>
                <a:gd name="connsiteX225" fmla="*/ 5670442 w 6634280"/>
                <a:gd name="connsiteY225" fmla="*/ 1095645 h 1738203"/>
                <a:gd name="connsiteX226" fmla="*/ 5535889 w 6634280"/>
                <a:gd name="connsiteY226" fmla="*/ 1109375 h 1738203"/>
                <a:gd name="connsiteX227" fmla="*/ 5549619 w 6634280"/>
                <a:gd name="connsiteY227" fmla="*/ 1101137 h 1738203"/>
                <a:gd name="connsiteX228" fmla="*/ 5566095 w 6634280"/>
                <a:gd name="connsiteY228" fmla="*/ 1095645 h 1738203"/>
                <a:gd name="connsiteX229" fmla="*/ 5582571 w 6634280"/>
                <a:gd name="connsiteY229" fmla="*/ 1092899 h 1738203"/>
                <a:gd name="connsiteX230" fmla="*/ 5848573 w 6634280"/>
                <a:gd name="connsiteY230" fmla="*/ 1088123 h 1738203"/>
                <a:gd name="connsiteX231" fmla="*/ 5846185 w 6634280"/>
                <a:gd name="connsiteY231" fmla="*/ 1092899 h 1738203"/>
                <a:gd name="connsiteX232" fmla="*/ 5845636 w 6634280"/>
                <a:gd name="connsiteY232" fmla="*/ 1093997 h 1738203"/>
                <a:gd name="connsiteX233" fmla="*/ 5840693 w 6634280"/>
                <a:gd name="connsiteY233" fmla="*/ 1095645 h 1738203"/>
                <a:gd name="connsiteX234" fmla="*/ 5843439 w 6634280"/>
                <a:gd name="connsiteY234" fmla="*/ 1098391 h 1738203"/>
                <a:gd name="connsiteX235" fmla="*/ 5845636 w 6634280"/>
                <a:gd name="connsiteY235" fmla="*/ 1093997 h 1738203"/>
                <a:gd name="connsiteX236" fmla="*/ 5860112 w 6634280"/>
                <a:gd name="connsiteY236" fmla="*/ 1089172 h 1738203"/>
                <a:gd name="connsiteX237" fmla="*/ 5703394 w 6634280"/>
                <a:gd name="connsiteY237" fmla="*/ 1084661 h 1738203"/>
                <a:gd name="connsiteX238" fmla="*/ 5711632 w 6634280"/>
                <a:gd name="connsiteY238" fmla="*/ 1087407 h 1738203"/>
                <a:gd name="connsiteX239" fmla="*/ 5722616 w 6634280"/>
                <a:gd name="connsiteY239" fmla="*/ 1090153 h 1738203"/>
                <a:gd name="connsiteX240" fmla="*/ 5689664 w 6634280"/>
                <a:gd name="connsiteY240" fmla="*/ 1092899 h 1738203"/>
                <a:gd name="connsiteX241" fmla="*/ 5695156 w 6634280"/>
                <a:gd name="connsiteY241" fmla="*/ 1087407 h 1738203"/>
                <a:gd name="connsiteX242" fmla="*/ 5261291 w 6634280"/>
                <a:gd name="connsiteY242" fmla="*/ 1081915 h 1738203"/>
                <a:gd name="connsiteX243" fmla="*/ 5264037 w 6634280"/>
                <a:gd name="connsiteY243" fmla="*/ 1084661 h 1738203"/>
                <a:gd name="connsiteX244" fmla="*/ 5261291 w 6634280"/>
                <a:gd name="connsiteY244" fmla="*/ 1087407 h 1738203"/>
                <a:gd name="connsiteX245" fmla="*/ 5091041 w 6634280"/>
                <a:gd name="connsiteY245" fmla="*/ 1079169 h 1738203"/>
                <a:gd name="connsiteX246" fmla="*/ 5091041 w 6634280"/>
                <a:gd name="connsiteY246" fmla="*/ 1084661 h 1738203"/>
                <a:gd name="connsiteX247" fmla="*/ 5096533 w 6634280"/>
                <a:gd name="connsiteY247" fmla="*/ 1084661 h 1738203"/>
                <a:gd name="connsiteX248" fmla="*/ 5096533 w 6634280"/>
                <a:gd name="connsiteY248" fmla="*/ 1079169 h 1738203"/>
                <a:gd name="connsiteX249" fmla="*/ 5093787 w 6634280"/>
                <a:gd name="connsiteY249" fmla="*/ 1079169 h 1738203"/>
                <a:gd name="connsiteX250" fmla="*/ 5132230 w 6634280"/>
                <a:gd name="connsiteY250" fmla="*/ 1068185 h 1738203"/>
                <a:gd name="connsiteX251" fmla="*/ 5129485 w 6634280"/>
                <a:gd name="connsiteY251" fmla="*/ 1070931 h 1738203"/>
                <a:gd name="connsiteX252" fmla="*/ 5129485 w 6634280"/>
                <a:gd name="connsiteY252" fmla="*/ 1073677 h 1738203"/>
                <a:gd name="connsiteX253" fmla="*/ 5126739 w 6634280"/>
                <a:gd name="connsiteY253" fmla="*/ 1079169 h 1738203"/>
                <a:gd name="connsiteX254" fmla="*/ 5126739 w 6634280"/>
                <a:gd name="connsiteY254" fmla="*/ 1076423 h 1738203"/>
                <a:gd name="connsiteX255" fmla="*/ 5121247 w 6634280"/>
                <a:gd name="connsiteY255" fmla="*/ 1076423 h 1738203"/>
                <a:gd name="connsiteX256" fmla="*/ 5121247 w 6634280"/>
                <a:gd name="connsiteY256" fmla="*/ 1081915 h 1738203"/>
                <a:gd name="connsiteX257" fmla="*/ 5118501 w 6634280"/>
                <a:gd name="connsiteY257" fmla="*/ 1081915 h 1738203"/>
                <a:gd name="connsiteX258" fmla="*/ 5115755 w 6634280"/>
                <a:gd name="connsiteY258" fmla="*/ 1084661 h 1738203"/>
                <a:gd name="connsiteX259" fmla="*/ 5113009 w 6634280"/>
                <a:gd name="connsiteY259" fmla="*/ 1084661 h 1738203"/>
                <a:gd name="connsiteX260" fmla="*/ 5113009 w 6634280"/>
                <a:gd name="connsiteY260" fmla="*/ 1087407 h 1738203"/>
                <a:gd name="connsiteX261" fmla="*/ 5115755 w 6634280"/>
                <a:gd name="connsiteY261" fmla="*/ 1090153 h 1738203"/>
                <a:gd name="connsiteX262" fmla="*/ 5118501 w 6634280"/>
                <a:gd name="connsiteY262" fmla="*/ 1095645 h 1738203"/>
                <a:gd name="connsiteX263" fmla="*/ 5110263 w 6634280"/>
                <a:gd name="connsiteY263" fmla="*/ 1092899 h 1738203"/>
                <a:gd name="connsiteX264" fmla="*/ 5104771 w 6634280"/>
                <a:gd name="connsiteY264" fmla="*/ 1090153 h 1738203"/>
                <a:gd name="connsiteX265" fmla="*/ 5102025 w 6634280"/>
                <a:gd name="connsiteY265" fmla="*/ 1092899 h 1738203"/>
                <a:gd name="connsiteX266" fmla="*/ 5102025 w 6634280"/>
                <a:gd name="connsiteY266" fmla="*/ 1103883 h 1738203"/>
                <a:gd name="connsiteX267" fmla="*/ 5102025 w 6634280"/>
                <a:gd name="connsiteY267" fmla="*/ 1112121 h 1738203"/>
                <a:gd name="connsiteX268" fmla="*/ 5099279 w 6634280"/>
                <a:gd name="connsiteY268" fmla="*/ 1112121 h 1738203"/>
                <a:gd name="connsiteX269" fmla="*/ 5099279 w 6634280"/>
                <a:gd name="connsiteY269" fmla="*/ 1114867 h 1738203"/>
                <a:gd name="connsiteX270" fmla="*/ 5096533 w 6634280"/>
                <a:gd name="connsiteY270" fmla="*/ 1112121 h 1738203"/>
                <a:gd name="connsiteX271" fmla="*/ 5096533 w 6634280"/>
                <a:gd name="connsiteY271" fmla="*/ 1103883 h 1738203"/>
                <a:gd name="connsiteX272" fmla="*/ 5099279 w 6634280"/>
                <a:gd name="connsiteY272" fmla="*/ 1095645 h 1738203"/>
                <a:gd name="connsiteX273" fmla="*/ 5088295 w 6634280"/>
                <a:gd name="connsiteY273" fmla="*/ 1095645 h 1738203"/>
                <a:gd name="connsiteX274" fmla="*/ 5080057 w 6634280"/>
                <a:gd name="connsiteY274" fmla="*/ 1095645 h 1738203"/>
                <a:gd name="connsiteX275" fmla="*/ 5071819 w 6634280"/>
                <a:gd name="connsiteY275" fmla="*/ 1101137 h 1738203"/>
                <a:gd name="connsiteX276" fmla="*/ 5063581 w 6634280"/>
                <a:gd name="connsiteY276" fmla="*/ 1103883 h 1738203"/>
                <a:gd name="connsiteX277" fmla="*/ 5069073 w 6634280"/>
                <a:gd name="connsiteY277" fmla="*/ 1109375 h 1738203"/>
                <a:gd name="connsiteX278" fmla="*/ 5074565 w 6634280"/>
                <a:gd name="connsiteY278" fmla="*/ 1114867 h 1738203"/>
                <a:gd name="connsiteX279" fmla="*/ 5074565 w 6634280"/>
                <a:gd name="connsiteY279" fmla="*/ 1112121 h 1738203"/>
                <a:gd name="connsiteX280" fmla="*/ 5074565 w 6634280"/>
                <a:gd name="connsiteY280" fmla="*/ 1109375 h 1738203"/>
                <a:gd name="connsiteX281" fmla="*/ 5082803 w 6634280"/>
                <a:gd name="connsiteY281" fmla="*/ 1106629 h 1738203"/>
                <a:gd name="connsiteX282" fmla="*/ 5091041 w 6634280"/>
                <a:gd name="connsiteY282" fmla="*/ 1106629 h 1738203"/>
                <a:gd name="connsiteX283" fmla="*/ 5093787 w 6634280"/>
                <a:gd name="connsiteY283" fmla="*/ 1109375 h 1738203"/>
                <a:gd name="connsiteX284" fmla="*/ 5093787 w 6634280"/>
                <a:gd name="connsiteY284" fmla="*/ 1112121 h 1738203"/>
                <a:gd name="connsiteX285" fmla="*/ 5088295 w 6634280"/>
                <a:gd name="connsiteY285" fmla="*/ 1112121 h 1738203"/>
                <a:gd name="connsiteX286" fmla="*/ 5082803 w 6634280"/>
                <a:gd name="connsiteY286" fmla="*/ 1114867 h 1738203"/>
                <a:gd name="connsiteX287" fmla="*/ 5082803 w 6634280"/>
                <a:gd name="connsiteY287" fmla="*/ 1117613 h 1738203"/>
                <a:gd name="connsiteX288" fmla="*/ 5049851 w 6634280"/>
                <a:gd name="connsiteY288" fmla="*/ 1112121 h 1738203"/>
                <a:gd name="connsiteX289" fmla="*/ 5033375 w 6634280"/>
                <a:gd name="connsiteY289" fmla="*/ 1112121 h 1738203"/>
                <a:gd name="connsiteX290" fmla="*/ 5025137 w 6634280"/>
                <a:gd name="connsiteY290" fmla="*/ 1114867 h 1738203"/>
                <a:gd name="connsiteX291" fmla="*/ 5016899 w 6634280"/>
                <a:gd name="connsiteY291" fmla="*/ 1120359 h 1738203"/>
                <a:gd name="connsiteX292" fmla="*/ 5025137 w 6634280"/>
                <a:gd name="connsiteY292" fmla="*/ 1123105 h 1738203"/>
                <a:gd name="connsiteX293" fmla="*/ 5030629 w 6634280"/>
                <a:gd name="connsiteY293" fmla="*/ 1125851 h 1738203"/>
                <a:gd name="connsiteX294" fmla="*/ 5033375 w 6634280"/>
                <a:gd name="connsiteY294" fmla="*/ 1134089 h 1738203"/>
                <a:gd name="connsiteX295" fmla="*/ 5034748 w 6634280"/>
                <a:gd name="connsiteY295" fmla="*/ 1139580 h 1738203"/>
                <a:gd name="connsiteX296" fmla="*/ 5038867 w 6634280"/>
                <a:gd name="connsiteY296" fmla="*/ 1139580 h 1738203"/>
                <a:gd name="connsiteX297" fmla="*/ 5036121 w 6634280"/>
                <a:gd name="connsiteY297" fmla="*/ 1145072 h 1738203"/>
                <a:gd name="connsiteX298" fmla="*/ 5036121 w 6634280"/>
                <a:gd name="connsiteY298" fmla="*/ 1145072 h 1738203"/>
                <a:gd name="connsiteX299" fmla="*/ 5036121 w 6634280"/>
                <a:gd name="connsiteY299" fmla="*/ 1145073 h 1738203"/>
                <a:gd name="connsiteX300" fmla="*/ 5042006 w 6634280"/>
                <a:gd name="connsiteY300" fmla="*/ 1141149 h 1738203"/>
                <a:gd name="connsiteX301" fmla="*/ 5038867 w 6634280"/>
                <a:gd name="connsiteY301" fmla="*/ 1139580 h 1738203"/>
                <a:gd name="connsiteX302" fmla="*/ 5049851 w 6634280"/>
                <a:gd name="connsiteY302" fmla="*/ 1131342 h 1738203"/>
                <a:gd name="connsiteX303" fmla="*/ 5063581 w 6634280"/>
                <a:gd name="connsiteY303" fmla="*/ 1128596 h 1738203"/>
                <a:gd name="connsiteX304" fmla="*/ 5069073 w 6634280"/>
                <a:gd name="connsiteY304" fmla="*/ 1131342 h 1738203"/>
                <a:gd name="connsiteX305" fmla="*/ 5069074 w 6634280"/>
                <a:gd name="connsiteY305" fmla="*/ 1131342 h 1738203"/>
                <a:gd name="connsiteX306" fmla="*/ 5088295 w 6634280"/>
                <a:gd name="connsiteY306" fmla="*/ 1128597 h 1738203"/>
                <a:gd name="connsiteX307" fmla="*/ 5104771 w 6634280"/>
                <a:gd name="connsiteY307" fmla="*/ 1125851 h 1738203"/>
                <a:gd name="connsiteX308" fmla="*/ 5110263 w 6634280"/>
                <a:gd name="connsiteY308" fmla="*/ 1123105 h 1738203"/>
                <a:gd name="connsiteX309" fmla="*/ 5118501 w 6634280"/>
                <a:gd name="connsiteY309" fmla="*/ 1117613 h 1738203"/>
                <a:gd name="connsiteX310" fmla="*/ 5126739 w 6634280"/>
                <a:gd name="connsiteY310" fmla="*/ 1112121 h 1738203"/>
                <a:gd name="connsiteX311" fmla="*/ 5107517 w 6634280"/>
                <a:gd name="connsiteY311" fmla="*/ 1117613 h 1738203"/>
                <a:gd name="connsiteX312" fmla="*/ 5104771 w 6634280"/>
                <a:gd name="connsiteY312" fmla="*/ 1112121 h 1738203"/>
                <a:gd name="connsiteX313" fmla="*/ 5118501 w 6634280"/>
                <a:gd name="connsiteY313" fmla="*/ 1112121 h 1738203"/>
                <a:gd name="connsiteX314" fmla="*/ 5118501 w 6634280"/>
                <a:gd name="connsiteY314" fmla="*/ 1103883 h 1738203"/>
                <a:gd name="connsiteX315" fmla="*/ 5118501 w 6634280"/>
                <a:gd name="connsiteY315" fmla="*/ 1101137 h 1738203"/>
                <a:gd name="connsiteX316" fmla="*/ 5118501 w 6634280"/>
                <a:gd name="connsiteY316" fmla="*/ 1095645 h 1738203"/>
                <a:gd name="connsiteX317" fmla="*/ 5123993 w 6634280"/>
                <a:gd name="connsiteY317" fmla="*/ 1095645 h 1738203"/>
                <a:gd name="connsiteX318" fmla="*/ 5126739 w 6634280"/>
                <a:gd name="connsiteY318" fmla="*/ 1098391 h 1738203"/>
                <a:gd name="connsiteX319" fmla="*/ 5132230 w 6634280"/>
                <a:gd name="connsiteY319" fmla="*/ 1098391 h 1738203"/>
                <a:gd name="connsiteX320" fmla="*/ 5134976 w 6634280"/>
                <a:gd name="connsiteY320" fmla="*/ 1095645 h 1738203"/>
                <a:gd name="connsiteX321" fmla="*/ 5134976 w 6634280"/>
                <a:gd name="connsiteY321" fmla="*/ 1092899 h 1738203"/>
                <a:gd name="connsiteX322" fmla="*/ 5129485 w 6634280"/>
                <a:gd name="connsiteY322" fmla="*/ 1092899 h 1738203"/>
                <a:gd name="connsiteX323" fmla="*/ 5129485 w 6634280"/>
                <a:gd name="connsiteY323" fmla="*/ 1087407 h 1738203"/>
                <a:gd name="connsiteX324" fmla="*/ 5134976 w 6634280"/>
                <a:gd name="connsiteY324" fmla="*/ 1087407 h 1738203"/>
                <a:gd name="connsiteX325" fmla="*/ 5137722 w 6634280"/>
                <a:gd name="connsiteY325" fmla="*/ 1087407 h 1738203"/>
                <a:gd name="connsiteX326" fmla="*/ 5140468 w 6634280"/>
                <a:gd name="connsiteY326" fmla="*/ 1087407 h 1738203"/>
                <a:gd name="connsiteX327" fmla="*/ 5143214 w 6634280"/>
                <a:gd name="connsiteY327" fmla="*/ 1087407 h 1738203"/>
                <a:gd name="connsiteX328" fmla="*/ 5145960 w 6634280"/>
                <a:gd name="connsiteY328" fmla="*/ 1084661 h 1738203"/>
                <a:gd name="connsiteX329" fmla="*/ 5143214 w 6634280"/>
                <a:gd name="connsiteY329" fmla="*/ 1081915 h 1738203"/>
                <a:gd name="connsiteX330" fmla="*/ 5143214 w 6634280"/>
                <a:gd name="connsiteY330" fmla="*/ 1079169 h 1738203"/>
                <a:gd name="connsiteX331" fmla="*/ 5143214 w 6634280"/>
                <a:gd name="connsiteY331" fmla="*/ 1073677 h 1738203"/>
                <a:gd name="connsiteX332" fmla="*/ 5137722 w 6634280"/>
                <a:gd name="connsiteY332" fmla="*/ 1070931 h 1738203"/>
                <a:gd name="connsiteX333" fmla="*/ 5266783 w 6634280"/>
                <a:gd name="connsiteY333" fmla="*/ 1065439 h 1738203"/>
                <a:gd name="connsiteX334" fmla="*/ 5266783 w 6634280"/>
                <a:gd name="connsiteY334" fmla="*/ 1070931 h 1738203"/>
                <a:gd name="connsiteX335" fmla="*/ 5269529 w 6634280"/>
                <a:gd name="connsiteY335" fmla="*/ 1073677 h 1738203"/>
                <a:gd name="connsiteX336" fmla="*/ 5272275 w 6634280"/>
                <a:gd name="connsiteY336" fmla="*/ 1076423 h 1738203"/>
                <a:gd name="connsiteX337" fmla="*/ 5272275 w 6634280"/>
                <a:gd name="connsiteY337" fmla="*/ 1081915 h 1738203"/>
                <a:gd name="connsiteX338" fmla="*/ 5280513 w 6634280"/>
                <a:gd name="connsiteY338" fmla="*/ 1081915 h 1738203"/>
                <a:gd name="connsiteX339" fmla="*/ 5280513 w 6634280"/>
                <a:gd name="connsiteY339" fmla="*/ 1076423 h 1738203"/>
                <a:gd name="connsiteX340" fmla="*/ 5277767 w 6634280"/>
                <a:gd name="connsiteY340" fmla="*/ 1073677 h 1738203"/>
                <a:gd name="connsiteX341" fmla="*/ 5275021 w 6634280"/>
                <a:gd name="connsiteY341" fmla="*/ 1070931 h 1738203"/>
                <a:gd name="connsiteX342" fmla="*/ 5275021 w 6634280"/>
                <a:gd name="connsiteY342" fmla="*/ 1065439 h 1738203"/>
                <a:gd name="connsiteX343" fmla="*/ 5206372 w 6634280"/>
                <a:gd name="connsiteY343" fmla="*/ 1065439 h 1738203"/>
                <a:gd name="connsiteX344" fmla="*/ 5200880 w 6634280"/>
                <a:gd name="connsiteY344" fmla="*/ 1068185 h 1738203"/>
                <a:gd name="connsiteX345" fmla="*/ 5198134 w 6634280"/>
                <a:gd name="connsiteY345" fmla="*/ 1070931 h 1738203"/>
                <a:gd name="connsiteX346" fmla="*/ 5198134 w 6634280"/>
                <a:gd name="connsiteY346" fmla="*/ 1076423 h 1738203"/>
                <a:gd name="connsiteX347" fmla="*/ 5203626 w 6634280"/>
                <a:gd name="connsiteY347" fmla="*/ 1081915 h 1738203"/>
                <a:gd name="connsiteX348" fmla="*/ 5209118 w 6634280"/>
                <a:gd name="connsiteY348" fmla="*/ 1084661 h 1738203"/>
                <a:gd name="connsiteX349" fmla="*/ 5214610 w 6634280"/>
                <a:gd name="connsiteY349" fmla="*/ 1084661 h 1738203"/>
                <a:gd name="connsiteX350" fmla="*/ 5217356 w 6634280"/>
                <a:gd name="connsiteY350" fmla="*/ 1084661 h 1738203"/>
                <a:gd name="connsiteX351" fmla="*/ 5217356 w 6634280"/>
                <a:gd name="connsiteY351" fmla="*/ 1068185 h 1738203"/>
                <a:gd name="connsiteX352" fmla="*/ 5209118 w 6634280"/>
                <a:gd name="connsiteY352" fmla="*/ 1068185 h 1738203"/>
                <a:gd name="connsiteX353" fmla="*/ 5069073 w 6634280"/>
                <a:gd name="connsiteY353" fmla="*/ 1059947 h 1738203"/>
                <a:gd name="connsiteX354" fmla="*/ 5069073 w 6634280"/>
                <a:gd name="connsiteY354" fmla="*/ 1062693 h 1738203"/>
                <a:gd name="connsiteX355" fmla="*/ 5071819 w 6634280"/>
                <a:gd name="connsiteY355" fmla="*/ 1065439 h 1738203"/>
                <a:gd name="connsiteX356" fmla="*/ 5077311 w 6634280"/>
                <a:gd name="connsiteY356" fmla="*/ 1068185 h 1738203"/>
                <a:gd name="connsiteX357" fmla="*/ 5080057 w 6634280"/>
                <a:gd name="connsiteY357" fmla="*/ 1065439 h 1738203"/>
                <a:gd name="connsiteX358" fmla="*/ 5080057 w 6634280"/>
                <a:gd name="connsiteY358" fmla="*/ 1062693 h 1738203"/>
                <a:gd name="connsiteX359" fmla="*/ 5077311 w 6634280"/>
                <a:gd name="connsiteY359" fmla="*/ 1059947 h 1738203"/>
                <a:gd name="connsiteX360" fmla="*/ 5071819 w 6634280"/>
                <a:gd name="connsiteY360" fmla="*/ 1059947 h 1738203"/>
                <a:gd name="connsiteX361" fmla="*/ 5390352 w 6634280"/>
                <a:gd name="connsiteY361" fmla="*/ 1057201 h 1738203"/>
                <a:gd name="connsiteX362" fmla="*/ 5382114 w 6634280"/>
                <a:gd name="connsiteY362" fmla="*/ 1059947 h 1738203"/>
                <a:gd name="connsiteX363" fmla="*/ 5384860 w 6634280"/>
                <a:gd name="connsiteY363" fmla="*/ 1070931 h 1738203"/>
                <a:gd name="connsiteX364" fmla="*/ 5387606 w 6634280"/>
                <a:gd name="connsiteY364" fmla="*/ 1076423 h 1738203"/>
                <a:gd name="connsiteX365" fmla="*/ 5387606 w 6634280"/>
                <a:gd name="connsiteY365" fmla="*/ 1084661 h 1738203"/>
                <a:gd name="connsiteX366" fmla="*/ 5401336 w 6634280"/>
                <a:gd name="connsiteY366" fmla="*/ 1087407 h 1738203"/>
                <a:gd name="connsiteX367" fmla="*/ 5415066 w 6634280"/>
                <a:gd name="connsiteY367" fmla="*/ 1084661 h 1738203"/>
                <a:gd name="connsiteX368" fmla="*/ 5415066 w 6634280"/>
                <a:gd name="connsiteY368" fmla="*/ 1073677 h 1738203"/>
                <a:gd name="connsiteX369" fmla="*/ 5412320 w 6634280"/>
                <a:gd name="connsiteY369" fmla="*/ 1073677 h 1738203"/>
                <a:gd name="connsiteX370" fmla="*/ 5409574 w 6634280"/>
                <a:gd name="connsiteY370" fmla="*/ 1070931 h 1738203"/>
                <a:gd name="connsiteX371" fmla="*/ 5412320 w 6634280"/>
                <a:gd name="connsiteY371" fmla="*/ 1062693 h 1738203"/>
                <a:gd name="connsiteX372" fmla="*/ 5406828 w 6634280"/>
                <a:gd name="connsiteY372" fmla="*/ 1059947 h 1738203"/>
                <a:gd name="connsiteX373" fmla="*/ 5404082 w 6634280"/>
                <a:gd name="connsiteY373" fmla="*/ 1057201 h 1738203"/>
                <a:gd name="connsiteX374" fmla="*/ 5302481 w 6634280"/>
                <a:gd name="connsiteY374" fmla="*/ 1057201 h 1738203"/>
                <a:gd name="connsiteX375" fmla="*/ 5296989 w 6634280"/>
                <a:gd name="connsiteY375" fmla="*/ 1059947 h 1738203"/>
                <a:gd name="connsiteX376" fmla="*/ 5296989 w 6634280"/>
                <a:gd name="connsiteY376" fmla="*/ 1065439 h 1738203"/>
                <a:gd name="connsiteX377" fmla="*/ 5302481 w 6634280"/>
                <a:gd name="connsiteY377" fmla="*/ 1062693 h 1738203"/>
                <a:gd name="connsiteX378" fmla="*/ 5220102 w 6634280"/>
                <a:gd name="connsiteY378" fmla="*/ 1057201 h 1738203"/>
                <a:gd name="connsiteX379" fmla="*/ 5217356 w 6634280"/>
                <a:gd name="connsiteY379" fmla="*/ 1059947 h 1738203"/>
                <a:gd name="connsiteX380" fmla="*/ 5217356 w 6634280"/>
                <a:gd name="connsiteY380" fmla="*/ 1065439 h 1738203"/>
                <a:gd name="connsiteX381" fmla="*/ 5222848 w 6634280"/>
                <a:gd name="connsiteY381" fmla="*/ 1065439 h 1738203"/>
                <a:gd name="connsiteX382" fmla="*/ 5222848 w 6634280"/>
                <a:gd name="connsiteY382" fmla="*/ 1059947 h 1738203"/>
                <a:gd name="connsiteX383" fmla="*/ 5225594 w 6634280"/>
                <a:gd name="connsiteY383" fmla="*/ 1059947 h 1738203"/>
                <a:gd name="connsiteX384" fmla="*/ 5225594 w 6634280"/>
                <a:gd name="connsiteY384" fmla="*/ 1057201 h 1738203"/>
                <a:gd name="connsiteX385" fmla="*/ 5222848 w 6634280"/>
                <a:gd name="connsiteY385" fmla="*/ 1057201 h 1738203"/>
                <a:gd name="connsiteX386" fmla="*/ 6050990 w 6634280"/>
                <a:gd name="connsiteY386" fmla="*/ 1055027 h 1738203"/>
                <a:gd name="connsiteX387" fmla="*/ 5826635 w 6634280"/>
                <a:gd name="connsiteY387" fmla="*/ 1077772 h 1738203"/>
                <a:gd name="connsiteX388" fmla="*/ 5846185 w 6634280"/>
                <a:gd name="connsiteY388" fmla="*/ 1079169 h 1738203"/>
                <a:gd name="connsiteX389" fmla="*/ 5881883 w 6634280"/>
                <a:gd name="connsiteY389" fmla="*/ 1076423 h 1738203"/>
                <a:gd name="connsiteX390" fmla="*/ 5917580 w 6634280"/>
                <a:gd name="connsiteY390" fmla="*/ 1070931 h 1738203"/>
                <a:gd name="connsiteX391" fmla="*/ 5956024 w 6634280"/>
                <a:gd name="connsiteY391" fmla="*/ 1065439 h 1738203"/>
                <a:gd name="connsiteX392" fmla="*/ 5983484 w 6634280"/>
                <a:gd name="connsiteY392" fmla="*/ 1062693 h 1738203"/>
                <a:gd name="connsiteX393" fmla="*/ 6008198 w 6634280"/>
                <a:gd name="connsiteY393" fmla="*/ 1062693 h 1738203"/>
                <a:gd name="connsiteX394" fmla="*/ 6032912 w 6634280"/>
                <a:gd name="connsiteY394" fmla="*/ 1059947 h 1738203"/>
                <a:gd name="connsiteX395" fmla="*/ 6046642 w 6634280"/>
                <a:gd name="connsiteY395" fmla="*/ 1057201 h 1738203"/>
                <a:gd name="connsiteX396" fmla="*/ 5209118 w 6634280"/>
                <a:gd name="connsiteY396" fmla="*/ 1051709 h 1738203"/>
                <a:gd name="connsiteX397" fmla="*/ 5206372 w 6634280"/>
                <a:gd name="connsiteY397" fmla="*/ 1054455 h 1738203"/>
                <a:gd name="connsiteX398" fmla="*/ 5200880 w 6634280"/>
                <a:gd name="connsiteY398" fmla="*/ 1054455 h 1738203"/>
                <a:gd name="connsiteX399" fmla="*/ 5195388 w 6634280"/>
                <a:gd name="connsiteY399" fmla="*/ 1057201 h 1738203"/>
                <a:gd name="connsiteX400" fmla="*/ 5192642 w 6634280"/>
                <a:gd name="connsiteY400" fmla="*/ 1062693 h 1738203"/>
                <a:gd name="connsiteX401" fmla="*/ 5209118 w 6634280"/>
                <a:gd name="connsiteY401" fmla="*/ 1062693 h 1738203"/>
                <a:gd name="connsiteX402" fmla="*/ 5211864 w 6634280"/>
                <a:gd name="connsiteY402" fmla="*/ 1059947 h 1738203"/>
                <a:gd name="connsiteX403" fmla="*/ 5211864 w 6634280"/>
                <a:gd name="connsiteY403" fmla="*/ 1057201 h 1738203"/>
                <a:gd name="connsiteX404" fmla="*/ 5187150 w 6634280"/>
                <a:gd name="connsiteY404" fmla="*/ 1051709 h 1738203"/>
                <a:gd name="connsiteX405" fmla="*/ 5187150 w 6634280"/>
                <a:gd name="connsiteY405" fmla="*/ 1057201 h 1738203"/>
                <a:gd name="connsiteX406" fmla="*/ 5192642 w 6634280"/>
                <a:gd name="connsiteY406" fmla="*/ 1057201 h 1738203"/>
                <a:gd name="connsiteX407" fmla="*/ 5192642 w 6634280"/>
                <a:gd name="connsiteY407" fmla="*/ 1051709 h 1738203"/>
                <a:gd name="connsiteX408" fmla="*/ 5118501 w 6634280"/>
                <a:gd name="connsiteY408" fmla="*/ 1051709 h 1738203"/>
                <a:gd name="connsiteX409" fmla="*/ 5121247 w 6634280"/>
                <a:gd name="connsiteY409" fmla="*/ 1057201 h 1738203"/>
                <a:gd name="connsiteX410" fmla="*/ 5126739 w 6634280"/>
                <a:gd name="connsiteY410" fmla="*/ 1057201 h 1738203"/>
                <a:gd name="connsiteX411" fmla="*/ 5123993 w 6634280"/>
                <a:gd name="connsiteY411" fmla="*/ 1051709 h 1738203"/>
                <a:gd name="connsiteX412" fmla="*/ 5480970 w 6634280"/>
                <a:gd name="connsiteY412" fmla="*/ 1048963 h 1738203"/>
                <a:gd name="connsiteX413" fmla="*/ 5478224 w 6634280"/>
                <a:gd name="connsiteY413" fmla="*/ 1051709 h 1738203"/>
                <a:gd name="connsiteX414" fmla="*/ 5478224 w 6634280"/>
                <a:gd name="connsiteY414" fmla="*/ 1054455 h 1738203"/>
                <a:gd name="connsiteX415" fmla="*/ 5480970 w 6634280"/>
                <a:gd name="connsiteY415" fmla="*/ 1057201 h 1738203"/>
                <a:gd name="connsiteX416" fmla="*/ 5483716 w 6634280"/>
                <a:gd name="connsiteY416" fmla="*/ 1057201 h 1738203"/>
                <a:gd name="connsiteX417" fmla="*/ 5486462 w 6634280"/>
                <a:gd name="connsiteY417" fmla="*/ 1057201 h 1738203"/>
                <a:gd name="connsiteX418" fmla="*/ 5486462 w 6634280"/>
                <a:gd name="connsiteY418" fmla="*/ 1051709 h 1738203"/>
                <a:gd name="connsiteX419" fmla="*/ 5486462 w 6634280"/>
                <a:gd name="connsiteY419" fmla="*/ 1048963 h 1738203"/>
                <a:gd name="connsiteX420" fmla="*/ 5091041 w 6634280"/>
                <a:gd name="connsiteY420" fmla="*/ 1043471 h 1738203"/>
                <a:gd name="connsiteX421" fmla="*/ 5088295 w 6634280"/>
                <a:gd name="connsiteY421" fmla="*/ 1046217 h 1738203"/>
                <a:gd name="connsiteX422" fmla="*/ 5088295 w 6634280"/>
                <a:gd name="connsiteY422" fmla="*/ 1054455 h 1738203"/>
                <a:gd name="connsiteX423" fmla="*/ 5093787 w 6634280"/>
                <a:gd name="connsiteY423" fmla="*/ 1054455 h 1738203"/>
                <a:gd name="connsiteX424" fmla="*/ 5096533 w 6634280"/>
                <a:gd name="connsiteY424" fmla="*/ 1057201 h 1738203"/>
                <a:gd name="connsiteX425" fmla="*/ 5099279 w 6634280"/>
                <a:gd name="connsiteY425" fmla="*/ 1057201 h 1738203"/>
                <a:gd name="connsiteX426" fmla="*/ 5099279 w 6634280"/>
                <a:gd name="connsiteY426" fmla="*/ 1046217 h 1738203"/>
                <a:gd name="connsiteX427" fmla="*/ 5096533 w 6634280"/>
                <a:gd name="connsiteY427" fmla="*/ 1046217 h 1738203"/>
                <a:gd name="connsiteX428" fmla="*/ 5093787 w 6634280"/>
                <a:gd name="connsiteY428" fmla="*/ 1046217 h 1738203"/>
                <a:gd name="connsiteX429" fmla="*/ 5093787 w 6634280"/>
                <a:gd name="connsiteY429" fmla="*/ 1043471 h 1738203"/>
                <a:gd name="connsiteX430" fmla="*/ 5264037 w 6634280"/>
                <a:gd name="connsiteY430" fmla="*/ 1040725 h 1738203"/>
                <a:gd name="connsiteX431" fmla="*/ 5261291 w 6634280"/>
                <a:gd name="connsiteY431" fmla="*/ 1048963 h 1738203"/>
                <a:gd name="connsiteX432" fmla="*/ 5261291 w 6634280"/>
                <a:gd name="connsiteY432" fmla="*/ 1057201 h 1738203"/>
                <a:gd name="connsiteX433" fmla="*/ 5266783 w 6634280"/>
                <a:gd name="connsiteY433" fmla="*/ 1057201 h 1738203"/>
                <a:gd name="connsiteX434" fmla="*/ 5266783 w 6634280"/>
                <a:gd name="connsiteY434" fmla="*/ 1054455 h 1738203"/>
                <a:gd name="connsiteX435" fmla="*/ 5272275 w 6634280"/>
                <a:gd name="connsiteY435" fmla="*/ 1054455 h 1738203"/>
                <a:gd name="connsiteX436" fmla="*/ 5272275 w 6634280"/>
                <a:gd name="connsiteY436" fmla="*/ 1043471 h 1738203"/>
                <a:gd name="connsiteX437" fmla="*/ 5269529 w 6634280"/>
                <a:gd name="connsiteY437" fmla="*/ 1040725 h 1738203"/>
                <a:gd name="connsiteX438" fmla="*/ 5250308 w 6634280"/>
                <a:gd name="connsiteY438" fmla="*/ 1040725 h 1738203"/>
                <a:gd name="connsiteX439" fmla="*/ 5250308 w 6634280"/>
                <a:gd name="connsiteY439" fmla="*/ 1043471 h 1738203"/>
                <a:gd name="connsiteX440" fmla="*/ 5253053 w 6634280"/>
                <a:gd name="connsiteY440" fmla="*/ 1043471 h 1738203"/>
                <a:gd name="connsiteX441" fmla="*/ 5253053 w 6634280"/>
                <a:gd name="connsiteY441" fmla="*/ 1046217 h 1738203"/>
                <a:gd name="connsiteX442" fmla="*/ 5253053 w 6634280"/>
                <a:gd name="connsiteY442" fmla="*/ 1048963 h 1738203"/>
                <a:gd name="connsiteX443" fmla="*/ 5258545 w 6634280"/>
                <a:gd name="connsiteY443" fmla="*/ 1048963 h 1738203"/>
                <a:gd name="connsiteX444" fmla="*/ 5258545 w 6634280"/>
                <a:gd name="connsiteY444" fmla="*/ 1043471 h 1738203"/>
                <a:gd name="connsiteX445" fmla="*/ 5258545 w 6634280"/>
                <a:gd name="connsiteY445" fmla="*/ 1040725 h 1738203"/>
                <a:gd name="connsiteX446" fmla="*/ 5255799 w 6634280"/>
                <a:gd name="connsiteY446" fmla="*/ 1040725 h 1738203"/>
                <a:gd name="connsiteX447" fmla="*/ 5253053 w 6634280"/>
                <a:gd name="connsiteY447" fmla="*/ 1040725 h 1738203"/>
                <a:gd name="connsiteX448" fmla="*/ 5071819 w 6634280"/>
                <a:gd name="connsiteY448" fmla="*/ 1040725 h 1738203"/>
                <a:gd name="connsiteX449" fmla="*/ 5069073 w 6634280"/>
                <a:gd name="connsiteY449" fmla="*/ 1043471 h 1738203"/>
                <a:gd name="connsiteX450" fmla="*/ 5066327 w 6634280"/>
                <a:gd name="connsiteY450" fmla="*/ 1043471 h 1738203"/>
                <a:gd name="connsiteX451" fmla="*/ 5063581 w 6634280"/>
                <a:gd name="connsiteY451" fmla="*/ 1043471 h 1738203"/>
                <a:gd name="connsiteX452" fmla="*/ 5066327 w 6634280"/>
                <a:gd name="connsiteY452" fmla="*/ 1048963 h 1738203"/>
                <a:gd name="connsiteX453" fmla="*/ 5066327 w 6634280"/>
                <a:gd name="connsiteY453" fmla="*/ 1054455 h 1738203"/>
                <a:gd name="connsiteX454" fmla="*/ 5074565 w 6634280"/>
                <a:gd name="connsiteY454" fmla="*/ 1054455 h 1738203"/>
                <a:gd name="connsiteX455" fmla="*/ 5074565 w 6634280"/>
                <a:gd name="connsiteY455" fmla="*/ 1048963 h 1738203"/>
                <a:gd name="connsiteX456" fmla="*/ 5074565 w 6634280"/>
                <a:gd name="connsiteY456" fmla="*/ 1046217 h 1738203"/>
                <a:gd name="connsiteX457" fmla="*/ 5579825 w 6634280"/>
                <a:gd name="connsiteY457" fmla="*/ 1037979 h 1738203"/>
                <a:gd name="connsiteX458" fmla="*/ 5579825 w 6634280"/>
                <a:gd name="connsiteY458" fmla="*/ 1040725 h 1738203"/>
                <a:gd name="connsiteX459" fmla="*/ 5582571 w 6634280"/>
                <a:gd name="connsiteY459" fmla="*/ 1046217 h 1738203"/>
                <a:gd name="connsiteX460" fmla="*/ 5588063 w 6634280"/>
                <a:gd name="connsiteY460" fmla="*/ 1046217 h 1738203"/>
                <a:gd name="connsiteX461" fmla="*/ 5593555 w 6634280"/>
                <a:gd name="connsiteY461" fmla="*/ 1043471 h 1738203"/>
                <a:gd name="connsiteX462" fmla="*/ 5588063 w 6634280"/>
                <a:gd name="connsiteY462" fmla="*/ 1040725 h 1738203"/>
                <a:gd name="connsiteX463" fmla="*/ 5198134 w 6634280"/>
                <a:gd name="connsiteY463" fmla="*/ 1037979 h 1738203"/>
                <a:gd name="connsiteX464" fmla="*/ 5195388 w 6634280"/>
                <a:gd name="connsiteY464" fmla="*/ 1040725 h 1738203"/>
                <a:gd name="connsiteX465" fmla="*/ 5198134 w 6634280"/>
                <a:gd name="connsiteY465" fmla="*/ 1046217 h 1738203"/>
                <a:gd name="connsiteX466" fmla="*/ 5203626 w 6634280"/>
                <a:gd name="connsiteY466" fmla="*/ 1046217 h 1738203"/>
                <a:gd name="connsiteX467" fmla="*/ 5209118 w 6634280"/>
                <a:gd name="connsiteY467" fmla="*/ 1043471 h 1738203"/>
                <a:gd name="connsiteX468" fmla="*/ 5214610 w 6634280"/>
                <a:gd name="connsiteY468" fmla="*/ 1040725 h 1738203"/>
                <a:gd name="connsiteX469" fmla="*/ 5203626 w 6634280"/>
                <a:gd name="connsiteY469" fmla="*/ 1037979 h 1738203"/>
                <a:gd name="connsiteX470" fmla="*/ 5129485 w 6634280"/>
                <a:gd name="connsiteY470" fmla="*/ 1037979 h 1738203"/>
                <a:gd name="connsiteX471" fmla="*/ 5126739 w 6634280"/>
                <a:gd name="connsiteY471" fmla="*/ 1040725 h 1738203"/>
                <a:gd name="connsiteX472" fmla="*/ 5123993 w 6634280"/>
                <a:gd name="connsiteY472" fmla="*/ 1046217 h 1738203"/>
                <a:gd name="connsiteX473" fmla="*/ 5126739 w 6634280"/>
                <a:gd name="connsiteY473" fmla="*/ 1048963 h 1738203"/>
                <a:gd name="connsiteX474" fmla="*/ 5132230 w 6634280"/>
                <a:gd name="connsiteY474" fmla="*/ 1048963 h 1738203"/>
                <a:gd name="connsiteX475" fmla="*/ 5137722 w 6634280"/>
                <a:gd name="connsiteY475" fmla="*/ 1043471 h 1738203"/>
                <a:gd name="connsiteX476" fmla="*/ 5145960 w 6634280"/>
                <a:gd name="connsiteY476" fmla="*/ 1040725 h 1738203"/>
                <a:gd name="connsiteX477" fmla="*/ 5145960 w 6634280"/>
                <a:gd name="connsiteY477" fmla="*/ 1046217 h 1738203"/>
                <a:gd name="connsiteX478" fmla="*/ 5143214 w 6634280"/>
                <a:gd name="connsiteY478" fmla="*/ 1051709 h 1738203"/>
                <a:gd name="connsiteX479" fmla="*/ 5140468 w 6634280"/>
                <a:gd name="connsiteY479" fmla="*/ 1057201 h 1738203"/>
                <a:gd name="connsiteX480" fmla="*/ 5143214 w 6634280"/>
                <a:gd name="connsiteY480" fmla="*/ 1057201 h 1738203"/>
                <a:gd name="connsiteX481" fmla="*/ 5148706 w 6634280"/>
                <a:gd name="connsiteY481" fmla="*/ 1062693 h 1738203"/>
                <a:gd name="connsiteX482" fmla="*/ 5143214 w 6634280"/>
                <a:gd name="connsiteY482" fmla="*/ 1065439 h 1738203"/>
                <a:gd name="connsiteX483" fmla="*/ 5143214 w 6634280"/>
                <a:gd name="connsiteY483" fmla="*/ 1070931 h 1738203"/>
                <a:gd name="connsiteX484" fmla="*/ 5145960 w 6634280"/>
                <a:gd name="connsiteY484" fmla="*/ 1070931 h 1738203"/>
                <a:gd name="connsiteX485" fmla="*/ 5148706 w 6634280"/>
                <a:gd name="connsiteY485" fmla="*/ 1073677 h 1738203"/>
                <a:gd name="connsiteX486" fmla="*/ 5151452 w 6634280"/>
                <a:gd name="connsiteY486" fmla="*/ 1076423 h 1738203"/>
                <a:gd name="connsiteX487" fmla="*/ 5148706 w 6634280"/>
                <a:gd name="connsiteY487" fmla="*/ 1076423 h 1738203"/>
                <a:gd name="connsiteX488" fmla="*/ 5151452 w 6634280"/>
                <a:gd name="connsiteY488" fmla="*/ 1079169 h 1738203"/>
                <a:gd name="connsiteX489" fmla="*/ 5151452 w 6634280"/>
                <a:gd name="connsiteY489" fmla="*/ 1084661 h 1738203"/>
                <a:gd name="connsiteX490" fmla="*/ 5154198 w 6634280"/>
                <a:gd name="connsiteY490" fmla="*/ 1084661 h 1738203"/>
                <a:gd name="connsiteX491" fmla="*/ 5156944 w 6634280"/>
                <a:gd name="connsiteY491" fmla="*/ 1081915 h 1738203"/>
                <a:gd name="connsiteX492" fmla="*/ 5159690 w 6634280"/>
                <a:gd name="connsiteY492" fmla="*/ 1084661 h 1738203"/>
                <a:gd name="connsiteX493" fmla="*/ 5176166 w 6634280"/>
                <a:gd name="connsiteY493" fmla="*/ 1084661 h 1738203"/>
                <a:gd name="connsiteX494" fmla="*/ 5176166 w 6634280"/>
                <a:gd name="connsiteY494" fmla="*/ 1081915 h 1738203"/>
                <a:gd name="connsiteX495" fmla="*/ 5178912 w 6634280"/>
                <a:gd name="connsiteY495" fmla="*/ 1076423 h 1738203"/>
                <a:gd name="connsiteX496" fmla="*/ 5181658 w 6634280"/>
                <a:gd name="connsiteY496" fmla="*/ 1076423 h 1738203"/>
                <a:gd name="connsiteX497" fmla="*/ 5187150 w 6634280"/>
                <a:gd name="connsiteY497" fmla="*/ 1076423 h 1738203"/>
                <a:gd name="connsiteX498" fmla="*/ 5187150 w 6634280"/>
                <a:gd name="connsiteY498" fmla="*/ 1070931 h 1738203"/>
                <a:gd name="connsiteX499" fmla="*/ 5187150 w 6634280"/>
                <a:gd name="connsiteY499" fmla="*/ 1068185 h 1738203"/>
                <a:gd name="connsiteX500" fmla="*/ 5187150 w 6634280"/>
                <a:gd name="connsiteY500" fmla="*/ 1065439 h 1738203"/>
                <a:gd name="connsiteX501" fmla="*/ 5181658 w 6634280"/>
                <a:gd name="connsiteY501" fmla="*/ 1065439 h 1738203"/>
                <a:gd name="connsiteX502" fmla="*/ 5178912 w 6634280"/>
                <a:gd name="connsiteY502" fmla="*/ 1065439 h 1738203"/>
                <a:gd name="connsiteX503" fmla="*/ 5167928 w 6634280"/>
                <a:gd name="connsiteY503" fmla="*/ 1062693 h 1738203"/>
                <a:gd name="connsiteX504" fmla="*/ 5167928 w 6634280"/>
                <a:gd name="connsiteY504" fmla="*/ 1065439 h 1738203"/>
                <a:gd name="connsiteX505" fmla="*/ 5165182 w 6634280"/>
                <a:gd name="connsiteY505" fmla="*/ 1068185 h 1738203"/>
                <a:gd name="connsiteX506" fmla="*/ 5159690 w 6634280"/>
                <a:gd name="connsiteY506" fmla="*/ 1068185 h 1738203"/>
                <a:gd name="connsiteX507" fmla="*/ 5156944 w 6634280"/>
                <a:gd name="connsiteY507" fmla="*/ 1068185 h 1738203"/>
                <a:gd name="connsiteX508" fmla="*/ 5154198 w 6634280"/>
                <a:gd name="connsiteY508" fmla="*/ 1065439 h 1738203"/>
                <a:gd name="connsiteX509" fmla="*/ 5154198 w 6634280"/>
                <a:gd name="connsiteY509" fmla="*/ 1062693 h 1738203"/>
                <a:gd name="connsiteX510" fmla="*/ 5154198 w 6634280"/>
                <a:gd name="connsiteY510" fmla="*/ 1059947 h 1738203"/>
                <a:gd name="connsiteX511" fmla="*/ 5159690 w 6634280"/>
                <a:gd name="connsiteY511" fmla="*/ 1059947 h 1738203"/>
                <a:gd name="connsiteX512" fmla="*/ 5165182 w 6634280"/>
                <a:gd name="connsiteY512" fmla="*/ 1062693 h 1738203"/>
                <a:gd name="connsiteX513" fmla="*/ 5170674 w 6634280"/>
                <a:gd name="connsiteY513" fmla="*/ 1057201 h 1738203"/>
                <a:gd name="connsiteX514" fmla="*/ 5173420 w 6634280"/>
                <a:gd name="connsiteY514" fmla="*/ 1057201 h 1738203"/>
                <a:gd name="connsiteX515" fmla="*/ 5176166 w 6634280"/>
                <a:gd name="connsiteY515" fmla="*/ 1057201 h 1738203"/>
                <a:gd name="connsiteX516" fmla="*/ 5178912 w 6634280"/>
                <a:gd name="connsiteY516" fmla="*/ 1054455 h 1738203"/>
                <a:gd name="connsiteX517" fmla="*/ 5178912 w 6634280"/>
                <a:gd name="connsiteY517" fmla="*/ 1046217 h 1738203"/>
                <a:gd name="connsiteX518" fmla="*/ 5173420 w 6634280"/>
                <a:gd name="connsiteY518" fmla="*/ 1046217 h 1738203"/>
                <a:gd name="connsiteX519" fmla="*/ 5170674 w 6634280"/>
                <a:gd name="connsiteY519" fmla="*/ 1048963 h 1738203"/>
                <a:gd name="connsiteX520" fmla="*/ 5167928 w 6634280"/>
                <a:gd name="connsiteY520" fmla="*/ 1046217 h 1738203"/>
                <a:gd name="connsiteX521" fmla="*/ 5165182 w 6634280"/>
                <a:gd name="connsiteY521" fmla="*/ 1043471 h 1738203"/>
                <a:gd name="connsiteX522" fmla="*/ 5165182 w 6634280"/>
                <a:gd name="connsiteY522" fmla="*/ 1040725 h 1738203"/>
                <a:gd name="connsiteX523" fmla="*/ 5159690 w 6634280"/>
                <a:gd name="connsiteY523" fmla="*/ 1040725 h 1738203"/>
                <a:gd name="connsiteX524" fmla="*/ 5156944 w 6634280"/>
                <a:gd name="connsiteY524" fmla="*/ 1043471 h 1738203"/>
                <a:gd name="connsiteX525" fmla="*/ 5154198 w 6634280"/>
                <a:gd name="connsiteY525" fmla="*/ 1040725 h 1738203"/>
                <a:gd name="connsiteX526" fmla="*/ 5151452 w 6634280"/>
                <a:gd name="connsiteY526" fmla="*/ 1040725 h 1738203"/>
                <a:gd name="connsiteX527" fmla="*/ 5145960 w 6634280"/>
                <a:gd name="connsiteY527" fmla="*/ 1037979 h 1738203"/>
                <a:gd name="connsiteX528" fmla="*/ 5143214 w 6634280"/>
                <a:gd name="connsiteY528" fmla="*/ 1037979 h 1738203"/>
                <a:gd name="connsiteX529" fmla="*/ 5140468 w 6634280"/>
                <a:gd name="connsiteY529" fmla="*/ 1040725 h 1738203"/>
                <a:gd name="connsiteX530" fmla="*/ 5137722 w 6634280"/>
                <a:gd name="connsiteY530" fmla="*/ 1040725 h 1738203"/>
                <a:gd name="connsiteX531" fmla="*/ 400913 w 6634280"/>
                <a:gd name="connsiteY531" fmla="*/ 1035234 h 1738203"/>
                <a:gd name="connsiteX532" fmla="*/ 409150 w 6634280"/>
                <a:gd name="connsiteY532" fmla="*/ 1035234 h 1738203"/>
                <a:gd name="connsiteX533" fmla="*/ 414642 w 6634280"/>
                <a:gd name="connsiteY533" fmla="*/ 1035234 h 1738203"/>
                <a:gd name="connsiteX534" fmla="*/ 417389 w 6634280"/>
                <a:gd name="connsiteY534" fmla="*/ 1037980 h 1738203"/>
                <a:gd name="connsiteX535" fmla="*/ 411897 w 6634280"/>
                <a:gd name="connsiteY535" fmla="*/ 1040726 h 1738203"/>
                <a:gd name="connsiteX536" fmla="*/ 409150 w 6634280"/>
                <a:gd name="connsiteY536" fmla="*/ 1043472 h 1738203"/>
                <a:gd name="connsiteX537" fmla="*/ 411897 w 6634280"/>
                <a:gd name="connsiteY537" fmla="*/ 1043472 h 1738203"/>
                <a:gd name="connsiteX538" fmla="*/ 414642 w 6634280"/>
                <a:gd name="connsiteY538" fmla="*/ 1046218 h 1738203"/>
                <a:gd name="connsiteX539" fmla="*/ 398167 w 6634280"/>
                <a:gd name="connsiteY539" fmla="*/ 1048964 h 1738203"/>
                <a:gd name="connsiteX540" fmla="*/ 398167 w 6634280"/>
                <a:gd name="connsiteY540" fmla="*/ 1046218 h 1738203"/>
                <a:gd name="connsiteX541" fmla="*/ 406404 w 6634280"/>
                <a:gd name="connsiteY541" fmla="*/ 1046218 h 1738203"/>
                <a:gd name="connsiteX542" fmla="*/ 406404 w 6634280"/>
                <a:gd name="connsiteY542" fmla="*/ 1040726 h 1738203"/>
                <a:gd name="connsiteX543" fmla="*/ 403658 w 6634280"/>
                <a:gd name="connsiteY543" fmla="*/ 1040726 h 1738203"/>
                <a:gd name="connsiteX544" fmla="*/ 403658 w 6634280"/>
                <a:gd name="connsiteY544" fmla="*/ 1037980 h 1738203"/>
                <a:gd name="connsiteX545" fmla="*/ 5110263 w 6634280"/>
                <a:gd name="connsiteY545" fmla="*/ 1032487 h 1738203"/>
                <a:gd name="connsiteX546" fmla="*/ 5110263 w 6634280"/>
                <a:gd name="connsiteY546" fmla="*/ 1043471 h 1738203"/>
                <a:gd name="connsiteX547" fmla="*/ 5118501 w 6634280"/>
                <a:gd name="connsiteY547" fmla="*/ 1043471 h 1738203"/>
                <a:gd name="connsiteX548" fmla="*/ 5123993 w 6634280"/>
                <a:gd name="connsiteY548" fmla="*/ 1037979 h 1738203"/>
                <a:gd name="connsiteX549" fmla="*/ 5118501 w 6634280"/>
                <a:gd name="connsiteY549" fmla="*/ 1032487 h 1738203"/>
                <a:gd name="connsiteX550" fmla="*/ 5286005 w 6634280"/>
                <a:gd name="connsiteY550" fmla="*/ 1029741 h 1738203"/>
                <a:gd name="connsiteX551" fmla="*/ 5286005 w 6634280"/>
                <a:gd name="connsiteY551" fmla="*/ 1032487 h 1738203"/>
                <a:gd name="connsiteX552" fmla="*/ 5286005 w 6634280"/>
                <a:gd name="connsiteY552" fmla="*/ 1035233 h 1738203"/>
                <a:gd name="connsiteX553" fmla="*/ 5291497 w 6634280"/>
                <a:gd name="connsiteY553" fmla="*/ 1037979 h 1738203"/>
                <a:gd name="connsiteX554" fmla="*/ 5294243 w 6634280"/>
                <a:gd name="connsiteY554" fmla="*/ 1035233 h 1738203"/>
                <a:gd name="connsiteX555" fmla="*/ 5294243 w 6634280"/>
                <a:gd name="connsiteY555" fmla="*/ 1032487 h 1738203"/>
                <a:gd name="connsiteX556" fmla="*/ 5291497 w 6634280"/>
                <a:gd name="connsiteY556" fmla="*/ 1029741 h 1738203"/>
                <a:gd name="connsiteX557" fmla="*/ 5288751 w 6634280"/>
                <a:gd name="connsiteY557" fmla="*/ 1029741 h 1738203"/>
                <a:gd name="connsiteX558" fmla="*/ 5181658 w 6634280"/>
                <a:gd name="connsiteY558" fmla="*/ 1026996 h 1738203"/>
                <a:gd name="connsiteX559" fmla="*/ 5181658 w 6634280"/>
                <a:gd name="connsiteY559" fmla="*/ 1032487 h 1738203"/>
                <a:gd name="connsiteX560" fmla="*/ 5187150 w 6634280"/>
                <a:gd name="connsiteY560" fmla="*/ 1032487 h 1738203"/>
                <a:gd name="connsiteX561" fmla="*/ 5187150 w 6634280"/>
                <a:gd name="connsiteY561" fmla="*/ 1026996 h 1738203"/>
                <a:gd name="connsiteX562" fmla="*/ 5140468 w 6634280"/>
                <a:gd name="connsiteY562" fmla="*/ 1026996 h 1738203"/>
                <a:gd name="connsiteX563" fmla="*/ 5137722 w 6634280"/>
                <a:gd name="connsiteY563" fmla="*/ 1029741 h 1738203"/>
                <a:gd name="connsiteX564" fmla="*/ 5134976 w 6634280"/>
                <a:gd name="connsiteY564" fmla="*/ 1029741 h 1738203"/>
                <a:gd name="connsiteX565" fmla="*/ 5134976 w 6634280"/>
                <a:gd name="connsiteY565" fmla="*/ 1032487 h 1738203"/>
                <a:gd name="connsiteX566" fmla="*/ 5137722 w 6634280"/>
                <a:gd name="connsiteY566" fmla="*/ 1032487 h 1738203"/>
                <a:gd name="connsiteX567" fmla="*/ 5145960 w 6634280"/>
                <a:gd name="connsiteY567" fmla="*/ 1032487 h 1738203"/>
                <a:gd name="connsiteX568" fmla="*/ 5145960 w 6634280"/>
                <a:gd name="connsiteY568" fmla="*/ 1029741 h 1738203"/>
                <a:gd name="connsiteX569" fmla="*/ 5148706 w 6634280"/>
                <a:gd name="connsiteY569" fmla="*/ 1029741 h 1738203"/>
                <a:gd name="connsiteX570" fmla="*/ 428372 w 6634280"/>
                <a:gd name="connsiteY570" fmla="*/ 1024250 h 1738203"/>
                <a:gd name="connsiteX571" fmla="*/ 428372 w 6634280"/>
                <a:gd name="connsiteY571" fmla="*/ 1029742 h 1738203"/>
                <a:gd name="connsiteX572" fmla="*/ 431118 w 6634280"/>
                <a:gd name="connsiteY572" fmla="*/ 1032488 h 1738203"/>
                <a:gd name="connsiteX573" fmla="*/ 431118 w 6634280"/>
                <a:gd name="connsiteY573" fmla="*/ 1024250 h 1738203"/>
                <a:gd name="connsiteX574" fmla="*/ 486038 w 6634280"/>
                <a:gd name="connsiteY574" fmla="*/ 1021504 h 1738203"/>
                <a:gd name="connsiteX575" fmla="*/ 486038 w 6634280"/>
                <a:gd name="connsiteY575" fmla="*/ 1026996 h 1738203"/>
                <a:gd name="connsiteX576" fmla="*/ 483292 w 6634280"/>
                <a:gd name="connsiteY576" fmla="*/ 1029742 h 1738203"/>
                <a:gd name="connsiteX577" fmla="*/ 483292 w 6634280"/>
                <a:gd name="connsiteY577" fmla="*/ 1032488 h 1738203"/>
                <a:gd name="connsiteX578" fmla="*/ 483292 w 6634280"/>
                <a:gd name="connsiteY578" fmla="*/ 1037980 h 1738203"/>
                <a:gd name="connsiteX579" fmla="*/ 488784 w 6634280"/>
                <a:gd name="connsiteY579" fmla="*/ 1035234 h 1738203"/>
                <a:gd name="connsiteX580" fmla="*/ 499768 w 6634280"/>
                <a:gd name="connsiteY580" fmla="*/ 1035234 h 1738203"/>
                <a:gd name="connsiteX581" fmla="*/ 499768 w 6634280"/>
                <a:gd name="connsiteY581" fmla="*/ 1029742 h 1738203"/>
                <a:gd name="connsiteX582" fmla="*/ 491530 w 6634280"/>
                <a:gd name="connsiteY582" fmla="*/ 1029742 h 1738203"/>
                <a:gd name="connsiteX583" fmla="*/ 491530 w 6634280"/>
                <a:gd name="connsiteY583" fmla="*/ 1026996 h 1738203"/>
                <a:gd name="connsiteX584" fmla="*/ 488784 w 6634280"/>
                <a:gd name="connsiteY584" fmla="*/ 1024250 h 1738203"/>
                <a:gd name="connsiteX585" fmla="*/ 491530 w 6634280"/>
                <a:gd name="connsiteY585" fmla="*/ 1024250 h 1738203"/>
                <a:gd name="connsiteX586" fmla="*/ 491530 w 6634280"/>
                <a:gd name="connsiteY586" fmla="*/ 1021504 h 1738203"/>
                <a:gd name="connsiteX587" fmla="*/ 5258545 w 6634280"/>
                <a:gd name="connsiteY587" fmla="*/ 1018758 h 1738203"/>
                <a:gd name="connsiteX588" fmla="*/ 5258545 w 6634280"/>
                <a:gd name="connsiteY588" fmla="*/ 1026996 h 1738203"/>
                <a:gd name="connsiteX589" fmla="*/ 5250308 w 6634280"/>
                <a:gd name="connsiteY589" fmla="*/ 1026996 h 1738203"/>
                <a:gd name="connsiteX590" fmla="*/ 5244816 w 6634280"/>
                <a:gd name="connsiteY590" fmla="*/ 1026996 h 1738203"/>
                <a:gd name="connsiteX591" fmla="*/ 5244816 w 6634280"/>
                <a:gd name="connsiteY591" fmla="*/ 1029741 h 1738203"/>
                <a:gd name="connsiteX592" fmla="*/ 5247562 w 6634280"/>
                <a:gd name="connsiteY592" fmla="*/ 1032487 h 1738203"/>
                <a:gd name="connsiteX593" fmla="*/ 5255799 w 6634280"/>
                <a:gd name="connsiteY593" fmla="*/ 1035233 h 1738203"/>
                <a:gd name="connsiteX594" fmla="*/ 5258545 w 6634280"/>
                <a:gd name="connsiteY594" fmla="*/ 1029741 h 1738203"/>
                <a:gd name="connsiteX595" fmla="*/ 5261291 w 6634280"/>
                <a:gd name="connsiteY595" fmla="*/ 1029741 h 1738203"/>
                <a:gd name="connsiteX596" fmla="*/ 5261291 w 6634280"/>
                <a:gd name="connsiteY596" fmla="*/ 1018758 h 1738203"/>
                <a:gd name="connsiteX597" fmla="*/ 5104771 w 6634280"/>
                <a:gd name="connsiteY597" fmla="*/ 1018758 h 1738203"/>
                <a:gd name="connsiteX598" fmla="*/ 5104771 w 6634280"/>
                <a:gd name="connsiteY598" fmla="*/ 1021504 h 1738203"/>
                <a:gd name="connsiteX599" fmla="*/ 5107517 w 6634280"/>
                <a:gd name="connsiteY599" fmla="*/ 1024250 h 1738203"/>
                <a:gd name="connsiteX600" fmla="*/ 5110263 w 6634280"/>
                <a:gd name="connsiteY600" fmla="*/ 1026996 h 1738203"/>
                <a:gd name="connsiteX601" fmla="*/ 5110263 w 6634280"/>
                <a:gd name="connsiteY601" fmla="*/ 1029741 h 1738203"/>
                <a:gd name="connsiteX602" fmla="*/ 5115755 w 6634280"/>
                <a:gd name="connsiteY602" fmla="*/ 1029741 h 1738203"/>
                <a:gd name="connsiteX603" fmla="*/ 5118501 w 6634280"/>
                <a:gd name="connsiteY603" fmla="*/ 1029741 h 1738203"/>
                <a:gd name="connsiteX604" fmla="*/ 5118501 w 6634280"/>
                <a:gd name="connsiteY604" fmla="*/ 1026996 h 1738203"/>
                <a:gd name="connsiteX605" fmla="*/ 5118501 w 6634280"/>
                <a:gd name="connsiteY605" fmla="*/ 1024250 h 1738203"/>
                <a:gd name="connsiteX606" fmla="*/ 5113009 w 6634280"/>
                <a:gd name="connsiteY606" fmla="*/ 1024250 h 1738203"/>
                <a:gd name="connsiteX607" fmla="*/ 5110263 w 6634280"/>
                <a:gd name="connsiteY607" fmla="*/ 1021504 h 1738203"/>
                <a:gd name="connsiteX608" fmla="*/ 5110263 w 6634280"/>
                <a:gd name="connsiteY608" fmla="*/ 1018758 h 1738203"/>
                <a:gd name="connsiteX609" fmla="*/ 475054 w 6634280"/>
                <a:gd name="connsiteY609" fmla="*/ 1016012 h 1738203"/>
                <a:gd name="connsiteX610" fmla="*/ 475054 w 6634280"/>
                <a:gd name="connsiteY610" fmla="*/ 1024250 h 1738203"/>
                <a:gd name="connsiteX611" fmla="*/ 477800 w 6634280"/>
                <a:gd name="connsiteY611" fmla="*/ 1021504 h 1738203"/>
                <a:gd name="connsiteX612" fmla="*/ 480546 w 6634280"/>
                <a:gd name="connsiteY612" fmla="*/ 1018758 h 1738203"/>
                <a:gd name="connsiteX613" fmla="*/ 477800 w 6634280"/>
                <a:gd name="connsiteY613" fmla="*/ 1016012 h 1738203"/>
                <a:gd name="connsiteX614" fmla="*/ 321279 w 6634280"/>
                <a:gd name="connsiteY614" fmla="*/ 1016012 h 1738203"/>
                <a:gd name="connsiteX615" fmla="*/ 321279 w 6634280"/>
                <a:gd name="connsiteY615" fmla="*/ 1021504 h 1738203"/>
                <a:gd name="connsiteX616" fmla="*/ 326771 w 6634280"/>
                <a:gd name="connsiteY616" fmla="*/ 1021504 h 1738203"/>
                <a:gd name="connsiteX617" fmla="*/ 326771 w 6634280"/>
                <a:gd name="connsiteY617" fmla="*/ 1016012 h 1738203"/>
                <a:gd name="connsiteX618" fmla="*/ 447594 w 6634280"/>
                <a:gd name="connsiteY618" fmla="*/ 1013266 h 1738203"/>
                <a:gd name="connsiteX619" fmla="*/ 444848 w 6634280"/>
                <a:gd name="connsiteY619" fmla="*/ 1016012 h 1738203"/>
                <a:gd name="connsiteX620" fmla="*/ 444848 w 6634280"/>
                <a:gd name="connsiteY620" fmla="*/ 1018758 h 1738203"/>
                <a:gd name="connsiteX621" fmla="*/ 442102 w 6634280"/>
                <a:gd name="connsiteY621" fmla="*/ 1021504 h 1738203"/>
                <a:gd name="connsiteX622" fmla="*/ 442102 w 6634280"/>
                <a:gd name="connsiteY622" fmla="*/ 1024250 h 1738203"/>
                <a:gd name="connsiteX623" fmla="*/ 444848 w 6634280"/>
                <a:gd name="connsiteY623" fmla="*/ 1026996 h 1738203"/>
                <a:gd name="connsiteX624" fmla="*/ 444848 w 6634280"/>
                <a:gd name="connsiteY624" fmla="*/ 1024250 h 1738203"/>
                <a:gd name="connsiteX625" fmla="*/ 447594 w 6634280"/>
                <a:gd name="connsiteY625" fmla="*/ 1024250 h 1738203"/>
                <a:gd name="connsiteX626" fmla="*/ 5140468 w 6634280"/>
                <a:gd name="connsiteY626" fmla="*/ 1013266 h 1738203"/>
                <a:gd name="connsiteX627" fmla="*/ 5140468 w 6634280"/>
                <a:gd name="connsiteY627" fmla="*/ 1016012 h 1738203"/>
                <a:gd name="connsiteX628" fmla="*/ 5143214 w 6634280"/>
                <a:gd name="connsiteY628" fmla="*/ 1016012 h 1738203"/>
                <a:gd name="connsiteX629" fmla="*/ 5145960 w 6634280"/>
                <a:gd name="connsiteY629" fmla="*/ 1013266 h 1738203"/>
                <a:gd name="connsiteX630" fmla="*/ 5118501 w 6634280"/>
                <a:gd name="connsiteY630" fmla="*/ 1013266 h 1738203"/>
                <a:gd name="connsiteX631" fmla="*/ 5121247 w 6634280"/>
                <a:gd name="connsiteY631" fmla="*/ 1016012 h 1738203"/>
                <a:gd name="connsiteX632" fmla="*/ 5126739 w 6634280"/>
                <a:gd name="connsiteY632" fmla="*/ 1016012 h 1738203"/>
                <a:gd name="connsiteX633" fmla="*/ 5126739 w 6634280"/>
                <a:gd name="connsiteY633" fmla="*/ 1013266 h 1738203"/>
                <a:gd name="connsiteX634" fmla="*/ 175743 w 6634280"/>
                <a:gd name="connsiteY634" fmla="*/ 1010520 h 1738203"/>
                <a:gd name="connsiteX635" fmla="*/ 178488 w 6634280"/>
                <a:gd name="connsiteY635" fmla="*/ 1016012 h 1738203"/>
                <a:gd name="connsiteX636" fmla="*/ 181234 w 6634280"/>
                <a:gd name="connsiteY636" fmla="*/ 1018758 h 1738203"/>
                <a:gd name="connsiteX637" fmla="*/ 183980 w 6634280"/>
                <a:gd name="connsiteY637" fmla="*/ 1016012 h 1738203"/>
                <a:gd name="connsiteX638" fmla="*/ 186726 w 6634280"/>
                <a:gd name="connsiteY638" fmla="*/ 1013266 h 1738203"/>
                <a:gd name="connsiteX639" fmla="*/ 181234 w 6634280"/>
                <a:gd name="connsiteY639" fmla="*/ 1010520 h 1738203"/>
                <a:gd name="connsiteX640" fmla="*/ 1062693 w 6634280"/>
                <a:gd name="connsiteY640" fmla="*/ 1010520 h 1738203"/>
                <a:gd name="connsiteX641" fmla="*/ 1065439 w 6634280"/>
                <a:gd name="connsiteY641" fmla="*/ 1015096 h 1738203"/>
                <a:gd name="connsiteX642" fmla="*/ 1065439 w 6634280"/>
                <a:gd name="connsiteY642" fmla="*/ 1018758 h 1738203"/>
                <a:gd name="connsiteX643" fmla="*/ 472308 w 6634280"/>
                <a:gd name="connsiteY643" fmla="*/ 1007774 h 1738203"/>
                <a:gd name="connsiteX644" fmla="*/ 472308 w 6634280"/>
                <a:gd name="connsiteY644" fmla="*/ 1010520 h 1738203"/>
                <a:gd name="connsiteX645" fmla="*/ 469562 w 6634280"/>
                <a:gd name="connsiteY645" fmla="*/ 1010520 h 1738203"/>
                <a:gd name="connsiteX646" fmla="*/ 469562 w 6634280"/>
                <a:gd name="connsiteY646" fmla="*/ 1016012 h 1738203"/>
                <a:gd name="connsiteX647" fmla="*/ 472308 w 6634280"/>
                <a:gd name="connsiteY647" fmla="*/ 1016012 h 1738203"/>
                <a:gd name="connsiteX648" fmla="*/ 475054 w 6634280"/>
                <a:gd name="connsiteY648" fmla="*/ 1010520 h 1738203"/>
                <a:gd name="connsiteX649" fmla="*/ 475054 w 6634280"/>
                <a:gd name="connsiteY649" fmla="*/ 1007774 h 1738203"/>
                <a:gd name="connsiteX650" fmla="*/ 5060835 w 6634280"/>
                <a:gd name="connsiteY650" fmla="*/ 1007774 h 1738203"/>
                <a:gd name="connsiteX651" fmla="*/ 5060835 w 6634280"/>
                <a:gd name="connsiteY651" fmla="*/ 1013266 h 1738203"/>
                <a:gd name="connsiteX652" fmla="*/ 5063581 w 6634280"/>
                <a:gd name="connsiteY652" fmla="*/ 1010520 h 1738203"/>
                <a:gd name="connsiteX653" fmla="*/ 5063581 w 6634280"/>
                <a:gd name="connsiteY653" fmla="*/ 1013266 h 1738203"/>
                <a:gd name="connsiteX654" fmla="*/ 5066327 w 6634280"/>
                <a:gd name="connsiteY654" fmla="*/ 1013266 h 1738203"/>
                <a:gd name="connsiteX655" fmla="*/ 5069073 w 6634280"/>
                <a:gd name="connsiteY655" fmla="*/ 1013266 h 1738203"/>
                <a:gd name="connsiteX656" fmla="*/ 5069073 w 6634280"/>
                <a:gd name="connsiteY656" fmla="*/ 1010520 h 1738203"/>
                <a:gd name="connsiteX657" fmla="*/ 5066327 w 6634280"/>
                <a:gd name="connsiteY657" fmla="*/ 1007774 h 1738203"/>
                <a:gd name="connsiteX658" fmla="*/ 5156944 w 6634280"/>
                <a:gd name="connsiteY658" fmla="*/ 1005028 h 1738203"/>
                <a:gd name="connsiteX659" fmla="*/ 5156944 w 6634280"/>
                <a:gd name="connsiteY659" fmla="*/ 1010520 h 1738203"/>
                <a:gd name="connsiteX660" fmla="*/ 5159690 w 6634280"/>
                <a:gd name="connsiteY660" fmla="*/ 1013266 h 1738203"/>
                <a:gd name="connsiteX661" fmla="*/ 5162436 w 6634280"/>
                <a:gd name="connsiteY661" fmla="*/ 1013266 h 1738203"/>
                <a:gd name="connsiteX662" fmla="*/ 5162436 w 6634280"/>
                <a:gd name="connsiteY662" fmla="*/ 1010520 h 1738203"/>
                <a:gd name="connsiteX663" fmla="*/ 5165182 w 6634280"/>
                <a:gd name="connsiteY663" fmla="*/ 1010520 h 1738203"/>
                <a:gd name="connsiteX664" fmla="*/ 5165182 w 6634280"/>
                <a:gd name="connsiteY664" fmla="*/ 1013266 h 1738203"/>
                <a:gd name="connsiteX665" fmla="*/ 5159690 w 6634280"/>
                <a:gd name="connsiteY665" fmla="*/ 1016012 h 1738203"/>
                <a:gd name="connsiteX666" fmla="*/ 5162436 w 6634280"/>
                <a:gd name="connsiteY666" fmla="*/ 1021504 h 1738203"/>
                <a:gd name="connsiteX667" fmla="*/ 5162436 w 6634280"/>
                <a:gd name="connsiteY667" fmla="*/ 1026996 h 1738203"/>
                <a:gd name="connsiteX668" fmla="*/ 5165182 w 6634280"/>
                <a:gd name="connsiteY668" fmla="*/ 1026996 h 1738203"/>
                <a:gd name="connsiteX669" fmla="*/ 5173420 w 6634280"/>
                <a:gd name="connsiteY669" fmla="*/ 1024250 h 1738203"/>
                <a:gd name="connsiteX670" fmla="*/ 5181658 w 6634280"/>
                <a:gd name="connsiteY670" fmla="*/ 1024250 h 1738203"/>
                <a:gd name="connsiteX671" fmla="*/ 5181658 w 6634280"/>
                <a:gd name="connsiteY671" fmla="*/ 1018758 h 1738203"/>
                <a:gd name="connsiteX672" fmla="*/ 5181658 w 6634280"/>
                <a:gd name="connsiteY672" fmla="*/ 1016012 h 1738203"/>
                <a:gd name="connsiteX673" fmla="*/ 5178912 w 6634280"/>
                <a:gd name="connsiteY673" fmla="*/ 1013266 h 1738203"/>
                <a:gd name="connsiteX674" fmla="*/ 5178912 w 6634280"/>
                <a:gd name="connsiteY674" fmla="*/ 1010520 h 1738203"/>
                <a:gd name="connsiteX675" fmla="*/ 5167928 w 6634280"/>
                <a:gd name="connsiteY675" fmla="*/ 1007774 h 1738203"/>
                <a:gd name="connsiteX676" fmla="*/ 505260 w 6634280"/>
                <a:gd name="connsiteY676" fmla="*/ 1002282 h 1738203"/>
                <a:gd name="connsiteX677" fmla="*/ 499768 w 6634280"/>
                <a:gd name="connsiteY677" fmla="*/ 1005028 h 1738203"/>
                <a:gd name="connsiteX678" fmla="*/ 497022 w 6634280"/>
                <a:gd name="connsiteY678" fmla="*/ 1005028 h 1738203"/>
                <a:gd name="connsiteX679" fmla="*/ 494276 w 6634280"/>
                <a:gd name="connsiteY679" fmla="*/ 1007774 h 1738203"/>
                <a:gd name="connsiteX680" fmla="*/ 497022 w 6634280"/>
                <a:gd name="connsiteY680" fmla="*/ 1007774 h 1738203"/>
                <a:gd name="connsiteX681" fmla="*/ 497022 w 6634280"/>
                <a:gd name="connsiteY681" fmla="*/ 1010520 h 1738203"/>
                <a:gd name="connsiteX682" fmla="*/ 499768 w 6634280"/>
                <a:gd name="connsiteY682" fmla="*/ 1010520 h 1738203"/>
                <a:gd name="connsiteX683" fmla="*/ 502514 w 6634280"/>
                <a:gd name="connsiteY683" fmla="*/ 1007774 h 1738203"/>
                <a:gd name="connsiteX684" fmla="*/ 505260 w 6634280"/>
                <a:gd name="connsiteY684" fmla="*/ 1007774 h 1738203"/>
                <a:gd name="connsiteX685" fmla="*/ 428372 w 6634280"/>
                <a:gd name="connsiteY685" fmla="*/ 1002282 h 1738203"/>
                <a:gd name="connsiteX686" fmla="*/ 422880 w 6634280"/>
                <a:gd name="connsiteY686" fmla="*/ 1007774 h 1738203"/>
                <a:gd name="connsiteX687" fmla="*/ 417389 w 6634280"/>
                <a:gd name="connsiteY687" fmla="*/ 1016012 h 1738203"/>
                <a:gd name="connsiteX688" fmla="*/ 420134 w 6634280"/>
                <a:gd name="connsiteY688" fmla="*/ 1016012 h 1738203"/>
                <a:gd name="connsiteX689" fmla="*/ 422880 w 6634280"/>
                <a:gd name="connsiteY689" fmla="*/ 1016012 h 1738203"/>
                <a:gd name="connsiteX690" fmla="*/ 425626 w 6634280"/>
                <a:gd name="connsiteY690" fmla="*/ 1018758 h 1738203"/>
                <a:gd name="connsiteX691" fmla="*/ 428372 w 6634280"/>
                <a:gd name="connsiteY691" fmla="*/ 1021504 h 1738203"/>
                <a:gd name="connsiteX692" fmla="*/ 431118 w 6634280"/>
                <a:gd name="connsiteY692" fmla="*/ 1018758 h 1738203"/>
                <a:gd name="connsiteX693" fmla="*/ 433864 w 6634280"/>
                <a:gd name="connsiteY693" fmla="*/ 1021504 h 1738203"/>
                <a:gd name="connsiteX694" fmla="*/ 433864 w 6634280"/>
                <a:gd name="connsiteY694" fmla="*/ 1016012 h 1738203"/>
                <a:gd name="connsiteX695" fmla="*/ 428372 w 6634280"/>
                <a:gd name="connsiteY695" fmla="*/ 1016012 h 1738203"/>
                <a:gd name="connsiteX696" fmla="*/ 425626 w 6634280"/>
                <a:gd name="connsiteY696" fmla="*/ 1013266 h 1738203"/>
                <a:gd name="connsiteX697" fmla="*/ 425626 w 6634280"/>
                <a:gd name="connsiteY697" fmla="*/ 1010520 h 1738203"/>
                <a:gd name="connsiteX698" fmla="*/ 428372 w 6634280"/>
                <a:gd name="connsiteY698" fmla="*/ 1007774 h 1738203"/>
                <a:gd name="connsiteX699" fmla="*/ 5233832 w 6634280"/>
                <a:gd name="connsiteY699" fmla="*/ 1002282 h 1738203"/>
                <a:gd name="connsiteX700" fmla="*/ 5233832 w 6634280"/>
                <a:gd name="connsiteY700" fmla="*/ 1005028 h 1738203"/>
                <a:gd name="connsiteX701" fmla="*/ 5231086 w 6634280"/>
                <a:gd name="connsiteY701" fmla="*/ 1007774 h 1738203"/>
                <a:gd name="connsiteX702" fmla="*/ 5231086 w 6634280"/>
                <a:gd name="connsiteY702" fmla="*/ 1010520 h 1738203"/>
                <a:gd name="connsiteX703" fmla="*/ 5236578 w 6634280"/>
                <a:gd name="connsiteY703" fmla="*/ 1007774 h 1738203"/>
                <a:gd name="connsiteX704" fmla="*/ 5239324 w 6634280"/>
                <a:gd name="connsiteY704" fmla="*/ 1007774 h 1738203"/>
                <a:gd name="connsiteX705" fmla="*/ 5244816 w 6634280"/>
                <a:gd name="connsiteY705" fmla="*/ 1007774 h 1738203"/>
                <a:gd name="connsiteX706" fmla="*/ 5244816 w 6634280"/>
                <a:gd name="connsiteY706" fmla="*/ 1002282 h 1738203"/>
                <a:gd name="connsiteX707" fmla="*/ 6326731 w 6634280"/>
                <a:gd name="connsiteY707" fmla="*/ 999536 h 1738203"/>
                <a:gd name="connsiteX708" fmla="*/ 6323985 w 6634280"/>
                <a:gd name="connsiteY708" fmla="*/ 1005028 h 1738203"/>
                <a:gd name="connsiteX709" fmla="*/ 6323985 w 6634280"/>
                <a:gd name="connsiteY709" fmla="*/ 1007774 h 1738203"/>
                <a:gd name="connsiteX710" fmla="*/ 6323985 w 6634280"/>
                <a:gd name="connsiteY710" fmla="*/ 1013266 h 1738203"/>
                <a:gd name="connsiteX711" fmla="*/ 6326731 w 6634280"/>
                <a:gd name="connsiteY711" fmla="*/ 1016012 h 1738203"/>
                <a:gd name="connsiteX712" fmla="*/ 6332223 w 6634280"/>
                <a:gd name="connsiteY712" fmla="*/ 1016012 h 1738203"/>
                <a:gd name="connsiteX713" fmla="*/ 6334969 w 6634280"/>
                <a:gd name="connsiteY713" fmla="*/ 1016012 h 1738203"/>
                <a:gd name="connsiteX714" fmla="*/ 6337715 w 6634280"/>
                <a:gd name="connsiteY714" fmla="*/ 1013266 h 1738203"/>
                <a:gd name="connsiteX715" fmla="*/ 6340461 w 6634280"/>
                <a:gd name="connsiteY715" fmla="*/ 1007774 h 1738203"/>
                <a:gd name="connsiteX716" fmla="*/ 6337715 w 6634280"/>
                <a:gd name="connsiteY716" fmla="*/ 1005028 h 1738203"/>
                <a:gd name="connsiteX717" fmla="*/ 6334969 w 6634280"/>
                <a:gd name="connsiteY717" fmla="*/ 1002282 h 1738203"/>
                <a:gd name="connsiteX718" fmla="*/ 5209118 w 6634280"/>
                <a:gd name="connsiteY718" fmla="*/ 999536 h 1738203"/>
                <a:gd name="connsiteX719" fmla="*/ 5206372 w 6634280"/>
                <a:gd name="connsiteY719" fmla="*/ 1005028 h 1738203"/>
                <a:gd name="connsiteX720" fmla="*/ 5206372 w 6634280"/>
                <a:gd name="connsiteY720" fmla="*/ 1010520 h 1738203"/>
                <a:gd name="connsiteX721" fmla="*/ 5214610 w 6634280"/>
                <a:gd name="connsiteY721" fmla="*/ 1010520 h 1738203"/>
                <a:gd name="connsiteX722" fmla="*/ 5220102 w 6634280"/>
                <a:gd name="connsiteY722" fmla="*/ 1007774 h 1738203"/>
                <a:gd name="connsiteX723" fmla="*/ 5220102 w 6634280"/>
                <a:gd name="connsiteY723" fmla="*/ 999536 h 1738203"/>
                <a:gd name="connsiteX724" fmla="*/ 5093787 w 6634280"/>
                <a:gd name="connsiteY724" fmla="*/ 999536 h 1738203"/>
                <a:gd name="connsiteX725" fmla="*/ 5091041 w 6634280"/>
                <a:gd name="connsiteY725" fmla="*/ 1002282 h 1738203"/>
                <a:gd name="connsiteX726" fmla="*/ 5099279 w 6634280"/>
                <a:gd name="connsiteY726" fmla="*/ 1002282 h 1738203"/>
                <a:gd name="connsiteX727" fmla="*/ 5102025 w 6634280"/>
                <a:gd name="connsiteY727" fmla="*/ 1002282 h 1738203"/>
                <a:gd name="connsiteX728" fmla="*/ 5102025 w 6634280"/>
                <a:gd name="connsiteY728" fmla="*/ 999536 h 1738203"/>
                <a:gd name="connsiteX729" fmla="*/ 5099279 w 6634280"/>
                <a:gd name="connsiteY729" fmla="*/ 999536 h 1738203"/>
                <a:gd name="connsiteX730" fmla="*/ 1079168 w 6634280"/>
                <a:gd name="connsiteY730" fmla="*/ 988552 h 1738203"/>
                <a:gd name="connsiteX731" fmla="*/ 1073676 w 6634280"/>
                <a:gd name="connsiteY731" fmla="*/ 991298 h 1738203"/>
                <a:gd name="connsiteX732" fmla="*/ 1068185 w 6634280"/>
                <a:gd name="connsiteY732" fmla="*/ 996790 h 1738203"/>
                <a:gd name="connsiteX733" fmla="*/ 1065439 w 6634280"/>
                <a:gd name="connsiteY733" fmla="*/ 1002282 h 1738203"/>
                <a:gd name="connsiteX734" fmla="*/ 1062693 w 6634280"/>
                <a:gd name="connsiteY734" fmla="*/ 1007774 h 1738203"/>
                <a:gd name="connsiteX735" fmla="*/ 1062693 w 6634280"/>
                <a:gd name="connsiteY735" fmla="*/ 1010520 h 1738203"/>
                <a:gd name="connsiteX736" fmla="*/ 1062693 w 6634280"/>
                <a:gd name="connsiteY736" fmla="*/ 1013266 h 1738203"/>
                <a:gd name="connsiteX737" fmla="*/ 1065439 w 6634280"/>
                <a:gd name="connsiteY737" fmla="*/ 1018758 h 1738203"/>
                <a:gd name="connsiteX738" fmla="*/ 1068185 w 6634280"/>
                <a:gd name="connsiteY738" fmla="*/ 1024249 h 1738203"/>
                <a:gd name="connsiteX739" fmla="*/ 1070931 w 6634280"/>
                <a:gd name="connsiteY739" fmla="*/ 1024249 h 1738203"/>
                <a:gd name="connsiteX740" fmla="*/ 1065439 w 6634280"/>
                <a:gd name="connsiteY740" fmla="*/ 1015096 h 1738203"/>
                <a:gd name="connsiteX741" fmla="*/ 1065439 w 6634280"/>
                <a:gd name="connsiteY741" fmla="*/ 1005028 h 1738203"/>
                <a:gd name="connsiteX742" fmla="*/ 1070931 w 6634280"/>
                <a:gd name="connsiteY742" fmla="*/ 994044 h 1738203"/>
                <a:gd name="connsiteX743" fmla="*/ 1077795 w 6634280"/>
                <a:gd name="connsiteY743" fmla="*/ 991298 h 1738203"/>
                <a:gd name="connsiteX744" fmla="*/ 1078253 w 6634280"/>
                <a:gd name="connsiteY744" fmla="*/ 990383 h 1738203"/>
                <a:gd name="connsiteX745" fmla="*/ 1070931 w 6634280"/>
                <a:gd name="connsiteY745" fmla="*/ 994044 h 1738203"/>
                <a:gd name="connsiteX746" fmla="*/ 1079168 w 6634280"/>
                <a:gd name="connsiteY746" fmla="*/ 988553 h 1738203"/>
                <a:gd name="connsiteX747" fmla="*/ 5329941 w 6634280"/>
                <a:gd name="connsiteY747" fmla="*/ 988552 h 1738203"/>
                <a:gd name="connsiteX748" fmla="*/ 5327195 w 6634280"/>
                <a:gd name="connsiteY748" fmla="*/ 991298 h 1738203"/>
                <a:gd name="connsiteX749" fmla="*/ 5327195 w 6634280"/>
                <a:gd name="connsiteY749" fmla="*/ 999536 h 1738203"/>
                <a:gd name="connsiteX750" fmla="*/ 5332687 w 6634280"/>
                <a:gd name="connsiteY750" fmla="*/ 999536 h 1738203"/>
                <a:gd name="connsiteX751" fmla="*/ 5332687 w 6634280"/>
                <a:gd name="connsiteY751" fmla="*/ 996790 h 1738203"/>
                <a:gd name="connsiteX752" fmla="*/ 5335433 w 6634280"/>
                <a:gd name="connsiteY752" fmla="*/ 994044 h 1738203"/>
                <a:gd name="connsiteX753" fmla="*/ 5343671 w 6634280"/>
                <a:gd name="connsiteY753" fmla="*/ 996790 h 1738203"/>
                <a:gd name="connsiteX754" fmla="*/ 5343671 w 6634280"/>
                <a:gd name="connsiteY754" fmla="*/ 991298 h 1738203"/>
                <a:gd name="connsiteX755" fmla="*/ 5338179 w 6634280"/>
                <a:gd name="connsiteY755" fmla="*/ 988552 h 1738203"/>
                <a:gd name="connsiteX756" fmla="*/ 5338179 w 6634280"/>
                <a:gd name="connsiteY756" fmla="*/ 991298 h 1738203"/>
                <a:gd name="connsiteX757" fmla="*/ 5338179 w 6634280"/>
                <a:gd name="connsiteY757" fmla="*/ 994044 h 1738203"/>
                <a:gd name="connsiteX758" fmla="*/ 5335433 w 6634280"/>
                <a:gd name="connsiteY758" fmla="*/ 994044 h 1738203"/>
                <a:gd name="connsiteX759" fmla="*/ 5332687 w 6634280"/>
                <a:gd name="connsiteY759" fmla="*/ 991298 h 1738203"/>
                <a:gd name="connsiteX760" fmla="*/ 5211864 w 6634280"/>
                <a:gd name="connsiteY760" fmla="*/ 985806 h 1738203"/>
                <a:gd name="connsiteX761" fmla="*/ 5211864 w 6634280"/>
                <a:gd name="connsiteY761" fmla="*/ 994044 h 1738203"/>
                <a:gd name="connsiteX762" fmla="*/ 5217356 w 6634280"/>
                <a:gd name="connsiteY762" fmla="*/ 991298 h 1738203"/>
                <a:gd name="connsiteX763" fmla="*/ 5220102 w 6634280"/>
                <a:gd name="connsiteY763" fmla="*/ 988552 h 1738203"/>
                <a:gd name="connsiteX764" fmla="*/ 5217356 w 6634280"/>
                <a:gd name="connsiteY764" fmla="*/ 985806 h 1738203"/>
                <a:gd name="connsiteX765" fmla="*/ 5091041 w 6634280"/>
                <a:gd name="connsiteY765" fmla="*/ 985806 h 1738203"/>
                <a:gd name="connsiteX766" fmla="*/ 5085549 w 6634280"/>
                <a:gd name="connsiteY766" fmla="*/ 988552 h 1738203"/>
                <a:gd name="connsiteX767" fmla="*/ 5077311 w 6634280"/>
                <a:gd name="connsiteY767" fmla="*/ 988552 h 1738203"/>
                <a:gd name="connsiteX768" fmla="*/ 5071819 w 6634280"/>
                <a:gd name="connsiteY768" fmla="*/ 988552 h 1738203"/>
                <a:gd name="connsiteX769" fmla="*/ 5066327 w 6634280"/>
                <a:gd name="connsiteY769" fmla="*/ 991298 h 1738203"/>
                <a:gd name="connsiteX770" fmla="*/ 5069073 w 6634280"/>
                <a:gd name="connsiteY770" fmla="*/ 996790 h 1738203"/>
                <a:gd name="connsiteX771" fmla="*/ 5071819 w 6634280"/>
                <a:gd name="connsiteY771" fmla="*/ 1002282 h 1738203"/>
                <a:gd name="connsiteX772" fmla="*/ 5080057 w 6634280"/>
                <a:gd name="connsiteY772" fmla="*/ 1005028 h 1738203"/>
                <a:gd name="connsiteX773" fmla="*/ 5088295 w 6634280"/>
                <a:gd name="connsiteY773" fmla="*/ 1013266 h 1738203"/>
                <a:gd name="connsiteX774" fmla="*/ 5082803 w 6634280"/>
                <a:gd name="connsiteY774" fmla="*/ 1013266 h 1738203"/>
                <a:gd name="connsiteX775" fmla="*/ 5082803 w 6634280"/>
                <a:gd name="connsiteY775" fmla="*/ 1016012 h 1738203"/>
                <a:gd name="connsiteX776" fmla="*/ 5085549 w 6634280"/>
                <a:gd name="connsiteY776" fmla="*/ 1021504 h 1738203"/>
                <a:gd name="connsiteX777" fmla="*/ 5077311 w 6634280"/>
                <a:gd name="connsiteY777" fmla="*/ 1032487 h 1738203"/>
                <a:gd name="connsiteX778" fmla="*/ 5080057 w 6634280"/>
                <a:gd name="connsiteY778" fmla="*/ 1035233 h 1738203"/>
                <a:gd name="connsiteX779" fmla="*/ 5085549 w 6634280"/>
                <a:gd name="connsiteY779" fmla="*/ 1035233 h 1738203"/>
                <a:gd name="connsiteX780" fmla="*/ 5082803 w 6634280"/>
                <a:gd name="connsiteY780" fmla="*/ 1037979 h 1738203"/>
                <a:gd name="connsiteX781" fmla="*/ 5080057 w 6634280"/>
                <a:gd name="connsiteY781" fmla="*/ 1040725 h 1738203"/>
                <a:gd name="connsiteX782" fmla="*/ 5082803 w 6634280"/>
                <a:gd name="connsiteY782" fmla="*/ 1043471 h 1738203"/>
                <a:gd name="connsiteX783" fmla="*/ 5085549 w 6634280"/>
                <a:gd name="connsiteY783" fmla="*/ 1043471 h 1738203"/>
                <a:gd name="connsiteX784" fmla="*/ 5085549 w 6634280"/>
                <a:gd name="connsiteY784" fmla="*/ 1040725 h 1738203"/>
                <a:gd name="connsiteX785" fmla="*/ 5088295 w 6634280"/>
                <a:gd name="connsiteY785" fmla="*/ 1040725 h 1738203"/>
                <a:gd name="connsiteX786" fmla="*/ 5088295 w 6634280"/>
                <a:gd name="connsiteY786" fmla="*/ 1035233 h 1738203"/>
                <a:gd name="connsiteX787" fmla="*/ 5091041 w 6634280"/>
                <a:gd name="connsiteY787" fmla="*/ 1032487 h 1738203"/>
                <a:gd name="connsiteX788" fmla="*/ 5102025 w 6634280"/>
                <a:gd name="connsiteY788" fmla="*/ 1032487 h 1738203"/>
                <a:gd name="connsiteX789" fmla="*/ 5102025 w 6634280"/>
                <a:gd name="connsiteY789" fmla="*/ 1029741 h 1738203"/>
                <a:gd name="connsiteX790" fmla="*/ 5104771 w 6634280"/>
                <a:gd name="connsiteY790" fmla="*/ 1029741 h 1738203"/>
                <a:gd name="connsiteX791" fmla="*/ 5102025 w 6634280"/>
                <a:gd name="connsiteY791" fmla="*/ 1024250 h 1738203"/>
                <a:gd name="connsiteX792" fmla="*/ 5099279 w 6634280"/>
                <a:gd name="connsiteY792" fmla="*/ 1021504 h 1738203"/>
                <a:gd name="connsiteX793" fmla="*/ 5096533 w 6634280"/>
                <a:gd name="connsiteY793" fmla="*/ 1021504 h 1738203"/>
                <a:gd name="connsiteX794" fmla="*/ 5093787 w 6634280"/>
                <a:gd name="connsiteY794" fmla="*/ 1018758 h 1738203"/>
                <a:gd name="connsiteX795" fmla="*/ 5093787 w 6634280"/>
                <a:gd name="connsiteY795" fmla="*/ 1013266 h 1738203"/>
                <a:gd name="connsiteX796" fmla="*/ 5091041 w 6634280"/>
                <a:gd name="connsiteY796" fmla="*/ 1010520 h 1738203"/>
                <a:gd name="connsiteX797" fmla="*/ 5088295 w 6634280"/>
                <a:gd name="connsiteY797" fmla="*/ 1010520 h 1738203"/>
                <a:gd name="connsiteX798" fmla="*/ 5088295 w 6634280"/>
                <a:gd name="connsiteY798" fmla="*/ 1002282 h 1738203"/>
                <a:gd name="connsiteX799" fmla="*/ 5091041 w 6634280"/>
                <a:gd name="connsiteY799" fmla="*/ 996790 h 1738203"/>
                <a:gd name="connsiteX800" fmla="*/ 5088295 w 6634280"/>
                <a:gd name="connsiteY800" fmla="*/ 994044 h 1738203"/>
                <a:gd name="connsiteX801" fmla="*/ 5088295 w 6634280"/>
                <a:gd name="connsiteY801" fmla="*/ 991298 h 1738203"/>
                <a:gd name="connsiteX802" fmla="*/ 5091041 w 6634280"/>
                <a:gd name="connsiteY802" fmla="*/ 991298 h 1738203"/>
                <a:gd name="connsiteX803" fmla="*/ 5091041 w 6634280"/>
                <a:gd name="connsiteY803" fmla="*/ 988552 h 1738203"/>
                <a:gd name="connsiteX804" fmla="*/ 1084661 w 6634280"/>
                <a:gd name="connsiteY804" fmla="*/ 983060 h 1738203"/>
                <a:gd name="connsiteX805" fmla="*/ 1090153 w 6634280"/>
                <a:gd name="connsiteY805" fmla="*/ 985806 h 1738203"/>
                <a:gd name="connsiteX806" fmla="*/ 1092898 w 6634280"/>
                <a:gd name="connsiteY806" fmla="*/ 985806 h 1738203"/>
                <a:gd name="connsiteX807" fmla="*/ 1095644 w 6634280"/>
                <a:gd name="connsiteY807" fmla="*/ 985806 h 1738203"/>
                <a:gd name="connsiteX808" fmla="*/ 1101136 w 6634280"/>
                <a:gd name="connsiteY808" fmla="*/ 988552 h 1738203"/>
                <a:gd name="connsiteX809" fmla="*/ 1101137 w 6634280"/>
                <a:gd name="connsiteY809" fmla="*/ 988552 h 1738203"/>
                <a:gd name="connsiteX810" fmla="*/ 1103882 w 6634280"/>
                <a:gd name="connsiteY810" fmla="*/ 991298 h 1738203"/>
                <a:gd name="connsiteX811" fmla="*/ 1102234 w 6634280"/>
                <a:gd name="connsiteY811" fmla="*/ 990748 h 1738203"/>
                <a:gd name="connsiteX812" fmla="*/ 1103882 w 6634280"/>
                <a:gd name="connsiteY812" fmla="*/ 994044 h 1738203"/>
                <a:gd name="connsiteX813" fmla="*/ 1103882 w 6634280"/>
                <a:gd name="connsiteY813" fmla="*/ 997340 h 1738203"/>
                <a:gd name="connsiteX814" fmla="*/ 1106628 w 6634280"/>
                <a:gd name="connsiteY814" fmla="*/ 999536 h 1738203"/>
                <a:gd name="connsiteX815" fmla="*/ 1103882 w 6634280"/>
                <a:gd name="connsiteY815" fmla="*/ 991298 h 1738203"/>
                <a:gd name="connsiteX816" fmla="*/ 1109374 w 6634280"/>
                <a:gd name="connsiteY816" fmla="*/ 996790 h 1738203"/>
                <a:gd name="connsiteX817" fmla="*/ 1114867 w 6634280"/>
                <a:gd name="connsiteY817" fmla="*/ 1005028 h 1738203"/>
                <a:gd name="connsiteX818" fmla="*/ 1114867 w 6634280"/>
                <a:gd name="connsiteY818" fmla="*/ 1016012 h 1738203"/>
                <a:gd name="connsiteX819" fmla="*/ 1112120 w 6634280"/>
                <a:gd name="connsiteY819" fmla="*/ 1024249 h 1738203"/>
                <a:gd name="connsiteX820" fmla="*/ 1103882 w 6634280"/>
                <a:gd name="connsiteY820" fmla="*/ 1035233 h 1738203"/>
                <a:gd name="connsiteX821" fmla="*/ 1106628 w 6634280"/>
                <a:gd name="connsiteY821" fmla="*/ 1026995 h 1738203"/>
                <a:gd name="connsiteX822" fmla="*/ 1092898 w 6634280"/>
                <a:gd name="connsiteY822" fmla="*/ 1037979 h 1738203"/>
                <a:gd name="connsiteX823" fmla="*/ 1103882 w 6634280"/>
                <a:gd name="connsiteY823" fmla="*/ 1035233 h 1738203"/>
                <a:gd name="connsiteX824" fmla="*/ 1095645 w 6634280"/>
                <a:gd name="connsiteY824" fmla="*/ 1037979 h 1738203"/>
                <a:gd name="connsiteX825" fmla="*/ 1090153 w 6634280"/>
                <a:gd name="connsiteY825" fmla="*/ 1040725 h 1738203"/>
                <a:gd name="connsiteX826" fmla="*/ 1081915 w 6634280"/>
                <a:gd name="connsiteY826" fmla="*/ 1043471 h 1738203"/>
                <a:gd name="connsiteX827" fmla="*/ 1076423 w 6634280"/>
                <a:gd name="connsiteY827" fmla="*/ 1040725 h 1738203"/>
                <a:gd name="connsiteX828" fmla="*/ 1065439 w 6634280"/>
                <a:gd name="connsiteY828" fmla="*/ 1040725 h 1738203"/>
                <a:gd name="connsiteX829" fmla="*/ 1057202 w 6634280"/>
                <a:gd name="connsiteY829" fmla="*/ 1032487 h 1738203"/>
                <a:gd name="connsiteX830" fmla="*/ 1048963 w 6634280"/>
                <a:gd name="connsiteY830" fmla="*/ 1024249 h 1738203"/>
                <a:gd name="connsiteX831" fmla="*/ 1048963 w 6634280"/>
                <a:gd name="connsiteY831" fmla="*/ 1013266 h 1738203"/>
                <a:gd name="connsiteX832" fmla="*/ 1048963 w 6634280"/>
                <a:gd name="connsiteY832" fmla="*/ 1002282 h 1738203"/>
                <a:gd name="connsiteX833" fmla="*/ 1057202 w 6634280"/>
                <a:gd name="connsiteY833" fmla="*/ 994044 h 1738203"/>
                <a:gd name="connsiteX834" fmla="*/ 1065439 w 6634280"/>
                <a:gd name="connsiteY834" fmla="*/ 985806 h 1738203"/>
                <a:gd name="connsiteX835" fmla="*/ 1073676 w 6634280"/>
                <a:gd name="connsiteY835" fmla="*/ 985806 h 1738203"/>
                <a:gd name="connsiteX836" fmla="*/ 5258545 w 6634280"/>
                <a:gd name="connsiteY836" fmla="*/ 983060 h 1738203"/>
                <a:gd name="connsiteX837" fmla="*/ 5258545 w 6634280"/>
                <a:gd name="connsiteY837" fmla="*/ 985806 h 1738203"/>
                <a:gd name="connsiteX838" fmla="*/ 5264037 w 6634280"/>
                <a:gd name="connsiteY838" fmla="*/ 988552 h 1738203"/>
                <a:gd name="connsiteX839" fmla="*/ 5264037 w 6634280"/>
                <a:gd name="connsiteY839" fmla="*/ 991298 h 1738203"/>
                <a:gd name="connsiteX840" fmla="*/ 5269529 w 6634280"/>
                <a:gd name="connsiteY840" fmla="*/ 991298 h 1738203"/>
                <a:gd name="connsiteX841" fmla="*/ 5269529 w 6634280"/>
                <a:gd name="connsiteY841" fmla="*/ 985806 h 1738203"/>
                <a:gd name="connsiteX842" fmla="*/ 5264037 w 6634280"/>
                <a:gd name="connsiteY842" fmla="*/ 985806 h 1738203"/>
                <a:gd name="connsiteX843" fmla="*/ 5162436 w 6634280"/>
                <a:gd name="connsiteY843" fmla="*/ 980314 h 1738203"/>
                <a:gd name="connsiteX844" fmla="*/ 5162436 w 6634280"/>
                <a:gd name="connsiteY844" fmla="*/ 985806 h 1738203"/>
                <a:gd name="connsiteX845" fmla="*/ 5165182 w 6634280"/>
                <a:gd name="connsiteY845" fmla="*/ 988552 h 1738203"/>
                <a:gd name="connsiteX846" fmla="*/ 5159690 w 6634280"/>
                <a:gd name="connsiteY846" fmla="*/ 988552 h 1738203"/>
                <a:gd name="connsiteX847" fmla="*/ 5162436 w 6634280"/>
                <a:gd name="connsiteY847" fmla="*/ 994044 h 1738203"/>
                <a:gd name="connsiteX848" fmla="*/ 5165182 w 6634280"/>
                <a:gd name="connsiteY848" fmla="*/ 996790 h 1738203"/>
                <a:gd name="connsiteX849" fmla="*/ 5167928 w 6634280"/>
                <a:gd name="connsiteY849" fmla="*/ 994044 h 1738203"/>
                <a:gd name="connsiteX850" fmla="*/ 5167928 w 6634280"/>
                <a:gd name="connsiteY850" fmla="*/ 991298 h 1738203"/>
                <a:gd name="connsiteX851" fmla="*/ 5167928 w 6634280"/>
                <a:gd name="connsiteY851" fmla="*/ 988552 h 1738203"/>
                <a:gd name="connsiteX852" fmla="*/ 5167928 w 6634280"/>
                <a:gd name="connsiteY852" fmla="*/ 985806 h 1738203"/>
                <a:gd name="connsiteX853" fmla="*/ 5170674 w 6634280"/>
                <a:gd name="connsiteY853" fmla="*/ 985806 h 1738203"/>
                <a:gd name="connsiteX854" fmla="*/ 5170674 w 6634280"/>
                <a:gd name="connsiteY854" fmla="*/ 983060 h 1738203"/>
                <a:gd name="connsiteX855" fmla="*/ 5167928 w 6634280"/>
                <a:gd name="connsiteY855" fmla="*/ 983060 h 1738203"/>
                <a:gd name="connsiteX856" fmla="*/ 5167928 w 6634280"/>
                <a:gd name="connsiteY856" fmla="*/ 980314 h 1738203"/>
                <a:gd name="connsiteX857" fmla="*/ 5165182 w 6634280"/>
                <a:gd name="connsiteY857" fmla="*/ 980314 h 1738203"/>
                <a:gd name="connsiteX858" fmla="*/ 5104771 w 6634280"/>
                <a:gd name="connsiteY858" fmla="*/ 977568 h 1738203"/>
                <a:gd name="connsiteX859" fmla="*/ 5107517 w 6634280"/>
                <a:gd name="connsiteY859" fmla="*/ 980314 h 1738203"/>
                <a:gd name="connsiteX860" fmla="*/ 5113009 w 6634280"/>
                <a:gd name="connsiteY860" fmla="*/ 983060 h 1738203"/>
                <a:gd name="connsiteX861" fmla="*/ 5107517 w 6634280"/>
                <a:gd name="connsiteY861" fmla="*/ 983060 h 1738203"/>
                <a:gd name="connsiteX862" fmla="*/ 5104771 w 6634280"/>
                <a:gd name="connsiteY862" fmla="*/ 985806 h 1738203"/>
                <a:gd name="connsiteX863" fmla="*/ 5104771 w 6634280"/>
                <a:gd name="connsiteY863" fmla="*/ 991298 h 1738203"/>
                <a:gd name="connsiteX864" fmla="*/ 5110263 w 6634280"/>
                <a:gd name="connsiteY864" fmla="*/ 994044 h 1738203"/>
                <a:gd name="connsiteX865" fmla="*/ 5115755 w 6634280"/>
                <a:gd name="connsiteY865" fmla="*/ 994044 h 1738203"/>
                <a:gd name="connsiteX866" fmla="*/ 5118501 w 6634280"/>
                <a:gd name="connsiteY866" fmla="*/ 991298 h 1738203"/>
                <a:gd name="connsiteX867" fmla="*/ 5121247 w 6634280"/>
                <a:gd name="connsiteY867" fmla="*/ 985806 h 1738203"/>
                <a:gd name="connsiteX868" fmla="*/ 5115755 w 6634280"/>
                <a:gd name="connsiteY868" fmla="*/ 983060 h 1738203"/>
                <a:gd name="connsiteX869" fmla="*/ 5113009 w 6634280"/>
                <a:gd name="connsiteY869" fmla="*/ 983060 h 1738203"/>
                <a:gd name="connsiteX870" fmla="*/ 5113009 w 6634280"/>
                <a:gd name="connsiteY870" fmla="*/ 977568 h 1738203"/>
                <a:gd name="connsiteX871" fmla="*/ 6615058 w 6634280"/>
                <a:gd name="connsiteY871" fmla="*/ 974822 h 1738203"/>
                <a:gd name="connsiteX872" fmla="*/ 6634280 w 6634280"/>
                <a:gd name="connsiteY872" fmla="*/ 994044 h 1738203"/>
                <a:gd name="connsiteX873" fmla="*/ 6436570 w 6634280"/>
                <a:gd name="connsiteY873" fmla="*/ 1016012 h 1738203"/>
                <a:gd name="connsiteX874" fmla="*/ 6447554 w 6634280"/>
                <a:gd name="connsiteY874" fmla="*/ 1007774 h 1738203"/>
                <a:gd name="connsiteX875" fmla="*/ 6458538 w 6634280"/>
                <a:gd name="connsiteY875" fmla="*/ 1002282 h 1738203"/>
                <a:gd name="connsiteX876" fmla="*/ 6475013 w 6634280"/>
                <a:gd name="connsiteY876" fmla="*/ 999536 h 1738203"/>
                <a:gd name="connsiteX877" fmla="*/ 6491489 w 6634280"/>
                <a:gd name="connsiteY877" fmla="*/ 1002282 h 1738203"/>
                <a:gd name="connsiteX878" fmla="*/ 6521695 w 6634280"/>
                <a:gd name="connsiteY878" fmla="*/ 1005028 h 1738203"/>
                <a:gd name="connsiteX879" fmla="*/ 6538171 w 6634280"/>
                <a:gd name="connsiteY879" fmla="*/ 1002282 h 1738203"/>
                <a:gd name="connsiteX880" fmla="*/ 6562885 w 6634280"/>
                <a:gd name="connsiteY880" fmla="*/ 994044 h 1738203"/>
                <a:gd name="connsiteX881" fmla="*/ 5137722 w 6634280"/>
                <a:gd name="connsiteY881" fmla="*/ 966584 h 1738203"/>
                <a:gd name="connsiteX882" fmla="*/ 5129485 w 6634280"/>
                <a:gd name="connsiteY882" fmla="*/ 969330 h 1738203"/>
                <a:gd name="connsiteX883" fmla="*/ 5126739 w 6634280"/>
                <a:gd name="connsiteY883" fmla="*/ 969330 h 1738203"/>
                <a:gd name="connsiteX884" fmla="*/ 5123993 w 6634280"/>
                <a:gd name="connsiteY884" fmla="*/ 972076 h 1738203"/>
                <a:gd name="connsiteX885" fmla="*/ 5129485 w 6634280"/>
                <a:gd name="connsiteY885" fmla="*/ 977568 h 1738203"/>
                <a:gd name="connsiteX886" fmla="*/ 5137722 w 6634280"/>
                <a:gd name="connsiteY886" fmla="*/ 974822 h 1738203"/>
                <a:gd name="connsiteX887" fmla="*/ 5102025 w 6634280"/>
                <a:gd name="connsiteY887" fmla="*/ 966584 h 1738203"/>
                <a:gd name="connsiteX888" fmla="*/ 5104771 w 6634280"/>
                <a:gd name="connsiteY888" fmla="*/ 972076 h 1738203"/>
                <a:gd name="connsiteX889" fmla="*/ 5107517 w 6634280"/>
                <a:gd name="connsiteY889" fmla="*/ 972076 h 1738203"/>
                <a:gd name="connsiteX890" fmla="*/ 5110263 w 6634280"/>
                <a:gd name="connsiteY890" fmla="*/ 969330 h 1738203"/>
                <a:gd name="connsiteX891" fmla="*/ 5110263 w 6634280"/>
                <a:gd name="connsiteY891" fmla="*/ 966584 h 1738203"/>
                <a:gd name="connsiteX892" fmla="*/ 1035233 w 6634280"/>
                <a:gd name="connsiteY892" fmla="*/ 966584 h 1738203"/>
                <a:gd name="connsiteX893" fmla="*/ 1035233 w 6634280"/>
                <a:gd name="connsiteY893" fmla="*/ 969330 h 1738203"/>
                <a:gd name="connsiteX894" fmla="*/ 1043472 w 6634280"/>
                <a:gd name="connsiteY894" fmla="*/ 969330 h 1738203"/>
                <a:gd name="connsiteX895" fmla="*/ 1048964 w 6634280"/>
                <a:gd name="connsiteY895" fmla="*/ 966584 h 1738203"/>
                <a:gd name="connsiteX896" fmla="*/ 5264037 w 6634280"/>
                <a:gd name="connsiteY896" fmla="*/ 963838 h 1738203"/>
                <a:gd name="connsiteX897" fmla="*/ 5264037 w 6634280"/>
                <a:gd name="connsiteY897" fmla="*/ 969330 h 1738203"/>
                <a:gd name="connsiteX898" fmla="*/ 5264037 w 6634280"/>
                <a:gd name="connsiteY898" fmla="*/ 972076 h 1738203"/>
                <a:gd name="connsiteX899" fmla="*/ 5258545 w 6634280"/>
                <a:gd name="connsiteY899" fmla="*/ 977568 h 1738203"/>
                <a:gd name="connsiteX900" fmla="*/ 5264037 w 6634280"/>
                <a:gd name="connsiteY900" fmla="*/ 980314 h 1738203"/>
                <a:gd name="connsiteX901" fmla="*/ 5269529 w 6634280"/>
                <a:gd name="connsiteY901" fmla="*/ 980314 h 1738203"/>
                <a:gd name="connsiteX902" fmla="*/ 5272275 w 6634280"/>
                <a:gd name="connsiteY902" fmla="*/ 972076 h 1738203"/>
                <a:gd name="connsiteX903" fmla="*/ 5269529 w 6634280"/>
                <a:gd name="connsiteY903" fmla="*/ 963838 h 1738203"/>
                <a:gd name="connsiteX904" fmla="*/ 5244816 w 6634280"/>
                <a:gd name="connsiteY904" fmla="*/ 961092 h 1738203"/>
                <a:gd name="connsiteX905" fmla="*/ 5242070 w 6634280"/>
                <a:gd name="connsiteY905" fmla="*/ 963838 h 1738203"/>
                <a:gd name="connsiteX906" fmla="*/ 5242070 w 6634280"/>
                <a:gd name="connsiteY906" fmla="*/ 966584 h 1738203"/>
                <a:gd name="connsiteX907" fmla="*/ 5244816 w 6634280"/>
                <a:gd name="connsiteY907" fmla="*/ 966584 h 1738203"/>
                <a:gd name="connsiteX908" fmla="*/ 5247562 w 6634280"/>
                <a:gd name="connsiteY908" fmla="*/ 966584 h 1738203"/>
                <a:gd name="connsiteX909" fmla="*/ 5250308 w 6634280"/>
                <a:gd name="connsiteY909" fmla="*/ 966584 h 1738203"/>
                <a:gd name="connsiteX910" fmla="*/ 5253053 w 6634280"/>
                <a:gd name="connsiteY910" fmla="*/ 966584 h 1738203"/>
                <a:gd name="connsiteX911" fmla="*/ 5253053 w 6634280"/>
                <a:gd name="connsiteY911" fmla="*/ 961092 h 1738203"/>
                <a:gd name="connsiteX912" fmla="*/ 1169785 w 6634280"/>
                <a:gd name="connsiteY912" fmla="*/ 961092 h 1738203"/>
                <a:gd name="connsiteX913" fmla="*/ 1175277 w 6634280"/>
                <a:gd name="connsiteY913" fmla="*/ 963838 h 1738203"/>
                <a:gd name="connsiteX914" fmla="*/ 1178023 w 6634280"/>
                <a:gd name="connsiteY914" fmla="*/ 969330 h 1738203"/>
                <a:gd name="connsiteX915" fmla="*/ 1178023 w 6634280"/>
                <a:gd name="connsiteY915" fmla="*/ 974822 h 1738203"/>
                <a:gd name="connsiteX916" fmla="*/ 1178023 w 6634280"/>
                <a:gd name="connsiteY916" fmla="*/ 980314 h 1738203"/>
                <a:gd name="connsiteX917" fmla="*/ 1175277 w 6634280"/>
                <a:gd name="connsiteY917" fmla="*/ 983060 h 1738203"/>
                <a:gd name="connsiteX918" fmla="*/ 1169785 w 6634280"/>
                <a:gd name="connsiteY918" fmla="*/ 983060 h 1738203"/>
                <a:gd name="connsiteX919" fmla="*/ 1167039 w 6634280"/>
                <a:gd name="connsiteY919" fmla="*/ 983060 h 1738203"/>
                <a:gd name="connsiteX920" fmla="*/ 1164293 w 6634280"/>
                <a:gd name="connsiteY920" fmla="*/ 980314 h 1738203"/>
                <a:gd name="connsiteX921" fmla="*/ 1161547 w 6634280"/>
                <a:gd name="connsiteY921" fmla="*/ 974822 h 1738203"/>
                <a:gd name="connsiteX922" fmla="*/ 1161547 w 6634280"/>
                <a:gd name="connsiteY922" fmla="*/ 969330 h 1738203"/>
                <a:gd name="connsiteX923" fmla="*/ 1164293 w 6634280"/>
                <a:gd name="connsiteY923" fmla="*/ 963838 h 1738203"/>
                <a:gd name="connsiteX924" fmla="*/ 6175702 w 6634280"/>
                <a:gd name="connsiteY924" fmla="*/ 955600 h 1738203"/>
                <a:gd name="connsiteX925" fmla="*/ 6167464 w 6634280"/>
                <a:gd name="connsiteY925" fmla="*/ 958346 h 1738203"/>
                <a:gd name="connsiteX926" fmla="*/ 6159226 w 6634280"/>
                <a:gd name="connsiteY926" fmla="*/ 961092 h 1738203"/>
                <a:gd name="connsiteX927" fmla="*/ 6148242 w 6634280"/>
                <a:gd name="connsiteY927" fmla="*/ 963838 h 1738203"/>
                <a:gd name="connsiteX928" fmla="*/ 6137258 w 6634280"/>
                <a:gd name="connsiteY928" fmla="*/ 963838 h 1738203"/>
                <a:gd name="connsiteX929" fmla="*/ 6137258 w 6634280"/>
                <a:gd name="connsiteY929" fmla="*/ 958346 h 1738203"/>
                <a:gd name="connsiteX930" fmla="*/ 6134512 w 6634280"/>
                <a:gd name="connsiteY930" fmla="*/ 958346 h 1738203"/>
                <a:gd name="connsiteX931" fmla="*/ 6129020 w 6634280"/>
                <a:gd name="connsiteY931" fmla="*/ 958346 h 1738203"/>
                <a:gd name="connsiteX932" fmla="*/ 6129020 w 6634280"/>
                <a:gd name="connsiteY932" fmla="*/ 963838 h 1738203"/>
                <a:gd name="connsiteX933" fmla="*/ 6137258 w 6634280"/>
                <a:gd name="connsiteY933" fmla="*/ 963838 h 1738203"/>
                <a:gd name="connsiteX934" fmla="*/ 6145496 w 6634280"/>
                <a:gd name="connsiteY934" fmla="*/ 966584 h 1738203"/>
                <a:gd name="connsiteX935" fmla="*/ 6159226 w 6634280"/>
                <a:gd name="connsiteY935" fmla="*/ 966584 h 1738203"/>
                <a:gd name="connsiteX936" fmla="*/ 6172956 w 6634280"/>
                <a:gd name="connsiteY936" fmla="*/ 963838 h 1738203"/>
                <a:gd name="connsiteX937" fmla="*/ 6175702 w 6634280"/>
                <a:gd name="connsiteY937" fmla="*/ 961092 h 1738203"/>
                <a:gd name="connsiteX938" fmla="*/ 5225594 w 6634280"/>
                <a:gd name="connsiteY938" fmla="*/ 955600 h 1738203"/>
                <a:gd name="connsiteX939" fmla="*/ 5225594 w 6634280"/>
                <a:gd name="connsiteY939" fmla="*/ 966584 h 1738203"/>
                <a:gd name="connsiteX940" fmla="*/ 5231086 w 6634280"/>
                <a:gd name="connsiteY940" fmla="*/ 963838 h 1738203"/>
                <a:gd name="connsiteX941" fmla="*/ 5233832 w 6634280"/>
                <a:gd name="connsiteY941" fmla="*/ 958346 h 1738203"/>
                <a:gd name="connsiteX942" fmla="*/ 5231086 w 6634280"/>
                <a:gd name="connsiteY942" fmla="*/ 958346 h 1738203"/>
                <a:gd name="connsiteX943" fmla="*/ 5082803 w 6634280"/>
                <a:gd name="connsiteY943" fmla="*/ 955600 h 1738203"/>
                <a:gd name="connsiteX944" fmla="*/ 5082803 w 6634280"/>
                <a:gd name="connsiteY944" fmla="*/ 961092 h 1738203"/>
                <a:gd name="connsiteX945" fmla="*/ 5088295 w 6634280"/>
                <a:gd name="connsiteY945" fmla="*/ 961092 h 1738203"/>
                <a:gd name="connsiteX946" fmla="*/ 5091041 w 6634280"/>
                <a:gd name="connsiteY946" fmla="*/ 955600 h 1738203"/>
                <a:gd name="connsiteX947" fmla="*/ 930887 w 6634280"/>
                <a:gd name="connsiteY947" fmla="*/ 955600 h 1738203"/>
                <a:gd name="connsiteX948" fmla="*/ 928141 w 6634280"/>
                <a:gd name="connsiteY948" fmla="*/ 958346 h 1738203"/>
                <a:gd name="connsiteX949" fmla="*/ 928141 w 6634280"/>
                <a:gd name="connsiteY949" fmla="*/ 963838 h 1738203"/>
                <a:gd name="connsiteX950" fmla="*/ 930887 w 6634280"/>
                <a:gd name="connsiteY950" fmla="*/ 963838 h 1738203"/>
                <a:gd name="connsiteX951" fmla="*/ 933632 w 6634280"/>
                <a:gd name="connsiteY951" fmla="*/ 963838 h 1738203"/>
                <a:gd name="connsiteX952" fmla="*/ 935005 w 6634280"/>
                <a:gd name="connsiteY952" fmla="*/ 965211 h 1738203"/>
                <a:gd name="connsiteX953" fmla="*/ 937857 w 6634280"/>
                <a:gd name="connsiteY953" fmla="*/ 965528 h 1738203"/>
                <a:gd name="connsiteX954" fmla="*/ 936378 w 6634280"/>
                <a:gd name="connsiteY954" fmla="*/ 961092 h 1738203"/>
                <a:gd name="connsiteX955" fmla="*/ 5354655 w 6634280"/>
                <a:gd name="connsiteY955" fmla="*/ 952854 h 1738203"/>
                <a:gd name="connsiteX956" fmla="*/ 5354655 w 6634280"/>
                <a:gd name="connsiteY956" fmla="*/ 955600 h 1738203"/>
                <a:gd name="connsiteX957" fmla="*/ 5357401 w 6634280"/>
                <a:gd name="connsiteY957" fmla="*/ 958346 h 1738203"/>
                <a:gd name="connsiteX958" fmla="*/ 5360147 w 6634280"/>
                <a:gd name="connsiteY958" fmla="*/ 955600 h 1738203"/>
                <a:gd name="connsiteX959" fmla="*/ 5360147 w 6634280"/>
                <a:gd name="connsiteY959" fmla="*/ 952854 h 1738203"/>
                <a:gd name="connsiteX960" fmla="*/ 5357401 w 6634280"/>
                <a:gd name="connsiteY960" fmla="*/ 952854 h 1738203"/>
                <a:gd name="connsiteX961" fmla="*/ 5178912 w 6634280"/>
                <a:gd name="connsiteY961" fmla="*/ 952854 h 1738203"/>
                <a:gd name="connsiteX962" fmla="*/ 5173420 w 6634280"/>
                <a:gd name="connsiteY962" fmla="*/ 958346 h 1738203"/>
                <a:gd name="connsiteX963" fmla="*/ 5167928 w 6634280"/>
                <a:gd name="connsiteY963" fmla="*/ 966584 h 1738203"/>
                <a:gd name="connsiteX964" fmla="*/ 5170674 w 6634280"/>
                <a:gd name="connsiteY964" fmla="*/ 966584 h 1738203"/>
                <a:gd name="connsiteX965" fmla="*/ 5173420 w 6634280"/>
                <a:gd name="connsiteY965" fmla="*/ 969330 h 1738203"/>
                <a:gd name="connsiteX966" fmla="*/ 5176166 w 6634280"/>
                <a:gd name="connsiteY966" fmla="*/ 972076 h 1738203"/>
                <a:gd name="connsiteX967" fmla="*/ 5181658 w 6634280"/>
                <a:gd name="connsiteY967" fmla="*/ 972076 h 1738203"/>
                <a:gd name="connsiteX968" fmla="*/ 5187150 w 6634280"/>
                <a:gd name="connsiteY968" fmla="*/ 974822 h 1738203"/>
                <a:gd name="connsiteX969" fmla="*/ 5187150 w 6634280"/>
                <a:gd name="connsiteY969" fmla="*/ 980314 h 1738203"/>
                <a:gd name="connsiteX970" fmla="*/ 5184404 w 6634280"/>
                <a:gd name="connsiteY970" fmla="*/ 980314 h 1738203"/>
                <a:gd name="connsiteX971" fmla="*/ 5176166 w 6634280"/>
                <a:gd name="connsiteY971" fmla="*/ 983060 h 1738203"/>
                <a:gd name="connsiteX972" fmla="*/ 5178912 w 6634280"/>
                <a:gd name="connsiteY972" fmla="*/ 994044 h 1738203"/>
                <a:gd name="connsiteX973" fmla="*/ 5187150 w 6634280"/>
                <a:gd name="connsiteY973" fmla="*/ 999536 h 1738203"/>
                <a:gd name="connsiteX974" fmla="*/ 5189896 w 6634280"/>
                <a:gd name="connsiteY974" fmla="*/ 996790 h 1738203"/>
                <a:gd name="connsiteX975" fmla="*/ 5192642 w 6634280"/>
                <a:gd name="connsiteY975" fmla="*/ 991298 h 1738203"/>
                <a:gd name="connsiteX976" fmla="*/ 5189896 w 6634280"/>
                <a:gd name="connsiteY976" fmla="*/ 985806 h 1738203"/>
                <a:gd name="connsiteX977" fmla="*/ 5187150 w 6634280"/>
                <a:gd name="connsiteY977" fmla="*/ 983060 h 1738203"/>
                <a:gd name="connsiteX978" fmla="*/ 5198134 w 6634280"/>
                <a:gd name="connsiteY978" fmla="*/ 983060 h 1738203"/>
                <a:gd name="connsiteX979" fmla="*/ 5200880 w 6634280"/>
                <a:gd name="connsiteY979" fmla="*/ 977568 h 1738203"/>
                <a:gd name="connsiteX980" fmla="*/ 5198134 w 6634280"/>
                <a:gd name="connsiteY980" fmla="*/ 974822 h 1738203"/>
                <a:gd name="connsiteX981" fmla="*/ 5195388 w 6634280"/>
                <a:gd name="connsiteY981" fmla="*/ 969330 h 1738203"/>
                <a:gd name="connsiteX982" fmla="*/ 5195388 w 6634280"/>
                <a:gd name="connsiteY982" fmla="*/ 963838 h 1738203"/>
                <a:gd name="connsiteX983" fmla="*/ 5187150 w 6634280"/>
                <a:gd name="connsiteY983" fmla="*/ 958346 h 1738203"/>
                <a:gd name="connsiteX984" fmla="*/ 5181658 w 6634280"/>
                <a:gd name="connsiteY984" fmla="*/ 955600 h 1738203"/>
                <a:gd name="connsiteX985" fmla="*/ 856745 w 6634280"/>
                <a:gd name="connsiteY985" fmla="*/ 950108 h 1738203"/>
                <a:gd name="connsiteX986" fmla="*/ 853999 w 6634280"/>
                <a:gd name="connsiteY986" fmla="*/ 952854 h 1738203"/>
                <a:gd name="connsiteX987" fmla="*/ 856745 w 6634280"/>
                <a:gd name="connsiteY987" fmla="*/ 952854 h 1738203"/>
                <a:gd name="connsiteX988" fmla="*/ 856745 w 6634280"/>
                <a:gd name="connsiteY988" fmla="*/ 955600 h 1738203"/>
                <a:gd name="connsiteX989" fmla="*/ 859491 w 6634280"/>
                <a:gd name="connsiteY989" fmla="*/ 955600 h 1738203"/>
                <a:gd name="connsiteX990" fmla="*/ 862237 w 6634280"/>
                <a:gd name="connsiteY990" fmla="*/ 952854 h 1738203"/>
                <a:gd name="connsiteX991" fmla="*/ 862237 w 6634280"/>
                <a:gd name="connsiteY991" fmla="*/ 950108 h 1738203"/>
                <a:gd name="connsiteX992" fmla="*/ 6238859 w 6634280"/>
                <a:gd name="connsiteY992" fmla="*/ 950108 h 1738203"/>
                <a:gd name="connsiteX993" fmla="*/ 6222384 w 6634280"/>
                <a:gd name="connsiteY993" fmla="*/ 955600 h 1738203"/>
                <a:gd name="connsiteX994" fmla="*/ 6216892 w 6634280"/>
                <a:gd name="connsiteY994" fmla="*/ 961092 h 1738203"/>
                <a:gd name="connsiteX995" fmla="*/ 6211400 w 6634280"/>
                <a:gd name="connsiteY995" fmla="*/ 963838 h 1738203"/>
                <a:gd name="connsiteX996" fmla="*/ 6238859 w 6634280"/>
                <a:gd name="connsiteY996" fmla="*/ 958346 h 1738203"/>
                <a:gd name="connsiteX997" fmla="*/ 6252589 w 6634280"/>
                <a:gd name="connsiteY997" fmla="*/ 958346 h 1738203"/>
                <a:gd name="connsiteX998" fmla="*/ 6269065 w 6634280"/>
                <a:gd name="connsiteY998" fmla="*/ 958346 h 1738203"/>
                <a:gd name="connsiteX999" fmla="*/ 6263573 w 6634280"/>
                <a:gd name="connsiteY999" fmla="*/ 952854 h 1738203"/>
                <a:gd name="connsiteX1000" fmla="*/ 6258081 w 6634280"/>
                <a:gd name="connsiteY1000" fmla="*/ 950108 h 1738203"/>
                <a:gd name="connsiteX1001" fmla="*/ 6249843 w 6634280"/>
                <a:gd name="connsiteY1001" fmla="*/ 950108 h 1738203"/>
                <a:gd name="connsiteX1002" fmla="*/ 5140468 w 6634280"/>
                <a:gd name="connsiteY1002" fmla="*/ 950108 h 1738203"/>
                <a:gd name="connsiteX1003" fmla="*/ 5140468 w 6634280"/>
                <a:gd name="connsiteY1003" fmla="*/ 955600 h 1738203"/>
                <a:gd name="connsiteX1004" fmla="*/ 5148706 w 6634280"/>
                <a:gd name="connsiteY1004" fmla="*/ 955600 h 1738203"/>
                <a:gd name="connsiteX1005" fmla="*/ 5148706 w 6634280"/>
                <a:gd name="connsiteY1005" fmla="*/ 952854 h 1738203"/>
                <a:gd name="connsiteX1006" fmla="*/ 5145960 w 6634280"/>
                <a:gd name="connsiteY1006" fmla="*/ 950108 h 1738203"/>
                <a:gd name="connsiteX1007" fmla="*/ 1062694 w 6634280"/>
                <a:gd name="connsiteY1007" fmla="*/ 947362 h 1738203"/>
                <a:gd name="connsiteX1008" fmla="*/ 1062694 w 6634280"/>
                <a:gd name="connsiteY1008" fmla="*/ 950108 h 1738203"/>
                <a:gd name="connsiteX1009" fmla="*/ 1062694 w 6634280"/>
                <a:gd name="connsiteY1009" fmla="*/ 952854 h 1738203"/>
                <a:gd name="connsiteX1010" fmla="*/ 1065439 w 6634280"/>
                <a:gd name="connsiteY1010" fmla="*/ 952854 h 1738203"/>
                <a:gd name="connsiteX1011" fmla="*/ 1068185 w 6634280"/>
                <a:gd name="connsiteY1011" fmla="*/ 952854 h 1738203"/>
                <a:gd name="connsiteX1012" fmla="*/ 1068185 w 6634280"/>
                <a:gd name="connsiteY1012" fmla="*/ 950108 h 1738203"/>
                <a:gd name="connsiteX1013" fmla="*/ 1065439 w 6634280"/>
                <a:gd name="connsiteY1013" fmla="*/ 950108 h 1738203"/>
                <a:gd name="connsiteX1014" fmla="*/ 1065439 w 6634280"/>
                <a:gd name="connsiteY1014" fmla="*/ 947362 h 1738203"/>
                <a:gd name="connsiteX1015" fmla="*/ 799080 w 6634280"/>
                <a:gd name="connsiteY1015" fmla="*/ 947362 h 1738203"/>
                <a:gd name="connsiteX1016" fmla="*/ 799080 w 6634280"/>
                <a:gd name="connsiteY1016" fmla="*/ 952854 h 1738203"/>
                <a:gd name="connsiteX1017" fmla="*/ 804571 w 6634280"/>
                <a:gd name="connsiteY1017" fmla="*/ 952854 h 1738203"/>
                <a:gd name="connsiteX1018" fmla="*/ 804571 w 6634280"/>
                <a:gd name="connsiteY1018" fmla="*/ 950108 h 1738203"/>
                <a:gd name="connsiteX1019" fmla="*/ 6065863 w 6634280"/>
                <a:gd name="connsiteY1019" fmla="*/ 947362 h 1738203"/>
                <a:gd name="connsiteX1020" fmla="*/ 6068609 w 6634280"/>
                <a:gd name="connsiteY1020" fmla="*/ 952854 h 1738203"/>
                <a:gd name="connsiteX1021" fmla="*/ 6068609 w 6634280"/>
                <a:gd name="connsiteY1021" fmla="*/ 958346 h 1738203"/>
                <a:gd name="connsiteX1022" fmla="*/ 6076847 w 6634280"/>
                <a:gd name="connsiteY1022" fmla="*/ 963838 h 1738203"/>
                <a:gd name="connsiteX1023" fmla="*/ 6082339 w 6634280"/>
                <a:gd name="connsiteY1023" fmla="*/ 969330 h 1738203"/>
                <a:gd name="connsiteX1024" fmla="*/ 6082339 w 6634280"/>
                <a:gd name="connsiteY1024" fmla="*/ 974822 h 1738203"/>
                <a:gd name="connsiteX1025" fmla="*/ 6082339 w 6634280"/>
                <a:gd name="connsiteY1025" fmla="*/ 983060 h 1738203"/>
                <a:gd name="connsiteX1026" fmla="*/ 6076847 w 6634280"/>
                <a:gd name="connsiteY1026" fmla="*/ 980314 h 1738203"/>
                <a:gd name="connsiteX1027" fmla="*/ 6068609 w 6634280"/>
                <a:gd name="connsiteY1027" fmla="*/ 980314 h 1738203"/>
                <a:gd name="connsiteX1028" fmla="*/ 6060371 w 6634280"/>
                <a:gd name="connsiteY1028" fmla="*/ 983060 h 1738203"/>
                <a:gd name="connsiteX1029" fmla="*/ 6054879 w 6634280"/>
                <a:gd name="connsiteY1029" fmla="*/ 988552 h 1738203"/>
                <a:gd name="connsiteX1030" fmla="*/ 6065863 w 6634280"/>
                <a:gd name="connsiteY1030" fmla="*/ 991298 h 1738203"/>
                <a:gd name="connsiteX1031" fmla="*/ 6074101 w 6634280"/>
                <a:gd name="connsiteY1031" fmla="*/ 999536 h 1738203"/>
                <a:gd name="connsiteX1032" fmla="*/ 6076847 w 6634280"/>
                <a:gd name="connsiteY1032" fmla="*/ 1007774 h 1738203"/>
                <a:gd name="connsiteX1033" fmla="*/ 6076847 w 6634280"/>
                <a:gd name="connsiteY1033" fmla="*/ 1018758 h 1738203"/>
                <a:gd name="connsiteX1034" fmla="*/ 6079593 w 6634280"/>
                <a:gd name="connsiteY1034" fmla="*/ 1029741 h 1738203"/>
                <a:gd name="connsiteX1035" fmla="*/ 6082339 w 6634280"/>
                <a:gd name="connsiteY1035" fmla="*/ 1037979 h 1738203"/>
                <a:gd name="connsiteX1036" fmla="*/ 6090577 w 6634280"/>
                <a:gd name="connsiteY1036" fmla="*/ 1043471 h 1738203"/>
                <a:gd name="connsiteX1037" fmla="*/ 6104306 w 6634280"/>
                <a:gd name="connsiteY1037" fmla="*/ 1043471 h 1738203"/>
                <a:gd name="connsiteX1038" fmla="*/ 6104306 w 6634280"/>
                <a:gd name="connsiteY1038" fmla="*/ 1037979 h 1738203"/>
                <a:gd name="connsiteX1039" fmla="*/ 6104306 w 6634280"/>
                <a:gd name="connsiteY1039" fmla="*/ 1035233 h 1738203"/>
                <a:gd name="connsiteX1040" fmla="*/ 6096069 w 6634280"/>
                <a:gd name="connsiteY1040" fmla="*/ 1032487 h 1738203"/>
                <a:gd name="connsiteX1041" fmla="*/ 6087831 w 6634280"/>
                <a:gd name="connsiteY1041" fmla="*/ 1032487 h 1738203"/>
                <a:gd name="connsiteX1042" fmla="*/ 6085085 w 6634280"/>
                <a:gd name="connsiteY1042" fmla="*/ 1029741 h 1738203"/>
                <a:gd name="connsiteX1043" fmla="*/ 6082339 w 6634280"/>
                <a:gd name="connsiteY1043" fmla="*/ 1026996 h 1738203"/>
                <a:gd name="connsiteX1044" fmla="*/ 6093323 w 6634280"/>
                <a:gd name="connsiteY1044" fmla="*/ 1024250 h 1738203"/>
                <a:gd name="connsiteX1045" fmla="*/ 6104306 w 6634280"/>
                <a:gd name="connsiteY1045" fmla="*/ 1024250 h 1738203"/>
                <a:gd name="connsiteX1046" fmla="*/ 6123528 w 6634280"/>
                <a:gd name="connsiteY1046" fmla="*/ 1029741 h 1738203"/>
                <a:gd name="connsiteX1047" fmla="*/ 6142750 w 6634280"/>
                <a:gd name="connsiteY1047" fmla="*/ 1037979 h 1738203"/>
                <a:gd name="connsiteX1048" fmla="*/ 6150988 w 6634280"/>
                <a:gd name="connsiteY1048" fmla="*/ 1040725 h 1738203"/>
                <a:gd name="connsiteX1049" fmla="*/ 6161972 w 6634280"/>
                <a:gd name="connsiteY1049" fmla="*/ 1040725 h 1738203"/>
                <a:gd name="connsiteX1050" fmla="*/ 6172956 w 6634280"/>
                <a:gd name="connsiteY1050" fmla="*/ 1035233 h 1738203"/>
                <a:gd name="connsiteX1051" fmla="*/ 6178448 w 6634280"/>
                <a:gd name="connsiteY1051" fmla="*/ 1029741 h 1738203"/>
                <a:gd name="connsiteX1052" fmla="*/ 6189432 w 6634280"/>
                <a:gd name="connsiteY1052" fmla="*/ 1026996 h 1738203"/>
                <a:gd name="connsiteX1053" fmla="*/ 6200416 w 6634280"/>
                <a:gd name="connsiteY1053" fmla="*/ 1024250 h 1738203"/>
                <a:gd name="connsiteX1054" fmla="*/ 6208654 w 6634280"/>
                <a:gd name="connsiteY1054" fmla="*/ 1018758 h 1738203"/>
                <a:gd name="connsiteX1055" fmla="*/ 6216892 w 6634280"/>
                <a:gd name="connsiteY1055" fmla="*/ 1016012 h 1738203"/>
                <a:gd name="connsiteX1056" fmla="*/ 6227875 w 6634280"/>
                <a:gd name="connsiteY1056" fmla="*/ 1010520 h 1738203"/>
                <a:gd name="connsiteX1057" fmla="*/ 6238859 w 6634280"/>
                <a:gd name="connsiteY1057" fmla="*/ 1010520 h 1738203"/>
                <a:gd name="connsiteX1058" fmla="*/ 6249843 w 6634280"/>
                <a:gd name="connsiteY1058" fmla="*/ 1013266 h 1738203"/>
                <a:gd name="connsiteX1059" fmla="*/ 6271811 w 6634280"/>
                <a:gd name="connsiteY1059" fmla="*/ 1016012 h 1738203"/>
                <a:gd name="connsiteX1060" fmla="*/ 6293779 w 6634280"/>
                <a:gd name="connsiteY1060" fmla="*/ 1018758 h 1738203"/>
                <a:gd name="connsiteX1061" fmla="*/ 6304763 w 6634280"/>
                <a:gd name="connsiteY1061" fmla="*/ 1018758 h 1738203"/>
                <a:gd name="connsiteX1062" fmla="*/ 6315747 w 6634280"/>
                <a:gd name="connsiteY1062" fmla="*/ 1013266 h 1738203"/>
                <a:gd name="connsiteX1063" fmla="*/ 6318493 w 6634280"/>
                <a:gd name="connsiteY1063" fmla="*/ 1013266 h 1738203"/>
                <a:gd name="connsiteX1064" fmla="*/ 6310255 w 6634280"/>
                <a:gd name="connsiteY1064" fmla="*/ 1005028 h 1738203"/>
                <a:gd name="connsiteX1065" fmla="*/ 6296525 w 6634280"/>
                <a:gd name="connsiteY1065" fmla="*/ 1002282 h 1738203"/>
                <a:gd name="connsiteX1066" fmla="*/ 6280049 w 6634280"/>
                <a:gd name="connsiteY1066" fmla="*/ 999536 h 1738203"/>
                <a:gd name="connsiteX1067" fmla="*/ 6260827 w 6634280"/>
                <a:gd name="connsiteY1067" fmla="*/ 999536 h 1738203"/>
                <a:gd name="connsiteX1068" fmla="*/ 6216892 w 6634280"/>
                <a:gd name="connsiteY1068" fmla="*/ 1005028 h 1738203"/>
                <a:gd name="connsiteX1069" fmla="*/ 6175702 w 6634280"/>
                <a:gd name="connsiteY1069" fmla="*/ 1010520 h 1738203"/>
                <a:gd name="connsiteX1070" fmla="*/ 6137258 w 6634280"/>
                <a:gd name="connsiteY1070" fmla="*/ 1013266 h 1738203"/>
                <a:gd name="connsiteX1071" fmla="*/ 6120782 w 6634280"/>
                <a:gd name="connsiteY1071" fmla="*/ 1013266 h 1738203"/>
                <a:gd name="connsiteX1072" fmla="*/ 6109798 w 6634280"/>
                <a:gd name="connsiteY1072" fmla="*/ 1007774 h 1738203"/>
                <a:gd name="connsiteX1073" fmla="*/ 6101561 w 6634280"/>
                <a:gd name="connsiteY1073" fmla="*/ 999536 h 1738203"/>
                <a:gd name="connsiteX1074" fmla="*/ 6096069 w 6634280"/>
                <a:gd name="connsiteY1074" fmla="*/ 991298 h 1738203"/>
                <a:gd name="connsiteX1075" fmla="*/ 6098815 w 6634280"/>
                <a:gd name="connsiteY1075" fmla="*/ 974822 h 1738203"/>
                <a:gd name="connsiteX1076" fmla="*/ 6107052 w 6634280"/>
                <a:gd name="connsiteY1076" fmla="*/ 955600 h 1738203"/>
                <a:gd name="connsiteX1077" fmla="*/ 6087831 w 6634280"/>
                <a:gd name="connsiteY1077" fmla="*/ 950108 h 1738203"/>
                <a:gd name="connsiteX1078" fmla="*/ 1048964 w 6634280"/>
                <a:gd name="connsiteY1078" fmla="*/ 944616 h 1738203"/>
                <a:gd name="connsiteX1079" fmla="*/ 1048964 w 6634280"/>
                <a:gd name="connsiteY1079" fmla="*/ 947362 h 1738203"/>
                <a:gd name="connsiteX1080" fmla="*/ 1048964 w 6634280"/>
                <a:gd name="connsiteY1080" fmla="*/ 950108 h 1738203"/>
                <a:gd name="connsiteX1081" fmla="*/ 1048964 w 6634280"/>
                <a:gd name="connsiteY1081" fmla="*/ 955600 h 1738203"/>
                <a:gd name="connsiteX1082" fmla="*/ 1051710 w 6634280"/>
                <a:gd name="connsiteY1082" fmla="*/ 955600 h 1738203"/>
                <a:gd name="connsiteX1083" fmla="*/ 1051710 w 6634280"/>
                <a:gd name="connsiteY1083" fmla="*/ 944616 h 1738203"/>
                <a:gd name="connsiteX1084" fmla="*/ 812809 w 6634280"/>
                <a:gd name="connsiteY1084" fmla="*/ 941870 h 1738203"/>
                <a:gd name="connsiteX1085" fmla="*/ 812809 w 6634280"/>
                <a:gd name="connsiteY1085" fmla="*/ 947362 h 1738203"/>
                <a:gd name="connsiteX1086" fmla="*/ 821047 w 6634280"/>
                <a:gd name="connsiteY1086" fmla="*/ 947362 h 1738203"/>
                <a:gd name="connsiteX1087" fmla="*/ 818301 w 6634280"/>
                <a:gd name="connsiteY1087" fmla="*/ 944616 h 1738203"/>
                <a:gd name="connsiteX1088" fmla="*/ 994043 w 6634280"/>
                <a:gd name="connsiteY1088" fmla="*/ 939124 h 1738203"/>
                <a:gd name="connsiteX1089" fmla="*/ 994043 w 6634280"/>
                <a:gd name="connsiteY1089" fmla="*/ 941870 h 1738203"/>
                <a:gd name="connsiteX1090" fmla="*/ 999536 w 6634280"/>
                <a:gd name="connsiteY1090" fmla="*/ 941870 h 1738203"/>
                <a:gd name="connsiteX1091" fmla="*/ 996790 w 6634280"/>
                <a:gd name="connsiteY1091" fmla="*/ 939124 h 1738203"/>
                <a:gd name="connsiteX1092" fmla="*/ 5195388 w 6634280"/>
                <a:gd name="connsiteY1092" fmla="*/ 939124 h 1738203"/>
                <a:gd name="connsiteX1093" fmla="*/ 5195388 w 6634280"/>
                <a:gd name="connsiteY1093" fmla="*/ 944616 h 1738203"/>
                <a:gd name="connsiteX1094" fmla="*/ 5200880 w 6634280"/>
                <a:gd name="connsiteY1094" fmla="*/ 944616 h 1738203"/>
                <a:gd name="connsiteX1095" fmla="*/ 5203626 w 6634280"/>
                <a:gd name="connsiteY1095" fmla="*/ 939124 h 1738203"/>
                <a:gd name="connsiteX1096" fmla="*/ 5280513 w 6634280"/>
                <a:gd name="connsiteY1096" fmla="*/ 936378 h 1738203"/>
                <a:gd name="connsiteX1097" fmla="*/ 5277767 w 6634280"/>
                <a:gd name="connsiteY1097" fmla="*/ 941870 h 1738203"/>
                <a:gd name="connsiteX1098" fmla="*/ 5275021 w 6634280"/>
                <a:gd name="connsiteY1098" fmla="*/ 944616 h 1738203"/>
                <a:gd name="connsiteX1099" fmla="*/ 5275021 w 6634280"/>
                <a:gd name="connsiteY1099" fmla="*/ 939124 h 1738203"/>
                <a:gd name="connsiteX1100" fmla="*/ 5272275 w 6634280"/>
                <a:gd name="connsiteY1100" fmla="*/ 939124 h 1738203"/>
                <a:gd name="connsiteX1101" fmla="*/ 5269529 w 6634280"/>
                <a:gd name="connsiteY1101" fmla="*/ 939124 h 1738203"/>
                <a:gd name="connsiteX1102" fmla="*/ 5269529 w 6634280"/>
                <a:gd name="connsiteY1102" fmla="*/ 944616 h 1738203"/>
                <a:gd name="connsiteX1103" fmla="*/ 5277767 w 6634280"/>
                <a:gd name="connsiteY1103" fmla="*/ 947362 h 1738203"/>
                <a:gd name="connsiteX1104" fmla="*/ 5283259 w 6634280"/>
                <a:gd name="connsiteY1104" fmla="*/ 952854 h 1738203"/>
                <a:gd name="connsiteX1105" fmla="*/ 5288751 w 6634280"/>
                <a:gd name="connsiteY1105" fmla="*/ 952854 h 1738203"/>
                <a:gd name="connsiteX1106" fmla="*/ 5294243 w 6634280"/>
                <a:gd name="connsiteY1106" fmla="*/ 950108 h 1738203"/>
                <a:gd name="connsiteX1107" fmla="*/ 5294243 w 6634280"/>
                <a:gd name="connsiteY1107" fmla="*/ 944616 h 1738203"/>
                <a:gd name="connsiteX1108" fmla="*/ 5291497 w 6634280"/>
                <a:gd name="connsiteY1108" fmla="*/ 939124 h 1738203"/>
                <a:gd name="connsiteX1109" fmla="*/ 5288751 w 6634280"/>
                <a:gd name="connsiteY1109" fmla="*/ 936378 h 1738203"/>
                <a:gd name="connsiteX1110" fmla="*/ 5178912 w 6634280"/>
                <a:gd name="connsiteY1110" fmla="*/ 936378 h 1738203"/>
                <a:gd name="connsiteX1111" fmla="*/ 5176166 w 6634280"/>
                <a:gd name="connsiteY1111" fmla="*/ 939124 h 1738203"/>
                <a:gd name="connsiteX1112" fmla="*/ 5178912 w 6634280"/>
                <a:gd name="connsiteY1112" fmla="*/ 941870 h 1738203"/>
                <a:gd name="connsiteX1113" fmla="*/ 5181658 w 6634280"/>
                <a:gd name="connsiteY1113" fmla="*/ 944616 h 1738203"/>
                <a:gd name="connsiteX1114" fmla="*/ 5184404 w 6634280"/>
                <a:gd name="connsiteY1114" fmla="*/ 944616 h 1738203"/>
                <a:gd name="connsiteX1115" fmla="*/ 5184404 w 6634280"/>
                <a:gd name="connsiteY1115" fmla="*/ 936378 h 1738203"/>
                <a:gd name="connsiteX1116" fmla="*/ 5181658 w 6634280"/>
                <a:gd name="connsiteY1116" fmla="*/ 936378 h 1738203"/>
                <a:gd name="connsiteX1117" fmla="*/ 1315322 w 6634280"/>
                <a:gd name="connsiteY1117" fmla="*/ 933632 h 1738203"/>
                <a:gd name="connsiteX1118" fmla="*/ 1315322 w 6634280"/>
                <a:gd name="connsiteY1118" fmla="*/ 941870 h 1738203"/>
                <a:gd name="connsiteX1119" fmla="*/ 1320814 w 6634280"/>
                <a:gd name="connsiteY1119" fmla="*/ 941870 h 1738203"/>
                <a:gd name="connsiteX1120" fmla="*/ 1318068 w 6634280"/>
                <a:gd name="connsiteY1120" fmla="*/ 939124 h 1738203"/>
                <a:gd name="connsiteX1121" fmla="*/ 1062694 w 6634280"/>
                <a:gd name="connsiteY1121" fmla="*/ 933632 h 1738203"/>
                <a:gd name="connsiteX1122" fmla="*/ 1062694 w 6634280"/>
                <a:gd name="connsiteY1122" fmla="*/ 939124 h 1738203"/>
                <a:gd name="connsiteX1123" fmla="*/ 1070932 w 6634280"/>
                <a:gd name="connsiteY1123" fmla="*/ 939124 h 1738203"/>
                <a:gd name="connsiteX1124" fmla="*/ 1073678 w 6634280"/>
                <a:gd name="connsiteY1124" fmla="*/ 939124 h 1738203"/>
                <a:gd name="connsiteX1125" fmla="*/ 1073678 w 6634280"/>
                <a:gd name="connsiteY1125" fmla="*/ 936378 h 1738203"/>
                <a:gd name="connsiteX1126" fmla="*/ 1068185 w 6634280"/>
                <a:gd name="connsiteY1126" fmla="*/ 933632 h 1738203"/>
                <a:gd name="connsiteX1127" fmla="*/ 1054456 w 6634280"/>
                <a:gd name="connsiteY1127" fmla="*/ 933632 h 1738203"/>
                <a:gd name="connsiteX1128" fmla="*/ 1054456 w 6634280"/>
                <a:gd name="connsiteY1128" fmla="*/ 936378 h 1738203"/>
                <a:gd name="connsiteX1129" fmla="*/ 1057202 w 6634280"/>
                <a:gd name="connsiteY1129" fmla="*/ 939124 h 1738203"/>
                <a:gd name="connsiteX1130" fmla="*/ 1057202 w 6634280"/>
                <a:gd name="connsiteY1130" fmla="*/ 941870 h 1738203"/>
                <a:gd name="connsiteX1131" fmla="*/ 1062694 w 6634280"/>
                <a:gd name="connsiteY1131" fmla="*/ 941870 h 1738203"/>
                <a:gd name="connsiteX1132" fmla="*/ 1059948 w 6634280"/>
                <a:gd name="connsiteY1132" fmla="*/ 936378 h 1738203"/>
                <a:gd name="connsiteX1133" fmla="*/ 5956024 w 6634280"/>
                <a:gd name="connsiteY1133" fmla="*/ 930886 h 1738203"/>
                <a:gd name="connsiteX1134" fmla="*/ 5942294 w 6634280"/>
                <a:gd name="connsiteY1134" fmla="*/ 944616 h 1738203"/>
                <a:gd name="connsiteX1135" fmla="*/ 5917580 w 6634280"/>
                <a:gd name="connsiteY1135" fmla="*/ 963838 h 1738203"/>
                <a:gd name="connsiteX1136" fmla="*/ 5909342 w 6634280"/>
                <a:gd name="connsiteY1136" fmla="*/ 969330 h 1738203"/>
                <a:gd name="connsiteX1137" fmla="*/ 5903850 w 6634280"/>
                <a:gd name="connsiteY1137" fmla="*/ 974822 h 1738203"/>
                <a:gd name="connsiteX1138" fmla="*/ 5898358 w 6634280"/>
                <a:gd name="connsiteY1138" fmla="*/ 983060 h 1738203"/>
                <a:gd name="connsiteX1139" fmla="*/ 5892866 w 6634280"/>
                <a:gd name="connsiteY1139" fmla="*/ 988552 h 1738203"/>
                <a:gd name="connsiteX1140" fmla="*/ 5887374 w 6634280"/>
                <a:gd name="connsiteY1140" fmla="*/ 991298 h 1738203"/>
                <a:gd name="connsiteX1141" fmla="*/ 5879136 w 6634280"/>
                <a:gd name="connsiteY1141" fmla="*/ 994044 h 1738203"/>
                <a:gd name="connsiteX1142" fmla="*/ 5873644 w 6634280"/>
                <a:gd name="connsiteY1142" fmla="*/ 996790 h 1738203"/>
                <a:gd name="connsiteX1143" fmla="*/ 5868152 w 6634280"/>
                <a:gd name="connsiteY1143" fmla="*/ 999536 h 1738203"/>
                <a:gd name="connsiteX1144" fmla="*/ 5859914 w 6634280"/>
                <a:gd name="connsiteY1144" fmla="*/ 1010520 h 1738203"/>
                <a:gd name="connsiteX1145" fmla="*/ 5857169 w 6634280"/>
                <a:gd name="connsiteY1145" fmla="*/ 1018758 h 1738203"/>
                <a:gd name="connsiteX1146" fmla="*/ 5851677 w 6634280"/>
                <a:gd name="connsiteY1146" fmla="*/ 1029741 h 1738203"/>
                <a:gd name="connsiteX1147" fmla="*/ 5846185 w 6634280"/>
                <a:gd name="connsiteY1147" fmla="*/ 1035233 h 1738203"/>
                <a:gd name="connsiteX1148" fmla="*/ 5835201 w 6634280"/>
                <a:gd name="connsiteY1148" fmla="*/ 1040725 h 1738203"/>
                <a:gd name="connsiteX1149" fmla="*/ 5821471 w 6634280"/>
                <a:gd name="connsiteY1149" fmla="*/ 1043471 h 1738203"/>
                <a:gd name="connsiteX1150" fmla="*/ 5796757 w 6634280"/>
                <a:gd name="connsiteY1150" fmla="*/ 1048963 h 1738203"/>
                <a:gd name="connsiteX1151" fmla="*/ 5788519 w 6634280"/>
                <a:gd name="connsiteY1151" fmla="*/ 1051709 h 1738203"/>
                <a:gd name="connsiteX1152" fmla="*/ 5785773 w 6634280"/>
                <a:gd name="connsiteY1152" fmla="*/ 1057201 h 1738203"/>
                <a:gd name="connsiteX1153" fmla="*/ 5788519 w 6634280"/>
                <a:gd name="connsiteY1153" fmla="*/ 1065439 h 1738203"/>
                <a:gd name="connsiteX1154" fmla="*/ 5799503 w 6634280"/>
                <a:gd name="connsiteY1154" fmla="*/ 1076423 h 1738203"/>
                <a:gd name="connsiteX1155" fmla="*/ 5796757 w 6634280"/>
                <a:gd name="connsiteY1155" fmla="*/ 1079169 h 1738203"/>
                <a:gd name="connsiteX1156" fmla="*/ 5799503 w 6634280"/>
                <a:gd name="connsiteY1156" fmla="*/ 1079169 h 1738203"/>
                <a:gd name="connsiteX1157" fmla="*/ 5799503 w 6634280"/>
                <a:gd name="connsiteY1157" fmla="*/ 1076423 h 1738203"/>
                <a:gd name="connsiteX1158" fmla="*/ 5804995 w 6634280"/>
                <a:gd name="connsiteY1158" fmla="*/ 1079169 h 1738203"/>
                <a:gd name="connsiteX1159" fmla="*/ 5810487 w 6634280"/>
                <a:gd name="connsiteY1159" fmla="*/ 1079169 h 1738203"/>
                <a:gd name="connsiteX1160" fmla="*/ 5812318 w 6634280"/>
                <a:gd name="connsiteY1160" fmla="*/ 1077949 h 1738203"/>
                <a:gd name="connsiteX1161" fmla="*/ 5807741 w 6634280"/>
                <a:gd name="connsiteY1161" fmla="*/ 1076423 h 1738203"/>
                <a:gd name="connsiteX1162" fmla="*/ 5813942 w 6634280"/>
                <a:gd name="connsiteY1162" fmla="*/ 1076866 h 1738203"/>
                <a:gd name="connsiteX1163" fmla="*/ 5818725 w 6634280"/>
                <a:gd name="connsiteY1163" fmla="*/ 1073677 h 1738203"/>
                <a:gd name="connsiteX1164" fmla="*/ 5826963 w 6634280"/>
                <a:gd name="connsiteY1164" fmla="*/ 1068185 h 1738203"/>
                <a:gd name="connsiteX1165" fmla="*/ 5835201 w 6634280"/>
                <a:gd name="connsiteY1165" fmla="*/ 1062693 h 1738203"/>
                <a:gd name="connsiteX1166" fmla="*/ 5835201 w 6634280"/>
                <a:gd name="connsiteY1166" fmla="*/ 1065439 h 1738203"/>
                <a:gd name="connsiteX1167" fmla="*/ 5837947 w 6634280"/>
                <a:gd name="connsiteY1167" fmla="*/ 1065439 h 1738203"/>
                <a:gd name="connsiteX1168" fmla="*/ 5837947 w 6634280"/>
                <a:gd name="connsiteY1168" fmla="*/ 1062693 h 1738203"/>
                <a:gd name="connsiteX1169" fmla="*/ 5843439 w 6634280"/>
                <a:gd name="connsiteY1169" fmla="*/ 1054455 h 1738203"/>
                <a:gd name="connsiteX1170" fmla="*/ 5846185 w 6634280"/>
                <a:gd name="connsiteY1170" fmla="*/ 1051709 h 1738203"/>
                <a:gd name="connsiteX1171" fmla="*/ 5851677 w 6634280"/>
                <a:gd name="connsiteY1171" fmla="*/ 1048963 h 1738203"/>
                <a:gd name="connsiteX1172" fmla="*/ 5857169 w 6634280"/>
                <a:gd name="connsiteY1172" fmla="*/ 1046217 h 1738203"/>
                <a:gd name="connsiteX1173" fmla="*/ 5890120 w 6634280"/>
                <a:gd name="connsiteY1173" fmla="*/ 1046217 h 1738203"/>
                <a:gd name="connsiteX1174" fmla="*/ 5906596 w 6634280"/>
                <a:gd name="connsiteY1174" fmla="*/ 1043471 h 1738203"/>
                <a:gd name="connsiteX1175" fmla="*/ 5923072 w 6634280"/>
                <a:gd name="connsiteY1175" fmla="*/ 1040725 h 1738203"/>
                <a:gd name="connsiteX1176" fmla="*/ 5953278 w 6634280"/>
                <a:gd name="connsiteY1176" fmla="*/ 1026996 h 1738203"/>
                <a:gd name="connsiteX1177" fmla="*/ 5983483 w 6634280"/>
                <a:gd name="connsiteY1177" fmla="*/ 1016012 h 1738203"/>
                <a:gd name="connsiteX1178" fmla="*/ 6008197 w 6634280"/>
                <a:gd name="connsiteY1178" fmla="*/ 1007774 h 1738203"/>
                <a:gd name="connsiteX1179" fmla="*/ 6016435 w 6634280"/>
                <a:gd name="connsiteY1179" fmla="*/ 1005028 h 1738203"/>
                <a:gd name="connsiteX1180" fmla="*/ 6024673 w 6634280"/>
                <a:gd name="connsiteY1180" fmla="*/ 1007774 h 1738203"/>
                <a:gd name="connsiteX1181" fmla="*/ 6038403 w 6634280"/>
                <a:gd name="connsiteY1181" fmla="*/ 1013266 h 1738203"/>
                <a:gd name="connsiteX1182" fmla="*/ 6052133 w 6634280"/>
                <a:gd name="connsiteY1182" fmla="*/ 1021504 h 1738203"/>
                <a:gd name="connsiteX1183" fmla="*/ 6065863 w 6634280"/>
                <a:gd name="connsiteY1183" fmla="*/ 1032487 h 1738203"/>
                <a:gd name="connsiteX1184" fmla="*/ 6065863 w 6634280"/>
                <a:gd name="connsiteY1184" fmla="*/ 1018758 h 1738203"/>
                <a:gd name="connsiteX1185" fmla="*/ 6063117 w 6634280"/>
                <a:gd name="connsiteY1185" fmla="*/ 1010520 h 1738203"/>
                <a:gd name="connsiteX1186" fmla="*/ 6054879 w 6634280"/>
                <a:gd name="connsiteY1186" fmla="*/ 1005028 h 1738203"/>
                <a:gd name="connsiteX1187" fmla="*/ 6043895 w 6634280"/>
                <a:gd name="connsiteY1187" fmla="*/ 999536 h 1738203"/>
                <a:gd name="connsiteX1188" fmla="*/ 6019181 w 6634280"/>
                <a:gd name="connsiteY1188" fmla="*/ 988552 h 1738203"/>
                <a:gd name="connsiteX1189" fmla="*/ 6010943 w 6634280"/>
                <a:gd name="connsiteY1189" fmla="*/ 983060 h 1738203"/>
                <a:gd name="connsiteX1190" fmla="*/ 6005451 w 6634280"/>
                <a:gd name="connsiteY1190" fmla="*/ 977568 h 1738203"/>
                <a:gd name="connsiteX1191" fmla="*/ 6005451 w 6634280"/>
                <a:gd name="connsiteY1191" fmla="*/ 972076 h 1738203"/>
                <a:gd name="connsiteX1192" fmla="*/ 6002705 w 6634280"/>
                <a:gd name="connsiteY1192" fmla="*/ 972076 h 1738203"/>
                <a:gd name="connsiteX1193" fmla="*/ 5991721 w 6634280"/>
                <a:gd name="connsiteY1193" fmla="*/ 969330 h 1738203"/>
                <a:gd name="connsiteX1194" fmla="*/ 5986229 w 6634280"/>
                <a:gd name="connsiteY1194" fmla="*/ 963838 h 1738203"/>
                <a:gd name="connsiteX1195" fmla="*/ 5980738 w 6634280"/>
                <a:gd name="connsiteY1195" fmla="*/ 958346 h 1738203"/>
                <a:gd name="connsiteX1196" fmla="*/ 5972500 w 6634280"/>
                <a:gd name="connsiteY1196" fmla="*/ 944616 h 1738203"/>
                <a:gd name="connsiteX1197" fmla="*/ 5967008 w 6634280"/>
                <a:gd name="connsiteY1197" fmla="*/ 933632 h 1738203"/>
                <a:gd name="connsiteX1198" fmla="*/ 5961516 w 6634280"/>
                <a:gd name="connsiteY1198" fmla="*/ 930886 h 1738203"/>
                <a:gd name="connsiteX1199" fmla="*/ 1340038 w 6634280"/>
                <a:gd name="connsiteY1199" fmla="*/ 928140 h 1738203"/>
                <a:gd name="connsiteX1200" fmla="*/ 1340038 w 6634280"/>
                <a:gd name="connsiteY1200" fmla="*/ 936378 h 1738203"/>
                <a:gd name="connsiteX1201" fmla="*/ 1345529 w 6634280"/>
                <a:gd name="connsiteY1201" fmla="*/ 936378 h 1738203"/>
                <a:gd name="connsiteX1202" fmla="*/ 1348275 w 6634280"/>
                <a:gd name="connsiteY1202" fmla="*/ 933632 h 1738203"/>
                <a:gd name="connsiteX1203" fmla="*/ 1345529 w 6634280"/>
                <a:gd name="connsiteY1203" fmla="*/ 930886 h 1738203"/>
                <a:gd name="connsiteX1204" fmla="*/ 6109798 w 6634280"/>
                <a:gd name="connsiteY1204" fmla="*/ 925394 h 1738203"/>
                <a:gd name="connsiteX1205" fmla="*/ 6109798 w 6634280"/>
                <a:gd name="connsiteY1205" fmla="*/ 930886 h 1738203"/>
                <a:gd name="connsiteX1206" fmla="*/ 6115290 w 6634280"/>
                <a:gd name="connsiteY1206" fmla="*/ 930886 h 1738203"/>
                <a:gd name="connsiteX1207" fmla="*/ 6118036 w 6634280"/>
                <a:gd name="connsiteY1207" fmla="*/ 925394 h 1738203"/>
                <a:gd name="connsiteX1208" fmla="*/ 5371131 w 6634280"/>
                <a:gd name="connsiteY1208" fmla="*/ 925394 h 1738203"/>
                <a:gd name="connsiteX1209" fmla="*/ 5371131 w 6634280"/>
                <a:gd name="connsiteY1209" fmla="*/ 928140 h 1738203"/>
                <a:gd name="connsiteX1210" fmla="*/ 5373876 w 6634280"/>
                <a:gd name="connsiteY1210" fmla="*/ 930886 h 1738203"/>
                <a:gd name="connsiteX1211" fmla="*/ 5376622 w 6634280"/>
                <a:gd name="connsiteY1211" fmla="*/ 933632 h 1738203"/>
                <a:gd name="connsiteX1212" fmla="*/ 5382114 w 6634280"/>
                <a:gd name="connsiteY1212" fmla="*/ 933632 h 1738203"/>
                <a:gd name="connsiteX1213" fmla="*/ 5382114 w 6634280"/>
                <a:gd name="connsiteY1213" fmla="*/ 930886 h 1738203"/>
                <a:gd name="connsiteX1214" fmla="*/ 5382114 w 6634280"/>
                <a:gd name="connsiteY1214" fmla="*/ 928140 h 1738203"/>
                <a:gd name="connsiteX1215" fmla="*/ 5379368 w 6634280"/>
                <a:gd name="connsiteY1215" fmla="*/ 925394 h 1738203"/>
                <a:gd name="connsiteX1216" fmla="*/ 5121247 w 6634280"/>
                <a:gd name="connsiteY1216" fmla="*/ 925394 h 1738203"/>
                <a:gd name="connsiteX1217" fmla="*/ 5118501 w 6634280"/>
                <a:gd name="connsiteY1217" fmla="*/ 928140 h 1738203"/>
                <a:gd name="connsiteX1218" fmla="*/ 5121247 w 6634280"/>
                <a:gd name="connsiteY1218" fmla="*/ 930886 h 1738203"/>
                <a:gd name="connsiteX1219" fmla="*/ 5123993 w 6634280"/>
                <a:gd name="connsiteY1219" fmla="*/ 930886 h 1738203"/>
                <a:gd name="connsiteX1220" fmla="*/ 5126739 w 6634280"/>
                <a:gd name="connsiteY1220" fmla="*/ 928140 h 1738203"/>
                <a:gd name="connsiteX1221" fmla="*/ 5123993 w 6634280"/>
                <a:gd name="connsiteY1221" fmla="*/ 925394 h 1738203"/>
                <a:gd name="connsiteX1222" fmla="*/ 966584 w 6634280"/>
                <a:gd name="connsiteY1222" fmla="*/ 919902 h 1738203"/>
                <a:gd name="connsiteX1223" fmla="*/ 966584 w 6634280"/>
                <a:gd name="connsiteY1223" fmla="*/ 922648 h 1738203"/>
                <a:gd name="connsiteX1224" fmla="*/ 963838 w 6634280"/>
                <a:gd name="connsiteY1224" fmla="*/ 922648 h 1738203"/>
                <a:gd name="connsiteX1225" fmla="*/ 963838 w 6634280"/>
                <a:gd name="connsiteY1225" fmla="*/ 925394 h 1738203"/>
                <a:gd name="connsiteX1226" fmla="*/ 969330 w 6634280"/>
                <a:gd name="connsiteY1226" fmla="*/ 925394 h 1738203"/>
                <a:gd name="connsiteX1227" fmla="*/ 972076 w 6634280"/>
                <a:gd name="connsiteY1227" fmla="*/ 925394 h 1738203"/>
                <a:gd name="connsiteX1228" fmla="*/ 974822 w 6634280"/>
                <a:gd name="connsiteY1228" fmla="*/ 925394 h 1738203"/>
                <a:gd name="connsiteX1229" fmla="*/ 974822 w 6634280"/>
                <a:gd name="connsiteY1229" fmla="*/ 922648 h 1738203"/>
                <a:gd name="connsiteX1230" fmla="*/ 972076 w 6634280"/>
                <a:gd name="connsiteY1230" fmla="*/ 922648 h 1738203"/>
                <a:gd name="connsiteX1231" fmla="*/ 6293779 w 6634280"/>
                <a:gd name="connsiteY1231" fmla="*/ 917156 h 1738203"/>
                <a:gd name="connsiteX1232" fmla="*/ 6293779 w 6634280"/>
                <a:gd name="connsiteY1232" fmla="*/ 925394 h 1738203"/>
                <a:gd name="connsiteX1233" fmla="*/ 6296525 w 6634280"/>
                <a:gd name="connsiteY1233" fmla="*/ 925394 h 1738203"/>
                <a:gd name="connsiteX1234" fmla="*/ 6296525 w 6634280"/>
                <a:gd name="connsiteY1234" fmla="*/ 919902 h 1738203"/>
                <a:gd name="connsiteX1235" fmla="*/ 5445272 w 6634280"/>
                <a:gd name="connsiteY1235" fmla="*/ 917156 h 1738203"/>
                <a:gd name="connsiteX1236" fmla="*/ 5445272 w 6634280"/>
                <a:gd name="connsiteY1236" fmla="*/ 922648 h 1738203"/>
                <a:gd name="connsiteX1237" fmla="*/ 5450764 w 6634280"/>
                <a:gd name="connsiteY1237" fmla="*/ 922648 h 1738203"/>
                <a:gd name="connsiteX1238" fmla="*/ 5453510 w 6634280"/>
                <a:gd name="connsiteY1238" fmla="*/ 925394 h 1738203"/>
                <a:gd name="connsiteX1239" fmla="*/ 5450764 w 6634280"/>
                <a:gd name="connsiteY1239" fmla="*/ 919902 h 1738203"/>
                <a:gd name="connsiteX1240" fmla="*/ 5239324 w 6634280"/>
                <a:gd name="connsiteY1240" fmla="*/ 917156 h 1738203"/>
                <a:gd name="connsiteX1241" fmla="*/ 5236578 w 6634280"/>
                <a:gd name="connsiteY1241" fmla="*/ 925394 h 1738203"/>
                <a:gd name="connsiteX1242" fmla="*/ 5236578 w 6634280"/>
                <a:gd name="connsiteY1242" fmla="*/ 930886 h 1738203"/>
                <a:gd name="connsiteX1243" fmla="*/ 5239324 w 6634280"/>
                <a:gd name="connsiteY1243" fmla="*/ 936378 h 1738203"/>
                <a:gd name="connsiteX1244" fmla="*/ 5244816 w 6634280"/>
                <a:gd name="connsiteY1244" fmla="*/ 939124 h 1738203"/>
                <a:gd name="connsiteX1245" fmla="*/ 5244816 w 6634280"/>
                <a:gd name="connsiteY1245" fmla="*/ 930886 h 1738203"/>
                <a:gd name="connsiteX1246" fmla="*/ 5242070 w 6634280"/>
                <a:gd name="connsiteY1246" fmla="*/ 925394 h 1738203"/>
                <a:gd name="connsiteX1247" fmla="*/ 5247562 w 6634280"/>
                <a:gd name="connsiteY1247" fmla="*/ 925394 h 1738203"/>
                <a:gd name="connsiteX1248" fmla="*/ 5247562 w 6634280"/>
                <a:gd name="connsiteY1248" fmla="*/ 917156 h 1738203"/>
                <a:gd name="connsiteX1249" fmla="*/ 5118501 w 6634280"/>
                <a:gd name="connsiteY1249" fmla="*/ 917156 h 1738203"/>
                <a:gd name="connsiteX1250" fmla="*/ 5118501 w 6634280"/>
                <a:gd name="connsiteY1250" fmla="*/ 919902 h 1738203"/>
                <a:gd name="connsiteX1251" fmla="*/ 5123993 w 6634280"/>
                <a:gd name="connsiteY1251" fmla="*/ 922648 h 1738203"/>
                <a:gd name="connsiteX1252" fmla="*/ 5123993 w 6634280"/>
                <a:gd name="connsiteY1252" fmla="*/ 917156 h 1738203"/>
                <a:gd name="connsiteX1253" fmla="*/ 5082803 w 6634280"/>
                <a:gd name="connsiteY1253" fmla="*/ 917156 h 1738203"/>
                <a:gd name="connsiteX1254" fmla="*/ 5085549 w 6634280"/>
                <a:gd name="connsiteY1254" fmla="*/ 922648 h 1738203"/>
                <a:gd name="connsiteX1255" fmla="*/ 5088295 w 6634280"/>
                <a:gd name="connsiteY1255" fmla="*/ 928140 h 1738203"/>
                <a:gd name="connsiteX1256" fmla="*/ 5091041 w 6634280"/>
                <a:gd name="connsiteY1256" fmla="*/ 930886 h 1738203"/>
                <a:gd name="connsiteX1257" fmla="*/ 5093787 w 6634280"/>
                <a:gd name="connsiteY1257" fmla="*/ 936378 h 1738203"/>
                <a:gd name="connsiteX1258" fmla="*/ 5091041 w 6634280"/>
                <a:gd name="connsiteY1258" fmla="*/ 939124 h 1738203"/>
                <a:gd name="connsiteX1259" fmla="*/ 5091041 w 6634280"/>
                <a:gd name="connsiteY1259" fmla="*/ 941870 h 1738203"/>
                <a:gd name="connsiteX1260" fmla="*/ 5093787 w 6634280"/>
                <a:gd name="connsiteY1260" fmla="*/ 947362 h 1738203"/>
                <a:gd name="connsiteX1261" fmla="*/ 5107517 w 6634280"/>
                <a:gd name="connsiteY1261" fmla="*/ 947362 h 1738203"/>
                <a:gd name="connsiteX1262" fmla="*/ 5110263 w 6634280"/>
                <a:gd name="connsiteY1262" fmla="*/ 955600 h 1738203"/>
                <a:gd name="connsiteX1263" fmla="*/ 5113009 w 6634280"/>
                <a:gd name="connsiteY1263" fmla="*/ 961092 h 1738203"/>
                <a:gd name="connsiteX1264" fmla="*/ 5118501 w 6634280"/>
                <a:gd name="connsiteY1264" fmla="*/ 961092 h 1738203"/>
                <a:gd name="connsiteX1265" fmla="*/ 5118501 w 6634280"/>
                <a:gd name="connsiteY1265" fmla="*/ 955600 h 1738203"/>
                <a:gd name="connsiteX1266" fmla="*/ 5118501 w 6634280"/>
                <a:gd name="connsiteY1266" fmla="*/ 952854 h 1738203"/>
                <a:gd name="connsiteX1267" fmla="*/ 5118501 w 6634280"/>
                <a:gd name="connsiteY1267" fmla="*/ 950108 h 1738203"/>
                <a:gd name="connsiteX1268" fmla="*/ 5118501 w 6634280"/>
                <a:gd name="connsiteY1268" fmla="*/ 944616 h 1738203"/>
                <a:gd name="connsiteX1269" fmla="*/ 5115755 w 6634280"/>
                <a:gd name="connsiteY1269" fmla="*/ 944616 h 1738203"/>
                <a:gd name="connsiteX1270" fmla="*/ 5113009 w 6634280"/>
                <a:gd name="connsiteY1270" fmla="*/ 944616 h 1738203"/>
                <a:gd name="connsiteX1271" fmla="*/ 5104771 w 6634280"/>
                <a:gd name="connsiteY1271" fmla="*/ 944616 h 1738203"/>
                <a:gd name="connsiteX1272" fmla="*/ 5104771 w 6634280"/>
                <a:gd name="connsiteY1272" fmla="*/ 941870 h 1738203"/>
                <a:gd name="connsiteX1273" fmla="*/ 5102025 w 6634280"/>
                <a:gd name="connsiteY1273" fmla="*/ 939124 h 1738203"/>
                <a:gd name="connsiteX1274" fmla="*/ 5102025 w 6634280"/>
                <a:gd name="connsiteY1274" fmla="*/ 936378 h 1738203"/>
                <a:gd name="connsiteX1275" fmla="*/ 5102025 w 6634280"/>
                <a:gd name="connsiteY1275" fmla="*/ 930886 h 1738203"/>
                <a:gd name="connsiteX1276" fmla="*/ 5102025 w 6634280"/>
                <a:gd name="connsiteY1276" fmla="*/ 928140 h 1738203"/>
                <a:gd name="connsiteX1277" fmla="*/ 5096533 w 6634280"/>
                <a:gd name="connsiteY1277" fmla="*/ 925394 h 1738203"/>
                <a:gd name="connsiteX1278" fmla="*/ 5091041 w 6634280"/>
                <a:gd name="connsiteY1278" fmla="*/ 922648 h 1738203"/>
                <a:gd name="connsiteX1279" fmla="*/ 1263149 w 6634280"/>
                <a:gd name="connsiteY1279" fmla="*/ 911664 h 1738203"/>
                <a:gd name="connsiteX1280" fmla="*/ 1263149 w 6634280"/>
                <a:gd name="connsiteY1280" fmla="*/ 917156 h 1738203"/>
                <a:gd name="connsiteX1281" fmla="*/ 1263149 w 6634280"/>
                <a:gd name="connsiteY1281" fmla="*/ 922648 h 1738203"/>
                <a:gd name="connsiteX1282" fmla="*/ 1271389 w 6634280"/>
                <a:gd name="connsiteY1282" fmla="*/ 925394 h 1738203"/>
                <a:gd name="connsiteX1283" fmla="*/ 1276880 w 6634280"/>
                <a:gd name="connsiteY1283" fmla="*/ 922648 h 1738203"/>
                <a:gd name="connsiteX1284" fmla="*/ 1279625 w 6634280"/>
                <a:gd name="connsiteY1284" fmla="*/ 922648 h 1738203"/>
                <a:gd name="connsiteX1285" fmla="*/ 1282371 w 6634280"/>
                <a:gd name="connsiteY1285" fmla="*/ 917156 h 1738203"/>
                <a:gd name="connsiteX1286" fmla="*/ 1279625 w 6634280"/>
                <a:gd name="connsiteY1286" fmla="*/ 917156 h 1738203"/>
                <a:gd name="connsiteX1287" fmla="*/ 1279625 w 6634280"/>
                <a:gd name="connsiteY1287" fmla="*/ 914410 h 1738203"/>
                <a:gd name="connsiteX1288" fmla="*/ 1279625 w 6634280"/>
                <a:gd name="connsiteY1288" fmla="*/ 911664 h 1738203"/>
                <a:gd name="connsiteX1289" fmla="*/ 5102025 w 6634280"/>
                <a:gd name="connsiteY1289" fmla="*/ 911664 h 1738203"/>
                <a:gd name="connsiteX1290" fmla="*/ 5102025 w 6634280"/>
                <a:gd name="connsiteY1290" fmla="*/ 917156 h 1738203"/>
                <a:gd name="connsiteX1291" fmla="*/ 5104771 w 6634280"/>
                <a:gd name="connsiteY1291" fmla="*/ 919902 h 1738203"/>
                <a:gd name="connsiteX1292" fmla="*/ 5115755 w 6634280"/>
                <a:gd name="connsiteY1292" fmla="*/ 922648 h 1738203"/>
                <a:gd name="connsiteX1293" fmla="*/ 5115755 w 6634280"/>
                <a:gd name="connsiteY1293" fmla="*/ 917156 h 1738203"/>
                <a:gd name="connsiteX1294" fmla="*/ 5110263 w 6634280"/>
                <a:gd name="connsiteY1294" fmla="*/ 917156 h 1738203"/>
                <a:gd name="connsiteX1295" fmla="*/ 5107517 w 6634280"/>
                <a:gd name="connsiteY1295" fmla="*/ 914410 h 1738203"/>
                <a:gd name="connsiteX1296" fmla="*/ 5104771 w 6634280"/>
                <a:gd name="connsiteY1296" fmla="*/ 911664 h 1738203"/>
                <a:gd name="connsiteX1297" fmla="*/ 6024673 w 6634280"/>
                <a:gd name="connsiteY1297" fmla="*/ 906172 h 1738203"/>
                <a:gd name="connsiteX1298" fmla="*/ 6024673 w 6634280"/>
                <a:gd name="connsiteY1298" fmla="*/ 908918 h 1738203"/>
                <a:gd name="connsiteX1299" fmla="*/ 6030165 w 6634280"/>
                <a:gd name="connsiteY1299" fmla="*/ 908918 h 1738203"/>
                <a:gd name="connsiteX1300" fmla="*/ 6032911 w 6634280"/>
                <a:gd name="connsiteY1300" fmla="*/ 908918 h 1738203"/>
                <a:gd name="connsiteX1301" fmla="*/ 6032911 w 6634280"/>
                <a:gd name="connsiteY1301" fmla="*/ 906172 h 1738203"/>
                <a:gd name="connsiteX1302" fmla="*/ 6030165 w 6634280"/>
                <a:gd name="connsiteY1302" fmla="*/ 906172 h 1738203"/>
                <a:gd name="connsiteX1303" fmla="*/ 6027419 w 6634280"/>
                <a:gd name="connsiteY1303" fmla="*/ 906172 h 1738203"/>
                <a:gd name="connsiteX1304" fmla="*/ 5708886 w 6634280"/>
                <a:gd name="connsiteY1304" fmla="*/ 906172 h 1738203"/>
                <a:gd name="connsiteX1305" fmla="*/ 5708886 w 6634280"/>
                <a:gd name="connsiteY1305" fmla="*/ 914410 h 1738203"/>
                <a:gd name="connsiteX1306" fmla="*/ 5714378 w 6634280"/>
                <a:gd name="connsiteY1306" fmla="*/ 914410 h 1738203"/>
                <a:gd name="connsiteX1307" fmla="*/ 5717124 w 6634280"/>
                <a:gd name="connsiteY1307" fmla="*/ 908918 h 1738203"/>
                <a:gd name="connsiteX1308" fmla="*/ 5714378 w 6634280"/>
                <a:gd name="connsiteY1308" fmla="*/ 908918 h 1738203"/>
                <a:gd name="connsiteX1309" fmla="*/ 5165182 w 6634280"/>
                <a:gd name="connsiteY1309" fmla="*/ 906172 h 1738203"/>
                <a:gd name="connsiteX1310" fmla="*/ 5162436 w 6634280"/>
                <a:gd name="connsiteY1310" fmla="*/ 908918 h 1738203"/>
                <a:gd name="connsiteX1311" fmla="*/ 5159690 w 6634280"/>
                <a:gd name="connsiteY1311" fmla="*/ 908918 h 1738203"/>
                <a:gd name="connsiteX1312" fmla="*/ 5159690 w 6634280"/>
                <a:gd name="connsiteY1312" fmla="*/ 917156 h 1738203"/>
                <a:gd name="connsiteX1313" fmla="*/ 5165182 w 6634280"/>
                <a:gd name="connsiteY1313" fmla="*/ 917156 h 1738203"/>
                <a:gd name="connsiteX1314" fmla="*/ 5167928 w 6634280"/>
                <a:gd name="connsiteY1314" fmla="*/ 911664 h 1738203"/>
                <a:gd name="connsiteX1315" fmla="*/ 810063 w 6634280"/>
                <a:gd name="connsiteY1315" fmla="*/ 906172 h 1738203"/>
                <a:gd name="connsiteX1316" fmla="*/ 807317 w 6634280"/>
                <a:gd name="connsiteY1316" fmla="*/ 911664 h 1738203"/>
                <a:gd name="connsiteX1317" fmla="*/ 804571 w 6634280"/>
                <a:gd name="connsiteY1317" fmla="*/ 914410 h 1738203"/>
                <a:gd name="connsiteX1318" fmla="*/ 801825 w 6634280"/>
                <a:gd name="connsiteY1318" fmla="*/ 917156 h 1738203"/>
                <a:gd name="connsiteX1319" fmla="*/ 799080 w 6634280"/>
                <a:gd name="connsiteY1319" fmla="*/ 919902 h 1738203"/>
                <a:gd name="connsiteX1320" fmla="*/ 804571 w 6634280"/>
                <a:gd name="connsiteY1320" fmla="*/ 919902 h 1738203"/>
                <a:gd name="connsiteX1321" fmla="*/ 807317 w 6634280"/>
                <a:gd name="connsiteY1321" fmla="*/ 917156 h 1738203"/>
                <a:gd name="connsiteX1322" fmla="*/ 810063 w 6634280"/>
                <a:gd name="connsiteY1322" fmla="*/ 914410 h 1738203"/>
                <a:gd name="connsiteX1323" fmla="*/ 812809 w 6634280"/>
                <a:gd name="connsiteY1323" fmla="*/ 914410 h 1738203"/>
                <a:gd name="connsiteX1324" fmla="*/ 812809 w 6634280"/>
                <a:gd name="connsiteY1324" fmla="*/ 908918 h 1738203"/>
                <a:gd name="connsiteX1325" fmla="*/ 5791265 w 6634280"/>
                <a:gd name="connsiteY1325" fmla="*/ 900680 h 1738203"/>
                <a:gd name="connsiteX1326" fmla="*/ 5791265 w 6634280"/>
                <a:gd name="connsiteY1326" fmla="*/ 903426 h 1738203"/>
                <a:gd name="connsiteX1327" fmla="*/ 5788519 w 6634280"/>
                <a:gd name="connsiteY1327" fmla="*/ 906172 h 1738203"/>
                <a:gd name="connsiteX1328" fmla="*/ 5791265 w 6634280"/>
                <a:gd name="connsiteY1328" fmla="*/ 906172 h 1738203"/>
                <a:gd name="connsiteX1329" fmla="*/ 5794011 w 6634280"/>
                <a:gd name="connsiteY1329" fmla="*/ 906172 h 1738203"/>
                <a:gd name="connsiteX1330" fmla="*/ 5796757 w 6634280"/>
                <a:gd name="connsiteY1330" fmla="*/ 903426 h 1738203"/>
                <a:gd name="connsiteX1331" fmla="*/ 5794011 w 6634280"/>
                <a:gd name="connsiteY1331" fmla="*/ 903426 h 1738203"/>
                <a:gd name="connsiteX1332" fmla="*/ 5794011 w 6634280"/>
                <a:gd name="connsiteY1332" fmla="*/ 900680 h 1738203"/>
                <a:gd name="connsiteX1333" fmla="*/ 903426 w 6634280"/>
                <a:gd name="connsiteY1333" fmla="*/ 900680 h 1738203"/>
                <a:gd name="connsiteX1334" fmla="*/ 895189 w 6634280"/>
                <a:gd name="connsiteY1334" fmla="*/ 903426 h 1738203"/>
                <a:gd name="connsiteX1335" fmla="*/ 895189 w 6634280"/>
                <a:gd name="connsiteY1335" fmla="*/ 911664 h 1738203"/>
                <a:gd name="connsiteX1336" fmla="*/ 903426 w 6634280"/>
                <a:gd name="connsiteY1336" fmla="*/ 911664 h 1738203"/>
                <a:gd name="connsiteX1337" fmla="*/ 903426 w 6634280"/>
                <a:gd name="connsiteY1337" fmla="*/ 908918 h 1738203"/>
                <a:gd name="connsiteX1338" fmla="*/ 908919 w 6634280"/>
                <a:gd name="connsiteY1338" fmla="*/ 906172 h 1738203"/>
                <a:gd name="connsiteX1339" fmla="*/ 911664 w 6634280"/>
                <a:gd name="connsiteY1339" fmla="*/ 906172 h 1738203"/>
                <a:gd name="connsiteX1340" fmla="*/ 911664 w 6634280"/>
                <a:gd name="connsiteY1340" fmla="*/ 903426 h 1738203"/>
                <a:gd name="connsiteX1341" fmla="*/ 1556969 w 6634280"/>
                <a:gd name="connsiteY1341" fmla="*/ 895188 h 1738203"/>
                <a:gd name="connsiteX1342" fmla="*/ 1565206 w 6634280"/>
                <a:gd name="connsiteY1342" fmla="*/ 897934 h 1738203"/>
                <a:gd name="connsiteX1343" fmla="*/ 1573445 w 6634280"/>
                <a:gd name="connsiteY1343" fmla="*/ 897934 h 1738203"/>
                <a:gd name="connsiteX1344" fmla="*/ 1573445 w 6634280"/>
                <a:gd name="connsiteY1344" fmla="*/ 914410 h 1738203"/>
                <a:gd name="connsiteX1345" fmla="*/ 1559715 w 6634280"/>
                <a:gd name="connsiteY1345" fmla="*/ 914410 h 1738203"/>
                <a:gd name="connsiteX1346" fmla="*/ 1562461 w 6634280"/>
                <a:gd name="connsiteY1346" fmla="*/ 903426 h 1738203"/>
                <a:gd name="connsiteX1347" fmla="*/ 1559715 w 6634280"/>
                <a:gd name="connsiteY1347" fmla="*/ 903426 h 1738203"/>
                <a:gd name="connsiteX1348" fmla="*/ 1556969 w 6634280"/>
                <a:gd name="connsiteY1348" fmla="*/ 900680 h 1738203"/>
                <a:gd name="connsiteX1349" fmla="*/ 1556969 w 6634280"/>
                <a:gd name="connsiteY1349" fmla="*/ 897934 h 1738203"/>
                <a:gd name="connsiteX1350" fmla="*/ 1419670 w 6634280"/>
                <a:gd name="connsiteY1350" fmla="*/ 892443 h 1738203"/>
                <a:gd name="connsiteX1351" fmla="*/ 1414179 w 6634280"/>
                <a:gd name="connsiteY1351" fmla="*/ 900680 h 1738203"/>
                <a:gd name="connsiteX1352" fmla="*/ 1419670 w 6634280"/>
                <a:gd name="connsiteY1352" fmla="*/ 903426 h 1738203"/>
                <a:gd name="connsiteX1353" fmla="*/ 1425162 w 6634280"/>
                <a:gd name="connsiteY1353" fmla="*/ 903426 h 1738203"/>
                <a:gd name="connsiteX1354" fmla="*/ 1433400 w 6634280"/>
                <a:gd name="connsiteY1354" fmla="*/ 897934 h 1738203"/>
                <a:gd name="connsiteX1355" fmla="*/ 1433400 w 6634280"/>
                <a:gd name="connsiteY1355" fmla="*/ 895188 h 1738203"/>
                <a:gd name="connsiteX1356" fmla="*/ 1427907 w 6634280"/>
                <a:gd name="connsiteY1356" fmla="*/ 892443 h 1738203"/>
                <a:gd name="connsiteX1357" fmla="*/ 5225594 w 6634280"/>
                <a:gd name="connsiteY1357" fmla="*/ 892442 h 1738203"/>
                <a:gd name="connsiteX1358" fmla="*/ 5225594 w 6634280"/>
                <a:gd name="connsiteY1358" fmla="*/ 895188 h 1738203"/>
                <a:gd name="connsiteX1359" fmla="*/ 5222848 w 6634280"/>
                <a:gd name="connsiteY1359" fmla="*/ 895188 h 1738203"/>
                <a:gd name="connsiteX1360" fmla="*/ 5222848 w 6634280"/>
                <a:gd name="connsiteY1360" fmla="*/ 900680 h 1738203"/>
                <a:gd name="connsiteX1361" fmla="*/ 5231086 w 6634280"/>
                <a:gd name="connsiteY1361" fmla="*/ 900680 h 1738203"/>
                <a:gd name="connsiteX1362" fmla="*/ 5239324 w 6634280"/>
                <a:gd name="connsiteY1362" fmla="*/ 900680 h 1738203"/>
                <a:gd name="connsiteX1363" fmla="*/ 5239324 w 6634280"/>
                <a:gd name="connsiteY1363" fmla="*/ 897934 h 1738203"/>
                <a:gd name="connsiteX1364" fmla="*/ 5242070 w 6634280"/>
                <a:gd name="connsiteY1364" fmla="*/ 895188 h 1738203"/>
                <a:gd name="connsiteX1365" fmla="*/ 5231086 w 6634280"/>
                <a:gd name="connsiteY1365" fmla="*/ 900680 h 1738203"/>
                <a:gd name="connsiteX1366" fmla="*/ 5231086 w 6634280"/>
                <a:gd name="connsiteY1366" fmla="*/ 895188 h 1738203"/>
                <a:gd name="connsiteX1367" fmla="*/ 5228340 w 6634280"/>
                <a:gd name="connsiteY1367" fmla="*/ 892442 h 1738203"/>
                <a:gd name="connsiteX1368" fmla="*/ 1046217 w 6634280"/>
                <a:gd name="connsiteY1368" fmla="*/ 889697 h 1738203"/>
                <a:gd name="connsiteX1369" fmla="*/ 1040725 w 6634280"/>
                <a:gd name="connsiteY1369" fmla="*/ 892443 h 1738203"/>
                <a:gd name="connsiteX1370" fmla="*/ 1035233 w 6634280"/>
                <a:gd name="connsiteY1370" fmla="*/ 895188 h 1738203"/>
                <a:gd name="connsiteX1371" fmla="*/ 1035233 w 6634280"/>
                <a:gd name="connsiteY1371" fmla="*/ 900680 h 1738203"/>
                <a:gd name="connsiteX1372" fmla="*/ 1032487 w 6634280"/>
                <a:gd name="connsiteY1372" fmla="*/ 903426 h 1738203"/>
                <a:gd name="connsiteX1373" fmla="*/ 1029742 w 6634280"/>
                <a:gd name="connsiteY1373" fmla="*/ 911664 h 1738203"/>
                <a:gd name="connsiteX1374" fmla="*/ 1035233 w 6634280"/>
                <a:gd name="connsiteY1374" fmla="*/ 903426 h 1738203"/>
                <a:gd name="connsiteX1375" fmla="*/ 1040725 w 6634280"/>
                <a:gd name="connsiteY1375" fmla="*/ 895188 h 1738203"/>
                <a:gd name="connsiteX1376" fmla="*/ 1043472 w 6634280"/>
                <a:gd name="connsiteY1376" fmla="*/ 895188 h 1738203"/>
                <a:gd name="connsiteX1377" fmla="*/ 1046217 w 6634280"/>
                <a:gd name="connsiteY1377" fmla="*/ 897934 h 1738203"/>
                <a:gd name="connsiteX1378" fmla="*/ 1048964 w 6634280"/>
                <a:gd name="connsiteY1378" fmla="*/ 897934 h 1738203"/>
                <a:gd name="connsiteX1379" fmla="*/ 1048964 w 6634280"/>
                <a:gd name="connsiteY1379" fmla="*/ 895188 h 1738203"/>
                <a:gd name="connsiteX1380" fmla="*/ 1046217 w 6634280"/>
                <a:gd name="connsiteY1380" fmla="*/ 895188 h 1738203"/>
                <a:gd name="connsiteX1381" fmla="*/ 1046217 w 6634280"/>
                <a:gd name="connsiteY1381" fmla="*/ 892443 h 1738203"/>
                <a:gd name="connsiteX1382" fmla="*/ 1002281 w 6634280"/>
                <a:gd name="connsiteY1382" fmla="*/ 889697 h 1738203"/>
                <a:gd name="connsiteX1383" fmla="*/ 1002281 w 6634280"/>
                <a:gd name="connsiteY1383" fmla="*/ 895188 h 1738203"/>
                <a:gd name="connsiteX1384" fmla="*/ 999536 w 6634280"/>
                <a:gd name="connsiteY1384" fmla="*/ 897934 h 1738203"/>
                <a:gd name="connsiteX1385" fmla="*/ 996790 w 6634280"/>
                <a:gd name="connsiteY1385" fmla="*/ 900680 h 1738203"/>
                <a:gd name="connsiteX1386" fmla="*/ 996790 w 6634280"/>
                <a:gd name="connsiteY1386" fmla="*/ 906172 h 1738203"/>
                <a:gd name="connsiteX1387" fmla="*/ 1002281 w 6634280"/>
                <a:gd name="connsiteY1387" fmla="*/ 906172 h 1738203"/>
                <a:gd name="connsiteX1388" fmla="*/ 1002281 w 6634280"/>
                <a:gd name="connsiteY1388" fmla="*/ 911664 h 1738203"/>
                <a:gd name="connsiteX1389" fmla="*/ 1005028 w 6634280"/>
                <a:gd name="connsiteY1389" fmla="*/ 908918 h 1738203"/>
                <a:gd name="connsiteX1390" fmla="*/ 1010520 w 6634280"/>
                <a:gd name="connsiteY1390" fmla="*/ 906172 h 1738203"/>
                <a:gd name="connsiteX1391" fmla="*/ 1013265 w 6634280"/>
                <a:gd name="connsiteY1391" fmla="*/ 903426 h 1738203"/>
                <a:gd name="connsiteX1392" fmla="*/ 1016011 w 6634280"/>
                <a:gd name="connsiteY1392" fmla="*/ 903426 h 1738203"/>
                <a:gd name="connsiteX1393" fmla="*/ 1016011 w 6634280"/>
                <a:gd name="connsiteY1393" fmla="*/ 895188 h 1738203"/>
                <a:gd name="connsiteX1394" fmla="*/ 1010520 w 6634280"/>
                <a:gd name="connsiteY1394" fmla="*/ 892443 h 1738203"/>
                <a:gd name="connsiteX1395" fmla="*/ 1007773 w 6634280"/>
                <a:gd name="connsiteY1395" fmla="*/ 889697 h 1738203"/>
                <a:gd name="connsiteX1396" fmla="*/ 5329941 w 6634280"/>
                <a:gd name="connsiteY1396" fmla="*/ 889696 h 1738203"/>
                <a:gd name="connsiteX1397" fmla="*/ 5329941 w 6634280"/>
                <a:gd name="connsiteY1397" fmla="*/ 895188 h 1738203"/>
                <a:gd name="connsiteX1398" fmla="*/ 5332687 w 6634280"/>
                <a:gd name="connsiteY1398" fmla="*/ 897934 h 1738203"/>
                <a:gd name="connsiteX1399" fmla="*/ 5335433 w 6634280"/>
                <a:gd name="connsiteY1399" fmla="*/ 897934 h 1738203"/>
                <a:gd name="connsiteX1400" fmla="*/ 5338179 w 6634280"/>
                <a:gd name="connsiteY1400" fmla="*/ 897934 h 1738203"/>
                <a:gd name="connsiteX1401" fmla="*/ 5338179 w 6634280"/>
                <a:gd name="connsiteY1401" fmla="*/ 895188 h 1738203"/>
                <a:gd name="connsiteX1402" fmla="*/ 5338179 w 6634280"/>
                <a:gd name="connsiteY1402" fmla="*/ 892442 h 1738203"/>
                <a:gd name="connsiteX1403" fmla="*/ 5335433 w 6634280"/>
                <a:gd name="connsiteY1403" fmla="*/ 889696 h 1738203"/>
                <a:gd name="connsiteX1404" fmla="*/ 5305227 w 6634280"/>
                <a:gd name="connsiteY1404" fmla="*/ 889696 h 1738203"/>
                <a:gd name="connsiteX1405" fmla="*/ 5305227 w 6634280"/>
                <a:gd name="connsiteY1405" fmla="*/ 892442 h 1738203"/>
                <a:gd name="connsiteX1406" fmla="*/ 5310719 w 6634280"/>
                <a:gd name="connsiteY1406" fmla="*/ 892442 h 1738203"/>
                <a:gd name="connsiteX1407" fmla="*/ 5310719 w 6634280"/>
                <a:gd name="connsiteY1407" fmla="*/ 889696 h 1738203"/>
                <a:gd name="connsiteX1408" fmla="*/ 983059 w 6634280"/>
                <a:gd name="connsiteY1408" fmla="*/ 884205 h 1738203"/>
                <a:gd name="connsiteX1409" fmla="*/ 983059 w 6634280"/>
                <a:gd name="connsiteY1409" fmla="*/ 889697 h 1738203"/>
                <a:gd name="connsiteX1410" fmla="*/ 991298 w 6634280"/>
                <a:gd name="connsiteY1410" fmla="*/ 892443 h 1738203"/>
                <a:gd name="connsiteX1411" fmla="*/ 994043 w 6634280"/>
                <a:gd name="connsiteY1411" fmla="*/ 892443 h 1738203"/>
                <a:gd name="connsiteX1412" fmla="*/ 996790 w 6634280"/>
                <a:gd name="connsiteY1412" fmla="*/ 892443 h 1738203"/>
                <a:gd name="connsiteX1413" fmla="*/ 996790 w 6634280"/>
                <a:gd name="connsiteY1413" fmla="*/ 889697 h 1738203"/>
                <a:gd name="connsiteX1414" fmla="*/ 996790 w 6634280"/>
                <a:gd name="connsiteY1414" fmla="*/ 886951 h 1738203"/>
                <a:gd name="connsiteX1415" fmla="*/ 994043 w 6634280"/>
                <a:gd name="connsiteY1415" fmla="*/ 884205 h 1738203"/>
                <a:gd name="connsiteX1416" fmla="*/ 988551 w 6634280"/>
                <a:gd name="connsiteY1416" fmla="*/ 886951 h 1738203"/>
                <a:gd name="connsiteX1417" fmla="*/ 5113009 w 6634280"/>
                <a:gd name="connsiteY1417" fmla="*/ 884204 h 1738203"/>
                <a:gd name="connsiteX1418" fmla="*/ 5113009 w 6634280"/>
                <a:gd name="connsiteY1418" fmla="*/ 886950 h 1738203"/>
                <a:gd name="connsiteX1419" fmla="*/ 5110263 w 6634280"/>
                <a:gd name="connsiteY1419" fmla="*/ 889696 h 1738203"/>
                <a:gd name="connsiteX1420" fmla="*/ 5107517 w 6634280"/>
                <a:gd name="connsiteY1420" fmla="*/ 889696 h 1738203"/>
                <a:gd name="connsiteX1421" fmla="*/ 5104771 w 6634280"/>
                <a:gd name="connsiteY1421" fmla="*/ 892442 h 1738203"/>
                <a:gd name="connsiteX1422" fmla="*/ 5113009 w 6634280"/>
                <a:gd name="connsiteY1422" fmla="*/ 892442 h 1738203"/>
                <a:gd name="connsiteX1423" fmla="*/ 5118501 w 6634280"/>
                <a:gd name="connsiteY1423" fmla="*/ 897934 h 1738203"/>
                <a:gd name="connsiteX1424" fmla="*/ 5123993 w 6634280"/>
                <a:gd name="connsiteY1424" fmla="*/ 895188 h 1738203"/>
                <a:gd name="connsiteX1425" fmla="*/ 5129485 w 6634280"/>
                <a:gd name="connsiteY1425" fmla="*/ 892442 h 1738203"/>
                <a:gd name="connsiteX1426" fmla="*/ 5143214 w 6634280"/>
                <a:gd name="connsiteY1426" fmla="*/ 889696 h 1738203"/>
                <a:gd name="connsiteX1427" fmla="*/ 5143214 w 6634280"/>
                <a:gd name="connsiteY1427" fmla="*/ 884204 h 1738203"/>
                <a:gd name="connsiteX1428" fmla="*/ 5132230 w 6634280"/>
                <a:gd name="connsiteY1428" fmla="*/ 884204 h 1738203"/>
                <a:gd name="connsiteX1429" fmla="*/ 5123993 w 6634280"/>
                <a:gd name="connsiteY1429" fmla="*/ 889696 h 1738203"/>
                <a:gd name="connsiteX1430" fmla="*/ 5121247 w 6634280"/>
                <a:gd name="connsiteY1430" fmla="*/ 884204 h 1738203"/>
                <a:gd name="connsiteX1431" fmla="*/ 5167928 w 6634280"/>
                <a:gd name="connsiteY1431" fmla="*/ 881458 h 1738203"/>
                <a:gd name="connsiteX1432" fmla="*/ 5170674 w 6634280"/>
                <a:gd name="connsiteY1432" fmla="*/ 884204 h 1738203"/>
                <a:gd name="connsiteX1433" fmla="*/ 5176166 w 6634280"/>
                <a:gd name="connsiteY1433" fmla="*/ 884204 h 1738203"/>
                <a:gd name="connsiteX1434" fmla="*/ 5176166 w 6634280"/>
                <a:gd name="connsiteY1434" fmla="*/ 881458 h 1738203"/>
                <a:gd name="connsiteX1435" fmla="*/ 1032487 w 6634280"/>
                <a:gd name="connsiteY1435" fmla="*/ 878713 h 1738203"/>
                <a:gd name="connsiteX1436" fmla="*/ 1032487 w 6634280"/>
                <a:gd name="connsiteY1436" fmla="*/ 884205 h 1738203"/>
                <a:gd name="connsiteX1437" fmla="*/ 1035233 w 6634280"/>
                <a:gd name="connsiteY1437" fmla="*/ 884205 h 1738203"/>
                <a:gd name="connsiteX1438" fmla="*/ 1035233 w 6634280"/>
                <a:gd name="connsiteY1438" fmla="*/ 878713 h 1738203"/>
                <a:gd name="connsiteX1439" fmla="*/ 952854 w 6634280"/>
                <a:gd name="connsiteY1439" fmla="*/ 878713 h 1738203"/>
                <a:gd name="connsiteX1440" fmla="*/ 950108 w 6634280"/>
                <a:gd name="connsiteY1440" fmla="*/ 884205 h 1738203"/>
                <a:gd name="connsiteX1441" fmla="*/ 950108 w 6634280"/>
                <a:gd name="connsiteY1441" fmla="*/ 886951 h 1738203"/>
                <a:gd name="connsiteX1442" fmla="*/ 952854 w 6634280"/>
                <a:gd name="connsiteY1442" fmla="*/ 892443 h 1738203"/>
                <a:gd name="connsiteX1443" fmla="*/ 955600 w 6634280"/>
                <a:gd name="connsiteY1443" fmla="*/ 895188 h 1738203"/>
                <a:gd name="connsiteX1444" fmla="*/ 958346 w 6634280"/>
                <a:gd name="connsiteY1444" fmla="*/ 895188 h 1738203"/>
                <a:gd name="connsiteX1445" fmla="*/ 961092 w 6634280"/>
                <a:gd name="connsiteY1445" fmla="*/ 892443 h 1738203"/>
                <a:gd name="connsiteX1446" fmla="*/ 961092 w 6634280"/>
                <a:gd name="connsiteY1446" fmla="*/ 889697 h 1738203"/>
                <a:gd name="connsiteX1447" fmla="*/ 955600 w 6634280"/>
                <a:gd name="connsiteY1447" fmla="*/ 886951 h 1738203"/>
                <a:gd name="connsiteX1448" fmla="*/ 950108 w 6634280"/>
                <a:gd name="connsiteY1448" fmla="*/ 886951 h 1738203"/>
                <a:gd name="connsiteX1449" fmla="*/ 952854 w 6634280"/>
                <a:gd name="connsiteY1449" fmla="*/ 884205 h 1738203"/>
                <a:gd name="connsiteX1450" fmla="*/ 5898358 w 6634280"/>
                <a:gd name="connsiteY1450" fmla="*/ 878712 h 1738203"/>
                <a:gd name="connsiteX1451" fmla="*/ 5901104 w 6634280"/>
                <a:gd name="connsiteY1451" fmla="*/ 881458 h 1738203"/>
                <a:gd name="connsiteX1452" fmla="*/ 5903850 w 6634280"/>
                <a:gd name="connsiteY1452" fmla="*/ 886950 h 1738203"/>
                <a:gd name="connsiteX1453" fmla="*/ 5906596 w 6634280"/>
                <a:gd name="connsiteY1453" fmla="*/ 884204 h 1738203"/>
                <a:gd name="connsiteX1454" fmla="*/ 5909342 w 6634280"/>
                <a:gd name="connsiteY1454" fmla="*/ 881458 h 1738203"/>
                <a:gd name="connsiteX1455" fmla="*/ 5903850 w 6634280"/>
                <a:gd name="connsiteY1455" fmla="*/ 881458 h 1738203"/>
                <a:gd name="connsiteX1456" fmla="*/ 5275021 w 6634280"/>
                <a:gd name="connsiteY1456" fmla="*/ 873220 h 1738203"/>
                <a:gd name="connsiteX1457" fmla="*/ 5272275 w 6634280"/>
                <a:gd name="connsiteY1457" fmla="*/ 878712 h 1738203"/>
                <a:gd name="connsiteX1458" fmla="*/ 5277767 w 6634280"/>
                <a:gd name="connsiteY1458" fmla="*/ 878712 h 1738203"/>
                <a:gd name="connsiteX1459" fmla="*/ 5277767 w 6634280"/>
                <a:gd name="connsiteY1459" fmla="*/ 873220 h 1738203"/>
                <a:gd name="connsiteX1460" fmla="*/ 930887 w 6634280"/>
                <a:gd name="connsiteY1460" fmla="*/ 870475 h 1738203"/>
                <a:gd name="connsiteX1461" fmla="*/ 928141 w 6634280"/>
                <a:gd name="connsiteY1461" fmla="*/ 873221 h 1738203"/>
                <a:gd name="connsiteX1462" fmla="*/ 928141 w 6634280"/>
                <a:gd name="connsiteY1462" fmla="*/ 878713 h 1738203"/>
                <a:gd name="connsiteX1463" fmla="*/ 930887 w 6634280"/>
                <a:gd name="connsiteY1463" fmla="*/ 878713 h 1738203"/>
                <a:gd name="connsiteX1464" fmla="*/ 933632 w 6634280"/>
                <a:gd name="connsiteY1464" fmla="*/ 881459 h 1738203"/>
                <a:gd name="connsiteX1465" fmla="*/ 936378 w 6634280"/>
                <a:gd name="connsiteY1465" fmla="*/ 884205 h 1738203"/>
                <a:gd name="connsiteX1466" fmla="*/ 936378 w 6634280"/>
                <a:gd name="connsiteY1466" fmla="*/ 875967 h 1738203"/>
                <a:gd name="connsiteX1467" fmla="*/ 5873644 w 6634280"/>
                <a:gd name="connsiteY1467" fmla="*/ 870475 h 1738203"/>
                <a:gd name="connsiteX1468" fmla="*/ 5873644 w 6634280"/>
                <a:gd name="connsiteY1468" fmla="*/ 878712 h 1738203"/>
                <a:gd name="connsiteX1469" fmla="*/ 5879136 w 6634280"/>
                <a:gd name="connsiteY1469" fmla="*/ 875966 h 1738203"/>
                <a:gd name="connsiteX1470" fmla="*/ 5879136 w 6634280"/>
                <a:gd name="connsiteY1470" fmla="*/ 870475 h 1738203"/>
                <a:gd name="connsiteX1471" fmla="*/ 5203626 w 6634280"/>
                <a:gd name="connsiteY1471" fmla="*/ 870475 h 1738203"/>
                <a:gd name="connsiteX1472" fmla="*/ 5206372 w 6634280"/>
                <a:gd name="connsiteY1472" fmla="*/ 875966 h 1738203"/>
                <a:gd name="connsiteX1473" fmla="*/ 5209118 w 6634280"/>
                <a:gd name="connsiteY1473" fmla="*/ 878712 h 1738203"/>
                <a:gd name="connsiteX1474" fmla="*/ 5211864 w 6634280"/>
                <a:gd name="connsiteY1474" fmla="*/ 878712 h 1738203"/>
                <a:gd name="connsiteX1475" fmla="*/ 5211864 w 6634280"/>
                <a:gd name="connsiteY1475" fmla="*/ 870475 h 1738203"/>
                <a:gd name="connsiteX1476" fmla="*/ 1013265 w 6634280"/>
                <a:gd name="connsiteY1476" fmla="*/ 867729 h 1738203"/>
                <a:gd name="connsiteX1477" fmla="*/ 1013265 w 6634280"/>
                <a:gd name="connsiteY1477" fmla="*/ 873221 h 1738203"/>
                <a:gd name="connsiteX1478" fmla="*/ 1024250 w 6634280"/>
                <a:gd name="connsiteY1478" fmla="*/ 873221 h 1738203"/>
                <a:gd name="connsiteX1479" fmla="*/ 1018758 w 6634280"/>
                <a:gd name="connsiteY1479" fmla="*/ 870475 h 1738203"/>
                <a:gd name="connsiteX1480" fmla="*/ 1414179 w 6634280"/>
                <a:gd name="connsiteY1480" fmla="*/ 864983 h 1738203"/>
                <a:gd name="connsiteX1481" fmla="*/ 1414179 w 6634280"/>
                <a:gd name="connsiteY1481" fmla="*/ 870475 h 1738203"/>
                <a:gd name="connsiteX1482" fmla="*/ 1416924 w 6634280"/>
                <a:gd name="connsiteY1482" fmla="*/ 870475 h 1738203"/>
                <a:gd name="connsiteX1483" fmla="*/ 1419670 w 6634280"/>
                <a:gd name="connsiteY1483" fmla="*/ 870475 h 1738203"/>
                <a:gd name="connsiteX1484" fmla="*/ 1419670 w 6634280"/>
                <a:gd name="connsiteY1484" fmla="*/ 873221 h 1738203"/>
                <a:gd name="connsiteX1485" fmla="*/ 1422416 w 6634280"/>
                <a:gd name="connsiteY1485" fmla="*/ 873221 h 1738203"/>
                <a:gd name="connsiteX1486" fmla="*/ 1422416 w 6634280"/>
                <a:gd name="connsiteY1486" fmla="*/ 867729 h 1738203"/>
                <a:gd name="connsiteX1487" fmla="*/ 1419670 w 6634280"/>
                <a:gd name="connsiteY1487" fmla="*/ 867729 h 1738203"/>
                <a:gd name="connsiteX1488" fmla="*/ 1416924 w 6634280"/>
                <a:gd name="connsiteY1488" fmla="*/ 864983 h 1738203"/>
                <a:gd name="connsiteX1489" fmla="*/ 5527651 w 6634280"/>
                <a:gd name="connsiteY1489" fmla="*/ 864983 h 1738203"/>
                <a:gd name="connsiteX1490" fmla="*/ 5522159 w 6634280"/>
                <a:gd name="connsiteY1490" fmla="*/ 867729 h 1738203"/>
                <a:gd name="connsiteX1491" fmla="*/ 5522159 w 6634280"/>
                <a:gd name="connsiteY1491" fmla="*/ 870475 h 1738203"/>
                <a:gd name="connsiteX1492" fmla="*/ 5527651 w 6634280"/>
                <a:gd name="connsiteY1492" fmla="*/ 870475 h 1738203"/>
                <a:gd name="connsiteX1493" fmla="*/ 5530397 w 6634280"/>
                <a:gd name="connsiteY1493" fmla="*/ 870475 h 1738203"/>
                <a:gd name="connsiteX1494" fmla="*/ 5530397 w 6634280"/>
                <a:gd name="connsiteY1494" fmla="*/ 867729 h 1738203"/>
                <a:gd name="connsiteX1495" fmla="*/ 1548731 w 6634280"/>
                <a:gd name="connsiteY1495" fmla="*/ 856745 h 1738203"/>
                <a:gd name="connsiteX1496" fmla="*/ 1548731 w 6634280"/>
                <a:gd name="connsiteY1496" fmla="*/ 862237 h 1738203"/>
                <a:gd name="connsiteX1497" fmla="*/ 1554223 w 6634280"/>
                <a:gd name="connsiteY1497" fmla="*/ 862237 h 1738203"/>
                <a:gd name="connsiteX1498" fmla="*/ 1554223 w 6634280"/>
                <a:gd name="connsiteY1498" fmla="*/ 859491 h 1738203"/>
                <a:gd name="connsiteX1499" fmla="*/ 1551477 w 6634280"/>
                <a:gd name="connsiteY1499" fmla="*/ 856745 h 1738203"/>
                <a:gd name="connsiteX1500" fmla="*/ 1114868 w 6634280"/>
                <a:gd name="connsiteY1500" fmla="*/ 856745 h 1738203"/>
                <a:gd name="connsiteX1501" fmla="*/ 1114868 w 6634280"/>
                <a:gd name="connsiteY1501" fmla="*/ 862237 h 1738203"/>
                <a:gd name="connsiteX1502" fmla="*/ 1120359 w 6634280"/>
                <a:gd name="connsiteY1502" fmla="*/ 862237 h 1738203"/>
                <a:gd name="connsiteX1503" fmla="*/ 1123105 w 6634280"/>
                <a:gd name="connsiteY1503" fmla="*/ 856745 h 1738203"/>
                <a:gd name="connsiteX1504" fmla="*/ 958346 w 6634280"/>
                <a:gd name="connsiteY1504" fmla="*/ 856745 h 1738203"/>
                <a:gd name="connsiteX1505" fmla="*/ 958346 w 6634280"/>
                <a:gd name="connsiteY1505" fmla="*/ 862237 h 1738203"/>
                <a:gd name="connsiteX1506" fmla="*/ 963838 w 6634280"/>
                <a:gd name="connsiteY1506" fmla="*/ 862237 h 1738203"/>
                <a:gd name="connsiteX1507" fmla="*/ 963838 w 6634280"/>
                <a:gd name="connsiteY1507" fmla="*/ 856745 h 1738203"/>
                <a:gd name="connsiteX1508" fmla="*/ 922648 w 6634280"/>
                <a:gd name="connsiteY1508" fmla="*/ 856745 h 1738203"/>
                <a:gd name="connsiteX1509" fmla="*/ 919902 w 6634280"/>
                <a:gd name="connsiteY1509" fmla="*/ 859491 h 1738203"/>
                <a:gd name="connsiteX1510" fmla="*/ 919902 w 6634280"/>
                <a:gd name="connsiteY1510" fmla="*/ 862237 h 1738203"/>
                <a:gd name="connsiteX1511" fmla="*/ 922648 w 6634280"/>
                <a:gd name="connsiteY1511" fmla="*/ 862237 h 1738203"/>
                <a:gd name="connsiteX1512" fmla="*/ 925395 w 6634280"/>
                <a:gd name="connsiteY1512" fmla="*/ 862237 h 1738203"/>
                <a:gd name="connsiteX1513" fmla="*/ 925395 w 6634280"/>
                <a:gd name="connsiteY1513" fmla="*/ 859491 h 1738203"/>
                <a:gd name="connsiteX1514" fmla="*/ 5615523 w 6634280"/>
                <a:gd name="connsiteY1514" fmla="*/ 853999 h 1738203"/>
                <a:gd name="connsiteX1515" fmla="*/ 5607285 w 6634280"/>
                <a:gd name="connsiteY1515" fmla="*/ 856745 h 1738203"/>
                <a:gd name="connsiteX1516" fmla="*/ 5604539 w 6634280"/>
                <a:gd name="connsiteY1516" fmla="*/ 862237 h 1738203"/>
                <a:gd name="connsiteX1517" fmla="*/ 5610031 w 6634280"/>
                <a:gd name="connsiteY1517" fmla="*/ 862237 h 1738203"/>
                <a:gd name="connsiteX1518" fmla="*/ 5615523 w 6634280"/>
                <a:gd name="connsiteY1518" fmla="*/ 867729 h 1738203"/>
                <a:gd name="connsiteX1519" fmla="*/ 5069073 w 6634280"/>
                <a:gd name="connsiteY1519" fmla="*/ 853999 h 1738203"/>
                <a:gd name="connsiteX1520" fmla="*/ 5069073 w 6634280"/>
                <a:gd name="connsiteY1520" fmla="*/ 859491 h 1738203"/>
                <a:gd name="connsiteX1521" fmla="*/ 5071819 w 6634280"/>
                <a:gd name="connsiteY1521" fmla="*/ 864983 h 1738203"/>
                <a:gd name="connsiteX1522" fmla="*/ 5077311 w 6634280"/>
                <a:gd name="connsiteY1522" fmla="*/ 867729 h 1738203"/>
                <a:gd name="connsiteX1523" fmla="*/ 5080057 w 6634280"/>
                <a:gd name="connsiteY1523" fmla="*/ 862237 h 1738203"/>
                <a:gd name="connsiteX1524" fmla="*/ 5080057 w 6634280"/>
                <a:gd name="connsiteY1524" fmla="*/ 853999 h 1738203"/>
                <a:gd name="connsiteX1525" fmla="*/ 895189 w 6634280"/>
                <a:gd name="connsiteY1525" fmla="*/ 851253 h 1738203"/>
                <a:gd name="connsiteX1526" fmla="*/ 895189 w 6634280"/>
                <a:gd name="connsiteY1526" fmla="*/ 859491 h 1738203"/>
                <a:gd name="connsiteX1527" fmla="*/ 895189 w 6634280"/>
                <a:gd name="connsiteY1527" fmla="*/ 862237 h 1738203"/>
                <a:gd name="connsiteX1528" fmla="*/ 895189 w 6634280"/>
                <a:gd name="connsiteY1528" fmla="*/ 864983 h 1738203"/>
                <a:gd name="connsiteX1529" fmla="*/ 900680 w 6634280"/>
                <a:gd name="connsiteY1529" fmla="*/ 859491 h 1738203"/>
                <a:gd name="connsiteX1530" fmla="*/ 911664 w 6634280"/>
                <a:gd name="connsiteY1530" fmla="*/ 859491 h 1738203"/>
                <a:gd name="connsiteX1531" fmla="*/ 911664 w 6634280"/>
                <a:gd name="connsiteY1531" fmla="*/ 856745 h 1738203"/>
                <a:gd name="connsiteX1532" fmla="*/ 908919 w 6634280"/>
                <a:gd name="connsiteY1532" fmla="*/ 856745 h 1738203"/>
                <a:gd name="connsiteX1533" fmla="*/ 908919 w 6634280"/>
                <a:gd name="connsiteY1533" fmla="*/ 853999 h 1738203"/>
                <a:gd name="connsiteX1534" fmla="*/ 908919 w 6634280"/>
                <a:gd name="connsiteY1534" fmla="*/ 851253 h 1738203"/>
                <a:gd name="connsiteX1535" fmla="*/ 719446 w 6634280"/>
                <a:gd name="connsiteY1535" fmla="*/ 851253 h 1738203"/>
                <a:gd name="connsiteX1536" fmla="*/ 722192 w 6634280"/>
                <a:gd name="connsiteY1536" fmla="*/ 853999 h 1738203"/>
                <a:gd name="connsiteX1537" fmla="*/ 722192 w 6634280"/>
                <a:gd name="connsiteY1537" fmla="*/ 856745 h 1738203"/>
                <a:gd name="connsiteX1538" fmla="*/ 724938 w 6634280"/>
                <a:gd name="connsiteY1538" fmla="*/ 856745 h 1738203"/>
                <a:gd name="connsiteX1539" fmla="*/ 724938 w 6634280"/>
                <a:gd name="connsiteY1539" fmla="*/ 851253 h 1738203"/>
                <a:gd name="connsiteX1540" fmla="*/ 722192 w 6634280"/>
                <a:gd name="connsiteY1540" fmla="*/ 851253 h 1738203"/>
                <a:gd name="connsiteX1541" fmla="*/ 5307973 w 6634280"/>
                <a:gd name="connsiteY1541" fmla="*/ 851253 h 1738203"/>
                <a:gd name="connsiteX1542" fmla="*/ 5307973 w 6634280"/>
                <a:gd name="connsiteY1542" fmla="*/ 856745 h 1738203"/>
                <a:gd name="connsiteX1543" fmla="*/ 5310719 w 6634280"/>
                <a:gd name="connsiteY1543" fmla="*/ 859491 h 1738203"/>
                <a:gd name="connsiteX1544" fmla="*/ 5316211 w 6634280"/>
                <a:gd name="connsiteY1544" fmla="*/ 859491 h 1738203"/>
                <a:gd name="connsiteX1545" fmla="*/ 5316211 w 6634280"/>
                <a:gd name="connsiteY1545" fmla="*/ 856745 h 1738203"/>
                <a:gd name="connsiteX1546" fmla="*/ 5316211 w 6634280"/>
                <a:gd name="connsiteY1546" fmla="*/ 853999 h 1738203"/>
                <a:gd name="connsiteX1547" fmla="*/ 5313465 w 6634280"/>
                <a:gd name="connsiteY1547" fmla="*/ 851253 h 1738203"/>
                <a:gd name="connsiteX1548" fmla="*/ 1449877 w 6634280"/>
                <a:gd name="connsiteY1548" fmla="*/ 848507 h 1738203"/>
                <a:gd name="connsiteX1549" fmla="*/ 1447130 w 6634280"/>
                <a:gd name="connsiteY1549" fmla="*/ 851253 h 1738203"/>
                <a:gd name="connsiteX1550" fmla="*/ 1447130 w 6634280"/>
                <a:gd name="connsiteY1550" fmla="*/ 856745 h 1738203"/>
                <a:gd name="connsiteX1551" fmla="*/ 1447130 w 6634280"/>
                <a:gd name="connsiteY1551" fmla="*/ 859491 h 1738203"/>
                <a:gd name="connsiteX1552" fmla="*/ 1452622 w 6634280"/>
                <a:gd name="connsiteY1552" fmla="*/ 864983 h 1738203"/>
                <a:gd name="connsiteX1553" fmla="*/ 1458113 w 6634280"/>
                <a:gd name="connsiteY1553" fmla="*/ 867729 h 1738203"/>
                <a:gd name="connsiteX1554" fmla="*/ 1458113 w 6634280"/>
                <a:gd name="connsiteY1554" fmla="*/ 870475 h 1738203"/>
                <a:gd name="connsiteX1555" fmla="*/ 1458113 w 6634280"/>
                <a:gd name="connsiteY1555" fmla="*/ 873221 h 1738203"/>
                <a:gd name="connsiteX1556" fmla="*/ 1471844 w 6634280"/>
                <a:gd name="connsiteY1556" fmla="*/ 873221 h 1738203"/>
                <a:gd name="connsiteX1557" fmla="*/ 1474589 w 6634280"/>
                <a:gd name="connsiteY1557" fmla="*/ 873221 h 1738203"/>
                <a:gd name="connsiteX1558" fmla="*/ 1480081 w 6634280"/>
                <a:gd name="connsiteY1558" fmla="*/ 870475 h 1738203"/>
                <a:gd name="connsiteX1559" fmla="*/ 1474589 w 6634280"/>
                <a:gd name="connsiteY1559" fmla="*/ 864983 h 1738203"/>
                <a:gd name="connsiteX1560" fmla="*/ 1474589 w 6634280"/>
                <a:gd name="connsiteY1560" fmla="*/ 856745 h 1738203"/>
                <a:gd name="connsiteX1561" fmla="*/ 1469098 w 6634280"/>
                <a:gd name="connsiteY1561" fmla="*/ 856745 h 1738203"/>
                <a:gd name="connsiteX1562" fmla="*/ 1466353 w 6634280"/>
                <a:gd name="connsiteY1562" fmla="*/ 853999 h 1738203"/>
                <a:gd name="connsiteX1563" fmla="*/ 1466353 w 6634280"/>
                <a:gd name="connsiteY1563" fmla="*/ 851253 h 1738203"/>
                <a:gd name="connsiteX1564" fmla="*/ 1455368 w 6634280"/>
                <a:gd name="connsiteY1564" fmla="*/ 848507 h 1738203"/>
                <a:gd name="connsiteX1565" fmla="*/ 1013265 w 6634280"/>
                <a:gd name="connsiteY1565" fmla="*/ 845761 h 1738203"/>
                <a:gd name="connsiteX1566" fmla="*/ 1013265 w 6634280"/>
                <a:gd name="connsiteY1566" fmla="*/ 851253 h 1738203"/>
                <a:gd name="connsiteX1567" fmla="*/ 1018758 w 6634280"/>
                <a:gd name="connsiteY1567" fmla="*/ 851253 h 1738203"/>
                <a:gd name="connsiteX1568" fmla="*/ 1018758 w 6634280"/>
                <a:gd name="connsiteY1568" fmla="*/ 845761 h 1738203"/>
                <a:gd name="connsiteX1569" fmla="*/ 1002281 w 6634280"/>
                <a:gd name="connsiteY1569" fmla="*/ 845761 h 1738203"/>
                <a:gd name="connsiteX1570" fmla="*/ 1002281 w 6634280"/>
                <a:gd name="connsiteY1570" fmla="*/ 851253 h 1738203"/>
                <a:gd name="connsiteX1571" fmla="*/ 1005028 w 6634280"/>
                <a:gd name="connsiteY1571" fmla="*/ 851253 h 1738203"/>
                <a:gd name="connsiteX1572" fmla="*/ 1005028 w 6634280"/>
                <a:gd name="connsiteY1572" fmla="*/ 845761 h 1738203"/>
                <a:gd name="connsiteX1573" fmla="*/ 969330 w 6634280"/>
                <a:gd name="connsiteY1573" fmla="*/ 845761 h 1738203"/>
                <a:gd name="connsiteX1574" fmla="*/ 969330 w 6634280"/>
                <a:gd name="connsiteY1574" fmla="*/ 848507 h 1738203"/>
                <a:gd name="connsiteX1575" fmla="*/ 974822 w 6634280"/>
                <a:gd name="connsiteY1575" fmla="*/ 851253 h 1738203"/>
                <a:gd name="connsiteX1576" fmla="*/ 977568 w 6634280"/>
                <a:gd name="connsiteY1576" fmla="*/ 848507 h 1738203"/>
                <a:gd name="connsiteX1577" fmla="*/ 977568 w 6634280"/>
                <a:gd name="connsiteY1577" fmla="*/ 845761 h 1738203"/>
                <a:gd name="connsiteX1578" fmla="*/ 972076 w 6634280"/>
                <a:gd name="connsiteY1578" fmla="*/ 845761 h 1738203"/>
                <a:gd name="connsiteX1579" fmla="*/ 939124 w 6634280"/>
                <a:gd name="connsiteY1579" fmla="*/ 845761 h 1738203"/>
                <a:gd name="connsiteX1580" fmla="*/ 930887 w 6634280"/>
                <a:gd name="connsiteY1580" fmla="*/ 848507 h 1738203"/>
                <a:gd name="connsiteX1581" fmla="*/ 928141 w 6634280"/>
                <a:gd name="connsiteY1581" fmla="*/ 851253 h 1738203"/>
                <a:gd name="connsiteX1582" fmla="*/ 928141 w 6634280"/>
                <a:gd name="connsiteY1582" fmla="*/ 856745 h 1738203"/>
                <a:gd name="connsiteX1583" fmla="*/ 930887 w 6634280"/>
                <a:gd name="connsiteY1583" fmla="*/ 853999 h 1738203"/>
                <a:gd name="connsiteX1584" fmla="*/ 933632 w 6634280"/>
                <a:gd name="connsiteY1584" fmla="*/ 851253 h 1738203"/>
                <a:gd name="connsiteX1585" fmla="*/ 936378 w 6634280"/>
                <a:gd name="connsiteY1585" fmla="*/ 851253 h 1738203"/>
                <a:gd name="connsiteX1586" fmla="*/ 936378 w 6634280"/>
                <a:gd name="connsiteY1586" fmla="*/ 856745 h 1738203"/>
                <a:gd name="connsiteX1587" fmla="*/ 939124 w 6634280"/>
                <a:gd name="connsiteY1587" fmla="*/ 856745 h 1738203"/>
                <a:gd name="connsiteX1588" fmla="*/ 1290611 w 6634280"/>
                <a:gd name="connsiteY1588" fmla="*/ 843015 h 1738203"/>
                <a:gd name="connsiteX1589" fmla="*/ 1290611 w 6634280"/>
                <a:gd name="connsiteY1589" fmla="*/ 845761 h 1738203"/>
                <a:gd name="connsiteX1590" fmla="*/ 1287865 w 6634280"/>
                <a:gd name="connsiteY1590" fmla="*/ 845761 h 1738203"/>
                <a:gd name="connsiteX1591" fmla="*/ 1287865 w 6634280"/>
                <a:gd name="connsiteY1591" fmla="*/ 848507 h 1738203"/>
                <a:gd name="connsiteX1592" fmla="*/ 1296101 w 6634280"/>
                <a:gd name="connsiteY1592" fmla="*/ 848507 h 1738203"/>
                <a:gd name="connsiteX1593" fmla="*/ 1296101 w 6634280"/>
                <a:gd name="connsiteY1593" fmla="*/ 843015 h 1738203"/>
                <a:gd name="connsiteX1594" fmla="*/ 1035233 w 6634280"/>
                <a:gd name="connsiteY1594" fmla="*/ 843015 h 1738203"/>
                <a:gd name="connsiteX1595" fmla="*/ 1040725 w 6634280"/>
                <a:gd name="connsiteY1595" fmla="*/ 845761 h 1738203"/>
                <a:gd name="connsiteX1596" fmla="*/ 1048964 w 6634280"/>
                <a:gd name="connsiteY1596" fmla="*/ 845761 h 1738203"/>
                <a:gd name="connsiteX1597" fmla="*/ 1054456 w 6634280"/>
                <a:gd name="connsiteY1597" fmla="*/ 843015 h 1738203"/>
                <a:gd name="connsiteX1598" fmla="*/ 1040725 w 6634280"/>
                <a:gd name="connsiteY1598" fmla="*/ 843015 h 1738203"/>
                <a:gd name="connsiteX1599" fmla="*/ 656289 w 6634280"/>
                <a:gd name="connsiteY1599" fmla="*/ 840269 h 1738203"/>
                <a:gd name="connsiteX1600" fmla="*/ 656289 w 6634280"/>
                <a:gd name="connsiteY1600" fmla="*/ 845761 h 1738203"/>
                <a:gd name="connsiteX1601" fmla="*/ 656289 w 6634280"/>
                <a:gd name="connsiteY1601" fmla="*/ 851253 h 1738203"/>
                <a:gd name="connsiteX1602" fmla="*/ 659035 w 6634280"/>
                <a:gd name="connsiteY1602" fmla="*/ 851253 h 1738203"/>
                <a:gd name="connsiteX1603" fmla="*/ 661780 w 6634280"/>
                <a:gd name="connsiteY1603" fmla="*/ 851253 h 1738203"/>
                <a:gd name="connsiteX1604" fmla="*/ 661780 w 6634280"/>
                <a:gd name="connsiteY1604" fmla="*/ 845761 h 1738203"/>
                <a:gd name="connsiteX1605" fmla="*/ 661780 w 6634280"/>
                <a:gd name="connsiteY1605" fmla="*/ 843015 h 1738203"/>
                <a:gd name="connsiteX1606" fmla="*/ 5091041 w 6634280"/>
                <a:gd name="connsiteY1606" fmla="*/ 837523 h 1738203"/>
                <a:gd name="connsiteX1607" fmla="*/ 5091041 w 6634280"/>
                <a:gd name="connsiteY1607" fmla="*/ 843015 h 1738203"/>
                <a:gd name="connsiteX1608" fmla="*/ 5093787 w 6634280"/>
                <a:gd name="connsiteY1608" fmla="*/ 845761 h 1738203"/>
                <a:gd name="connsiteX1609" fmla="*/ 5099279 w 6634280"/>
                <a:gd name="connsiteY1609" fmla="*/ 843015 h 1738203"/>
                <a:gd name="connsiteX1610" fmla="*/ 5099279 w 6634280"/>
                <a:gd name="connsiteY1610" fmla="*/ 840269 h 1738203"/>
                <a:gd name="connsiteX1611" fmla="*/ 5096533 w 6634280"/>
                <a:gd name="connsiteY1611" fmla="*/ 837523 h 1738203"/>
                <a:gd name="connsiteX1612" fmla="*/ 906173 w 6634280"/>
                <a:gd name="connsiteY1612" fmla="*/ 837523 h 1738203"/>
                <a:gd name="connsiteX1613" fmla="*/ 906173 w 6634280"/>
                <a:gd name="connsiteY1613" fmla="*/ 840269 h 1738203"/>
                <a:gd name="connsiteX1614" fmla="*/ 911664 w 6634280"/>
                <a:gd name="connsiteY1614" fmla="*/ 843015 h 1738203"/>
                <a:gd name="connsiteX1615" fmla="*/ 911664 w 6634280"/>
                <a:gd name="connsiteY1615" fmla="*/ 837523 h 1738203"/>
                <a:gd name="connsiteX1616" fmla="*/ 236154 w 6634280"/>
                <a:gd name="connsiteY1616" fmla="*/ 837523 h 1738203"/>
                <a:gd name="connsiteX1617" fmla="*/ 233408 w 6634280"/>
                <a:gd name="connsiteY1617" fmla="*/ 840269 h 1738203"/>
                <a:gd name="connsiteX1618" fmla="*/ 233408 w 6634280"/>
                <a:gd name="connsiteY1618" fmla="*/ 843015 h 1738203"/>
                <a:gd name="connsiteX1619" fmla="*/ 233408 w 6634280"/>
                <a:gd name="connsiteY1619" fmla="*/ 845761 h 1738203"/>
                <a:gd name="connsiteX1620" fmla="*/ 236154 w 6634280"/>
                <a:gd name="connsiteY1620" fmla="*/ 848507 h 1738203"/>
                <a:gd name="connsiteX1621" fmla="*/ 241646 w 6634280"/>
                <a:gd name="connsiteY1621" fmla="*/ 845761 h 1738203"/>
                <a:gd name="connsiteX1622" fmla="*/ 241646 w 6634280"/>
                <a:gd name="connsiteY1622" fmla="*/ 843015 h 1738203"/>
                <a:gd name="connsiteX1623" fmla="*/ 244392 w 6634280"/>
                <a:gd name="connsiteY1623" fmla="*/ 837523 h 1738203"/>
                <a:gd name="connsiteX1624" fmla="*/ 214186 w 6634280"/>
                <a:gd name="connsiteY1624" fmla="*/ 837523 h 1738203"/>
                <a:gd name="connsiteX1625" fmla="*/ 214186 w 6634280"/>
                <a:gd name="connsiteY1625" fmla="*/ 843015 h 1738203"/>
                <a:gd name="connsiteX1626" fmla="*/ 214186 w 6634280"/>
                <a:gd name="connsiteY1626" fmla="*/ 848507 h 1738203"/>
                <a:gd name="connsiteX1627" fmla="*/ 219678 w 6634280"/>
                <a:gd name="connsiteY1627" fmla="*/ 845761 h 1738203"/>
                <a:gd name="connsiteX1628" fmla="*/ 222424 w 6634280"/>
                <a:gd name="connsiteY1628" fmla="*/ 843015 h 1738203"/>
                <a:gd name="connsiteX1629" fmla="*/ 219678 w 6634280"/>
                <a:gd name="connsiteY1629" fmla="*/ 840269 h 1738203"/>
                <a:gd name="connsiteX1630" fmla="*/ 219678 w 6634280"/>
                <a:gd name="connsiteY1630" fmla="*/ 837523 h 1738203"/>
                <a:gd name="connsiteX1631" fmla="*/ 216932 w 6634280"/>
                <a:gd name="connsiteY1631" fmla="*/ 837523 h 1738203"/>
                <a:gd name="connsiteX1632" fmla="*/ 1518526 w 6634280"/>
                <a:gd name="connsiteY1632" fmla="*/ 834777 h 1738203"/>
                <a:gd name="connsiteX1633" fmla="*/ 1513033 w 6634280"/>
                <a:gd name="connsiteY1633" fmla="*/ 837523 h 1738203"/>
                <a:gd name="connsiteX1634" fmla="*/ 1507541 w 6634280"/>
                <a:gd name="connsiteY1634" fmla="*/ 840269 h 1738203"/>
                <a:gd name="connsiteX1635" fmla="*/ 1507541 w 6634280"/>
                <a:gd name="connsiteY1635" fmla="*/ 848507 h 1738203"/>
                <a:gd name="connsiteX1636" fmla="*/ 1504796 w 6634280"/>
                <a:gd name="connsiteY1636" fmla="*/ 856745 h 1738203"/>
                <a:gd name="connsiteX1637" fmla="*/ 1502050 w 6634280"/>
                <a:gd name="connsiteY1637" fmla="*/ 853999 h 1738203"/>
                <a:gd name="connsiteX1638" fmla="*/ 1496557 w 6634280"/>
                <a:gd name="connsiteY1638" fmla="*/ 856745 h 1738203"/>
                <a:gd name="connsiteX1639" fmla="*/ 1493811 w 6634280"/>
                <a:gd name="connsiteY1639" fmla="*/ 859491 h 1738203"/>
                <a:gd name="connsiteX1640" fmla="*/ 1491065 w 6634280"/>
                <a:gd name="connsiteY1640" fmla="*/ 864983 h 1738203"/>
                <a:gd name="connsiteX1641" fmla="*/ 1493811 w 6634280"/>
                <a:gd name="connsiteY1641" fmla="*/ 864983 h 1738203"/>
                <a:gd name="connsiteX1642" fmla="*/ 1496557 w 6634280"/>
                <a:gd name="connsiteY1642" fmla="*/ 864983 h 1738203"/>
                <a:gd name="connsiteX1643" fmla="*/ 1499304 w 6634280"/>
                <a:gd name="connsiteY1643" fmla="*/ 862237 h 1738203"/>
                <a:gd name="connsiteX1644" fmla="*/ 1504796 w 6634280"/>
                <a:gd name="connsiteY1644" fmla="*/ 862237 h 1738203"/>
                <a:gd name="connsiteX1645" fmla="*/ 1507541 w 6634280"/>
                <a:gd name="connsiteY1645" fmla="*/ 856745 h 1738203"/>
                <a:gd name="connsiteX1646" fmla="*/ 1515779 w 6634280"/>
                <a:gd name="connsiteY1646" fmla="*/ 856745 h 1738203"/>
                <a:gd name="connsiteX1647" fmla="*/ 1515779 w 6634280"/>
                <a:gd name="connsiteY1647" fmla="*/ 859491 h 1738203"/>
                <a:gd name="connsiteX1648" fmla="*/ 1518526 w 6634280"/>
                <a:gd name="connsiteY1648" fmla="*/ 862237 h 1738203"/>
                <a:gd name="connsiteX1649" fmla="*/ 1521272 w 6634280"/>
                <a:gd name="connsiteY1649" fmla="*/ 862237 h 1738203"/>
                <a:gd name="connsiteX1650" fmla="*/ 1521272 w 6634280"/>
                <a:gd name="connsiteY1650" fmla="*/ 864983 h 1738203"/>
                <a:gd name="connsiteX1651" fmla="*/ 1515779 w 6634280"/>
                <a:gd name="connsiteY1651" fmla="*/ 864983 h 1738203"/>
                <a:gd name="connsiteX1652" fmla="*/ 1513033 w 6634280"/>
                <a:gd name="connsiteY1652" fmla="*/ 864983 h 1738203"/>
                <a:gd name="connsiteX1653" fmla="*/ 1502050 w 6634280"/>
                <a:gd name="connsiteY1653" fmla="*/ 864983 h 1738203"/>
                <a:gd name="connsiteX1654" fmla="*/ 1499304 w 6634280"/>
                <a:gd name="connsiteY1654" fmla="*/ 873221 h 1738203"/>
                <a:gd name="connsiteX1655" fmla="*/ 1496557 w 6634280"/>
                <a:gd name="connsiteY1655" fmla="*/ 881459 h 1738203"/>
                <a:gd name="connsiteX1656" fmla="*/ 1502050 w 6634280"/>
                <a:gd name="connsiteY1656" fmla="*/ 884205 h 1738203"/>
                <a:gd name="connsiteX1657" fmla="*/ 1504796 w 6634280"/>
                <a:gd name="connsiteY1657" fmla="*/ 889697 h 1738203"/>
                <a:gd name="connsiteX1658" fmla="*/ 1507541 w 6634280"/>
                <a:gd name="connsiteY1658" fmla="*/ 889697 h 1738203"/>
                <a:gd name="connsiteX1659" fmla="*/ 1510287 w 6634280"/>
                <a:gd name="connsiteY1659" fmla="*/ 889697 h 1738203"/>
                <a:gd name="connsiteX1660" fmla="*/ 1515779 w 6634280"/>
                <a:gd name="connsiteY1660" fmla="*/ 889697 h 1738203"/>
                <a:gd name="connsiteX1661" fmla="*/ 1518526 w 6634280"/>
                <a:gd name="connsiteY1661" fmla="*/ 889697 h 1738203"/>
                <a:gd name="connsiteX1662" fmla="*/ 1521272 w 6634280"/>
                <a:gd name="connsiteY1662" fmla="*/ 884205 h 1738203"/>
                <a:gd name="connsiteX1663" fmla="*/ 1524017 w 6634280"/>
                <a:gd name="connsiteY1663" fmla="*/ 878713 h 1738203"/>
                <a:gd name="connsiteX1664" fmla="*/ 1526763 w 6634280"/>
                <a:gd name="connsiteY1664" fmla="*/ 873221 h 1738203"/>
                <a:gd name="connsiteX1665" fmla="*/ 1526763 w 6634280"/>
                <a:gd name="connsiteY1665" fmla="*/ 862237 h 1738203"/>
                <a:gd name="connsiteX1666" fmla="*/ 1532255 w 6634280"/>
                <a:gd name="connsiteY1666" fmla="*/ 862237 h 1738203"/>
                <a:gd name="connsiteX1667" fmla="*/ 1532255 w 6634280"/>
                <a:gd name="connsiteY1667" fmla="*/ 856745 h 1738203"/>
                <a:gd name="connsiteX1668" fmla="*/ 1535002 w 6634280"/>
                <a:gd name="connsiteY1668" fmla="*/ 853999 h 1738203"/>
                <a:gd name="connsiteX1669" fmla="*/ 1537748 w 6634280"/>
                <a:gd name="connsiteY1669" fmla="*/ 851253 h 1738203"/>
                <a:gd name="connsiteX1670" fmla="*/ 1535002 w 6634280"/>
                <a:gd name="connsiteY1670" fmla="*/ 845761 h 1738203"/>
                <a:gd name="connsiteX1671" fmla="*/ 1535002 w 6634280"/>
                <a:gd name="connsiteY1671" fmla="*/ 840269 h 1738203"/>
                <a:gd name="connsiteX1672" fmla="*/ 1016011 w 6634280"/>
                <a:gd name="connsiteY1672" fmla="*/ 832031 h 1738203"/>
                <a:gd name="connsiteX1673" fmla="*/ 1013265 w 6634280"/>
                <a:gd name="connsiteY1673" fmla="*/ 834777 h 1738203"/>
                <a:gd name="connsiteX1674" fmla="*/ 1010520 w 6634280"/>
                <a:gd name="connsiteY1674" fmla="*/ 834777 h 1738203"/>
                <a:gd name="connsiteX1675" fmla="*/ 1013265 w 6634280"/>
                <a:gd name="connsiteY1675" fmla="*/ 840269 h 1738203"/>
                <a:gd name="connsiteX1676" fmla="*/ 1016011 w 6634280"/>
                <a:gd name="connsiteY1676" fmla="*/ 840269 h 1738203"/>
                <a:gd name="connsiteX1677" fmla="*/ 1021503 w 6634280"/>
                <a:gd name="connsiteY1677" fmla="*/ 837523 h 1738203"/>
                <a:gd name="connsiteX1678" fmla="*/ 1024250 w 6634280"/>
                <a:gd name="connsiteY1678" fmla="*/ 832031 h 1738203"/>
                <a:gd name="connsiteX1679" fmla="*/ 1018758 w 6634280"/>
                <a:gd name="connsiteY1679" fmla="*/ 832031 h 1738203"/>
                <a:gd name="connsiteX1680" fmla="*/ 878712 w 6634280"/>
                <a:gd name="connsiteY1680" fmla="*/ 832031 h 1738203"/>
                <a:gd name="connsiteX1681" fmla="*/ 873221 w 6634280"/>
                <a:gd name="connsiteY1681" fmla="*/ 834777 h 1738203"/>
                <a:gd name="connsiteX1682" fmla="*/ 870475 w 6634280"/>
                <a:gd name="connsiteY1682" fmla="*/ 834777 h 1738203"/>
                <a:gd name="connsiteX1683" fmla="*/ 867729 w 6634280"/>
                <a:gd name="connsiteY1683" fmla="*/ 837523 h 1738203"/>
                <a:gd name="connsiteX1684" fmla="*/ 873221 w 6634280"/>
                <a:gd name="connsiteY1684" fmla="*/ 837523 h 1738203"/>
                <a:gd name="connsiteX1685" fmla="*/ 878712 w 6634280"/>
                <a:gd name="connsiteY1685" fmla="*/ 840269 h 1738203"/>
                <a:gd name="connsiteX1686" fmla="*/ 1488320 w 6634280"/>
                <a:gd name="connsiteY1686" fmla="*/ 826539 h 1738203"/>
                <a:gd name="connsiteX1687" fmla="*/ 1477335 w 6634280"/>
                <a:gd name="connsiteY1687" fmla="*/ 829285 h 1738203"/>
                <a:gd name="connsiteX1688" fmla="*/ 1477335 w 6634280"/>
                <a:gd name="connsiteY1688" fmla="*/ 832031 h 1738203"/>
                <a:gd name="connsiteX1689" fmla="*/ 1477335 w 6634280"/>
                <a:gd name="connsiteY1689" fmla="*/ 834777 h 1738203"/>
                <a:gd name="connsiteX1690" fmla="*/ 1474589 w 6634280"/>
                <a:gd name="connsiteY1690" fmla="*/ 840269 h 1738203"/>
                <a:gd name="connsiteX1691" fmla="*/ 1482829 w 6634280"/>
                <a:gd name="connsiteY1691" fmla="*/ 843015 h 1738203"/>
                <a:gd name="connsiteX1692" fmla="*/ 1493811 w 6634280"/>
                <a:gd name="connsiteY1692" fmla="*/ 840269 h 1738203"/>
                <a:gd name="connsiteX1693" fmla="*/ 1493811 w 6634280"/>
                <a:gd name="connsiteY1693" fmla="*/ 829285 h 1738203"/>
                <a:gd name="connsiteX1694" fmla="*/ 1496557 w 6634280"/>
                <a:gd name="connsiteY1694" fmla="*/ 829285 h 1738203"/>
                <a:gd name="connsiteX1695" fmla="*/ 1499304 w 6634280"/>
                <a:gd name="connsiteY1695" fmla="*/ 826539 h 1738203"/>
                <a:gd name="connsiteX1696" fmla="*/ 5884628 w 6634280"/>
                <a:gd name="connsiteY1696" fmla="*/ 826539 h 1738203"/>
                <a:gd name="connsiteX1697" fmla="*/ 5884628 w 6634280"/>
                <a:gd name="connsiteY1697" fmla="*/ 829285 h 1738203"/>
                <a:gd name="connsiteX1698" fmla="*/ 5887374 w 6634280"/>
                <a:gd name="connsiteY1698" fmla="*/ 832031 h 1738203"/>
                <a:gd name="connsiteX1699" fmla="*/ 5892866 w 6634280"/>
                <a:gd name="connsiteY1699" fmla="*/ 832031 h 1738203"/>
                <a:gd name="connsiteX1700" fmla="*/ 5892866 w 6634280"/>
                <a:gd name="connsiteY1700" fmla="*/ 829285 h 1738203"/>
                <a:gd name="connsiteX1701" fmla="*/ 5887374 w 6634280"/>
                <a:gd name="connsiteY1701" fmla="*/ 826539 h 1738203"/>
                <a:gd name="connsiteX1702" fmla="*/ 5250308 w 6634280"/>
                <a:gd name="connsiteY1702" fmla="*/ 826539 h 1738203"/>
                <a:gd name="connsiteX1703" fmla="*/ 5250308 w 6634280"/>
                <a:gd name="connsiteY1703" fmla="*/ 834777 h 1738203"/>
                <a:gd name="connsiteX1704" fmla="*/ 5255799 w 6634280"/>
                <a:gd name="connsiteY1704" fmla="*/ 834777 h 1738203"/>
                <a:gd name="connsiteX1705" fmla="*/ 5255799 w 6634280"/>
                <a:gd name="connsiteY1705" fmla="*/ 829285 h 1738203"/>
                <a:gd name="connsiteX1706" fmla="*/ 1005028 w 6634280"/>
                <a:gd name="connsiteY1706" fmla="*/ 823793 h 1738203"/>
                <a:gd name="connsiteX1707" fmla="*/ 999536 w 6634280"/>
                <a:gd name="connsiteY1707" fmla="*/ 826539 h 1738203"/>
                <a:gd name="connsiteX1708" fmla="*/ 999536 w 6634280"/>
                <a:gd name="connsiteY1708" fmla="*/ 832031 h 1738203"/>
                <a:gd name="connsiteX1709" fmla="*/ 1005028 w 6634280"/>
                <a:gd name="connsiteY1709" fmla="*/ 832031 h 1738203"/>
                <a:gd name="connsiteX1710" fmla="*/ 686494 w 6634280"/>
                <a:gd name="connsiteY1710" fmla="*/ 823793 h 1738203"/>
                <a:gd name="connsiteX1711" fmla="*/ 686494 w 6634280"/>
                <a:gd name="connsiteY1711" fmla="*/ 832031 h 1738203"/>
                <a:gd name="connsiteX1712" fmla="*/ 686494 w 6634280"/>
                <a:gd name="connsiteY1712" fmla="*/ 843015 h 1738203"/>
                <a:gd name="connsiteX1713" fmla="*/ 689240 w 6634280"/>
                <a:gd name="connsiteY1713" fmla="*/ 851253 h 1738203"/>
                <a:gd name="connsiteX1714" fmla="*/ 689240 w 6634280"/>
                <a:gd name="connsiteY1714" fmla="*/ 853999 h 1738203"/>
                <a:gd name="connsiteX1715" fmla="*/ 691986 w 6634280"/>
                <a:gd name="connsiteY1715" fmla="*/ 853999 h 1738203"/>
                <a:gd name="connsiteX1716" fmla="*/ 694732 w 6634280"/>
                <a:gd name="connsiteY1716" fmla="*/ 848507 h 1738203"/>
                <a:gd name="connsiteX1717" fmla="*/ 694732 w 6634280"/>
                <a:gd name="connsiteY1717" fmla="*/ 837523 h 1738203"/>
                <a:gd name="connsiteX1718" fmla="*/ 691986 w 6634280"/>
                <a:gd name="connsiteY1718" fmla="*/ 829285 h 1738203"/>
                <a:gd name="connsiteX1719" fmla="*/ 977568 w 6634280"/>
                <a:gd name="connsiteY1719" fmla="*/ 821047 h 1738203"/>
                <a:gd name="connsiteX1720" fmla="*/ 977568 w 6634280"/>
                <a:gd name="connsiteY1720" fmla="*/ 823793 h 1738203"/>
                <a:gd name="connsiteX1721" fmla="*/ 983059 w 6634280"/>
                <a:gd name="connsiteY1721" fmla="*/ 823793 h 1738203"/>
                <a:gd name="connsiteX1722" fmla="*/ 983059 w 6634280"/>
                <a:gd name="connsiteY1722" fmla="*/ 826539 h 1738203"/>
                <a:gd name="connsiteX1723" fmla="*/ 988551 w 6634280"/>
                <a:gd name="connsiteY1723" fmla="*/ 829285 h 1738203"/>
                <a:gd name="connsiteX1724" fmla="*/ 991298 w 6634280"/>
                <a:gd name="connsiteY1724" fmla="*/ 823793 h 1738203"/>
                <a:gd name="connsiteX1725" fmla="*/ 988551 w 6634280"/>
                <a:gd name="connsiteY1725" fmla="*/ 821047 h 1738203"/>
                <a:gd name="connsiteX1726" fmla="*/ 985806 w 6634280"/>
                <a:gd name="connsiteY1726" fmla="*/ 821047 h 1738203"/>
                <a:gd name="connsiteX1727" fmla="*/ 983059 w 6634280"/>
                <a:gd name="connsiteY1727" fmla="*/ 821047 h 1738203"/>
                <a:gd name="connsiteX1728" fmla="*/ 1378481 w 6634280"/>
                <a:gd name="connsiteY1728" fmla="*/ 818301 h 1738203"/>
                <a:gd name="connsiteX1729" fmla="*/ 1378481 w 6634280"/>
                <a:gd name="connsiteY1729" fmla="*/ 821047 h 1738203"/>
                <a:gd name="connsiteX1730" fmla="*/ 1378481 w 6634280"/>
                <a:gd name="connsiteY1730" fmla="*/ 823793 h 1738203"/>
                <a:gd name="connsiteX1731" fmla="*/ 1378481 w 6634280"/>
                <a:gd name="connsiteY1731" fmla="*/ 826539 h 1738203"/>
                <a:gd name="connsiteX1732" fmla="*/ 1381227 w 6634280"/>
                <a:gd name="connsiteY1732" fmla="*/ 826539 h 1738203"/>
                <a:gd name="connsiteX1733" fmla="*/ 1381227 w 6634280"/>
                <a:gd name="connsiteY1733" fmla="*/ 823793 h 1738203"/>
                <a:gd name="connsiteX1734" fmla="*/ 1383972 w 6634280"/>
                <a:gd name="connsiteY1734" fmla="*/ 823793 h 1738203"/>
                <a:gd name="connsiteX1735" fmla="*/ 1383972 w 6634280"/>
                <a:gd name="connsiteY1735" fmla="*/ 818301 h 1738203"/>
                <a:gd name="connsiteX1736" fmla="*/ 1381227 w 6634280"/>
                <a:gd name="connsiteY1736" fmla="*/ 818301 h 1738203"/>
                <a:gd name="connsiteX1737" fmla="*/ 5077311 w 6634280"/>
                <a:gd name="connsiteY1737" fmla="*/ 815555 h 1738203"/>
                <a:gd name="connsiteX1738" fmla="*/ 5080057 w 6634280"/>
                <a:gd name="connsiteY1738" fmla="*/ 818301 h 1738203"/>
                <a:gd name="connsiteX1739" fmla="*/ 5082803 w 6634280"/>
                <a:gd name="connsiteY1739" fmla="*/ 821047 h 1738203"/>
                <a:gd name="connsiteX1740" fmla="*/ 5082803 w 6634280"/>
                <a:gd name="connsiteY1740" fmla="*/ 818301 h 1738203"/>
                <a:gd name="connsiteX1741" fmla="*/ 5085549 w 6634280"/>
                <a:gd name="connsiteY1741" fmla="*/ 815555 h 1738203"/>
                <a:gd name="connsiteX1742" fmla="*/ 5426050 w 6634280"/>
                <a:gd name="connsiteY1742" fmla="*/ 812809 h 1738203"/>
                <a:gd name="connsiteX1743" fmla="*/ 5426050 w 6634280"/>
                <a:gd name="connsiteY1743" fmla="*/ 818301 h 1738203"/>
                <a:gd name="connsiteX1744" fmla="*/ 5428796 w 6634280"/>
                <a:gd name="connsiteY1744" fmla="*/ 821047 h 1738203"/>
                <a:gd name="connsiteX1745" fmla="*/ 5431542 w 6634280"/>
                <a:gd name="connsiteY1745" fmla="*/ 818301 h 1738203"/>
                <a:gd name="connsiteX1746" fmla="*/ 5431542 w 6634280"/>
                <a:gd name="connsiteY1746" fmla="*/ 815555 h 1738203"/>
                <a:gd name="connsiteX1747" fmla="*/ 5428796 w 6634280"/>
                <a:gd name="connsiteY1747" fmla="*/ 812809 h 1738203"/>
                <a:gd name="connsiteX1748" fmla="*/ 5170674 w 6634280"/>
                <a:gd name="connsiteY1748" fmla="*/ 812809 h 1738203"/>
                <a:gd name="connsiteX1749" fmla="*/ 5176166 w 6634280"/>
                <a:gd name="connsiteY1749" fmla="*/ 812809 h 1738203"/>
                <a:gd name="connsiteX1750" fmla="*/ 5178912 w 6634280"/>
                <a:gd name="connsiteY1750" fmla="*/ 821047 h 1738203"/>
                <a:gd name="connsiteX1751" fmla="*/ 5176166 w 6634280"/>
                <a:gd name="connsiteY1751" fmla="*/ 818301 h 1738203"/>
                <a:gd name="connsiteX1752" fmla="*/ 5176166 w 6634280"/>
                <a:gd name="connsiteY1752" fmla="*/ 815555 h 1738203"/>
                <a:gd name="connsiteX1753" fmla="*/ 5170674 w 6634280"/>
                <a:gd name="connsiteY1753" fmla="*/ 818301 h 1738203"/>
                <a:gd name="connsiteX1754" fmla="*/ 5167928 w 6634280"/>
                <a:gd name="connsiteY1754" fmla="*/ 815555 h 1738203"/>
                <a:gd name="connsiteX1755" fmla="*/ 930887 w 6634280"/>
                <a:gd name="connsiteY1755" fmla="*/ 810063 h 1738203"/>
                <a:gd name="connsiteX1756" fmla="*/ 928141 w 6634280"/>
                <a:gd name="connsiteY1756" fmla="*/ 812809 h 1738203"/>
                <a:gd name="connsiteX1757" fmla="*/ 930887 w 6634280"/>
                <a:gd name="connsiteY1757" fmla="*/ 818301 h 1738203"/>
                <a:gd name="connsiteX1758" fmla="*/ 936378 w 6634280"/>
                <a:gd name="connsiteY1758" fmla="*/ 821047 h 1738203"/>
                <a:gd name="connsiteX1759" fmla="*/ 939124 w 6634280"/>
                <a:gd name="connsiteY1759" fmla="*/ 823793 h 1738203"/>
                <a:gd name="connsiteX1760" fmla="*/ 936378 w 6634280"/>
                <a:gd name="connsiteY1760" fmla="*/ 815555 h 1738203"/>
                <a:gd name="connsiteX1761" fmla="*/ 1551477 w 6634280"/>
                <a:gd name="connsiteY1761" fmla="*/ 807317 h 1738203"/>
                <a:gd name="connsiteX1762" fmla="*/ 1551477 w 6634280"/>
                <a:gd name="connsiteY1762" fmla="*/ 812809 h 1738203"/>
                <a:gd name="connsiteX1763" fmla="*/ 1556969 w 6634280"/>
                <a:gd name="connsiteY1763" fmla="*/ 812809 h 1738203"/>
                <a:gd name="connsiteX1764" fmla="*/ 1556969 w 6634280"/>
                <a:gd name="connsiteY1764" fmla="*/ 807317 h 1738203"/>
                <a:gd name="connsiteX1765" fmla="*/ 1554223 w 6634280"/>
                <a:gd name="connsiteY1765" fmla="*/ 807317 h 1738203"/>
                <a:gd name="connsiteX1766" fmla="*/ 5796757 w 6634280"/>
                <a:gd name="connsiteY1766" fmla="*/ 807317 h 1738203"/>
                <a:gd name="connsiteX1767" fmla="*/ 5796757 w 6634280"/>
                <a:gd name="connsiteY1767" fmla="*/ 810063 h 1738203"/>
                <a:gd name="connsiteX1768" fmla="*/ 5799503 w 6634280"/>
                <a:gd name="connsiteY1768" fmla="*/ 812809 h 1738203"/>
                <a:gd name="connsiteX1769" fmla="*/ 5802249 w 6634280"/>
                <a:gd name="connsiteY1769" fmla="*/ 812809 h 1738203"/>
                <a:gd name="connsiteX1770" fmla="*/ 5802249 w 6634280"/>
                <a:gd name="connsiteY1770" fmla="*/ 807317 h 1738203"/>
                <a:gd name="connsiteX1771" fmla="*/ 991298 w 6634280"/>
                <a:gd name="connsiteY1771" fmla="*/ 804571 h 1738203"/>
                <a:gd name="connsiteX1772" fmla="*/ 988551 w 6634280"/>
                <a:gd name="connsiteY1772" fmla="*/ 807317 h 1738203"/>
                <a:gd name="connsiteX1773" fmla="*/ 988551 w 6634280"/>
                <a:gd name="connsiteY1773" fmla="*/ 812809 h 1738203"/>
                <a:gd name="connsiteX1774" fmla="*/ 994043 w 6634280"/>
                <a:gd name="connsiteY1774" fmla="*/ 812809 h 1738203"/>
                <a:gd name="connsiteX1775" fmla="*/ 994043 w 6634280"/>
                <a:gd name="connsiteY1775" fmla="*/ 810063 h 1738203"/>
                <a:gd name="connsiteX1776" fmla="*/ 994043 w 6634280"/>
                <a:gd name="connsiteY1776" fmla="*/ 807317 h 1738203"/>
                <a:gd name="connsiteX1777" fmla="*/ 996790 w 6634280"/>
                <a:gd name="connsiteY1777" fmla="*/ 804571 h 1738203"/>
                <a:gd name="connsiteX1778" fmla="*/ 5758313 w 6634280"/>
                <a:gd name="connsiteY1778" fmla="*/ 804571 h 1738203"/>
                <a:gd name="connsiteX1779" fmla="*/ 5755567 w 6634280"/>
                <a:gd name="connsiteY1779" fmla="*/ 807317 h 1738203"/>
                <a:gd name="connsiteX1780" fmla="*/ 5755567 w 6634280"/>
                <a:gd name="connsiteY1780" fmla="*/ 810063 h 1738203"/>
                <a:gd name="connsiteX1781" fmla="*/ 5761059 w 6634280"/>
                <a:gd name="connsiteY1781" fmla="*/ 810063 h 1738203"/>
                <a:gd name="connsiteX1782" fmla="*/ 5763805 w 6634280"/>
                <a:gd name="connsiteY1782" fmla="*/ 812809 h 1738203"/>
                <a:gd name="connsiteX1783" fmla="*/ 5766551 w 6634280"/>
                <a:gd name="connsiteY1783" fmla="*/ 815555 h 1738203"/>
                <a:gd name="connsiteX1784" fmla="*/ 5769297 w 6634280"/>
                <a:gd name="connsiteY1784" fmla="*/ 812809 h 1738203"/>
                <a:gd name="connsiteX1785" fmla="*/ 5766551 w 6634280"/>
                <a:gd name="connsiteY1785" fmla="*/ 812809 h 1738203"/>
                <a:gd name="connsiteX1786" fmla="*/ 5766551 w 6634280"/>
                <a:gd name="connsiteY1786" fmla="*/ 807317 h 1738203"/>
                <a:gd name="connsiteX1787" fmla="*/ 5761059 w 6634280"/>
                <a:gd name="connsiteY1787" fmla="*/ 807317 h 1738203"/>
                <a:gd name="connsiteX1788" fmla="*/ 1005028 w 6634280"/>
                <a:gd name="connsiteY1788" fmla="*/ 801825 h 1738203"/>
                <a:gd name="connsiteX1789" fmla="*/ 1002281 w 6634280"/>
                <a:gd name="connsiteY1789" fmla="*/ 804571 h 1738203"/>
                <a:gd name="connsiteX1790" fmla="*/ 1002281 w 6634280"/>
                <a:gd name="connsiteY1790" fmla="*/ 807317 h 1738203"/>
                <a:gd name="connsiteX1791" fmla="*/ 1005028 w 6634280"/>
                <a:gd name="connsiteY1791" fmla="*/ 807317 h 1738203"/>
                <a:gd name="connsiteX1792" fmla="*/ 1005028 w 6634280"/>
                <a:gd name="connsiteY1792" fmla="*/ 810063 h 1738203"/>
                <a:gd name="connsiteX1793" fmla="*/ 1007773 w 6634280"/>
                <a:gd name="connsiteY1793" fmla="*/ 810063 h 1738203"/>
                <a:gd name="connsiteX1794" fmla="*/ 1007773 w 6634280"/>
                <a:gd name="connsiteY1794" fmla="*/ 807317 h 1738203"/>
                <a:gd name="connsiteX1795" fmla="*/ 1010520 w 6634280"/>
                <a:gd name="connsiteY1795" fmla="*/ 807317 h 1738203"/>
                <a:gd name="connsiteX1796" fmla="*/ 1007773 w 6634280"/>
                <a:gd name="connsiteY1796" fmla="*/ 804571 h 1738203"/>
                <a:gd name="connsiteX1797" fmla="*/ 5950532 w 6634280"/>
                <a:gd name="connsiteY1797" fmla="*/ 801825 h 1738203"/>
                <a:gd name="connsiteX1798" fmla="*/ 5950532 w 6634280"/>
                <a:gd name="connsiteY1798" fmla="*/ 804571 h 1738203"/>
                <a:gd name="connsiteX1799" fmla="*/ 5956024 w 6634280"/>
                <a:gd name="connsiteY1799" fmla="*/ 804571 h 1738203"/>
                <a:gd name="connsiteX1800" fmla="*/ 5956024 w 6634280"/>
                <a:gd name="connsiteY1800" fmla="*/ 801825 h 1738203"/>
                <a:gd name="connsiteX1801" fmla="*/ 5423304 w 6634280"/>
                <a:gd name="connsiteY1801" fmla="*/ 801825 h 1738203"/>
                <a:gd name="connsiteX1802" fmla="*/ 5423304 w 6634280"/>
                <a:gd name="connsiteY1802" fmla="*/ 807317 h 1738203"/>
                <a:gd name="connsiteX1803" fmla="*/ 5423304 w 6634280"/>
                <a:gd name="connsiteY1803" fmla="*/ 810063 h 1738203"/>
                <a:gd name="connsiteX1804" fmla="*/ 5428796 w 6634280"/>
                <a:gd name="connsiteY1804" fmla="*/ 807317 h 1738203"/>
                <a:gd name="connsiteX1805" fmla="*/ 5431542 w 6634280"/>
                <a:gd name="connsiteY1805" fmla="*/ 801825 h 1738203"/>
                <a:gd name="connsiteX1806" fmla="*/ 659035 w 6634280"/>
                <a:gd name="connsiteY1806" fmla="*/ 799079 h 1738203"/>
                <a:gd name="connsiteX1807" fmla="*/ 653542 w 6634280"/>
                <a:gd name="connsiteY1807" fmla="*/ 810063 h 1738203"/>
                <a:gd name="connsiteX1808" fmla="*/ 650797 w 6634280"/>
                <a:gd name="connsiteY1808" fmla="*/ 815555 h 1738203"/>
                <a:gd name="connsiteX1809" fmla="*/ 653542 w 6634280"/>
                <a:gd name="connsiteY1809" fmla="*/ 821047 h 1738203"/>
                <a:gd name="connsiteX1810" fmla="*/ 656289 w 6634280"/>
                <a:gd name="connsiteY1810" fmla="*/ 821047 h 1738203"/>
                <a:gd name="connsiteX1811" fmla="*/ 661780 w 6634280"/>
                <a:gd name="connsiteY1811" fmla="*/ 821047 h 1738203"/>
                <a:gd name="connsiteX1812" fmla="*/ 664526 w 6634280"/>
                <a:gd name="connsiteY1812" fmla="*/ 818301 h 1738203"/>
                <a:gd name="connsiteX1813" fmla="*/ 664526 w 6634280"/>
                <a:gd name="connsiteY1813" fmla="*/ 810063 h 1738203"/>
                <a:gd name="connsiteX1814" fmla="*/ 5395844 w 6634280"/>
                <a:gd name="connsiteY1814" fmla="*/ 799079 h 1738203"/>
                <a:gd name="connsiteX1815" fmla="*/ 5395844 w 6634280"/>
                <a:gd name="connsiteY1815" fmla="*/ 804571 h 1738203"/>
                <a:gd name="connsiteX1816" fmla="*/ 5393098 w 6634280"/>
                <a:gd name="connsiteY1816" fmla="*/ 807317 h 1738203"/>
                <a:gd name="connsiteX1817" fmla="*/ 5393098 w 6634280"/>
                <a:gd name="connsiteY1817" fmla="*/ 812809 h 1738203"/>
                <a:gd name="connsiteX1818" fmla="*/ 5393098 w 6634280"/>
                <a:gd name="connsiteY1818" fmla="*/ 815555 h 1738203"/>
                <a:gd name="connsiteX1819" fmla="*/ 5406828 w 6634280"/>
                <a:gd name="connsiteY1819" fmla="*/ 821047 h 1738203"/>
                <a:gd name="connsiteX1820" fmla="*/ 5412320 w 6634280"/>
                <a:gd name="connsiteY1820" fmla="*/ 821047 h 1738203"/>
                <a:gd name="connsiteX1821" fmla="*/ 5420558 w 6634280"/>
                <a:gd name="connsiteY1821" fmla="*/ 818301 h 1738203"/>
                <a:gd name="connsiteX1822" fmla="*/ 5417812 w 6634280"/>
                <a:gd name="connsiteY1822" fmla="*/ 810063 h 1738203"/>
                <a:gd name="connsiteX1823" fmla="*/ 5415066 w 6634280"/>
                <a:gd name="connsiteY1823" fmla="*/ 801825 h 1738203"/>
                <a:gd name="connsiteX1824" fmla="*/ 5406828 w 6634280"/>
                <a:gd name="connsiteY1824" fmla="*/ 799079 h 1738203"/>
                <a:gd name="connsiteX1825" fmla="*/ 5357401 w 6634280"/>
                <a:gd name="connsiteY1825" fmla="*/ 799079 h 1738203"/>
                <a:gd name="connsiteX1826" fmla="*/ 5357401 w 6634280"/>
                <a:gd name="connsiteY1826" fmla="*/ 804571 h 1738203"/>
                <a:gd name="connsiteX1827" fmla="*/ 5362893 w 6634280"/>
                <a:gd name="connsiteY1827" fmla="*/ 804571 h 1738203"/>
                <a:gd name="connsiteX1828" fmla="*/ 5362893 w 6634280"/>
                <a:gd name="connsiteY1828" fmla="*/ 799079 h 1738203"/>
                <a:gd name="connsiteX1829" fmla="*/ 1518526 w 6634280"/>
                <a:gd name="connsiteY1829" fmla="*/ 793587 h 1738203"/>
                <a:gd name="connsiteX1830" fmla="*/ 1513033 w 6634280"/>
                <a:gd name="connsiteY1830" fmla="*/ 799079 h 1738203"/>
                <a:gd name="connsiteX1831" fmla="*/ 1510287 w 6634280"/>
                <a:gd name="connsiteY1831" fmla="*/ 804571 h 1738203"/>
                <a:gd name="connsiteX1832" fmla="*/ 1510287 w 6634280"/>
                <a:gd name="connsiteY1832" fmla="*/ 812809 h 1738203"/>
                <a:gd name="connsiteX1833" fmla="*/ 1513033 w 6634280"/>
                <a:gd name="connsiteY1833" fmla="*/ 821047 h 1738203"/>
                <a:gd name="connsiteX1834" fmla="*/ 1526763 w 6634280"/>
                <a:gd name="connsiteY1834" fmla="*/ 821047 h 1738203"/>
                <a:gd name="connsiteX1835" fmla="*/ 1529509 w 6634280"/>
                <a:gd name="connsiteY1835" fmla="*/ 815555 h 1738203"/>
                <a:gd name="connsiteX1836" fmla="*/ 1532255 w 6634280"/>
                <a:gd name="connsiteY1836" fmla="*/ 810063 h 1738203"/>
                <a:gd name="connsiteX1837" fmla="*/ 1526763 w 6634280"/>
                <a:gd name="connsiteY1837" fmla="*/ 799079 h 1738203"/>
                <a:gd name="connsiteX1838" fmla="*/ 1524017 w 6634280"/>
                <a:gd name="connsiteY1838" fmla="*/ 799079 h 1738203"/>
                <a:gd name="connsiteX1839" fmla="*/ 1521272 w 6634280"/>
                <a:gd name="connsiteY1839" fmla="*/ 796333 h 1738203"/>
                <a:gd name="connsiteX1840" fmla="*/ 1521272 w 6634280"/>
                <a:gd name="connsiteY1840" fmla="*/ 793587 h 1738203"/>
                <a:gd name="connsiteX1841" fmla="*/ 689240 w 6634280"/>
                <a:gd name="connsiteY1841" fmla="*/ 793587 h 1738203"/>
                <a:gd name="connsiteX1842" fmla="*/ 686494 w 6634280"/>
                <a:gd name="connsiteY1842" fmla="*/ 796333 h 1738203"/>
                <a:gd name="connsiteX1843" fmla="*/ 681002 w 6634280"/>
                <a:gd name="connsiteY1843" fmla="*/ 799079 h 1738203"/>
                <a:gd name="connsiteX1844" fmla="*/ 672764 w 6634280"/>
                <a:gd name="connsiteY1844" fmla="*/ 801825 h 1738203"/>
                <a:gd name="connsiteX1845" fmla="*/ 670018 w 6634280"/>
                <a:gd name="connsiteY1845" fmla="*/ 801825 h 1738203"/>
                <a:gd name="connsiteX1846" fmla="*/ 667272 w 6634280"/>
                <a:gd name="connsiteY1846" fmla="*/ 807317 h 1738203"/>
                <a:gd name="connsiteX1847" fmla="*/ 667272 w 6634280"/>
                <a:gd name="connsiteY1847" fmla="*/ 810063 h 1738203"/>
                <a:gd name="connsiteX1848" fmla="*/ 667272 w 6634280"/>
                <a:gd name="connsiteY1848" fmla="*/ 818301 h 1738203"/>
                <a:gd name="connsiteX1849" fmla="*/ 686494 w 6634280"/>
                <a:gd name="connsiteY1849" fmla="*/ 807317 h 1738203"/>
                <a:gd name="connsiteX1850" fmla="*/ 691986 w 6634280"/>
                <a:gd name="connsiteY1850" fmla="*/ 801825 h 1738203"/>
                <a:gd name="connsiteX1851" fmla="*/ 691986 w 6634280"/>
                <a:gd name="connsiteY1851" fmla="*/ 796333 h 1738203"/>
                <a:gd name="connsiteX1852" fmla="*/ 5890120 w 6634280"/>
                <a:gd name="connsiteY1852" fmla="*/ 793587 h 1738203"/>
                <a:gd name="connsiteX1853" fmla="*/ 5887374 w 6634280"/>
                <a:gd name="connsiteY1853" fmla="*/ 799079 h 1738203"/>
                <a:gd name="connsiteX1854" fmla="*/ 5892866 w 6634280"/>
                <a:gd name="connsiteY1854" fmla="*/ 799079 h 1738203"/>
                <a:gd name="connsiteX1855" fmla="*/ 5892866 w 6634280"/>
                <a:gd name="connsiteY1855" fmla="*/ 793587 h 1738203"/>
                <a:gd name="connsiteX1856" fmla="*/ 5085549 w 6634280"/>
                <a:gd name="connsiteY1856" fmla="*/ 793587 h 1738203"/>
                <a:gd name="connsiteX1857" fmla="*/ 5085549 w 6634280"/>
                <a:gd name="connsiteY1857" fmla="*/ 799079 h 1738203"/>
                <a:gd name="connsiteX1858" fmla="*/ 5091041 w 6634280"/>
                <a:gd name="connsiteY1858" fmla="*/ 799079 h 1738203"/>
                <a:gd name="connsiteX1859" fmla="*/ 5091041 w 6634280"/>
                <a:gd name="connsiteY1859" fmla="*/ 796333 h 1738203"/>
                <a:gd name="connsiteX1860" fmla="*/ 5088295 w 6634280"/>
                <a:gd name="connsiteY1860" fmla="*/ 793587 h 1738203"/>
                <a:gd name="connsiteX1861" fmla="*/ 1032487 w 6634280"/>
                <a:gd name="connsiteY1861" fmla="*/ 790841 h 1738203"/>
                <a:gd name="connsiteX1862" fmla="*/ 1032487 w 6634280"/>
                <a:gd name="connsiteY1862" fmla="*/ 793587 h 1738203"/>
                <a:gd name="connsiteX1863" fmla="*/ 1037980 w 6634280"/>
                <a:gd name="connsiteY1863" fmla="*/ 796333 h 1738203"/>
                <a:gd name="connsiteX1864" fmla="*/ 1040725 w 6634280"/>
                <a:gd name="connsiteY1864" fmla="*/ 793587 h 1738203"/>
                <a:gd name="connsiteX1865" fmla="*/ 1040725 w 6634280"/>
                <a:gd name="connsiteY1865" fmla="*/ 790841 h 1738203"/>
                <a:gd name="connsiteX1866" fmla="*/ 1035233 w 6634280"/>
                <a:gd name="connsiteY1866" fmla="*/ 790841 h 1738203"/>
                <a:gd name="connsiteX1867" fmla="*/ 908919 w 6634280"/>
                <a:gd name="connsiteY1867" fmla="*/ 790841 h 1738203"/>
                <a:gd name="connsiteX1868" fmla="*/ 906173 w 6634280"/>
                <a:gd name="connsiteY1868" fmla="*/ 793587 h 1738203"/>
                <a:gd name="connsiteX1869" fmla="*/ 917156 w 6634280"/>
                <a:gd name="connsiteY1869" fmla="*/ 793587 h 1738203"/>
                <a:gd name="connsiteX1870" fmla="*/ 914410 w 6634280"/>
                <a:gd name="connsiteY1870" fmla="*/ 790841 h 1738203"/>
                <a:gd name="connsiteX1871" fmla="*/ 892443 w 6634280"/>
                <a:gd name="connsiteY1871" fmla="*/ 790841 h 1738203"/>
                <a:gd name="connsiteX1872" fmla="*/ 892443 w 6634280"/>
                <a:gd name="connsiteY1872" fmla="*/ 793587 h 1738203"/>
                <a:gd name="connsiteX1873" fmla="*/ 892443 w 6634280"/>
                <a:gd name="connsiteY1873" fmla="*/ 799079 h 1738203"/>
                <a:gd name="connsiteX1874" fmla="*/ 895189 w 6634280"/>
                <a:gd name="connsiteY1874" fmla="*/ 799079 h 1738203"/>
                <a:gd name="connsiteX1875" fmla="*/ 895189 w 6634280"/>
                <a:gd name="connsiteY1875" fmla="*/ 790841 h 1738203"/>
                <a:gd name="connsiteX1876" fmla="*/ 1485574 w 6634280"/>
                <a:gd name="connsiteY1876" fmla="*/ 788095 h 1738203"/>
                <a:gd name="connsiteX1877" fmla="*/ 1480081 w 6634280"/>
                <a:gd name="connsiteY1877" fmla="*/ 793587 h 1738203"/>
                <a:gd name="connsiteX1878" fmla="*/ 1477335 w 6634280"/>
                <a:gd name="connsiteY1878" fmla="*/ 799079 h 1738203"/>
                <a:gd name="connsiteX1879" fmla="*/ 1477335 w 6634280"/>
                <a:gd name="connsiteY1879" fmla="*/ 807317 h 1738203"/>
                <a:gd name="connsiteX1880" fmla="*/ 1480081 w 6634280"/>
                <a:gd name="connsiteY1880" fmla="*/ 815555 h 1738203"/>
                <a:gd name="connsiteX1881" fmla="*/ 1488320 w 6634280"/>
                <a:gd name="connsiteY1881" fmla="*/ 812809 h 1738203"/>
                <a:gd name="connsiteX1882" fmla="*/ 1496557 w 6634280"/>
                <a:gd name="connsiteY1882" fmla="*/ 815555 h 1738203"/>
                <a:gd name="connsiteX1883" fmla="*/ 1502050 w 6634280"/>
                <a:gd name="connsiteY1883" fmla="*/ 807317 h 1738203"/>
                <a:gd name="connsiteX1884" fmla="*/ 1502050 w 6634280"/>
                <a:gd name="connsiteY1884" fmla="*/ 799079 h 1738203"/>
                <a:gd name="connsiteX1885" fmla="*/ 1507541 w 6634280"/>
                <a:gd name="connsiteY1885" fmla="*/ 796333 h 1738203"/>
                <a:gd name="connsiteX1886" fmla="*/ 1510287 w 6634280"/>
                <a:gd name="connsiteY1886" fmla="*/ 793587 h 1738203"/>
                <a:gd name="connsiteX1887" fmla="*/ 1502050 w 6634280"/>
                <a:gd name="connsiteY1887" fmla="*/ 793587 h 1738203"/>
                <a:gd name="connsiteX1888" fmla="*/ 1496557 w 6634280"/>
                <a:gd name="connsiteY1888" fmla="*/ 793587 h 1738203"/>
                <a:gd name="connsiteX1889" fmla="*/ 1491065 w 6634280"/>
                <a:gd name="connsiteY1889" fmla="*/ 790841 h 1738203"/>
                <a:gd name="connsiteX1890" fmla="*/ 5255799 w 6634280"/>
                <a:gd name="connsiteY1890" fmla="*/ 785349 h 1738203"/>
                <a:gd name="connsiteX1891" fmla="*/ 5244816 w 6634280"/>
                <a:gd name="connsiteY1891" fmla="*/ 788095 h 1738203"/>
                <a:gd name="connsiteX1892" fmla="*/ 5236578 w 6634280"/>
                <a:gd name="connsiteY1892" fmla="*/ 790841 h 1738203"/>
                <a:gd name="connsiteX1893" fmla="*/ 5236578 w 6634280"/>
                <a:gd name="connsiteY1893" fmla="*/ 799079 h 1738203"/>
                <a:gd name="connsiteX1894" fmla="*/ 5236578 w 6634280"/>
                <a:gd name="connsiteY1894" fmla="*/ 801825 h 1738203"/>
                <a:gd name="connsiteX1895" fmla="*/ 5239324 w 6634280"/>
                <a:gd name="connsiteY1895" fmla="*/ 804571 h 1738203"/>
                <a:gd name="connsiteX1896" fmla="*/ 5239324 w 6634280"/>
                <a:gd name="connsiteY1896" fmla="*/ 812809 h 1738203"/>
                <a:gd name="connsiteX1897" fmla="*/ 5247562 w 6634280"/>
                <a:gd name="connsiteY1897" fmla="*/ 818301 h 1738203"/>
                <a:gd name="connsiteX1898" fmla="*/ 5255799 w 6634280"/>
                <a:gd name="connsiteY1898" fmla="*/ 818301 h 1738203"/>
                <a:gd name="connsiteX1899" fmla="*/ 5266783 w 6634280"/>
                <a:gd name="connsiteY1899" fmla="*/ 818301 h 1738203"/>
                <a:gd name="connsiteX1900" fmla="*/ 5269529 w 6634280"/>
                <a:gd name="connsiteY1900" fmla="*/ 812809 h 1738203"/>
                <a:gd name="connsiteX1901" fmla="*/ 5272275 w 6634280"/>
                <a:gd name="connsiteY1901" fmla="*/ 807317 h 1738203"/>
                <a:gd name="connsiteX1902" fmla="*/ 5275021 w 6634280"/>
                <a:gd name="connsiteY1902" fmla="*/ 790841 h 1738203"/>
                <a:gd name="connsiteX1903" fmla="*/ 5266783 w 6634280"/>
                <a:gd name="connsiteY1903" fmla="*/ 788095 h 1738203"/>
                <a:gd name="connsiteX1904" fmla="*/ 961092 w 6634280"/>
                <a:gd name="connsiteY1904" fmla="*/ 785349 h 1738203"/>
                <a:gd name="connsiteX1905" fmla="*/ 958346 w 6634280"/>
                <a:gd name="connsiteY1905" fmla="*/ 788095 h 1738203"/>
                <a:gd name="connsiteX1906" fmla="*/ 963838 w 6634280"/>
                <a:gd name="connsiteY1906" fmla="*/ 790841 h 1738203"/>
                <a:gd name="connsiteX1907" fmla="*/ 972076 w 6634280"/>
                <a:gd name="connsiteY1907" fmla="*/ 790841 h 1738203"/>
                <a:gd name="connsiteX1908" fmla="*/ 963838 w 6634280"/>
                <a:gd name="connsiteY1908" fmla="*/ 785349 h 1738203"/>
                <a:gd name="connsiteX1909" fmla="*/ 1513033 w 6634280"/>
                <a:gd name="connsiteY1909" fmla="*/ 782603 h 1738203"/>
                <a:gd name="connsiteX1910" fmla="*/ 1510287 w 6634280"/>
                <a:gd name="connsiteY1910" fmla="*/ 785349 h 1738203"/>
                <a:gd name="connsiteX1911" fmla="*/ 1510287 w 6634280"/>
                <a:gd name="connsiteY1911" fmla="*/ 788095 h 1738203"/>
                <a:gd name="connsiteX1912" fmla="*/ 1513033 w 6634280"/>
                <a:gd name="connsiteY1912" fmla="*/ 788095 h 1738203"/>
                <a:gd name="connsiteX1913" fmla="*/ 1515779 w 6634280"/>
                <a:gd name="connsiteY1913" fmla="*/ 788095 h 1738203"/>
                <a:gd name="connsiteX1914" fmla="*/ 1515779 w 6634280"/>
                <a:gd name="connsiteY1914" fmla="*/ 785349 h 1738203"/>
                <a:gd name="connsiteX1915" fmla="*/ 1449877 w 6634280"/>
                <a:gd name="connsiteY1915" fmla="*/ 782603 h 1738203"/>
                <a:gd name="connsiteX1916" fmla="*/ 1455368 w 6634280"/>
                <a:gd name="connsiteY1916" fmla="*/ 782603 h 1738203"/>
                <a:gd name="connsiteX1917" fmla="*/ 1455368 w 6634280"/>
                <a:gd name="connsiteY1917" fmla="*/ 788095 h 1738203"/>
                <a:gd name="connsiteX1918" fmla="*/ 1449877 w 6634280"/>
                <a:gd name="connsiteY1918" fmla="*/ 788095 h 1738203"/>
                <a:gd name="connsiteX1919" fmla="*/ 878712 w 6634280"/>
                <a:gd name="connsiteY1919" fmla="*/ 782603 h 1738203"/>
                <a:gd name="connsiteX1920" fmla="*/ 878712 w 6634280"/>
                <a:gd name="connsiteY1920" fmla="*/ 788095 h 1738203"/>
                <a:gd name="connsiteX1921" fmla="*/ 884205 w 6634280"/>
                <a:gd name="connsiteY1921" fmla="*/ 788095 h 1738203"/>
                <a:gd name="connsiteX1922" fmla="*/ 884205 w 6634280"/>
                <a:gd name="connsiteY1922" fmla="*/ 782603 h 1738203"/>
                <a:gd name="connsiteX1923" fmla="*/ 5069073 w 6634280"/>
                <a:gd name="connsiteY1923" fmla="*/ 774365 h 1738203"/>
                <a:gd name="connsiteX1924" fmla="*/ 5066327 w 6634280"/>
                <a:gd name="connsiteY1924" fmla="*/ 779857 h 1738203"/>
                <a:gd name="connsiteX1925" fmla="*/ 5063581 w 6634280"/>
                <a:gd name="connsiteY1925" fmla="*/ 788095 h 1738203"/>
                <a:gd name="connsiteX1926" fmla="*/ 5071819 w 6634280"/>
                <a:gd name="connsiteY1926" fmla="*/ 785349 h 1738203"/>
                <a:gd name="connsiteX1927" fmla="*/ 5074565 w 6634280"/>
                <a:gd name="connsiteY1927" fmla="*/ 782603 h 1738203"/>
                <a:gd name="connsiteX1928" fmla="*/ 5071819 w 6634280"/>
                <a:gd name="connsiteY1928" fmla="*/ 777111 h 1738203"/>
                <a:gd name="connsiteX1929" fmla="*/ 1436146 w 6634280"/>
                <a:gd name="connsiteY1929" fmla="*/ 774365 h 1738203"/>
                <a:gd name="connsiteX1930" fmla="*/ 1427907 w 6634280"/>
                <a:gd name="connsiteY1930" fmla="*/ 777111 h 1738203"/>
                <a:gd name="connsiteX1931" fmla="*/ 1422416 w 6634280"/>
                <a:gd name="connsiteY1931" fmla="*/ 785349 h 1738203"/>
                <a:gd name="connsiteX1932" fmla="*/ 1422416 w 6634280"/>
                <a:gd name="connsiteY1932" fmla="*/ 788095 h 1738203"/>
                <a:gd name="connsiteX1933" fmla="*/ 1422416 w 6634280"/>
                <a:gd name="connsiteY1933" fmla="*/ 793587 h 1738203"/>
                <a:gd name="connsiteX1934" fmla="*/ 1419670 w 6634280"/>
                <a:gd name="connsiteY1934" fmla="*/ 793587 h 1738203"/>
                <a:gd name="connsiteX1935" fmla="*/ 1416924 w 6634280"/>
                <a:gd name="connsiteY1935" fmla="*/ 804571 h 1738203"/>
                <a:gd name="connsiteX1936" fmla="*/ 1419670 w 6634280"/>
                <a:gd name="connsiteY1936" fmla="*/ 815555 h 1738203"/>
                <a:gd name="connsiteX1937" fmla="*/ 1441637 w 6634280"/>
                <a:gd name="connsiteY1937" fmla="*/ 815555 h 1738203"/>
                <a:gd name="connsiteX1938" fmla="*/ 1452622 w 6634280"/>
                <a:gd name="connsiteY1938" fmla="*/ 815555 h 1738203"/>
                <a:gd name="connsiteX1939" fmla="*/ 1460859 w 6634280"/>
                <a:gd name="connsiteY1939" fmla="*/ 812809 h 1738203"/>
                <a:gd name="connsiteX1940" fmla="*/ 1460859 w 6634280"/>
                <a:gd name="connsiteY1940" fmla="*/ 815555 h 1738203"/>
                <a:gd name="connsiteX1941" fmla="*/ 1460859 w 6634280"/>
                <a:gd name="connsiteY1941" fmla="*/ 818301 h 1738203"/>
                <a:gd name="connsiteX1942" fmla="*/ 1463606 w 6634280"/>
                <a:gd name="connsiteY1942" fmla="*/ 815555 h 1738203"/>
                <a:gd name="connsiteX1943" fmla="*/ 1466353 w 6634280"/>
                <a:gd name="connsiteY1943" fmla="*/ 815555 h 1738203"/>
                <a:gd name="connsiteX1944" fmla="*/ 1469098 w 6634280"/>
                <a:gd name="connsiteY1944" fmla="*/ 812809 h 1738203"/>
                <a:gd name="connsiteX1945" fmla="*/ 1466353 w 6634280"/>
                <a:gd name="connsiteY1945" fmla="*/ 807317 h 1738203"/>
                <a:gd name="connsiteX1946" fmla="*/ 1466353 w 6634280"/>
                <a:gd name="connsiteY1946" fmla="*/ 804571 h 1738203"/>
                <a:gd name="connsiteX1947" fmla="*/ 1469098 w 6634280"/>
                <a:gd name="connsiteY1947" fmla="*/ 793587 h 1738203"/>
                <a:gd name="connsiteX1948" fmla="*/ 1463606 w 6634280"/>
                <a:gd name="connsiteY1948" fmla="*/ 788095 h 1738203"/>
                <a:gd name="connsiteX1949" fmla="*/ 1460859 w 6634280"/>
                <a:gd name="connsiteY1949" fmla="*/ 785349 h 1738203"/>
                <a:gd name="connsiteX1950" fmla="*/ 1463606 w 6634280"/>
                <a:gd name="connsiteY1950" fmla="*/ 779857 h 1738203"/>
                <a:gd name="connsiteX1951" fmla="*/ 1460859 w 6634280"/>
                <a:gd name="connsiteY1951" fmla="*/ 779857 h 1738203"/>
                <a:gd name="connsiteX1952" fmla="*/ 1458113 w 6634280"/>
                <a:gd name="connsiteY1952" fmla="*/ 774365 h 1738203"/>
                <a:gd name="connsiteX1953" fmla="*/ 1447130 w 6634280"/>
                <a:gd name="connsiteY1953" fmla="*/ 774365 h 1738203"/>
                <a:gd name="connsiteX1954" fmla="*/ 1518526 w 6634280"/>
                <a:gd name="connsiteY1954" fmla="*/ 768874 h 1738203"/>
                <a:gd name="connsiteX1955" fmla="*/ 1515779 w 6634280"/>
                <a:gd name="connsiteY1955" fmla="*/ 771620 h 1738203"/>
                <a:gd name="connsiteX1956" fmla="*/ 1515779 w 6634280"/>
                <a:gd name="connsiteY1956" fmla="*/ 774365 h 1738203"/>
                <a:gd name="connsiteX1957" fmla="*/ 1518526 w 6634280"/>
                <a:gd name="connsiteY1957" fmla="*/ 774365 h 1738203"/>
                <a:gd name="connsiteX1958" fmla="*/ 1521272 w 6634280"/>
                <a:gd name="connsiteY1958" fmla="*/ 777111 h 1738203"/>
                <a:gd name="connsiteX1959" fmla="*/ 1524017 w 6634280"/>
                <a:gd name="connsiteY1959" fmla="*/ 777111 h 1738203"/>
                <a:gd name="connsiteX1960" fmla="*/ 1526763 w 6634280"/>
                <a:gd name="connsiteY1960" fmla="*/ 774365 h 1738203"/>
                <a:gd name="connsiteX1961" fmla="*/ 1526763 w 6634280"/>
                <a:gd name="connsiteY1961" fmla="*/ 771620 h 1738203"/>
                <a:gd name="connsiteX1962" fmla="*/ 1524017 w 6634280"/>
                <a:gd name="connsiteY1962" fmla="*/ 768874 h 1738203"/>
                <a:gd name="connsiteX1963" fmla="*/ 5857169 w 6634280"/>
                <a:gd name="connsiteY1963" fmla="*/ 768873 h 1738203"/>
                <a:gd name="connsiteX1964" fmla="*/ 5857169 w 6634280"/>
                <a:gd name="connsiteY1964" fmla="*/ 771619 h 1738203"/>
                <a:gd name="connsiteX1965" fmla="*/ 5854423 w 6634280"/>
                <a:gd name="connsiteY1965" fmla="*/ 774365 h 1738203"/>
                <a:gd name="connsiteX1966" fmla="*/ 5854423 w 6634280"/>
                <a:gd name="connsiteY1966" fmla="*/ 777111 h 1738203"/>
                <a:gd name="connsiteX1967" fmla="*/ 5857169 w 6634280"/>
                <a:gd name="connsiteY1967" fmla="*/ 777111 h 1738203"/>
                <a:gd name="connsiteX1968" fmla="*/ 5859914 w 6634280"/>
                <a:gd name="connsiteY1968" fmla="*/ 777111 h 1738203"/>
                <a:gd name="connsiteX1969" fmla="*/ 5859914 w 6634280"/>
                <a:gd name="connsiteY1969" fmla="*/ 768873 h 1738203"/>
                <a:gd name="connsiteX1970" fmla="*/ 1532255 w 6634280"/>
                <a:gd name="connsiteY1970" fmla="*/ 766128 h 1738203"/>
                <a:gd name="connsiteX1971" fmla="*/ 1532255 w 6634280"/>
                <a:gd name="connsiteY1971" fmla="*/ 774365 h 1738203"/>
                <a:gd name="connsiteX1972" fmla="*/ 1535002 w 6634280"/>
                <a:gd name="connsiteY1972" fmla="*/ 774365 h 1738203"/>
                <a:gd name="connsiteX1973" fmla="*/ 1537748 w 6634280"/>
                <a:gd name="connsiteY1973" fmla="*/ 774365 h 1738203"/>
                <a:gd name="connsiteX1974" fmla="*/ 1537748 w 6634280"/>
                <a:gd name="connsiteY1974" fmla="*/ 768874 h 1738203"/>
                <a:gd name="connsiteX1975" fmla="*/ 1535002 w 6634280"/>
                <a:gd name="connsiteY1975" fmla="*/ 766128 h 1738203"/>
                <a:gd name="connsiteX1976" fmla="*/ 966584 w 6634280"/>
                <a:gd name="connsiteY1976" fmla="*/ 766128 h 1738203"/>
                <a:gd name="connsiteX1977" fmla="*/ 966584 w 6634280"/>
                <a:gd name="connsiteY1977" fmla="*/ 771620 h 1738203"/>
                <a:gd name="connsiteX1978" fmla="*/ 969330 w 6634280"/>
                <a:gd name="connsiteY1978" fmla="*/ 771620 h 1738203"/>
                <a:gd name="connsiteX1979" fmla="*/ 969330 w 6634280"/>
                <a:gd name="connsiteY1979" fmla="*/ 766128 h 1738203"/>
                <a:gd name="connsiteX1980" fmla="*/ 5667696 w 6634280"/>
                <a:gd name="connsiteY1980" fmla="*/ 766127 h 1738203"/>
                <a:gd name="connsiteX1981" fmla="*/ 5667696 w 6634280"/>
                <a:gd name="connsiteY1981" fmla="*/ 771619 h 1738203"/>
                <a:gd name="connsiteX1982" fmla="*/ 5673188 w 6634280"/>
                <a:gd name="connsiteY1982" fmla="*/ 771619 h 1738203"/>
                <a:gd name="connsiteX1983" fmla="*/ 5673188 w 6634280"/>
                <a:gd name="connsiteY1983" fmla="*/ 766127 h 1738203"/>
                <a:gd name="connsiteX1984" fmla="*/ 1362005 w 6634280"/>
                <a:gd name="connsiteY1984" fmla="*/ 763382 h 1738203"/>
                <a:gd name="connsiteX1985" fmla="*/ 1359260 w 6634280"/>
                <a:gd name="connsiteY1985" fmla="*/ 768874 h 1738203"/>
                <a:gd name="connsiteX1986" fmla="*/ 1359260 w 6634280"/>
                <a:gd name="connsiteY1986" fmla="*/ 771620 h 1738203"/>
                <a:gd name="connsiteX1987" fmla="*/ 1364751 w 6634280"/>
                <a:gd name="connsiteY1987" fmla="*/ 771620 h 1738203"/>
                <a:gd name="connsiteX1988" fmla="*/ 1367496 w 6634280"/>
                <a:gd name="connsiteY1988" fmla="*/ 768874 h 1738203"/>
                <a:gd name="connsiteX1989" fmla="*/ 1364751 w 6634280"/>
                <a:gd name="connsiteY1989" fmla="*/ 766128 h 1738203"/>
                <a:gd name="connsiteX1990" fmla="*/ 5118501 w 6634280"/>
                <a:gd name="connsiteY1990" fmla="*/ 757889 h 1738203"/>
                <a:gd name="connsiteX1991" fmla="*/ 5118501 w 6634280"/>
                <a:gd name="connsiteY1991" fmla="*/ 760635 h 1738203"/>
                <a:gd name="connsiteX1992" fmla="*/ 5113009 w 6634280"/>
                <a:gd name="connsiteY1992" fmla="*/ 766127 h 1738203"/>
                <a:gd name="connsiteX1993" fmla="*/ 5107517 w 6634280"/>
                <a:gd name="connsiteY1993" fmla="*/ 766127 h 1738203"/>
                <a:gd name="connsiteX1994" fmla="*/ 5102025 w 6634280"/>
                <a:gd name="connsiteY1994" fmla="*/ 768873 h 1738203"/>
                <a:gd name="connsiteX1995" fmla="*/ 5091041 w 6634280"/>
                <a:gd name="connsiteY1995" fmla="*/ 774365 h 1738203"/>
                <a:gd name="connsiteX1996" fmla="*/ 5091041 w 6634280"/>
                <a:gd name="connsiteY1996" fmla="*/ 782603 h 1738203"/>
                <a:gd name="connsiteX1997" fmla="*/ 5088295 w 6634280"/>
                <a:gd name="connsiteY1997" fmla="*/ 788095 h 1738203"/>
                <a:gd name="connsiteX1998" fmla="*/ 5091041 w 6634280"/>
                <a:gd name="connsiteY1998" fmla="*/ 793587 h 1738203"/>
                <a:gd name="connsiteX1999" fmla="*/ 5096533 w 6634280"/>
                <a:gd name="connsiteY1999" fmla="*/ 796333 h 1738203"/>
                <a:gd name="connsiteX2000" fmla="*/ 5099279 w 6634280"/>
                <a:gd name="connsiteY2000" fmla="*/ 804571 h 1738203"/>
                <a:gd name="connsiteX2001" fmla="*/ 5107517 w 6634280"/>
                <a:gd name="connsiteY2001" fmla="*/ 810063 h 1738203"/>
                <a:gd name="connsiteX2002" fmla="*/ 5121247 w 6634280"/>
                <a:gd name="connsiteY2002" fmla="*/ 818301 h 1738203"/>
                <a:gd name="connsiteX2003" fmla="*/ 5121247 w 6634280"/>
                <a:gd name="connsiteY2003" fmla="*/ 821047 h 1738203"/>
                <a:gd name="connsiteX2004" fmla="*/ 5118501 w 6634280"/>
                <a:gd name="connsiteY2004" fmla="*/ 821047 h 1738203"/>
                <a:gd name="connsiteX2005" fmla="*/ 5118501 w 6634280"/>
                <a:gd name="connsiteY2005" fmla="*/ 823793 h 1738203"/>
                <a:gd name="connsiteX2006" fmla="*/ 5121247 w 6634280"/>
                <a:gd name="connsiteY2006" fmla="*/ 823793 h 1738203"/>
                <a:gd name="connsiteX2007" fmla="*/ 5121247 w 6634280"/>
                <a:gd name="connsiteY2007" fmla="*/ 826539 h 1738203"/>
                <a:gd name="connsiteX2008" fmla="*/ 5123993 w 6634280"/>
                <a:gd name="connsiteY2008" fmla="*/ 826539 h 1738203"/>
                <a:gd name="connsiteX2009" fmla="*/ 5126739 w 6634280"/>
                <a:gd name="connsiteY2009" fmla="*/ 823793 h 1738203"/>
                <a:gd name="connsiteX2010" fmla="*/ 5137722 w 6634280"/>
                <a:gd name="connsiteY2010" fmla="*/ 823793 h 1738203"/>
                <a:gd name="connsiteX2011" fmla="*/ 5148706 w 6634280"/>
                <a:gd name="connsiteY2011" fmla="*/ 823793 h 1738203"/>
                <a:gd name="connsiteX2012" fmla="*/ 5154198 w 6634280"/>
                <a:gd name="connsiteY2012" fmla="*/ 826539 h 1738203"/>
                <a:gd name="connsiteX2013" fmla="*/ 5156944 w 6634280"/>
                <a:gd name="connsiteY2013" fmla="*/ 829285 h 1738203"/>
                <a:gd name="connsiteX2014" fmla="*/ 5159690 w 6634280"/>
                <a:gd name="connsiteY2014" fmla="*/ 832031 h 1738203"/>
                <a:gd name="connsiteX2015" fmla="*/ 5159690 w 6634280"/>
                <a:gd name="connsiteY2015" fmla="*/ 840269 h 1738203"/>
                <a:gd name="connsiteX2016" fmla="*/ 5156944 w 6634280"/>
                <a:gd name="connsiteY2016" fmla="*/ 840269 h 1738203"/>
                <a:gd name="connsiteX2017" fmla="*/ 5154198 w 6634280"/>
                <a:gd name="connsiteY2017" fmla="*/ 845761 h 1738203"/>
                <a:gd name="connsiteX2018" fmla="*/ 5165182 w 6634280"/>
                <a:gd name="connsiteY2018" fmla="*/ 851253 h 1738203"/>
                <a:gd name="connsiteX2019" fmla="*/ 5176166 w 6634280"/>
                <a:gd name="connsiteY2019" fmla="*/ 856745 h 1738203"/>
                <a:gd name="connsiteX2020" fmla="*/ 5181658 w 6634280"/>
                <a:gd name="connsiteY2020" fmla="*/ 856745 h 1738203"/>
                <a:gd name="connsiteX2021" fmla="*/ 5184404 w 6634280"/>
                <a:gd name="connsiteY2021" fmla="*/ 851253 h 1738203"/>
                <a:gd name="connsiteX2022" fmla="*/ 5189896 w 6634280"/>
                <a:gd name="connsiteY2022" fmla="*/ 848507 h 1738203"/>
                <a:gd name="connsiteX2023" fmla="*/ 5189896 w 6634280"/>
                <a:gd name="connsiteY2023" fmla="*/ 853999 h 1738203"/>
                <a:gd name="connsiteX2024" fmla="*/ 5195388 w 6634280"/>
                <a:gd name="connsiteY2024" fmla="*/ 853999 h 1738203"/>
                <a:gd name="connsiteX2025" fmla="*/ 5198134 w 6634280"/>
                <a:gd name="connsiteY2025" fmla="*/ 853999 h 1738203"/>
                <a:gd name="connsiteX2026" fmla="*/ 5198134 w 6634280"/>
                <a:gd name="connsiteY2026" fmla="*/ 851253 h 1738203"/>
                <a:gd name="connsiteX2027" fmla="*/ 5195388 w 6634280"/>
                <a:gd name="connsiteY2027" fmla="*/ 851253 h 1738203"/>
                <a:gd name="connsiteX2028" fmla="*/ 5195388 w 6634280"/>
                <a:gd name="connsiteY2028" fmla="*/ 848507 h 1738203"/>
                <a:gd name="connsiteX2029" fmla="*/ 5192642 w 6634280"/>
                <a:gd name="connsiteY2029" fmla="*/ 848507 h 1738203"/>
                <a:gd name="connsiteX2030" fmla="*/ 5189896 w 6634280"/>
                <a:gd name="connsiteY2030" fmla="*/ 848507 h 1738203"/>
                <a:gd name="connsiteX2031" fmla="*/ 5195388 w 6634280"/>
                <a:gd name="connsiteY2031" fmla="*/ 845761 h 1738203"/>
                <a:gd name="connsiteX2032" fmla="*/ 5195388 w 6634280"/>
                <a:gd name="connsiteY2032" fmla="*/ 843015 h 1738203"/>
                <a:gd name="connsiteX2033" fmla="*/ 5198134 w 6634280"/>
                <a:gd name="connsiteY2033" fmla="*/ 843015 h 1738203"/>
                <a:gd name="connsiteX2034" fmla="*/ 5198134 w 6634280"/>
                <a:gd name="connsiteY2034" fmla="*/ 845761 h 1738203"/>
                <a:gd name="connsiteX2035" fmla="*/ 5203626 w 6634280"/>
                <a:gd name="connsiteY2035" fmla="*/ 845761 h 1738203"/>
                <a:gd name="connsiteX2036" fmla="*/ 5203626 w 6634280"/>
                <a:gd name="connsiteY2036" fmla="*/ 843015 h 1738203"/>
                <a:gd name="connsiteX2037" fmla="*/ 5206372 w 6634280"/>
                <a:gd name="connsiteY2037" fmla="*/ 843015 h 1738203"/>
                <a:gd name="connsiteX2038" fmla="*/ 5206372 w 6634280"/>
                <a:gd name="connsiteY2038" fmla="*/ 845761 h 1738203"/>
                <a:gd name="connsiteX2039" fmla="*/ 5211864 w 6634280"/>
                <a:gd name="connsiteY2039" fmla="*/ 845761 h 1738203"/>
                <a:gd name="connsiteX2040" fmla="*/ 5214610 w 6634280"/>
                <a:gd name="connsiteY2040" fmla="*/ 843015 h 1738203"/>
                <a:gd name="connsiteX2041" fmla="*/ 5211864 w 6634280"/>
                <a:gd name="connsiteY2041" fmla="*/ 840269 h 1738203"/>
                <a:gd name="connsiteX2042" fmla="*/ 5203626 w 6634280"/>
                <a:gd name="connsiteY2042" fmla="*/ 837523 h 1738203"/>
                <a:gd name="connsiteX2043" fmla="*/ 5198134 w 6634280"/>
                <a:gd name="connsiteY2043" fmla="*/ 837523 h 1738203"/>
                <a:gd name="connsiteX2044" fmla="*/ 5195388 w 6634280"/>
                <a:gd name="connsiteY2044" fmla="*/ 840269 h 1738203"/>
                <a:gd name="connsiteX2045" fmla="*/ 5195388 w 6634280"/>
                <a:gd name="connsiteY2045" fmla="*/ 832031 h 1738203"/>
                <a:gd name="connsiteX2046" fmla="*/ 5195388 w 6634280"/>
                <a:gd name="connsiteY2046" fmla="*/ 829285 h 1738203"/>
                <a:gd name="connsiteX2047" fmla="*/ 5189896 w 6634280"/>
                <a:gd name="connsiteY2047" fmla="*/ 826539 h 1738203"/>
                <a:gd name="connsiteX2048" fmla="*/ 5184404 w 6634280"/>
                <a:gd name="connsiteY2048" fmla="*/ 823793 h 1738203"/>
                <a:gd name="connsiteX2049" fmla="*/ 5189896 w 6634280"/>
                <a:gd name="connsiteY2049" fmla="*/ 821047 h 1738203"/>
                <a:gd name="connsiteX2050" fmla="*/ 5189896 w 6634280"/>
                <a:gd name="connsiteY2050" fmla="*/ 810063 h 1738203"/>
                <a:gd name="connsiteX2051" fmla="*/ 5181658 w 6634280"/>
                <a:gd name="connsiteY2051" fmla="*/ 807317 h 1738203"/>
                <a:gd name="connsiteX2052" fmla="*/ 5176166 w 6634280"/>
                <a:gd name="connsiteY2052" fmla="*/ 801825 h 1738203"/>
                <a:gd name="connsiteX2053" fmla="*/ 5178912 w 6634280"/>
                <a:gd name="connsiteY2053" fmla="*/ 796333 h 1738203"/>
                <a:gd name="connsiteX2054" fmla="*/ 5181658 w 6634280"/>
                <a:gd name="connsiteY2054" fmla="*/ 790841 h 1738203"/>
                <a:gd name="connsiteX2055" fmla="*/ 5178912 w 6634280"/>
                <a:gd name="connsiteY2055" fmla="*/ 788095 h 1738203"/>
                <a:gd name="connsiteX2056" fmla="*/ 5176166 w 6634280"/>
                <a:gd name="connsiteY2056" fmla="*/ 785349 h 1738203"/>
                <a:gd name="connsiteX2057" fmla="*/ 5178912 w 6634280"/>
                <a:gd name="connsiteY2057" fmla="*/ 779857 h 1738203"/>
                <a:gd name="connsiteX2058" fmla="*/ 5178912 w 6634280"/>
                <a:gd name="connsiteY2058" fmla="*/ 771619 h 1738203"/>
                <a:gd name="connsiteX2059" fmla="*/ 5176166 w 6634280"/>
                <a:gd name="connsiteY2059" fmla="*/ 757889 h 1738203"/>
                <a:gd name="connsiteX2060" fmla="*/ 5162436 w 6634280"/>
                <a:gd name="connsiteY2060" fmla="*/ 760635 h 1738203"/>
                <a:gd name="connsiteX2061" fmla="*/ 5148706 w 6634280"/>
                <a:gd name="connsiteY2061" fmla="*/ 757889 h 1738203"/>
                <a:gd name="connsiteX2062" fmla="*/ 5134976 w 6634280"/>
                <a:gd name="connsiteY2062" fmla="*/ 757889 h 1738203"/>
                <a:gd name="connsiteX2063" fmla="*/ 5123993 w 6634280"/>
                <a:gd name="connsiteY2063" fmla="*/ 757889 h 1738203"/>
                <a:gd name="connsiteX2064" fmla="*/ 936378 w 6634280"/>
                <a:gd name="connsiteY2064" fmla="*/ 749652 h 1738203"/>
                <a:gd name="connsiteX2065" fmla="*/ 936378 w 6634280"/>
                <a:gd name="connsiteY2065" fmla="*/ 752398 h 1738203"/>
                <a:gd name="connsiteX2066" fmla="*/ 939124 w 6634280"/>
                <a:gd name="connsiteY2066" fmla="*/ 755144 h 1738203"/>
                <a:gd name="connsiteX2067" fmla="*/ 941870 w 6634280"/>
                <a:gd name="connsiteY2067" fmla="*/ 752398 h 1738203"/>
                <a:gd name="connsiteX2068" fmla="*/ 941870 w 6634280"/>
                <a:gd name="connsiteY2068" fmla="*/ 749652 h 1738203"/>
                <a:gd name="connsiteX2069" fmla="*/ 939124 w 6634280"/>
                <a:gd name="connsiteY2069" fmla="*/ 749652 h 1738203"/>
                <a:gd name="connsiteX2070" fmla="*/ 5906596 w 6634280"/>
                <a:gd name="connsiteY2070" fmla="*/ 749652 h 1738203"/>
                <a:gd name="connsiteX2071" fmla="*/ 5903850 w 6634280"/>
                <a:gd name="connsiteY2071" fmla="*/ 752398 h 1738203"/>
                <a:gd name="connsiteX2072" fmla="*/ 5901104 w 6634280"/>
                <a:gd name="connsiteY2072" fmla="*/ 755143 h 1738203"/>
                <a:gd name="connsiteX2073" fmla="*/ 5914834 w 6634280"/>
                <a:gd name="connsiteY2073" fmla="*/ 755143 h 1738203"/>
                <a:gd name="connsiteX2074" fmla="*/ 5912088 w 6634280"/>
                <a:gd name="connsiteY2074" fmla="*/ 752398 h 1738203"/>
                <a:gd name="connsiteX2075" fmla="*/ 1559715 w 6634280"/>
                <a:gd name="connsiteY2075" fmla="*/ 746906 h 1738203"/>
                <a:gd name="connsiteX2076" fmla="*/ 1556969 w 6634280"/>
                <a:gd name="connsiteY2076" fmla="*/ 749652 h 1738203"/>
                <a:gd name="connsiteX2077" fmla="*/ 1554223 w 6634280"/>
                <a:gd name="connsiteY2077" fmla="*/ 755144 h 1738203"/>
                <a:gd name="connsiteX2078" fmla="*/ 1556969 w 6634280"/>
                <a:gd name="connsiteY2078" fmla="*/ 757890 h 1738203"/>
                <a:gd name="connsiteX2079" fmla="*/ 1562461 w 6634280"/>
                <a:gd name="connsiteY2079" fmla="*/ 760636 h 1738203"/>
                <a:gd name="connsiteX2080" fmla="*/ 1559715 w 6634280"/>
                <a:gd name="connsiteY2080" fmla="*/ 755144 h 1738203"/>
                <a:gd name="connsiteX2081" fmla="*/ 1559715 w 6634280"/>
                <a:gd name="connsiteY2081" fmla="*/ 752398 h 1738203"/>
                <a:gd name="connsiteX2082" fmla="*/ 958346 w 6634280"/>
                <a:gd name="connsiteY2082" fmla="*/ 746906 h 1738203"/>
                <a:gd name="connsiteX2083" fmla="*/ 952854 w 6634280"/>
                <a:gd name="connsiteY2083" fmla="*/ 749652 h 1738203"/>
                <a:gd name="connsiteX2084" fmla="*/ 950108 w 6634280"/>
                <a:gd name="connsiteY2084" fmla="*/ 755144 h 1738203"/>
                <a:gd name="connsiteX2085" fmla="*/ 955600 w 6634280"/>
                <a:gd name="connsiteY2085" fmla="*/ 752398 h 1738203"/>
                <a:gd name="connsiteX2086" fmla="*/ 1477335 w 6634280"/>
                <a:gd name="connsiteY2086" fmla="*/ 744160 h 1738203"/>
                <a:gd name="connsiteX2087" fmla="*/ 1474589 w 6634280"/>
                <a:gd name="connsiteY2087" fmla="*/ 749652 h 1738203"/>
                <a:gd name="connsiteX2088" fmla="*/ 1471844 w 6634280"/>
                <a:gd name="connsiteY2088" fmla="*/ 752398 h 1738203"/>
                <a:gd name="connsiteX2089" fmla="*/ 1463606 w 6634280"/>
                <a:gd name="connsiteY2089" fmla="*/ 757890 h 1738203"/>
                <a:gd name="connsiteX2090" fmla="*/ 1463606 w 6634280"/>
                <a:gd name="connsiteY2090" fmla="*/ 763382 h 1738203"/>
                <a:gd name="connsiteX2091" fmla="*/ 1466353 w 6634280"/>
                <a:gd name="connsiteY2091" fmla="*/ 763382 h 1738203"/>
                <a:gd name="connsiteX2092" fmla="*/ 1469098 w 6634280"/>
                <a:gd name="connsiteY2092" fmla="*/ 766128 h 1738203"/>
                <a:gd name="connsiteX2093" fmla="*/ 1469098 w 6634280"/>
                <a:gd name="connsiteY2093" fmla="*/ 771620 h 1738203"/>
                <a:gd name="connsiteX2094" fmla="*/ 1474589 w 6634280"/>
                <a:gd name="connsiteY2094" fmla="*/ 777111 h 1738203"/>
                <a:gd name="connsiteX2095" fmla="*/ 1477335 w 6634280"/>
                <a:gd name="connsiteY2095" fmla="*/ 785349 h 1738203"/>
                <a:gd name="connsiteX2096" fmla="*/ 1488320 w 6634280"/>
                <a:gd name="connsiteY2096" fmla="*/ 782603 h 1738203"/>
                <a:gd name="connsiteX2097" fmla="*/ 1499304 w 6634280"/>
                <a:gd name="connsiteY2097" fmla="*/ 779857 h 1738203"/>
                <a:gd name="connsiteX2098" fmla="*/ 1502050 w 6634280"/>
                <a:gd name="connsiteY2098" fmla="*/ 774365 h 1738203"/>
                <a:gd name="connsiteX2099" fmla="*/ 1504796 w 6634280"/>
                <a:gd name="connsiteY2099" fmla="*/ 771620 h 1738203"/>
                <a:gd name="connsiteX2100" fmla="*/ 1507541 w 6634280"/>
                <a:gd name="connsiteY2100" fmla="*/ 771620 h 1738203"/>
                <a:gd name="connsiteX2101" fmla="*/ 1507541 w 6634280"/>
                <a:gd name="connsiteY2101" fmla="*/ 763382 h 1738203"/>
                <a:gd name="connsiteX2102" fmla="*/ 1510287 w 6634280"/>
                <a:gd name="connsiteY2102" fmla="*/ 760636 h 1738203"/>
                <a:gd name="connsiteX2103" fmla="*/ 1504796 w 6634280"/>
                <a:gd name="connsiteY2103" fmla="*/ 755144 h 1738203"/>
                <a:gd name="connsiteX2104" fmla="*/ 1499304 w 6634280"/>
                <a:gd name="connsiteY2104" fmla="*/ 746906 h 1738203"/>
                <a:gd name="connsiteX2105" fmla="*/ 1491065 w 6634280"/>
                <a:gd name="connsiteY2105" fmla="*/ 746906 h 1738203"/>
                <a:gd name="connsiteX2106" fmla="*/ 1485574 w 6634280"/>
                <a:gd name="connsiteY2106" fmla="*/ 744160 h 1738203"/>
                <a:gd name="connsiteX2107" fmla="*/ 1482829 w 6634280"/>
                <a:gd name="connsiteY2107" fmla="*/ 744160 h 1738203"/>
                <a:gd name="connsiteX2108" fmla="*/ 969330 w 6634280"/>
                <a:gd name="connsiteY2108" fmla="*/ 744160 h 1738203"/>
                <a:gd name="connsiteX2109" fmla="*/ 969330 w 6634280"/>
                <a:gd name="connsiteY2109" fmla="*/ 746906 h 1738203"/>
                <a:gd name="connsiteX2110" fmla="*/ 969330 w 6634280"/>
                <a:gd name="connsiteY2110" fmla="*/ 749652 h 1738203"/>
                <a:gd name="connsiteX2111" fmla="*/ 966584 w 6634280"/>
                <a:gd name="connsiteY2111" fmla="*/ 752398 h 1738203"/>
                <a:gd name="connsiteX2112" fmla="*/ 969330 w 6634280"/>
                <a:gd name="connsiteY2112" fmla="*/ 752398 h 1738203"/>
                <a:gd name="connsiteX2113" fmla="*/ 972076 w 6634280"/>
                <a:gd name="connsiteY2113" fmla="*/ 752398 h 1738203"/>
                <a:gd name="connsiteX2114" fmla="*/ 974822 w 6634280"/>
                <a:gd name="connsiteY2114" fmla="*/ 749652 h 1738203"/>
                <a:gd name="connsiteX2115" fmla="*/ 972076 w 6634280"/>
                <a:gd name="connsiteY2115" fmla="*/ 746906 h 1738203"/>
                <a:gd name="connsiteX2116" fmla="*/ 527228 w 6634280"/>
                <a:gd name="connsiteY2116" fmla="*/ 741414 h 1738203"/>
                <a:gd name="connsiteX2117" fmla="*/ 521736 w 6634280"/>
                <a:gd name="connsiteY2117" fmla="*/ 744160 h 1738203"/>
                <a:gd name="connsiteX2118" fmla="*/ 521736 w 6634280"/>
                <a:gd name="connsiteY2118" fmla="*/ 752398 h 1738203"/>
                <a:gd name="connsiteX2119" fmla="*/ 524482 w 6634280"/>
                <a:gd name="connsiteY2119" fmla="*/ 749652 h 1738203"/>
                <a:gd name="connsiteX2120" fmla="*/ 527228 w 6634280"/>
                <a:gd name="connsiteY2120" fmla="*/ 749652 h 1738203"/>
                <a:gd name="connsiteX2121" fmla="*/ 5733600 w 6634280"/>
                <a:gd name="connsiteY2121" fmla="*/ 741414 h 1738203"/>
                <a:gd name="connsiteX2122" fmla="*/ 5730854 w 6634280"/>
                <a:gd name="connsiteY2122" fmla="*/ 744160 h 1738203"/>
                <a:gd name="connsiteX2123" fmla="*/ 5728108 w 6634280"/>
                <a:gd name="connsiteY2123" fmla="*/ 744160 h 1738203"/>
                <a:gd name="connsiteX2124" fmla="*/ 5725362 w 6634280"/>
                <a:gd name="connsiteY2124" fmla="*/ 746906 h 1738203"/>
                <a:gd name="connsiteX2125" fmla="*/ 5728108 w 6634280"/>
                <a:gd name="connsiteY2125" fmla="*/ 749652 h 1738203"/>
                <a:gd name="connsiteX2126" fmla="*/ 5730854 w 6634280"/>
                <a:gd name="connsiteY2126" fmla="*/ 752398 h 1738203"/>
                <a:gd name="connsiteX2127" fmla="*/ 5736346 w 6634280"/>
                <a:gd name="connsiteY2127" fmla="*/ 752398 h 1738203"/>
                <a:gd name="connsiteX2128" fmla="*/ 5739091 w 6634280"/>
                <a:gd name="connsiteY2128" fmla="*/ 749652 h 1738203"/>
                <a:gd name="connsiteX2129" fmla="*/ 5739091 w 6634280"/>
                <a:gd name="connsiteY2129" fmla="*/ 744160 h 1738203"/>
                <a:gd name="connsiteX2130" fmla="*/ 5736346 w 6634280"/>
                <a:gd name="connsiteY2130" fmla="*/ 744160 h 1738203"/>
                <a:gd name="connsiteX2131" fmla="*/ 5203626 w 6634280"/>
                <a:gd name="connsiteY2131" fmla="*/ 738668 h 1738203"/>
                <a:gd name="connsiteX2132" fmla="*/ 5195388 w 6634280"/>
                <a:gd name="connsiteY2132" fmla="*/ 744160 h 1738203"/>
                <a:gd name="connsiteX2133" fmla="*/ 5189896 w 6634280"/>
                <a:gd name="connsiteY2133" fmla="*/ 752398 h 1738203"/>
                <a:gd name="connsiteX2134" fmla="*/ 5184404 w 6634280"/>
                <a:gd name="connsiteY2134" fmla="*/ 760635 h 1738203"/>
                <a:gd name="connsiteX2135" fmla="*/ 5189896 w 6634280"/>
                <a:gd name="connsiteY2135" fmla="*/ 766127 h 1738203"/>
                <a:gd name="connsiteX2136" fmla="*/ 5198134 w 6634280"/>
                <a:gd name="connsiteY2136" fmla="*/ 768873 h 1738203"/>
                <a:gd name="connsiteX2137" fmla="*/ 5206372 w 6634280"/>
                <a:gd name="connsiteY2137" fmla="*/ 768873 h 1738203"/>
                <a:gd name="connsiteX2138" fmla="*/ 5214610 w 6634280"/>
                <a:gd name="connsiteY2138" fmla="*/ 768873 h 1738203"/>
                <a:gd name="connsiteX2139" fmla="*/ 5220102 w 6634280"/>
                <a:gd name="connsiteY2139" fmla="*/ 763381 h 1738203"/>
                <a:gd name="connsiteX2140" fmla="*/ 5225594 w 6634280"/>
                <a:gd name="connsiteY2140" fmla="*/ 760635 h 1738203"/>
                <a:gd name="connsiteX2141" fmla="*/ 5225594 w 6634280"/>
                <a:gd name="connsiteY2141" fmla="*/ 755143 h 1738203"/>
                <a:gd name="connsiteX2142" fmla="*/ 5222848 w 6634280"/>
                <a:gd name="connsiteY2142" fmla="*/ 755143 h 1738203"/>
                <a:gd name="connsiteX2143" fmla="*/ 5220102 w 6634280"/>
                <a:gd name="connsiteY2143" fmla="*/ 746906 h 1738203"/>
                <a:gd name="connsiteX2144" fmla="*/ 5214610 w 6634280"/>
                <a:gd name="connsiteY2144" fmla="*/ 741414 h 1738203"/>
                <a:gd name="connsiteX2145" fmla="*/ 5209118 w 6634280"/>
                <a:gd name="connsiteY2145" fmla="*/ 738668 h 1738203"/>
                <a:gd name="connsiteX2146" fmla="*/ 6323985 w 6634280"/>
                <a:gd name="connsiteY2146" fmla="*/ 735922 h 1738203"/>
                <a:gd name="connsiteX2147" fmla="*/ 6323985 w 6634280"/>
                <a:gd name="connsiteY2147" fmla="*/ 741414 h 1738203"/>
                <a:gd name="connsiteX2148" fmla="*/ 6329477 w 6634280"/>
                <a:gd name="connsiteY2148" fmla="*/ 741414 h 1738203"/>
                <a:gd name="connsiteX2149" fmla="*/ 6332223 w 6634280"/>
                <a:gd name="connsiteY2149" fmla="*/ 735922 h 1738203"/>
                <a:gd name="connsiteX2150" fmla="*/ 917156 w 6634280"/>
                <a:gd name="connsiteY2150" fmla="*/ 730430 h 1738203"/>
                <a:gd name="connsiteX2151" fmla="*/ 917156 w 6634280"/>
                <a:gd name="connsiteY2151" fmla="*/ 733176 h 1738203"/>
                <a:gd name="connsiteX2152" fmla="*/ 917156 w 6634280"/>
                <a:gd name="connsiteY2152" fmla="*/ 735922 h 1738203"/>
                <a:gd name="connsiteX2153" fmla="*/ 919902 w 6634280"/>
                <a:gd name="connsiteY2153" fmla="*/ 735922 h 1738203"/>
                <a:gd name="connsiteX2154" fmla="*/ 919902 w 6634280"/>
                <a:gd name="connsiteY2154" fmla="*/ 738668 h 1738203"/>
                <a:gd name="connsiteX2155" fmla="*/ 922648 w 6634280"/>
                <a:gd name="connsiteY2155" fmla="*/ 738668 h 1738203"/>
                <a:gd name="connsiteX2156" fmla="*/ 922648 w 6634280"/>
                <a:gd name="connsiteY2156" fmla="*/ 733176 h 1738203"/>
                <a:gd name="connsiteX2157" fmla="*/ 450340 w 6634280"/>
                <a:gd name="connsiteY2157" fmla="*/ 724938 h 1738203"/>
                <a:gd name="connsiteX2158" fmla="*/ 447594 w 6634280"/>
                <a:gd name="connsiteY2158" fmla="*/ 727684 h 1738203"/>
                <a:gd name="connsiteX2159" fmla="*/ 444848 w 6634280"/>
                <a:gd name="connsiteY2159" fmla="*/ 727684 h 1738203"/>
                <a:gd name="connsiteX2160" fmla="*/ 450340 w 6634280"/>
                <a:gd name="connsiteY2160" fmla="*/ 730430 h 1738203"/>
                <a:gd name="connsiteX2161" fmla="*/ 453086 w 6634280"/>
                <a:gd name="connsiteY2161" fmla="*/ 730430 h 1738203"/>
                <a:gd name="connsiteX2162" fmla="*/ 455832 w 6634280"/>
                <a:gd name="connsiteY2162" fmla="*/ 727684 h 1738203"/>
                <a:gd name="connsiteX2163" fmla="*/ 5719870 w 6634280"/>
                <a:gd name="connsiteY2163" fmla="*/ 719446 h 1738203"/>
                <a:gd name="connsiteX2164" fmla="*/ 5719870 w 6634280"/>
                <a:gd name="connsiteY2164" fmla="*/ 724938 h 1738203"/>
                <a:gd name="connsiteX2165" fmla="*/ 5725362 w 6634280"/>
                <a:gd name="connsiteY2165" fmla="*/ 727684 h 1738203"/>
                <a:gd name="connsiteX2166" fmla="*/ 5725362 w 6634280"/>
                <a:gd name="connsiteY2166" fmla="*/ 719446 h 1738203"/>
                <a:gd name="connsiteX2167" fmla="*/ 5288751 w 6634280"/>
                <a:gd name="connsiteY2167" fmla="*/ 719446 h 1738203"/>
                <a:gd name="connsiteX2168" fmla="*/ 5283259 w 6634280"/>
                <a:gd name="connsiteY2168" fmla="*/ 722192 h 1738203"/>
                <a:gd name="connsiteX2169" fmla="*/ 5283259 w 6634280"/>
                <a:gd name="connsiteY2169" fmla="*/ 724938 h 1738203"/>
                <a:gd name="connsiteX2170" fmla="*/ 5286005 w 6634280"/>
                <a:gd name="connsiteY2170" fmla="*/ 724938 h 1738203"/>
                <a:gd name="connsiteX2171" fmla="*/ 5286005 w 6634280"/>
                <a:gd name="connsiteY2171" fmla="*/ 730430 h 1738203"/>
                <a:gd name="connsiteX2172" fmla="*/ 5288751 w 6634280"/>
                <a:gd name="connsiteY2172" fmla="*/ 727684 h 1738203"/>
                <a:gd name="connsiteX2173" fmla="*/ 5291497 w 6634280"/>
                <a:gd name="connsiteY2173" fmla="*/ 724938 h 1738203"/>
                <a:gd name="connsiteX2174" fmla="*/ 5288751 w 6634280"/>
                <a:gd name="connsiteY2174" fmla="*/ 722192 h 1738203"/>
                <a:gd name="connsiteX2175" fmla="*/ 5077311 w 6634280"/>
                <a:gd name="connsiteY2175" fmla="*/ 719446 h 1738203"/>
                <a:gd name="connsiteX2176" fmla="*/ 5077311 w 6634280"/>
                <a:gd name="connsiteY2176" fmla="*/ 724938 h 1738203"/>
                <a:gd name="connsiteX2177" fmla="*/ 5074565 w 6634280"/>
                <a:gd name="connsiteY2177" fmla="*/ 730430 h 1738203"/>
                <a:gd name="connsiteX2178" fmla="*/ 5071819 w 6634280"/>
                <a:gd name="connsiteY2178" fmla="*/ 735922 h 1738203"/>
                <a:gd name="connsiteX2179" fmla="*/ 5069073 w 6634280"/>
                <a:gd name="connsiteY2179" fmla="*/ 741414 h 1738203"/>
                <a:gd name="connsiteX2180" fmla="*/ 5074565 w 6634280"/>
                <a:gd name="connsiteY2180" fmla="*/ 744160 h 1738203"/>
                <a:gd name="connsiteX2181" fmla="*/ 5077311 w 6634280"/>
                <a:gd name="connsiteY2181" fmla="*/ 746906 h 1738203"/>
                <a:gd name="connsiteX2182" fmla="*/ 5096533 w 6634280"/>
                <a:gd name="connsiteY2182" fmla="*/ 746906 h 1738203"/>
                <a:gd name="connsiteX2183" fmla="*/ 5099279 w 6634280"/>
                <a:gd name="connsiteY2183" fmla="*/ 741414 h 1738203"/>
                <a:gd name="connsiteX2184" fmla="*/ 5099279 w 6634280"/>
                <a:gd name="connsiteY2184" fmla="*/ 738668 h 1738203"/>
                <a:gd name="connsiteX2185" fmla="*/ 5099279 w 6634280"/>
                <a:gd name="connsiteY2185" fmla="*/ 733176 h 1738203"/>
                <a:gd name="connsiteX2186" fmla="*/ 5096533 w 6634280"/>
                <a:gd name="connsiteY2186" fmla="*/ 727684 h 1738203"/>
                <a:gd name="connsiteX2187" fmla="*/ 5082803 w 6634280"/>
                <a:gd name="connsiteY2187" fmla="*/ 727684 h 1738203"/>
                <a:gd name="connsiteX2188" fmla="*/ 5080057 w 6634280"/>
                <a:gd name="connsiteY2188" fmla="*/ 722192 h 1738203"/>
                <a:gd name="connsiteX2189" fmla="*/ 875967 w 6634280"/>
                <a:gd name="connsiteY2189" fmla="*/ 719446 h 1738203"/>
                <a:gd name="connsiteX2190" fmla="*/ 873221 w 6634280"/>
                <a:gd name="connsiteY2190" fmla="*/ 722192 h 1738203"/>
                <a:gd name="connsiteX2191" fmla="*/ 867729 w 6634280"/>
                <a:gd name="connsiteY2191" fmla="*/ 730430 h 1738203"/>
                <a:gd name="connsiteX2192" fmla="*/ 878712 w 6634280"/>
                <a:gd name="connsiteY2192" fmla="*/ 730430 h 1738203"/>
                <a:gd name="connsiteX2193" fmla="*/ 884205 w 6634280"/>
                <a:gd name="connsiteY2193" fmla="*/ 727684 h 1738203"/>
                <a:gd name="connsiteX2194" fmla="*/ 881458 w 6634280"/>
                <a:gd name="connsiteY2194" fmla="*/ 724938 h 1738203"/>
                <a:gd name="connsiteX2195" fmla="*/ 881458 w 6634280"/>
                <a:gd name="connsiteY2195" fmla="*/ 722192 h 1738203"/>
                <a:gd name="connsiteX2196" fmla="*/ 881458 w 6634280"/>
                <a:gd name="connsiteY2196" fmla="*/ 719446 h 1738203"/>
                <a:gd name="connsiteX2197" fmla="*/ 488784 w 6634280"/>
                <a:gd name="connsiteY2197" fmla="*/ 719446 h 1738203"/>
                <a:gd name="connsiteX2198" fmla="*/ 486038 w 6634280"/>
                <a:gd name="connsiteY2198" fmla="*/ 722192 h 1738203"/>
                <a:gd name="connsiteX2199" fmla="*/ 483292 w 6634280"/>
                <a:gd name="connsiteY2199" fmla="*/ 724938 h 1738203"/>
                <a:gd name="connsiteX2200" fmla="*/ 488784 w 6634280"/>
                <a:gd name="connsiteY2200" fmla="*/ 724938 h 1738203"/>
                <a:gd name="connsiteX2201" fmla="*/ 494276 w 6634280"/>
                <a:gd name="connsiteY2201" fmla="*/ 724938 h 1738203"/>
                <a:gd name="connsiteX2202" fmla="*/ 491530 w 6634280"/>
                <a:gd name="connsiteY2202" fmla="*/ 722192 h 1738203"/>
                <a:gd name="connsiteX2203" fmla="*/ 6145496 w 6634280"/>
                <a:gd name="connsiteY2203" fmla="*/ 716700 h 1738203"/>
                <a:gd name="connsiteX2204" fmla="*/ 6140004 w 6634280"/>
                <a:gd name="connsiteY2204" fmla="*/ 719446 h 1738203"/>
                <a:gd name="connsiteX2205" fmla="*/ 6142750 w 6634280"/>
                <a:gd name="connsiteY2205" fmla="*/ 722192 h 1738203"/>
                <a:gd name="connsiteX2206" fmla="*/ 6145496 w 6634280"/>
                <a:gd name="connsiteY2206" fmla="*/ 722192 h 1738203"/>
                <a:gd name="connsiteX2207" fmla="*/ 6148242 w 6634280"/>
                <a:gd name="connsiteY2207" fmla="*/ 722192 h 1738203"/>
                <a:gd name="connsiteX2208" fmla="*/ 6150988 w 6634280"/>
                <a:gd name="connsiteY2208" fmla="*/ 719446 h 1738203"/>
                <a:gd name="connsiteX2209" fmla="*/ 5275021 w 6634280"/>
                <a:gd name="connsiteY2209" fmla="*/ 716700 h 1738203"/>
                <a:gd name="connsiteX2210" fmla="*/ 5272275 w 6634280"/>
                <a:gd name="connsiteY2210" fmla="*/ 719446 h 1738203"/>
                <a:gd name="connsiteX2211" fmla="*/ 5266783 w 6634280"/>
                <a:gd name="connsiteY2211" fmla="*/ 719446 h 1738203"/>
                <a:gd name="connsiteX2212" fmla="*/ 5266783 w 6634280"/>
                <a:gd name="connsiteY2212" fmla="*/ 724938 h 1738203"/>
                <a:gd name="connsiteX2213" fmla="*/ 5264037 w 6634280"/>
                <a:gd name="connsiteY2213" fmla="*/ 727684 h 1738203"/>
                <a:gd name="connsiteX2214" fmla="*/ 5261291 w 6634280"/>
                <a:gd name="connsiteY2214" fmla="*/ 727684 h 1738203"/>
                <a:gd name="connsiteX2215" fmla="*/ 5261291 w 6634280"/>
                <a:gd name="connsiteY2215" fmla="*/ 733176 h 1738203"/>
                <a:gd name="connsiteX2216" fmla="*/ 5275021 w 6634280"/>
                <a:gd name="connsiteY2216" fmla="*/ 733176 h 1738203"/>
                <a:gd name="connsiteX2217" fmla="*/ 5277767 w 6634280"/>
                <a:gd name="connsiteY2217" fmla="*/ 724938 h 1738203"/>
                <a:gd name="connsiteX2218" fmla="*/ 5277767 w 6634280"/>
                <a:gd name="connsiteY2218" fmla="*/ 716700 h 1738203"/>
                <a:gd name="connsiteX2219" fmla="*/ 1485574 w 6634280"/>
                <a:gd name="connsiteY2219" fmla="*/ 716700 h 1738203"/>
                <a:gd name="connsiteX2220" fmla="*/ 1493811 w 6634280"/>
                <a:gd name="connsiteY2220" fmla="*/ 716700 h 1738203"/>
                <a:gd name="connsiteX2221" fmla="*/ 1485574 w 6634280"/>
                <a:gd name="connsiteY2221" fmla="*/ 733176 h 1738203"/>
                <a:gd name="connsiteX2222" fmla="*/ 1485574 w 6634280"/>
                <a:gd name="connsiteY2222" fmla="*/ 724938 h 1738203"/>
                <a:gd name="connsiteX2223" fmla="*/ 722192 w 6634280"/>
                <a:gd name="connsiteY2223" fmla="*/ 716700 h 1738203"/>
                <a:gd name="connsiteX2224" fmla="*/ 719446 w 6634280"/>
                <a:gd name="connsiteY2224" fmla="*/ 719446 h 1738203"/>
                <a:gd name="connsiteX2225" fmla="*/ 719446 w 6634280"/>
                <a:gd name="connsiteY2225" fmla="*/ 722192 h 1738203"/>
                <a:gd name="connsiteX2226" fmla="*/ 722192 w 6634280"/>
                <a:gd name="connsiteY2226" fmla="*/ 727684 h 1738203"/>
                <a:gd name="connsiteX2227" fmla="*/ 727684 w 6634280"/>
                <a:gd name="connsiteY2227" fmla="*/ 733176 h 1738203"/>
                <a:gd name="connsiteX2228" fmla="*/ 730430 w 6634280"/>
                <a:gd name="connsiteY2228" fmla="*/ 733176 h 1738203"/>
                <a:gd name="connsiteX2229" fmla="*/ 735922 w 6634280"/>
                <a:gd name="connsiteY2229" fmla="*/ 727684 h 1738203"/>
                <a:gd name="connsiteX2230" fmla="*/ 735922 w 6634280"/>
                <a:gd name="connsiteY2230" fmla="*/ 724938 h 1738203"/>
                <a:gd name="connsiteX2231" fmla="*/ 733176 w 6634280"/>
                <a:gd name="connsiteY2231" fmla="*/ 719446 h 1738203"/>
                <a:gd name="connsiteX2232" fmla="*/ 724938 w 6634280"/>
                <a:gd name="connsiteY2232" fmla="*/ 716700 h 1738203"/>
                <a:gd name="connsiteX2233" fmla="*/ 5700648 w 6634280"/>
                <a:gd name="connsiteY2233" fmla="*/ 713954 h 1738203"/>
                <a:gd name="connsiteX2234" fmla="*/ 5700648 w 6634280"/>
                <a:gd name="connsiteY2234" fmla="*/ 722192 h 1738203"/>
                <a:gd name="connsiteX2235" fmla="*/ 5697902 w 6634280"/>
                <a:gd name="connsiteY2235" fmla="*/ 727684 h 1738203"/>
                <a:gd name="connsiteX2236" fmla="*/ 5689664 w 6634280"/>
                <a:gd name="connsiteY2236" fmla="*/ 733176 h 1738203"/>
                <a:gd name="connsiteX2237" fmla="*/ 5678680 w 6634280"/>
                <a:gd name="connsiteY2237" fmla="*/ 735922 h 1738203"/>
                <a:gd name="connsiteX2238" fmla="*/ 5667696 w 6634280"/>
                <a:gd name="connsiteY2238" fmla="*/ 735922 h 1738203"/>
                <a:gd name="connsiteX2239" fmla="*/ 5653966 w 6634280"/>
                <a:gd name="connsiteY2239" fmla="*/ 738668 h 1738203"/>
                <a:gd name="connsiteX2240" fmla="*/ 5642982 w 6634280"/>
                <a:gd name="connsiteY2240" fmla="*/ 741414 h 1738203"/>
                <a:gd name="connsiteX2241" fmla="*/ 5634744 w 6634280"/>
                <a:gd name="connsiteY2241" fmla="*/ 746906 h 1738203"/>
                <a:gd name="connsiteX2242" fmla="*/ 5631998 w 6634280"/>
                <a:gd name="connsiteY2242" fmla="*/ 752398 h 1738203"/>
                <a:gd name="connsiteX2243" fmla="*/ 5629252 w 6634280"/>
                <a:gd name="connsiteY2243" fmla="*/ 757889 h 1738203"/>
                <a:gd name="connsiteX2244" fmla="*/ 5664950 w 6634280"/>
                <a:gd name="connsiteY2244" fmla="*/ 755143 h 1738203"/>
                <a:gd name="connsiteX2245" fmla="*/ 5684172 w 6634280"/>
                <a:gd name="connsiteY2245" fmla="*/ 752398 h 1738203"/>
                <a:gd name="connsiteX2246" fmla="*/ 5700648 w 6634280"/>
                <a:gd name="connsiteY2246" fmla="*/ 749652 h 1738203"/>
                <a:gd name="connsiteX2247" fmla="*/ 5711632 w 6634280"/>
                <a:gd name="connsiteY2247" fmla="*/ 744160 h 1738203"/>
                <a:gd name="connsiteX2248" fmla="*/ 5714378 w 6634280"/>
                <a:gd name="connsiteY2248" fmla="*/ 738668 h 1738203"/>
                <a:gd name="connsiteX2249" fmla="*/ 5717124 w 6634280"/>
                <a:gd name="connsiteY2249" fmla="*/ 735922 h 1738203"/>
                <a:gd name="connsiteX2250" fmla="*/ 5717124 w 6634280"/>
                <a:gd name="connsiteY2250" fmla="*/ 730430 h 1738203"/>
                <a:gd name="connsiteX2251" fmla="*/ 5714378 w 6634280"/>
                <a:gd name="connsiteY2251" fmla="*/ 724938 h 1738203"/>
                <a:gd name="connsiteX2252" fmla="*/ 1345529 w 6634280"/>
                <a:gd name="connsiteY2252" fmla="*/ 713954 h 1738203"/>
                <a:gd name="connsiteX2253" fmla="*/ 1342784 w 6634280"/>
                <a:gd name="connsiteY2253" fmla="*/ 716700 h 1738203"/>
                <a:gd name="connsiteX2254" fmla="*/ 1345529 w 6634280"/>
                <a:gd name="connsiteY2254" fmla="*/ 719446 h 1738203"/>
                <a:gd name="connsiteX2255" fmla="*/ 1348275 w 6634280"/>
                <a:gd name="connsiteY2255" fmla="*/ 722192 h 1738203"/>
                <a:gd name="connsiteX2256" fmla="*/ 1351020 w 6634280"/>
                <a:gd name="connsiteY2256" fmla="*/ 722192 h 1738203"/>
                <a:gd name="connsiteX2257" fmla="*/ 1351020 w 6634280"/>
                <a:gd name="connsiteY2257" fmla="*/ 716700 h 1738203"/>
                <a:gd name="connsiteX2258" fmla="*/ 1351020 w 6634280"/>
                <a:gd name="connsiteY2258" fmla="*/ 713954 h 1738203"/>
                <a:gd name="connsiteX2259" fmla="*/ 911664 w 6634280"/>
                <a:gd name="connsiteY2259" fmla="*/ 713954 h 1738203"/>
                <a:gd name="connsiteX2260" fmla="*/ 911664 w 6634280"/>
                <a:gd name="connsiteY2260" fmla="*/ 724938 h 1738203"/>
                <a:gd name="connsiteX2261" fmla="*/ 914410 w 6634280"/>
                <a:gd name="connsiteY2261" fmla="*/ 724938 h 1738203"/>
                <a:gd name="connsiteX2262" fmla="*/ 914410 w 6634280"/>
                <a:gd name="connsiteY2262" fmla="*/ 716700 h 1738203"/>
                <a:gd name="connsiteX2263" fmla="*/ 1359260 w 6634280"/>
                <a:gd name="connsiteY2263" fmla="*/ 711208 h 1738203"/>
                <a:gd name="connsiteX2264" fmla="*/ 1359260 w 6634280"/>
                <a:gd name="connsiteY2264" fmla="*/ 716700 h 1738203"/>
                <a:gd name="connsiteX2265" fmla="*/ 1356512 w 6634280"/>
                <a:gd name="connsiteY2265" fmla="*/ 724938 h 1738203"/>
                <a:gd name="connsiteX2266" fmla="*/ 1362005 w 6634280"/>
                <a:gd name="connsiteY2266" fmla="*/ 724938 h 1738203"/>
                <a:gd name="connsiteX2267" fmla="*/ 1367496 w 6634280"/>
                <a:gd name="connsiteY2267" fmla="*/ 722192 h 1738203"/>
                <a:gd name="connsiteX2268" fmla="*/ 1370242 w 6634280"/>
                <a:gd name="connsiteY2268" fmla="*/ 719446 h 1738203"/>
                <a:gd name="connsiteX2269" fmla="*/ 1370242 w 6634280"/>
                <a:gd name="connsiteY2269" fmla="*/ 716700 h 1738203"/>
                <a:gd name="connsiteX2270" fmla="*/ 1372988 w 6634280"/>
                <a:gd name="connsiteY2270" fmla="*/ 713954 h 1738203"/>
                <a:gd name="connsiteX2271" fmla="*/ 1372988 w 6634280"/>
                <a:gd name="connsiteY2271" fmla="*/ 711208 h 1738203"/>
                <a:gd name="connsiteX2272" fmla="*/ 579401 w 6634280"/>
                <a:gd name="connsiteY2272" fmla="*/ 711208 h 1738203"/>
                <a:gd name="connsiteX2273" fmla="*/ 565671 w 6634280"/>
                <a:gd name="connsiteY2273" fmla="*/ 713954 h 1738203"/>
                <a:gd name="connsiteX2274" fmla="*/ 557433 w 6634280"/>
                <a:gd name="connsiteY2274" fmla="*/ 719446 h 1738203"/>
                <a:gd name="connsiteX2275" fmla="*/ 557433 w 6634280"/>
                <a:gd name="connsiteY2275" fmla="*/ 713954 h 1738203"/>
                <a:gd name="connsiteX2276" fmla="*/ 549195 w 6634280"/>
                <a:gd name="connsiteY2276" fmla="*/ 722192 h 1738203"/>
                <a:gd name="connsiteX2277" fmla="*/ 551942 w 6634280"/>
                <a:gd name="connsiteY2277" fmla="*/ 724938 h 1738203"/>
                <a:gd name="connsiteX2278" fmla="*/ 543703 w 6634280"/>
                <a:gd name="connsiteY2278" fmla="*/ 730430 h 1738203"/>
                <a:gd name="connsiteX2279" fmla="*/ 535466 w 6634280"/>
                <a:gd name="connsiteY2279" fmla="*/ 733176 h 1738203"/>
                <a:gd name="connsiteX2280" fmla="*/ 518990 w 6634280"/>
                <a:gd name="connsiteY2280" fmla="*/ 733176 h 1738203"/>
                <a:gd name="connsiteX2281" fmla="*/ 497022 w 6634280"/>
                <a:gd name="connsiteY2281" fmla="*/ 730430 h 1738203"/>
                <a:gd name="connsiteX2282" fmla="*/ 486038 w 6634280"/>
                <a:gd name="connsiteY2282" fmla="*/ 730430 h 1738203"/>
                <a:gd name="connsiteX2283" fmla="*/ 477800 w 6634280"/>
                <a:gd name="connsiteY2283" fmla="*/ 733176 h 1738203"/>
                <a:gd name="connsiteX2284" fmla="*/ 472308 w 6634280"/>
                <a:gd name="connsiteY2284" fmla="*/ 735922 h 1738203"/>
                <a:gd name="connsiteX2285" fmla="*/ 469562 w 6634280"/>
                <a:gd name="connsiteY2285" fmla="*/ 744160 h 1738203"/>
                <a:gd name="connsiteX2286" fmla="*/ 472308 w 6634280"/>
                <a:gd name="connsiteY2286" fmla="*/ 746906 h 1738203"/>
                <a:gd name="connsiteX2287" fmla="*/ 480546 w 6634280"/>
                <a:gd name="connsiteY2287" fmla="*/ 746906 h 1738203"/>
                <a:gd name="connsiteX2288" fmla="*/ 502514 w 6634280"/>
                <a:gd name="connsiteY2288" fmla="*/ 752398 h 1738203"/>
                <a:gd name="connsiteX2289" fmla="*/ 497022 w 6634280"/>
                <a:gd name="connsiteY2289" fmla="*/ 755144 h 1738203"/>
                <a:gd name="connsiteX2290" fmla="*/ 510751 w 6634280"/>
                <a:gd name="connsiteY2290" fmla="*/ 755144 h 1738203"/>
                <a:gd name="connsiteX2291" fmla="*/ 502514 w 6634280"/>
                <a:gd name="connsiteY2291" fmla="*/ 752398 h 1738203"/>
                <a:gd name="connsiteX2292" fmla="*/ 508005 w 6634280"/>
                <a:gd name="connsiteY2292" fmla="*/ 744160 h 1738203"/>
                <a:gd name="connsiteX2293" fmla="*/ 513498 w 6634280"/>
                <a:gd name="connsiteY2293" fmla="*/ 741414 h 1738203"/>
                <a:gd name="connsiteX2294" fmla="*/ 521736 w 6634280"/>
                <a:gd name="connsiteY2294" fmla="*/ 738668 h 1738203"/>
                <a:gd name="connsiteX2295" fmla="*/ 540957 w 6634280"/>
                <a:gd name="connsiteY2295" fmla="*/ 744160 h 1738203"/>
                <a:gd name="connsiteX2296" fmla="*/ 554687 w 6634280"/>
                <a:gd name="connsiteY2296" fmla="*/ 746906 h 1738203"/>
                <a:gd name="connsiteX2297" fmla="*/ 571163 w 6634280"/>
                <a:gd name="connsiteY2297" fmla="*/ 744160 h 1738203"/>
                <a:gd name="connsiteX2298" fmla="*/ 579401 w 6634280"/>
                <a:gd name="connsiteY2298" fmla="*/ 735922 h 1738203"/>
                <a:gd name="connsiteX2299" fmla="*/ 582147 w 6634280"/>
                <a:gd name="connsiteY2299" fmla="*/ 733176 h 1738203"/>
                <a:gd name="connsiteX2300" fmla="*/ 587639 w 6634280"/>
                <a:gd name="connsiteY2300" fmla="*/ 730430 h 1738203"/>
                <a:gd name="connsiteX2301" fmla="*/ 601369 w 6634280"/>
                <a:gd name="connsiteY2301" fmla="*/ 730430 h 1738203"/>
                <a:gd name="connsiteX2302" fmla="*/ 617845 w 6634280"/>
                <a:gd name="connsiteY2302" fmla="*/ 733176 h 1738203"/>
                <a:gd name="connsiteX2303" fmla="*/ 642559 w 6634280"/>
                <a:gd name="connsiteY2303" fmla="*/ 741414 h 1738203"/>
                <a:gd name="connsiteX2304" fmla="*/ 664526 w 6634280"/>
                <a:gd name="connsiteY2304" fmla="*/ 752398 h 1738203"/>
                <a:gd name="connsiteX2305" fmla="*/ 672764 w 6634280"/>
                <a:gd name="connsiteY2305" fmla="*/ 760636 h 1738203"/>
                <a:gd name="connsiteX2306" fmla="*/ 672764 w 6634280"/>
                <a:gd name="connsiteY2306" fmla="*/ 755144 h 1738203"/>
                <a:gd name="connsiteX2307" fmla="*/ 675510 w 6634280"/>
                <a:gd name="connsiteY2307" fmla="*/ 749652 h 1738203"/>
                <a:gd name="connsiteX2308" fmla="*/ 686494 w 6634280"/>
                <a:gd name="connsiteY2308" fmla="*/ 744160 h 1738203"/>
                <a:gd name="connsiteX2309" fmla="*/ 713954 w 6634280"/>
                <a:gd name="connsiteY2309" fmla="*/ 735922 h 1738203"/>
                <a:gd name="connsiteX2310" fmla="*/ 713954 w 6634280"/>
                <a:gd name="connsiteY2310" fmla="*/ 722192 h 1738203"/>
                <a:gd name="connsiteX2311" fmla="*/ 694732 w 6634280"/>
                <a:gd name="connsiteY2311" fmla="*/ 722192 h 1738203"/>
                <a:gd name="connsiteX2312" fmla="*/ 672764 w 6634280"/>
                <a:gd name="connsiteY2312" fmla="*/ 724938 h 1738203"/>
                <a:gd name="connsiteX2313" fmla="*/ 650797 w 6634280"/>
                <a:gd name="connsiteY2313" fmla="*/ 727684 h 1738203"/>
                <a:gd name="connsiteX2314" fmla="*/ 631574 w 6634280"/>
                <a:gd name="connsiteY2314" fmla="*/ 727684 h 1738203"/>
                <a:gd name="connsiteX2315" fmla="*/ 628829 w 6634280"/>
                <a:gd name="connsiteY2315" fmla="*/ 722192 h 1738203"/>
                <a:gd name="connsiteX2316" fmla="*/ 620591 w 6634280"/>
                <a:gd name="connsiteY2316" fmla="*/ 713954 h 1738203"/>
                <a:gd name="connsiteX2317" fmla="*/ 595877 w 6634280"/>
                <a:gd name="connsiteY2317" fmla="*/ 711208 h 1738203"/>
                <a:gd name="connsiteX2318" fmla="*/ 6181194 w 6634280"/>
                <a:gd name="connsiteY2318" fmla="*/ 711208 h 1738203"/>
                <a:gd name="connsiteX2319" fmla="*/ 6181194 w 6634280"/>
                <a:gd name="connsiteY2319" fmla="*/ 716700 h 1738203"/>
                <a:gd name="connsiteX2320" fmla="*/ 6186686 w 6634280"/>
                <a:gd name="connsiteY2320" fmla="*/ 716700 h 1738203"/>
                <a:gd name="connsiteX2321" fmla="*/ 6189432 w 6634280"/>
                <a:gd name="connsiteY2321" fmla="*/ 716700 h 1738203"/>
                <a:gd name="connsiteX2322" fmla="*/ 6189432 w 6634280"/>
                <a:gd name="connsiteY2322" fmla="*/ 713954 h 1738203"/>
                <a:gd name="connsiteX2323" fmla="*/ 6183940 w 6634280"/>
                <a:gd name="connsiteY2323" fmla="*/ 711208 h 1738203"/>
                <a:gd name="connsiteX2324" fmla="*/ 5903850 w 6634280"/>
                <a:gd name="connsiteY2324" fmla="*/ 711208 h 1738203"/>
                <a:gd name="connsiteX2325" fmla="*/ 5898358 w 6634280"/>
                <a:gd name="connsiteY2325" fmla="*/ 713954 h 1738203"/>
                <a:gd name="connsiteX2326" fmla="*/ 5898358 w 6634280"/>
                <a:gd name="connsiteY2326" fmla="*/ 716700 h 1738203"/>
                <a:gd name="connsiteX2327" fmla="*/ 5898358 w 6634280"/>
                <a:gd name="connsiteY2327" fmla="*/ 719446 h 1738203"/>
                <a:gd name="connsiteX2328" fmla="*/ 5903850 w 6634280"/>
                <a:gd name="connsiteY2328" fmla="*/ 722192 h 1738203"/>
                <a:gd name="connsiteX2329" fmla="*/ 5909342 w 6634280"/>
                <a:gd name="connsiteY2329" fmla="*/ 727684 h 1738203"/>
                <a:gd name="connsiteX2330" fmla="*/ 5914834 w 6634280"/>
                <a:gd name="connsiteY2330" fmla="*/ 727684 h 1738203"/>
                <a:gd name="connsiteX2331" fmla="*/ 5914834 w 6634280"/>
                <a:gd name="connsiteY2331" fmla="*/ 724938 h 1738203"/>
                <a:gd name="connsiteX2332" fmla="*/ 5914834 w 6634280"/>
                <a:gd name="connsiteY2332" fmla="*/ 719446 h 1738203"/>
                <a:gd name="connsiteX2333" fmla="*/ 5912088 w 6634280"/>
                <a:gd name="connsiteY2333" fmla="*/ 713954 h 1738203"/>
                <a:gd name="connsiteX2334" fmla="*/ 5909342 w 6634280"/>
                <a:gd name="connsiteY2334" fmla="*/ 711208 h 1738203"/>
                <a:gd name="connsiteX2335" fmla="*/ 5758313 w 6634280"/>
                <a:gd name="connsiteY2335" fmla="*/ 711208 h 1738203"/>
                <a:gd name="connsiteX2336" fmla="*/ 5750075 w 6634280"/>
                <a:gd name="connsiteY2336" fmla="*/ 713954 h 1738203"/>
                <a:gd name="connsiteX2337" fmla="*/ 5750075 w 6634280"/>
                <a:gd name="connsiteY2337" fmla="*/ 716700 h 1738203"/>
                <a:gd name="connsiteX2338" fmla="*/ 5752821 w 6634280"/>
                <a:gd name="connsiteY2338" fmla="*/ 719446 h 1738203"/>
                <a:gd name="connsiteX2339" fmla="*/ 5755567 w 6634280"/>
                <a:gd name="connsiteY2339" fmla="*/ 719446 h 1738203"/>
                <a:gd name="connsiteX2340" fmla="*/ 5755567 w 6634280"/>
                <a:gd name="connsiteY2340" fmla="*/ 722192 h 1738203"/>
                <a:gd name="connsiteX2341" fmla="*/ 5758313 w 6634280"/>
                <a:gd name="connsiteY2341" fmla="*/ 722192 h 1738203"/>
                <a:gd name="connsiteX2342" fmla="*/ 5763805 w 6634280"/>
                <a:gd name="connsiteY2342" fmla="*/ 719446 h 1738203"/>
                <a:gd name="connsiteX2343" fmla="*/ 5766551 w 6634280"/>
                <a:gd name="connsiteY2343" fmla="*/ 711208 h 1738203"/>
                <a:gd name="connsiteX2344" fmla="*/ 5840693 w 6634280"/>
                <a:gd name="connsiteY2344" fmla="*/ 705716 h 1738203"/>
                <a:gd name="connsiteX2345" fmla="*/ 5832455 w 6634280"/>
                <a:gd name="connsiteY2345" fmla="*/ 708462 h 1738203"/>
                <a:gd name="connsiteX2346" fmla="*/ 5829709 w 6634280"/>
                <a:gd name="connsiteY2346" fmla="*/ 713954 h 1738203"/>
                <a:gd name="connsiteX2347" fmla="*/ 5826963 w 6634280"/>
                <a:gd name="connsiteY2347" fmla="*/ 716700 h 1738203"/>
                <a:gd name="connsiteX2348" fmla="*/ 5826963 w 6634280"/>
                <a:gd name="connsiteY2348" fmla="*/ 727684 h 1738203"/>
                <a:gd name="connsiteX2349" fmla="*/ 5829709 w 6634280"/>
                <a:gd name="connsiteY2349" fmla="*/ 738668 h 1738203"/>
                <a:gd name="connsiteX2350" fmla="*/ 5835201 w 6634280"/>
                <a:gd name="connsiteY2350" fmla="*/ 744160 h 1738203"/>
                <a:gd name="connsiteX2351" fmla="*/ 5843439 w 6634280"/>
                <a:gd name="connsiteY2351" fmla="*/ 746906 h 1738203"/>
                <a:gd name="connsiteX2352" fmla="*/ 5848931 w 6634280"/>
                <a:gd name="connsiteY2352" fmla="*/ 744160 h 1738203"/>
                <a:gd name="connsiteX2353" fmla="*/ 5851677 w 6634280"/>
                <a:gd name="connsiteY2353" fmla="*/ 735922 h 1738203"/>
                <a:gd name="connsiteX2354" fmla="*/ 5854423 w 6634280"/>
                <a:gd name="connsiteY2354" fmla="*/ 727684 h 1738203"/>
                <a:gd name="connsiteX2355" fmla="*/ 5851677 w 6634280"/>
                <a:gd name="connsiteY2355" fmla="*/ 716700 h 1738203"/>
                <a:gd name="connsiteX2356" fmla="*/ 5846185 w 6634280"/>
                <a:gd name="connsiteY2356" fmla="*/ 711208 h 1738203"/>
                <a:gd name="connsiteX2357" fmla="*/ 5711632 w 6634280"/>
                <a:gd name="connsiteY2357" fmla="*/ 702970 h 1738203"/>
                <a:gd name="connsiteX2358" fmla="*/ 5714378 w 6634280"/>
                <a:gd name="connsiteY2358" fmla="*/ 708462 h 1738203"/>
                <a:gd name="connsiteX2359" fmla="*/ 5717124 w 6634280"/>
                <a:gd name="connsiteY2359" fmla="*/ 711208 h 1738203"/>
                <a:gd name="connsiteX2360" fmla="*/ 5717124 w 6634280"/>
                <a:gd name="connsiteY2360" fmla="*/ 708462 h 1738203"/>
                <a:gd name="connsiteX2361" fmla="*/ 5717124 w 6634280"/>
                <a:gd name="connsiteY2361" fmla="*/ 705716 h 1738203"/>
                <a:gd name="connsiteX2362" fmla="*/ 5717124 w 6634280"/>
                <a:gd name="connsiteY2362" fmla="*/ 702970 h 1738203"/>
                <a:gd name="connsiteX2363" fmla="*/ 310295 w 6634280"/>
                <a:gd name="connsiteY2363" fmla="*/ 700224 h 1738203"/>
                <a:gd name="connsiteX2364" fmla="*/ 304803 w 6634280"/>
                <a:gd name="connsiteY2364" fmla="*/ 702970 h 1738203"/>
                <a:gd name="connsiteX2365" fmla="*/ 304803 w 6634280"/>
                <a:gd name="connsiteY2365" fmla="*/ 708462 h 1738203"/>
                <a:gd name="connsiteX2366" fmla="*/ 310295 w 6634280"/>
                <a:gd name="connsiteY2366" fmla="*/ 708462 h 1738203"/>
                <a:gd name="connsiteX2367" fmla="*/ 1540493 w 6634280"/>
                <a:gd name="connsiteY2367" fmla="*/ 694732 h 1738203"/>
                <a:gd name="connsiteX2368" fmla="*/ 1535002 w 6634280"/>
                <a:gd name="connsiteY2368" fmla="*/ 700224 h 1738203"/>
                <a:gd name="connsiteX2369" fmla="*/ 1535002 w 6634280"/>
                <a:gd name="connsiteY2369" fmla="*/ 705716 h 1738203"/>
                <a:gd name="connsiteX2370" fmla="*/ 1535002 w 6634280"/>
                <a:gd name="connsiteY2370" fmla="*/ 711208 h 1738203"/>
                <a:gd name="connsiteX2371" fmla="*/ 1540493 w 6634280"/>
                <a:gd name="connsiteY2371" fmla="*/ 716700 h 1738203"/>
                <a:gd name="connsiteX2372" fmla="*/ 1551477 w 6634280"/>
                <a:gd name="connsiteY2372" fmla="*/ 716700 h 1738203"/>
                <a:gd name="connsiteX2373" fmla="*/ 1554223 w 6634280"/>
                <a:gd name="connsiteY2373" fmla="*/ 719446 h 1738203"/>
                <a:gd name="connsiteX2374" fmla="*/ 1554223 w 6634280"/>
                <a:gd name="connsiteY2374" fmla="*/ 722192 h 1738203"/>
                <a:gd name="connsiteX2375" fmla="*/ 1556969 w 6634280"/>
                <a:gd name="connsiteY2375" fmla="*/ 722192 h 1738203"/>
                <a:gd name="connsiteX2376" fmla="*/ 1559715 w 6634280"/>
                <a:gd name="connsiteY2376" fmla="*/ 716700 h 1738203"/>
                <a:gd name="connsiteX2377" fmla="*/ 1562461 w 6634280"/>
                <a:gd name="connsiteY2377" fmla="*/ 713954 h 1738203"/>
                <a:gd name="connsiteX2378" fmla="*/ 1565206 w 6634280"/>
                <a:gd name="connsiteY2378" fmla="*/ 708462 h 1738203"/>
                <a:gd name="connsiteX2379" fmla="*/ 1565206 w 6634280"/>
                <a:gd name="connsiteY2379" fmla="*/ 702970 h 1738203"/>
                <a:gd name="connsiteX2380" fmla="*/ 1559715 w 6634280"/>
                <a:gd name="connsiteY2380" fmla="*/ 700224 h 1738203"/>
                <a:gd name="connsiteX2381" fmla="*/ 1556969 w 6634280"/>
                <a:gd name="connsiteY2381" fmla="*/ 694732 h 1738203"/>
                <a:gd name="connsiteX2382" fmla="*/ 790841 w 6634280"/>
                <a:gd name="connsiteY2382" fmla="*/ 694732 h 1738203"/>
                <a:gd name="connsiteX2383" fmla="*/ 785349 w 6634280"/>
                <a:gd name="connsiteY2383" fmla="*/ 697478 h 1738203"/>
                <a:gd name="connsiteX2384" fmla="*/ 782603 w 6634280"/>
                <a:gd name="connsiteY2384" fmla="*/ 705716 h 1738203"/>
                <a:gd name="connsiteX2385" fmla="*/ 782603 w 6634280"/>
                <a:gd name="connsiteY2385" fmla="*/ 716700 h 1738203"/>
                <a:gd name="connsiteX2386" fmla="*/ 785349 w 6634280"/>
                <a:gd name="connsiteY2386" fmla="*/ 724938 h 1738203"/>
                <a:gd name="connsiteX2387" fmla="*/ 788095 w 6634280"/>
                <a:gd name="connsiteY2387" fmla="*/ 733176 h 1738203"/>
                <a:gd name="connsiteX2388" fmla="*/ 793587 w 6634280"/>
                <a:gd name="connsiteY2388" fmla="*/ 735922 h 1738203"/>
                <a:gd name="connsiteX2389" fmla="*/ 801825 w 6634280"/>
                <a:gd name="connsiteY2389" fmla="*/ 733176 h 1738203"/>
                <a:gd name="connsiteX2390" fmla="*/ 804571 w 6634280"/>
                <a:gd name="connsiteY2390" fmla="*/ 730430 h 1738203"/>
                <a:gd name="connsiteX2391" fmla="*/ 807317 w 6634280"/>
                <a:gd name="connsiteY2391" fmla="*/ 724938 h 1738203"/>
                <a:gd name="connsiteX2392" fmla="*/ 807317 w 6634280"/>
                <a:gd name="connsiteY2392" fmla="*/ 713954 h 1738203"/>
                <a:gd name="connsiteX2393" fmla="*/ 804571 w 6634280"/>
                <a:gd name="connsiteY2393" fmla="*/ 702970 h 1738203"/>
                <a:gd name="connsiteX2394" fmla="*/ 801825 w 6634280"/>
                <a:gd name="connsiteY2394" fmla="*/ 697478 h 1738203"/>
                <a:gd name="connsiteX2395" fmla="*/ 6109798 w 6634280"/>
                <a:gd name="connsiteY2395" fmla="*/ 691986 h 1738203"/>
                <a:gd name="connsiteX2396" fmla="*/ 6109798 w 6634280"/>
                <a:gd name="connsiteY2396" fmla="*/ 694732 h 1738203"/>
                <a:gd name="connsiteX2397" fmla="*/ 6109798 w 6634280"/>
                <a:gd name="connsiteY2397" fmla="*/ 700224 h 1738203"/>
                <a:gd name="connsiteX2398" fmla="*/ 6112544 w 6634280"/>
                <a:gd name="connsiteY2398" fmla="*/ 697478 h 1738203"/>
                <a:gd name="connsiteX2399" fmla="*/ 6112544 w 6634280"/>
                <a:gd name="connsiteY2399" fmla="*/ 691986 h 1738203"/>
                <a:gd name="connsiteX2400" fmla="*/ 5659458 w 6634280"/>
                <a:gd name="connsiteY2400" fmla="*/ 691986 h 1738203"/>
                <a:gd name="connsiteX2401" fmla="*/ 5662204 w 6634280"/>
                <a:gd name="connsiteY2401" fmla="*/ 697478 h 1738203"/>
                <a:gd name="connsiteX2402" fmla="*/ 5664950 w 6634280"/>
                <a:gd name="connsiteY2402" fmla="*/ 697478 h 1738203"/>
                <a:gd name="connsiteX2403" fmla="*/ 5664950 w 6634280"/>
                <a:gd name="connsiteY2403" fmla="*/ 694732 h 1738203"/>
                <a:gd name="connsiteX2404" fmla="*/ 5667696 w 6634280"/>
                <a:gd name="connsiteY2404" fmla="*/ 691986 h 1738203"/>
                <a:gd name="connsiteX2405" fmla="*/ 5664950 w 6634280"/>
                <a:gd name="connsiteY2405" fmla="*/ 691986 h 1738203"/>
                <a:gd name="connsiteX2406" fmla="*/ 1471844 w 6634280"/>
                <a:gd name="connsiteY2406" fmla="*/ 689240 h 1738203"/>
                <a:gd name="connsiteX2407" fmla="*/ 1466353 w 6634280"/>
                <a:gd name="connsiteY2407" fmla="*/ 691986 h 1738203"/>
                <a:gd name="connsiteX2408" fmla="*/ 1458113 w 6634280"/>
                <a:gd name="connsiteY2408" fmla="*/ 691986 h 1738203"/>
                <a:gd name="connsiteX2409" fmla="*/ 1458113 w 6634280"/>
                <a:gd name="connsiteY2409" fmla="*/ 694732 h 1738203"/>
                <a:gd name="connsiteX2410" fmla="*/ 1449877 w 6634280"/>
                <a:gd name="connsiteY2410" fmla="*/ 694732 h 1738203"/>
                <a:gd name="connsiteX2411" fmla="*/ 1444383 w 6634280"/>
                <a:gd name="connsiteY2411" fmla="*/ 697478 h 1738203"/>
                <a:gd name="connsiteX2412" fmla="*/ 1441637 w 6634280"/>
                <a:gd name="connsiteY2412" fmla="*/ 702970 h 1738203"/>
                <a:gd name="connsiteX2413" fmla="*/ 1438891 w 6634280"/>
                <a:gd name="connsiteY2413" fmla="*/ 708462 h 1738203"/>
                <a:gd name="connsiteX2414" fmla="*/ 1433400 w 6634280"/>
                <a:gd name="connsiteY2414" fmla="*/ 708462 h 1738203"/>
                <a:gd name="connsiteX2415" fmla="*/ 1427907 w 6634280"/>
                <a:gd name="connsiteY2415" fmla="*/ 711208 h 1738203"/>
                <a:gd name="connsiteX2416" fmla="*/ 1416924 w 6634280"/>
                <a:gd name="connsiteY2416" fmla="*/ 719446 h 1738203"/>
                <a:gd name="connsiteX2417" fmla="*/ 1411434 w 6634280"/>
                <a:gd name="connsiteY2417" fmla="*/ 724938 h 1738203"/>
                <a:gd name="connsiteX2418" fmla="*/ 1411434 w 6634280"/>
                <a:gd name="connsiteY2418" fmla="*/ 730430 h 1738203"/>
                <a:gd name="connsiteX2419" fmla="*/ 1411434 w 6634280"/>
                <a:gd name="connsiteY2419" fmla="*/ 735922 h 1738203"/>
                <a:gd name="connsiteX2420" fmla="*/ 1416924 w 6634280"/>
                <a:gd name="connsiteY2420" fmla="*/ 741414 h 1738203"/>
                <a:gd name="connsiteX2421" fmla="*/ 1419670 w 6634280"/>
                <a:gd name="connsiteY2421" fmla="*/ 738668 h 1738203"/>
                <a:gd name="connsiteX2422" fmla="*/ 1422416 w 6634280"/>
                <a:gd name="connsiteY2422" fmla="*/ 738668 h 1738203"/>
                <a:gd name="connsiteX2423" fmla="*/ 1422416 w 6634280"/>
                <a:gd name="connsiteY2423" fmla="*/ 744160 h 1738203"/>
                <a:gd name="connsiteX2424" fmla="*/ 1427907 w 6634280"/>
                <a:gd name="connsiteY2424" fmla="*/ 744160 h 1738203"/>
                <a:gd name="connsiteX2425" fmla="*/ 1427907 w 6634280"/>
                <a:gd name="connsiteY2425" fmla="*/ 746906 h 1738203"/>
                <a:gd name="connsiteX2426" fmla="*/ 1430655 w 6634280"/>
                <a:gd name="connsiteY2426" fmla="*/ 752398 h 1738203"/>
                <a:gd name="connsiteX2427" fmla="*/ 1444383 w 6634280"/>
                <a:gd name="connsiteY2427" fmla="*/ 752398 h 1738203"/>
                <a:gd name="connsiteX2428" fmla="*/ 1455368 w 6634280"/>
                <a:gd name="connsiteY2428" fmla="*/ 749652 h 1738203"/>
                <a:gd name="connsiteX2429" fmla="*/ 1458113 w 6634280"/>
                <a:gd name="connsiteY2429" fmla="*/ 735922 h 1738203"/>
                <a:gd name="connsiteX2430" fmla="*/ 1460859 w 6634280"/>
                <a:gd name="connsiteY2430" fmla="*/ 738668 h 1738203"/>
                <a:gd name="connsiteX2431" fmla="*/ 1466353 w 6634280"/>
                <a:gd name="connsiteY2431" fmla="*/ 735922 h 1738203"/>
                <a:gd name="connsiteX2432" fmla="*/ 1480081 w 6634280"/>
                <a:gd name="connsiteY2432" fmla="*/ 735922 h 1738203"/>
                <a:gd name="connsiteX2433" fmla="*/ 1477335 w 6634280"/>
                <a:gd name="connsiteY2433" fmla="*/ 733176 h 1738203"/>
                <a:gd name="connsiteX2434" fmla="*/ 1480081 w 6634280"/>
                <a:gd name="connsiteY2434" fmla="*/ 733176 h 1738203"/>
                <a:gd name="connsiteX2435" fmla="*/ 1482829 w 6634280"/>
                <a:gd name="connsiteY2435" fmla="*/ 733176 h 1738203"/>
                <a:gd name="connsiteX2436" fmla="*/ 1485574 w 6634280"/>
                <a:gd name="connsiteY2436" fmla="*/ 733176 h 1738203"/>
                <a:gd name="connsiteX2437" fmla="*/ 1493811 w 6634280"/>
                <a:gd name="connsiteY2437" fmla="*/ 741414 h 1738203"/>
                <a:gd name="connsiteX2438" fmla="*/ 1507541 w 6634280"/>
                <a:gd name="connsiteY2438" fmla="*/ 744160 h 1738203"/>
                <a:gd name="connsiteX2439" fmla="*/ 1515779 w 6634280"/>
                <a:gd name="connsiteY2439" fmla="*/ 741414 h 1738203"/>
                <a:gd name="connsiteX2440" fmla="*/ 1518526 w 6634280"/>
                <a:gd name="connsiteY2440" fmla="*/ 741414 h 1738203"/>
                <a:gd name="connsiteX2441" fmla="*/ 1524017 w 6634280"/>
                <a:gd name="connsiteY2441" fmla="*/ 738668 h 1738203"/>
                <a:gd name="connsiteX2442" fmla="*/ 1524017 w 6634280"/>
                <a:gd name="connsiteY2442" fmla="*/ 727684 h 1738203"/>
                <a:gd name="connsiteX2443" fmla="*/ 1521272 w 6634280"/>
                <a:gd name="connsiteY2443" fmla="*/ 716700 h 1738203"/>
                <a:gd name="connsiteX2444" fmla="*/ 1504796 w 6634280"/>
                <a:gd name="connsiteY2444" fmla="*/ 711208 h 1738203"/>
                <a:gd name="connsiteX2445" fmla="*/ 1507541 w 6634280"/>
                <a:gd name="connsiteY2445" fmla="*/ 708462 h 1738203"/>
                <a:gd name="connsiteX2446" fmla="*/ 1507541 w 6634280"/>
                <a:gd name="connsiteY2446" fmla="*/ 700224 h 1738203"/>
                <a:gd name="connsiteX2447" fmla="*/ 1502050 w 6634280"/>
                <a:gd name="connsiteY2447" fmla="*/ 697478 h 1738203"/>
                <a:gd name="connsiteX2448" fmla="*/ 1499304 w 6634280"/>
                <a:gd name="connsiteY2448" fmla="*/ 694732 h 1738203"/>
                <a:gd name="connsiteX2449" fmla="*/ 1496557 w 6634280"/>
                <a:gd name="connsiteY2449" fmla="*/ 691986 h 1738203"/>
                <a:gd name="connsiteX2450" fmla="*/ 1491065 w 6634280"/>
                <a:gd name="connsiteY2450" fmla="*/ 691986 h 1738203"/>
                <a:gd name="connsiteX2451" fmla="*/ 1491065 w 6634280"/>
                <a:gd name="connsiteY2451" fmla="*/ 689240 h 1738203"/>
                <a:gd name="connsiteX2452" fmla="*/ 1488320 w 6634280"/>
                <a:gd name="connsiteY2452" fmla="*/ 689240 h 1738203"/>
                <a:gd name="connsiteX2453" fmla="*/ 1488320 w 6634280"/>
                <a:gd name="connsiteY2453" fmla="*/ 691986 h 1738203"/>
                <a:gd name="connsiteX2454" fmla="*/ 1485574 w 6634280"/>
                <a:gd name="connsiteY2454" fmla="*/ 691986 h 1738203"/>
                <a:gd name="connsiteX2455" fmla="*/ 1480081 w 6634280"/>
                <a:gd name="connsiteY2455" fmla="*/ 689240 h 1738203"/>
                <a:gd name="connsiteX2456" fmla="*/ 900680 w 6634280"/>
                <a:gd name="connsiteY2456" fmla="*/ 689240 h 1738203"/>
                <a:gd name="connsiteX2457" fmla="*/ 895189 w 6634280"/>
                <a:gd name="connsiteY2457" fmla="*/ 691986 h 1738203"/>
                <a:gd name="connsiteX2458" fmla="*/ 895189 w 6634280"/>
                <a:gd name="connsiteY2458" fmla="*/ 700224 h 1738203"/>
                <a:gd name="connsiteX2459" fmla="*/ 897934 w 6634280"/>
                <a:gd name="connsiteY2459" fmla="*/ 697478 h 1738203"/>
                <a:gd name="connsiteX2460" fmla="*/ 900680 w 6634280"/>
                <a:gd name="connsiteY2460" fmla="*/ 700224 h 1738203"/>
                <a:gd name="connsiteX2461" fmla="*/ 903426 w 6634280"/>
                <a:gd name="connsiteY2461" fmla="*/ 700224 h 1738203"/>
                <a:gd name="connsiteX2462" fmla="*/ 906173 w 6634280"/>
                <a:gd name="connsiteY2462" fmla="*/ 697478 h 1738203"/>
                <a:gd name="connsiteX2463" fmla="*/ 911664 w 6634280"/>
                <a:gd name="connsiteY2463" fmla="*/ 697478 h 1738203"/>
                <a:gd name="connsiteX2464" fmla="*/ 908919 w 6634280"/>
                <a:gd name="connsiteY2464" fmla="*/ 691986 h 1738203"/>
                <a:gd name="connsiteX2465" fmla="*/ 903426 w 6634280"/>
                <a:gd name="connsiteY2465" fmla="*/ 689240 h 1738203"/>
                <a:gd name="connsiteX2466" fmla="*/ 5692410 w 6634280"/>
                <a:gd name="connsiteY2466" fmla="*/ 689240 h 1738203"/>
                <a:gd name="connsiteX2467" fmla="*/ 5692410 w 6634280"/>
                <a:gd name="connsiteY2467" fmla="*/ 691986 h 1738203"/>
                <a:gd name="connsiteX2468" fmla="*/ 5697902 w 6634280"/>
                <a:gd name="connsiteY2468" fmla="*/ 694732 h 1738203"/>
                <a:gd name="connsiteX2469" fmla="*/ 5700648 w 6634280"/>
                <a:gd name="connsiteY2469" fmla="*/ 691986 h 1738203"/>
                <a:gd name="connsiteX2470" fmla="*/ 5700648 w 6634280"/>
                <a:gd name="connsiteY2470" fmla="*/ 689240 h 1738203"/>
                <a:gd name="connsiteX2471" fmla="*/ 5695156 w 6634280"/>
                <a:gd name="connsiteY2471" fmla="*/ 689240 h 1738203"/>
                <a:gd name="connsiteX2472" fmla="*/ 5678680 w 6634280"/>
                <a:gd name="connsiteY2472" fmla="*/ 689240 h 1738203"/>
                <a:gd name="connsiteX2473" fmla="*/ 5678680 w 6634280"/>
                <a:gd name="connsiteY2473" fmla="*/ 694732 h 1738203"/>
                <a:gd name="connsiteX2474" fmla="*/ 5681426 w 6634280"/>
                <a:gd name="connsiteY2474" fmla="*/ 691986 h 1738203"/>
                <a:gd name="connsiteX2475" fmla="*/ 5684172 w 6634280"/>
                <a:gd name="connsiteY2475" fmla="*/ 689240 h 1738203"/>
                <a:gd name="connsiteX2476" fmla="*/ 5189896 w 6634280"/>
                <a:gd name="connsiteY2476" fmla="*/ 689240 h 1738203"/>
                <a:gd name="connsiteX2477" fmla="*/ 5181658 w 6634280"/>
                <a:gd name="connsiteY2477" fmla="*/ 691986 h 1738203"/>
                <a:gd name="connsiteX2478" fmla="*/ 5176166 w 6634280"/>
                <a:gd name="connsiteY2478" fmla="*/ 705716 h 1738203"/>
                <a:gd name="connsiteX2479" fmla="*/ 5173420 w 6634280"/>
                <a:gd name="connsiteY2479" fmla="*/ 705716 h 1738203"/>
                <a:gd name="connsiteX2480" fmla="*/ 5167928 w 6634280"/>
                <a:gd name="connsiteY2480" fmla="*/ 705716 h 1738203"/>
                <a:gd name="connsiteX2481" fmla="*/ 5156944 w 6634280"/>
                <a:gd name="connsiteY2481" fmla="*/ 705716 h 1738203"/>
                <a:gd name="connsiteX2482" fmla="*/ 5156944 w 6634280"/>
                <a:gd name="connsiteY2482" fmla="*/ 708462 h 1738203"/>
                <a:gd name="connsiteX2483" fmla="*/ 5156944 w 6634280"/>
                <a:gd name="connsiteY2483" fmla="*/ 711208 h 1738203"/>
                <a:gd name="connsiteX2484" fmla="*/ 5154198 w 6634280"/>
                <a:gd name="connsiteY2484" fmla="*/ 711208 h 1738203"/>
                <a:gd name="connsiteX2485" fmla="*/ 5151452 w 6634280"/>
                <a:gd name="connsiteY2485" fmla="*/ 711208 h 1738203"/>
                <a:gd name="connsiteX2486" fmla="*/ 5148706 w 6634280"/>
                <a:gd name="connsiteY2486" fmla="*/ 716700 h 1738203"/>
                <a:gd name="connsiteX2487" fmla="*/ 5148706 w 6634280"/>
                <a:gd name="connsiteY2487" fmla="*/ 724938 h 1738203"/>
                <a:gd name="connsiteX2488" fmla="*/ 5143214 w 6634280"/>
                <a:gd name="connsiteY2488" fmla="*/ 724938 h 1738203"/>
                <a:gd name="connsiteX2489" fmla="*/ 5148706 w 6634280"/>
                <a:gd name="connsiteY2489" fmla="*/ 711208 h 1738203"/>
                <a:gd name="connsiteX2490" fmla="*/ 5140468 w 6634280"/>
                <a:gd name="connsiteY2490" fmla="*/ 702970 h 1738203"/>
                <a:gd name="connsiteX2491" fmla="*/ 5129485 w 6634280"/>
                <a:gd name="connsiteY2491" fmla="*/ 697478 h 1738203"/>
                <a:gd name="connsiteX2492" fmla="*/ 5121247 w 6634280"/>
                <a:gd name="connsiteY2492" fmla="*/ 700224 h 1738203"/>
                <a:gd name="connsiteX2493" fmla="*/ 5115755 w 6634280"/>
                <a:gd name="connsiteY2493" fmla="*/ 702970 h 1738203"/>
                <a:gd name="connsiteX2494" fmla="*/ 5113009 w 6634280"/>
                <a:gd name="connsiteY2494" fmla="*/ 705716 h 1738203"/>
                <a:gd name="connsiteX2495" fmla="*/ 5113009 w 6634280"/>
                <a:gd name="connsiteY2495" fmla="*/ 716700 h 1738203"/>
                <a:gd name="connsiteX2496" fmla="*/ 5115755 w 6634280"/>
                <a:gd name="connsiteY2496" fmla="*/ 724938 h 1738203"/>
                <a:gd name="connsiteX2497" fmla="*/ 5129485 w 6634280"/>
                <a:gd name="connsiteY2497" fmla="*/ 730430 h 1738203"/>
                <a:gd name="connsiteX2498" fmla="*/ 5129485 w 6634280"/>
                <a:gd name="connsiteY2498" fmla="*/ 735922 h 1738203"/>
                <a:gd name="connsiteX2499" fmla="*/ 5129485 w 6634280"/>
                <a:gd name="connsiteY2499" fmla="*/ 741414 h 1738203"/>
                <a:gd name="connsiteX2500" fmla="*/ 5134976 w 6634280"/>
                <a:gd name="connsiteY2500" fmla="*/ 744160 h 1738203"/>
                <a:gd name="connsiteX2501" fmla="*/ 5137722 w 6634280"/>
                <a:gd name="connsiteY2501" fmla="*/ 746906 h 1738203"/>
                <a:gd name="connsiteX2502" fmla="*/ 5137722 w 6634280"/>
                <a:gd name="connsiteY2502" fmla="*/ 749652 h 1738203"/>
                <a:gd name="connsiteX2503" fmla="*/ 5143214 w 6634280"/>
                <a:gd name="connsiteY2503" fmla="*/ 749652 h 1738203"/>
                <a:gd name="connsiteX2504" fmla="*/ 5143214 w 6634280"/>
                <a:gd name="connsiteY2504" fmla="*/ 752398 h 1738203"/>
                <a:gd name="connsiteX2505" fmla="*/ 5145960 w 6634280"/>
                <a:gd name="connsiteY2505" fmla="*/ 752398 h 1738203"/>
                <a:gd name="connsiteX2506" fmla="*/ 5148706 w 6634280"/>
                <a:gd name="connsiteY2506" fmla="*/ 752398 h 1738203"/>
                <a:gd name="connsiteX2507" fmla="*/ 5151452 w 6634280"/>
                <a:gd name="connsiteY2507" fmla="*/ 749652 h 1738203"/>
                <a:gd name="connsiteX2508" fmla="*/ 5156944 w 6634280"/>
                <a:gd name="connsiteY2508" fmla="*/ 752398 h 1738203"/>
                <a:gd name="connsiteX2509" fmla="*/ 5162436 w 6634280"/>
                <a:gd name="connsiteY2509" fmla="*/ 752398 h 1738203"/>
                <a:gd name="connsiteX2510" fmla="*/ 5170674 w 6634280"/>
                <a:gd name="connsiteY2510" fmla="*/ 752398 h 1738203"/>
                <a:gd name="connsiteX2511" fmla="*/ 5176166 w 6634280"/>
                <a:gd name="connsiteY2511" fmla="*/ 749652 h 1738203"/>
                <a:gd name="connsiteX2512" fmla="*/ 5176166 w 6634280"/>
                <a:gd name="connsiteY2512" fmla="*/ 746906 h 1738203"/>
                <a:gd name="connsiteX2513" fmla="*/ 5184404 w 6634280"/>
                <a:gd name="connsiteY2513" fmla="*/ 746906 h 1738203"/>
                <a:gd name="connsiteX2514" fmla="*/ 5189896 w 6634280"/>
                <a:gd name="connsiteY2514" fmla="*/ 744160 h 1738203"/>
                <a:gd name="connsiteX2515" fmla="*/ 5192642 w 6634280"/>
                <a:gd name="connsiteY2515" fmla="*/ 741414 h 1738203"/>
                <a:gd name="connsiteX2516" fmla="*/ 5195388 w 6634280"/>
                <a:gd name="connsiteY2516" fmla="*/ 733176 h 1738203"/>
                <a:gd name="connsiteX2517" fmla="*/ 5200880 w 6634280"/>
                <a:gd name="connsiteY2517" fmla="*/ 733176 h 1738203"/>
                <a:gd name="connsiteX2518" fmla="*/ 5206372 w 6634280"/>
                <a:gd name="connsiteY2518" fmla="*/ 730430 h 1738203"/>
                <a:gd name="connsiteX2519" fmla="*/ 5220102 w 6634280"/>
                <a:gd name="connsiteY2519" fmla="*/ 722192 h 1738203"/>
                <a:gd name="connsiteX2520" fmla="*/ 5222848 w 6634280"/>
                <a:gd name="connsiteY2520" fmla="*/ 716700 h 1738203"/>
                <a:gd name="connsiteX2521" fmla="*/ 5222848 w 6634280"/>
                <a:gd name="connsiteY2521" fmla="*/ 711208 h 1738203"/>
                <a:gd name="connsiteX2522" fmla="*/ 5222848 w 6634280"/>
                <a:gd name="connsiteY2522" fmla="*/ 705716 h 1738203"/>
                <a:gd name="connsiteX2523" fmla="*/ 5217356 w 6634280"/>
                <a:gd name="connsiteY2523" fmla="*/ 702970 h 1738203"/>
                <a:gd name="connsiteX2524" fmla="*/ 5214610 w 6634280"/>
                <a:gd name="connsiteY2524" fmla="*/ 702970 h 1738203"/>
                <a:gd name="connsiteX2525" fmla="*/ 5214610 w 6634280"/>
                <a:gd name="connsiteY2525" fmla="*/ 705716 h 1738203"/>
                <a:gd name="connsiteX2526" fmla="*/ 5211864 w 6634280"/>
                <a:gd name="connsiteY2526" fmla="*/ 705716 h 1738203"/>
                <a:gd name="connsiteX2527" fmla="*/ 5211864 w 6634280"/>
                <a:gd name="connsiteY2527" fmla="*/ 697478 h 1738203"/>
                <a:gd name="connsiteX2528" fmla="*/ 5206372 w 6634280"/>
                <a:gd name="connsiteY2528" fmla="*/ 697478 h 1738203"/>
                <a:gd name="connsiteX2529" fmla="*/ 5206372 w 6634280"/>
                <a:gd name="connsiteY2529" fmla="*/ 694732 h 1738203"/>
                <a:gd name="connsiteX2530" fmla="*/ 5203626 w 6634280"/>
                <a:gd name="connsiteY2530" fmla="*/ 689240 h 1738203"/>
                <a:gd name="connsiteX2531" fmla="*/ 722192 w 6634280"/>
                <a:gd name="connsiteY2531" fmla="*/ 686494 h 1738203"/>
                <a:gd name="connsiteX2532" fmla="*/ 722192 w 6634280"/>
                <a:gd name="connsiteY2532" fmla="*/ 691986 h 1738203"/>
                <a:gd name="connsiteX2533" fmla="*/ 727684 w 6634280"/>
                <a:gd name="connsiteY2533" fmla="*/ 691986 h 1738203"/>
                <a:gd name="connsiteX2534" fmla="*/ 730430 w 6634280"/>
                <a:gd name="connsiteY2534" fmla="*/ 691986 h 1738203"/>
                <a:gd name="connsiteX2535" fmla="*/ 733176 w 6634280"/>
                <a:gd name="connsiteY2535" fmla="*/ 686494 h 1738203"/>
                <a:gd name="connsiteX2536" fmla="*/ 1005028 w 6634280"/>
                <a:gd name="connsiteY2536" fmla="*/ 683748 h 1738203"/>
                <a:gd name="connsiteX2537" fmla="*/ 969330 w 6634280"/>
                <a:gd name="connsiteY2537" fmla="*/ 686494 h 1738203"/>
                <a:gd name="connsiteX2538" fmla="*/ 952854 w 6634280"/>
                <a:gd name="connsiteY2538" fmla="*/ 689240 h 1738203"/>
                <a:gd name="connsiteX2539" fmla="*/ 936378 w 6634280"/>
                <a:gd name="connsiteY2539" fmla="*/ 694732 h 1738203"/>
                <a:gd name="connsiteX2540" fmla="*/ 922648 w 6634280"/>
                <a:gd name="connsiteY2540" fmla="*/ 700224 h 1738203"/>
                <a:gd name="connsiteX2541" fmla="*/ 919902 w 6634280"/>
                <a:gd name="connsiteY2541" fmla="*/ 702970 h 1738203"/>
                <a:gd name="connsiteX2542" fmla="*/ 917156 w 6634280"/>
                <a:gd name="connsiteY2542" fmla="*/ 708462 h 1738203"/>
                <a:gd name="connsiteX2543" fmla="*/ 919902 w 6634280"/>
                <a:gd name="connsiteY2543" fmla="*/ 711208 h 1738203"/>
                <a:gd name="connsiteX2544" fmla="*/ 919902 w 6634280"/>
                <a:gd name="connsiteY2544" fmla="*/ 716700 h 1738203"/>
                <a:gd name="connsiteX2545" fmla="*/ 933632 w 6634280"/>
                <a:gd name="connsiteY2545" fmla="*/ 727684 h 1738203"/>
                <a:gd name="connsiteX2546" fmla="*/ 936378 w 6634280"/>
                <a:gd name="connsiteY2546" fmla="*/ 722192 h 1738203"/>
                <a:gd name="connsiteX2547" fmla="*/ 936378 w 6634280"/>
                <a:gd name="connsiteY2547" fmla="*/ 716700 h 1738203"/>
                <a:gd name="connsiteX2548" fmla="*/ 944616 w 6634280"/>
                <a:gd name="connsiteY2548" fmla="*/ 708462 h 1738203"/>
                <a:gd name="connsiteX2549" fmla="*/ 955600 w 6634280"/>
                <a:gd name="connsiteY2549" fmla="*/ 705716 h 1738203"/>
                <a:gd name="connsiteX2550" fmla="*/ 969330 w 6634280"/>
                <a:gd name="connsiteY2550" fmla="*/ 705716 h 1738203"/>
                <a:gd name="connsiteX2551" fmla="*/ 980314 w 6634280"/>
                <a:gd name="connsiteY2551" fmla="*/ 705716 h 1738203"/>
                <a:gd name="connsiteX2552" fmla="*/ 994043 w 6634280"/>
                <a:gd name="connsiteY2552" fmla="*/ 702970 h 1738203"/>
                <a:gd name="connsiteX2553" fmla="*/ 1002281 w 6634280"/>
                <a:gd name="connsiteY2553" fmla="*/ 694732 h 1738203"/>
                <a:gd name="connsiteX2554" fmla="*/ 1005028 w 6634280"/>
                <a:gd name="connsiteY2554" fmla="*/ 691986 h 1738203"/>
                <a:gd name="connsiteX2555" fmla="*/ 5961516 w 6634280"/>
                <a:gd name="connsiteY2555" fmla="*/ 683748 h 1738203"/>
                <a:gd name="connsiteX2556" fmla="*/ 5961516 w 6634280"/>
                <a:gd name="connsiteY2556" fmla="*/ 689240 h 1738203"/>
                <a:gd name="connsiteX2557" fmla="*/ 5958770 w 6634280"/>
                <a:gd name="connsiteY2557" fmla="*/ 694732 h 1738203"/>
                <a:gd name="connsiteX2558" fmla="*/ 5950532 w 6634280"/>
                <a:gd name="connsiteY2558" fmla="*/ 700224 h 1738203"/>
                <a:gd name="connsiteX2559" fmla="*/ 5920326 w 6634280"/>
                <a:gd name="connsiteY2559" fmla="*/ 708462 h 1738203"/>
                <a:gd name="connsiteX2560" fmla="*/ 5920326 w 6634280"/>
                <a:gd name="connsiteY2560" fmla="*/ 722192 h 1738203"/>
                <a:gd name="connsiteX2561" fmla="*/ 5939548 w 6634280"/>
                <a:gd name="connsiteY2561" fmla="*/ 719446 h 1738203"/>
                <a:gd name="connsiteX2562" fmla="*/ 5961516 w 6634280"/>
                <a:gd name="connsiteY2562" fmla="*/ 716700 h 1738203"/>
                <a:gd name="connsiteX2563" fmla="*/ 5983483 w 6634280"/>
                <a:gd name="connsiteY2563" fmla="*/ 716700 h 1738203"/>
                <a:gd name="connsiteX2564" fmla="*/ 6002705 w 6634280"/>
                <a:gd name="connsiteY2564" fmla="*/ 716700 h 1738203"/>
                <a:gd name="connsiteX2565" fmla="*/ 6008197 w 6634280"/>
                <a:gd name="connsiteY2565" fmla="*/ 722192 h 1738203"/>
                <a:gd name="connsiteX2566" fmla="*/ 6013689 w 6634280"/>
                <a:gd name="connsiteY2566" fmla="*/ 727684 h 1738203"/>
                <a:gd name="connsiteX2567" fmla="*/ 6038403 w 6634280"/>
                <a:gd name="connsiteY2567" fmla="*/ 730430 h 1738203"/>
                <a:gd name="connsiteX2568" fmla="*/ 6054879 w 6634280"/>
                <a:gd name="connsiteY2568" fmla="*/ 730430 h 1738203"/>
                <a:gd name="connsiteX2569" fmla="*/ 6071355 w 6634280"/>
                <a:gd name="connsiteY2569" fmla="*/ 727684 h 1738203"/>
                <a:gd name="connsiteX2570" fmla="*/ 6076847 w 6634280"/>
                <a:gd name="connsiteY2570" fmla="*/ 724938 h 1738203"/>
                <a:gd name="connsiteX2571" fmla="*/ 6079593 w 6634280"/>
                <a:gd name="connsiteY2571" fmla="*/ 727684 h 1738203"/>
                <a:gd name="connsiteX2572" fmla="*/ 6085085 w 6634280"/>
                <a:gd name="connsiteY2572" fmla="*/ 722192 h 1738203"/>
                <a:gd name="connsiteX2573" fmla="*/ 6082339 w 6634280"/>
                <a:gd name="connsiteY2573" fmla="*/ 719446 h 1738203"/>
                <a:gd name="connsiteX2574" fmla="*/ 6090577 w 6634280"/>
                <a:gd name="connsiteY2574" fmla="*/ 713954 h 1738203"/>
                <a:gd name="connsiteX2575" fmla="*/ 6098815 w 6634280"/>
                <a:gd name="connsiteY2575" fmla="*/ 708462 h 1738203"/>
                <a:gd name="connsiteX2576" fmla="*/ 6115290 w 6634280"/>
                <a:gd name="connsiteY2576" fmla="*/ 708462 h 1738203"/>
                <a:gd name="connsiteX2577" fmla="*/ 6137258 w 6634280"/>
                <a:gd name="connsiteY2577" fmla="*/ 711208 h 1738203"/>
                <a:gd name="connsiteX2578" fmla="*/ 6148242 w 6634280"/>
                <a:gd name="connsiteY2578" fmla="*/ 711208 h 1738203"/>
                <a:gd name="connsiteX2579" fmla="*/ 6156480 w 6634280"/>
                <a:gd name="connsiteY2579" fmla="*/ 711208 h 1738203"/>
                <a:gd name="connsiteX2580" fmla="*/ 6161972 w 6634280"/>
                <a:gd name="connsiteY2580" fmla="*/ 705716 h 1738203"/>
                <a:gd name="connsiteX2581" fmla="*/ 6164718 w 6634280"/>
                <a:gd name="connsiteY2581" fmla="*/ 700224 h 1738203"/>
                <a:gd name="connsiteX2582" fmla="*/ 6161972 w 6634280"/>
                <a:gd name="connsiteY2582" fmla="*/ 697478 h 1738203"/>
                <a:gd name="connsiteX2583" fmla="*/ 6153734 w 6634280"/>
                <a:gd name="connsiteY2583" fmla="*/ 694732 h 1738203"/>
                <a:gd name="connsiteX2584" fmla="*/ 6134512 w 6634280"/>
                <a:gd name="connsiteY2584" fmla="*/ 691986 h 1738203"/>
                <a:gd name="connsiteX2585" fmla="*/ 6137258 w 6634280"/>
                <a:gd name="connsiteY2585" fmla="*/ 689240 h 1738203"/>
                <a:gd name="connsiteX2586" fmla="*/ 6123528 w 6634280"/>
                <a:gd name="connsiteY2586" fmla="*/ 689240 h 1738203"/>
                <a:gd name="connsiteX2587" fmla="*/ 6134512 w 6634280"/>
                <a:gd name="connsiteY2587" fmla="*/ 691986 h 1738203"/>
                <a:gd name="connsiteX2588" fmla="*/ 6126274 w 6634280"/>
                <a:gd name="connsiteY2588" fmla="*/ 697478 h 1738203"/>
                <a:gd name="connsiteX2589" fmla="*/ 6120782 w 6634280"/>
                <a:gd name="connsiteY2589" fmla="*/ 702970 h 1738203"/>
                <a:gd name="connsiteX2590" fmla="*/ 6112544 w 6634280"/>
                <a:gd name="connsiteY2590" fmla="*/ 702970 h 1738203"/>
                <a:gd name="connsiteX2591" fmla="*/ 6093323 w 6634280"/>
                <a:gd name="connsiteY2591" fmla="*/ 697478 h 1738203"/>
                <a:gd name="connsiteX2592" fmla="*/ 6079593 w 6634280"/>
                <a:gd name="connsiteY2592" fmla="*/ 694732 h 1738203"/>
                <a:gd name="connsiteX2593" fmla="*/ 6063117 w 6634280"/>
                <a:gd name="connsiteY2593" fmla="*/ 697478 h 1738203"/>
                <a:gd name="connsiteX2594" fmla="*/ 6057625 w 6634280"/>
                <a:gd name="connsiteY2594" fmla="*/ 705716 h 1738203"/>
                <a:gd name="connsiteX2595" fmla="*/ 6052133 w 6634280"/>
                <a:gd name="connsiteY2595" fmla="*/ 711208 h 1738203"/>
                <a:gd name="connsiteX2596" fmla="*/ 6046641 w 6634280"/>
                <a:gd name="connsiteY2596" fmla="*/ 711208 h 1738203"/>
                <a:gd name="connsiteX2597" fmla="*/ 6032911 w 6634280"/>
                <a:gd name="connsiteY2597" fmla="*/ 711208 h 1738203"/>
                <a:gd name="connsiteX2598" fmla="*/ 6019181 w 6634280"/>
                <a:gd name="connsiteY2598" fmla="*/ 708462 h 1738203"/>
                <a:gd name="connsiteX2599" fmla="*/ 5991721 w 6634280"/>
                <a:gd name="connsiteY2599" fmla="*/ 700224 h 1738203"/>
                <a:gd name="connsiteX2600" fmla="*/ 5972500 w 6634280"/>
                <a:gd name="connsiteY2600" fmla="*/ 691986 h 1738203"/>
                <a:gd name="connsiteX2601" fmla="*/ 5074565 w 6634280"/>
                <a:gd name="connsiteY2601" fmla="*/ 683748 h 1738203"/>
                <a:gd name="connsiteX2602" fmla="*/ 5074565 w 6634280"/>
                <a:gd name="connsiteY2602" fmla="*/ 689240 h 1738203"/>
                <a:gd name="connsiteX2603" fmla="*/ 5074565 w 6634280"/>
                <a:gd name="connsiteY2603" fmla="*/ 691986 h 1738203"/>
                <a:gd name="connsiteX2604" fmla="*/ 5074565 w 6634280"/>
                <a:gd name="connsiteY2604" fmla="*/ 694732 h 1738203"/>
                <a:gd name="connsiteX2605" fmla="*/ 5080057 w 6634280"/>
                <a:gd name="connsiteY2605" fmla="*/ 691986 h 1738203"/>
                <a:gd name="connsiteX2606" fmla="*/ 5080057 w 6634280"/>
                <a:gd name="connsiteY2606" fmla="*/ 689240 h 1738203"/>
                <a:gd name="connsiteX2607" fmla="*/ 5077311 w 6634280"/>
                <a:gd name="connsiteY2607" fmla="*/ 683748 h 1738203"/>
                <a:gd name="connsiteX2608" fmla="*/ 1430655 w 6634280"/>
                <a:gd name="connsiteY2608" fmla="*/ 672764 h 1738203"/>
                <a:gd name="connsiteX2609" fmla="*/ 1419670 w 6634280"/>
                <a:gd name="connsiteY2609" fmla="*/ 675510 h 1738203"/>
                <a:gd name="connsiteX2610" fmla="*/ 1416924 w 6634280"/>
                <a:gd name="connsiteY2610" fmla="*/ 681002 h 1738203"/>
                <a:gd name="connsiteX2611" fmla="*/ 1408686 w 6634280"/>
                <a:gd name="connsiteY2611" fmla="*/ 683748 h 1738203"/>
                <a:gd name="connsiteX2612" fmla="*/ 1408686 w 6634280"/>
                <a:gd name="connsiteY2612" fmla="*/ 689240 h 1738203"/>
                <a:gd name="connsiteX2613" fmla="*/ 1414179 w 6634280"/>
                <a:gd name="connsiteY2613" fmla="*/ 689240 h 1738203"/>
                <a:gd name="connsiteX2614" fmla="*/ 1416924 w 6634280"/>
                <a:gd name="connsiteY2614" fmla="*/ 694732 h 1738203"/>
                <a:gd name="connsiteX2615" fmla="*/ 1419670 w 6634280"/>
                <a:gd name="connsiteY2615" fmla="*/ 702970 h 1738203"/>
                <a:gd name="connsiteX2616" fmla="*/ 1425162 w 6634280"/>
                <a:gd name="connsiteY2616" fmla="*/ 705716 h 1738203"/>
                <a:gd name="connsiteX2617" fmla="*/ 1430655 w 6634280"/>
                <a:gd name="connsiteY2617" fmla="*/ 705716 h 1738203"/>
                <a:gd name="connsiteX2618" fmla="*/ 1441637 w 6634280"/>
                <a:gd name="connsiteY2618" fmla="*/ 700224 h 1738203"/>
                <a:gd name="connsiteX2619" fmla="*/ 1447130 w 6634280"/>
                <a:gd name="connsiteY2619" fmla="*/ 691986 h 1738203"/>
                <a:gd name="connsiteX2620" fmla="*/ 1452622 w 6634280"/>
                <a:gd name="connsiteY2620" fmla="*/ 683748 h 1738203"/>
                <a:gd name="connsiteX2621" fmla="*/ 1444383 w 6634280"/>
                <a:gd name="connsiteY2621" fmla="*/ 678256 h 1738203"/>
                <a:gd name="connsiteX2622" fmla="*/ 1438891 w 6634280"/>
                <a:gd name="connsiteY2622" fmla="*/ 675510 h 1738203"/>
                <a:gd name="connsiteX2623" fmla="*/ 966584 w 6634280"/>
                <a:gd name="connsiteY2623" fmla="*/ 670018 h 1738203"/>
                <a:gd name="connsiteX2624" fmla="*/ 963838 w 6634280"/>
                <a:gd name="connsiteY2624" fmla="*/ 672764 h 1738203"/>
                <a:gd name="connsiteX2625" fmla="*/ 961092 w 6634280"/>
                <a:gd name="connsiteY2625" fmla="*/ 675510 h 1738203"/>
                <a:gd name="connsiteX2626" fmla="*/ 966584 w 6634280"/>
                <a:gd name="connsiteY2626" fmla="*/ 675510 h 1738203"/>
                <a:gd name="connsiteX2627" fmla="*/ 5664950 w 6634280"/>
                <a:gd name="connsiteY2627" fmla="*/ 670018 h 1738203"/>
                <a:gd name="connsiteX2628" fmla="*/ 5664950 w 6634280"/>
                <a:gd name="connsiteY2628" fmla="*/ 675510 h 1738203"/>
                <a:gd name="connsiteX2629" fmla="*/ 5670442 w 6634280"/>
                <a:gd name="connsiteY2629" fmla="*/ 675510 h 1738203"/>
                <a:gd name="connsiteX2630" fmla="*/ 5670442 w 6634280"/>
                <a:gd name="connsiteY2630" fmla="*/ 670018 h 1738203"/>
                <a:gd name="connsiteX2631" fmla="*/ 5272275 w 6634280"/>
                <a:gd name="connsiteY2631" fmla="*/ 670018 h 1738203"/>
                <a:gd name="connsiteX2632" fmla="*/ 5269529 w 6634280"/>
                <a:gd name="connsiteY2632" fmla="*/ 675510 h 1738203"/>
                <a:gd name="connsiteX2633" fmla="*/ 5269529 w 6634280"/>
                <a:gd name="connsiteY2633" fmla="*/ 678256 h 1738203"/>
                <a:gd name="connsiteX2634" fmla="*/ 5272275 w 6634280"/>
                <a:gd name="connsiteY2634" fmla="*/ 678256 h 1738203"/>
                <a:gd name="connsiteX2635" fmla="*/ 5275021 w 6634280"/>
                <a:gd name="connsiteY2635" fmla="*/ 675510 h 1738203"/>
                <a:gd name="connsiteX2636" fmla="*/ 5275021 w 6634280"/>
                <a:gd name="connsiteY2636" fmla="*/ 670018 h 1738203"/>
                <a:gd name="connsiteX2637" fmla="*/ 5096533 w 6634280"/>
                <a:gd name="connsiteY2637" fmla="*/ 667272 h 1738203"/>
                <a:gd name="connsiteX2638" fmla="*/ 5096533 w 6634280"/>
                <a:gd name="connsiteY2638" fmla="*/ 675510 h 1738203"/>
                <a:gd name="connsiteX2639" fmla="*/ 5099279 w 6634280"/>
                <a:gd name="connsiteY2639" fmla="*/ 675510 h 1738203"/>
                <a:gd name="connsiteX2640" fmla="*/ 5102025 w 6634280"/>
                <a:gd name="connsiteY2640" fmla="*/ 675510 h 1738203"/>
                <a:gd name="connsiteX2641" fmla="*/ 5102025 w 6634280"/>
                <a:gd name="connsiteY2641" fmla="*/ 670018 h 1738203"/>
                <a:gd name="connsiteX2642" fmla="*/ 5099279 w 6634280"/>
                <a:gd name="connsiteY2642" fmla="*/ 667272 h 1738203"/>
                <a:gd name="connsiteX2643" fmla="*/ 5110263 w 6634280"/>
                <a:gd name="connsiteY2643" fmla="*/ 664526 h 1738203"/>
                <a:gd name="connsiteX2644" fmla="*/ 5110263 w 6634280"/>
                <a:gd name="connsiteY2644" fmla="*/ 667272 h 1738203"/>
                <a:gd name="connsiteX2645" fmla="*/ 5107517 w 6634280"/>
                <a:gd name="connsiteY2645" fmla="*/ 670018 h 1738203"/>
                <a:gd name="connsiteX2646" fmla="*/ 5110263 w 6634280"/>
                <a:gd name="connsiteY2646" fmla="*/ 675510 h 1738203"/>
                <a:gd name="connsiteX2647" fmla="*/ 5115755 w 6634280"/>
                <a:gd name="connsiteY2647" fmla="*/ 675510 h 1738203"/>
                <a:gd name="connsiteX2648" fmla="*/ 5118501 w 6634280"/>
                <a:gd name="connsiteY2648" fmla="*/ 672764 h 1738203"/>
                <a:gd name="connsiteX2649" fmla="*/ 5118501 w 6634280"/>
                <a:gd name="connsiteY2649" fmla="*/ 667272 h 1738203"/>
                <a:gd name="connsiteX2650" fmla="*/ 5115755 w 6634280"/>
                <a:gd name="connsiteY2650" fmla="*/ 667272 h 1738203"/>
                <a:gd name="connsiteX2651" fmla="*/ 5113009 w 6634280"/>
                <a:gd name="connsiteY2651" fmla="*/ 664526 h 1738203"/>
                <a:gd name="connsiteX2652" fmla="*/ 777112 w 6634280"/>
                <a:gd name="connsiteY2652" fmla="*/ 664526 h 1738203"/>
                <a:gd name="connsiteX2653" fmla="*/ 777112 w 6634280"/>
                <a:gd name="connsiteY2653" fmla="*/ 667272 h 1738203"/>
                <a:gd name="connsiteX2654" fmla="*/ 774366 w 6634280"/>
                <a:gd name="connsiteY2654" fmla="*/ 667272 h 1738203"/>
                <a:gd name="connsiteX2655" fmla="*/ 774366 w 6634280"/>
                <a:gd name="connsiteY2655" fmla="*/ 672764 h 1738203"/>
                <a:gd name="connsiteX2656" fmla="*/ 779857 w 6634280"/>
                <a:gd name="connsiteY2656" fmla="*/ 672764 h 1738203"/>
                <a:gd name="connsiteX2657" fmla="*/ 779857 w 6634280"/>
                <a:gd name="connsiteY2657" fmla="*/ 670018 h 1738203"/>
                <a:gd name="connsiteX2658" fmla="*/ 782603 w 6634280"/>
                <a:gd name="connsiteY2658" fmla="*/ 667272 h 1738203"/>
                <a:gd name="connsiteX2659" fmla="*/ 779857 w 6634280"/>
                <a:gd name="connsiteY2659" fmla="*/ 667272 h 1738203"/>
                <a:gd name="connsiteX2660" fmla="*/ 779857 w 6634280"/>
                <a:gd name="connsiteY2660" fmla="*/ 664526 h 1738203"/>
                <a:gd name="connsiteX2661" fmla="*/ 5145960 w 6634280"/>
                <a:gd name="connsiteY2661" fmla="*/ 659034 h 1738203"/>
                <a:gd name="connsiteX2662" fmla="*/ 5134976 w 6634280"/>
                <a:gd name="connsiteY2662" fmla="*/ 661780 h 1738203"/>
                <a:gd name="connsiteX2663" fmla="*/ 5132230 w 6634280"/>
                <a:gd name="connsiteY2663" fmla="*/ 667272 h 1738203"/>
                <a:gd name="connsiteX2664" fmla="*/ 5132230 w 6634280"/>
                <a:gd name="connsiteY2664" fmla="*/ 670018 h 1738203"/>
                <a:gd name="connsiteX2665" fmla="*/ 5129485 w 6634280"/>
                <a:gd name="connsiteY2665" fmla="*/ 672764 h 1738203"/>
                <a:gd name="connsiteX2666" fmla="*/ 5129485 w 6634280"/>
                <a:gd name="connsiteY2666" fmla="*/ 678256 h 1738203"/>
                <a:gd name="connsiteX2667" fmla="*/ 5126739 w 6634280"/>
                <a:gd name="connsiteY2667" fmla="*/ 683748 h 1738203"/>
                <a:gd name="connsiteX2668" fmla="*/ 5132230 w 6634280"/>
                <a:gd name="connsiteY2668" fmla="*/ 689240 h 1738203"/>
                <a:gd name="connsiteX2669" fmla="*/ 5134976 w 6634280"/>
                <a:gd name="connsiteY2669" fmla="*/ 694732 h 1738203"/>
                <a:gd name="connsiteX2670" fmla="*/ 5143214 w 6634280"/>
                <a:gd name="connsiteY2670" fmla="*/ 697478 h 1738203"/>
                <a:gd name="connsiteX2671" fmla="*/ 5148706 w 6634280"/>
                <a:gd name="connsiteY2671" fmla="*/ 700224 h 1738203"/>
                <a:gd name="connsiteX2672" fmla="*/ 5151452 w 6634280"/>
                <a:gd name="connsiteY2672" fmla="*/ 697478 h 1738203"/>
                <a:gd name="connsiteX2673" fmla="*/ 5159690 w 6634280"/>
                <a:gd name="connsiteY2673" fmla="*/ 697478 h 1738203"/>
                <a:gd name="connsiteX2674" fmla="*/ 5159690 w 6634280"/>
                <a:gd name="connsiteY2674" fmla="*/ 694732 h 1738203"/>
                <a:gd name="connsiteX2675" fmla="*/ 5165182 w 6634280"/>
                <a:gd name="connsiteY2675" fmla="*/ 689240 h 1738203"/>
                <a:gd name="connsiteX2676" fmla="*/ 5170674 w 6634280"/>
                <a:gd name="connsiteY2676" fmla="*/ 686494 h 1738203"/>
                <a:gd name="connsiteX2677" fmla="*/ 5170674 w 6634280"/>
                <a:gd name="connsiteY2677" fmla="*/ 678256 h 1738203"/>
                <a:gd name="connsiteX2678" fmla="*/ 5167928 w 6634280"/>
                <a:gd name="connsiteY2678" fmla="*/ 678256 h 1738203"/>
                <a:gd name="connsiteX2679" fmla="*/ 5167928 w 6634280"/>
                <a:gd name="connsiteY2679" fmla="*/ 675510 h 1738203"/>
                <a:gd name="connsiteX2680" fmla="*/ 5167928 w 6634280"/>
                <a:gd name="connsiteY2680" fmla="*/ 670018 h 1738203"/>
                <a:gd name="connsiteX2681" fmla="*/ 5162436 w 6634280"/>
                <a:gd name="connsiteY2681" fmla="*/ 664526 h 1738203"/>
                <a:gd name="connsiteX2682" fmla="*/ 5159690 w 6634280"/>
                <a:gd name="connsiteY2682" fmla="*/ 659034 h 1738203"/>
                <a:gd name="connsiteX2683" fmla="*/ 1562461 w 6634280"/>
                <a:gd name="connsiteY2683" fmla="*/ 656288 h 1738203"/>
                <a:gd name="connsiteX2684" fmla="*/ 1559715 w 6634280"/>
                <a:gd name="connsiteY2684" fmla="*/ 659034 h 1738203"/>
                <a:gd name="connsiteX2685" fmla="*/ 1562461 w 6634280"/>
                <a:gd name="connsiteY2685" fmla="*/ 664526 h 1738203"/>
                <a:gd name="connsiteX2686" fmla="*/ 1567952 w 6634280"/>
                <a:gd name="connsiteY2686" fmla="*/ 667272 h 1738203"/>
                <a:gd name="connsiteX2687" fmla="*/ 1570699 w 6634280"/>
                <a:gd name="connsiteY2687" fmla="*/ 664526 h 1738203"/>
                <a:gd name="connsiteX2688" fmla="*/ 1570699 w 6634280"/>
                <a:gd name="connsiteY2688" fmla="*/ 656288 h 1738203"/>
                <a:gd name="connsiteX2689" fmla="*/ 5755567 w 6634280"/>
                <a:gd name="connsiteY2689" fmla="*/ 653542 h 1738203"/>
                <a:gd name="connsiteX2690" fmla="*/ 5752821 w 6634280"/>
                <a:gd name="connsiteY2690" fmla="*/ 656288 h 1738203"/>
                <a:gd name="connsiteX2691" fmla="*/ 5750075 w 6634280"/>
                <a:gd name="connsiteY2691" fmla="*/ 659034 h 1738203"/>
                <a:gd name="connsiteX2692" fmla="*/ 5755567 w 6634280"/>
                <a:gd name="connsiteY2692" fmla="*/ 659034 h 1738203"/>
                <a:gd name="connsiteX2693" fmla="*/ 5662204 w 6634280"/>
                <a:gd name="connsiteY2693" fmla="*/ 653542 h 1738203"/>
                <a:gd name="connsiteX2694" fmla="*/ 5670442 w 6634280"/>
                <a:gd name="connsiteY2694" fmla="*/ 656288 h 1738203"/>
                <a:gd name="connsiteX2695" fmla="*/ 5673188 w 6634280"/>
                <a:gd name="connsiteY2695" fmla="*/ 656288 h 1738203"/>
                <a:gd name="connsiteX2696" fmla="*/ 5678680 w 6634280"/>
                <a:gd name="connsiteY2696" fmla="*/ 653542 h 1738203"/>
                <a:gd name="connsiteX2697" fmla="*/ 5670442 w 6634280"/>
                <a:gd name="connsiteY2697" fmla="*/ 653542 h 1738203"/>
                <a:gd name="connsiteX2698" fmla="*/ 5181658 w 6634280"/>
                <a:gd name="connsiteY2698" fmla="*/ 653542 h 1738203"/>
                <a:gd name="connsiteX2699" fmla="*/ 5187150 w 6634280"/>
                <a:gd name="connsiteY2699" fmla="*/ 653542 h 1738203"/>
                <a:gd name="connsiteX2700" fmla="*/ 5187150 w 6634280"/>
                <a:gd name="connsiteY2700" fmla="*/ 659034 h 1738203"/>
                <a:gd name="connsiteX2701" fmla="*/ 5181658 w 6634280"/>
                <a:gd name="connsiteY2701" fmla="*/ 659034 h 1738203"/>
                <a:gd name="connsiteX2702" fmla="*/ 5121247 w 6634280"/>
                <a:gd name="connsiteY2702" fmla="*/ 653542 h 1738203"/>
                <a:gd name="connsiteX2703" fmla="*/ 5121247 w 6634280"/>
                <a:gd name="connsiteY2703" fmla="*/ 656288 h 1738203"/>
                <a:gd name="connsiteX2704" fmla="*/ 5118501 w 6634280"/>
                <a:gd name="connsiteY2704" fmla="*/ 656288 h 1738203"/>
                <a:gd name="connsiteX2705" fmla="*/ 5118501 w 6634280"/>
                <a:gd name="connsiteY2705" fmla="*/ 659034 h 1738203"/>
                <a:gd name="connsiteX2706" fmla="*/ 5121247 w 6634280"/>
                <a:gd name="connsiteY2706" fmla="*/ 659034 h 1738203"/>
                <a:gd name="connsiteX2707" fmla="*/ 5123993 w 6634280"/>
                <a:gd name="connsiteY2707" fmla="*/ 659034 h 1738203"/>
                <a:gd name="connsiteX2708" fmla="*/ 5126739 w 6634280"/>
                <a:gd name="connsiteY2708" fmla="*/ 659034 h 1738203"/>
                <a:gd name="connsiteX2709" fmla="*/ 5126739 w 6634280"/>
                <a:gd name="connsiteY2709" fmla="*/ 656288 h 1738203"/>
                <a:gd name="connsiteX2710" fmla="*/ 5123993 w 6634280"/>
                <a:gd name="connsiteY2710" fmla="*/ 656288 h 1738203"/>
                <a:gd name="connsiteX2711" fmla="*/ 5123993 w 6634280"/>
                <a:gd name="connsiteY2711" fmla="*/ 653542 h 1738203"/>
                <a:gd name="connsiteX2712" fmla="*/ 5717124 w 6634280"/>
                <a:gd name="connsiteY2712" fmla="*/ 648050 h 1738203"/>
                <a:gd name="connsiteX2713" fmla="*/ 5719870 w 6634280"/>
                <a:gd name="connsiteY2713" fmla="*/ 650796 h 1738203"/>
                <a:gd name="connsiteX2714" fmla="*/ 5728108 w 6634280"/>
                <a:gd name="connsiteY2714" fmla="*/ 653542 h 1738203"/>
                <a:gd name="connsiteX2715" fmla="*/ 5728108 w 6634280"/>
                <a:gd name="connsiteY2715" fmla="*/ 650796 h 1738203"/>
                <a:gd name="connsiteX2716" fmla="*/ 5728108 w 6634280"/>
                <a:gd name="connsiteY2716" fmla="*/ 648050 h 1738203"/>
                <a:gd name="connsiteX2717" fmla="*/ 5596301 w 6634280"/>
                <a:gd name="connsiteY2717" fmla="*/ 648050 h 1738203"/>
                <a:gd name="connsiteX2718" fmla="*/ 5593555 w 6634280"/>
                <a:gd name="connsiteY2718" fmla="*/ 650796 h 1738203"/>
                <a:gd name="connsiteX2719" fmla="*/ 5599047 w 6634280"/>
                <a:gd name="connsiteY2719" fmla="*/ 653542 h 1738203"/>
                <a:gd name="connsiteX2720" fmla="*/ 5601793 w 6634280"/>
                <a:gd name="connsiteY2720" fmla="*/ 653542 h 1738203"/>
                <a:gd name="connsiteX2721" fmla="*/ 5604539 w 6634280"/>
                <a:gd name="connsiteY2721" fmla="*/ 650796 h 1738203"/>
                <a:gd name="connsiteX2722" fmla="*/ 5599047 w 6634280"/>
                <a:gd name="connsiteY2722" fmla="*/ 648050 h 1738203"/>
                <a:gd name="connsiteX2723" fmla="*/ 1545985 w 6634280"/>
                <a:gd name="connsiteY2723" fmla="*/ 642559 h 1738203"/>
                <a:gd name="connsiteX2724" fmla="*/ 1543239 w 6634280"/>
                <a:gd name="connsiteY2724" fmla="*/ 648051 h 1738203"/>
                <a:gd name="connsiteX2725" fmla="*/ 1545985 w 6634280"/>
                <a:gd name="connsiteY2725" fmla="*/ 648051 h 1738203"/>
                <a:gd name="connsiteX2726" fmla="*/ 1551477 w 6634280"/>
                <a:gd name="connsiteY2726" fmla="*/ 650797 h 1738203"/>
                <a:gd name="connsiteX2727" fmla="*/ 1551477 w 6634280"/>
                <a:gd name="connsiteY2727" fmla="*/ 642559 h 1738203"/>
                <a:gd name="connsiteX2728" fmla="*/ 741414 w 6634280"/>
                <a:gd name="connsiteY2728" fmla="*/ 642559 h 1738203"/>
                <a:gd name="connsiteX2729" fmla="*/ 741414 w 6634280"/>
                <a:gd name="connsiteY2729" fmla="*/ 650797 h 1738203"/>
                <a:gd name="connsiteX2730" fmla="*/ 746906 w 6634280"/>
                <a:gd name="connsiteY2730" fmla="*/ 648051 h 1738203"/>
                <a:gd name="connsiteX2731" fmla="*/ 746906 w 6634280"/>
                <a:gd name="connsiteY2731" fmla="*/ 642559 h 1738203"/>
                <a:gd name="connsiteX2732" fmla="*/ 5739091 w 6634280"/>
                <a:gd name="connsiteY2732" fmla="*/ 642558 h 1738203"/>
                <a:gd name="connsiteX2733" fmla="*/ 5739091 w 6634280"/>
                <a:gd name="connsiteY2733" fmla="*/ 653542 h 1738203"/>
                <a:gd name="connsiteX2734" fmla="*/ 5741837 w 6634280"/>
                <a:gd name="connsiteY2734" fmla="*/ 650796 h 1738203"/>
                <a:gd name="connsiteX2735" fmla="*/ 5741837 w 6634280"/>
                <a:gd name="connsiteY2735" fmla="*/ 648050 h 1738203"/>
                <a:gd name="connsiteX2736" fmla="*/ 5744583 w 6634280"/>
                <a:gd name="connsiteY2736" fmla="*/ 642558 h 1738203"/>
                <a:gd name="connsiteX2737" fmla="*/ 1271389 w 6634280"/>
                <a:gd name="connsiteY2737" fmla="*/ 637067 h 1738203"/>
                <a:gd name="connsiteX2738" fmla="*/ 1271389 w 6634280"/>
                <a:gd name="connsiteY2738" fmla="*/ 642559 h 1738203"/>
                <a:gd name="connsiteX2739" fmla="*/ 1276880 w 6634280"/>
                <a:gd name="connsiteY2739" fmla="*/ 642559 h 1738203"/>
                <a:gd name="connsiteX2740" fmla="*/ 1276880 w 6634280"/>
                <a:gd name="connsiteY2740" fmla="*/ 637067 h 1738203"/>
                <a:gd name="connsiteX2741" fmla="*/ 681002 w 6634280"/>
                <a:gd name="connsiteY2741" fmla="*/ 637067 h 1738203"/>
                <a:gd name="connsiteX2742" fmla="*/ 681002 w 6634280"/>
                <a:gd name="connsiteY2742" fmla="*/ 642559 h 1738203"/>
                <a:gd name="connsiteX2743" fmla="*/ 686494 w 6634280"/>
                <a:gd name="connsiteY2743" fmla="*/ 642559 h 1738203"/>
                <a:gd name="connsiteX2744" fmla="*/ 686494 w 6634280"/>
                <a:gd name="connsiteY2744" fmla="*/ 637067 h 1738203"/>
                <a:gd name="connsiteX2745" fmla="*/ 5626506 w 6634280"/>
                <a:gd name="connsiteY2745" fmla="*/ 634320 h 1738203"/>
                <a:gd name="connsiteX2746" fmla="*/ 5623760 w 6634280"/>
                <a:gd name="connsiteY2746" fmla="*/ 637066 h 1738203"/>
                <a:gd name="connsiteX2747" fmla="*/ 5626506 w 6634280"/>
                <a:gd name="connsiteY2747" fmla="*/ 639812 h 1738203"/>
                <a:gd name="connsiteX2748" fmla="*/ 5629252 w 6634280"/>
                <a:gd name="connsiteY2748" fmla="*/ 639812 h 1738203"/>
                <a:gd name="connsiteX2749" fmla="*/ 5631998 w 6634280"/>
                <a:gd name="connsiteY2749" fmla="*/ 639812 h 1738203"/>
                <a:gd name="connsiteX2750" fmla="*/ 5631998 w 6634280"/>
                <a:gd name="connsiteY2750" fmla="*/ 637066 h 1738203"/>
                <a:gd name="connsiteX2751" fmla="*/ 5631998 w 6634280"/>
                <a:gd name="connsiteY2751" fmla="*/ 634320 h 1738203"/>
                <a:gd name="connsiteX2752" fmla="*/ 5629252 w 6634280"/>
                <a:gd name="connsiteY2752" fmla="*/ 634320 h 1738203"/>
                <a:gd name="connsiteX2753" fmla="*/ 1213722 w 6634280"/>
                <a:gd name="connsiteY2753" fmla="*/ 631575 h 1738203"/>
                <a:gd name="connsiteX2754" fmla="*/ 1205484 w 6634280"/>
                <a:gd name="connsiteY2754" fmla="*/ 634321 h 1738203"/>
                <a:gd name="connsiteX2755" fmla="*/ 1202739 w 6634280"/>
                <a:gd name="connsiteY2755" fmla="*/ 639813 h 1738203"/>
                <a:gd name="connsiteX2756" fmla="*/ 1210975 w 6634280"/>
                <a:gd name="connsiteY2756" fmla="*/ 639813 h 1738203"/>
                <a:gd name="connsiteX2757" fmla="*/ 1210975 w 6634280"/>
                <a:gd name="connsiteY2757" fmla="*/ 637067 h 1738203"/>
                <a:gd name="connsiteX2758" fmla="*/ 5642982 w 6634280"/>
                <a:gd name="connsiteY2758" fmla="*/ 628829 h 1738203"/>
                <a:gd name="connsiteX2759" fmla="*/ 5642982 w 6634280"/>
                <a:gd name="connsiteY2759" fmla="*/ 634320 h 1738203"/>
                <a:gd name="connsiteX2760" fmla="*/ 5640236 w 6634280"/>
                <a:gd name="connsiteY2760" fmla="*/ 634320 h 1738203"/>
                <a:gd name="connsiteX2761" fmla="*/ 5637490 w 6634280"/>
                <a:gd name="connsiteY2761" fmla="*/ 637066 h 1738203"/>
                <a:gd name="connsiteX2762" fmla="*/ 5642982 w 6634280"/>
                <a:gd name="connsiteY2762" fmla="*/ 637066 h 1738203"/>
                <a:gd name="connsiteX2763" fmla="*/ 5645728 w 6634280"/>
                <a:gd name="connsiteY2763" fmla="*/ 637066 h 1738203"/>
                <a:gd name="connsiteX2764" fmla="*/ 5645728 w 6634280"/>
                <a:gd name="connsiteY2764" fmla="*/ 628829 h 1738203"/>
                <a:gd name="connsiteX2765" fmla="*/ 5137722 w 6634280"/>
                <a:gd name="connsiteY2765" fmla="*/ 628829 h 1738203"/>
                <a:gd name="connsiteX2766" fmla="*/ 5134976 w 6634280"/>
                <a:gd name="connsiteY2766" fmla="*/ 634320 h 1738203"/>
                <a:gd name="connsiteX2767" fmla="*/ 5132230 w 6634280"/>
                <a:gd name="connsiteY2767" fmla="*/ 645304 h 1738203"/>
                <a:gd name="connsiteX2768" fmla="*/ 5129485 w 6634280"/>
                <a:gd name="connsiteY2768" fmla="*/ 645304 h 1738203"/>
                <a:gd name="connsiteX2769" fmla="*/ 5126739 w 6634280"/>
                <a:gd name="connsiteY2769" fmla="*/ 648050 h 1738203"/>
                <a:gd name="connsiteX2770" fmla="*/ 5132230 w 6634280"/>
                <a:gd name="connsiteY2770" fmla="*/ 648050 h 1738203"/>
                <a:gd name="connsiteX2771" fmla="*/ 5140468 w 6634280"/>
                <a:gd name="connsiteY2771" fmla="*/ 650796 h 1738203"/>
                <a:gd name="connsiteX2772" fmla="*/ 5143214 w 6634280"/>
                <a:gd name="connsiteY2772" fmla="*/ 653542 h 1738203"/>
                <a:gd name="connsiteX2773" fmla="*/ 5151452 w 6634280"/>
                <a:gd name="connsiteY2773" fmla="*/ 653542 h 1738203"/>
                <a:gd name="connsiteX2774" fmla="*/ 5156944 w 6634280"/>
                <a:gd name="connsiteY2774" fmla="*/ 648050 h 1738203"/>
                <a:gd name="connsiteX2775" fmla="*/ 5159690 w 6634280"/>
                <a:gd name="connsiteY2775" fmla="*/ 642558 h 1738203"/>
                <a:gd name="connsiteX2776" fmla="*/ 5159690 w 6634280"/>
                <a:gd name="connsiteY2776" fmla="*/ 637066 h 1738203"/>
                <a:gd name="connsiteX2777" fmla="*/ 5156944 w 6634280"/>
                <a:gd name="connsiteY2777" fmla="*/ 628829 h 1738203"/>
                <a:gd name="connsiteX2778" fmla="*/ 5145960 w 6634280"/>
                <a:gd name="connsiteY2778" fmla="*/ 628829 h 1738203"/>
                <a:gd name="connsiteX2779" fmla="*/ 5077311 w 6634280"/>
                <a:gd name="connsiteY2779" fmla="*/ 628829 h 1738203"/>
                <a:gd name="connsiteX2780" fmla="*/ 5077311 w 6634280"/>
                <a:gd name="connsiteY2780" fmla="*/ 637066 h 1738203"/>
                <a:gd name="connsiteX2781" fmla="*/ 5080057 w 6634280"/>
                <a:gd name="connsiteY2781" fmla="*/ 637066 h 1738203"/>
                <a:gd name="connsiteX2782" fmla="*/ 5082803 w 6634280"/>
                <a:gd name="connsiteY2782" fmla="*/ 634320 h 1738203"/>
                <a:gd name="connsiteX2783" fmla="*/ 5085549 w 6634280"/>
                <a:gd name="connsiteY2783" fmla="*/ 628829 h 1738203"/>
                <a:gd name="connsiteX2784" fmla="*/ 837523 w 6634280"/>
                <a:gd name="connsiteY2784" fmla="*/ 628829 h 1738203"/>
                <a:gd name="connsiteX2785" fmla="*/ 832031 w 6634280"/>
                <a:gd name="connsiteY2785" fmla="*/ 631575 h 1738203"/>
                <a:gd name="connsiteX2786" fmla="*/ 832031 w 6634280"/>
                <a:gd name="connsiteY2786" fmla="*/ 634321 h 1738203"/>
                <a:gd name="connsiteX2787" fmla="*/ 837523 w 6634280"/>
                <a:gd name="connsiteY2787" fmla="*/ 634321 h 1738203"/>
                <a:gd name="connsiteX2788" fmla="*/ 840269 w 6634280"/>
                <a:gd name="connsiteY2788" fmla="*/ 631575 h 1738203"/>
                <a:gd name="connsiteX2789" fmla="*/ 837523 w 6634280"/>
                <a:gd name="connsiteY2789" fmla="*/ 631575 h 1738203"/>
                <a:gd name="connsiteX2790" fmla="*/ 867729 w 6634280"/>
                <a:gd name="connsiteY2790" fmla="*/ 626083 h 1738203"/>
                <a:gd name="connsiteX2791" fmla="*/ 864983 w 6634280"/>
                <a:gd name="connsiteY2791" fmla="*/ 628829 h 1738203"/>
                <a:gd name="connsiteX2792" fmla="*/ 867729 w 6634280"/>
                <a:gd name="connsiteY2792" fmla="*/ 628829 h 1738203"/>
                <a:gd name="connsiteX2793" fmla="*/ 867729 w 6634280"/>
                <a:gd name="connsiteY2793" fmla="*/ 631575 h 1738203"/>
                <a:gd name="connsiteX2794" fmla="*/ 867729 w 6634280"/>
                <a:gd name="connsiteY2794" fmla="*/ 634321 h 1738203"/>
                <a:gd name="connsiteX2795" fmla="*/ 873221 w 6634280"/>
                <a:gd name="connsiteY2795" fmla="*/ 634321 h 1738203"/>
                <a:gd name="connsiteX2796" fmla="*/ 875967 w 6634280"/>
                <a:gd name="connsiteY2796" fmla="*/ 637067 h 1738203"/>
                <a:gd name="connsiteX2797" fmla="*/ 878712 w 6634280"/>
                <a:gd name="connsiteY2797" fmla="*/ 634321 h 1738203"/>
                <a:gd name="connsiteX2798" fmla="*/ 881458 w 6634280"/>
                <a:gd name="connsiteY2798" fmla="*/ 631575 h 1738203"/>
                <a:gd name="connsiteX2799" fmla="*/ 875967 w 6634280"/>
                <a:gd name="connsiteY2799" fmla="*/ 631575 h 1738203"/>
                <a:gd name="connsiteX2800" fmla="*/ 873221 w 6634280"/>
                <a:gd name="connsiteY2800" fmla="*/ 628829 h 1738203"/>
                <a:gd name="connsiteX2801" fmla="*/ 5967008 w 6634280"/>
                <a:gd name="connsiteY2801" fmla="*/ 626083 h 1738203"/>
                <a:gd name="connsiteX2802" fmla="*/ 5950532 w 6634280"/>
                <a:gd name="connsiteY2802" fmla="*/ 637066 h 1738203"/>
                <a:gd name="connsiteX2803" fmla="*/ 5942294 w 6634280"/>
                <a:gd name="connsiteY2803" fmla="*/ 642558 h 1738203"/>
                <a:gd name="connsiteX2804" fmla="*/ 5942294 w 6634280"/>
                <a:gd name="connsiteY2804" fmla="*/ 645304 h 1738203"/>
                <a:gd name="connsiteX2805" fmla="*/ 5947786 w 6634280"/>
                <a:gd name="connsiteY2805" fmla="*/ 648050 h 1738203"/>
                <a:gd name="connsiteX2806" fmla="*/ 5950532 w 6634280"/>
                <a:gd name="connsiteY2806" fmla="*/ 645304 h 1738203"/>
                <a:gd name="connsiteX2807" fmla="*/ 5953278 w 6634280"/>
                <a:gd name="connsiteY2807" fmla="*/ 645304 h 1738203"/>
                <a:gd name="connsiteX2808" fmla="*/ 5961516 w 6634280"/>
                <a:gd name="connsiteY2808" fmla="*/ 642558 h 1738203"/>
                <a:gd name="connsiteX2809" fmla="*/ 5964262 w 6634280"/>
                <a:gd name="connsiteY2809" fmla="*/ 639812 h 1738203"/>
                <a:gd name="connsiteX2810" fmla="*/ 5967008 w 6634280"/>
                <a:gd name="connsiteY2810" fmla="*/ 637066 h 1738203"/>
                <a:gd name="connsiteX2811" fmla="*/ 5969754 w 6634280"/>
                <a:gd name="connsiteY2811" fmla="*/ 631575 h 1738203"/>
                <a:gd name="connsiteX2812" fmla="*/ 5170674 w 6634280"/>
                <a:gd name="connsiteY2812" fmla="*/ 626083 h 1738203"/>
                <a:gd name="connsiteX2813" fmla="*/ 5167928 w 6634280"/>
                <a:gd name="connsiteY2813" fmla="*/ 628829 h 1738203"/>
                <a:gd name="connsiteX2814" fmla="*/ 5167928 w 6634280"/>
                <a:gd name="connsiteY2814" fmla="*/ 631575 h 1738203"/>
                <a:gd name="connsiteX2815" fmla="*/ 5170674 w 6634280"/>
                <a:gd name="connsiteY2815" fmla="*/ 634320 h 1738203"/>
                <a:gd name="connsiteX2816" fmla="*/ 5167928 w 6634280"/>
                <a:gd name="connsiteY2816" fmla="*/ 639812 h 1738203"/>
                <a:gd name="connsiteX2817" fmla="*/ 5165182 w 6634280"/>
                <a:gd name="connsiteY2817" fmla="*/ 648050 h 1738203"/>
                <a:gd name="connsiteX2818" fmla="*/ 5170674 w 6634280"/>
                <a:gd name="connsiteY2818" fmla="*/ 653542 h 1738203"/>
                <a:gd name="connsiteX2819" fmla="*/ 5173420 w 6634280"/>
                <a:gd name="connsiteY2819" fmla="*/ 659034 h 1738203"/>
                <a:gd name="connsiteX2820" fmla="*/ 5170674 w 6634280"/>
                <a:gd name="connsiteY2820" fmla="*/ 661780 h 1738203"/>
                <a:gd name="connsiteX2821" fmla="*/ 5176166 w 6634280"/>
                <a:gd name="connsiteY2821" fmla="*/ 664526 h 1738203"/>
                <a:gd name="connsiteX2822" fmla="*/ 5176166 w 6634280"/>
                <a:gd name="connsiteY2822" fmla="*/ 667272 h 1738203"/>
                <a:gd name="connsiteX2823" fmla="*/ 5189896 w 6634280"/>
                <a:gd name="connsiteY2823" fmla="*/ 670018 h 1738203"/>
                <a:gd name="connsiteX2824" fmla="*/ 5198134 w 6634280"/>
                <a:gd name="connsiteY2824" fmla="*/ 667272 h 1738203"/>
                <a:gd name="connsiteX2825" fmla="*/ 5206372 w 6634280"/>
                <a:gd name="connsiteY2825" fmla="*/ 664526 h 1738203"/>
                <a:gd name="connsiteX2826" fmla="*/ 5214610 w 6634280"/>
                <a:gd name="connsiteY2826" fmla="*/ 659034 h 1738203"/>
                <a:gd name="connsiteX2827" fmla="*/ 5211864 w 6634280"/>
                <a:gd name="connsiteY2827" fmla="*/ 653542 h 1738203"/>
                <a:gd name="connsiteX2828" fmla="*/ 5211864 w 6634280"/>
                <a:gd name="connsiteY2828" fmla="*/ 648050 h 1738203"/>
                <a:gd name="connsiteX2829" fmla="*/ 5214610 w 6634280"/>
                <a:gd name="connsiteY2829" fmla="*/ 648050 h 1738203"/>
                <a:gd name="connsiteX2830" fmla="*/ 5217356 w 6634280"/>
                <a:gd name="connsiteY2830" fmla="*/ 639812 h 1738203"/>
                <a:gd name="connsiteX2831" fmla="*/ 5214610 w 6634280"/>
                <a:gd name="connsiteY2831" fmla="*/ 628829 h 1738203"/>
                <a:gd name="connsiteX2832" fmla="*/ 5195388 w 6634280"/>
                <a:gd name="connsiteY2832" fmla="*/ 626083 h 1738203"/>
                <a:gd name="connsiteX2833" fmla="*/ 5184404 w 6634280"/>
                <a:gd name="connsiteY2833" fmla="*/ 628829 h 1738203"/>
                <a:gd name="connsiteX2834" fmla="*/ 5173420 w 6634280"/>
                <a:gd name="connsiteY2834" fmla="*/ 631575 h 1738203"/>
                <a:gd name="connsiteX2835" fmla="*/ 5173420 w 6634280"/>
                <a:gd name="connsiteY2835" fmla="*/ 626083 h 1738203"/>
                <a:gd name="connsiteX2836" fmla="*/ 1458113 w 6634280"/>
                <a:gd name="connsiteY2836" fmla="*/ 623337 h 1738203"/>
                <a:gd name="connsiteX2837" fmla="*/ 1460859 w 6634280"/>
                <a:gd name="connsiteY2837" fmla="*/ 623337 h 1738203"/>
                <a:gd name="connsiteX2838" fmla="*/ 1460859 w 6634280"/>
                <a:gd name="connsiteY2838" fmla="*/ 626083 h 1738203"/>
                <a:gd name="connsiteX2839" fmla="*/ 1466353 w 6634280"/>
                <a:gd name="connsiteY2839" fmla="*/ 626083 h 1738203"/>
                <a:gd name="connsiteX2840" fmla="*/ 1469098 w 6634280"/>
                <a:gd name="connsiteY2840" fmla="*/ 626083 h 1738203"/>
                <a:gd name="connsiteX2841" fmla="*/ 1466353 w 6634280"/>
                <a:gd name="connsiteY2841" fmla="*/ 628829 h 1738203"/>
                <a:gd name="connsiteX2842" fmla="*/ 1460859 w 6634280"/>
                <a:gd name="connsiteY2842" fmla="*/ 631575 h 1738203"/>
                <a:gd name="connsiteX2843" fmla="*/ 1367496 w 6634280"/>
                <a:gd name="connsiteY2843" fmla="*/ 623337 h 1738203"/>
                <a:gd name="connsiteX2844" fmla="*/ 1364751 w 6634280"/>
                <a:gd name="connsiteY2844" fmla="*/ 628829 h 1738203"/>
                <a:gd name="connsiteX2845" fmla="*/ 1362005 w 6634280"/>
                <a:gd name="connsiteY2845" fmla="*/ 637067 h 1738203"/>
                <a:gd name="connsiteX2846" fmla="*/ 1359260 w 6634280"/>
                <a:gd name="connsiteY2846" fmla="*/ 650797 h 1738203"/>
                <a:gd name="connsiteX2847" fmla="*/ 1370242 w 6634280"/>
                <a:gd name="connsiteY2847" fmla="*/ 656288 h 1738203"/>
                <a:gd name="connsiteX2848" fmla="*/ 1378481 w 6634280"/>
                <a:gd name="connsiteY2848" fmla="*/ 656288 h 1738203"/>
                <a:gd name="connsiteX2849" fmla="*/ 1389464 w 6634280"/>
                <a:gd name="connsiteY2849" fmla="*/ 656288 h 1738203"/>
                <a:gd name="connsiteX2850" fmla="*/ 1400448 w 6634280"/>
                <a:gd name="connsiteY2850" fmla="*/ 650797 h 1738203"/>
                <a:gd name="connsiteX2851" fmla="*/ 1400448 w 6634280"/>
                <a:gd name="connsiteY2851" fmla="*/ 642559 h 1738203"/>
                <a:gd name="connsiteX2852" fmla="*/ 1397703 w 6634280"/>
                <a:gd name="connsiteY2852" fmla="*/ 639813 h 1738203"/>
                <a:gd name="connsiteX2853" fmla="*/ 1394958 w 6634280"/>
                <a:gd name="connsiteY2853" fmla="*/ 639813 h 1738203"/>
                <a:gd name="connsiteX2854" fmla="*/ 1394958 w 6634280"/>
                <a:gd name="connsiteY2854" fmla="*/ 628829 h 1738203"/>
                <a:gd name="connsiteX2855" fmla="*/ 1389464 w 6634280"/>
                <a:gd name="connsiteY2855" fmla="*/ 626083 h 1738203"/>
                <a:gd name="connsiteX2856" fmla="*/ 1378481 w 6634280"/>
                <a:gd name="connsiteY2856" fmla="*/ 623337 h 1738203"/>
                <a:gd name="connsiteX2857" fmla="*/ 1554223 w 6634280"/>
                <a:gd name="connsiteY2857" fmla="*/ 620591 h 1738203"/>
                <a:gd name="connsiteX2858" fmla="*/ 1551477 w 6634280"/>
                <a:gd name="connsiteY2858" fmla="*/ 623337 h 1738203"/>
                <a:gd name="connsiteX2859" fmla="*/ 1551477 w 6634280"/>
                <a:gd name="connsiteY2859" fmla="*/ 626083 h 1738203"/>
                <a:gd name="connsiteX2860" fmla="*/ 1551477 w 6634280"/>
                <a:gd name="connsiteY2860" fmla="*/ 628829 h 1738203"/>
                <a:gd name="connsiteX2861" fmla="*/ 1556969 w 6634280"/>
                <a:gd name="connsiteY2861" fmla="*/ 628829 h 1738203"/>
                <a:gd name="connsiteX2862" fmla="*/ 1556969 w 6634280"/>
                <a:gd name="connsiteY2862" fmla="*/ 623337 h 1738203"/>
                <a:gd name="connsiteX2863" fmla="*/ 1221961 w 6634280"/>
                <a:gd name="connsiteY2863" fmla="*/ 620591 h 1738203"/>
                <a:gd name="connsiteX2864" fmla="*/ 1216469 w 6634280"/>
                <a:gd name="connsiteY2864" fmla="*/ 623337 h 1738203"/>
                <a:gd name="connsiteX2865" fmla="*/ 1216469 w 6634280"/>
                <a:gd name="connsiteY2865" fmla="*/ 634321 h 1738203"/>
                <a:gd name="connsiteX2866" fmla="*/ 1221961 w 6634280"/>
                <a:gd name="connsiteY2866" fmla="*/ 639813 h 1738203"/>
                <a:gd name="connsiteX2867" fmla="*/ 1230199 w 6634280"/>
                <a:gd name="connsiteY2867" fmla="*/ 642559 h 1738203"/>
                <a:gd name="connsiteX2868" fmla="*/ 1241182 w 6634280"/>
                <a:gd name="connsiteY2868" fmla="*/ 642559 h 1738203"/>
                <a:gd name="connsiteX2869" fmla="*/ 1241182 w 6634280"/>
                <a:gd name="connsiteY2869" fmla="*/ 637067 h 1738203"/>
                <a:gd name="connsiteX2870" fmla="*/ 1241182 w 6634280"/>
                <a:gd name="connsiteY2870" fmla="*/ 634321 h 1738203"/>
                <a:gd name="connsiteX2871" fmla="*/ 1243927 w 6634280"/>
                <a:gd name="connsiteY2871" fmla="*/ 631575 h 1738203"/>
                <a:gd name="connsiteX2872" fmla="*/ 1243927 w 6634280"/>
                <a:gd name="connsiteY2872" fmla="*/ 626083 h 1738203"/>
                <a:gd name="connsiteX2873" fmla="*/ 1230199 w 6634280"/>
                <a:gd name="connsiteY2873" fmla="*/ 620591 h 1738203"/>
                <a:gd name="connsiteX2874" fmla="*/ 1208230 w 6634280"/>
                <a:gd name="connsiteY2874" fmla="*/ 620591 h 1738203"/>
                <a:gd name="connsiteX2875" fmla="*/ 1205484 w 6634280"/>
                <a:gd name="connsiteY2875" fmla="*/ 623337 h 1738203"/>
                <a:gd name="connsiteX2876" fmla="*/ 1202739 w 6634280"/>
                <a:gd name="connsiteY2876" fmla="*/ 626083 h 1738203"/>
                <a:gd name="connsiteX2877" fmla="*/ 1205484 w 6634280"/>
                <a:gd name="connsiteY2877" fmla="*/ 628829 h 1738203"/>
                <a:gd name="connsiteX2878" fmla="*/ 1210975 w 6634280"/>
                <a:gd name="connsiteY2878" fmla="*/ 631575 h 1738203"/>
                <a:gd name="connsiteX2879" fmla="*/ 1208230 w 6634280"/>
                <a:gd name="connsiteY2879" fmla="*/ 626083 h 1738203"/>
                <a:gd name="connsiteX2880" fmla="*/ 5977992 w 6634280"/>
                <a:gd name="connsiteY2880" fmla="*/ 620591 h 1738203"/>
                <a:gd name="connsiteX2881" fmla="*/ 5975246 w 6634280"/>
                <a:gd name="connsiteY2881" fmla="*/ 623337 h 1738203"/>
                <a:gd name="connsiteX2882" fmla="*/ 5972500 w 6634280"/>
                <a:gd name="connsiteY2882" fmla="*/ 626083 h 1738203"/>
                <a:gd name="connsiteX2883" fmla="*/ 5972500 w 6634280"/>
                <a:gd name="connsiteY2883" fmla="*/ 631575 h 1738203"/>
                <a:gd name="connsiteX2884" fmla="*/ 5977992 w 6634280"/>
                <a:gd name="connsiteY2884" fmla="*/ 642558 h 1738203"/>
                <a:gd name="connsiteX2885" fmla="*/ 5983483 w 6634280"/>
                <a:gd name="connsiteY2885" fmla="*/ 634320 h 1738203"/>
                <a:gd name="connsiteX2886" fmla="*/ 5983483 w 6634280"/>
                <a:gd name="connsiteY2886" fmla="*/ 626083 h 1738203"/>
                <a:gd name="connsiteX2887" fmla="*/ 5980738 w 6634280"/>
                <a:gd name="connsiteY2887" fmla="*/ 623337 h 1738203"/>
                <a:gd name="connsiteX2888" fmla="*/ 5695156 w 6634280"/>
                <a:gd name="connsiteY2888" fmla="*/ 620591 h 1738203"/>
                <a:gd name="connsiteX2889" fmla="*/ 5697902 w 6634280"/>
                <a:gd name="connsiteY2889" fmla="*/ 628829 h 1738203"/>
                <a:gd name="connsiteX2890" fmla="*/ 5703394 w 6634280"/>
                <a:gd name="connsiteY2890" fmla="*/ 634320 h 1738203"/>
                <a:gd name="connsiteX2891" fmla="*/ 5706140 w 6634280"/>
                <a:gd name="connsiteY2891" fmla="*/ 628829 h 1738203"/>
                <a:gd name="connsiteX2892" fmla="*/ 5703394 w 6634280"/>
                <a:gd name="connsiteY2892" fmla="*/ 626083 h 1738203"/>
                <a:gd name="connsiteX2893" fmla="*/ 5700648 w 6634280"/>
                <a:gd name="connsiteY2893" fmla="*/ 623337 h 1738203"/>
                <a:gd name="connsiteX2894" fmla="*/ 5107517 w 6634280"/>
                <a:gd name="connsiteY2894" fmla="*/ 620591 h 1738203"/>
                <a:gd name="connsiteX2895" fmla="*/ 5104771 w 6634280"/>
                <a:gd name="connsiteY2895" fmla="*/ 626083 h 1738203"/>
                <a:gd name="connsiteX2896" fmla="*/ 5104771 w 6634280"/>
                <a:gd name="connsiteY2896" fmla="*/ 631575 h 1738203"/>
                <a:gd name="connsiteX2897" fmla="*/ 5107517 w 6634280"/>
                <a:gd name="connsiteY2897" fmla="*/ 645304 h 1738203"/>
                <a:gd name="connsiteX2898" fmla="*/ 5110263 w 6634280"/>
                <a:gd name="connsiteY2898" fmla="*/ 645304 h 1738203"/>
                <a:gd name="connsiteX2899" fmla="*/ 5113009 w 6634280"/>
                <a:gd name="connsiteY2899" fmla="*/ 648050 h 1738203"/>
                <a:gd name="connsiteX2900" fmla="*/ 5115755 w 6634280"/>
                <a:gd name="connsiteY2900" fmla="*/ 648050 h 1738203"/>
                <a:gd name="connsiteX2901" fmla="*/ 5118501 w 6634280"/>
                <a:gd name="connsiteY2901" fmla="*/ 648050 h 1738203"/>
                <a:gd name="connsiteX2902" fmla="*/ 5121247 w 6634280"/>
                <a:gd name="connsiteY2902" fmla="*/ 642558 h 1738203"/>
                <a:gd name="connsiteX2903" fmla="*/ 5123993 w 6634280"/>
                <a:gd name="connsiteY2903" fmla="*/ 637066 h 1738203"/>
                <a:gd name="connsiteX2904" fmla="*/ 5123993 w 6634280"/>
                <a:gd name="connsiteY2904" fmla="*/ 628829 h 1738203"/>
                <a:gd name="connsiteX2905" fmla="*/ 5123993 w 6634280"/>
                <a:gd name="connsiteY2905" fmla="*/ 620591 h 1738203"/>
                <a:gd name="connsiteX2906" fmla="*/ 5250308 w 6634280"/>
                <a:gd name="connsiteY2906" fmla="*/ 617845 h 1738203"/>
                <a:gd name="connsiteX2907" fmla="*/ 5250308 w 6634280"/>
                <a:gd name="connsiteY2907" fmla="*/ 623337 h 1738203"/>
                <a:gd name="connsiteX2908" fmla="*/ 5253053 w 6634280"/>
                <a:gd name="connsiteY2908" fmla="*/ 623337 h 1738203"/>
                <a:gd name="connsiteX2909" fmla="*/ 5253053 w 6634280"/>
                <a:gd name="connsiteY2909" fmla="*/ 626083 h 1738203"/>
                <a:gd name="connsiteX2910" fmla="*/ 5255799 w 6634280"/>
                <a:gd name="connsiteY2910" fmla="*/ 626083 h 1738203"/>
                <a:gd name="connsiteX2911" fmla="*/ 5255799 w 6634280"/>
                <a:gd name="connsiteY2911" fmla="*/ 623337 h 1738203"/>
                <a:gd name="connsiteX2912" fmla="*/ 5258545 w 6634280"/>
                <a:gd name="connsiteY2912" fmla="*/ 623337 h 1738203"/>
                <a:gd name="connsiteX2913" fmla="*/ 5258545 w 6634280"/>
                <a:gd name="connsiteY2913" fmla="*/ 620591 h 1738203"/>
                <a:gd name="connsiteX2914" fmla="*/ 5255799 w 6634280"/>
                <a:gd name="connsiteY2914" fmla="*/ 620591 h 1738203"/>
                <a:gd name="connsiteX2915" fmla="*/ 5255799 w 6634280"/>
                <a:gd name="connsiteY2915" fmla="*/ 617845 h 1738203"/>
                <a:gd name="connsiteX2916" fmla="*/ 5253053 w 6634280"/>
                <a:gd name="connsiteY2916" fmla="*/ 617845 h 1738203"/>
                <a:gd name="connsiteX2917" fmla="*/ 5253053 w 6634280"/>
                <a:gd name="connsiteY2917" fmla="*/ 620591 h 1738203"/>
                <a:gd name="connsiteX2918" fmla="*/ 5648474 w 6634280"/>
                <a:gd name="connsiteY2918" fmla="*/ 615099 h 1738203"/>
                <a:gd name="connsiteX2919" fmla="*/ 5642982 w 6634280"/>
                <a:gd name="connsiteY2919" fmla="*/ 620591 h 1738203"/>
                <a:gd name="connsiteX2920" fmla="*/ 5648474 w 6634280"/>
                <a:gd name="connsiteY2920" fmla="*/ 620591 h 1738203"/>
                <a:gd name="connsiteX2921" fmla="*/ 5651220 w 6634280"/>
                <a:gd name="connsiteY2921" fmla="*/ 620591 h 1738203"/>
                <a:gd name="connsiteX2922" fmla="*/ 5653966 w 6634280"/>
                <a:gd name="connsiteY2922" fmla="*/ 623337 h 1738203"/>
                <a:gd name="connsiteX2923" fmla="*/ 5656712 w 6634280"/>
                <a:gd name="connsiteY2923" fmla="*/ 623337 h 1738203"/>
                <a:gd name="connsiteX2924" fmla="*/ 5656712 w 6634280"/>
                <a:gd name="connsiteY2924" fmla="*/ 617845 h 1738203"/>
                <a:gd name="connsiteX2925" fmla="*/ 5653966 w 6634280"/>
                <a:gd name="connsiteY2925" fmla="*/ 617845 h 1738203"/>
                <a:gd name="connsiteX2926" fmla="*/ 5651220 w 6634280"/>
                <a:gd name="connsiteY2926" fmla="*/ 617845 h 1738203"/>
                <a:gd name="connsiteX2927" fmla="*/ 744160 w 6634280"/>
                <a:gd name="connsiteY2927" fmla="*/ 612353 h 1738203"/>
                <a:gd name="connsiteX2928" fmla="*/ 741414 w 6634280"/>
                <a:gd name="connsiteY2928" fmla="*/ 615099 h 1738203"/>
                <a:gd name="connsiteX2929" fmla="*/ 746906 w 6634280"/>
                <a:gd name="connsiteY2929" fmla="*/ 615099 h 1738203"/>
                <a:gd name="connsiteX2930" fmla="*/ 749652 w 6634280"/>
                <a:gd name="connsiteY2930" fmla="*/ 615099 h 1738203"/>
                <a:gd name="connsiteX2931" fmla="*/ 752397 w 6634280"/>
                <a:gd name="connsiteY2931" fmla="*/ 612353 h 1738203"/>
                <a:gd name="connsiteX2932" fmla="*/ 746906 w 6634280"/>
                <a:gd name="connsiteY2932" fmla="*/ 612353 h 1738203"/>
                <a:gd name="connsiteX2933" fmla="*/ 5631998 w 6634280"/>
                <a:gd name="connsiteY2933" fmla="*/ 609607 h 1738203"/>
                <a:gd name="connsiteX2934" fmla="*/ 5631998 w 6634280"/>
                <a:gd name="connsiteY2934" fmla="*/ 617845 h 1738203"/>
                <a:gd name="connsiteX2935" fmla="*/ 5634744 w 6634280"/>
                <a:gd name="connsiteY2935" fmla="*/ 615099 h 1738203"/>
                <a:gd name="connsiteX2936" fmla="*/ 5634744 w 6634280"/>
                <a:gd name="connsiteY2936" fmla="*/ 609607 h 1738203"/>
                <a:gd name="connsiteX2937" fmla="*/ 1378481 w 6634280"/>
                <a:gd name="connsiteY2937" fmla="*/ 606861 h 1738203"/>
                <a:gd name="connsiteX2938" fmla="*/ 1381227 w 6634280"/>
                <a:gd name="connsiteY2938" fmla="*/ 612353 h 1738203"/>
                <a:gd name="connsiteX2939" fmla="*/ 1383972 w 6634280"/>
                <a:gd name="connsiteY2939" fmla="*/ 615099 h 1738203"/>
                <a:gd name="connsiteX2940" fmla="*/ 1383972 w 6634280"/>
                <a:gd name="connsiteY2940" fmla="*/ 606861 h 1738203"/>
                <a:gd name="connsiteX2941" fmla="*/ 5755567 w 6634280"/>
                <a:gd name="connsiteY2941" fmla="*/ 604115 h 1738203"/>
                <a:gd name="connsiteX2942" fmla="*/ 5755567 w 6634280"/>
                <a:gd name="connsiteY2942" fmla="*/ 609607 h 1738203"/>
                <a:gd name="connsiteX2943" fmla="*/ 5761059 w 6634280"/>
                <a:gd name="connsiteY2943" fmla="*/ 609607 h 1738203"/>
                <a:gd name="connsiteX2944" fmla="*/ 5763805 w 6634280"/>
                <a:gd name="connsiteY2944" fmla="*/ 606861 h 1738203"/>
                <a:gd name="connsiteX2945" fmla="*/ 5761059 w 6634280"/>
                <a:gd name="connsiteY2945" fmla="*/ 606861 h 1738203"/>
                <a:gd name="connsiteX2946" fmla="*/ 5618268 w 6634280"/>
                <a:gd name="connsiteY2946" fmla="*/ 601369 h 1738203"/>
                <a:gd name="connsiteX2947" fmla="*/ 5612777 w 6634280"/>
                <a:gd name="connsiteY2947" fmla="*/ 604115 h 1738203"/>
                <a:gd name="connsiteX2948" fmla="*/ 5612777 w 6634280"/>
                <a:gd name="connsiteY2948" fmla="*/ 609607 h 1738203"/>
                <a:gd name="connsiteX2949" fmla="*/ 5615523 w 6634280"/>
                <a:gd name="connsiteY2949" fmla="*/ 609607 h 1738203"/>
                <a:gd name="connsiteX2950" fmla="*/ 5618268 w 6634280"/>
                <a:gd name="connsiteY2950" fmla="*/ 609607 h 1738203"/>
                <a:gd name="connsiteX2951" fmla="*/ 5621014 w 6634280"/>
                <a:gd name="connsiteY2951" fmla="*/ 609607 h 1738203"/>
                <a:gd name="connsiteX2952" fmla="*/ 5623760 w 6634280"/>
                <a:gd name="connsiteY2952" fmla="*/ 609607 h 1738203"/>
                <a:gd name="connsiteX2953" fmla="*/ 5623760 w 6634280"/>
                <a:gd name="connsiteY2953" fmla="*/ 604115 h 1738203"/>
                <a:gd name="connsiteX2954" fmla="*/ 5151452 w 6634280"/>
                <a:gd name="connsiteY2954" fmla="*/ 601369 h 1738203"/>
                <a:gd name="connsiteX2955" fmla="*/ 5143214 w 6634280"/>
                <a:gd name="connsiteY2955" fmla="*/ 604115 h 1738203"/>
                <a:gd name="connsiteX2956" fmla="*/ 5143214 w 6634280"/>
                <a:gd name="connsiteY2956" fmla="*/ 612353 h 1738203"/>
                <a:gd name="connsiteX2957" fmla="*/ 5137722 w 6634280"/>
                <a:gd name="connsiteY2957" fmla="*/ 612353 h 1738203"/>
                <a:gd name="connsiteX2958" fmla="*/ 5134976 w 6634280"/>
                <a:gd name="connsiteY2958" fmla="*/ 617845 h 1738203"/>
                <a:gd name="connsiteX2959" fmla="*/ 5145960 w 6634280"/>
                <a:gd name="connsiteY2959" fmla="*/ 615099 h 1738203"/>
                <a:gd name="connsiteX2960" fmla="*/ 5159690 w 6634280"/>
                <a:gd name="connsiteY2960" fmla="*/ 615099 h 1738203"/>
                <a:gd name="connsiteX2961" fmla="*/ 5156944 w 6634280"/>
                <a:gd name="connsiteY2961" fmla="*/ 612353 h 1738203"/>
                <a:gd name="connsiteX2962" fmla="*/ 5159690 w 6634280"/>
                <a:gd name="connsiteY2962" fmla="*/ 609607 h 1738203"/>
                <a:gd name="connsiteX2963" fmla="*/ 5159690 w 6634280"/>
                <a:gd name="connsiteY2963" fmla="*/ 604115 h 1738203"/>
                <a:gd name="connsiteX2964" fmla="*/ 5725362 w 6634280"/>
                <a:gd name="connsiteY2964" fmla="*/ 598623 h 1738203"/>
                <a:gd name="connsiteX2965" fmla="*/ 5725362 w 6634280"/>
                <a:gd name="connsiteY2965" fmla="*/ 606861 h 1738203"/>
                <a:gd name="connsiteX2966" fmla="*/ 5728108 w 6634280"/>
                <a:gd name="connsiteY2966" fmla="*/ 606861 h 1738203"/>
                <a:gd name="connsiteX2967" fmla="*/ 5728108 w 6634280"/>
                <a:gd name="connsiteY2967" fmla="*/ 601369 h 1738203"/>
                <a:gd name="connsiteX2968" fmla="*/ 6395380 w 6634280"/>
                <a:gd name="connsiteY2968" fmla="*/ 595877 h 1738203"/>
                <a:gd name="connsiteX2969" fmla="*/ 6392634 w 6634280"/>
                <a:gd name="connsiteY2969" fmla="*/ 598623 h 1738203"/>
                <a:gd name="connsiteX2970" fmla="*/ 6392634 w 6634280"/>
                <a:gd name="connsiteY2970" fmla="*/ 604115 h 1738203"/>
                <a:gd name="connsiteX2971" fmla="*/ 6398126 w 6634280"/>
                <a:gd name="connsiteY2971" fmla="*/ 604115 h 1738203"/>
                <a:gd name="connsiteX2972" fmla="*/ 6400872 w 6634280"/>
                <a:gd name="connsiteY2972" fmla="*/ 601369 h 1738203"/>
                <a:gd name="connsiteX2973" fmla="*/ 6403618 w 6634280"/>
                <a:gd name="connsiteY2973" fmla="*/ 598623 h 1738203"/>
                <a:gd name="connsiteX2974" fmla="*/ 6400872 w 6634280"/>
                <a:gd name="connsiteY2974" fmla="*/ 595877 h 1738203"/>
                <a:gd name="connsiteX2975" fmla="*/ 6398126 w 6634280"/>
                <a:gd name="connsiteY2975" fmla="*/ 595877 h 1738203"/>
                <a:gd name="connsiteX2976" fmla="*/ 5585317 w 6634280"/>
                <a:gd name="connsiteY2976" fmla="*/ 595877 h 1738203"/>
                <a:gd name="connsiteX2977" fmla="*/ 5579825 w 6634280"/>
                <a:gd name="connsiteY2977" fmla="*/ 598623 h 1738203"/>
                <a:gd name="connsiteX2978" fmla="*/ 5593555 w 6634280"/>
                <a:gd name="connsiteY2978" fmla="*/ 598623 h 1738203"/>
                <a:gd name="connsiteX2979" fmla="*/ 5601793 w 6634280"/>
                <a:gd name="connsiteY2979" fmla="*/ 601369 h 1738203"/>
                <a:gd name="connsiteX2980" fmla="*/ 5604539 w 6634280"/>
                <a:gd name="connsiteY2980" fmla="*/ 604115 h 1738203"/>
                <a:gd name="connsiteX2981" fmla="*/ 5601793 w 6634280"/>
                <a:gd name="connsiteY2981" fmla="*/ 598623 h 1738203"/>
                <a:gd name="connsiteX2982" fmla="*/ 5593555 w 6634280"/>
                <a:gd name="connsiteY2982" fmla="*/ 595877 h 1738203"/>
                <a:gd name="connsiteX2983" fmla="*/ 1540493 w 6634280"/>
                <a:gd name="connsiteY2983" fmla="*/ 595877 h 1738203"/>
                <a:gd name="connsiteX2984" fmla="*/ 1537748 w 6634280"/>
                <a:gd name="connsiteY2984" fmla="*/ 598623 h 1738203"/>
                <a:gd name="connsiteX2985" fmla="*/ 1537748 w 6634280"/>
                <a:gd name="connsiteY2985" fmla="*/ 601369 h 1738203"/>
                <a:gd name="connsiteX2986" fmla="*/ 1540493 w 6634280"/>
                <a:gd name="connsiteY2986" fmla="*/ 604115 h 1738203"/>
                <a:gd name="connsiteX2987" fmla="*/ 1545985 w 6634280"/>
                <a:gd name="connsiteY2987" fmla="*/ 604115 h 1738203"/>
                <a:gd name="connsiteX2988" fmla="*/ 1545985 w 6634280"/>
                <a:gd name="connsiteY2988" fmla="*/ 598623 h 1738203"/>
                <a:gd name="connsiteX2989" fmla="*/ 6422840 w 6634280"/>
                <a:gd name="connsiteY2989" fmla="*/ 593131 h 1738203"/>
                <a:gd name="connsiteX2990" fmla="*/ 6417348 w 6634280"/>
                <a:gd name="connsiteY2990" fmla="*/ 598623 h 1738203"/>
                <a:gd name="connsiteX2991" fmla="*/ 6414602 w 6634280"/>
                <a:gd name="connsiteY2991" fmla="*/ 601369 h 1738203"/>
                <a:gd name="connsiteX2992" fmla="*/ 6414602 w 6634280"/>
                <a:gd name="connsiteY2992" fmla="*/ 604115 h 1738203"/>
                <a:gd name="connsiteX2993" fmla="*/ 6417348 w 6634280"/>
                <a:gd name="connsiteY2993" fmla="*/ 604115 h 1738203"/>
                <a:gd name="connsiteX2994" fmla="*/ 6420094 w 6634280"/>
                <a:gd name="connsiteY2994" fmla="*/ 606861 h 1738203"/>
                <a:gd name="connsiteX2995" fmla="*/ 6420094 w 6634280"/>
                <a:gd name="connsiteY2995" fmla="*/ 604115 h 1738203"/>
                <a:gd name="connsiteX2996" fmla="*/ 6422840 w 6634280"/>
                <a:gd name="connsiteY2996" fmla="*/ 601369 h 1738203"/>
                <a:gd name="connsiteX2997" fmla="*/ 5659458 w 6634280"/>
                <a:gd name="connsiteY2997" fmla="*/ 593131 h 1738203"/>
                <a:gd name="connsiteX2998" fmla="*/ 5659458 w 6634280"/>
                <a:gd name="connsiteY2998" fmla="*/ 595877 h 1738203"/>
                <a:gd name="connsiteX2999" fmla="*/ 5662204 w 6634280"/>
                <a:gd name="connsiteY2999" fmla="*/ 598623 h 1738203"/>
                <a:gd name="connsiteX3000" fmla="*/ 5664950 w 6634280"/>
                <a:gd name="connsiteY3000" fmla="*/ 595877 h 1738203"/>
                <a:gd name="connsiteX3001" fmla="*/ 5664950 w 6634280"/>
                <a:gd name="connsiteY3001" fmla="*/ 593131 h 1738203"/>
                <a:gd name="connsiteX3002" fmla="*/ 5662204 w 6634280"/>
                <a:gd name="connsiteY3002" fmla="*/ 593131 h 1738203"/>
                <a:gd name="connsiteX3003" fmla="*/ 5615523 w 6634280"/>
                <a:gd name="connsiteY3003" fmla="*/ 593131 h 1738203"/>
                <a:gd name="connsiteX3004" fmla="*/ 5615523 w 6634280"/>
                <a:gd name="connsiteY3004" fmla="*/ 598623 h 1738203"/>
                <a:gd name="connsiteX3005" fmla="*/ 5621014 w 6634280"/>
                <a:gd name="connsiteY3005" fmla="*/ 598623 h 1738203"/>
                <a:gd name="connsiteX3006" fmla="*/ 5621014 w 6634280"/>
                <a:gd name="connsiteY3006" fmla="*/ 593131 h 1738203"/>
                <a:gd name="connsiteX3007" fmla="*/ 5338179 w 6634280"/>
                <a:gd name="connsiteY3007" fmla="*/ 593131 h 1738203"/>
                <a:gd name="connsiteX3008" fmla="*/ 5340925 w 6634280"/>
                <a:gd name="connsiteY3008" fmla="*/ 598623 h 1738203"/>
                <a:gd name="connsiteX3009" fmla="*/ 5343671 w 6634280"/>
                <a:gd name="connsiteY3009" fmla="*/ 601369 h 1738203"/>
                <a:gd name="connsiteX3010" fmla="*/ 5346417 w 6634280"/>
                <a:gd name="connsiteY3010" fmla="*/ 598623 h 1738203"/>
                <a:gd name="connsiteX3011" fmla="*/ 5346417 w 6634280"/>
                <a:gd name="connsiteY3011" fmla="*/ 595877 h 1738203"/>
                <a:gd name="connsiteX3012" fmla="*/ 5346417 w 6634280"/>
                <a:gd name="connsiteY3012" fmla="*/ 593131 h 1738203"/>
                <a:gd name="connsiteX3013" fmla="*/ 5975246 w 6634280"/>
                <a:gd name="connsiteY3013" fmla="*/ 590385 h 1738203"/>
                <a:gd name="connsiteX3014" fmla="*/ 5975246 w 6634280"/>
                <a:gd name="connsiteY3014" fmla="*/ 593131 h 1738203"/>
                <a:gd name="connsiteX3015" fmla="*/ 5972500 w 6634280"/>
                <a:gd name="connsiteY3015" fmla="*/ 598623 h 1738203"/>
                <a:gd name="connsiteX3016" fmla="*/ 5975246 w 6634280"/>
                <a:gd name="connsiteY3016" fmla="*/ 601369 h 1738203"/>
                <a:gd name="connsiteX3017" fmla="*/ 5977992 w 6634280"/>
                <a:gd name="connsiteY3017" fmla="*/ 604115 h 1738203"/>
                <a:gd name="connsiteX3018" fmla="*/ 5977992 w 6634280"/>
                <a:gd name="connsiteY3018" fmla="*/ 595877 h 1738203"/>
                <a:gd name="connsiteX3019" fmla="*/ 5977992 w 6634280"/>
                <a:gd name="connsiteY3019" fmla="*/ 593131 h 1738203"/>
                <a:gd name="connsiteX3020" fmla="*/ 5629252 w 6634280"/>
                <a:gd name="connsiteY3020" fmla="*/ 590385 h 1738203"/>
                <a:gd name="connsiteX3021" fmla="*/ 5629252 w 6634280"/>
                <a:gd name="connsiteY3021" fmla="*/ 598623 h 1738203"/>
                <a:gd name="connsiteX3022" fmla="*/ 5631998 w 6634280"/>
                <a:gd name="connsiteY3022" fmla="*/ 598623 h 1738203"/>
                <a:gd name="connsiteX3023" fmla="*/ 5631998 w 6634280"/>
                <a:gd name="connsiteY3023" fmla="*/ 593131 h 1738203"/>
                <a:gd name="connsiteX3024" fmla="*/ 5942294 w 6634280"/>
                <a:gd name="connsiteY3024" fmla="*/ 587639 h 1738203"/>
                <a:gd name="connsiteX3025" fmla="*/ 5939548 w 6634280"/>
                <a:gd name="connsiteY3025" fmla="*/ 595877 h 1738203"/>
                <a:gd name="connsiteX3026" fmla="*/ 5939548 w 6634280"/>
                <a:gd name="connsiteY3026" fmla="*/ 604115 h 1738203"/>
                <a:gd name="connsiteX3027" fmla="*/ 5945040 w 6634280"/>
                <a:gd name="connsiteY3027" fmla="*/ 612353 h 1738203"/>
                <a:gd name="connsiteX3028" fmla="*/ 5947786 w 6634280"/>
                <a:gd name="connsiteY3028" fmla="*/ 617845 h 1738203"/>
                <a:gd name="connsiteX3029" fmla="*/ 5947786 w 6634280"/>
                <a:gd name="connsiteY3029" fmla="*/ 609607 h 1738203"/>
                <a:gd name="connsiteX3030" fmla="*/ 5947786 w 6634280"/>
                <a:gd name="connsiteY3030" fmla="*/ 601369 h 1738203"/>
                <a:gd name="connsiteX3031" fmla="*/ 5947786 w 6634280"/>
                <a:gd name="connsiteY3031" fmla="*/ 593131 h 1738203"/>
                <a:gd name="connsiteX3032" fmla="*/ 5945040 w 6634280"/>
                <a:gd name="connsiteY3032" fmla="*/ 590385 h 1738203"/>
                <a:gd name="connsiteX3033" fmla="*/ 5909342 w 6634280"/>
                <a:gd name="connsiteY3033" fmla="*/ 587639 h 1738203"/>
                <a:gd name="connsiteX3034" fmla="*/ 5909342 w 6634280"/>
                <a:gd name="connsiteY3034" fmla="*/ 593131 h 1738203"/>
                <a:gd name="connsiteX3035" fmla="*/ 5914834 w 6634280"/>
                <a:gd name="connsiteY3035" fmla="*/ 593131 h 1738203"/>
                <a:gd name="connsiteX3036" fmla="*/ 5914834 w 6634280"/>
                <a:gd name="connsiteY3036" fmla="*/ 590385 h 1738203"/>
                <a:gd name="connsiteX3037" fmla="*/ 5912088 w 6634280"/>
                <a:gd name="connsiteY3037" fmla="*/ 587639 h 1738203"/>
                <a:gd name="connsiteX3038" fmla="*/ 1458113 w 6634280"/>
                <a:gd name="connsiteY3038" fmla="*/ 584893 h 1738203"/>
                <a:gd name="connsiteX3039" fmla="*/ 1452622 w 6634280"/>
                <a:gd name="connsiteY3039" fmla="*/ 587639 h 1738203"/>
                <a:gd name="connsiteX3040" fmla="*/ 1449877 w 6634280"/>
                <a:gd name="connsiteY3040" fmla="*/ 590385 h 1738203"/>
                <a:gd name="connsiteX3041" fmla="*/ 1444383 w 6634280"/>
                <a:gd name="connsiteY3041" fmla="*/ 593131 h 1738203"/>
                <a:gd name="connsiteX3042" fmla="*/ 1444383 w 6634280"/>
                <a:gd name="connsiteY3042" fmla="*/ 590385 h 1738203"/>
                <a:gd name="connsiteX3043" fmla="*/ 1438891 w 6634280"/>
                <a:gd name="connsiteY3043" fmla="*/ 590385 h 1738203"/>
                <a:gd name="connsiteX3044" fmla="*/ 1436146 w 6634280"/>
                <a:gd name="connsiteY3044" fmla="*/ 593131 h 1738203"/>
                <a:gd name="connsiteX3045" fmla="*/ 1438891 w 6634280"/>
                <a:gd name="connsiteY3045" fmla="*/ 593131 h 1738203"/>
                <a:gd name="connsiteX3046" fmla="*/ 1441637 w 6634280"/>
                <a:gd name="connsiteY3046" fmla="*/ 593131 h 1738203"/>
                <a:gd name="connsiteX3047" fmla="*/ 1444383 w 6634280"/>
                <a:gd name="connsiteY3047" fmla="*/ 593131 h 1738203"/>
                <a:gd name="connsiteX3048" fmla="*/ 1438891 w 6634280"/>
                <a:gd name="connsiteY3048" fmla="*/ 595877 h 1738203"/>
                <a:gd name="connsiteX3049" fmla="*/ 1438891 w 6634280"/>
                <a:gd name="connsiteY3049" fmla="*/ 598623 h 1738203"/>
                <a:gd name="connsiteX3050" fmla="*/ 1438891 w 6634280"/>
                <a:gd name="connsiteY3050" fmla="*/ 601369 h 1738203"/>
                <a:gd name="connsiteX3051" fmla="*/ 1436146 w 6634280"/>
                <a:gd name="connsiteY3051" fmla="*/ 598623 h 1738203"/>
                <a:gd name="connsiteX3052" fmla="*/ 1436146 w 6634280"/>
                <a:gd name="connsiteY3052" fmla="*/ 595877 h 1738203"/>
                <a:gd name="connsiteX3053" fmla="*/ 1430655 w 6634280"/>
                <a:gd name="connsiteY3053" fmla="*/ 595877 h 1738203"/>
                <a:gd name="connsiteX3054" fmla="*/ 1430655 w 6634280"/>
                <a:gd name="connsiteY3054" fmla="*/ 598623 h 1738203"/>
                <a:gd name="connsiteX3055" fmla="*/ 1430655 w 6634280"/>
                <a:gd name="connsiteY3055" fmla="*/ 601369 h 1738203"/>
                <a:gd name="connsiteX3056" fmla="*/ 1427907 w 6634280"/>
                <a:gd name="connsiteY3056" fmla="*/ 598623 h 1738203"/>
                <a:gd name="connsiteX3057" fmla="*/ 1427907 w 6634280"/>
                <a:gd name="connsiteY3057" fmla="*/ 595877 h 1738203"/>
                <a:gd name="connsiteX3058" fmla="*/ 1422416 w 6634280"/>
                <a:gd name="connsiteY3058" fmla="*/ 598623 h 1738203"/>
                <a:gd name="connsiteX3059" fmla="*/ 1422416 w 6634280"/>
                <a:gd name="connsiteY3059" fmla="*/ 601369 h 1738203"/>
                <a:gd name="connsiteX3060" fmla="*/ 1425162 w 6634280"/>
                <a:gd name="connsiteY3060" fmla="*/ 604115 h 1738203"/>
                <a:gd name="connsiteX3061" fmla="*/ 1433400 w 6634280"/>
                <a:gd name="connsiteY3061" fmla="*/ 604115 h 1738203"/>
                <a:gd name="connsiteX3062" fmla="*/ 1436146 w 6634280"/>
                <a:gd name="connsiteY3062" fmla="*/ 604115 h 1738203"/>
                <a:gd name="connsiteX3063" fmla="*/ 1438891 w 6634280"/>
                <a:gd name="connsiteY3063" fmla="*/ 604115 h 1738203"/>
                <a:gd name="connsiteX3064" fmla="*/ 1438891 w 6634280"/>
                <a:gd name="connsiteY3064" fmla="*/ 609607 h 1738203"/>
                <a:gd name="connsiteX3065" fmla="*/ 1438891 w 6634280"/>
                <a:gd name="connsiteY3065" fmla="*/ 615099 h 1738203"/>
                <a:gd name="connsiteX3066" fmla="*/ 1444383 w 6634280"/>
                <a:gd name="connsiteY3066" fmla="*/ 617845 h 1738203"/>
                <a:gd name="connsiteX3067" fmla="*/ 1449877 w 6634280"/>
                <a:gd name="connsiteY3067" fmla="*/ 620591 h 1738203"/>
                <a:gd name="connsiteX3068" fmla="*/ 1444383 w 6634280"/>
                <a:gd name="connsiteY3068" fmla="*/ 620591 h 1738203"/>
                <a:gd name="connsiteX3069" fmla="*/ 1444383 w 6634280"/>
                <a:gd name="connsiteY3069" fmla="*/ 631575 h 1738203"/>
                <a:gd name="connsiteX3070" fmla="*/ 1455368 w 6634280"/>
                <a:gd name="connsiteY3070" fmla="*/ 634321 h 1738203"/>
                <a:gd name="connsiteX3071" fmla="*/ 1458113 w 6634280"/>
                <a:gd name="connsiteY3071" fmla="*/ 642559 h 1738203"/>
                <a:gd name="connsiteX3072" fmla="*/ 1455368 w 6634280"/>
                <a:gd name="connsiteY3072" fmla="*/ 645305 h 1738203"/>
                <a:gd name="connsiteX3073" fmla="*/ 1455368 w 6634280"/>
                <a:gd name="connsiteY3073" fmla="*/ 653542 h 1738203"/>
                <a:gd name="connsiteX3074" fmla="*/ 1458113 w 6634280"/>
                <a:gd name="connsiteY3074" fmla="*/ 653542 h 1738203"/>
                <a:gd name="connsiteX3075" fmla="*/ 1458113 w 6634280"/>
                <a:gd name="connsiteY3075" fmla="*/ 659034 h 1738203"/>
                <a:gd name="connsiteX3076" fmla="*/ 1458113 w 6634280"/>
                <a:gd name="connsiteY3076" fmla="*/ 664526 h 1738203"/>
                <a:gd name="connsiteX3077" fmla="*/ 1455368 w 6634280"/>
                <a:gd name="connsiteY3077" fmla="*/ 672764 h 1738203"/>
                <a:gd name="connsiteX3078" fmla="*/ 1458113 w 6634280"/>
                <a:gd name="connsiteY3078" fmla="*/ 686494 h 1738203"/>
                <a:gd name="connsiteX3079" fmla="*/ 1471844 w 6634280"/>
                <a:gd name="connsiteY3079" fmla="*/ 683748 h 1738203"/>
                <a:gd name="connsiteX3080" fmla="*/ 1485574 w 6634280"/>
                <a:gd name="connsiteY3080" fmla="*/ 683748 h 1738203"/>
                <a:gd name="connsiteX3081" fmla="*/ 1499304 w 6634280"/>
                <a:gd name="connsiteY3081" fmla="*/ 686494 h 1738203"/>
                <a:gd name="connsiteX3082" fmla="*/ 1510287 w 6634280"/>
                <a:gd name="connsiteY3082" fmla="*/ 683748 h 1738203"/>
                <a:gd name="connsiteX3083" fmla="*/ 1515779 w 6634280"/>
                <a:gd name="connsiteY3083" fmla="*/ 686494 h 1738203"/>
                <a:gd name="connsiteX3084" fmla="*/ 1518526 w 6634280"/>
                <a:gd name="connsiteY3084" fmla="*/ 683748 h 1738203"/>
                <a:gd name="connsiteX3085" fmla="*/ 1518526 w 6634280"/>
                <a:gd name="connsiteY3085" fmla="*/ 681002 h 1738203"/>
                <a:gd name="connsiteX3086" fmla="*/ 1521272 w 6634280"/>
                <a:gd name="connsiteY3086" fmla="*/ 675510 h 1738203"/>
                <a:gd name="connsiteX3087" fmla="*/ 1529509 w 6634280"/>
                <a:gd name="connsiteY3087" fmla="*/ 675510 h 1738203"/>
                <a:gd name="connsiteX3088" fmla="*/ 1535002 w 6634280"/>
                <a:gd name="connsiteY3088" fmla="*/ 672764 h 1738203"/>
                <a:gd name="connsiteX3089" fmla="*/ 1543239 w 6634280"/>
                <a:gd name="connsiteY3089" fmla="*/ 667272 h 1738203"/>
                <a:gd name="connsiteX3090" fmla="*/ 1543239 w 6634280"/>
                <a:gd name="connsiteY3090" fmla="*/ 659034 h 1738203"/>
                <a:gd name="connsiteX3091" fmla="*/ 1545985 w 6634280"/>
                <a:gd name="connsiteY3091" fmla="*/ 653542 h 1738203"/>
                <a:gd name="connsiteX3092" fmla="*/ 1543239 w 6634280"/>
                <a:gd name="connsiteY3092" fmla="*/ 650797 h 1738203"/>
                <a:gd name="connsiteX3093" fmla="*/ 1540493 w 6634280"/>
                <a:gd name="connsiteY3093" fmla="*/ 645305 h 1738203"/>
                <a:gd name="connsiteX3094" fmla="*/ 1535002 w 6634280"/>
                <a:gd name="connsiteY3094" fmla="*/ 637067 h 1738203"/>
                <a:gd name="connsiteX3095" fmla="*/ 1529509 w 6634280"/>
                <a:gd name="connsiteY3095" fmla="*/ 631575 h 1738203"/>
                <a:gd name="connsiteX3096" fmla="*/ 1513033 w 6634280"/>
                <a:gd name="connsiteY3096" fmla="*/ 623337 h 1738203"/>
                <a:gd name="connsiteX3097" fmla="*/ 1515779 w 6634280"/>
                <a:gd name="connsiteY3097" fmla="*/ 620591 h 1738203"/>
                <a:gd name="connsiteX3098" fmla="*/ 1513033 w 6634280"/>
                <a:gd name="connsiteY3098" fmla="*/ 620591 h 1738203"/>
                <a:gd name="connsiteX3099" fmla="*/ 1513033 w 6634280"/>
                <a:gd name="connsiteY3099" fmla="*/ 617845 h 1738203"/>
                <a:gd name="connsiteX3100" fmla="*/ 1510287 w 6634280"/>
                <a:gd name="connsiteY3100" fmla="*/ 617845 h 1738203"/>
                <a:gd name="connsiteX3101" fmla="*/ 1510287 w 6634280"/>
                <a:gd name="connsiteY3101" fmla="*/ 620591 h 1738203"/>
                <a:gd name="connsiteX3102" fmla="*/ 1496557 w 6634280"/>
                <a:gd name="connsiteY3102" fmla="*/ 620591 h 1738203"/>
                <a:gd name="connsiteX3103" fmla="*/ 1485574 w 6634280"/>
                <a:gd name="connsiteY3103" fmla="*/ 620591 h 1738203"/>
                <a:gd name="connsiteX3104" fmla="*/ 1480081 w 6634280"/>
                <a:gd name="connsiteY3104" fmla="*/ 617845 h 1738203"/>
                <a:gd name="connsiteX3105" fmla="*/ 1477335 w 6634280"/>
                <a:gd name="connsiteY3105" fmla="*/ 615099 h 1738203"/>
                <a:gd name="connsiteX3106" fmla="*/ 1474589 w 6634280"/>
                <a:gd name="connsiteY3106" fmla="*/ 609607 h 1738203"/>
                <a:gd name="connsiteX3107" fmla="*/ 1474589 w 6634280"/>
                <a:gd name="connsiteY3107" fmla="*/ 604115 h 1738203"/>
                <a:gd name="connsiteX3108" fmla="*/ 1480081 w 6634280"/>
                <a:gd name="connsiteY3108" fmla="*/ 601369 h 1738203"/>
                <a:gd name="connsiteX3109" fmla="*/ 1482829 w 6634280"/>
                <a:gd name="connsiteY3109" fmla="*/ 598623 h 1738203"/>
                <a:gd name="connsiteX3110" fmla="*/ 1469098 w 6634280"/>
                <a:gd name="connsiteY3110" fmla="*/ 593131 h 1738203"/>
                <a:gd name="connsiteX3111" fmla="*/ 5697902 w 6634280"/>
                <a:gd name="connsiteY3111" fmla="*/ 584893 h 1738203"/>
                <a:gd name="connsiteX3112" fmla="*/ 5697902 w 6634280"/>
                <a:gd name="connsiteY3112" fmla="*/ 598623 h 1738203"/>
                <a:gd name="connsiteX3113" fmla="*/ 5703394 w 6634280"/>
                <a:gd name="connsiteY3113" fmla="*/ 593131 h 1738203"/>
                <a:gd name="connsiteX3114" fmla="*/ 5706140 w 6634280"/>
                <a:gd name="connsiteY3114" fmla="*/ 590385 h 1738203"/>
                <a:gd name="connsiteX3115" fmla="*/ 5706140 w 6634280"/>
                <a:gd name="connsiteY3115" fmla="*/ 587639 h 1738203"/>
                <a:gd name="connsiteX3116" fmla="*/ 5703394 w 6634280"/>
                <a:gd name="connsiteY3116" fmla="*/ 590385 h 1738203"/>
                <a:gd name="connsiteX3117" fmla="*/ 5700648 w 6634280"/>
                <a:gd name="connsiteY3117" fmla="*/ 590385 h 1738203"/>
                <a:gd name="connsiteX3118" fmla="*/ 5700648 w 6634280"/>
                <a:gd name="connsiteY3118" fmla="*/ 587639 h 1738203"/>
                <a:gd name="connsiteX3119" fmla="*/ 1318068 w 6634280"/>
                <a:gd name="connsiteY3119" fmla="*/ 582147 h 1738203"/>
                <a:gd name="connsiteX3120" fmla="*/ 1318068 w 6634280"/>
                <a:gd name="connsiteY3120" fmla="*/ 587639 h 1738203"/>
                <a:gd name="connsiteX3121" fmla="*/ 1318068 w 6634280"/>
                <a:gd name="connsiteY3121" fmla="*/ 590385 h 1738203"/>
                <a:gd name="connsiteX3122" fmla="*/ 1320814 w 6634280"/>
                <a:gd name="connsiteY3122" fmla="*/ 593131 h 1738203"/>
                <a:gd name="connsiteX3123" fmla="*/ 1326308 w 6634280"/>
                <a:gd name="connsiteY3123" fmla="*/ 593131 h 1738203"/>
                <a:gd name="connsiteX3124" fmla="*/ 1326308 w 6634280"/>
                <a:gd name="connsiteY3124" fmla="*/ 587639 h 1738203"/>
                <a:gd name="connsiteX3125" fmla="*/ 1323562 w 6634280"/>
                <a:gd name="connsiteY3125" fmla="*/ 582147 h 1738203"/>
                <a:gd name="connsiteX3126" fmla="*/ 5673188 w 6634280"/>
                <a:gd name="connsiteY3126" fmla="*/ 582147 h 1738203"/>
                <a:gd name="connsiteX3127" fmla="*/ 5673188 w 6634280"/>
                <a:gd name="connsiteY3127" fmla="*/ 584893 h 1738203"/>
                <a:gd name="connsiteX3128" fmla="*/ 5678680 w 6634280"/>
                <a:gd name="connsiteY3128" fmla="*/ 584893 h 1738203"/>
                <a:gd name="connsiteX3129" fmla="*/ 5678680 w 6634280"/>
                <a:gd name="connsiteY3129" fmla="*/ 582147 h 1738203"/>
                <a:gd name="connsiteX3130" fmla="*/ 5516667 w 6634280"/>
                <a:gd name="connsiteY3130" fmla="*/ 582147 h 1738203"/>
                <a:gd name="connsiteX3131" fmla="*/ 5511175 w 6634280"/>
                <a:gd name="connsiteY3131" fmla="*/ 584893 h 1738203"/>
                <a:gd name="connsiteX3132" fmla="*/ 5519413 w 6634280"/>
                <a:gd name="connsiteY3132" fmla="*/ 584893 h 1738203"/>
                <a:gd name="connsiteX3133" fmla="*/ 5519413 w 6634280"/>
                <a:gd name="connsiteY3133" fmla="*/ 582147 h 1738203"/>
                <a:gd name="connsiteX3134" fmla="*/ 5739091 w 6634280"/>
                <a:gd name="connsiteY3134" fmla="*/ 579401 h 1738203"/>
                <a:gd name="connsiteX3135" fmla="*/ 5733600 w 6634280"/>
                <a:gd name="connsiteY3135" fmla="*/ 582147 h 1738203"/>
                <a:gd name="connsiteX3136" fmla="*/ 5725362 w 6634280"/>
                <a:gd name="connsiteY3136" fmla="*/ 582147 h 1738203"/>
                <a:gd name="connsiteX3137" fmla="*/ 5725362 w 6634280"/>
                <a:gd name="connsiteY3137" fmla="*/ 584893 h 1738203"/>
                <a:gd name="connsiteX3138" fmla="*/ 5725362 w 6634280"/>
                <a:gd name="connsiteY3138" fmla="*/ 587639 h 1738203"/>
                <a:gd name="connsiteX3139" fmla="*/ 5728108 w 6634280"/>
                <a:gd name="connsiteY3139" fmla="*/ 587639 h 1738203"/>
                <a:gd name="connsiteX3140" fmla="*/ 5728108 w 6634280"/>
                <a:gd name="connsiteY3140" fmla="*/ 590385 h 1738203"/>
                <a:gd name="connsiteX3141" fmla="*/ 5739091 w 6634280"/>
                <a:gd name="connsiteY3141" fmla="*/ 590385 h 1738203"/>
                <a:gd name="connsiteX3142" fmla="*/ 5741837 w 6634280"/>
                <a:gd name="connsiteY3142" fmla="*/ 584893 h 1738203"/>
                <a:gd name="connsiteX3143" fmla="*/ 5741837 w 6634280"/>
                <a:gd name="connsiteY3143" fmla="*/ 582147 h 1738203"/>
                <a:gd name="connsiteX3144" fmla="*/ 5711632 w 6634280"/>
                <a:gd name="connsiteY3144" fmla="*/ 579401 h 1738203"/>
                <a:gd name="connsiteX3145" fmla="*/ 5708886 w 6634280"/>
                <a:gd name="connsiteY3145" fmla="*/ 582147 h 1738203"/>
                <a:gd name="connsiteX3146" fmla="*/ 5708886 w 6634280"/>
                <a:gd name="connsiteY3146" fmla="*/ 584893 h 1738203"/>
                <a:gd name="connsiteX3147" fmla="*/ 5714378 w 6634280"/>
                <a:gd name="connsiteY3147" fmla="*/ 584893 h 1738203"/>
                <a:gd name="connsiteX3148" fmla="*/ 5717124 w 6634280"/>
                <a:gd name="connsiteY3148" fmla="*/ 584893 h 1738203"/>
                <a:gd name="connsiteX3149" fmla="*/ 5717124 w 6634280"/>
                <a:gd name="connsiteY3149" fmla="*/ 582147 h 1738203"/>
                <a:gd name="connsiteX3150" fmla="*/ 5082803 w 6634280"/>
                <a:gd name="connsiteY3150" fmla="*/ 579401 h 1738203"/>
                <a:gd name="connsiteX3151" fmla="*/ 5080057 w 6634280"/>
                <a:gd name="connsiteY3151" fmla="*/ 584893 h 1738203"/>
                <a:gd name="connsiteX3152" fmla="*/ 5082803 w 6634280"/>
                <a:gd name="connsiteY3152" fmla="*/ 587639 h 1738203"/>
                <a:gd name="connsiteX3153" fmla="*/ 5085549 w 6634280"/>
                <a:gd name="connsiteY3153" fmla="*/ 587639 h 1738203"/>
                <a:gd name="connsiteX3154" fmla="*/ 5085549 w 6634280"/>
                <a:gd name="connsiteY3154" fmla="*/ 579401 h 1738203"/>
                <a:gd name="connsiteX3155" fmla="*/ 1556969 w 6634280"/>
                <a:gd name="connsiteY3155" fmla="*/ 576655 h 1738203"/>
                <a:gd name="connsiteX3156" fmla="*/ 1554223 w 6634280"/>
                <a:gd name="connsiteY3156" fmla="*/ 579401 h 1738203"/>
                <a:gd name="connsiteX3157" fmla="*/ 1554223 w 6634280"/>
                <a:gd name="connsiteY3157" fmla="*/ 587639 h 1738203"/>
                <a:gd name="connsiteX3158" fmla="*/ 1565206 w 6634280"/>
                <a:gd name="connsiteY3158" fmla="*/ 587639 h 1738203"/>
                <a:gd name="connsiteX3159" fmla="*/ 1565206 w 6634280"/>
                <a:gd name="connsiteY3159" fmla="*/ 582147 h 1738203"/>
                <a:gd name="connsiteX3160" fmla="*/ 1565206 w 6634280"/>
                <a:gd name="connsiteY3160" fmla="*/ 579401 h 1738203"/>
                <a:gd name="connsiteX3161" fmla="*/ 1021503 w 6634280"/>
                <a:gd name="connsiteY3161" fmla="*/ 576655 h 1738203"/>
                <a:gd name="connsiteX3162" fmla="*/ 1021503 w 6634280"/>
                <a:gd name="connsiteY3162" fmla="*/ 587639 h 1738203"/>
                <a:gd name="connsiteX3163" fmla="*/ 1026995 w 6634280"/>
                <a:gd name="connsiteY3163" fmla="*/ 587639 h 1738203"/>
                <a:gd name="connsiteX3164" fmla="*/ 1032487 w 6634280"/>
                <a:gd name="connsiteY3164" fmla="*/ 582147 h 1738203"/>
                <a:gd name="connsiteX3165" fmla="*/ 1026995 w 6634280"/>
                <a:gd name="connsiteY3165" fmla="*/ 579401 h 1738203"/>
                <a:gd name="connsiteX3166" fmla="*/ 5211864 w 6634280"/>
                <a:gd name="connsiteY3166" fmla="*/ 571163 h 1738203"/>
                <a:gd name="connsiteX3167" fmla="*/ 5211864 w 6634280"/>
                <a:gd name="connsiteY3167" fmla="*/ 576655 h 1738203"/>
                <a:gd name="connsiteX3168" fmla="*/ 5214610 w 6634280"/>
                <a:gd name="connsiteY3168" fmla="*/ 573909 h 1738203"/>
                <a:gd name="connsiteX3169" fmla="*/ 5214610 w 6634280"/>
                <a:gd name="connsiteY3169" fmla="*/ 576655 h 1738203"/>
                <a:gd name="connsiteX3170" fmla="*/ 5217356 w 6634280"/>
                <a:gd name="connsiteY3170" fmla="*/ 576655 h 1738203"/>
                <a:gd name="connsiteX3171" fmla="*/ 5220102 w 6634280"/>
                <a:gd name="connsiteY3171" fmla="*/ 576655 h 1738203"/>
                <a:gd name="connsiteX3172" fmla="*/ 5220102 w 6634280"/>
                <a:gd name="connsiteY3172" fmla="*/ 573909 h 1738203"/>
                <a:gd name="connsiteX3173" fmla="*/ 5217356 w 6634280"/>
                <a:gd name="connsiteY3173" fmla="*/ 573909 h 1738203"/>
                <a:gd name="connsiteX3174" fmla="*/ 5214610 w 6634280"/>
                <a:gd name="connsiteY3174" fmla="*/ 571163 h 1738203"/>
                <a:gd name="connsiteX3175" fmla="*/ 1106629 w 6634280"/>
                <a:gd name="connsiteY3175" fmla="*/ 571163 h 1738203"/>
                <a:gd name="connsiteX3176" fmla="*/ 1103883 w 6634280"/>
                <a:gd name="connsiteY3176" fmla="*/ 576655 h 1738203"/>
                <a:gd name="connsiteX3177" fmla="*/ 1109376 w 6634280"/>
                <a:gd name="connsiteY3177" fmla="*/ 576655 h 1738203"/>
                <a:gd name="connsiteX3178" fmla="*/ 1114868 w 6634280"/>
                <a:gd name="connsiteY3178" fmla="*/ 576655 h 1738203"/>
                <a:gd name="connsiteX3179" fmla="*/ 1112121 w 6634280"/>
                <a:gd name="connsiteY3179" fmla="*/ 571163 h 1738203"/>
                <a:gd name="connsiteX3180" fmla="*/ 1109376 w 6634280"/>
                <a:gd name="connsiteY3180" fmla="*/ 571163 h 1738203"/>
                <a:gd name="connsiteX3181" fmla="*/ 5612777 w 6634280"/>
                <a:gd name="connsiteY3181" fmla="*/ 568417 h 1738203"/>
                <a:gd name="connsiteX3182" fmla="*/ 5615523 w 6634280"/>
                <a:gd name="connsiteY3182" fmla="*/ 573909 h 1738203"/>
                <a:gd name="connsiteX3183" fmla="*/ 5621014 w 6634280"/>
                <a:gd name="connsiteY3183" fmla="*/ 573909 h 1738203"/>
                <a:gd name="connsiteX3184" fmla="*/ 5621014 w 6634280"/>
                <a:gd name="connsiteY3184" fmla="*/ 568417 h 1738203"/>
                <a:gd name="connsiteX3185" fmla="*/ 5165182 w 6634280"/>
                <a:gd name="connsiteY3185" fmla="*/ 568417 h 1738203"/>
                <a:gd name="connsiteX3186" fmla="*/ 5159690 w 6634280"/>
                <a:gd name="connsiteY3186" fmla="*/ 571163 h 1738203"/>
                <a:gd name="connsiteX3187" fmla="*/ 5156944 w 6634280"/>
                <a:gd name="connsiteY3187" fmla="*/ 573909 h 1738203"/>
                <a:gd name="connsiteX3188" fmla="*/ 5159690 w 6634280"/>
                <a:gd name="connsiteY3188" fmla="*/ 579401 h 1738203"/>
                <a:gd name="connsiteX3189" fmla="*/ 5159690 w 6634280"/>
                <a:gd name="connsiteY3189" fmla="*/ 584893 h 1738203"/>
                <a:gd name="connsiteX3190" fmla="*/ 5167928 w 6634280"/>
                <a:gd name="connsiteY3190" fmla="*/ 587639 h 1738203"/>
                <a:gd name="connsiteX3191" fmla="*/ 5170674 w 6634280"/>
                <a:gd name="connsiteY3191" fmla="*/ 593131 h 1738203"/>
                <a:gd name="connsiteX3192" fmla="*/ 5178912 w 6634280"/>
                <a:gd name="connsiteY3192" fmla="*/ 593131 h 1738203"/>
                <a:gd name="connsiteX3193" fmla="*/ 5184404 w 6634280"/>
                <a:gd name="connsiteY3193" fmla="*/ 593131 h 1738203"/>
                <a:gd name="connsiteX3194" fmla="*/ 5187150 w 6634280"/>
                <a:gd name="connsiteY3194" fmla="*/ 593131 h 1738203"/>
                <a:gd name="connsiteX3195" fmla="*/ 5189896 w 6634280"/>
                <a:gd name="connsiteY3195" fmla="*/ 587639 h 1738203"/>
                <a:gd name="connsiteX3196" fmla="*/ 5187150 w 6634280"/>
                <a:gd name="connsiteY3196" fmla="*/ 582147 h 1738203"/>
                <a:gd name="connsiteX3197" fmla="*/ 5184404 w 6634280"/>
                <a:gd name="connsiteY3197" fmla="*/ 579401 h 1738203"/>
                <a:gd name="connsiteX3198" fmla="*/ 5178912 w 6634280"/>
                <a:gd name="connsiteY3198" fmla="*/ 576655 h 1738203"/>
                <a:gd name="connsiteX3199" fmla="*/ 5176166 w 6634280"/>
                <a:gd name="connsiteY3199" fmla="*/ 573909 h 1738203"/>
                <a:gd name="connsiteX3200" fmla="*/ 5176166 w 6634280"/>
                <a:gd name="connsiteY3200" fmla="*/ 568417 h 1738203"/>
                <a:gd name="connsiteX3201" fmla="*/ 1425162 w 6634280"/>
                <a:gd name="connsiteY3201" fmla="*/ 565671 h 1738203"/>
                <a:gd name="connsiteX3202" fmla="*/ 1425162 w 6634280"/>
                <a:gd name="connsiteY3202" fmla="*/ 573909 h 1738203"/>
                <a:gd name="connsiteX3203" fmla="*/ 1430655 w 6634280"/>
                <a:gd name="connsiteY3203" fmla="*/ 573909 h 1738203"/>
                <a:gd name="connsiteX3204" fmla="*/ 1430655 w 6634280"/>
                <a:gd name="connsiteY3204" fmla="*/ 565671 h 1738203"/>
                <a:gd name="connsiteX3205" fmla="*/ 1427907 w 6634280"/>
                <a:gd name="connsiteY3205" fmla="*/ 565671 h 1738203"/>
                <a:gd name="connsiteX3206" fmla="*/ 1356512 w 6634280"/>
                <a:gd name="connsiteY3206" fmla="*/ 562925 h 1738203"/>
                <a:gd name="connsiteX3207" fmla="*/ 1356512 w 6634280"/>
                <a:gd name="connsiteY3207" fmla="*/ 571163 h 1738203"/>
                <a:gd name="connsiteX3208" fmla="*/ 1362005 w 6634280"/>
                <a:gd name="connsiteY3208" fmla="*/ 568417 h 1738203"/>
                <a:gd name="connsiteX3209" fmla="*/ 1362005 w 6634280"/>
                <a:gd name="connsiteY3209" fmla="*/ 562925 h 1738203"/>
                <a:gd name="connsiteX3210" fmla="*/ 760635 w 6634280"/>
                <a:gd name="connsiteY3210" fmla="*/ 562925 h 1738203"/>
                <a:gd name="connsiteX3211" fmla="*/ 755144 w 6634280"/>
                <a:gd name="connsiteY3211" fmla="*/ 565671 h 1738203"/>
                <a:gd name="connsiteX3212" fmla="*/ 755144 w 6634280"/>
                <a:gd name="connsiteY3212" fmla="*/ 571163 h 1738203"/>
                <a:gd name="connsiteX3213" fmla="*/ 760635 w 6634280"/>
                <a:gd name="connsiteY3213" fmla="*/ 571163 h 1738203"/>
                <a:gd name="connsiteX3214" fmla="*/ 5700648 w 6634280"/>
                <a:gd name="connsiteY3214" fmla="*/ 560179 h 1738203"/>
                <a:gd name="connsiteX3215" fmla="*/ 5700648 w 6634280"/>
                <a:gd name="connsiteY3215" fmla="*/ 568417 h 1738203"/>
                <a:gd name="connsiteX3216" fmla="*/ 5703394 w 6634280"/>
                <a:gd name="connsiteY3216" fmla="*/ 571163 h 1738203"/>
                <a:gd name="connsiteX3217" fmla="*/ 5706140 w 6634280"/>
                <a:gd name="connsiteY3217" fmla="*/ 568417 h 1738203"/>
                <a:gd name="connsiteX3218" fmla="*/ 5706140 w 6634280"/>
                <a:gd name="connsiteY3218" fmla="*/ 562925 h 1738203"/>
                <a:gd name="connsiteX3219" fmla="*/ 5703394 w 6634280"/>
                <a:gd name="connsiteY3219" fmla="*/ 562925 h 1738203"/>
                <a:gd name="connsiteX3220" fmla="*/ 5599047 w 6634280"/>
                <a:gd name="connsiteY3220" fmla="*/ 560179 h 1738203"/>
                <a:gd name="connsiteX3221" fmla="*/ 5599047 w 6634280"/>
                <a:gd name="connsiteY3221" fmla="*/ 565671 h 1738203"/>
                <a:gd name="connsiteX3222" fmla="*/ 5604539 w 6634280"/>
                <a:gd name="connsiteY3222" fmla="*/ 565671 h 1738203"/>
                <a:gd name="connsiteX3223" fmla="*/ 5604539 w 6634280"/>
                <a:gd name="connsiteY3223" fmla="*/ 560179 h 1738203"/>
                <a:gd name="connsiteX3224" fmla="*/ 1460859 w 6634280"/>
                <a:gd name="connsiteY3224" fmla="*/ 557433 h 1738203"/>
                <a:gd name="connsiteX3225" fmla="*/ 1460859 w 6634280"/>
                <a:gd name="connsiteY3225" fmla="*/ 562925 h 1738203"/>
                <a:gd name="connsiteX3226" fmla="*/ 1469098 w 6634280"/>
                <a:gd name="connsiteY3226" fmla="*/ 562925 h 1738203"/>
                <a:gd name="connsiteX3227" fmla="*/ 1466353 w 6634280"/>
                <a:gd name="connsiteY3227" fmla="*/ 560179 h 1738203"/>
                <a:gd name="connsiteX3228" fmla="*/ 727684 w 6634280"/>
                <a:gd name="connsiteY3228" fmla="*/ 557433 h 1738203"/>
                <a:gd name="connsiteX3229" fmla="*/ 724938 w 6634280"/>
                <a:gd name="connsiteY3229" fmla="*/ 560179 h 1738203"/>
                <a:gd name="connsiteX3230" fmla="*/ 733176 w 6634280"/>
                <a:gd name="connsiteY3230" fmla="*/ 562925 h 1738203"/>
                <a:gd name="connsiteX3231" fmla="*/ 735922 w 6634280"/>
                <a:gd name="connsiteY3231" fmla="*/ 565671 h 1738203"/>
                <a:gd name="connsiteX3232" fmla="*/ 733176 w 6634280"/>
                <a:gd name="connsiteY3232" fmla="*/ 560179 h 1738203"/>
                <a:gd name="connsiteX3233" fmla="*/ 730430 w 6634280"/>
                <a:gd name="connsiteY3233" fmla="*/ 557433 h 1738203"/>
                <a:gd name="connsiteX3234" fmla="*/ 5637490 w 6634280"/>
                <a:gd name="connsiteY3234" fmla="*/ 551941 h 1738203"/>
                <a:gd name="connsiteX3235" fmla="*/ 5637490 w 6634280"/>
                <a:gd name="connsiteY3235" fmla="*/ 554687 h 1738203"/>
                <a:gd name="connsiteX3236" fmla="*/ 5640236 w 6634280"/>
                <a:gd name="connsiteY3236" fmla="*/ 557433 h 1738203"/>
                <a:gd name="connsiteX3237" fmla="*/ 5645728 w 6634280"/>
                <a:gd name="connsiteY3237" fmla="*/ 554687 h 1738203"/>
                <a:gd name="connsiteX3238" fmla="*/ 5651220 w 6634280"/>
                <a:gd name="connsiteY3238" fmla="*/ 557433 h 1738203"/>
                <a:gd name="connsiteX3239" fmla="*/ 5651220 w 6634280"/>
                <a:gd name="connsiteY3239" fmla="*/ 551941 h 1738203"/>
                <a:gd name="connsiteX3240" fmla="*/ 5645728 w 6634280"/>
                <a:gd name="connsiteY3240" fmla="*/ 551941 h 1738203"/>
                <a:gd name="connsiteX3241" fmla="*/ 5642982 w 6634280"/>
                <a:gd name="connsiteY3241" fmla="*/ 551941 h 1738203"/>
                <a:gd name="connsiteX3242" fmla="*/ 5115755 w 6634280"/>
                <a:gd name="connsiteY3242" fmla="*/ 551941 h 1738203"/>
                <a:gd name="connsiteX3243" fmla="*/ 5113009 w 6634280"/>
                <a:gd name="connsiteY3243" fmla="*/ 557433 h 1738203"/>
                <a:gd name="connsiteX3244" fmla="*/ 5110263 w 6634280"/>
                <a:gd name="connsiteY3244" fmla="*/ 562925 h 1738203"/>
                <a:gd name="connsiteX3245" fmla="*/ 5107517 w 6634280"/>
                <a:gd name="connsiteY3245" fmla="*/ 571163 h 1738203"/>
                <a:gd name="connsiteX3246" fmla="*/ 5107517 w 6634280"/>
                <a:gd name="connsiteY3246" fmla="*/ 579401 h 1738203"/>
                <a:gd name="connsiteX3247" fmla="*/ 5104771 w 6634280"/>
                <a:gd name="connsiteY3247" fmla="*/ 582147 h 1738203"/>
                <a:gd name="connsiteX3248" fmla="*/ 5102025 w 6634280"/>
                <a:gd name="connsiteY3248" fmla="*/ 584893 h 1738203"/>
                <a:gd name="connsiteX3249" fmla="*/ 5102025 w 6634280"/>
                <a:gd name="connsiteY3249" fmla="*/ 590385 h 1738203"/>
                <a:gd name="connsiteX3250" fmla="*/ 5096533 w 6634280"/>
                <a:gd name="connsiteY3250" fmla="*/ 593131 h 1738203"/>
                <a:gd name="connsiteX3251" fmla="*/ 5102025 w 6634280"/>
                <a:gd name="connsiteY3251" fmla="*/ 595877 h 1738203"/>
                <a:gd name="connsiteX3252" fmla="*/ 5102025 w 6634280"/>
                <a:gd name="connsiteY3252" fmla="*/ 604115 h 1738203"/>
                <a:gd name="connsiteX3253" fmla="*/ 5115755 w 6634280"/>
                <a:gd name="connsiteY3253" fmla="*/ 606861 h 1738203"/>
                <a:gd name="connsiteX3254" fmla="*/ 5123993 w 6634280"/>
                <a:gd name="connsiteY3254" fmla="*/ 606861 h 1738203"/>
                <a:gd name="connsiteX3255" fmla="*/ 5129485 w 6634280"/>
                <a:gd name="connsiteY3255" fmla="*/ 604115 h 1738203"/>
                <a:gd name="connsiteX3256" fmla="*/ 5129485 w 6634280"/>
                <a:gd name="connsiteY3256" fmla="*/ 593131 h 1738203"/>
                <a:gd name="connsiteX3257" fmla="*/ 5129485 w 6634280"/>
                <a:gd name="connsiteY3257" fmla="*/ 587639 h 1738203"/>
                <a:gd name="connsiteX3258" fmla="*/ 5132230 w 6634280"/>
                <a:gd name="connsiteY3258" fmla="*/ 587639 h 1738203"/>
                <a:gd name="connsiteX3259" fmla="*/ 5137722 w 6634280"/>
                <a:gd name="connsiteY3259" fmla="*/ 587639 h 1738203"/>
                <a:gd name="connsiteX3260" fmla="*/ 5143214 w 6634280"/>
                <a:gd name="connsiteY3260" fmla="*/ 582147 h 1738203"/>
                <a:gd name="connsiteX3261" fmla="*/ 5143214 w 6634280"/>
                <a:gd name="connsiteY3261" fmla="*/ 576655 h 1738203"/>
                <a:gd name="connsiteX3262" fmla="*/ 5140468 w 6634280"/>
                <a:gd name="connsiteY3262" fmla="*/ 576655 h 1738203"/>
                <a:gd name="connsiteX3263" fmla="*/ 5137722 w 6634280"/>
                <a:gd name="connsiteY3263" fmla="*/ 579401 h 1738203"/>
                <a:gd name="connsiteX3264" fmla="*/ 5134976 w 6634280"/>
                <a:gd name="connsiteY3264" fmla="*/ 579401 h 1738203"/>
                <a:gd name="connsiteX3265" fmla="*/ 5132230 w 6634280"/>
                <a:gd name="connsiteY3265" fmla="*/ 579401 h 1738203"/>
                <a:gd name="connsiteX3266" fmla="*/ 5126739 w 6634280"/>
                <a:gd name="connsiteY3266" fmla="*/ 584893 h 1738203"/>
                <a:gd name="connsiteX3267" fmla="*/ 5118501 w 6634280"/>
                <a:gd name="connsiteY3267" fmla="*/ 584893 h 1738203"/>
                <a:gd name="connsiteX3268" fmla="*/ 5118501 w 6634280"/>
                <a:gd name="connsiteY3268" fmla="*/ 582147 h 1738203"/>
                <a:gd name="connsiteX3269" fmla="*/ 5115755 w 6634280"/>
                <a:gd name="connsiteY3269" fmla="*/ 582147 h 1738203"/>
                <a:gd name="connsiteX3270" fmla="*/ 5115755 w 6634280"/>
                <a:gd name="connsiteY3270" fmla="*/ 579401 h 1738203"/>
                <a:gd name="connsiteX3271" fmla="*/ 5115755 w 6634280"/>
                <a:gd name="connsiteY3271" fmla="*/ 576655 h 1738203"/>
                <a:gd name="connsiteX3272" fmla="*/ 5118501 w 6634280"/>
                <a:gd name="connsiteY3272" fmla="*/ 579401 h 1738203"/>
                <a:gd name="connsiteX3273" fmla="*/ 5121247 w 6634280"/>
                <a:gd name="connsiteY3273" fmla="*/ 579401 h 1738203"/>
                <a:gd name="connsiteX3274" fmla="*/ 5132230 w 6634280"/>
                <a:gd name="connsiteY3274" fmla="*/ 576655 h 1738203"/>
                <a:gd name="connsiteX3275" fmla="*/ 5137722 w 6634280"/>
                <a:gd name="connsiteY3275" fmla="*/ 571163 h 1738203"/>
                <a:gd name="connsiteX3276" fmla="*/ 5137722 w 6634280"/>
                <a:gd name="connsiteY3276" fmla="*/ 562925 h 1738203"/>
                <a:gd name="connsiteX3277" fmla="*/ 5132230 w 6634280"/>
                <a:gd name="connsiteY3277" fmla="*/ 560179 h 1738203"/>
                <a:gd name="connsiteX3278" fmla="*/ 5132230 w 6634280"/>
                <a:gd name="connsiteY3278" fmla="*/ 554687 h 1738203"/>
                <a:gd name="connsiteX3279" fmla="*/ 5126739 w 6634280"/>
                <a:gd name="connsiteY3279" fmla="*/ 554687 h 1738203"/>
                <a:gd name="connsiteX3280" fmla="*/ 5123993 w 6634280"/>
                <a:gd name="connsiteY3280" fmla="*/ 554687 h 1738203"/>
                <a:gd name="connsiteX3281" fmla="*/ 5121247 w 6634280"/>
                <a:gd name="connsiteY3281" fmla="*/ 551941 h 1738203"/>
                <a:gd name="connsiteX3282" fmla="*/ 1323562 w 6634280"/>
                <a:gd name="connsiteY3282" fmla="*/ 549195 h 1738203"/>
                <a:gd name="connsiteX3283" fmla="*/ 1323562 w 6634280"/>
                <a:gd name="connsiteY3283" fmla="*/ 554687 h 1738203"/>
                <a:gd name="connsiteX3284" fmla="*/ 1329053 w 6634280"/>
                <a:gd name="connsiteY3284" fmla="*/ 554687 h 1738203"/>
                <a:gd name="connsiteX3285" fmla="*/ 1329053 w 6634280"/>
                <a:gd name="connsiteY3285" fmla="*/ 549195 h 1738203"/>
                <a:gd name="connsiteX3286" fmla="*/ 1515779 w 6634280"/>
                <a:gd name="connsiteY3286" fmla="*/ 546449 h 1738203"/>
                <a:gd name="connsiteX3287" fmla="*/ 1510287 w 6634280"/>
                <a:gd name="connsiteY3287" fmla="*/ 549195 h 1738203"/>
                <a:gd name="connsiteX3288" fmla="*/ 1504796 w 6634280"/>
                <a:gd name="connsiteY3288" fmla="*/ 549195 h 1738203"/>
                <a:gd name="connsiteX3289" fmla="*/ 1491065 w 6634280"/>
                <a:gd name="connsiteY3289" fmla="*/ 551941 h 1738203"/>
                <a:gd name="connsiteX3290" fmla="*/ 1491065 w 6634280"/>
                <a:gd name="connsiteY3290" fmla="*/ 560179 h 1738203"/>
                <a:gd name="connsiteX3291" fmla="*/ 1502050 w 6634280"/>
                <a:gd name="connsiteY3291" fmla="*/ 557433 h 1738203"/>
                <a:gd name="connsiteX3292" fmla="*/ 1510287 w 6634280"/>
                <a:gd name="connsiteY3292" fmla="*/ 554687 h 1738203"/>
                <a:gd name="connsiteX3293" fmla="*/ 1513033 w 6634280"/>
                <a:gd name="connsiteY3293" fmla="*/ 560179 h 1738203"/>
                <a:gd name="connsiteX3294" fmla="*/ 1524017 w 6634280"/>
                <a:gd name="connsiteY3294" fmla="*/ 560179 h 1738203"/>
                <a:gd name="connsiteX3295" fmla="*/ 1524017 w 6634280"/>
                <a:gd name="connsiteY3295" fmla="*/ 554687 h 1738203"/>
                <a:gd name="connsiteX3296" fmla="*/ 1526763 w 6634280"/>
                <a:gd name="connsiteY3296" fmla="*/ 551941 h 1738203"/>
                <a:gd name="connsiteX3297" fmla="*/ 1529509 w 6634280"/>
                <a:gd name="connsiteY3297" fmla="*/ 549195 h 1738203"/>
                <a:gd name="connsiteX3298" fmla="*/ 1521272 w 6634280"/>
                <a:gd name="connsiteY3298" fmla="*/ 549195 h 1738203"/>
                <a:gd name="connsiteX3299" fmla="*/ 5678680 w 6634280"/>
                <a:gd name="connsiteY3299" fmla="*/ 546449 h 1738203"/>
                <a:gd name="connsiteX3300" fmla="*/ 5675934 w 6634280"/>
                <a:gd name="connsiteY3300" fmla="*/ 549195 h 1738203"/>
                <a:gd name="connsiteX3301" fmla="*/ 5673188 w 6634280"/>
                <a:gd name="connsiteY3301" fmla="*/ 549195 h 1738203"/>
                <a:gd name="connsiteX3302" fmla="*/ 5673188 w 6634280"/>
                <a:gd name="connsiteY3302" fmla="*/ 551941 h 1738203"/>
                <a:gd name="connsiteX3303" fmla="*/ 5678680 w 6634280"/>
                <a:gd name="connsiteY3303" fmla="*/ 554687 h 1738203"/>
                <a:gd name="connsiteX3304" fmla="*/ 5684172 w 6634280"/>
                <a:gd name="connsiteY3304" fmla="*/ 557433 h 1738203"/>
                <a:gd name="connsiteX3305" fmla="*/ 5681426 w 6634280"/>
                <a:gd name="connsiteY3305" fmla="*/ 560179 h 1738203"/>
                <a:gd name="connsiteX3306" fmla="*/ 5681426 w 6634280"/>
                <a:gd name="connsiteY3306" fmla="*/ 562925 h 1738203"/>
                <a:gd name="connsiteX3307" fmla="*/ 5684172 w 6634280"/>
                <a:gd name="connsiteY3307" fmla="*/ 560179 h 1738203"/>
                <a:gd name="connsiteX3308" fmla="*/ 5684172 w 6634280"/>
                <a:gd name="connsiteY3308" fmla="*/ 557433 h 1738203"/>
                <a:gd name="connsiteX3309" fmla="*/ 5684172 w 6634280"/>
                <a:gd name="connsiteY3309" fmla="*/ 554687 h 1738203"/>
                <a:gd name="connsiteX3310" fmla="*/ 5684172 w 6634280"/>
                <a:gd name="connsiteY3310" fmla="*/ 549195 h 1738203"/>
                <a:gd name="connsiteX3311" fmla="*/ 1298847 w 6634280"/>
                <a:gd name="connsiteY3311" fmla="*/ 543703 h 1738203"/>
                <a:gd name="connsiteX3312" fmla="*/ 1296101 w 6634280"/>
                <a:gd name="connsiteY3312" fmla="*/ 546449 h 1738203"/>
                <a:gd name="connsiteX3313" fmla="*/ 1296101 w 6634280"/>
                <a:gd name="connsiteY3313" fmla="*/ 549195 h 1738203"/>
                <a:gd name="connsiteX3314" fmla="*/ 1298847 w 6634280"/>
                <a:gd name="connsiteY3314" fmla="*/ 551941 h 1738203"/>
                <a:gd name="connsiteX3315" fmla="*/ 1304341 w 6634280"/>
                <a:gd name="connsiteY3315" fmla="*/ 551941 h 1738203"/>
                <a:gd name="connsiteX3316" fmla="*/ 1304341 w 6634280"/>
                <a:gd name="connsiteY3316" fmla="*/ 546449 h 1738203"/>
                <a:gd name="connsiteX3317" fmla="*/ 1301593 w 6634280"/>
                <a:gd name="connsiteY3317" fmla="*/ 543703 h 1738203"/>
                <a:gd name="connsiteX3318" fmla="*/ 1394958 w 6634280"/>
                <a:gd name="connsiteY3318" fmla="*/ 540957 h 1738203"/>
                <a:gd name="connsiteX3319" fmla="*/ 1397703 w 6634280"/>
                <a:gd name="connsiteY3319" fmla="*/ 543703 h 1738203"/>
                <a:gd name="connsiteX3320" fmla="*/ 1394958 w 6634280"/>
                <a:gd name="connsiteY3320" fmla="*/ 546449 h 1738203"/>
                <a:gd name="connsiteX3321" fmla="*/ 1394958 w 6634280"/>
                <a:gd name="connsiteY3321" fmla="*/ 549195 h 1738203"/>
                <a:gd name="connsiteX3322" fmla="*/ 1403194 w 6634280"/>
                <a:gd name="connsiteY3322" fmla="*/ 543703 h 1738203"/>
                <a:gd name="connsiteX3323" fmla="*/ 1403194 w 6634280"/>
                <a:gd name="connsiteY3323" fmla="*/ 549195 h 1738203"/>
                <a:gd name="connsiteX3324" fmla="*/ 1408686 w 6634280"/>
                <a:gd name="connsiteY3324" fmla="*/ 549195 h 1738203"/>
                <a:gd name="connsiteX3325" fmla="*/ 1411434 w 6634280"/>
                <a:gd name="connsiteY3325" fmla="*/ 546449 h 1738203"/>
                <a:gd name="connsiteX3326" fmla="*/ 1414179 w 6634280"/>
                <a:gd name="connsiteY3326" fmla="*/ 549195 h 1738203"/>
                <a:gd name="connsiteX3327" fmla="*/ 1414179 w 6634280"/>
                <a:gd name="connsiteY3327" fmla="*/ 540957 h 1738203"/>
                <a:gd name="connsiteX3328" fmla="*/ 5209118 w 6634280"/>
                <a:gd name="connsiteY3328" fmla="*/ 538211 h 1738203"/>
                <a:gd name="connsiteX3329" fmla="*/ 5200880 w 6634280"/>
                <a:gd name="connsiteY3329" fmla="*/ 546449 h 1738203"/>
                <a:gd name="connsiteX3330" fmla="*/ 5203626 w 6634280"/>
                <a:gd name="connsiteY3330" fmla="*/ 549195 h 1738203"/>
                <a:gd name="connsiteX3331" fmla="*/ 5206372 w 6634280"/>
                <a:gd name="connsiteY3331" fmla="*/ 549195 h 1738203"/>
                <a:gd name="connsiteX3332" fmla="*/ 5214610 w 6634280"/>
                <a:gd name="connsiteY3332" fmla="*/ 549195 h 1738203"/>
                <a:gd name="connsiteX3333" fmla="*/ 5220102 w 6634280"/>
                <a:gd name="connsiteY3333" fmla="*/ 540957 h 1738203"/>
                <a:gd name="connsiteX3334" fmla="*/ 5214610 w 6634280"/>
                <a:gd name="connsiteY3334" fmla="*/ 538211 h 1738203"/>
                <a:gd name="connsiteX3335" fmla="*/ 840269 w 6634280"/>
                <a:gd name="connsiteY3335" fmla="*/ 535465 h 1738203"/>
                <a:gd name="connsiteX3336" fmla="*/ 837523 w 6634280"/>
                <a:gd name="connsiteY3336" fmla="*/ 540957 h 1738203"/>
                <a:gd name="connsiteX3337" fmla="*/ 840269 w 6634280"/>
                <a:gd name="connsiteY3337" fmla="*/ 540957 h 1738203"/>
                <a:gd name="connsiteX3338" fmla="*/ 843015 w 6634280"/>
                <a:gd name="connsiteY3338" fmla="*/ 540957 h 1738203"/>
                <a:gd name="connsiteX3339" fmla="*/ 845761 w 6634280"/>
                <a:gd name="connsiteY3339" fmla="*/ 538211 h 1738203"/>
                <a:gd name="connsiteX3340" fmla="*/ 845761 w 6634280"/>
                <a:gd name="connsiteY3340" fmla="*/ 535465 h 1738203"/>
                <a:gd name="connsiteX3341" fmla="*/ 5733600 w 6634280"/>
                <a:gd name="connsiteY3341" fmla="*/ 532719 h 1738203"/>
                <a:gd name="connsiteX3342" fmla="*/ 5730854 w 6634280"/>
                <a:gd name="connsiteY3342" fmla="*/ 535465 h 1738203"/>
                <a:gd name="connsiteX3343" fmla="*/ 5728108 w 6634280"/>
                <a:gd name="connsiteY3343" fmla="*/ 535465 h 1738203"/>
                <a:gd name="connsiteX3344" fmla="*/ 5722616 w 6634280"/>
                <a:gd name="connsiteY3344" fmla="*/ 535465 h 1738203"/>
                <a:gd name="connsiteX3345" fmla="*/ 5722616 w 6634280"/>
                <a:gd name="connsiteY3345" fmla="*/ 540957 h 1738203"/>
                <a:gd name="connsiteX3346" fmla="*/ 5730854 w 6634280"/>
                <a:gd name="connsiteY3346" fmla="*/ 540957 h 1738203"/>
                <a:gd name="connsiteX3347" fmla="*/ 5739091 w 6634280"/>
                <a:gd name="connsiteY3347" fmla="*/ 540957 h 1738203"/>
                <a:gd name="connsiteX3348" fmla="*/ 5739091 w 6634280"/>
                <a:gd name="connsiteY3348" fmla="*/ 532719 h 1738203"/>
                <a:gd name="connsiteX3349" fmla="*/ 5629252 w 6634280"/>
                <a:gd name="connsiteY3349" fmla="*/ 532719 h 1738203"/>
                <a:gd name="connsiteX3350" fmla="*/ 5626506 w 6634280"/>
                <a:gd name="connsiteY3350" fmla="*/ 535465 h 1738203"/>
                <a:gd name="connsiteX3351" fmla="*/ 5623760 w 6634280"/>
                <a:gd name="connsiteY3351" fmla="*/ 538211 h 1738203"/>
                <a:gd name="connsiteX3352" fmla="*/ 5618268 w 6634280"/>
                <a:gd name="connsiteY3352" fmla="*/ 540957 h 1738203"/>
                <a:gd name="connsiteX3353" fmla="*/ 5618268 w 6634280"/>
                <a:gd name="connsiteY3353" fmla="*/ 546449 h 1738203"/>
                <a:gd name="connsiteX3354" fmla="*/ 5626506 w 6634280"/>
                <a:gd name="connsiteY3354" fmla="*/ 549195 h 1738203"/>
                <a:gd name="connsiteX3355" fmla="*/ 5629252 w 6634280"/>
                <a:gd name="connsiteY3355" fmla="*/ 551941 h 1738203"/>
                <a:gd name="connsiteX3356" fmla="*/ 5631998 w 6634280"/>
                <a:gd name="connsiteY3356" fmla="*/ 551941 h 1738203"/>
                <a:gd name="connsiteX3357" fmla="*/ 5634744 w 6634280"/>
                <a:gd name="connsiteY3357" fmla="*/ 549195 h 1738203"/>
                <a:gd name="connsiteX3358" fmla="*/ 5634744 w 6634280"/>
                <a:gd name="connsiteY3358" fmla="*/ 546449 h 1738203"/>
                <a:gd name="connsiteX3359" fmla="*/ 5637490 w 6634280"/>
                <a:gd name="connsiteY3359" fmla="*/ 543703 h 1738203"/>
                <a:gd name="connsiteX3360" fmla="*/ 5637490 w 6634280"/>
                <a:gd name="connsiteY3360" fmla="*/ 538211 h 1738203"/>
                <a:gd name="connsiteX3361" fmla="*/ 5634744 w 6634280"/>
                <a:gd name="connsiteY3361" fmla="*/ 538211 h 1738203"/>
                <a:gd name="connsiteX3362" fmla="*/ 5631998 w 6634280"/>
                <a:gd name="connsiteY3362" fmla="*/ 532719 h 1738203"/>
                <a:gd name="connsiteX3363" fmla="*/ 5604539 w 6634280"/>
                <a:gd name="connsiteY3363" fmla="*/ 532719 h 1738203"/>
                <a:gd name="connsiteX3364" fmla="*/ 5599047 w 6634280"/>
                <a:gd name="connsiteY3364" fmla="*/ 538211 h 1738203"/>
                <a:gd name="connsiteX3365" fmla="*/ 5593555 w 6634280"/>
                <a:gd name="connsiteY3365" fmla="*/ 546449 h 1738203"/>
                <a:gd name="connsiteX3366" fmla="*/ 5590809 w 6634280"/>
                <a:gd name="connsiteY3366" fmla="*/ 546449 h 1738203"/>
                <a:gd name="connsiteX3367" fmla="*/ 5588063 w 6634280"/>
                <a:gd name="connsiteY3367" fmla="*/ 543703 h 1738203"/>
                <a:gd name="connsiteX3368" fmla="*/ 5588063 w 6634280"/>
                <a:gd name="connsiteY3368" fmla="*/ 546449 h 1738203"/>
                <a:gd name="connsiteX3369" fmla="*/ 5588063 w 6634280"/>
                <a:gd name="connsiteY3369" fmla="*/ 549195 h 1738203"/>
                <a:gd name="connsiteX3370" fmla="*/ 5588063 w 6634280"/>
                <a:gd name="connsiteY3370" fmla="*/ 551941 h 1738203"/>
                <a:gd name="connsiteX3371" fmla="*/ 5593555 w 6634280"/>
                <a:gd name="connsiteY3371" fmla="*/ 549195 h 1738203"/>
                <a:gd name="connsiteX3372" fmla="*/ 5601793 w 6634280"/>
                <a:gd name="connsiteY3372" fmla="*/ 549195 h 1738203"/>
                <a:gd name="connsiteX3373" fmla="*/ 5601793 w 6634280"/>
                <a:gd name="connsiteY3373" fmla="*/ 543703 h 1738203"/>
                <a:gd name="connsiteX3374" fmla="*/ 5601793 w 6634280"/>
                <a:gd name="connsiteY3374" fmla="*/ 538211 h 1738203"/>
                <a:gd name="connsiteX3375" fmla="*/ 604115 w 6634280"/>
                <a:gd name="connsiteY3375" fmla="*/ 532719 h 1738203"/>
                <a:gd name="connsiteX3376" fmla="*/ 601369 w 6634280"/>
                <a:gd name="connsiteY3376" fmla="*/ 535465 h 1738203"/>
                <a:gd name="connsiteX3377" fmla="*/ 604115 w 6634280"/>
                <a:gd name="connsiteY3377" fmla="*/ 538211 h 1738203"/>
                <a:gd name="connsiteX3378" fmla="*/ 606861 w 6634280"/>
                <a:gd name="connsiteY3378" fmla="*/ 538211 h 1738203"/>
                <a:gd name="connsiteX3379" fmla="*/ 609607 w 6634280"/>
                <a:gd name="connsiteY3379" fmla="*/ 538211 h 1738203"/>
                <a:gd name="connsiteX3380" fmla="*/ 609607 w 6634280"/>
                <a:gd name="connsiteY3380" fmla="*/ 532719 h 1738203"/>
                <a:gd name="connsiteX3381" fmla="*/ 919902 w 6634280"/>
                <a:gd name="connsiteY3381" fmla="*/ 529974 h 1738203"/>
                <a:gd name="connsiteX3382" fmla="*/ 917156 w 6634280"/>
                <a:gd name="connsiteY3382" fmla="*/ 532719 h 1738203"/>
                <a:gd name="connsiteX3383" fmla="*/ 919902 w 6634280"/>
                <a:gd name="connsiteY3383" fmla="*/ 535465 h 1738203"/>
                <a:gd name="connsiteX3384" fmla="*/ 925395 w 6634280"/>
                <a:gd name="connsiteY3384" fmla="*/ 535465 h 1738203"/>
                <a:gd name="connsiteX3385" fmla="*/ 925395 w 6634280"/>
                <a:gd name="connsiteY3385" fmla="*/ 529974 h 1738203"/>
                <a:gd name="connsiteX3386" fmla="*/ 1469098 w 6634280"/>
                <a:gd name="connsiteY3386" fmla="*/ 527228 h 1738203"/>
                <a:gd name="connsiteX3387" fmla="*/ 1469098 w 6634280"/>
                <a:gd name="connsiteY3387" fmla="*/ 532719 h 1738203"/>
                <a:gd name="connsiteX3388" fmla="*/ 1469098 w 6634280"/>
                <a:gd name="connsiteY3388" fmla="*/ 538211 h 1738203"/>
                <a:gd name="connsiteX3389" fmla="*/ 1471844 w 6634280"/>
                <a:gd name="connsiteY3389" fmla="*/ 535465 h 1738203"/>
                <a:gd name="connsiteX3390" fmla="*/ 1474589 w 6634280"/>
                <a:gd name="connsiteY3390" fmla="*/ 535465 h 1738203"/>
                <a:gd name="connsiteX3391" fmla="*/ 1477335 w 6634280"/>
                <a:gd name="connsiteY3391" fmla="*/ 535465 h 1738203"/>
                <a:gd name="connsiteX3392" fmla="*/ 1477335 w 6634280"/>
                <a:gd name="connsiteY3392" fmla="*/ 527228 h 1738203"/>
                <a:gd name="connsiteX3393" fmla="*/ 5074565 w 6634280"/>
                <a:gd name="connsiteY3393" fmla="*/ 527227 h 1738203"/>
                <a:gd name="connsiteX3394" fmla="*/ 5074565 w 6634280"/>
                <a:gd name="connsiteY3394" fmla="*/ 538211 h 1738203"/>
                <a:gd name="connsiteX3395" fmla="*/ 5077311 w 6634280"/>
                <a:gd name="connsiteY3395" fmla="*/ 540957 h 1738203"/>
                <a:gd name="connsiteX3396" fmla="*/ 5077311 w 6634280"/>
                <a:gd name="connsiteY3396" fmla="*/ 546449 h 1738203"/>
                <a:gd name="connsiteX3397" fmla="*/ 5069073 w 6634280"/>
                <a:gd name="connsiteY3397" fmla="*/ 546449 h 1738203"/>
                <a:gd name="connsiteX3398" fmla="*/ 5060835 w 6634280"/>
                <a:gd name="connsiteY3398" fmla="*/ 546449 h 1738203"/>
                <a:gd name="connsiteX3399" fmla="*/ 5060835 w 6634280"/>
                <a:gd name="connsiteY3399" fmla="*/ 529973 h 1738203"/>
                <a:gd name="connsiteX3400" fmla="*/ 5832455 w 6634280"/>
                <a:gd name="connsiteY3400" fmla="*/ 524481 h 1738203"/>
                <a:gd name="connsiteX3401" fmla="*/ 5829709 w 6634280"/>
                <a:gd name="connsiteY3401" fmla="*/ 527227 h 1738203"/>
                <a:gd name="connsiteX3402" fmla="*/ 5826963 w 6634280"/>
                <a:gd name="connsiteY3402" fmla="*/ 527227 h 1738203"/>
                <a:gd name="connsiteX3403" fmla="*/ 5821471 w 6634280"/>
                <a:gd name="connsiteY3403" fmla="*/ 527227 h 1738203"/>
                <a:gd name="connsiteX3404" fmla="*/ 5824217 w 6634280"/>
                <a:gd name="connsiteY3404" fmla="*/ 532719 h 1738203"/>
                <a:gd name="connsiteX3405" fmla="*/ 5826963 w 6634280"/>
                <a:gd name="connsiteY3405" fmla="*/ 535465 h 1738203"/>
                <a:gd name="connsiteX3406" fmla="*/ 5826963 w 6634280"/>
                <a:gd name="connsiteY3406" fmla="*/ 529973 h 1738203"/>
                <a:gd name="connsiteX3407" fmla="*/ 5829709 w 6634280"/>
                <a:gd name="connsiteY3407" fmla="*/ 529973 h 1738203"/>
                <a:gd name="connsiteX3408" fmla="*/ 5832455 w 6634280"/>
                <a:gd name="connsiteY3408" fmla="*/ 527227 h 1738203"/>
                <a:gd name="connsiteX3409" fmla="*/ 5835201 w 6634280"/>
                <a:gd name="connsiteY3409" fmla="*/ 524481 h 1738203"/>
                <a:gd name="connsiteX3410" fmla="*/ 1518526 w 6634280"/>
                <a:gd name="connsiteY3410" fmla="*/ 521736 h 1738203"/>
                <a:gd name="connsiteX3411" fmla="*/ 1518526 w 6634280"/>
                <a:gd name="connsiteY3411" fmla="*/ 524482 h 1738203"/>
                <a:gd name="connsiteX3412" fmla="*/ 1524017 w 6634280"/>
                <a:gd name="connsiteY3412" fmla="*/ 524482 h 1738203"/>
                <a:gd name="connsiteX3413" fmla="*/ 1526763 w 6634280"/>
                <a:gd name="connsiteY3413" fmla="*/ 527228 h 1738203"/>
                <a:gd name="connsiteX3414" fmla="*/ 1529509 w 6634280"/>
                <a:gd name="connsiteY3414" fmla="*/ 529974 h 1738203"/>
                <a:gd name="connsiteX3415" fmla="*/ 1535002 w 6634280"/>
                <a:gd name="connsiteY3415" fmla="*/ 529974 h 1738203"/>
                <a:gd name="connsiteX3416" fmla="*/ 1532255 w 6634280"/>
                <a:gd name="connsiteY3416" fmla="*/ 524482 h 1738203"/>
                <a:gd name="connsiteX3417" fmla="*/ 1529509 w 6634280"/>
                <a:gd name="connsiteY3417" fmla="*/ 521736 h 1738203"/>
                <a:gd name="connsiteX3418" fmla="*/ 1510287 w 6634280"/>
                <a:gd name="connsiteY3418" fmla="*/ 521736 h 1738203"/>
                <a:gd name="connsiteX3419" fmla="*/ 1510287 w 6634280"/>
                <a:gd name="connsiteY3419" fmla="*/ 527228 h 1738203"/>
                <a:gd name="connsiteX3420" fmla="*/ 1518526 w 6634280"/>
                <a:gd name="connsiteY3420" fmla="*/ 527228 h 1738203"/>
                <a:gd name="connsiteX3421" fmla="*/ 1515779 w 6634280"/>
                <a:gd name="connsiteY3421" fmla="*/ 521736 h 1738203"/>
                <a:gd name="connsiteX3422" fmla="*/ 1183518 w 6634280"/>
                <a:gd name="connsiteY3422" fmla="*/ 518990 h 1738203"/>
                <a:gd name="connsiteX3423" fmla="*/ 1183518 w 6634280"/>
                <a:gd name="connsiteY3423" fmla="*/ 524482 h 1738203"/>
                <a:gd name="connsiteX3424" fmla="*/ 1189009 w 6634280"/>
                <a:gd name="connsiteY3424" fmla="*/ 524482 h 1738203"/>
                <a:gd name="connsiteX3425" fmla="*/ 1189009 w 6634280"/>
                <a:gd name="connsiteY3425" fmla="*/ 521736 h 1738203"/>
                <a:gd name="connsiteX3426" fmla="*/ 1186263 w 6634280"/>
                <a:gd name="connsiteY3426" fmla="*/ 521736 h 1738203"/>
                <a:gd name="connsiteX3427" fmla="*/ 1186263 w 6634280"/>
                <a:gd name="connsiteY3427" fmla="*/ 518990 h 1738203"/>
                <a:gd name="connsiteX3428" fmla="*/ 5357401 w 6634280"/>
                <a:gd name="connsiteY3428" fmla="*/ 518989 h 1738203"/>
                <a:gd name="connsiteX3429" fmla="*/ 5354655 w 6634280"/>
                <a:gd name="connsiteY3429" fmla="*/ 521735 h 1738203"/>
                <a:gd name="connsiteX3430" fmla="*/ 5354655 w 6634280"/>
                <a:gd name="connsiteY3430" fmla="*/ 524481 h 1738203"/>
                <a:gd name="connsiteX3431" fmla="*/ 5354655 w 6634280"/>
                <a:gd name="connsiteY3431" fmla="*/ 527227 h 1738203"/>
                <a:gd name="connsiteX3432" fmla="*/ 5357401 w 6634280"/>
                <a:gd name="connsiteY3432" fmla="*/ 527227 h 1738203"/>
                <a:gd name="connsiteX3433" fmla="*/ 5357401 w 6634280"/>
                <a:gd name="connsiteY3433" fmla="*/ 529973 h 1738203"/>
                <a:gd name="connsiteX3434" fmla="*/ 5371131 w 6634280"/>
                <a:gd name="connsiteY3434" fmla="*/ 529973 h 1738203"/>
                <a:gd name="connsiteX3435" fmla="*/ 5371131 w 6634280"/>
                <a:gd name="connsiteY3435" fmla="*/ 524481 h 1738203"/>
                <a:gd name="connsiteX3436" fmla="*/ 5371131 w 6634280"/>
                <a:gd name="connsiteY3436" fmla="*/ 521735 h 1738203"/>
                <a:gd name="connsiteX3437" fmla="*/ 5365639 w 6634280"/>
                <a:gd name="connsiteY3437" fmla="*/ 518989 h 1738203"/>
                <a:gd name="connsiteX3438" fmla="*/ 337755 w 6634280"/>
                <a:gd name="connsiteY3438" fmla="*/ 516244 h 1738203"/>
                <a:gd name="connsiteX3439" fmla="*/ 337755 w 6634280"/>
                <a:gd name="connsiteY3439" fmla="*/ 521736 h 1738203"/>
                <a:gd name="connsiteX3440" fmla="*/ 343247 w 6634280"/>
                <a:gd name="connsiteY3440" fmla="*/ 524482 h 1738203"/>
                <a:gd name="connsiteX3441" fmla="*/ 343247 w 6634280"/>
                <a:gd name="connsiteY3441" fmla="*/ 516244 h 1738203"/>
                <a:gd name="connsiteX3442" fmla="*/ 5673188 w 6634280"/>
                <a:gd name="connsiteY3442" fmla="*/ 516243 h 1738203"/>
                <a:gd name="connsiteX3443" fmla="*/ 5664950 w 6634280"/>
                <a:gd name="connsiteY3443" fmla="*/ 518989 h 1738203"/>
                <a:gd name="connsiteX3444" fmla="*/ 5662204 w 6634280"/>
                <a:gd name="connsiteY3444" fmla="*/ 518989 h 1738203"/>
                <a:gd name="connsiteX3445" fmla="*/ 5659458 w 6634280"/>
                <a:gd name="connsiteY3445" fmla="*/ 518989 h 1738203"/>
                <a:gd name="connsiteX3446" fmla="*/ 5659458 w 6634280"/>
                <a:gd name="connsiteY3446" fmla="*/ 521735 h 1738203"/>
                <a:gd name="connsiteX3447" fmla="*/ 5664950 w 6634280"/>
                <a:gd name="connsiteY3447" fmla="*/ 521735 h 1738203"/>
                <a:gd name="connsiteX3448" fmla="*/ 5667696 w 6634280"/>
                <a:gd name="connsiteY3448" fmla="*/ 524481 h 1738203"/>
                <a:gd name="connsiteX3449" fmla="*/ 5667696 w 6634280"/>
                <a:gd name="connsiteY3449" fmla="*/ 521735 h 1738203"/>
                <a:gd name="connsiteX3450" fmla="*/ 5673188 w 6634280"/>
                <a:gd name="connsiteY3450" fmla="*/ 521735 h 1738203"/>
                <a:gd name="connsiteX3451" fmla="*/ 518990 w 6634280"/>
                <a:gd name="connsiteY3451" fmla="*/ 513498 h 1738203"/>
                <a:gd name="connsiteX3452" fmla="*/ 516244 w 6634280"/>
                <a:gd name="connsiteY3452" fmla="*/ 516244 h 1738203"/>
                <a:gd name="connsiteX3453" fmla="*/ 524482 w 6634280"/>
                <a:gd name="connsiteY3453" fmla="*/ 516244 h 1738203"/>
                <a:gd name="connsiteX3454" fmla="*/ 524482 w 6634280"/>
                <a:gd name="connsiteY3454" fmla="*/ 513498 h 1738203"/>
                <a:gd name="connsiteX3455" fmla="*/ 1510287 w 6634280"/>
                <a:gd name="connsiteY3455" fmla="*/ 510752 h 1738203"/>
                <a:gd name="connsiteX3456" fmla="*/ 1510287 w 6634280"/>
                <a:gd name="connsiteY3456" fmla="*/ 513498 h 1738203"/>
                <a:gd name="connsiteX3457" fmla="*/ 1507541 w 6634280"/>
                <a:gd name="connsiteY3457" fmla="*/ 513498 h 1738203"/>
                <a:gd name="connsiteX3458" fmla="*/ 1507541 w 6634280"/>
                <a:gd name="connsiteY3458" fmla="*/ 516244 h 1738203"/>
                <a:gd name="connsiteX3459" fmla="*/ 1510287 w 6634280"/>
                <a:gd name="connsiteY3459" fmla="*/ 516244 h 1738203"/>
                <a:gd name="connsiteX3460" fmla="*/ 1510287 w 6634280"/>
                <a:gd name="connsiteY3460" fmla="*/ 518990 h 1738203"/>
                <a:gd name="connsiteX3461" fmla="*/ 1513033 w 6634280"/>
                <a:gd name="connsiteY3461" fmla="*/ 518990 h 1738203"/>
                <a:gd name="connsiteX3462" fmla="*/ 1513033 w 6634280"/>
                <a:gd name="connsiteY3462" fmla="*/ 516244 h 1738203"/>
                <a:gd name="connsiteX3463" fmla="*/ 1515779 w 6634280"/>
                <a:gd name="connsiteY3463" fmla="*/ 516244 h 1738203"/>
                <a:gd name="connsiteX3464" fmla="*/ 1515779 w 6634280"/>
                <a:gd name="connsiteY3464" fmla="*/ 513498 h 1738203"/>
                <a:gd name="connsiteX3465" fmla="*/ 1513033 w 6634280"/>
                <a:gd name="connsiteY3465" fmla="*/ 513498 h 1738203"/>
                <a:gd name="connsiteX3466" fmla="*/ 1513033 w 6634280"/>
                <a:gd name="connsiteY3466" fmla="*/ 510752 h 1738203"/>
                <a:gd name="connsiteX3467" fmla="*/ 5286005 w 6634280"/>
                <a:gd name="connsiteY3467" fmla="*/ 508006 h 1738203"/>
                <a:gd name="connsiteX3468" fmla="*/ 5288751 w 6634280"/>
                <a:gd name="connsiteY3468" fmla="*/ 513497 h 1738203"/>
                <a:gd name="connsiteX3469" fmla="*/ 5294243 w 6634280"/>
                <a:gd name="connsiteY3469" fmla="*/ 513497 h 1738203"/>
                <a:gd name="connsiteX3470" fmla="*/ 5294243 w 6634280"/>
                <a:gd name="connsiteY3470" fmla="*/ 508006 h 1738203"/>
                <a:gd name="connsiteX3471" fmla="*/ 5288751 w 6634280"/>
                <a:gd name="connsiteY3471" fmla="*/ 508006 h 1738203"/>
                <a:gd name="connsiteX3472" fmla="*/ 1254913 w 6634280"/>
                <a:gd name="connsiteY3472" fmla="*/ 508006 h 1738203"/>
                <a:gd name="connsiteX3473" fmla="*/ 1254913 w 6634280"/>
                <a:gd name="connsiteY3473" fmla="*/ 510752 h 1738203"/>
                <a:gd name="connsiteX3474" fmla="*/ 1252167 w 6634280"/>
                <a:gd name="connsiteY3474" fmla="*/ 513498 h 1738203"/>
                <a:gd name="connsiteX3475" fmla="*/ 1252167 w 6634280"/>
                <a:gd name="connsiteY3475" fmla="*/ 516244 h 1738203"/>
                <a:gd name="connsiteX3476" fmla="*/ 1257659 w 6634280"/>
                <a:gd name="connsiteY3476" fmla="*/ 518990 h 1738203"/>
                <a:gd name="connsiteX3477" fmla="*/ 1263149 w 6634280"/>
                <a:gd name="connsiteY3477" fmla="*/ 518990 h 1738203"/>
                <a:gd name="connsiteX3478" fmla="*/ 1263149 w 6634280"/>
                <a:gd name="connsiteY3478" fmla="*/ 513498 h 1738203"/>
                <a:gd name="connsiteX3479" fmla="*/ 1260404 w 6634280"/>
                <a:gd name="connsiteY3479" fmla="*/ 510752 h 1738203"/>
                <a:gd name="connsiteX3480" fmla="*/ 1257659 w 6634280"/>
                <a:gd name="connsiteY3480" fmla="*/ 508006 h 1738203"/>
                <a:gd name="connsiteX3481" fmla="*/ 5563349 w 6634280"/>
                <a:gd name="connsiteY3481" fmla="*/ 505260 h 1738203"/>
                <a:gd name="connsiteX3482" fmla="*/ 5560603 w 6634280"/>
                <a:gd name="connsiteY3482" fmla="*/ 508006 h 1738203"/>
                <a:gd name="connsiteX3483" fmla="*/ 5566095 w 6634280"/>
                <a:gd name="connsiteY3483" fmla="*/ 508006 h 1738203"/>
                <a:gd name="connsiteX3484" fmla="*/ 5571587 w 6634280"/>
                <a:gd name="connsiteY3484" fmla="*/ 508006 h 1738203"/>
                <a:gd name="connsiteX3485" fmla="*/ 5571587 w 6634280"/>
                <a:gd name="connsiteY3485" fmla="*/ 505260 h 1738203"/>
                <a:gd name="connsiteX3486" fmla="*/ 5566095 w 6634280"/>
                <a:gd name="connsiteY3486" fmla="*/ 505260 h 1738203"/>
                <a:gd name="connsiteX3487" fmla="*/ 1389464 w 6634280"/>
                <a:gd name="connsiteY3487" fmla="*/ 505260 h 1738203"/>
                <a:gd name="connsiteX3488" fmla="*/ 1389464 w 6634280"/>
                <a:gd name="connsiteY3488" fmla="*/ 513498 h 1738203"/>
                <a:gd name="connsiteX3489" fmla="*/ 1392210 w 6634280"/>
                <a:gd name="connsiteY3489" fmla="*/ 518990 h 1738203"/>
                <a:gd name="connsiteX3490" fmla="*/ 1386718 w 6634280"/>
                <a:gd name="connsiteY3490" fmla="*/ 518990 h 1738203"/>
                <a:gd name="connsiteX3491" fmla="*/ 1386718 w 6634280"/>
                <a:gd name="connsiteY3491" fmla="*/ 524482 h 1738203"/>
                <a:gd name="connsiteX3492" fmla="*/ 1394958 w 6634280"/>
                <a:gd name="connsiteY3492" fmla="*/ 524482 h 1738203"/>
                <a:gd name="connsiteX3493" fmla="*/ 1397703 w 6634280"/>
                <a:gd name="connsiteY3493" fmla="*/ 518990 h 1738203"/>
                <a:gd name="connsiteX3494" fmla="*/ 1397703 w 6634280"/>
                <a:gd name="connsiteY3494" fmla="*/ 513498 h 1738203"/>
                <a:gd name="connsiteX3495" fmla="*/ 1394958 w 6634280"/>
                <a:gd name="connsiteY3495" fmla="*/ 508006 h 1738203"/>
                <a:gd name="connsiteX3496" fmla="*/ 1452622 w 6634280"/>
                <a:gd name="connsiteY3496" fmla="*/ 499768 h 1738203"/>
                <a:gd name="connsiteX3497" fmla="*/ 1452622 w 6634280"/>
                <a:gd name="connsiteY3497" fmla="*/ 508006 h 1738203"/>
                <a:gd name="connsiteX3498" fmla="*/ 1455368 w 6634280"/>
                <a:gd name="connsiteY3498" fmla="*/ 505260 h 1738203"/>
                <a:gd name="connsiteX3499" fmla="*/ 1458113 w 6634280"/>
                <a:gd name="connsiteY3499" fmla="*/ 505260 h 1738203"/>
                <a:gd name="connsiteX3500" fmla="*/ 1455368 w 6634280"/>
                <a:gd name="connsiteY3500" fmla="*/ 499768 h 1738203"/>
                <a:gd name="connsiteX3501" fmla="*/ 5634744 w 6634280"/>
                <a:gd name="connsiteY3501" fmla="*/ 499768 h 1738203"/>
                <a:gd name="connsiteX3502" fmla="*/ 5637490 w 6634280"/>
                <a:gd name="connsiteY3502" fmla="*/ 502514 h 1738203"/>
                <a:gd name="connsiteX3503" fmla="*/ 5642982 w 6634280"/>
                <a:gd name="connsiteY3503" fmla="*/ 505260 h 1738203"/>
                <a:gd name="connsiteX3504" fmla="*/ 5642982 w 6634280"/>
                <a:gd name="connsiteY3504" fmla="*/ 499768 h 1738203"/>
                <a:gd name="connsiteX3505" fmla="*/ 5574333 w 6634280"/>
                <a:gd name="connsiteY3505" fmla="*/ 499768 h 1738203"/>
                <a:gd name="connsiteX3506" fmla="*/ 5574333 w 6634280"/>
                <a:gd name="connsiteY3506" fmla="*/ 505260 h 1738203"/>
                <a:gd name="connsiteX3507" fmla="*/ 5579825 w 6634280"/>
                <a:gd name="connsiteY3507" fmla="*/ 510752 h 1738203"/>
                <a:gd name="connsiteX3508" fmla="*/ 5579825 w 6634280"/>
                <a:gd name="connsiteY3508" fmla="*/ 508006 h 1738203"/>
                <a:gd name="connsiteX3509" fmla="*/ 5579825 w 6634280"/>
                <a:gd name="connsiteY3509" fmla="*/ 505260 h 1738203"/>
                <a:gd name="connsiteX3510" fmla="*/ 5577079 w 6634280"/>
                <a:gd name="connsiteY3510" fmla="*/ 502514 h 1738203"/>
                <a:gd name="connsiteX3511" fmla="*/ 5577079 w 6634280"/>
                <a:gd name="connsiteY3511" fmla="*/ 499768 h 1738203"/>
                <a:gd name="connsiteX3512" fmla="*/ 5316211 w 6634280"/>
                <a:gd name="connsiteY3512" fmla="*/ 499768 h 1738203"/>
                <a:gd name="connsiteX3513" fmla="*/ 5316211 w 6634280"/>
                <a:gd name="connsiteY3513" fmla="*/ 505260 h 1738203"/>
                <a:gd name="connsiteX3514" fmla="*/ 5321703 w 6634280"/>
                <a:gd name="connsiteY3514" fmla="*/ 508006 h 1738203"/>
                <a:gd name="connsiteX3515" fmla="*/ 5321703 w 6634280"/>
                <a:gd name="connsiteY3515" fmla="*/ 499768 h 1738203"/>
                <a:gd name="connsiteX3516" fmla="*/ 1433400 w 6634280"/>
                <a:gd name="connsiteY3516" fmla="*/ 497022 h 1738203"/>
                <a:gd name="connsiteX3517" fmla="*/ 1433400 w 6634280"/>
                <a:gd name="connsiteY3517" fmla="*/ 502514 h 1738203"/>
                <a:gd name="connsiteX3518" fmla="*/ 1441637 w 6634280"/>
                <a:gd name="connsiteY3518" fmla="*/ 502514 h 1738203"/>
                <a:gd name="connsiteX3519" fmla="*/ 1441637 w 6634280"/>
                <a:gd name="connsiteY3519" fmla="*/ 497022 h 1738203"/>
                <a:gd name="connsiteX3520" fmla="*/ 5815979 w 6634280"/>
                <a:gd name="connsiteY3520" fmla="*/ 497022 h 1738203"/>
                <a:gd name="connsiteX3521" fmla="*/ 5815979 w 6634280"/>
                <a:gd name="connsiteY3521" fmla="*/ 499768 h 1738203"/>
                <a:gd name="connsiteX3522" fmla="*/ 5821471 w 6634280"/>
                <a:gd name="connsiteY3522" fmla="*/ 499768 h 1738203"/>
                <a:gd name="connsiteX3523" fmla="*/ 5821471 w 6634280"/>
                <a:gd name="connsiteY3523" fmla="*/ 497022 h 1738203"/>
                <a:gd name="connsiteX3524" fmla="*/ 1340038 w 6634280"/>
                <a:gd name="connsiteY3524" fmla="*/ 491530 h 1738203"/>
                <a:gd name="connsiteX3525" fmla="*/ 1340038 w 6634280"/>
                <a:gd name="connsiteY3525" fmla="*/ 499768 h 1738203"/>
                <a:gd name="connsiteX3526" fmla="*/ 1342784 w 6634280"/>
                <a:gd name="connsiteY3526" fmla="*/ 505260 h 1738203"/>
                <a:gd name="connsiteX3527" fmla="*/ 1348275 w 6634280"/>
                <a:gd name="connsiteY3527" fmla="*/ 508006 h 1738203"/>
                <a:gd name="connsiteX3528" fmla="*/ 1353766 w 6634280"/>
                <a:gd name="connsiteY3528" fmla="*/ 508006 h 1738203"/>
                <a:gd name="connsiteX3529" fmla="*/ 1356512 w 6634280"/>
                <a:gd name="connsiteY3529" fmla="*/ 502514 h 1738203"/>
                <a:gd name="connsiteX3530" fmla="*/ 1359260 w 6634280"/>
                <a:gd name="connsiteY3530" fmla="*/ 499768 h 1738203"/>
                <a:gd name="connsiteX3531" fmla="*/ 1359260 w 6634280"/>
                <a:gd name="connsiteY3531" fmla="*/ 505260 h 1738203"/>
                <a:gd name="connsiteX3532" fmla="*/ 1362005 w 6634280"/>
                <a:gd name="connsiteY3532" fmla="*/ 502514 h 1738203"/>
                <a:gd name="connsiteX3533" fmla="*/ 1364751 w 6634280"/>
                <a:gd name="connsiteY3533" fmla="*/ 502514 h 1738203"/>
                <a:gd name="connsiteX3534" fmla="*/ 1367496 w 6634280"/>
                <a:gd name="connsiteY3534" fmla="*/ 502514 h 1738203"/>
                <a:gd name="connsiteX3535" fmla="*/ 1367496 w 6634280"/>
                <a:gd name="connsiteY3535" fmla="*/ 497022 h 1738203"/>
                <a:gd name="connsiteX3536" fmla="*/ 1356512 w 6634280"/>
                <a:gd name="connsiteY3536" fmla="*/ 497022 h 1738203"/>
                <a:gd name="connsiteX3537" fmla="*/ 1351020 w 6634280"/>
                <a:gd name="connsiteY3537" fmla="*/ 491530 h 1738203"/>
                <a:gd name="connsiteX3538" fmla="*/ 1345529 w 6634280"/>
                <a:gd name="connsiteY3538" fmla="*/ 491530 h 1738203"/>
                <a:gd name="connsiteX3539" fmla="*/ 5829709 w 6634280"/>
                <a:gd name="connsiteY3539" fmla="*/ 488784 h 1738203"/>
                <a:gd name="connsiteX3540" fmla="*/ 5832455 w 6634280"/>
                <a:gd name="connsiteY3540" fmla="*/ 494276 h 1738203"/>
                <a:gd name="connsiteX3541" fmla="*/ 5835201 w 6634280"/>
                <a:gd name="connsiteY3541" fmla="*/ 497022 h 1738203"/>
                <a:gd name="connsiteX3542" fmla="*/ 5835201 w 6634280"/>
                <a:gd name="connsiteY3542" fmla="*/ 488784 h 1738203"/>
                <a:gd name="connsiteX3543" fmla="*/ 5568841 w 6634280"/>
                <a:gd name="connsiteY3543" fmla="*/ 488784 h 1738203"/>
                <a:gd name="connsiteX3544" fmla="*/ 5568841 w 6634280"/>
                <a:gd name="connsiteY3544" fmla="*/ 491530 h 1738203"/>
                <a:gd name="connsiteX3545" fmla="*/ 5566095 w 6634280"/>
                <a:gd name="connsiteY3545" fmla="*/ 491530 h 1738203"/>
                <a:gd name="connsiteX3546" fmla="*/ 5566095 w 6634280"/>
                <a:gd name="connsiteY3546" fmla="*/ 494276 h 1738203"/>
                <a:gd name="connsiteX3547" fmla="*/ 5568841 w 6634280"/>
                <a:gd name="connsiteY3547" fmla="*/ 494276 h 1738203"/>
                <a:gd name="connsiteX3548" fmla="*/ 5568841 w 6634280"/>
                <a:gd name="connsiteY3548" fmla="*/ 497022 h 1738203"/>
                <a:gd name="connsiteX3549" fmla="*/ 5571587 w 6634280"/>
                <a:gd name="connsiteY3549" fmla="*/ 497022 h 1738203"/>
                <a:gd name="connsiteX3550" fmla="*/ 5571587 w 6634280"/>
                <a:gd name="connsiteY3550" fmla="*/ 494276 h 1738203"/>
                <a:gd name="connsiteX3551" fmla="*/ 5574333 w 6634280"/>
                <a:gd name="connsiteY3551" fmla="*/ 494276 h 1738203"/>
                <a:gd name="connsiteX3552" fmla="*/ 5574333 w 6634280"/>
                <a:gd name="connsiteY3552" fmla="*/ 491530 h 1738203"/>
                <a:gd name="connsiteX3553" fmla="*/ 5571587 w 6634280"/>
                <a:gd name="connsiteY3553" fmla="*/ 491530 h 1738203"/>
                <a:gd name="connsiteX3554" fmla="*/ 5571587 w 6634280"/>
                <a:gd name="connsiteY3554" fmla="*/ 488784 h 1738203"/>
                <a:gd name="connsiteX3555" fmla="*/ 1485574 w 6634280"/>
                <a:gd name="connsiteY3555" fmla="*/ 486038 h 1738203"/>
                <a:gd name="connsiteX3556" fmla="*/ 1485574 w 6634280"/>
                <a:gd name="connsiteY3556" fmla="*/ 488784 h 1738203"/>
                <a:gd name="connsiteX3557" fmla="*/ 1488320 w 6634280"/>
                <a:gd name="connsiteY3557" fmla="*/ 491530 h 1738203"/>
                <a:gd name="connsiteX3558" fmla="*/ 1496557 w 6634280"/>
                <a:gd name="connsiteY3558" fmla="*/ 491530 h 1738203"/>
                <a:gd name="connsiteX3559" fmla="*/ 1496557 w 6634280"/>
                <a:gd name="connsiteY3559" fmla="*/ 486038 h 1738203"/>
                <a:gd name="connsiteX3560" fmla="*/ 1274134 w 6634280"/>
                <a:gd name="connsiteY3560" fmla="*/ 486038 h 1738203"/>
                <a:gd name="connsiteX3561" fmla="*/ 1274134 w 6634280"/>
                <a:gd name="connsiteY3561" fmla="*/ 488784 h 1738203"/>
                <a:gd name="connsiteX3562" fmla="*/ 1279625 w 6634280"/>
                <a:gd name="connsiteY3562" fmla="*/ 491530 h 1738203"/>
                <a:gd name="connsiteX3563" fmla="*/ 1282371 w 6634280"/>
                <a:gd name="connsiteY3563" fmla="*/ 488784 h 1738203"/>
                <a:gd name="connsiteX3564" fmla="*/ 1282371 w 6634280"/>
                <a:gd name="connsiteY3564" fmla="*/ 486038 h 1738203"/>
                <a:gd name="connsiteX3565" fmla="*/ 1276880 w 6634280"/>
                <a:gd name="connsiteY3565" fmla="*/ 486038 h 1738203"/>
                <a:gd name="connsiteX3566" fmla="*/ 5774789 w 6634280"/>
                <a:gd name="connsiteY3566" fmla="*/ 486038 h 1738203"/>
                <a:gd name="connsiteX3567" fmla="*/ 5774789 w 6634280"/>
                <a:gd name="connsiteY3567" fmla="*/ 488784 h 1738203"/>
                <a:gd name="connsiteX3568" fmla="*/ 5772043 w 6634280"/>
                <a:gd name="connsiteY3568" fmla="*/ 491530 h 1738203"/>
                <a:gd name="connsiteX3569" fmla="*/ 5772043 w 6634280"/>
                <a:gd name="connsiteY3569" fmla="*/ 494276 h 1738203"/>
                <a:gd name="connsiteX3570" fmla="*/ 5777535 w 6634280"/>
                <a:gd name="connsiteY3570" fmla="*/ 491530 h 1738203"/>
                <a:gd name="connsiteX3571" fmla="*/ 5780281 w 6634280"/>
                <a:gd name="connsiteY3571" fmla="*/ 488784 h 1738203"/>
                <a:gd name="connsiteX3572" fmla="*/ 5777535 w 6634280"/>
                <a:gd name="connsiteY3572" fmla="*/ 488784 h 1738203"/>
                <a:gd name="connsiteX3573" fmla="*/ 5777535 w 6634280"/>
                <a:gd name="connsiteY3573" fmla="*/ 486038 h 1738203"/>
                <a:gd name="connsiteX3574" fmla="*/ 5582571 w 6634280"/>
                <a:gd name="connsiteY3574" fmla="*/ 486038 h 1738203"/>
                <a:gd name="connsiteX3575" fmla="*/ 5582571 w 6634280"/>
                <a:gd name="connsiteY3575" fmla="*/ 499768 h 1738203"/>
                <a:gd name="connsiteX3576" fmla="*/ 5585317 w 6634280"/>
                <a:gd name="connsiteY3576" fmla="*/ 499768 h 1738203"/>
                <a:gd name="connsiteX3577" fmla="*/ 5585317 w 6634280"/>
                <a:gd name="connsiteY3577" fmla="*/ 497022 h 1738203"/>
                <a:gd name="connsiteX3578" fmla="*/ 5588063 w 6634280"/>
                <a:gd name="connsiteY3578" fmla="*/ 497022 h 1738203"/>
                <a:gd name="connsiteX3579" fmla="*/ 5585317 w 6634280"/>
                <a:gd name="connsiteY3579" fmla="*/ 494276 h 1738203"/>
                <a:gd name="connsiteX3580" fmla="*/ 5588063 w 6634280"/>
                <a:gd name="connsiteY3580" fmla="*/ 486038 h 1738203"/>
                <a:gd name="connsiteX3581" fmla="*/ 1554223 w 6634280"/>
                <a:gd name="connsiteY3581" fmla="*/ 480546 h 1738203"/>
                <a:gd name="connsiteX3582" fmla="*/ 1545985 w 6634280"/>
                <a:gd name="connsiteY3582" fmla="*/ 483292 h 1738203"/>
                <a:gd name="connsiteX3583" fmla="*/ 1545985 w 6634280"/>
                <a:gd name="connsiteY3583" fmla="*/ 488784 h 1738203"/>
                <a:gd name="connsiteX3584" fmla="*/ 1551477 w 6634280"/>
                <a:gd name="connsiteY3584" fmla="*/ 486038 h 1738203"/>
                <a:gd name="connsiteX3585" fmla="*/ 1515779 w 6634280"/>
                <a:gd name="connsiteY3585" fmla="*/ 480546 h 1738203"/>
                <a:gd name="connsiteX3586" fmla="*/ 1515779 w 6634280"/>
                <a:gd name="connsiteY3586" fmla="*/ 486038 h 1738203"/>
                <a:gd name="connsiteX3587" fmla="*/ 1515779 w 6634280"/>
                <a:gd name="connsiteY3587" fmla="*/ 491530 h 1738203"/>
                <a:gd name="connsiteX3588" fmla="*/ 1518526 w 6634280"/>
                <a:gd name="connsiteY3588" fmla="*/ 494276 h 1738203"/>
                <a:gd name="connsiteX3589" fmla="*/ 1515779 w 6634280"/>
                <a:gd name="connsiteY3589" fmla="*/ 497022 h 1738203"/>
                <a:gd name="connsiteX3590" fmla="*/ 1518526 w 6634280"/>
                <a:gd name="connsiteY3590" fmla="*/ 499768 h 1738203"/>
                <a:gd name="connsiteX3591" fmla="*/ 1521272 w 6634280"/>
                <a:gd name="connsiteY3591" fmla="*/ 499768 h 1738203"/>
                <a:gd name="connsiteX3592" fmla="*/ 1529509 w 6634280"/>
                <a:gd name="connsiteY3592" fmla="*/ 497022 h 1738203"/>
                <a:gd name="connsiteX3593" fmla="*/ 1529509 w 6634280"/>
                <a:gd name="connsiteY3593" fmla="*/ 502514 h 1738203"/>
                <a:gd name="connsiteX3594" fmla="*/ 1532255 w 6634280"/>
                <a:gd name="connsiteY3594" fmla="*/ 505260 h 1738203"/>
                <a:gd name="connsiteX3595" fmla="*/ 1535002 w 6634280"/>
                <a:gd name="connsiteY3595" fmla="*/ 508006 h 1738203"/>
                <a:gd name="connsiteX3596" fmla="*/ 1532255 w 6634280"/>
                <a:gd name="connsiteY3596" fmla="*/ 510752 h 1738203"/>
                <a:gd name="connsiteX3597" fmla="*/ 1535002 w 6634280"/>
                <a:gd name="connsiteY3597" fmla="*/ 510752 h 1738203"/>
                <a:gd name="connsiteX3598" fmla="*/ 1535002 w 6634280"/>
                <a:gd name="connsiteY3598" fmla="*/ 513498 h 1738203"/>
                <a:gd name="connsiteX3599" fmla="*/ 1535002 w 6634280"/>
                <a:gd name="connsiteY3599" fmla="*/ 516244 h 1738203"/>
                <a:gd name="connsiteX3600" fmla="*/ 1540493 w 6634280"/>
                <a:gd name="connsiteY3600" fmla="*/ 516244 h 1738203"/>
                <a:gd name="connsiteX3601" fmla="*/ 1543239 w 6634280"/>
                <a:gd name="connsiteY3601" fmla="*/ 518990 h 1738203"/>
                <a:gd name="connsiteX3602" fmla="*/ 1554223 w 6634280"/>
                <a:gd name="connsiteY3602" fmla="*/ 524482 h 1738203"/>
                <a:gd name="connsiteX3603" fmla="*/ 1551477 w 6634280"/>
                <a:gd name="connsiteY3603" fmla="*/ 518990 h 1738203"/>
                <a:gd name="connsiteX3604" fmla="*/ 1545985 w 6634280"/>
                <a:gd name="connsiteY3604" fmla="*/ 516244 h 1738203"/>
                <a:gd name="connsiteX3605" fmla="*/ 1543239 w 6634280"/>
                <a:gd name="connsiteY3605" fmla="*/ 510752 h 1738203"/>
                <a:gd name="connsiteX3606" fmla="*/ 1540493 w 6634280"/>
                <a:gd name="connsiteY3606" fmla="*/ 505260 h 1738203"/>
                <a:gd name="connsiteX3607" fmla="*/ 1543239 w 6634280"/>
                <a:gd name="connsiteY3607" fmla="*/ 505260 h 1738203"/>
                <a:gd name="connsiteX3608" fmla="*/ 1543239 w 6634280"/>
                <a:gd name="connsiteY3608" fmla="*/ 499768 h 1738203"/>
                <a:gd name="connsiteX3609" fmla="*/ 1540493 w 6634280"/>
                <a:gd name="connsiteY3609" fmla="*/ 494276 h 1738203"/>
                <a:gd name="connsiteX3610" fmla="*/ 1526763 w 6634280"/>
                <a:gd name="connsiteY3610" fmla="*/ 494276 h 1738203"/>
                <a:gd name="connsiteX3611" fmla="*/ 1526763 w 6634280"/>
                <a:gd name="connsiteY3611" fmla="*/ 488784 h 1738203"/>
                <a:gd name="connsiteX3612" fmla="*/ 1524017 w 6634280"/>
                <a:gd name="connsiteY3612" fmla="*/ 480546 h 1738203"/>
                <a:gd name="connsiteX3613" fmla="*/ 1408686 w 6634280"/>
                <a:gd name="connsiteY3613" fmla="*/ 477800 h 1738203"/>
                <a:gd name="connsiteX3614" fmla="*/ 1403194 w 6634280"/>
                <a:gd name="connsiteY3614" fmla="*/ 480546 h 1738203"/>
                <a:gd name="connsiteX3615" fmla="*/ 1400448 w 6634280"/>
                <a:gd name="connsiteY3615" fmla="*/ 483292 h 1738203"/>
                <a:gd name="connsiteX3616" fmla="*/ 1403194 w 6634280"/>
                <a:gd name="connsiteY3616" fmla="*/ 486038 h 1738203"/>
                <a:gd name="connsiteX3617" fmla="*/ 1408686 w 6634280"/>
                <a:gd name="connsiteY3617" fmla="*/ 486038 h 1738203"/>
                <a:gd name="connsiteX3618" fmla="*/ 422880 w 6634280"/>
                <a:gd name="connsiteY3618" fmla="*/ 477800 h 1738203"/>
                <a:gd name="connsiteX3619" fmla="*/ 395421 w 6634280"/>
                <a:gd name="connsiteY3619" fmla="*/ 483292 h 1738203"/>
                <a:gd name="connsiteX3620" fmla="*/ 381691 w 6634280"/>
                <a:gd name="connsiteY3620" fmla="*/ 486038 h 1738203"/>
                <a:gd name="connsiteX3621" fmla="*/ 365215 w 6634280"/>
                <a:gd name="connsiteY3621" fmla="*/ 486038 h 1738203"/>
                <a:gd name="connsiteX3622" fmla="*/ 370707 w 6634280"/>
                <a:gd name="connsiteY3622" fmla="*/ 491530 h 1738203"/>
                <a:gd name="connsiteX3623" fmla="*/ 376199 w 6634280"/>
                <a:gd name="connsiteY3623" fmla="*/ 494276 h 1738203"/>
                <a:gd name="connsiteX3624" fmla="*/ 387183 w 6634280"/>
                <a:gd name="connsiteY3624" fmla="*/ 494276 h 1738203"/>
                <a:gd name="connsiteX3625" fmla="*/ 395421 w 6634280"/>
                <a:gd name="connsiteY3625" fmla="*/ 491530 h 1738203"/>
                <a:gd name="connsiteX3626" fmla="*/ 411897 w 6634280"/>
                <a:gd name="connsiteY3626" fmla="*/ 486038 h 1738203"/>
                <a:gd name="connsiteX3627" fmla="*/ 420134 w 6634280"/>
                <a:gd name="connsiteY3627" fmla="*/ 483292 h 1738203"/>
                <a:gd name="connsiteX3628" fmla="*/ 5697902 w 6634280"/>
                <a:gd name="connsiteY3628" fmla="*/ 475054 h 1738203"/>
                <a:gd name="connsiteX3629" fmla="*/ 5697902 w 6634280"/>
                <a:gd name="connsiteY3629" fmla="*/ 483292 h 1738203"/>
                <a:gd name="connsiteX3630" fmla="*/ 5703394 w 6634280"/>
                <a:gd name="connsiteY3630" fmla="*/ 486038 h 1738203"/>
                <a:gd name="connsiteX3631" fmla="*/ 5706140 w 6634280"/>
                <a:gd name="connsiteY3631" fmla="*/ 483292 h 1738203"/>
                <a:gd name="connsiteX3632" fmla="*/ 5706140 w 6634280"/>
                <a:gd name="connsiteY3632" fmla="*/ 480546 h 1738203"/>
                <a:gd name="connsiteX3633" fmla="*/ 5703394 w 6634280"/>
                <a:gd name="connsiteY3633" fmla="*/ 480546 h 1738203"/>
                <a:gd name="connsiteX3634" fmla="*/ 5700648 w 6634280"/>
                <a:gd name="connsiteY3634" fmla="*/ 477800 h 1738203"/>
                <a:gd name="connsiteX3635" fmla="*/ 5700648 w 6634280"/>
                <a:gd name="connsiteY3635" fmla="*/ 475054 h 1738203"/>
                <a:gd name="connsiteX3636" fmla="*/ 1386718 w 6634280"/>
                <a:gd name="connsiteY3636" fmla="*/ 475054 h 1738203"/>
                <a:gd name="connsiteX3637" fmla="*/ 1386718 w 6634280"/>
                <a:gd name="connsiteY3637" fmla="*/ 477800 h 1738203"/>
                <a:gd name="connsiteX3638" fmla="*/ 1381227 w 6634280"/>
                <a:gd name="connsiteY3638" fmla="*/ 477800 h 1738203"/>
                <a:gd name="connsiteX3639" fmla="*/ 1381227 w 6634280"/>
                <a:gd name="connsiteY3639" fmla="*/ 480546 h 1738203"/>
                <a:gd name="connsiteX3640" fmla="*/ 1392210 w 6634280"/>
                <a:gd name="connsiteY3640" fmla="*/ 480546 h 1738203"/>
                <a:gd name="connsiteX3641" fmla="*/ 1394958 w 6634280"/>
                <a:gd name="connsiteY3641" fmla="*/ 475054 h 1738203"/>
                <a:gd name="connsiteX3642" fmla="*/ 1389464 w 6634280"/>
                <a:gd name="connsiteY3642" fmla="*/ 475054 h 1738203"/>
                <a:gd name="connsiteX3643" fmla="*/ 475054 w 6634280"/>
                <a:gd name="connsiteY3643" fmla="*/ 475054 h 1738203"/>
                <a:gd name="connsiteX3644" fmla="*/ 461324 w 6634280"/>
                <a:gd name="connsiteY3644" fmla="*/ 477800 h 1738203"/>
                <a:gd name="connsiteX3645" fmla="*/ 458578 w 6634280"/>
                <a:gd name="connsiteY3645" fmla="*/ 480546 h 1738203"/>
                <a:gd name="connsiteX3646" fmla="*/ 458578 w 6634280"/>
                <a:gd name="connsiteY3646" fmla="*/ 486038 h 1738203"/>
                <a:gd name="connsiteX3647" fmla="*/ 469562 w 6634280"/>
                <a:gd name="connsiteY3647" fmla="*/ 483292 h 1738203"/>
                <a:gd name="connsiteX3648" fmla="*/ 477800 w 6634280"/>
                <a:gd name="connsiteY3648" fmla="*/ 483292 h 1738203"/>
                <a:gd name="connsiteX3649" fmla="*/ 486038 w 6634280"/>
                <a:gd name="connsiteY3649" fmla="*/ 480546 h 1738203"/>
                <a:gd name="connsiteX3650" fmla="*/ 497022 w 6634280"/>
                <a:gd name="connsiteY3650" fmla="*/ 480546 h 1738203"/>
                <a:gd name="connsiteX3651" fmla="*/ 499768 w 6634280"/>
                <a:gd name="connsiteY3651" fmla="*/ 483292 h 1738203"/>
                <a:gd name="connsiteX3652" fmla="*/ 499768 w 6634280"/>
                <a:gd name="connsiteY3652" fmla="*/ 486038 h 1738203"/>
                <a:gd name="connsiteX3653" fmla="*/ 505260 w 6634280"/>
                <a:gd name="connsiteY3653" fmla="*/ 483292 h 1738203"/>
                <a:gd name="connsiteX3654" fmla="*/ 505260 w 6634280"/>
                <a:gd name="connsiteY3654" fmla="*/ 480546 h 1738203"/>
                <a:gd name="connsiteX3655" fmla="*/ 497022 w 6634280"/>
                <a:gd name="connsiteY3655" fmla="*/ 480546 h 1738203"/>
                <a:gd name="connsiteX3656" fmla="*/ 488784 w 6634280"/>
                <a:gd name="connsiteY3656" fmla="*/ 477800 h 1738203"/>
                <a:gd name="connsiteX3657" fmla="*/ 5590809 w 6634280"/>
                <a:gd name="connsiteY3657" fmla="*/ 472308 h 1738203"/>
                <a:gd name="connsiteX3658" fmla="*/ 5588063 w 6634280"/>
                <a:gd name="connsiteY3658" fmla="*/ 477800 h 1738203"/>
                <a:gd name="connsiteX3659" fmla="*/ 5599047 w 6634280"/>
                <a:gd name="connsiteY3659" fmla="*/ 477800 h 1738203"/>
                <a:gd name="connsiteX3660" fmla="*/ 5599047 w 6634280"/>
                <a:gd name="connsiteY3660" fmla="*/ 472308 h 1738203"/>
                <a:gd name="connsiteX3661" fmla="*/ 1526763 w 6634280"/>
                <a:gd name="connsiteY3661" fmla="*/ 469562 h 1738203"/>
                <a:gd name="connsiteX3662" fmla="*/ 1526763 w 6634280"/>
                <a:gd name="connsiteY3662" fmla="*/ 472308 h 1738203"/>
                <a:gd name="connsiteX3663" fmla="*/ 1524017 w 6634280"/>
                <a:gd name="connsiteY3663" fmla="*/ 477800 h 1738203"/>
                <a:gd name="connsiteX3664" fmla="*/ 1532255 w 6634280"/>
                <a:gd name="connsiteY3664" fmla="*/ 477800 h 1738203"/>
                <a:gd name="connsiteX3665" fmla="*/ 1532255 w 6634280"/>
                <a:gd name="connsiteY3665" fmla="*/ 472308 h 1738203"/>
                <a:gd name="connsiteX3666" fmla="*/ 1496557 w 6634280"/>
                <a:gd name="connsiteY3666" fmla="*/ 466816 h 1738203"/>
                <a:gd name="connsiteX3667" fmla="*/ 1496557 w 6634280"/>
                <a:gd name="connsiteY3667" fmla="*/ 477800 h 1738203"/>
                <a:gd name="connsiteX3668" fmla="*/ 1504796 w 6634280"/>
                <a:gd name="connsiteY3668" fmla="*/ 475054 h 1738203"/>
                <a:gd name="connsiteX3669" fmla="*/ 1510287 w 6634280"/>
                <a:gd name="connsiteY3669" fmla="*/ 472308 h 1738203"/>
                <a:gd name="connsiteX3670" fmla="*/ 1510287 w 6634280"/>
                <a:gd name="connsiteY3670" fmla="*/ 469562 h 1738203"/>
                <a:gd name="connsiteX3671" fmla="*/ 1504796 w 6634280"/>
                <a:gd name="connsiteY3671" fmla="*/ 466816 h 1738203"/>
                <a:gd name="connsiteX3672" fmla="*/ 5651220 w 6634280"/>
                <a:gd name="connsiteY3672" fmla="*/ 466816 h 1738203"/>
                <a:gd name="connsiteX3673" fmla="*/ 5653966 w 6634280"/>
                <a:gd name="connsiteY3673" fmla="*/ 472308 h 1738203"/>
                <a:gd name="connsiteX3674" fmla="*/ 5653966 w 6634280"/>
                <a:gd name="connsiteY3674" fmla="*/ 475054 h 1738203"/>
                <a:gd name="connsiteX3675" fmla="*/ 5659458 w 6634280"/>
                <a:gd name="connsiteY3675" fmla="*/ 475054 h 1738203"/>
                <a:gd name="connsiteX3676" fmla="*/ 5656712 w 6634280"/>
                <a:gd name="connsiteY3676" fmla="*/ 466816 h 1738203"/>
                <a:gd name="connsiteX3677" fmla="*/ 1364751 w 6634280"/>
                <a:gd name="connsiteY3677" fmla="*/ 464070 h 1738203"/>
                <a:gd name="connsiteX3678" fmla="*/ 1362005 w 6634280"/>
                <a:gd name="connsiteY3678" fmla="*/ 472308 h 1738203"/>
                <a:gd name="connsiteX3679" fmla="*/ 1364751 w 6634280"/>
                <a:gd name="connsiteY3679" fmla="*/ 480546 h 1738203"/>
                <a:gd name="connsiteX3680" fmla="*/ 1370242 w 6634280"/>
                <a:gd name="connsiteY3680" fmla="*/ 480546 h 1738203"/>
                <a:gd name="connsiteX3681" fmla="*/ 1370242 w 6634280"/>
                <a:gd name="connsiteY3681" fmla="*/ 475054 h 1738203"/>
                <a:gd name="connsiteX3682" fmla="*/ 1372988 w 6634280"/>
                <a:gd name="connsiteY3682" fmla="*/ 472308 h 1738203"/>
                <a:gd name="connsiteX3683" fmla="*/ 1375736 w 6634280"/>
                <a:gd name="connsiteY3683" fmla="*/ 464070 h 1738203"/>
                <a:gd name="connsiteX3684" fmla="*/ 1370242 w 6634280"/>
                <a:gd name="connsiteY3684" fmla="*/ 464070 h 1738203"/>
                <a:gd name="connsiteX3685" fmla="*/ 5741837 w 6634280"/>
                <a:gd name="connsiteY3685" fmla="*/ 461324 h 1738203"/>
                <a:gd name="connsiteX3686" fmla="*/ 5741837 w 6634280"/>
                <a:gd name="connsiteY3686" fmla="*/ 466816 h 1738203"/>
                <a:gd name="connsiteX3687" fmla="*/ 5744583 w 6634280"/>
                <a:gd name="connsiteY3687" fmla="*/ 464070 h 1738203"/>
                <a:gd name="connsiteX3688" fmla="*/ 5747329 w 6634280"/>
                <a:gd name="connsiteY3688" fmla="*/ 461324 h 1738203"/>
                <a:gd name="connsiteX3689" fmla="*/ 1367496 w 6634280"/>
                <a:gd name="connsiteY3689" fmla="*/ 453086 h 1738203"/>
                <a:gd name="connsiteX3690" fmla="*/ 1367496 w 6634280"/>
                <a:gd name="connsiteY3690" fmla="*/ 455832 h 1738203"/>
                <a:gd name="connsiteX3691" fmla="*/ 1370242 w 6634280"/>
                <a:gd name="connsiteY3691" fmla="*/ 455832 h 1738203"/>
                <a:gd name="connsiteX3692" fmla="*/ 1372988 w 6634280"/>
                <a:gd name="connsiteY3692" fmla="*/ 458578 h 1738203"/>
                <a:gd name="connsiteX3693" fmla="*/ 1375736 w 6634280"/>
                <a:gd name="connsiteY3693" fmla="*/ 461324 h 1738203"/>
                <a:gd name="connsiteX3694" fmla="*/ 1375736 w 6634280"/>
                <a:gd name="connsiteY3694" fmla="*/ 455832 h 1738203"/>
                <a:gd name="connsiteX3695" fmla="*/ 1372988 w 6634280"/>
                <a:gd name="connsiteY3695" fmla="*/ 455832 h 1738203"/>
                <a:gd name="connsiteX3696" fmla="*/ 1372988 w 6634280"/>
                <a:gd name="connsiteY3696" fmla="*/ 453086 h 1738203"/>
                <a:gd name="connsiteX3697" fmla="*/ 1521272 w 6634280"/>
                <a:gd name="connsiteY3697" fmla="*/ 450340 h 1738203"/>
                <a:gd name="connsiteX3698" fmla="*/ 1515779 w 6634280"/>
                <a:gd name="connsiteY3698" fmla="*/ 453086 h 1738203"/>
                <a:gd name="connsiteX3699" fmla="*/ 1513033 w 6634280"/>
                <a:gd name="connsiteY3699" fmla="*/ 455832 h 1738203"/>
                <a:gd name="connsiteX3700" fmla="*/ 1518526 w 6634280"/>
                <a:gd name="connsiteY3700" fmla="*/ 458578 h 1738203"/>
                <a:gd name="connsiteX3701" fmla="*/ 1526763 w 6634280"/>
                <a:gd name="connsiteY3701" fmla="*/ 461324 h 1738203"/>
                <a:gd name="connsiteX3702" fmla="*/ 1524017 w 6634280"/>
                <a:gd name="connsiteY3702" fmla="*/ 461324 h 1738203"/>
                <a:gd name="connsiteX3703" fmla="*/ 1524017 w 6634280"/>
                <a:gd name="connsiteY3703" fmla="*/ 464070 h 1738203"/>
                <a:gd name="connsiteX3704" fmla="*/ 1529509 w 6634280"/>
                <a:gd name="connsiteY3704" fmla="*/ 464070 h 1738203"/>
                <a:gd name="connsiteX3705" fmla="*/ 1526763 w 6634280"/>
                <a:gd name="connsiteY3705" fmla="*/ 461324 h 1738203"/>
                <a:gd name="connsiteX3706" fmla="*/ 1529509 w 6634280"/>
                <a:gd name="connsiteY3706" fmla="*/ 455832 h 1738203"/>
                <a:gd name="connsiteX3707" fmla="*/ 1529509 w 6634280"/>
                <a:gd name="connsiteY3707" fmla="*/ 453086 h 1738203"/>
                <a:gd name="connsiteX3708" fmla="*/ 1524017 w 6634280"/>
                <a:gd name="connsiteY3708" fmla="*/ 450340 h 1738203"/>
                <a:gd name="connsiteX3709" fmla="*/ 1416924 w 6634280"/>
                <a:gd name="connsiteY3709" fmla="*/ 450340 h 1738203"/>
                <a:gd name="connsiteX3710" fmla="*/ 1414179 w 6634280"/>
                <a:gd name="connsiteY3710" fmla="*/ 453086 h 1738203"/>
                <a:gd name="connsiteX3711" fmla="*/ 1419670 w 6634280"/>
                <a:gd name="connsiteY3711" fmla="*/ 455832 h 1738203"/>
                <a:gd name="connsiteX3712" fmla="*/ 1425162 w 6634280"/>
                <a:gd name="connsiteY3712" fmla="*/ 455832 h 1738203"/>
                <a:gd name="connsiteX3713" fmla="*/ 1425162 w 6634280"/>
                <a:gd name="connsiteY3713" fmla="*/ 450340 h 1738203"/>
                <a:gd name="connsiteX3714" fmla="*/ 1469098 w 6634280"/>
                <a:gd name="connsiteY3714" fmla="*/ 447594 h 1738203"/>
                <a:gd name="connsiteX3715" fmla="*/ 1469098 w 6634280"/>
                <a:gd name="connsiteY3715" fmla="*/ 450340 h 1738203"/>
                <a:gd name="connsiteX3716" fmla="*/ 1466353 w 6634280"/>
                <a:gd name="connsiteY3716" fmla="*/ 450340 h 1738203"/>
                <a:gd name="connsiteX3717" fmla="*/ 1469098 w 6634280"/>
                <a:gd name="connsiteY3717" fmla="*/ 453086 h 1738203"/>
                <a:gd name="connsiteX3718" fmla="*/ 1469098 w 6634280"/>
                <a:gd name="connsiteY3718" fmla="*/ 455832 h 1738203"/>
                <a:gd name="connsiteX3719" fmla="*/ 1466353 w 6634280"/>
                <a:gd name="connsiteY3719" fmla="*/ 455832 h 1738203"/>
                <a:gd name="connsiteX3720" fmla="*/ 1463606 w 6634280"/>
                <a:gd name="connsiteY3720" fmla="*/ 455832 h 1738203"/>
                <a:gd name="connsiteX3721" fmla="*/ 1463606 w 6634280"/>
                <a:gd name="connsiteY3721" fmla="*/ 461324 h 1738203"/>
                <a:gd name="connsiteX3722" fmla="*/ 1466353 w 6634280"/>
                <a:gd name="connsiteY3722" fmla="*/ 461324 h 1738203"/>
                <a:gd name="connsiteX3723" fmla="*/ 1469098 w 6634280"/>
                <a:gd name="connsiteY3723" fmla="*/ 461324 h 1738203"/>
                <a:gd name="connsiteX3724" fmla="*/ 1469098 w 6634280"/>
                <a:gd name="connsiteY3724" fmla="*/ 464070 h 1738203"/>
                <a:gd name="connsiteX3725" fmla="*/ 1471844 w 6634280"/>
                <a:gd name="connsiteY3725" fmla="*/ 464070 h 1738203"/>
                <a:gd name="connsiteX3726" fmla="*/ 1471844 w 6634280"/>
                <a:gd name="connsiteY3726" fmla="*/ 458578 h 1738203"/>
                <a:gd name="connsiteX3727" fmla="*/ 1469098 w 6634280"/>
                <a:gd name="connsiteY3727" fmla="*/ 453086 h 1738203"/>
                <a:gd name="connsiteX3728" fmla="*/ 1474589 w 6634280"/>
                <a:gd name="connsiteY3728" fmla="*/ 453086 h 1738203"/>
                <a:gd name="connsiteX3729" fmla="*/ 1474589 w 6634280"/>
                <a:gd name="connsiteY3729" fmla="*/ 450340 h 1738203"/>
                <a:gd name="connsiteX3730" fmla="*/ 1301593 w 6634280"/>
                <a:gd name="connsiteY3730" fmla="*/ 444848 h 1738203"/>
                <a:gd name="connsiteX3731" fmla="*/ 1301593 w 6634280"/>
                <a:gd name="connsiteY3731" fmla="*/ 447594 h 1738203"/>
                <a:gd name="connsiteX3732" fmla="*/ 1298847 w 6634280"/>
                <a:gd name="connsiteY3732" fmla="*/ 447594 h 1738203"/>
                <a:gd name="connsiteX3733" fmla="*/ 1290611 w 6634280"/>
                <a:gd name="connsiteY3733" fmla="*/ 447594 h 1738203"/>
                <a:gd name="connsiteX3734" fmla="*/ 1293356 w 6634280"/>
                <a:gd name="connsiteY3734" fmla="*/ 453086 h 1738203"/>
                <a:gd name="connsiteX3735" fmla="*/ 1296101 w 6634280"/>
                <a:gd name="connsiteY3735" fmla="*/ 453086 h 1738203"/>
                <a:gd name="connsiteX3736" fmla="*/ 1298847 w 6634280"/>
                <a:gd name="connsiteY3736" fmla="*/ 453086 h 1738203"/>
                <a:gd name="connsiteX3737" fmla="*/ 1298847 w 6634280"/>
                <a:gd name="connsiteY3737" fmla="*/ 450340 h 1738203"/>
                <a:gd name="connsiteX3738" fmla="*/ 1301593 w 6634280"/>
                <a:gd name="connsiteY3738" fmla="*/ 453086 h 1738203"/>
                <a:gd name="connsiteX3739" fmla="*/ 1304341 w 6634280"/>
                <a:gd name="connsiteY3739" fmla="*/ 453086 h 1738203"/>
                <a:gd name="connsiteX3740" fmla="*/ 1307086 w 6634280"/>
                <a:gd name="connsiteY3740" fmla="*/ 453086 h 1738203"/>
                <a:gd name="connsiteX3741" fmla="*/ 1309832 w 6634280"/>
                <a:gd name="connsiteY3741" fmla="*/ 450340 h 1738203"/>
                <a:gd name="connsiteX3742" fmla="*/ 1309832 w 6634280"/>
                <a:gd name="connsiteY3742" fmla="*/ 444848 h 1738203"/>
                <a:gd name="connsiteX3743" fmla="*/ 1449877 w 6634280"/>
                <a:gd name="connsiteY3743" fmla="*/ 442102 h 1738203"/>
                <a:gd name="connsiteX3744" fmla="*/ 1444383 w 6634280"/>
                <a:gd name="connsiteY3744" fmla="*/ 444848 h 1738203"/>
                <a:gd name="connsiteX3745" fmla="*/ 1444383 w 6634280"/>
                <a:gd name="connsiteY3745" fmla="*/ 450340 h 1738203"/>
                <a:gd name="connsiteX3746" fmla="*/ 1444383 w 6634280"/>
                <a:gd name="connsiteY3746" fmla="*/ 455832 h 1738203"/>
                <a:gd name="connsiteX3747" fmla="*/ 1447130 w 6634280"/>
                <a:gd name="connsiteY3747" fmla="*/ 461324 h 1738203"/>
                <a:gd name="connsiteX3748" fmla="*/ 1436146 w 6634280"/>
                <a:gd name="connsiteY3748" fmla="*/ 461324 h 1738203"/>
                <a:gd name="connsiteX3749" fmla="*/ 1436146 w 6634280"/>
                <a:gd name="connsiteY3749" fmla="*/ 464070 h 1738203"/>
                <a:gd name="connsiteX3750" fmla="*/ 1438891 w 6634280"/>
                <a:gd name="connsiteY3750" fmla="*/ 469562 h 1738203"/>
                <a:gd name="connsiteX3751" fmla="*/ 1441637 w 6634280"/>
                <a:gd name="connsiteY3751" fmla="*/ 472308 h 1738203"/>
                <a:gd name="connsiteX3752" fmla="*/ 1441637 w 6634280"/>
                <a:gd name="connsiteY3752" fmla="*/ 480546 h 1738203"/>
                <a:gd name="connsiteX3753" fmla="*/ 1447130 w 6634280"/>
                <a:gd name="connsiteY3753" fmla="*/ 486038 h 1738203"/>
                <a:gd name="connsiteX3754" fmla="*/ 1452622 w 6634280"/>
                <a:gd name="connsiteY3754" fmla="*/ 486038 h 1738203"/>
                <a:gd name="connsiteX3755" fmla="*/ 1455368 w 6634280"/>
                <a:gd name="connsiteY3755" fmla="*/ 491530 h 1738203"/>
                <a:gd name="connsiteX3756" fmla="*/ 1463606 w 6634280"/>
                <a:gd name="connsiteY3756" fmla="*/ 486038 h 1738203"/>
                <a:gd name="connsiteX3757" fmla="*/ 1469098 w 6634280"/>
                <a:gd name="connsiteY3757" fmla="*/ 477800 h 1738203"/>
                <a:gd name="connsiteX3758" fmla="*/ 1463606 w 6634280"/>
                <a:gd name="connsiteY3758" fmla="*/ 477800 h 1738203"/>
                <a:gd name="connsiteX3759" fmla="*/ 1463606 w 6634280"/>
                <a:gd name="connsiteY3759" fmla="*/ 475054 h 1738203"/>
                <a:gd name="connsiteX3760" fmla="*/ 1460859 w 6634280"/>
                <a:gd name="connsiteY3760" fmla="*/ 469562 h 1738203"/>
                <a:gd name="connsiteX3761" fmla="*/ 1452622 w 6634280"/>
                <a:gd name="connsiteY3761" fmla="*/ 469562 h 1738203"/>
                <a:gd name="connsiteX3762" fmla="*/ 1447130 w 6634280"/>
                <a:gd name="connsiteY3762" fmla="*/ 469562 h 1738203"/>
                <a:gd name="connsiteX3763" fmla="*/ 1447130 w 6634280"/>
                <a:gd name="connsiteY3763" fmla="*/ 464070 h 1738203"/>
                <a:gd name="connsiteX3764" fmla="*/ 1449877 w 6634280"/>
                <a:gd name="connsiteY3764" fmla="*/ 461324 h 1738203"/>
                <a:gd name="connsiteX3765" fmla="*/ 1458113 w 6634280"/>
                <a:gd name="connsiteY3765" fmla="*/ 458578 h 1738203"/>
                <a:gd name="connsiteX3766" fmla="*/ 1455368 w 6634280"/>
                <a:gd name="connsiteY3766" fmla="*/ 447594 h 1738203"/>
                <a:gd name="connsiteX3767" fmla="*/ 1532255 w 6634280"/>
                <a:gd name="connsiteY3767" fmla="*/ 439356 h 1738203"/>
                <a:gd name="connsiteX3768" fmla="*/ 1532255 w 6634280"/>
                <a:gd name="connsiteY3768" fmla="*/ 442102 h 1738203"/>
                <a:gd name="connsiteX3769" fmla="*/ 1537748 w 6634280"/>
                <a:gd name="connsiteY3769" fmla="*/ 442102 h 1738203"/>
                <a:gd name="connsiteX3770" fmla="*/ 1540493 w 6634280"/>
                <a:gd name="connsiteY3770" fmla="*/ 444848 h 1738203"/>
                <a:gd name="connsiteX3771" fmla="*/ 1540493 w 6634280"/>
                <a:gd name="connsiteY3771" fmla="*/ 442102 h 1738203"/>
                <a:gd name="connsiteX3772" fmla="*/ 1543239 w 6634280"/>
                <a:gd name="connsiteY3772" fmla="*/ 442102 h 1738203"/>
                <a:gd name="connsiteX3773" fmla="*/ 1543239 w 6634280"/>
                <a:gd name="connsiteY3773" fmla="*/ 439356 h 1738203"/>
                <a:gd name="connsiteX3774" fmla="*/ 1535002 w 6634280"/>
                <a:gd name="connsiteY3774" fmla="*/ 439356 h 1738203"/>
                <a:gd name="connsiteX3775" fmla="*/ 1419670 w 6634280"/>
                <a:gd name="connsiteY3775" fmla="*/ 433864 h 1738203"/>
                <a:gd name="connsiteX3776" fmla="*/ 1414179 w 6634280"/>
                <a:gd name="connsiteY3776" fmla="*/ 436610 h 1738203"/>
                <a:gd name="connsiteX3777" fmla="*/ 1414179 w 6634280"/>
                <a:gd name="connsiteY3777" fmla="*/ 444848 h 1738203"/>
                <a:gd name="connsiteX3778" fmla="*/ 1425162 w 6634280"/>
                <a:gd name="connsiteY3778" fmla="*/ 444848 h 1738203"/>
                <a:gd name="connsiteX3779" fmla="*/ 1427907 w 6634280"/>
                <a:gd name="connsiteY3779" fmla="*/ 439356 h 1738203"/>
                <a:gd name="connsiteX3780" fmla="*/ 1427907 w 6634280"/>
                <a:gd name="connsiteY3780" fmla="*/ 436610 h 1738203"/>
                <a:gd name="connsiteX3781" fmla="*/ 1427907 w 6634280"/>
                <a:gd name="connsiteY3781" fmla="*/ 433864 h 1738203"/>
                <a:gd name="connsiteX3782" fmla="*/ 1392210 w 6634280"/>
                <a:gd name="connsiteY3782" fmla="*/ 433864 h 1738203"/>
                <a:gd name="connsiteX3783" fmla="*/ 1392210 w 6634280"/>
                <a:gd name="connsiteY3783" fmla="*/ 442102 h 1738203"/>
                <a:gd name="connsiteX3784" fmla="*/ 1400448 w 6634280"/>
                <a:gd name="connsiteY3784" fmla="*/ 442102 h 1738203"/>
                <a:gd name="connsiteX3785" fmla="*/ 1400448 w 6634280"/>
                <a:gd name="connsiteY3785" fmla="*/ 439356 h 1738203"/>
                <a:gd name="connsiteX3786" fmla="*/ 1403194 w 6634280"/>
                <a:gd name="connsiteY3786" fmla="*/ 436610 h 1738203"/>
                <a:gd name="connsiteX3787" fmla="*/ 1403194 w 6634280"/>
                <a:gd name="connsiteY3787" fmla="*/ 433864 h 1738203"/>
                <a:gd name="connsiteX3788" fmla="*/ 1397703 w 6634280"/>
                <a:gd name="connsiteY3788" fmla="*/ 433864 h 1738203"/>
                <a:gd name="connsiteX3789" fmla="*/ 1394958 w 6634280"/>
                <a:gd name="connsiteY3789" fmla="*/ 436610 h 1738203"/>
                <a:gd name="connsiteX3790" fmla="*/ 6134512 w 6634280"/>
                <a:gd name="connsiteY3790" fmla="*/ 431118 h 1738203"/>
                <a:gd name="connsiteX3791" fmla="*/ 6134512 w 6634280"/>
                <a:gd name="connsiteY3791" fmla="*/ 436610 h 1738203"/>
                <a:gd name="connsiteX3792" fmla="*/ 6129020 w 6634280"/>
                <a:gd name="connsiteY3792" fmla="*/ 436610 h 1738203"/>
                <a:gd name="connsiteX3793" fmla="*/ 6129020 w 6634280"/>
                <a:gd name="connsiteY3793" fmla="*/ 439356 h 1738203"/>
                <a:gd name="connsiteX3794" fmla="*/ 6137258 w 6634280"/>
                <a:gd name="connsiteY3794" fmla="*/ 439356 h 1738203"/>
                <a:gd name="connsiteX3795" fmla="*/ 6140004 w 6634280"/>
                <a:gd name="connsiteY3795" fmla="*/ 436610 h 1738203"/>
                <a:gd name="connsiteX3796" fmla="*/ 6140004 w 6634280"/>
                <a:gd name="connsiteY3796" fmla="*/ 433864 h 1738203"/>
                <a:gd name="connsiteX3797" fmla="*/ 6137258 w 6634280"/>
                <a:gd name="connsiteY3797" fmla="*/ 433864 h 1738203"/>
                <a:gd name="connsiteX3798" fmla="*/ 1471844 w 6634280"/>
                <a:gd name="connsiteY3798" fmla="*/ 428372 h 1738203"/>
                <a:gd name="connsiteX3799" fmla="*/ 1471844 w 6634280"/>
                <a:gd name="connsiteY3799" fmla="*/ 431118 h 1738203"/>
                <a:gd name="connsiteX3800" fmla="*/ 1471844 w 6634280"/>
                <a:gd name="connsiteY3800" fmla="*/ 433864 h 1738203"/>
                <a:gd name="connsiteX3801" fmla="*/ 1469098 w 6634280"/>
                <a:gd name="connsiteY3801" fmla="*/ 433864 h 1738203"/>
                <a:gd name="connsiteX3802" fmla="*/ 197710 w 6634280"/>
                <a:gd name="connsiteY3802" fmla="*/ 428372 h 1738203"/>
                <a:gd name="connsiteX3803" fmla="*/ 186726 w 6634280"/>
                <a:gd name="connsiteY3803" fmla="*/ 433864 h 1738203"/>
                <a:gd name="connsiteX3804" fmla="*/ 175743 w 6634280"/>
                <a:gd name="connsiteY3804" fmla="*/ 439356 h 1738203"/>
                <a:gd name="connsiteX3805" fmla="*/ 162012 w 6634280"/>
                <a:gd name="connsiteY3805" fmla="*/ 442102 h 1738203"/>
                <a:gd name="connsiteX3806" fmla="*/ 145537 w 6634280"/>
                <a:gd name="connsiteY3806" fmla="*/ 442102 h 1738203"/>
                <a:gd name="connsiteX3807" fmla="*/ 115331 w 6634280"/>
                <a:gd name="connsiteY3807" fmla="*/ 439356 h 1738203"/>
                <a:gd name="connsiteX3808" fmla="*/ 96109 w 6634280"/>
                <a:gd name="connsiteY3808" fmla="*/ 442102 h 1738203"/>
                <a:gd name="connsiteX3809" fmla="*/ 71395 w 6634280"/>
                <a:gd name="connsiteY3809" fmla="*/ 447594 h 1738203"/>
                <a:gd name="connsiteX3810" fmla="*/ 21968 w 6634280"/>
                <a:gd name="connsiteY3810" fmla="*/ 466816 h 1738203"/>
                <a:gd name="connsiteX3811" fmla="*/ 0 w 6634280"/>
                <a:gd name="connsiteY3811" fmla="*/ 447594 h 1738203"/>
                <a:gd name="connsiteX3812" fmla="*/ 6161972 w 6634280"/>
                <a:gd name="connsiteY3812" fmla="*/ 428372 h 1738203"/>
                <a:gd name="connsiteX3813" fmla="*/ 6161972 w 6634280"/>
                <a:gd name="connsiteY3813" fmla="*/ 431118 h 1738203"/>
                <a:gd name="connsiteX3814" fmla="*/ 6159226 w 6634280"/>
                <a:gd name="connsiteY3814" fmla="*/ 433864 h 1738203"/>
                <a:gd name="connsiteX3815" fmla="*/ 6161972 w 6634280"/>
                <a:gd name="connsiteY3815" fmla="*/ 433864 h 1738203"/>
                <a:gd name="connsiteX3816" fmla="*/ 6167464 w 6634280"/>
                <a:gd name="connsiteY3816" fmla="*/ 431118 h 1738203"/>
                <a:gd name="connsiteX3817" fmla="*/ 6167464 w 6634280"/>
                <a:gd name="connsiteY3817" fmla="*/ 428372 h 1738203"/>
                <a:gd name="connsiteX3818" fmla="*/ 1507541 w 6634280"/>
                <a:gd name="connsiteY3818" fmla="*/ 425626 h 1738203"/>
                <a:gd name="connsiteX3819" fmla="*/ 1507541 w 6634280"/>
                <a:gd name="connsiteY3819" fmla="*/ 431118 h 1738203"/>
                <a:gd name="connsiteX3820" fmla="*/ 1515779 w 6634280"/>
                <a:gd name="connsiteY3820" fmla="*/ 431118 h 1738203"/>
                <a:gd name="connsiteX3821" fmla="*/ 1513033 w 6634280"/>
                <a:gd name="connsiteY3821" fmla="*/ 428372 h 1738203"/>
                <a:gd name="connsiteX3822" fmla="*/ 1496557 w 6634280"/>
                <a:gd name="connsiteY3822" fmla="*/ 425626 h 1738203"/>
                <a:gd name="connsiteX3823" fmla="*/ 1491065 w 6634280"/>
                <a:gd name="connsiteY3823" fmla="*/ 428372 h 1738203"/>
                <a:gd name="connsiteX3824" fmla="*/ 1488320 w 6634280"/>
                <a:gd name="connsiteY3824" fmla="*/ 431118 h 1738203"/>
                <a:gd name="connsiteX3825" fmla="*/ 1496557 w 6634280"/>
                <a:gd name="connsiteY3825" fmla="*/ 431118 h 1738203"/>
                <a:gd name="connsiteX3826" fmla="*/ 304803 w 6634280"/>
                <a:gd name="connsiteY3826" fmla="*/ 425626 h 1738203"/>
                <a:gd name="connsiteX3827" fmla="*/ 299311 w 6634280"/>
                <a:gd name="connsiteY3827" fmla="*/ 428372 h 1738203"/>
                <a:gd name="connsiteX3828" fmla="*/ 296565 w 6634280"/>
                <a:gd name="connsiteY3828" fmla="*/ 431118 h 1738203"/>
                <a:gd name="connsiteX3829" fmla="*/ 293820 w 6634280"/>
                <a:gd name="connsiteY3829" fmla="*/ 436610 h 1738203"/>
                <a:gd name="connsiteX3830" fmla="*/ 299311 w 6634280"/>
                <a:gd name="connsiteY3830" fmla="*/ 436610 h 1738203"/>
                <a:gd name="connsiteX3831" fmla="*/ 302057 w 6634280"/>
                <a:gd name="connsiteY3831" fmla="*/ 439356 h 1738203"/>
                <a:gd name="connsiteX3832" fmla="*/ 307549 w 6634280"/>
                <a:gd name="connsiteY3832" fmla="*/ 444848 h 1738203"/>
                <a:gd name="connsiteX3833" fmla="*/ 310295 w 6634280"/>
                <a:gd name="connsiteY3833" fmla="*/ 439356 h 1738203"/>
                <a:gd name="connsiteX3834" fmla="*/ 313041 w 6634280"/>
                <a:gd name="connsiteY3834" fmla="*/ 433864 h 1738203"/>
                <a:gd name="connsiteX3835" fmla="*/ 310295 w 6634280"/>
                <a:gd name="connsiteY3835" fmla="*/ 431118 h 1738203"/>
                <a:gd name="connsiteX3836" fmla="*/ 307549 w 6634280"/>
                <a:gd name="connsiteY3836" fmla="*/ 428372 h 1738203"/>
                <a:gd name="connsiteX3837" fmla="*/ 6450300 w 6634280"/>
                <a:gd name="connsiteY3837" fmla="*/ 425626 h 1738203"/>
                <a:gd name="connsiteX3838" fmla="*/ 6450300 w 6634280"/>
                <a:gd name="connsiteY3838" fmla="*/ 428372 h 1738203"/>
                <a:gd name="connsiteX3839" fmla="*/ 6453046 w 6634280"/>
                <a:gd name="connsiteY3839" fmla="*/ 431118 h 1738203"/>
                <a:gd name="connsiteX3840" fmla="*/ 6458538 w 6634280"/>
                <a:gd name="connsiteY3840" fmla="*/ 431118 h 1738203"/>
                <a:gd name="connsiteX3841" fmla="*/ 6458538 w 6634280"/>
                <a:gd name="connsiteY3841" fmla="*/ 428372 h 1738203"/>
                <a:gd name="connsiteX3842" fmla="*/ 6453046 w 6634280"/>
                <a:gd name="connsiteY3842" fmla="*/ 425626 h 1738203"/>
                <a:gd name="connsiteX3843" fmla="*/ 6307509 w 6634280"/>
                <a:gd name="connsiteY3843" fmla="*/ 422880 h 1738203"/>
                <a:gd name="connsiteX3844" fmla="*/ 6307509 w 6634280"/>
                <a:gd name="connsiteY3844" fmla="*/ 428372 h 1738203"/>
                <a:gd name="connsiteX3845" fmla="*/ 6313001 w 6634280"/>
                <a:gd name="connsiteY3845" fmla="*/ 428372 h 1738203"/>
                <a:gd name="connsiteX3846" fmla="*/ 6313001 w 6634280"/>
                <a:gd name="connsiteY3846" fmla="*/ 422880 h 1738203"/>
                <a:gd name="connsiteX3847" fmla="*/ 6200416 w 6634280"/>
                <a:gd name="connsiteY3847" fmla="*/ 422880 h 1738203"/>
                <a:gd name="connsiteX3848" fmla="*/ 6200416 w 6634280"/>
                <a:gd name="connsiteY3848" fmla="*/ 428372 h 1738203"/>
                <a:gd name="connsiteX3849" fmla="*/ 6208654 w 6634280"/>
                <a:gd name="connsiteY3849" fmla="*/ 428372 h 1738203"/>
                <a:gd name="connsiteX3850" fmla="*/ 6208654 w 6634280"/>
                <a:gd name="connsiteY3850" fmla="*/ 431118 h 1738203"/>
                <a:gd name="connsiteX3851" fmla="*/ 6211400 w 6634280"/>
                <a:gd name="connsiteY3851" fmla="*/ 433864 h 1738203"/>
                <a:gd name="connsiteX3852" fmla="*/ 6208654 w 6634280"/>
                <a:gd name="connsiteY3852" fmla="*/ 436610 h 1738203"/>
                <a:gd name="connsiteX3853" fmla="*/ 6208654 w 6634280"/>
                <a:gd name="connsiteY3853" fmla="*/ 439356 h 1738203"/>
                <a:gd name="connsiteX3854" fmla="*/ 6214146 w 6634280"/>
                <a:gd name="connsiteY3854" fmla="*/ 433864 h 1738203"/>
                <a:gd name="connsiteX3855" fmla="*/ 6216892 w 6634280"/>
                <a:gd name="connsiteY3855" fmla="*/ 428372 h 1738203"/>
                <a:gd name="connsiteX3856" fmla="*/ 6214146 w 6634280"/>
                <a:gd name="connsiteY3856" fmla="*/ 425626 h 1738203"/>
                <a:gd name="connsiteX3857" fmla="*/ 6211400 w 6634280"/>
                <a:gd name="connsiteY3857" fmla="*/ 425626 h 1738203"/>
                <a:gd name="connsiteX3858" fmla="*/ 6208654 w 6634280"/>
                <a:gd name="connsiteY3858" fmla="*/ 425626 h 1738203"/>
                <a:gd name="connsiteX3859" fmla="*/ 6208654 w 6634280"/>
                <a:gd name="connsiteY3859" fmla="*/ 422880 h 1738203"/>
                <a:gd name="connsiteX3860" fmla="*/ 6205908 w 6634280"/>
                <a:gd name="connsiteY3860" fmla="*/ 425626 h 1738203"/>
                <a:gd name="connsiteX3861" fmla="*/ 6156480 w 6634280"/>
                <a:gd name="connsiteY3861" fmla="*/ 420134 h 1738203"/>
                <a:gd name="connsiteX3862" fmla="*/ 6153734 w 6634280"/>
                <a:gd name="connsiteY3862" fmla="*/ 422880 h 1738203"/>
                <a:gd name="connsiteX3863" fmla="*/ 6156480 w 6634280"/>
                <a:gd name="connsiteY3863" fmla="*/ 425626 h 1738203"/>
                <a:gd name="connsiteX3864" fmla="*/ 6159226 w 6634280"/>
                <a:gd name="connsiteY3864" fmla="*/ 428372 h 1738203"/>
                <a:gd name="connsiteX3865" fmla="*/ 6159226 w 6634280"/>
                <a:gd name="connsiteY3865" fmla="*/ 420134 h 1738203"/>
                <a:gd name="connsiteX3866" fmla="*/ 6189432 w 6634280"/>
                <a:gd name="connsiteY3866" fmla="*/ 417388 h 1738203"/>
                <a:gd name="connsiteX3867" fmla="*/ 6186686 w 6634280"/>
                <a:gd name="connsiteY3867" fmla="*/ 420134 h 1738203"/>
                <a:gd name="connsiteX3868" fmla="*/ 6186686 w 6634280"/>
                <a:gd name="connsiteY3868" fmla="*/ 428372 h 1738203"/>
                <a:gd name="connsiteX3869" fmla="*/ 6189432 w 6634280"/>
                <a:gd name="connsiteY3869" fmla="*/ 428372 h 1738203"/>
                <a:gd name="connsiteX3870" fmla="*/ 6192178 w 6634280"/>
                <a:gd name="connsiteY3870" fmla="*/ 425626 h 1738203"/>
                <a:gd name="connsiteX3871" fmla="*/ 6192178 w 6634280"/>
                <a:gd name="connsiteY3871" fmla="*/ 420134 h 1738203"/>
                <a:gd name="connsiteX3872" fmla="*/ 6194924 w 6634280"/>
                <a:gd name="connsiteY3872" fmla="*/ 417388 h 1738203"/>
                <a:gd name="connsiteX3873" fmla="*/ 6192178 w 6634280"/>
                <a:gd name="connsiteY3873" fmla="*/ 417388 h 1738203"/>
                <a:gd name="connsiteX3874" fmla="*/ 1460859 w 6634280"/>
                <a:gd name="connsiteY3874" fmla="*/ 417388 h 1738203"/>
                <a:gd name="connsiteX3875" fmla="*/ 1452622 w 6634280"/>
                <a:gd name="connsiteY3875" fmla="*/ 420134 h 1738203"/>
                <a:gd name="connsiteX3876" fmla="*/ 1452622 w 6634280"/>
                <a:gd name="connsiteY3876" fmla="*/ 422880 h 1738203"/>
                <a:gd name="connsiteX3877" fmla="*/ 1455368 w 6634280"/>
                <a:gd name="connsiteY3877" fmla="*/ 425626 h 1738203"/>
                <a:gd name="connsiteX3878" fmla="*/ 1455368 w 6634280"/>
                <a:gd name="connsiteY3878" fmla="*/ 428372 h 1738203"/>
                <a:gd name="connsiteX3879" fmla="*/ 1455368 w 6634280"/>
                <a:gd name="connsiteY3879" fmla="*/ 433864 h 1738203"/>
                <a:gd name="connsiteX3880" fmla="*/ 1466353 w 6634280"/>
                <a:gd name="connsiteY3880" fmla="*/ 436610 h 1738203"/>
                <a:gd name="connsiteX3881" fmla="*/ 1480081 w 6634280"/>
                <a:gd name="connsiteY3881" fmla="*/ 436610 h 1738203"/>
                <a:gd name="connsiteX3882" fmla="*/ 1477335 w 6634280"/>
                <a:gd name="connsiteY3882" fmla="*/ 431118 h 1738203"/>
                <a:gd name="connsiteX3883" fmla="*/ 1477335 w 6634280"/>
                <a:gd name="connsiteY3883" fmla="*/ 428372 h 1738203"/>
                <a:gd name="connsiteX3884" fmla="*/ 1474589 w 6634280"/>
                <a:gd name="connsiteY3884" fmla="*/ 428372 h 1738203"/>
                <a:gd name="connsiteX3885" fmla="*/ 1471844 w 6634280"/>
                <a:gd name="connsiteY3885" fmla="*/ 428372 h 1738203"/>
                <a:gd name="connsiteX3886" fmla="*/ 1474589 w 6634280"/>
                <a:gd name="connsiteY3886" fmla="*/ 425626 h 1738203"/>
                <a:gd name="connsiteX3887" fmla="*/ 1471844 w 6634280"/>
                <a:gd name="connsiteY3887" fmla="*/ 422880 h 1738203"/>
                <a:gd name="connsiteX3888" fmla="*/ 1471844 w 6634280"/>
                <a:gd name="connsiteY3888" fmla="*/ 417388 h 1738203"/>
                <a:gd name="connsiteX3889" fmla="*/ 1469098 w 6634280"/>
                <a:gd name="connsiteY3889" fmla="*/ 417388 h 1738203"/>
                <a:gd name="connsiteX3890" fmla="*/ 6203162 w 6634280"/>
                <a:gd name="connsiteY3890" fmla="*/ 411896 h 1738203"/>
                <a:gd name="connsiteX3891" fmla="*/ 6203162 w 6634280"/>
                <a:gd name="connsiteY3891" fmla="*/ 417388 h 1738203"/>
                <a:gd name="connsiteX3892" fmla="*/ 6208654 w 6634280"/>
                <a:gd name="connsiteY3892" fmla="*/ 417388 h 1738203"/>
                <a:gd name="connsiteX3893" fmla="*/ 6205908 w 6634280"/>
                <a:gd name="connsiteY3893" fmla="*/ 411896 h 1738203"/>
                <a:gd name="connsiteX3894" fmla="*/ 6087831 w 6634280"/>
                <a:gd name="connsiteY3894" fmla="*/ 411896 h 1738203"/>
                <a:gd name="connsiteX3895" fmla="*/ 6093323 w 6634280"/>
                <a:gd name="connsiteY3895" fmla="*/ 411896 h 1738203"/>
                <a:gd name="connsiteX3896" fmla="*/ 6087831 w 6634280"/>
                <a:gd name="connsiteY3896" fmla="*/ 412526 h 1738203"/>
                <a:gd name="connsiteX3897" fmla="*/ 1518526 w 6634280"/>
                <a:gd name="connsiteY3897" fmla="*/ 411896 h 1738203"/>
                <a:gd name="connsiteX3898" fmla="*/ 1515779 w 6634280"/>
                <a:gd name="connsiteY3898" fmla="*/ 414642 h 1738203"/>
                <a:gd name="connsiteX3899" fmla="*/ 1515779 w 6634280"/>
                <a:gd name="connsiteY3899" fmla="*/ 417388 h 1738203"/>
                <a:gd name="connsiteX3900" fmla="*/ 1518526 w 6634280"/>
                <a:gd name="connsiteY3900" fmla="*/ 417388 h 1738203"/>
                <a:gd name="connsiteX3901" fmla="*/ 1518526 w 6634280"/>
                <a:gd name="connsiteY3901" fmla="*/ 420134 h 1738203"/>
                <a:gd name="connsiteX3902" fmla="*/ 1521272 w 6634280"/>
                <a:gd name="connsiteY3902" fmla="*/ 420134 h 1738203"/>
                <a:gd name="connsiteX3903" fmla="*/ 1524017 w 6634280"/>
                <a:gd name="connsiteY3903" fmla="*/ 422880 h 1738203"/>
                <a:gd name="connsiteX3904" fmla="*/ 1526763 w 6634280"/>
                <a:gd name="connsiteY3904" fmla="*/ 422880 h 1738203"/>
                <a:gd name="connsiteX3905" fmla="*/ 1529509 w 6634280"/>
                <a:gd name="connsiteY3905" fmla="*/ 425626 h 1738203"/>
                <a:gd name="connsiteX3906" fmla="*/ 1529509 w 6634280"/>
                <a:gd name="connsiteY3906" fmla="*/ 420134 h 1738203"/>
                <a:gd name="connsiteX3907" fmla="*/ 1526763 w 6634280"/>
                <a:gd name="connsiteY3907" fmla="*/ 417388 h 1738203"/>
                <a:gd name="connsiteX3908" fmla="*/ 1526763 w 6634280"/>
                <a:gd name="connsiteY3908" fmla="*/ 414642 h 1738203"/>
                <a:gd name="connsiteX3909" fmla="*/ 1524017 w 6634280"/>
                <a:gd name="connsiteY3909" fmla="*/ 411896 h 1738203"/>
                <a:gd name="connsiteX3910" fmla="*/ 1491065 w 6634280"/>
                <a:gd name="connsiteY3910" fmla="*/ 409151 h 1738203"/>
                <a:gd name="connsiteX3911" fmla="*/ 1491065 w 6634280"/>
                <a:gd name="connsiteY3911" fmla="*/ 411896 h 1738203"/>
                <a:gd name="connsiteX3912" fmla="*/ 1488320 w 6634280"/>
                <a:gd name="connsiteY3912" fmla="*/ 411896 h 1738203"/>
                <a:gd name="connsiteX3913" fmla="*/ 1488320 w 6634280"/>
                <a:gd name="connsiteY3913" fmla="*/ 414642 h 1738203"/>
                <a:gd name="connsiteX3914" fmla="*/ 1496557 w 6634280"/>
                <a:gd name="connsiteY3914" fmla="*/ 414642 h 1738203"/>
                <a:gd name="connsiteX3915" fmla="*/ 1499304 w 6634280"/>
                <a:gd name="connsiteY3915" fmla="*/ 414642 h 1738203"/>
                <a:gd name="connsiteX3916" fmla="*/ 1499304 w 6634280"/>
                <a:gd name="connsiteY3916" fmla="*/ 411896 h 1738203"/>
                <a:gd name="connsiteX3917" fmla="*/ 1499304 w 6634280"/>
                <a:gd name="connsiteY3917" fmla="*/ 409151 h 1738203"/>
                <a:gd name="connsiteX3918" fmla="*/ 1496557 w 6634280"/>
                <a:gd name="connsiteY3918" fmla="*/ 409151 h 1738203"/>
                <a:gd name="connsiteX3919" fmla="*/ 1452622 w 6634280"/>
                <a:gd name="connsiteY3919" fmla="*/ 409151 h 1738203"/>
                <a:gd name="connsiteX3920" fmla="*/ 1447130 w 6634280"/>
                <a:gd name="connsiteY3920" fmla="*/ 411896 h 1738203"/>
                <a:gd name="connsiteX3921" fmla="*/ 1447130 w 6634280"/>
                <a:gd name="connsiteY3921" fmla="*/ 417388 h 1738203"/>
                <a:gd name="connsiteX3922" fmla="*/ 1452622 w 6634280"/>
                <a:gd name="connsiteY3922" fmla="*/ 414642 h 1738203"/>
                <a:gd name="connsiteX3923" fmla="*/ 1378481 w 6634280"/>
                <a:gd name="connsiteY3923" fmla="*/ 409151 h 1738203"/>
                <a:gd name="connsiteX3924" fmla="*/ 1378481 w 6634280"/>
                <a:gd name="connsiteY3924" fmla="*/ 411896 h 1738203"/>
                <a:gd name="connsiteX3925" fmla="*/ 1372988 w 6634280"/>
                <a:gd name="connsiteY3925" fmla="*/ 414642 h 1738203"/>
                <a:gd name="connsiteX3926" fmla="*/ 1372988 w 6634280"/>
                <a:gd name="connsiteY3926" fmla="*/ 425626 h 1738203"/>
                <a:gd name="connsiteX3927" fmla="*/ 1378481 w 6634280"/>
                <a:gd name="connsiteY3927" fmla="*/ 425626 h 1738203"/>
                <a:gd name="connsiteX3928" fmla="*/ 1378481 w 6634280"/>
                <a:gd name="connsiteY3928" fmla="*/ 417388 h 1738203"/>
                <a:gd name="connsiteX3929" fmla="*/ 1383972 w 6634280"/>
                <a:gd name="connsiteY3929" fmla="*/ 414642 h 1738203"/>
                <a:gd name="connsiteX3930" fmla="*/ 1389464 w 6634280"/>
                <a:gd name="connsiteY3930" fmla="*/ 417388 h 1738203"/>
                <a:gd name="connsiteX3931" fmla="*/ 1389464 w 6634280"/>
                <a:gd name="connsiteY3931" fmla="*/ 411896 h 1738203"/>
                <a:gd name="connsiteX3932" fmla="*/ 1386718 w 6634280"/>
                <a:gd name="connsiteY3932" fmla="*/ 411896 h 1738203"/>
                <a:gd name="connsiteX3933" fmla="*/ 1345529 w 6634280"/>
                <a:gd name="connsiteY3933" fmla="*/ 406405 h 1738203"/>
                <a:gd name="connsiteX3934" fmla="*/ 1342784 w 6634280"/>
                <a:gd name="connsiteY3934" fmla="*/ 409151 h 1738203"/>
                <a:gd name="connsiteX3935" fmla="*/ 1342784 w 6634280"/>
                <a:gd name="connsiteY3935" fmla="*/ 411896 h 1738203"/>
                <a:gd name="connsiteX3936" fmla="*/ 1342784 w 6634280"/>
                <a:gd name="connsiteY3936" fmla="*/ 414642 h 1738203"/>
                <a:gd name="connsiteX3937" fmla="*/ 1345529 w 6634280"/>
                <a:gd name="connsiteY3937" fmla="*/ 414642 h 1738203"/>
                <a:gd name="connsiteX3938" fmla="*/ 1348275 w 6634280"/>
                <a:gd name="connsiteY3938" fmla="*/ 411896 h 1738203"/>
                <a:gd name="connsiteX3939" fmla="*/ 1351020 w 6634280"/>
                <a:gd name="connsiteY3939" fmla="*/ 409151 h 1738203"/>
                <a:gd name="connsiteX3940" fmla="*/ 1348275 w 6634280"/>
                <a:gd name="connsiteY3940" fmla="*/ 406405 h 1738203"/>
                <a:gd name="connsiteX3941" fmla="*/ 6153734 w 6634280"/>
                <a:gd name="connsiteY3941" fmla="*/ 403658 h 1738203"/>
                <a:gd name="connsiteX3942" fmla="*/ 6153734 w 6634280"/>
                <a:gd name="connsiteY3942" fmla="*/ 403964 h 1738203"/>
                <a:gd name="connsiteX3943" fmla="*/ 6152361 w 6634280"/>
                <a:gd name="connsiteY3943" fmla="*/ 404116 h 1738203"/>
                <a:gd name="connsiteX3944" fmla="*/ 472308 w 6634280"/>
                <a:gd name="connsiteY3944" fmla="*/ 400913 h 1738203"/>
                <a:gd name="connsiteX3945" fmla="*/ 464070 w 6634280"/>
                <a:gd name="connsiteY3945" fmla="*/ 409151 h 1738203"/>
                <a:gd name="connsiteX3946" fmla="*/ 455832 w 6634280"/>
                <a:gd name="connsiteY3946" fmla="*/ 414642 h 1738203"/>
                <a:gd name="connsiteX3947" fmla="*/ 447594 w 6634280"/>
                <a:gd name="connsiteY3947" fmla="*/ 417388 h 1738203"/>
                <a:gd name="connsiteX3948" fmla="*/ 436610 w 6634280"/>
                <a:gd name="connsiteY3948" fmla="*/ 420134 h 1738203"/>
                <a:gd name="connsiteX3949" fmla="*/ 428372 w 6634280"/>
                <a:gd name="connsiteY3949" fmla="*/ 422880 h 1738203"/>
                <a:gd name="connsiteX3950" fmla="*/ 420134 w 6634280"/>
                <a:gd name="connsiteY3950" fmla="*/ 428372 h 1738203"/>
                <a:gd name="connsiteX3951" fmla="*/ 409150 w 6634280"/>
                <a:gd name="connsiteY3951" fmla="*/ 431118 h 1738203"/>
                <a:gd name="connsiteX3952" fmla="*/ 395421 w 6634280"/>
                <a:gd name="connsiteY3952" fmla="*/ 431118 h 1738203"/>
                <a:gd name="connsiteX3953" fmla="*/ 384437 w 6634280"/>
                <a:gd name="connsiteY3953" fmla="*/ 431118 h 1738203"/>
                <a:gd name="connsiteX3954" fmla="*/ 362469 w 6634280"/>
                <a:gd name="connsiteY3954" fmla="*/ 425626 h 1738203"/>
                <a:gd name="connsiteX3955" fmla="*/ 343247 w 6634280"/>
                <a:gd name="connsiteY3955" fmla="*/ 422880 h 1738203"/>
                <a:gd name="connsiteX3956" fmla="*/ 332263 w 6634280"/>
                <a:gd name="connsiteY3956" fmla="*/ 425626 h 1738203"/>
                <a:gd name="connsiteX3957" fmla="*/ 321279 w 6634280"/>
                <a:gd name="connsiteY3957" fmla="*/ 431118 h 1738203"/>
                <a:gd name="connsiteX3958" fmla="*/ 315787 w 6634280"/>
                <a:gd name="connsiteY3958" fmla="*/ 431118 h 1738203"/>
                <a:gd name="connsiteX3959" fmla="*/ 326771 w 6634280"/>
                <a:gd name="connsiteY3959" fmla="*/ 436610 h 1738203"/>
                <a:gd name="connsiteX3960" fmla="*/ 340501 w 6634280"/>
                <a:gd name="connsiteY3960" fmla="*/ 442102 h 1738203"/>
                <a:gd name="connsiteX3961" fmla="*/ 356977 w 6634280"/>
                <a:gd name="connsiteY3961" fmla="*/ 442102 h 1738203"/>
                <a:gd name="connsiteX3962" fmla="*/ 376199 w 6634280"/>
                <a:gd name="connsiteY3962" fmla="*/ 442102 h 1738203"/>
                <a:gd name="connsiteX3963" fmla="*/ 417389 w 6634280"/>
                <a:gd name="connsiteY3963" fmla="*/ 436610 h 1738203"/>
                <a:gd name="connsiteX3964" fmla="*/ 461324 w 6634280"/>
                <a:gd name="connsiteY3964" fmla="*/ 431118 h 1738203"/>
                <a:gd name="connsiteX3965" fmla="*/ 497022 w 6634280"/>
                <a:gd name="connsiteY3965" fmla="*/ 428372 h 1738203"/>
                <a:gd name="connsiteX3966" fmla="*/ 513498 w 6634280"/>
                <a:gd name="connsiteY3966" fmla="*/ 431118 h 1738203"/>
                <a:gd name="connsiteX3967" fmla="*/ 527228 w 6634280"/>
                <a:gd name="connsiteY3967" fmla="*/ 433864 h 1738203"/>
                <a:gd name="connsiteX3968" fmla="*/ 535466 w 6634280"/>
                <a:gd name="connsiteY3968" fmla="*/ 442102 h 1738203"/>
                <a:gd name="connsiteX3969" fmla="*/ 538212 w 6634280"/>
                <a:gd name="connsiteY3969" fmla="*/ 453086 h 1738203"/>
                <a:gd name="connsiteX3970" fmla="*/ 535466 w 6634280"/>
                <a:gd name="connsiteY3970" fmla="*/ 466816 h 1738203"/>
                <a:gd name="connsiteX3971" fmla="*/ 529974 w 6634280"/>
                <a:gd name="connsiteY3971" fmla="*/ 488784 h 1738203"/>
                <a:gd name="connsiteX3972" fmla="*/ 546450 w 6634280"/>
                <a:gd name="connsiteY3972" fmla="*/ 491530 h 1738203"/>
                <a:gd name="connsiteX3973" fmla="*/ 568417 w 6634280"/>
                <a:gd name="connsiteY3973" fmla="*/ 494276 h 1738203"/>
                <a:gd name="connsiteX3974" fmla="*/ 568417 w 6634280"/>
                <a:gd name="connsiteY3974" fmla="*/ 488784 h 1738203"/>
                <a:gd name="connsiteX3975" fmla="*/ 565671 w 6634280"/>
                <a:gd name="connsiteY3975" fmla="*/ 486038 h 1738203"/>
                <a:gd name="connsiteX3976" fmla="*/ 560179 w 6634280"/>
                <a:gd name="connsiteY3976" fmla="*/ 480546 h 1738203"/>
                <a:gd name="connsiteX3977" fmla="*/ 554687 w 6634280"/>
                <a:gd name="connsiteY3977" fmla="*/ 472308 h 1738203"/>
                <a:gd name="connsiteX3978" fmla="*/ 551942 w 6634280"/>
                <a:gd name="connsiteY3978" fmla="*/ 466816 h 1738203"/>
                <a:gd name="connsiteX3979" fmla="*/ 554687 w 6634280"/>
                <a:gd name="connsiteY3979" fmla="*/ 461324 h 1738203"/>
                <a:gd name="connsiteX3980" fmla="*/ 560179 w 6634280"/>
                <a:gd name="connsiteY3980" fmla="*/ 461324 h 1738203"/>
                <a:gd name="connsiteX3981" fmla="*/ 565671 w 6634280"/>
                <a:gd name="connsiteY3981" fmla="*/ 461324 h 1738203"/>
                <a:gd name="connsiteX3982" fmla="*/ 573909 w 6634280"/>
                <a:gd name="connsiteY3982" fmla="*/ 458578 h 1738203"/>
                <a:gd name="connsiteX3983" fmla="*/ 579401 w 6634280"/>
                <a:gd name="connsiteY3983" fmla="*/ 455832 h 1738203"/>
                <a:gd name="connsiteX3984" fmla="*/ 568417 w 6634280"/>
                <a:gd name="connsiteY3984" fmla="*/ 450340 h 1738203"/>
                <a:gd name="connsiteX3985" fmla="*/ 562925 w 6634280"/>
                <a:gd name="connsiteY3985" fmla="*/ 444848 h 1738203"/>
                <a:gd name="connsiteX3986" fmla="*/ 560179 w 6634280"/>
                <a:gd name="connsiteY3986" fmla="*/ 433864 h 1738203"/>
                <a:gd name="connsiteX3987" fmla="*/ 557433 w 6634280"/>
                <a:gd name="connsiteY3987" fmla="*/ 422880 h 1738203"/>
                <a:gd name="connsiteX3988" fmla="*/ 557433 w 6634280"/>
                <a:gd name="connsiteY3988" fmla="*/ 414642 h 1738203"/>
                <a:gd name="connsiteX3989" fmla="*/ 551942 w 6634280"/>
                <a:gd name="connsiteY3989" fmla="*/ 406405 h 1738203"/>
                <a:gd name="connsiteX3990" fmla="*/ 543703 w 6634280"/>
                <a:gd name="connsiteY3990" fmla="*/ 400913 h 1738203"/>
                <a:gd name="connsiteX3991" fmla="*/ 529974 w 6634280"/>
                <a:gd name="connsiteY3991" fmla="*/ 400913 h 1738203"/>
                <a:gd name="connsiteX3992" fmla="*/ 529974 w 6634280"/>
                <a:gd name="connsiteY3992" fmla="*/ 403659 h 1738203"/>
                <a:gd name="connsiteX3993" fmla="*/ 532720 w 6634280"/>
                <a:gd name="connsiteY3993" fmla="*/ 406405 h 1738203"/>
                <a:gd name="connsiteX3994" fmla="*/ 540957 w 6634280"/>
                <a:gd name="connsiteY3994" fmla="*/ 409151 h 1738203"/>
                <a:gd name="connsiteX3995" fmla="*/ 546450 w 6634280"/>
                <a:gd name="connsiteY3995" fmla="*/ 411896 h 1738203"/>
                <a:gd name="connsiteX3996" fmla="*/ 551942 w 6634280"/>
                <a:gd name="connsiteY3996" fmla="*/ 411896 h 1738203"/>
                <a:gd name="connsiteX3997" fmla="*/ 551942 w 6634280"/>
                <a:gd name="connsiteY3997" fmla="*/ 417388 h 1738203"/>
                <a:gd name="connsiteX3998" fmla="*/ 540957 w 6634280"/>
                <a:gd name="connsiteY3998" fmla="*/ 417388 h 1738203"/>
                <a:gd name="connsiteX3999" fmla="*/ 529974 w 6634280"/>
                <a:gd name="connsiteY3999" fmla="*/ 417388 h 1738203"/>
                <a:gd name="connsiteX4000" fmla="*/ 510751 w 6634280"/>
                <a:gd name="connsiteY4000" fmla="*/ 411896 h 1738203"/>
                <a:gd name="connsiteX4001" fmla="*/ 491530 w 6634280"/>
                <a:gd name="connsiteY4001" fmla="*/ 406405 h 1738203"/>
                <a:gd name="connsiteX4002" fmla="*/ 483292 w 6634280"/>
                <a:gd name="connsiteY4002" fmla="*/ 403659 h 1738203"/>
                <a:gd name="connsiteX4003" fmla="*/ 1551477 w 6634280"/>
                <a:gd name="connsiteY4003" fmla="*/ 398167 h 1738203"/>
                <a:gd name="connsiteX4004" fmla="*/ 1551477 w 6634280"/>
                <a:gd name="connsiteY4004" fmla="*/ 400913 h 1738203"/>
                <a:gd name="connsiteX4005" fmla="*/ 1548731 w 6634280"/>
                <a:gd name="connsiteY4005" fmla="*/ 400913 h 1738203"/>
                <a:gd name="connsiteX4006" fmla="*/ 1545985 w 6634280"/>
                <a:gd name="connsiteY4006" fmla="*/ 406405 h 1738203"/>
                <a:gd name="connsiteX4007" fmla="*/ 1543239 w 6634280"/>
                <a:gd name="connsiteY4007" fmla="*/ 409151 h 1738203"/>
                <a:gd name="connsiteX4008" fmla="*/ 1532255 w 6634280"/>
                <a:gd name="connsiteY4008" fmla="*/ 409151 h 1738203"/>
                <a:gd name="connsiteX4009" fmla="*/ 1532255 w 6634280"/>
                <a:gd name="connsiteY4009" fmla="*/ 414642 h 1738203"/>
                <a:gd name="connsiteX4010" fmla="*/ 1532255 w 6634280"/>
                <a:gd name="connsiteY4010" fmla="*/ 420134 h 1738203"/>
                <a:gd name="connsiteX4011" fmla="*/ 1535002 w 6634280"/>
                <a:gd name="connsiteY4011" fmla="*/ 422880 h 1738203"/>
                <a:gd name="connsiteX4012" fmla="*/ 1537748 w 6634280"/>
                <a:gd name="connsiteY4012" fmla="*/ 420134 h 1738203"/>
                <a:gd name="connsiteX4013" fmla="*/ 1540493 w 6634280"/>
                <a:gd name="connsiteY4013" fmla="*/ 425626 h 1738203"/>
                <a:gd name="connsiteX4014" fmla="*/ 1540493 w 6634280"/>
                <a:gd name="connsiteY4014" fmla="*/ 431118 h 1738203"/>
                <a:gd name="connsiteX4015" fmla="*/ 1545985 w 6634280"/>
                <a:gd name="connsiteY4015" fmla="*/ 431118 h 1738203"/>
                <a:gd name="connsiteX4016" fmla="*/ 1545985 w 6634280"/>
                <a:gd name="connsiteY4016" fmla="*/ 433864 h 1738203"/>
                <a:gd name="connsiteX4017" fmla="*/ 1545985 w 6634280"/>
                <a:gd name="connsiteY4017" fmla="*/ 439356 h 1738203"/>
                <a:gd name="connsiteX4018" fmla="*/ 1545985 w 6634280"/>
                <a:gd name="connsiteY4018" fmla="*/ 447594 h 1738203"/>
                <a:gd name="connsiteX4019" fmla="*/ 1545985 w 6634280"/>
                <a:gd name="connsiteY4019" fmla="*/ 450340 h 1738203"/>
                <a:gd name="connsiteX4020" fmla="*/ 1548731 w 6634280"/>
                <a:gd name="connsiteY4020" fmla="*/ 453086 h 1738203"/>
                <a:gd name="connsiteX4021" fmla="*/ 1543239 w 6634280"/>
                <a:gd name="connsiteY4021" fmla="*/ 453086 h 1738203"/>
                <a:gd name="connsiteX4022" fmla="*/ 1545985 w 6634280"/>
                <a:gd name="connsiteY4022" fmla="*/ 455832 h 1738203"/>
                <a:gd name="connsiteX4023" fmla="*/ 1551477 w 6634280"/>
                <a:gd name="connsiteY4023" fmla="*/ 455832 h 1738203"/>
                <a:gd name="connsiteX4024" fmla="*/ 1556969 w 6634280"/>
                <a:gd name="connsiteY4024" fmla="*/ 453086 h 1738203"/>
                <a:gd name="connsiteX4025" fmla="*/ 1562461 w 6634280"/>
                <a:gd name="connsiteY4025" fmla="*/ 453086 h 1738203"/>
                <a:gd name="connsiteX4026" fmla="*/ 1567952 w 6634280"/>
                <a:gd name="connsiteY4026" fmla="*/ 453086 h 1738203"/>
                <a:gd name="connsiteX4027" fmla="*/ 1565206 w 6634280"/>
                <a:gd name="connsiteY4027" fmla="*/ 447594 h 1738203"/>
                <a:gd name="connsiteX4028" fmla="*/ 1565206 w 6634280"/>
                <a:gd name="connsiteY4028" fmla="*/ 439356 h 1738203"/>
                <a:gd name="connsiteX4029" fmla="*/ 1554223 w 6634280"/>
                <a:gd name="connsiteY4029" fmla="*/ 436610 h 1738203"/>
                <a:gd name="connsiteX4030" fmla="*/ 1548731 w 6634280"/>
                <a:gd name="connsiteY4030" fmla="*/ 431118 h 1738203"/>
                <a:gd name="connsiteX4031" fmla="*/ 1554223 w 6634280"/>
                <a:gd name="connsiteY4031" fmla="*/ 431118 h 1738203"/>
                <a:gd name="connsiteX4032" fmla="*/ 1551477 w 6634280"/>
                <a:gd name="connsiteY4032" fmla="*/ 425626 h 1738203"/>
                <a:gd name="connsiteX4033" fmla="*/ 1551477 w 6634280"/>
                <a:gd name="connsiteY4033" fmla="*/ 422880 h 1738203"/>
                <a:gd name="connsiteX4034" fmla="*/ 1556969 w 6634280"/>
                <a:gd name="connsiteY4034" fmla="*/ 411896 h 1738203"/>
                <a:gd name="connsiteX4035" fmla="*/ 1554223 w 6634280"/>
                <a:gd name="connsiteY4035" fmla="*/ 409151 h 1738203"/>
                <a:gd name="connsiteX4036" fmla="*/ 1551477 w 6634280"/>
                <a:gd name="connsiteY4036" fmla="*/ 406405 h 1738203"/>
                <a:gd name="connsiteX4037" fmla="*/ 1554223 w 6634280"/>
                <a:gd name="connsiteY4037" fmla="*/ 403659 h 1738203"/>
                <a:gd name="connsiteX4038" fmla="*/ 1554223 w 6634280"/>
                <a:gd name="connsiteY4038" fmla="*/ 400913 h 1738203"/>
                <a:gd name="connsiteX4039" fmla="*/ 1554223 w 6634280"/>
                <a:gd name="connsiteY4039" fmla="*/ 398167 h 1738203"/>
                <a:gd name="connsiteX4040" fmla="*/ 1524017 w 6634280"/>
                <a:gd name="connsiteY4040" fmla="*/ 398167 h 1738203"/>
                <a:gd name="connsiteX4041" fmla="*/ 1515779 w 6634280"/>
                <a:gd name="connsiteY4041" fmla="*/ 400913 h 1738203"/>
                <a:gd name="connsiteX4042" fmla="*/ 1510287 w 6634280"/>
                <a:gd name="connsiteY4042" fmla="*/ 406405 h 1738203"/>
                <a:gd name="connsiteX4043" fmla="*/ 1515779 w 6634280"/>
                <a:gd name="connsiteY4043" fmla="*/ 409151 h 1738203"/>
                <a:gd name="connsiteX4044" fmla="*/ 1524017 w 6634280"/>
                <a:gd name="connsiteY4044" fmla="*/ 409151 h 1738203"/>
                <a:gd name="connsiteX4045" fmla="*/ 1425162 w 6634280"/>
                <a:gd name="connsiteY4045" fmla="*/ 398167 h 1738203"/>
                <a:gd name="connsiteX4046" fmla="*/ 1422416 w 6634280"/>
                <a:gd name="connsiteY4046" fmla="*/ 400913 h 1738203"/>
                <a:gd name="connsiteX4047" fmla="*/ 1430655 w 6634280"/>
                <a:gd name="connsiteY4047" fmla="*/ 406405 h 1738203"/>
                <a:gd name="connsiteX4048" fmla="*/ 1436146 w 6634280"/>
                <a:gd name="connsiteY4048" fmla="*/ 403659 h 1738203"/>
                <a:gd name="connsiteX4049" fmla="*/ 1441637 w 6634280"/>
                <a:gd name="connsiteY4049" fmla="*/ 400913 h 1738203"/>
                <a:gd name="connsiteX4050" fmla="*/ 1436146 w 6634280"/>
                <a:gd name="connsiteY4050" fmla="*/ 398167 h 1738203"/>
                <a:gd name="connsiteX4051" fmla="*/ 1430655 w 6634280"/>
                <a:gd name="connsiteY4051" fmla="*/ 398167 h 1738203"/>
                <a:gd name="connsiteX4052" fmla="*/ 1040725 w 6634280"/>
                <a:gd name="connsiteY4052" fmla="*/ 398167 h 1738203"/>
                <a:gd name="connsiteX4053" fmla="*/ 1040725 w 6634280"/>
                <a:gd name="connsiteY4053" fmla="*/ 400913 h 1738203"/>
                <a:gd name="connsiteX4054" fmla="*/ 1046217 w 6634280"/>
                <a:gd name="connsiteY4054" fmla="*/ 403659 h 1738203"/>
                <a:gd name="connsiteX4055" fmla="*/ 1054456 w 6634280"/>
                <a:gd name="connsiteY4055" fmla="*/ 403659 h 1738203"/>
                <a:gd name="connsiteX4056" fmla="*/ 1054456 w 6634280"/>
                <a:gd name="connsiteY4056" fmla="*/ 400913 h 1738203"/>
                <a:gd name="connsiteX4057" fmla="*/ 1051710 w 6634280"/>
                <a:gd name="connsiteY4057" fmla="*/ 398167 h 1738203"/>
                <a:gd name="connsiteX4058" fmla="*/ 1046217 w 6634280"/>
                <a:gd name="connsiteY4058" fmla="*/ 398167 h 1738203"/>
                <a:gd name="connsiteX4059" fmla="*/ 1378481 w 6634280"/>
                <a:gd name="connsiteY4059" fmla="*/ 395421 h 1738203"/>
                <a:gd name="connsiteX4060" fmla="*/ 1375736 w 6634280"/>
                <a:gd name="connsiteY4060" fmla="*/ 398167 h 1738203"/>
                <a:gd name="connsiteX4061" fmla="*/ 1375736 w 6634280"/>
                <a:gd name="connsiteY4061" fmla="*/ 400913 h 1738203"/>
                <a:gd name="connsiteX4062" fmla="*/ 1378481 w 6634280"/>
                <a:gd name="connsiteY4062" fmla="*/ 403659 h 1738203"/>
                <a:gd name="connsiteX4063" fmla="*/ 1381227 w 6634280"/>
                <a:gd name="connsiteY4063" fmla="*/ 403659 h 1738203"/>
                <a:gd name="connsiteX4064" fmla="*/ 1381227 w 6634280"/>
                <a:gd name="connsiteY4064" fmla="*/ 400913 h 1738203"/>
                <a:gd name="connsiteX4065" fmla="*/ 1383972 w 6634280"/>
                <a:gd name="connsiteY4065" fmla="*/ 400913 h 1738203"/>
                <a:gd name="connsiteX4066" fmla="*/ 1383972 w 6634280"/>
                <a:gd name="connsiteY4066" fmla="*/ 398167 h 1738203"/>
                <a:gd name="connsiteX4067" fmla="*/ 1381227 w 6634280"/>
                <a:gd name="connsiteY4067" fmla="*/ 398167 h 1738203"/>
                <a:gd name="connsiteX4068" fmla="*/ 1381227 w 6634280"/>
                <a:gd name="connsiteY4068" fmla="*/ 395421 h 1738203"/>
                <a:gd name="connsiteX4069" fmla="*/ 6219638 w 6634280"/>
                <a:gd name="connsiteY4069" fmla="*/ 395420 h 1738203"/>
                <a:gd name="connsiteX4070" fmla="*/ 6236113 w 6634280"/>
                <a:gd name="connsiteY4070" fmla="*/ 395420 h 1738203"/>
                <a:gd name="connsiteX4071" fmla="*/ 6238859 w 6634280"/>
                <a:gd name="connsiteY4071" fmla="*/ 395420 h 1738203"/>
                <a:gd name="connsiteX4072" fmla="*/ 6238859 w 6634280"/>
                <a:gd name="connsiteY4072" fmla="*/ 398166 h 1738203"/>
                <a:gd name="connsiteX4073" fmla="*/ 6227875 w 6634280"/>
                <a:gd name="connsiteY4073" fmla="*/ 398166 h 1738203"/>
                <a:gd name="connsiteX4074" fmla="*/ 6227875 w 6634280"/>
                <a:gd name="connsiteY4074" fmla="*/ 400912 h 1738203"/>
                <a:gd name="connsiteX4075" fmla="*/ 6230621 w 6634280"/>
                <a:gd name="connsiteY4075" fmla="*/ 403658 h 1738203"/>
                <a:gd name="connsiteX4076" fmla="*/ 6233367 w 6634280"/>
                <a:gd name="connsiteY4076" fmla="*/ 403658 h 1738203"/>
                <a:gd name="connsiteX4077" fmla="*/ 6233367 w 6634280"/>
                <a:gd name="connsiteY4077" fmla="*/ 406404 h 1738203"/>
                <a:gd name="connsiteX4078" fmla="*/ 6225129 w 6634280"/>
                <a:gd name="connsiteY4078" fmla="*/ 409150 h 1738203"/>
                <a:gd name="connsiteX4079" fmla="*/ 6219638 w 6634280"/>
                <a:gd name="connsiteY4079" fmla="*/ 406404 h 1738203"/>
                <a:gd name="connsiteX4080" fmla="*/ 6219638 w 6634280"/>
                <a:gd name="connsiteY4080" fmla="*/ 403658 h 1738203"/>
                <a:gd name="connsiteX4081" fmla="*/ 6222384 w 6634280"/>
                <a:gd name="connsiteY4081" fmla="*/ 403658 h 1738203"/>
                <a:gd name="connsiteX4082" fmla="*/ 6225129 w 6634280"/>
                <a:gd name="connsiteY4082" fmla="*/ 400912 h 1738203"/>
                <a:gd name="connsiteX4083" fmla="*/ 6222384 w 6634280"/>
                <a:gd name="connsiteY4083" fmla="*/ 398166 h 1738203"/>
                <a:gd name="connsiteX4084" fmla="*/ 1559715 w 6634280"/>
                <a:gd name="connsiteY4084" fmla="*/ 389929 h 1738203"/>
                <a:gd name="connsiteX4085" fmla="*/ 1559715 w 6634280"/>
                <a:gd name="connsiteY4085" fmla="*/ 392675 h 1738203"/>
                <a:gd name="connsiteX4086" fmla="*/ 1559715 w 6634280"/>
                <a:gd name="connsiteY4086" fmla="*/ 395421 h 1738203"/>
                <a:gd name="connsiteX4087" fmla="*/ 1565206 w 6634280"/>
                <a:gd name="connsiteY4087" fmla="*/ 400913 h 1738203"/>
                <a:gd name="connsiteX4088" fmla="*/ 1567952 w 6634280"/>
                <a:gd name="connsiteY4088" fmla="*/ 400913 h 1738203"/>
                <a:gd name="connsiteX4089" fmla="*/ 1567952 w 6634280"/>
                <a:gd name="connsiteY4089" fmla="*/ 398167 h 1738203"/>
                <a:gd name="connsiteX4090" fmla="*/ 1570699 w 6634280"/>
                <a:gd name="connsiteY4090" fmla="*/ 398167 h 1738203"/>
                <a:gd name="connsiteX4091" fmla="*/ 1570699 w 6634280"/>
                <a:gd name="connsiteY4091" fmla="*/ 392675 h 1738203"/>
                <a:gd name="connsiteX4092" fmla="*/ 1567952 w 6634280"/>
                <a:gd name="connsiteY4092" fmla="*/ 389929 h 1738203"/>
                <a:gd name="connsiteX4093" fmla="*/ 1537748 w 6634280"/>
                <a:gd name="connsiteY4093" fmla="*/ 387183 h 1738203"/>
                <a:gd name="connsiteX4094" fmla="*/ 1537748 w 6634280"/>
                <a:gd name="connsiteY4094" fmla="*/ 395421 h 1738203"/>
                <a:gd name="connsiteX4095" fmla="*/ 1540493 w 6634280"/>
                <a:gd name="connsiteY4095" fmla="*/ 398167 h 1738203"/>
                <a:gd name="connsiteX4096" fmla="*/ 1543239 w 6634280"/>
                <a:gd name="connsiteY4096" fmla="*/ 398167 h 1738203"/>
                <a:gd name="connsiteX4097" fmla="*/ 1545985 w 6634280"/>
                <a:gd name="connsiteY4097" fmla="*/ 395421 h 1738203"/>
                <a:gd name="connsiteX4098" fmla="*/ 1548731 w 6634280"/>
                <a:gd name="connsiteY4098" fmla="*/ 389929 h 1738203"/>
                <a:gd name="connsiteX4099" fmla="*/ 1543239 w 6634280"/>
                <a:gd name="connsiteY4099" fmla="*/ 387183 h 1738203"/>
                <a:gd name="connsiteX4100" fmla="*/ 1540493 w 6634280"/>
                <a:gd name="connsiteY4100" fmla="*/ 387183 h 1738203"/>
                <a:gd name="connsiteX4101" fmla="*/ 1441637 w 6634280"/>
                <a:gd name="connsiteY4101" fmla="*/ 387183 h 1738203"/>
                <a:gd name="connsiteX4102" fmla="*/ 1441637 w 6634280"/>
                <a:gd name="connsiteY4102" fmla="*/ 392675 h 1738203"/>
                <a:gd name="connsiteX4103" fmla="*/ 1447130 w 6634280"/>
                <a:gd name="connsiteY4103" fmla="*/ 392675 h 1738203"/>
                <a:gd name="connsiteX4104" fmla="*/ 1447130 w 6634280"/>
                <a:gd name="connsiteY4104" fmla="*/ 387183 h 1738203"/>
                <a:gd name="connsiteX4105" fmla="*/ 1367496 w 6634280"/>
                <a:gd name="connsiteY4105" fmla="*/ 387183 h 1738203"/>
                <a:gd name="connsiteX4106" fmla="*/ 1362005 w 6634280"/>
                <a:gd name="connsiteY4106" fmla="*/ 389929 h 1738203"/>
                <a:gd name="connsiteX4107" fmla="*/ 1362005 w 6634280"/>
                <a:gd name="connsiteY4107" fmla="*/ 398167 h 1738203"/>
                <a:gd name="connsiteX4108" fmla="*/ 1364751 w 6634280"/>
                <a:gd name="connsiteY4108" fmla="*/ 400913 h 1738203"/>
                <a:gd name="connsiteX4109" fmla="*/ 1370242 w 6634280"/>
                <a:gd name="connsiteY4109" fmla="*/ 400913 h 1738203"/>
                <a:gd name="connsiteX4110" fmla="*/ 1372988 w 6634280"/>
                <a:gd name="connsiteY4110" fmla="*/ 395421 h 1738203"/>
                <a:gd name="connsiteX4111" fmla="*/ 1372988 w 6634280"/>
                <a:gd name="connsiteY4111" fmla="*/ 387183 h 1738203"/>
                <a:gd name="connsiteX4112" fmla="*/ 1370242 w 6634280"/>
                <a:gd name="connsiteY4112" fmla="*/ 387183 h 1738203"/>
                <a:gd name="connsiteX4113" fmla="*/ 1507541 w 6634280"/>
                <a:gd name="connsiteY4113" fmla="*/ 384437 h 1738203"/>
                <a:gd name="connsiteX4114" fmla="*/ 1510287 w 6634280"/>
                <a:gd name="connsiteY4114" fmla="*/ 389929 h 1738203"/>
                <a:gd name="connsiteX4115" fmla="*/ 1513033 w 6634280"/>
                <a:gd name="connsiteY4115" fmla="*/ 392675 h 1738203"/>
                <a:gd name="connsiteX4116" fmla="*/ 1515779 w 6634280"/>
                <a:gd name="connsiteY4116" fmla="*/ 392675 h 1738203"/>
                <a:gd name="connsiteX4117" fmla="*/ 1513033 w 6634280"/>
                <a:gd name="connsiteY4117" fmla="*/ 387183 h 1738203"/>
                <a:gd name="connsiteX4118" fmla="*/ 1150565 w 6634280"/>
                <a:gd name="connsiteY4118" fmla="*/ 384437 h 1738203"/>
                <a:gd name="connsiteX4119" fmla="*/ 1147820 w 6634280"/>
                <a:gd name="connsiteY4119" fmla="*/ 387183 h 1738203"/>
                <a:gd name="connsiteX4120" fmla="*/ 1147820 w 6634280"/>
                <a:gd name="connsiteY4120" fmla="*/ 389929 h 1738203"/>
                <a:gd name="connsiteX4121" fmla="*/ 1150565 w 6634280"/>
                <a:gd name="connsiteY4121" fmla="*/ 392675 h 1738203"/>
                <a:gd name="connsiteX4122" fmla="*/ 1153311 w 6634280"/>
                <a:gd name="connsiteY4122" fmla="*/ 395421 h 1738203"/>
                <a:gd name="connsiteX4123" fmla="*/ 1156056 w 6634280"/>
                <a:gd name="connsiteY4123" fmla="*/ 392675 h 1738203"/>
                <a:gd name="connsiteX4124" fmla="*/ 1156056 w 6634280"/>
                <a:gd name="connsiteY4124" fmla="*/ 389929 h 1738203"/>
                <a:gd name="connsiteX4125" fmla="*/ 1156056 w 6634280"/>
                <a:gd name="connsiteY4125" fmla="*/ 384437 h 1738203"/>
                <a:gd name="connsiteX4126" fmla="*/ 1576191 w 6634280"/>
                <a:gd name="connsiteY4126" fmla="*/ 378948 h 1738203"/>
                <a:gd name="connsiteX4127" fmla="*/ 1576191 w 6634280"/>
                <a:gd name="connsiteY4127" fmla="*/ 414642 h 1738203"/>
                <a:gd name="connsiteX4128" fmla="*/ 1576191 w 6634280"/>
                <a:gd name="connsiteY4128" fmla="*/ 420135 h 1738203"/>
                <a:gd name="connsiteX4129" fmla="*/ 1578936 w 6634280"/>
                <a:gd name="connsiteY4129" fmla="*/ 420135 h 1738203"/>
                <a:gd name="connsiteX4130" fmla="*/ 1578936 w 6634280"/>
                <a:gd name="connsiteY4130" fmla="*/ 414643 h 1738203"/>
                <a:gd name="connsiteX4131" fmla="*/ 1578936 w 6634280"/>
                <a:gd name="connsiteY4131" fmla="*/ 400913 h 1738203"/>
                <a:gd name="connsiteX4132" fmla="*/ 1425162 w 6634280"/>
                <a:gd name="connsiteY4132" fmla="*/ 378945 h 1738203"/>
                <a:gd name="connsiteX4133" fmla="*/ 1425162 w 6634280"/>
                <a:gd name="connsiteY4133" fmla="*/ 384437 h 1738203"/>
                <a:gd name="connsiteX4134" fmla="*/ 1425162 w 6634280"/>
                <a:gd name="connsiteY4134" fmla="*/ 392675 h 1738203"/>
                <a:gd name="connsiteX4135" fmla="*/ 1430655 w 6634280"/>
                <a:gd name="connsiteY4135" fmla="*/ 389929 h 1738203"/>
                <a:gd name="connsiteX4136" fmla="*/ 1436146 w 6634280"/>
                <a:gd name="connsiteY4136" fmla="*/ 387183 h 1738203"/>
                <a:gd name="connsiteX4137" fmla="*/ 1441637 w 6634280"/>
                <a:gd name="connsiteY4137" fmla="*/ 384437 h 1738203"/>
                <a:gd name="connsiteX4138" fmla="*/ 1441637 w 6634280"/>
                <a:gd name="connsiteY4138" fmla="*/ 378945 h 1738203"/>
                <a:gd name="connsiteX4139" fmla="*/ 1414179 w 6634280"/>
                <a:gd name="connsiteY4139" fmla="*/ 378945 h 1738203"/>
                <a:gd name="connsiteX4140" fmla="*/ 1414179 w 6634280"/>
                <a:gd name="connsiteY4140" fmla="*/ 381691 h 1738203"/>
                <a:gd name="connsiteX4141" fmla="*/ 1411434 w 6634280"/>
                <a:gd name="connsiteY4141" fmla="*/ 381691 h 1738203"/>
                <a:gd name="connsiteX4142" fmla="*/ 1408686 w 6634280"/>
                <a:gd name="connsiteY4142" fmla="*/ 384437 h 1738203"/>
                <a:gd name="connsiteX4143" fmla="*/ 1411434 w 6634280"/>
                <a:gd name="connsiteY4143" fmla="*/ 384437 h 1738203"/>
                <a:gd name="connsiteX4144" fmla="*/ 1414179 w 6634280"/>
                <a:gd name="connsiteY4144" fmla="*/ 387183 h 1738203"/>
                <a:gd name="connsiteX4145" fmla="*/ 1416924 w 6634280"/>
                <a:gd name="connsiteY4145" fmla="*/ 384437 h 1738203"/>
                <a:gd name="connsiteX4146" fmla="*/ 1416924 w 6634280"/>
                <a:gd name="connsiteY4146" fmla="*/ 378945 h 1738203"/>
                <a:gd name="connsiteX4147" fmla="*/ 1334544 w 6634280"/>
                <a:gd name="connsiteY4147" fmla="*/ 378945 h 1738203"/>
                <a:gd name="connsiteX4148" fmla="*/ 1331799 w 6634280"/>
                <a:gd name="connsiteY4148" fmla="*/ 384437 h 1738203"/>
                <a:gd name="connsiteX4149" fmla="*/ 1337290 w 6634280"/>
                <a:gd name="connsiteY4149" fmla="*/ 384437 h 1738203"/>
                <a:gd name="connsiteX4150" fmla="*/ 1340038 w 6634280"/>
                <a:gd name="connsiteY4150" fmla="*/ 378945 h 1738203"/>
                <a:gd name="connsiteX4151" fmla="*/ 1556969 w 6634280"/>
                <a:gd name="connsiteY4151" fmla="*/ 376199 h 1738203"/>
                <a:gd name="connsiteX4152" fmla="*/ 1554223 w 6634280"/>
                <a:gd name="connsiteY4152" fmla="*/ 378945 h 1738203"/>
                <a:gd name="connsiteX4153" fmla="*/ 1554223 w 6634280"/>
                <a:gd name="connsiteY4153" fmla="*/ 381691 h 1738203"/>
                <a:gd name="connsiteX4154" fmla="*/ 1556969 w 6634280"/>
                <a:gd name="connsiteY4154" fmla="*/ 384437 h 1738203"/>
                <a:gd name="connsiteX4155" fmla="*/ 1562461 w 6634280"/>
                <a:gd name="connsiteY4155" fmla="*/ 384437 h 1738203"/>
                <a:gd name="connsiteX4156" fmla="*/ 1565206 w 6634280"/>
                <a:gd name="connsiteY4156" fmla="*/ 381691 h 1738203"/>
                <a:gd name="connsiteX4157" fmla="*/ 1565206 w 6634280"/>
                <a:gd name="connsiteY4157" fmla="*/ 378945 h 1738203"/>
                <a:gd name="connsiteX4158" fmla="*/ 1562461 w 6634280"/>
                <a:gd name="connsiteY4158" fmla="*/ 376199 h 1738203"/>
                <a:gd name="connsiteX4159" fmla="*/ 1353766 w 6634280"/>
                <a:gd name="connsiteY4159" fmla="*/ 362469 h 1738203"/>
                <a:gd name="connsiteX4160" fmla="*/ 1356512 w 6634280"/>
                <a:gd name="connsiteY4160" fmla="*/ 365215 h 1738203"/>
                <a:gd name="connsiteX4161" fmla="*/ 1356512 w 6634280"/>
                <a:gd name="connsiteY4161" fmla="*/ 370707 h 1738203"/>
                <a:gd name="connsiteX4162" fmla="*/ 1359260 w 6634280"/>
                <a:gd name="connsiteY4162" fmla="*/ 373453 h 1738203"/>
                <a:gd name="connsiteX4163" fmla="*/ 1359260 w 6634280"/>
                <a:gd name="connsiteY4163" fmla="*/ 378945 h 1738203"/>
                <a:gd name="connsiteX4164" fmla="*/ 1367496 w 6634280"/>
                <a:gd name="connsiteY4164" fmla="*/ 378945 h 1738203"/>
                <a:gd name="connsiteX4165" fmla="*/ 1370242 w 6634280"/>
                <a:gd name="connsiteY4165" fmla="*/ 373453 h 1738203"/>
                <a:gd name="connsiteX4166" fmla="*/ 1367496 w 6634280"/>
                <a:gd name="connsiteY4166" fmla="*/ 367961 h 1738203"/>
                <a:gd name="connsiteX4167" fmla="*/ 1364751 w 6634280"/>
                <a:gd name="connsiteY4167" fmla="*/ 365215 h 1738203"/>
                <a:gd name="connsiteX4168" fmla="*/ 1362005 w 6634280"/>
                <a:gd name="connsiteY4168" fmla="*/ 362469 h 1738203"/>
                <a:gd name="connsiteX4169" fmla="*/ 834777 w 6634280"/>
                <a:gd name="connsiteY4169" fmla="*/ 362469 h 1738203"/>
                <a:gd name="connsiteX4170" fmla="*/ 834777 w 6634280"/>
                <a:gd name="connsiteY4170" fmla="*/ 365215 h 1738203"/>
                <a:gd name="connsiteX4171" fmla="*/ 829285 w 6634280"/>
                <a:gd name="connsiteY4171" fmla="*/ 365215 h 1738203"/>
                <a:gd name="connsiteX4172" fmla="*/ 823793 w 6634280"/>
                <a:gd name="connsiteY4172" fmla="*/ 365215 h 1738203"/>
                <a:gd name="connsiteX4173" fmla="*/ 815555 w 6634280"/>
                <a:gd name="connsiteY4173" fmla="*/ 367961 h 1738203"/>
                <a:gd name="connsiteX4174" fmla="*/ 807317 w 6634280"/>
                <a:gd name="connsiteY4174" fmla="*/ 376199 h 1738203"/>
                <a:gd name="connsiteX4175" fmla="*/ 801825 w 6634280"/>
                <a:gd name="connsiteY4175" fmla="*/ 381691 h 1738203"/>
                <a:gd name="connsiteX4176" fmla="*/ 799080 w 6634280"/>
                <a:gd name="connsiteY4176" fmla="*/ 378945 h 1738203"/>
                <a:gd name="connsiteX4177" fmla="*/ 796334 w 6634280"/>
                <a:gd name="connsiteY4177" fmla="*/ 381691 h 1738203"/>
                <a:gd name="connsiteX4178" fmla="*/ 793587 w 6634280"/>
                <a:gd name="connsiteY4178" fmla="*/ 387183 h 1738203"/>
                <a:gd name="connsiteX4179" fmla="*/ 788095 w 6634280"/>
                <a:gd name="connsiteY4179" fmla="*/ 392675 h 1738203"/>
                <a:gd name="connsiteX4180" fmla="*/ 782603 w 6634280"/>
                <a:gd name="connsiteY4180" fmla="*/ 395421 h 1738203"/>
                <a:gd name="connsiteX4181" fmla="*/ 777112 w 6634280"/>
                <a:gd name="connsiteY4181" fmla="*/ 395421 h 1738203"/>
                <a:gd name="connsiteX4182" fmla="*/ 744160 w 6634280"/>
                <a:gd name="connsiteY4182" fmla="*/ 395421 h 1738203"/>
                <a:gd name="connsiteX4183" fmla="*/ 727684 w 6634280"/>
                <a:gd name="connsiteY4183" fmla="*/ 398167 h 1738203"/>
                <a:gd name="connsiteX4184" fmla="*/ 711208 w 6634280"/>
                <a:gd name="connsiteY4184" fmla="*/ 403659 h 1738203"/>
                <a:gd name="connsiteX4185" fmla="*/ 681002 w 6634280"/>
                <a:gd name="connsiteY4185" fmla="*/ 414642 h 1738203"/>
                <a:gd name="connsiteX4186" fmla="*/ 650797 w 6634280"/>
                <a:gd name="connsiteY4186" fmla="*/ 428372 h 1738203"/>
                <a:gd name="connsiteX4187" fmla="*/ 628829 w 6634280"/>
                <a:gd name="connsiteY4187" fmla="*/ 436610 h 1738203"/>
                <a:gd name="connsiteX4188" fmla="*/ 617845 w 6634280"/>
                <a:gd name="connsiteY4188" fmla="*/ 436610 h 1738203"/>
                <a:gd name="connsiteX4189" fmla="*/ 609607 w 6634280"/>
                <a:gd name="connsiteY4189" fmla="*/ 436610 h 1738203"/>
                <a:gd name="connsiteX4190" fmla="*/ 595877 w 6634280"/>
                <a:gd name="connsiteY4190" fmla="*/ 431118 h 1738203"/>
                <a:gd name="connsiteX4191" fmla="*/ 582147 w 6634280"/>
                <a:gd name="connsiteY4191" fmla="*/ 420134 h 1738203"/>
                <a:gd name="connsiteX4192" fmla="*/ 568417 w 6634280"/>
                <a:gd name="connsiteY4192" fmla="*/ 411896 h 1738203"/>
                <a:gd name="connsiteX4193" fmla="*/ 568417 w 6634280"/>
                <a:gd name="connsiteY4193" fmla="*/ 422880 h 1738203"/>
                <a:gd name="connsiteX4194" fmla="*/ 573909 w 6634280"/>
                <a:gd name="connsiteY4194" fmla="*/ 431118 h 1738203"/>
                <a:gd name="connsiteX4195" fmla="*/ 582147 w 6634280"/>
                <a:gd name="connsiteY4195" fmla="*/ 439356 h 1738203"/>
                <a:gd name="connsiteX4196" fmla="*/ 593131 w 6634280"/>
                <a:gd name="connsiteY4196" fmla="*/ 444848 h 1738203"/>
                <a:gd name="connsiteX4197" fmla="*/ 615099 w 6634280"/>
                <a:gd name="connsiteY4197" fmla="*/ 453086 h 1738203"/>
                <a:gd name="connsiteX4198" fmla="*/ 623337 w 6634280"/>
                <a:gd name="connsiteY4198" fmla="*/ 458578 h 1738203"/>
                <a:gd name="connsiteX4199" fmla="*/ 628829 w 6634280"/>
                <a:gd name="connsiteY4199" fmla="*/ 466816 h 1738203"/>
                <a:gd name="connsiteX4200" fmla="*/ 631574 w 6634280"/>
                <a:gd name="connsiteY4200" fmla="*/ 472308 h 1738203"/>
                <a:gd name="connsiteX4201" fmla="*/ 634321 w 6634280"/>
                <a:gd name="connsiteY4201" fmla="*/ 469562 h 1738203"/>
                <a:gd name="connsiteX4202" fmla="*/ 642559 w 6634280"/>
                <a:gd name="connsiteY4202" fmla="*/ 475054 h 1738203"/>
                <a:gd name="connsiteX4203" fmla="*/ 648051 w 6634280"/>
                <a:gd name="connsiteY4203" fmla="*/ 480546 h 1738203"/>
                <a:gd name="connsiteX4204" fmla="*/ 653542 w 6634280"/>
                <a:gd name="connsiteY4204" fmla="*/ 486038 h 1738203"/>
                <a:gd name="connsiteX4205" fmla="*/ 661780 w 6634280"/>
                <a:gd name="connsiteY4205" fmla="*/ 497022 h 1738203"/>
                <a:gd name="connsiteX4206" fmla="*/ 670018 w 6634280"/>
                <a:gd name="connsiteY4206" fmla="*/ 508006 h 1738203"/>
                <a:gd name="connsiteX4207" fmla="*/ 672764 w 6634280"/>
                <a:gd name="connsiteY4207" fmla="*/ 510752 h 1738203"/>
                <a:gd name="connsiteX4208" fmla="*/ 678256 w 6634280"/>
                <a:gd name="connsiteY4208" fmla="*/ 513498 h 1738203"/>
                <a:gd name="connsiteX4209" fmla="*/ 691986 w 6634280"/>
                <a:gd name="connsiteY4209" fmla="*/ 499768 h 1738203"/>
                <a:gd name="connsiteX4210" fmla="*/ 716700 w 6634280"/>
                <a:gd name="connsiteY4210" fmla="*/ 480546 h 1738203"/>
                <a:gd name="connsiteX4211" fmla="*/ 724938 w 6634280"/>
                <a:gd name="connsiteY4211" fmla="*/ 475054 h 1738203"/>
                <a:gd name="connsiteX4212" fmla="*/ 730430 w 6634280"/>
                <a:gd name="connsiteY4212" fmla="*/ 466816 h 1738203"/>
                <a:gd name="connsiteX4213" fmla="*/ 735922 w 6634280"/>
                <a:gd name="connsiteY4213" fmla="*/ 461324 h 1738203"/>
                <a:gd name="connsiteX4214" fmla="*/ 741414 w 6634280"/>
                <a:gd name="connsiteY4214" fmla="*/ 453086 h 1738203"/>
                <a:gd name="connsiteX4215" fmla="*/ 746906 w 6634280"/>
                <a:gd name="connsiteY4215" fmla="*/ 450340 h 1738203"/>
                <a:gd name="connsiteX4216" fmla="*/ 755144 w 6634280"/>
                <a:gd name="connsiteY4216" fmla="*/ 447594 h 1738203"/>
                <a:gd name="connsiteX4217" fmla="*/ 763382 w 6634280"/>
                <a:gd name="connsiteY4217" fmla="*/ 447594 h 1738203"/>
                <a:gd name="connsiteX4218" fmla="*/ 768874 w 6634280"/>
                <a:gd name="connsiteY4218" fmla="*/ 442102 h 1738203"/>
                <a:gd name="connsiteX4219" fmla="*/ 774366 w 6634280"/>
                <a:gd name="connsiteY4219" fmla="*/ 433864 h 1738203"/>
                <a:gd name="connsiteX4220" fmla="*/ 779857 w 6634280"/>
                <a:gd name="connsiteY4220" fmla="*/ 422880 h 1738203"/>
                <a:gd name="connsiteX4221" fmla="*/ 782603 w 6634280"/>
                <a:gd name="connsiteY4221" fmla="*/ 414642 h 1738203"/>
                <a:gd name="connsiteX4222" fmla="*/ 788095 w 6634280"/>
                <a:gd name="connsiteY4222" fmla="*/ 406405 h 1738203"/>
                <a:gd name="connsiteX4223" fmla="*/ 799080 w 6634280"/>
                <a:gd name="connsiteY4223" fmla="*/ 400913 h 1738203"/>
                <a:gd name="connsiteX4224" fmla="*/ 812809 w 6634280"/>
                <a:gd name="connsiteY4224" fmla="*/ 398167 h 1738203"/>
                <a:gd name="connsiteX4225" fmla="*/ 837523 w 6634280"/>
                <a:gd name="connsiteY4225" fmla="*/ 392675 h 1738203"/>
                <a:gd name="connsiteX4226" fmla="*/ 845761 w 6634280"/>
                <a:gd name="connsiteY4226" fmla="*/ 389929 h 1738203"/>
                <a:gd name="connsiteX4227" fmla="*/ 848507 w 6634280"/>
                <a:gd name="connsiteY4227" fmla="*/ 384437 h 1738203"/>
                <a:gd name="connsiteX4228" fmla="*/ 845761 w 6634280"/>
                <a:gd name="connsiteY4228" fmla="*/ 378945 h 1738203"/>
                <a:gd name="connsiteX4229" fmla="*/ 834777 w 6634280"/>
                <a:gd name="connsiteY4229" fmla="*/ 365215 h 1738203"/>
                <a:gd name="connsiteX4230" fmla="*/ 837523 w 6634280"/>
                <a:gd name="connsiteY4230" fmla="*/ 365215 h 1738203"/>
                <a:gd name="connsiteX4231" fmla="*/ 837523 w 6634280"/>
                <a:gd name="connsiteY4231" fmla="*/ 362469 h 1738203"/>
                <a:gd name="connsiteX4232" fmla="*/ 1537748 w 6634280"/>
                <a:gd name="connsiteY4232" fmla="*/ 359723 h 1738203"/>
                <a:gd name="connsiteX4233" fmla="*/ 1537748 w 6634280"/>
                <a:gd name="connsiteY4233" fmla="*/ 365215 h 1738203"/>
                <a:gd name="connsiteX4234" fmla="*/ 1540493 w 6634280"/>
                <a:gd name="connsiteY4234" fmla="*/ 365215 h 1738203"/>
                <a:gd name="connsiteX4235" fmla="*/ 1543239 w 6634280"/>
                <a:gd name="connsiteY4235" fmla="*/ 362469 h 1738203"/>
                <a:gd name="connsiteX4236" fmla="*/ 1545985 w 6634280"/>
                <a:gd name="connsiteY4236" fmla="*/ 359723 h 1738203"/>
                <a:gd name="connsiteX4237" fmla="*/ 1458113 w 6634280"/>
                <a:gd name="connsiteY4237" fmla="*/ 356977 h 1738203"/>
                <a:gd name="connsiteX4238" fmla="*/ 1458113 w 6634280"/>
                <a:gd name="connsiteY4238" fmla="*/ 362469 h 1738203"/>
                <a:gd name="connsiteX4239" fmla="*/ 1458113 w 6634280"/>
                <a:gd name="connsiteY4239" fmla="*/ 365215 h 1738203"/>
                <a:gd name="connsiteX4240" fmla="*/ 1452622 w 6634280"/>
                <a:gd name="connsiteY4240" fmla="*/ 367961 h 1738203"/>
                <a:gd name="connsiteX4241" fmla="*/ 1449877 w 6634280"/>
                <a:gd name="connsiteY4241" fmla="*/ 367961 h 1738203"/>
                <a:gd name="connsiteX4242" fmla="*/ 1447130 w 6634280"/>
                <a:gd name="connsiteY4242" fmla="*/ 373453 h 1738203"/>
                <a:gd name="connsiteX4243" fmla="*/ 1447130 w 6634280"/>
                <a:gd name="connsiteY4243" fmla="*/ 378945 h 1738203"/>
                <a:gd name="connsiteX4244" fmla="*/ 1452622 w 6634280"/>
                <a:gd name="connsiteY4244" fmla="*/ 376199 h 1738203"/>
                <a:gd name="connsiteX4245" fmla="*/ 1458113 w 6634280"/>
                <a:gd name="connsiteY4245" fmla="*/ 376199 h 1738203"/>
                <a:gd name="connsiteX4246" fmla="*/ 1469098 w 6634280"/>
                <a:gd name="connsiteY4246" fmla="*/ 378945 h 1738203"/>
                <a:gd name="connsiteX4247" fmla="*/ 1469098 w 6634280"/>
                <a:gd name="connsiteY4247" fmla="*/ 376199 h 1738203"/>
                <a:gd name="connsiteX4248" fmla="*/ 1471844 w 6634280"/>
                <a:gd name="connsiteY4248" fmla="*/ 376199 h 1738203"/>
                <a:gd name="connsiteX4249" fmla="*/ 1474589 w 6634280"/>
                <a:gd name="connsiteY4249" fmla="*/ 376199 h 1738203"/>
                <a:gd name="connsiteX4250" fmla="*/ 1477335 w 6634280"/>
                <a:gd name="connsiteY4250" fmla="*/ 373453 h 1738203"/>
                <a:gd name="connsiteX4251" fmla="*/ 1477335 w 6634280"/>
                <a:gd name="connsiteY4251" fmla="*/ 376199 h 1738203"/>
                <a:gd name="connsiteX4252" fmla="*/ 1480081 w 6634280"/>
                <a:gd name="connsiteY4252" fmla="*/ 376199 h 1738203"/>
                <a:gd name="connsiteX4253" fmla="*/ 1480081 w 6634280"/>
                <a:gd name="connsiteY4253" fmla="*/ 378945 h 1738203"/>
                <a:gd name="connsiteX4254" fmla="*/ 1480081 w 6634280"/>
                <a:gd name="connsiteY4254" fmla="*/ 381691 h 1738203"/>
                <a:gd name="connsiteX4255" fmla="*/ 1474589 w 6634280"/>
                <a:gd name="connsiteY4255" fmla="*/ 381691 h 1738203"/>
                <a:gd name="connsiteX4256" fmla="*/ 1471844 w 6634280"/>
                <a:gd name="connsiteY4256" fmla="*/ 378945 h 1738203"/>
                <a:gd name="connsiteX4257" fmla="*/ 1466353 w 6634280"/>
                <a:gd name="connsiteY4257" fmla="*/ 384437 h 1738203"/>
                <a:gd name="connsiteX4258" fmla="*/ 1460859 w 6634280"/>
                <a:gd name="connsiteY4258" fmla="*/ 387183 h 1738203"/>
                <a:gd name="connsiteX4259" fmla="*/ 1458113 w 6634280"/>
                <a:gd name="connsiteY4259" fmla="*/ 384437 h 1738203"/>
                <a:gd name="connsiteX4260" fmla="*/ 1455368 w 6634280"/>
                <a:gd name="connsiteY4260" fmla="*/ 389929 h 1738203"/>
                <a:gd name="connsiteX4261" fmla="*/ 1455368 w 6634280"/>
                <a:gd name="connsiteY4261" fmla="*/ 398167 h 1738203"/>
                <a:gd name="connsiteX4262" fmla="*/ 1460859 w 6634280"/>
                <a:gd name="connsiteY4262" fmla="*/ 395421 h 1738203"/>
                <a:gd name="connsiteX4263" fmla="*/ 1463606 w 6634280"/>
                <a:gd name="connsiteY4263" fmla="*/ 395421 h 1738203"/>
                <a:gd name="connsiteX4264" fmla="*/ 1466353 w 6634280"/>
                <a:gd name="connsiteY4264" fmla="*/ 398167 h 1738203"/>
                <a:gd name="connsiteX4265" fmla="*/ 1469098 w 6634280"/>
                <a:gd name="connsiteY4265" fmla="*/ 400913 h 1738203"/>
                <a:gd name="connsiteX4266" fmla="*/ 1474589 w 6634280"/>
                <a:gd name="connsiteY4266" fmla="*/ 400913 h 1738203"/>
                <a:gd name="connsiteX4267" fmla="*/ 1480081 w 6634280"/>
                <a:gd name="connsiteY4267" fmla="*/ 398167 h 1738203"/>
                <a:gd name="connsiteX4268" fmla="*/ 1480081 w 6634280"/>
                <a:gd name="connsiteY4268" fmla="*/ 400913 h 1738203"/>
                <a:gd name="connsiteX4269" fmla="*/ 1485574 w 6634280"/>
                <a:gd name="connsiteY4269" fmla="*/ 403659 h 1738203"/>
                <a:gd name="connsiteX4270" fmla="*/ 1488320 w 6634280"/>
                <a:gd name="connsiteY4270" fmla="*/ 403659 h 1738203"/>
                <a:gd name="connsiteX4271" fmla="*/ 1491065 w 6634280"/>
                <a:gd name="connsiteY4271" fmla="*/ 406405 h 1738203"/>
                <a:gd name="connsiteX4272" fmla="*/ 1493811 w 6634280"/>
                <a:gd name="connsiteY4272" fmla="*/ 403659 h 1738203"/>
                <a:gd name="connsiteX4273" fmla="*/ 1499304 w 6634280"/>
                <a:gd name="connsiteY4273" fmla="*/ 403659 h 1738203"/>
                <a:gd name="connsiteX4274" fmla="*/ 1504796 w 6634280"/>
                <a:gd name="connsiteY4274" fmla="*/ 406405 h 1738203"/>
                <a:gd name="connsiteX4275" fmla="*/ 1510287 w 6634280"/>
                <a:gd name="connsiteY4275" fmla="*/ 403659 h 1738203"/>
                <a:gd name="connsiteX4276" fmla="*/ 1510287 w 6634280"/>
                <a:gd name="connsiteY4276" fmla="*/ 398167 h 1738203"/>
                <a:gd name="connsiteX4277" fmla="*/ 1507541 w 6634280"/>
                <a:gd name="connsiteY4277" fmla="*/ 395421 h 1738203"/>
                <a:gd name="connsiteX4278" fmla="*/ 1502050 w 6634280"/>
                <a:gd name="connsiteY4278" fmla="*/ 395421 h 1738203"/>
                <a:gd name="connsiteX4279" fmla="*/ 1496557 w 6634280"/>
                <a:gd name="connsiteY4279" fmla="*/ 398167 h 1738203"/>
                <a:gd name="connsiteX4280" fmla="*/ 1491065 w 6634280"/>
                <a:gd name="connsiteY4280" fmla="*/ 400913 h 1738203"/>
                <a:gd name="connsiteX4281" fmla="*/ 1491065 w 6634280"/>
                <a:gd name="connsiteY4281" fmla="*/ 395421 h 1738203"/>
                <a:gd name="connsiteX4282" fmla="*/ 1491065 w 6634280"/>
                <a:gd name="connsiteY4282" fmla="*/ 392675 h 1738203"/>
                <a:gd name="connsiteX4283" fmla="*/ 1496557 w 6634280"/>
                <a:gd name="connsiteY4283" fmla="*/ 387183 h 1738203"/>
                <a:gd name="connsiteX4284" fmla="*/ 1491065 w 6634280"/>
                <a:gd name="connsiteY4284" fmla="*/ 384437 h 1738203"/>
                <a:gd name="connsiteX4285" fmla="*/ 1488320 w 6634280"/>
                <a:gd name="connsiteY4285" fmla="*/ 381691 h 1738203"/>
                <a:gd name="connsiteX4286" fmla="*/ 1491065 w 6634280"/>
                <a:gd name="connsiteY4286" fmla="*/ 378945 h 1738203"/>
                <a:gd name="connsiteX4287" fmla="*/ 1491065 w 6634280"/>
                <a:gd name="connsiteY4287" fmla="*/ 370707 h 1738203"/>
                <a:gd name="connsiteX4288" fmla="*/ 1488320 w 6634280"/>
                <a:gd name="connsiteY4288" fmla="*/ 370707 h 1738203"/>
                <a:gd name="connsiteX4289" fmla="*/ 1482829 w 6634280"/>
                <a:gd name="connsiteY4289" fmla="*/ 367961 h 1738203"/>
                <a:gd name="connsiteX4290" fmla="*/ 1485574 w 6634280"/>
                <a:gd name="connsiteY4290" fmla="*/ 367961 h 1738203"/>
                <a:gd name="connsiteX4291" fmla="*/ 1485574 w 6634280"/>
                <a:gd name="connsiteY4291" fmla="*/ 362469 h 1738203"/>
                <a:gd name="connsiteX4292" fmla="*/ 1485574 w 6634280"/>
                <a:gd name="connsiteY4292" fmla="*/ 359723 h 1738203"/>
                <a:gd name="connsiteX4293" fmla="*/ 1480081 w 6634280"/>
                <a:gd name="connsiteY4293" fmla="*/ 359723 h 1738203"/>
                <a:gd name="connsiteX4294" fmla="*/ 1477335 w 6634280"/>
                <a:gd name="connsiteY4294" fmla="*/ 359723 h 1738203"/>
                <a:gd name="connsiteX4295" fmla="*/ 1477335 w 6634280"/>
                <a:gd name="connsiteY4295" fmla="*/ 356977 h 1738203"/>
                <a:gd name="connsiteX4296" fmla="*/ 1422416 w 6634280"/>
                <a:gd name="connsiteY4296" fmla="*/ 356977 h 1738203"/>
                <a:gd name="connsiteX4297" fmla="*/ 1416924 w 6634280"/>
                <a:gd name="connsiteY4297" fmla="*/ 359723 h 1738203"/>
                <a:gd name="connsiteX4298" fmla="*/ 1416924 w 6634280"/>
                <a:gd name="connsiteY4298" fmla="*/ 373453 h 1738203"/>
                <a:gd name="connsiteX4299" fmla="*/ 1425162 w 6634280"/>
                <a:gd name="connsiteY4299" fmla="*/ 376199 h 1738203"/>
                <a:gd name="connsiteX4300" fmla="*/ 1430655 w 6634280"/>
                <a:gd name="connsiteY4300" fmla="*/ 376199 h 1738203"/>
                <a:gd name="connsiteX4301" fmla="*/ 1436146 w 6634280"/>
                <a:gd name="connsiteY4301" fmla="*/ 376199 h 1738203"/>
                <a:gd name="connsiteX4302" fmla="*/ 1436146 w 6634280"/>
                <a:gd name="connsiteY4302" fmla="*/ 370707 h 1738203"/>
                <a:gd name="connsiteX4303" fmla="*/ 1436146 w 6634280"/>
                <a:gd name="connsiteY4303" fmla="*/ 367961 h 1738203"/>
                <a:gd name="connsiteX4304" fmla="*/ 1433400 w 6634280"/>
                <a:gd name="connsiteY4304" fmla="*/ 359723 h 1738203"/>
                <a:gd name="connsiteX4305" fmla="*/ 1425162 w 6634280"/>
                <a:gd name="connsiteY4305" fmla="*/ 356977 h 1738203"/>
                <a:gd name="connsiteX4306" fmla="*/ 1370242 w 6634280"/>
                <a:gd name="connsiteY4306" fmla="*/ 356977 h 1738203"/>
                <a:gd name="connsiteX4307" fmla="*/ 1372988 w 6634280"/>
                <a:gd name="connsiteY4307" fmla="*/ 356977 h 1738203"/>
                <a:gd name="connsiteX4308" fmla="*/ 1375736 w 6634280"/>
                <a:gd name="connsiteY4308" fmla="*/ 359723 h 1738203"/>
                <a:gd name="connsiteX4309" fmla="*/ 1372988 w 6634280"/>
                <a:gd name="connsiteY4309" fmla="*/ 362469 h 1738203"/>
                <a:gd name="connsiteX4310" fmla="*/ 6573869 w 6634280"/>
                <a:gd name="connsiteY4310" fmla="*/ 354231 h 1738203"/>
                <a:gd name="connsiteX4311" fmla="*/ 6571123 w 6634280"/>
                <a:gd name="connsiteY4311" fmla="*/ 356977 h 1738203"/>
                <a:gd name="connsiteX4312" fmla="*/ 6565631 w 6634280"/>
                <a:gd name="connsiteY4312" fmla="*/ 359723 h 1738203"/>
                <a:gd name="connsiteX4313" fmla="*/ 6560139 w 6634280"/>
                <a:gd name="connsiteY4313" fmla="*/ 362469 h 1738203"/>
                <a:gd name="connsiteX4314" fmla="*/ 6549155 w 6634280"/>
                <a:gd name="connsiteY4314" fmla="*/ 367961 h 1738203"/>
                <a:gd name="connsiteX4315" fmla="*/ 6549155 w 6634280"/>
                <a:gd name="connsiteY4315" fmla="*/ 376199 h 1738203"/>
                <a:gd name="connsiteX4316" fmla="*/ 6549155 w 6634280"/>
                <a:gd name="connsiteY4316" fmla="*/ 381691 h 1738203"/>
                <a:gd name="connsiteX4317" fmla="*/ 6551901 w 6634280"/>
                <a:gd name="connsiteY4317" fmla="*/ 384437 h 1738203"/>
                <a:gd name="connsiteX4318" fmla="*/ 6554647 w 6634280"/>
                <a:gd name="connsiteY4318" fmla="*/ 389929 h 1738203"/>
                <a:gd name="connsiteX4319" fmla="*/ 6557393 w 6634280"/>
                <a:gd name="connsiteY4319" fmla="*/ 398166 h 1738203"/>
                <a:gd name="connsiteX4320" fmla="*/ 6565631 w 6634280"/>
                <a:gd name="connsiteY4320" fmla="*/ 403658 h 1738203"/>
                <a:gd name="connsiteX4321" fmla="*/ 6573869 w 6634280"/>
                <a:gd name="connsiteY4321" fmla="*/ 406404 h 1738203"/>
                <a:gd name="connsiteX4322" fmla="*/ 6582107 w 6634280"/>
                <a:gd name="connsiteY4322" fmla="*/ 411896 h 1738203"/>
                <a:gd name="connsiteX4323" fmla="*/ 6521695 w 6634280"/>
                <a:gd name="connsiteY4323" fmla="*/ 486038 h 1738203"/>
                <a:gd name="connsiteX4324" fmla="*/ 6516203 w 6634280"/>
                <a:gd name="connsiteY4324" fmla="*/ 486038 h 1738203"/>
                <a:gd name="connsiteX4325" fmla="*/ 6518949 w 6634280"/>
                <a:gd name="connsiteY4325" fmla="*/ 488784 h 1738203"/>
                <a:gd name="connsiteX4326" fmla="*/ 6370666 w 6634280"/>
                <a:gd name="connsiteY4326" fmla="*/ 670018 h 1738203"/>
                <a:gd name="connsiteX4327" fmla="*/ 6354190 w 6634280"/>
                <a:gd name="connsiteY4327" fmla="*/ 670018 h 1738203"/>
                <a:gd name="connsiteX4328" fmla="*/ 6337715 w 6634280"/>
                <a:gd name="connsiteY4328" fmla="*/ 672764 h 1738203"/>
                <a:gd name="connsiteX4329" fmla="*/ 6321239 w 6634280"/>
                <a:gd name="connsiteY4329" fmla="*/ 678256 h 1738203"/>
                <a:gd name="connsiteX4330" fmla="*/ 6304763 w 6634280"/>
                <a:gd name="connsiteY4330" fmla="*/ 683748 h 1738203"/>
                <a:gd name="connsiteX4331" fmla="*/ 6277303 w 6634280"/>
                <a:gd name="connsiteY4331" fmla="*/ 697478 h 1738203"/>
                <a:gd name="connsiteX4332" fmla="*/ 6255335 w 6634280"/>
                <a:gd name="connsiteY4332" fmla="*/ 711208 h 1738203"/>
                <a:gd name="connsiteX4333" fmla="*/ 6263573 w 6634280"/>
                <a:gd name="connsiteY4333" fmla="*/ 713954 h 1738203"/>
                <a:gd name="connsiteX4334" fmla="*/ 6274557 w 6634280"/>
                <a:gd name="connsiteY4334" fmla="*/ 713954 h 1738203"/>
                <a:gd name="connsiteX4335" fmla="*/ 6291033 w 6634280"/>
                <a:gd name="connsiteY4335" fmla="*/ 711208 h 1738203"/>
                <a:gd name="connsiteX4336" fmla="*/ 6307509 w 6634280"/>
                <a:gd name="connsiteY4336" fmla="*/ 705716 h 1738203"/>
                <a:gd name="connsiteX4337" fmla="*/ 6318493 w 6634280"/>
                <a:gd name="connsiteY4337" fmla="*/ 702970 h 1738203"/>
                <a:gd name="connsiteX4338" fmla="*/ 6326731 w 6634280"/>
                <a:gd name="connsiteY4338" fmla="*/ 702970 h 1738203"/>
                <a:gd name="connsiteX4339" fmla="*/ 6329477 w 6634280"/>
                <a:gd name="connsiteY4339" fmla="*/ 708462 h 1738203"/>
                <a:gd name="connsiteX4340" fmla="*/ 6334969 w 6634280"/>
                <a:gd name="connsiteY4340" fmla="*/ 711208 h 1738203"/>
                <a:gd name="connsiteX4341" fmla="*/ 6340461 w 6634280"/>
                <a:gd name="connsiteY4341" fmla="*/ 708462 h 1738203"/>
                <a:gd name="connsiteX4342" fmla="*/ 6345952 w 6634280"/>
                <a:gd name="connsiteY4342" fmla="*/ 705716 h 1738203"/>
                <a:gd name="connsiteX4343" fmla="*/ 6546409 w 6634280"/>
                <a:gd name="connsiteY4343" fmla="*/ 906172 h 1738203"/>
                <a:gd name="connsiteX4344" fmla="*/ 6521695 w 6634280"/>
                <a:gd name="connsiteY4344" fmla="*/ 917156 h 1738203"/>
                <a:gd name="connsiteX4345" fmla="*/ 6513457 w 6634280"/>
                <a:gd name="connsiteY4345" fmla="*/ 922648 h 1738203"/>
                <a:gd name="connsiteX4346" fmla="*/ 6505219 w 6634280"/>
                <a:gd name="connsiteY4346" fmla="*/ 930886 h 1738203"/>
                <a:gd name="connsiteX4347" fmla="*/ 6532679 w 6634280"/>
                <a:gd name="connsiteY4347" fmla="*/ 936378 h 1738203"/>
                <a:gd name="connsiteX4348" fmla="*/ 6543663 w 6634280"/>
                <a:gd name="connsiteY4348" fmla="*/ 939124 h 1738203"/>
                <a:gd name="connsiteX4349" fmla="*/ 6551901 w 6634280"/>
                <a:gd name="connsiteY4349" fmla="*/ 936378 h 1738203"/>
                <a:gd name="connsiteX4350" fmla="*/ 6560139 w 6634280"/>
                <a:gd name="connsiteY4350" fmla="*/ 933632 h 1738203"/>
                <a:gd name="connsiteX4351" fmla="*/ 6565631 w 6634280"/>
                <a:gd name="connsiteY4351" fmla="*/ 928140 h 1738203"/>
                <a:gd name="connsiteX4352" fmla="*/ 6571123 w 6634280"/>
                <a:gd name="connsiteY4352" fmla="*/ 930886 h 1738203"/>
                <a:gd name="connsiteX4353" fmla="*/ 6571123 w 6634280"/>
                <a:gd name="connsiteY4353" fmla="*/ 933632 h 1738203"/>
                <a:gd name="connsiteX4354" fmla="*/ 6571123 w 6634280"/>
                <a:gd name="connsiteY4354" fmla="*/ 939124 h 1738203"/>
                <a:gd name="connsiteX4355" fmla="*/ 6573869 w 6634280"/>
                <a:gd name="connsiteY4355" fmla="*/ 941870 h 1738203"/>
                <a:gd name="connsiteX4356" fmla="*/ 6576615 w 6634280"/>
                <a:gd name="connsiteY4356" fmla="*/ 941870 h 1738203"/>
                <a:gd name="connsiteX4357" fmla="*/ 6579361 w 6634280"/>
                <a:gd name="connsiteY4357" fmla="*/ 941870 h 1738203"/>
                <a:gd name="connsiteX4358" fmla="*/ 6587599 w 6634280"/>
                <a:gd name="connsiteY4358" fmla="*/ 950108 h 1738203"/>
                <a:gd name="connsiteX4359" fmla="*/ 6573869 w 6634280"/>
                <a:gd name="connsiteY4359" fmla="*/ 950108 h 1738203"/>
                <a:gd name="connsiteX4360" fmla="*/ 6562885 w 6634280"/>
                <a:gd name="connsiteY4360" fmla="*/ 952854 h 1738203"/>
                <a:gd name="connsiteX4361" fmla="*/ 6546409 w 6634280"/>
                <a:gd name="connsiteY4361" fmla="*/ 963838 h 1738203"/>
                <a:gd name="connsiteX4362" fmla="*/ 6538171 w 6634280"/>
                <a:gd name="connsiteY4362" fmla="*/ 966584 h 1738203"/>
                <a:gd name="connsiteX4363" fmla="*/ 6532679 w 6634280"/>
                <a:gd name="connsiteY4363" fmla="*/ 969330 h 1738203"/>
                <a:gd name="connsiteX4364" fmla="*/ 6524441 w 6634280"/>
                <a:gd name="connsiteY4364" fmla="*/ 969330 h 1738203"/>
                <a:gd name="connsiteX4365" fmla="*/ 6518949 w 6634280"/>
                <a:gd name="connsiteY4365" fmla="*/ 966584 h 1738203"/>
                <a:gd name="connsiteX4366" fmla="*/ 6516203 w 6634280"/>
                <a:gd name="connsiteY4366" fmla="*/ 961092 h 1738203"/>
                <a:gd name="connsiteX4367" fmla="*/ 6516203 w 6634280"/>
                <a:gd name="connsiteY4367" fmla="*/ 955600 h 1738203"/>
                <a:gd name="connsiteX4368" fmla="*/ 6516203 w 6634280"/>
                <a:gd name="connsiteY4368" fmla="*/ 947362 h 1738203"/>
                <a:gd name="connsiteX4369" fmla="*/ 6513457 w 6634280"/>
                <a:gd name="connsiteY4369" fmla="*/ 944616 h 1738203"/>
                <a:gd name="connsiteX4370" fmla="*/ 6510711 w 6634280"/>
                <a:gd name="connsiteY4370" fmla="*/ 941870 h 1738203"/>
                <a:gd name="connsiteX4371" fmla="*/ 6507965 w 6634280"/>
                <a:gd name="connsiteY4371" fmla="*/ 944616 h 1738203"/>
                <a:gd name="connsiteX4372" fmla="*/ 6505219 w 6634280"/>
                <a:gd name="connsiteY4372" fmla="*/ 944616 h 1738203"/>
                <a:gd name="connsiteX4373" fmla="*/ 6499727 w 6634280"/>
                <a:gd name="connsiteY4373" fmla="*/ 944616 h 1738203"/>
                <a:gd name="connsiteX4374" fmla="*/ 6496981 w 6634280"/>
                <a:gd name="connsiteY4374" fmla="*/ 936378 h 1738203"/>
                <a:gd name="connsiteX4375" fmla="*/ 6494235 w 6634280"/>
                <a:gd name="connsiteY4375" fmla="*/ 928140 h 1738203"/>
                <a:gd name="connsiteX4376" fmla="*/ 6491489 w 6634280"/>
                <a:gd name="connsiteY4376" fmla="*/ 919902 h 1738203"/>
                <a:gd name="connsiteX4377" fmla="*/ 6488743 w 6634280"/>
                <a:gd name="connsiteY4377" fmla="*/ 917156 h 1738203"/>
                <a:gd name="connsiteX4378" fmla="*/ 6483251 w 6634280"/>
                <a:gd name="connsiteY4378" fmla="*/ 914410 h 1738203"/>
                <a:gd name="connsiteX4379" fmla="*/ 6480505 w 6634280"/>
                <a:gd name="connsiteY4379" fmla="*/ 919902 h 1738203"/>
                <a:gd name="connsiteX4380" fmla="*/ 6477759 w 6634280"/>
                <a:gd name="connsiteY4380" fmla="*/ 922648 h 1738203"/>
                <a:gd name="connsiteX4381" fmla="*/ 6483251 w 6634280"/>
                <a:gd name="connsiteY4381" fmla="*/ 930886 h 1738203"/>
                <a:gd name="connsiteX4382" fmla="*/ 6483251 w 6634280"/>
                <a:gd name="connsiteY4382" fmla="*/ 936378 h 1738203"/>
                <a:gd name="connsiteX4383" fmla="*/ 6480505 w 6634280"/>
                <a:gd name="connsiteY4383" fmla="*/ 941870 h 1738203"/>
                <a:gd name="connsiteX4384" fmla="*/ 6477759 w 6634280"/>
                <a:gd name="connsiteY4384" fmla="*/ 944616 h 1738203"/>
                <a:gd name="connsiteX4385" fmla="*/ 6464030 w 6634280"/>
                <a:gd name="connsiteY4385" fmla="*/ 950108 h 1738203"/>
                <a:gd name="connsiteX4386" fmla="*/ 6458538 w 6634280"/>
                <a:gd name="connsiteY4386" fmla="*/ 955600 h 1738203"/>
                <a:gd name="connsiteX4387" fmla="*/ 6464030 w 6634280"/>
                <a:gd name="connsiteY4387" fmla="*/ 958346 h 1738203"/>
                <a:gd name="connsiteX4388" fmla="*/ 6466776 w 6634280"/>
                <a:gd name="connsiteY4388" fmla="*/ 963838 h 1738203"/>
                <a:gd name="connsiteX4389" fmla="*/ 6466776 w 6634280"/>
                <a:gd name="connsiteY4389" fmla="*/ 966584 h 1738203"/>
                <a:gd name="connsiteX4390" fmla="*/ 6461284 w 6634280"/>
                <a:gd name="connsiteY4390" fmla="*/ 974822 h 1738203"/>
                <a:gd name="connsiteX4391" fmla="*/ 6453046 w 6634280"/>
                <a:gd name="connsiteY4391" fmla="*/ 980314 h 1738203"/>
                <a:gd name="connsiteX4392" fmla="*/ 6439316 w 6634280"/>
                <a:gd name="connsiteY4392" fmla="*/ 985806 h 1738203"/>
                <a:gd name="connsiteX4393" fmla="*/ 6425586 w 6634280"/>
                <a:gd name="connsiteY4393" fmla="*/ 991298 h 1738203"/>
                <a:gd name="connsiteX4394" fmla="*/ 6414602 w 6634280"/>
                <a:gd name="connsiteY4394" fmla="*/ 991298 h 1738203"/>
                <a:gd name="connsiteX4395" fmla="*/ 6403618 w 6634280"/>
                <a:gd name="connsiteY4395" fmla="*/ 988552 h 1738203"/>
                <a:gd name="connsiteX4396" fmla="*/ 6398126 w 6634280"/>
                <a:gd name="connsiteY4396" fmla="*/ 985806 h 1738203"/>
                <a:gd name="connsiteX4397" fmla="*/ 6398126 w 6634280"/>
                <a:gd name="connsiteY4397" fmla="*/ 980314 h 1738203"/>
                <a:gd name="connsiteX4398" fmla="*/ 6395380 w 6634280"/>
                <a:gd name="connsiteY4398" fmla="*/ 977568 h 1738203"/>
                <a:gd name="connsiteX4399" fmla="*/ 6395380 w 6634280"/>
                <a:gd name="connsiteY4399" fmla="*/ 969330 h 1738203"/>
                <a:gd name="connsiteX4400" fmla="*/ 6395380 w 6634280"/>
                <a:gd name="connsiteY4400" fmla="*/ 966584 h 1738203"/>
                <a:gd name="connsiteX4401" fmla="*/ 6395380 w 6634280"/>
                <a:gd name="connsiteY4401" fmla="*/ 963838 h 1738203"/>
                <a:gd name="connsiteX4402" fmla="*/ 6384396 w 6634280"/>
                <a:gd name="connsiteY4402" fmla="*/ 961092 h 1738203"/>
                <a:gd name="connsiteX4403" fmla="*/ 6370666 w 6634280"/>
                <a:gd name="connsiteY4403" fmla="*/ 961092 h 1738203"/>
                <a:gd name="connsiteX4404" fmla="*/ 6356936 w 6634280"/>
                <a:gd name="connsiteY4404" fmla="*/ 963838 h 1738203"/>
                <a:gd name="connsiteX4405" fmla="*/ 6365174 w 6634280"/>
                <a:gd name="connsiteY4405" fmla="*/ 977568 h 1738203"/>
                <a:gd name="connsiteX4406" fmla="*/ 6367920 w 6634280"/>
                <a:gd name="connsiteY4406" fmla="*/ 994044 h 1738203"/>
                <a:gd name="connsiteX4407" fmla="*/ 6373412 w 6634280"/>
                <a:gd name="connsiteY4407" fmla="*/ 1007774 h 1738203"/>
                <a:gd name="connsiteX4408" fmla="*/ 6381650 w 6634280"/>
                <a:gd name="connsiteY4408" fmla="*/ 1021504 h 1738203"/>
                <a:gd name="connsiteX4409" fmla="*/ 6074986 w 6634280"/>
                <a:gd name="connsiteY4409" fmla="*/ 1052594 h 1738203"/>
                <a:gd name="connsiteX4410" fmla="*/ 6079593 w 6634280"/>
                <a:gd name="connsiteY4410" fmla="*/ 1057201 h 1738203"/>
                <a:gd name="connsiteX4411" fmla="*/ 6082339 w 6634280"/>
                <a:gd name="connsiteY4411" fmla="*/ 1065439 h 1738203"/>
                <a:gd name="connsiteX4412" fmla="*/ 6079593 w 6634280"/>
                <a:gd name="connsiteY4412" fmla="*/ 1081915 h 1738203"/>
                <a:gd name="connsiteX4413" fmla="*/ 6076847 w 6634280"/>
                <a:gd name="connsiteY4413" fmla="*/ 1098391 h 1738203"/>
                <a:gd name="connsiteX4414" fmla="*/ 6074101 w 6634280"/>
                <a:gd name="connsiteY4414" fmla="*/ 1114867 h 1738203"/>
                <a:gd name="connsiteX4415" fmla="*/ 6074101 w 6634280"/>
                <a:gd name="connsiteY4415" fmla="*/ 1125850 h 1738203"/>
                <a:gd name="connsiteX4416" fmla="*/ 6075474 w 6634280"/>
                <a:gd name="connsiteY4416" fmla="*/ 1129969 h 1738203"/>
                <a:gd name="connsiteX4417" fmla="*/ 6071355 w 6634280"/>
                <a:gd name="connsiteY4417" fmla="*/ 1125850 h 1738203"/>
                <a:gd name="connsiteX4418" fmla="*/ 6063117 w 6634280"/>
                <a:gd name="connsiteY4418" fmla="*/ 1123104 h 1738203"/>
                <a:gd name="connsiteX4419" fmla="*/ 6054879 w 6634280"/>
                <a:gd name="connsiteY4419" fmla="*/ 1120359 h 1738203"/>
                <a:gd name="connsiteX4420" fmla="*/ 6047557 w 6634280"/>
                <a:gd name="connsiteY4420" fmla="*/ 1120359 h 1738203"/>
                <a:gd name="connsiteX4421" fmla="*/ 6049387 w 6634280"/>
                <a:gd name="connsiteY4421" fmla="*/ 1114867 h 1738203"/>
                <a:gd name="connsiteX4422" fmla="*/ 6049387 w 6634280"/>
                <a:gd name="connsiteY4422" fmla="*/ 1095645 h 1738203"/>
                <a:gd name="connsiteX4423" fmla="*/ 6047204 w 6634280"/>
                <a:gd name="connsiteY4423" fmla="*/ 1080360 h 1738203"/>
                <a:gd name="connsiteX4424" fmla="*/ 6065863 w 6634280"/>
                <a:gd name="connsiteY4424" fmla="*/ 1081915 h 1738203"/>
                <a:gd name="connsiteX4425" fmla="*/ 6052133 w 6634280"/>
                <a:gd name="connsiteY4425" fmla="*/ 1057201 h 1738203"/>
                <a:gd name="connsiteX4426" fmla="*/ 6049387 w 6634280"/>
                <a:gd name="connsiteY4426" fmla="*/ 1068185 h 1738203"/>
                <a:gd name="connsiteX4427" fmla="*/ 6046642 w 6634280"/>
                <a:gd name="connsiteY4427" fmla="*/ 1076423 h 1738203"/>
                <a:gd name="connsiteX4428" fmla="*/ 6047204 w 6634280"/>
                <a:gd name="connsiteY4428" fmla="*/ 1080360 h 1738203"/>
                <a:gd name="connsiteX4429" fmla="*/ 6032912 w 6634280"/>
                <a:gd name="connsiteY4429" fmla="*/ 1079169 h 1738203"/>
                <a:gd name="connsiteX4430" fmla="*/ 5999960 w 6634280"/>
                <a:gd name="connsiteY4430" fmla="*/ 1081915 h 1738203"/>
                <a:gd name="connsiteX4431" fmla="*/ 5936802 w 6634280"/>
                <a:gd name="connsiteY4431" fmla="*/ 1090153 h 1738203"/>
                <a:gd name="connsiteX4432" fmla="*/ 5919059 w 6634280"/>
                <a:gd name="connsiteY4432" fmla="*/ 1091631 h 1738203"/>
                <a:gd name="connsiteX4433" fmla="*/ 5920326 w 6634280"/>
                <a:gd name="connsiteY4433" fmla="*/ 1092899 h 1738203"/>
                <a:gd name="connsiteX4434" fmla="*/ 5923072 w 6634280"/>
                <a:gd name="connsiteY4434" fmla="*/ 1095645 h 1738203"/>
                <a:gd name="connsiteX4435" fmla="*/ 5923072 w 6634280"/>
                <a:gd name="connsiteY4435" fmla="*/ 1101137 h 1738203"/>
                <a:gd name="connsiteX4436" fmla="*/ 5920326 w 6634280"/>
                <a:gd name="connsiteY4436" fmla="*/ 1103883 h 1738203"/>
                <a:gd name="connsiteX4437" fmla="*/ 5914834 w 6634280"/>
                <a:gd name="connsiteY4437" fmla="*/ 1103883 h 1738203"/>
                <a:gd name="connsiteX4438" fmla="*/ 5898359 w 6634280"/>
                <a:gd name="connsiteY4438" fmla="*/ 1101137 h 1738203"/>
                <a:gd name="connsiteX4439" fmla="*/ 5881883 w 6634280"/>
                <a:gd name="connsiteY4439" fmla="*/ 1101137 h 1738203"/>
                <a:gd name="connsiteX4440" fmla="*/ 5862661 w 6634280"/>
                <a:gd name="connsiteY4440" fmla="*/ 1101137 h 1738203"/>
                <a:gd name="connsiteX4441" fmla="*/ 5840693 w 6634280"/>
                <a:gd name="connsiteY4441" fmla="*/ 1101137 h 1738203"/>
                <a:gd name="connsiteX4442" fmla="*/ 5837947 w 6634280"/>
                <a:gd name="connsiteY4442" fmla="*/ 1101137 h 1738203"/>
                <a:gd name="connsiteX4443" fmla="*/ 5837947 w 6634280"/>
                <a:gd name="connsiteY4443" fmla="*/ 1098391 h 1738203"/>
                <a:gd name="connsiteX4444" fmla="*/ 5840693 w 6634280"/>
                <a:gd name="connsiteY4444" fmla="*/ 1090153 h 1738203"/>
                <a:gd name="connsiteX4445" fmla="*/ 5843211 w 6634280"/>
                <a:gd name="connsiteY4445" fmla="*/ 1087636 h 1738203"/>
                <a:gd name="connsiteX4446" fmla="*/ 5840693 w 6634280"/>
                <a:gd name="connsiteY4446" fmla="*/ 1087407 h 1738203"/>
                <a:gd name="connsiteX4447" fmla="*/ 5815252 w 6634280"/>
                <a:gd name="connsiteY4447" fmla="*/ 1078926 h 1738203"/>
                <a:gd name="connsiteX4448" fmla="*/ 5785773 w 6634280"/>
                <a:gd name="connsiteY4448" fmla="*/ 1081915 h 1738203"/>
                <a:gd name="connsiteX4449" fmla="*/ 5761059 w 6634280"/>
                <a:gd name="connsiteY4449" fmla="*/ 1084661 h 1738203"/>
                <a:gd name="connsiteX4450" fmla="*/ 5741837 w 6634280"/>
                <a:gd name="connsiteY4450" fmla="*/ 1070931 h 1738203"/>
                <a:gd name="connsiteX4451" fmla="*/ 5733600 w 6634280"/>
                <a:gd name="connsiteY4451" fmla="*/ 1062693 h 1738203"/>
                <a:gd name="connsiteX4452" fmla="*/ 5725362 w 6634280"/>
                <a:gd name="connsiteY4452" fmla="*/ 1057201 h 1738203"/>
                <a:gd name="connsiteX4453" fmla="*/ 5719870 w 6634280"/>
                <a:gd name="connsiteY4453" fmla="*/ 1057201 h 1738203"/>
                <a:gd name="connsiteX4454" fmla="*/ 5711632 w 6634280"/>
                <a:gd name="connsiteY4454" fmla="*/ 1057201 h 1738203"/>
                <a:gd name="connsiteX4455" fmla="*/ 5700648 w 6634280"/>
                <a:gd name="connsiteY4455" fmla="*/ 1062693 h 1738203"/>
                <a:gd name="connsiteX4456" fmla="*/ 5692410 w 6634280"/>
                <a:gd name="connsiteY4456" fmla="*/ 1068185 h 1738203"/>
                <a:gd name="connsiteX4457" fmla="*/ 5689664 w 6634280"/>
                <a:gd name="connsiteY4457" fmla="*/ 1068185 h 1738203"/>
                <a:gd name="connsiteX4458" fmla="*/ 5684172 w 6634280"/>
                <a:gd name="connsiteY4458" fmla="*/ 1068185 h 1738203"/>
                <a:gd name="connsiteX4459" fmla="*/ 5681426 w 6634280"/>
                <a:gd name="connsiteY4459" fmla="*/ 1065439 h 1738203"/>
                <a:gd name="connsiteX4460" fmla="*/ 5681426 w 6634280"/>
                <a:gd name="connsiteY4460" fmla="*/ 1062693 h 1738203"/>
                <a:gd name="connsiteX4461" fmla="*/ 5681426 w 6634280"/>
                <a:gd name="connsiteY4461" fmla="*/ 1057201 h 1738203"/>
                <a:gd name="connsiteX4462" fmla="*/ 5681426 w 6634280"/>
                <a:gd name="connsiteY4462" fmla="*/ 1054455 h 1738203"/>
                <a:gd name="connsiteX4463" fmla="*/ 5675934 w 6634280"/>
                <a:gd name="connsiteY4463" fmla="*/ 1051709 h 1738203"/>
                <a:gd name="connsiteX4464" fmla="*/ 5656712 w 6634280"/>
                <a:gd name="connsiteY4464" fmla="*/ 1051709 h 1738203"/>
                <a:gd name="connsiteX4465" fmla="*/ 5631998 w 6634280"/>
                <a:gd name="connsiteY4465" fmla="*/ 1051709 h 1738203"/>
                <a:gd name="connsiteX4466" fmla="*/ 5577079 w 6634280"/>
                <a:gd name="connsiteY4466" fmla="*/ 1059947 h 1738203"/>
                <a:gd name="connsiteX4467" fmla="*/ 5549619 w 6634280"/>
                <a:gd name="connsiteY4467" fmla="*/ 1068185 h 1738203"/>
                <a:gd name="connsiteX4468" fmla="*/ 5524905 w 6634280"/>
                <a:gd name="connsiteY4468" fmla="*/ 1076423 h 1738203"/>
                <a:gd name="connsiteX4469" fmla="*/ 5502937 w 6634280"/>
                <a:gd name="connsiteY4469" fmla="*/ 1084661 h 1738203"/>
                <a:gd name="connsiteX4470" fmla="*/ 5489208 w 6634280"/>
                <a:gd name="connsiteY4470" fmla="*/ 1092899 h 1738203"/>
                <a:gd name="connsiteX4471" fmla="*/ 5480970 w 6634280"/>
                <a:gd name="connsiteY4471" fmla="*/ 1095645 h 1738203"/>
                <a:gd name="connsiteX4472" fmla="*/ 5475478 w 6634280"/>
                <a:gd name="connsiteY4472" fmla="*/ 1095645 h 1738203"/>
                <a:gd name="connsiteX4473" fmla="*/ 5469986 w 6634280"/>
                <a:gd name="connsiteY4473" fmla="*/ 1090153 h 1738203"/>
                <a:gd name="connsiteX4474" fmla="*/ 5461748 w 6634280"/>
                <a:gd name="connsiteY4474" fmla="*/ 1090153 h 1738203"/>
                <a:gd name="connsiteX4475" fmla="*/ 5459002 w 6634280"/>
                <a:gd name="connsiteY4475" fmla="*/ 1084661 h 1738203"/>
                <a:gd name="connsiteX4476" fmla="*/ 5456256 w 6634280"/>
                <a:gd name="connsiteY4476" fmla="*/ 1084661 h 1738203"/>
                <a:gd name="connsiteX4477" fmla="*/ 5456256 w 6634280"/>
                <a:gd name="connsiteY4477" fmla="*/ 1090153 h 1738203"/>
                <a:gd name="connsiteX4478" fmla="*/ 5459002 w 6634280"/>
                <a:gd name="connsiteY4478" fmla="*/ 1090153 h 1738203"/>
                <a:gd name="connsiteX4479" fmla="*/ 5439780 w 6634280"/>
                <a:gd name="connsiteY4479" fmla="*/ 1095645 h 1738203"/>
                <a:gd name="connsiteX4480" fmla="*/ 5420558 w 6634280"/>
                <a:gd name="connsiteY4480" fmla="*/ 1106629 h 1738203"/>
                <a:gd name="connsiteX4481" fmla="*/ 5392376 w 6634280"/>
                <a:gd name="connsiteY4481" fmla="*/ 1119636 h 1738203"/>
                <a:gd name="connsiteX4482" fmla="*/ 5394625 w 6634280"/>
                <a:gd name="connsiteY4482" fmla="*/ 1121884 h 1738203"/>
                <a:gd name="connsiteX4483" fmla="*/ 5406828 w 6634280"/>
                <a:gd name="connsiteY4483" fmla="*/ 1120359 h 1738203"/>
                <a:gd name="connsiteX4484" fmla="*/ 5439780 w 6634280"/>
                <a:gd name="connsiteY4484" fmla="*/ 1117613 h 1738203"/>
                <a:gd name="connsiteX4485" fmla="*/ 5394987 w 6634280"/>
                <a:gd name="connsiteY4485" fmla="*/ 1122246 h 1738203"/>
                <a:gd name="connsiteX4486" fmla="*/ 5395844 w 6634280"/>
                <a:gd name="connsiteY4486" fmla="*/ 1123104 h 1738203"/>
                <a:gd name="connsiteX4487" fmla="*/ 5406828 w 6634280"/>
                <a:gd name="connsiteY4487" fmla="*/ 1136834 h 1738203"/>
                <a:gd name="connsiteX4488" fmla="*/ 5406828 w 6634280"/>
                <a:gd name="connsiteY4488" fmla="*/ 1140495 h 1738203"/>
                <a:gd name="connsiteX4489" fmla="*/ 5409574 w 6634280"/>
                <a:gd name="connsiteY4489" fmla="*/ 1139580 h 1738203"/>
                <a:gd name="connsiteX4490" fmla="*/ 5428796 w 6634280"/>
                <a:gd name="connsiteY4490" fmla="*/ 1125850 h 1738203"/>
                <a:gd name="connsiteX4491" fmla="*/ 5448018 w 6634280"/>
                <a:gd name="connsiteY4491" fmla="*/ 1117612 h 1738203"/>
                <a:gd name="connsiteX4492" fmla="*/ 5469986 w 6634280"/>
                <a:gd name="connsiteY4492" fmla="*/ 1109374 h 1738203"/>
                <a:gd name="connsiteX4493" fmla="*/ 5491954 w 6634280"/>
                <a:gd name="connsiteY4493" fmla="*/ 1106628 h 1738203"/>
                <a:gd name="connsiteX4494" fmla="*/ 5502388 w 6634280"/>
                <a:gd name="connsiteY4494" fmla="*/ 1106628 h 1738203"/>
                <a:gd name="connsiteX4495" fmla="*/ 5505683 w 6634280"/>
                <a:gd name="connsiteY4495" fmla="*/ 1098391 h 1738203"/>
                <a:gd name="connsiteX4496" fmla="*/ 5508429 w 6634280"/>
                <a:gd name="connsiteY4496" fmla="*/ 1095645 h 1738203"/>
                <a:gd name="connsiteX4497" fmla="*/ 5511175 w 6634280"/>
                <a:gd name="connsiteY4497" fmla="*/ 1095645 h 1738203"/>
                <a:gd name="connsiteX4498" fmla="*/ 5516667 w 6634280"/>
                <a:gd name="connsiteY4498" fmla="*/ 1095645 h 1738203"/>
                <a:gd name="connsiteX4499" fmla="*/ 5519413 w 6634280"/>
                <a:gd name="connsiteY4499" fmla="*/ 1101137 h 1738203"/>
                <a:gd name="connsiteX4500" fmla="*/ 5519413 w 6634280"/>
                <a:gd name="connsiteY4500" fmla="*/ 1103883 h 1738203"/>
                <a:gd name="connsiteX4501" fmla="*/ 5519413 w 6634280"/>
                <a:gd name="connsiteY4501" fmla="*/ 1108688 h 1738203"/>
                <a:gd name="connsiteX4502" fmla="*/ 5533143 w 6634280"/>
                <a:gd name="connsiteY4502" fmla="*/ 1112120 h 1738203"/>
                <a:gd name="connsiteX4503" fmla="*/ 5549619 w 6634280"/>
                <a:gd name="connsiteY4503" fmla="*/ 1123104 h 1738203"/>
                <a:gd name="connsiteX4504" fmla="*/ 5552365 w 6634280"/>
                <a:gd name="connsiteY4504" fmla="*/ 1125850 h 1738203"/>
                <a:gd name="connsiteX4505" fmla="*/ 5549619 w 6634280"/>
                <a:gd name="connsiteY4505" fmla="*/ 1128596 h 1738203"/>
                <a:gd name="connsiteX4506" fmla="*/ 5524905 w 6634280"/>
                <a:gd name="connsiteY4506" fmla="*/ 1120358 h 1738203"/>
                <a:gd name="connsiteX4507" fmla="*/ 5500192 w 6634280"/>
                <a:gd name="connsiteY4507" fmla="*/ 1120358 h 1738203"/>
                <a:gd name="connsiteX4508" fmla="*/ 5472732 w 6634280"/>
                <a:gd name="connsiteY4508" fmla="*/ 1123104 h 1738203"/>
                <a:gd name="connsiteX4509" fmla="*/ 5448018 w 6634280"/>
                <a:gd name="connsiteY4509" fmla="*/ 1131342 h 1738203"/>
                <a:gd name="connsiteX4510" fmla="*/ 5437034 w 6634280"/>
                <a:gd name="connsiteY4510" fmla="*/ 1136834 h 1738203"/>
                <a:gd name="connsiteX4511" fmla="*/ 5423304 w 6634280"/>
                <a:gd name="connsiteY4511" fmla="*/ 1147818 h 1738203"/>
                <a:gd name="connsiteX4512" fmla="*/ 5406828 w 6634280"/>
                <a:gd name="connsiteY4512" fmla="*/ 1156056 h 1738203"/>
                <a:gd name="connsiteX4513" fmla="*/ 5402709 w 6634280"/>
                <a:gd name="connsiteY4513" fmla="*/ 1156056 h 1738203"/>
                <a:gd name="connsiteX4514" fmla="*/ 5393099 w 6634280"/>
                <a:gd name="connsiteY4514" fmla="*/ 1175277 h 1738203"/>
                <a:gd name="connsiteX4515" fmla="*/ 5387607 w 6634280"/>
                <a:gd name="connsiteY4515" fmla="*/ 1194499 h 1738203"/>
                <a:gd name="connsiteX4516" fmla="*/ 5384861 w 6634280"/>
                <a:gd name="connsiteY4516" fmla="*/ 1213721 h 1738203"/>
                <a:gd name="connsiteX4517" fmla="*/ 5382548 w 6634280"/>
                <a:gd name="connsiteY4517" fmla="*/ 1232220 h 1738203"/>
                <a:gd name="connsiteX4518" fmla="*/ 5382115 w 6634280"/>
                <a:gd name="connsiteY4518" fmla="*/ 1227451 h 1738203"/>
                <a:gd name="connsiteX4519" fmla="*/ 5379369 w 6634280"/>
                <a:gd name="connsiteY4519" fmla="*/ 1197245 h 1738203"/>
                <a:gd name="connsiteX4520" fmla="*/ 5373877 w 6634280"/>
                <a:gd name="connsiteY4520" fmla="*/ 1175277 h 1738203"/>
                <a:gd name="connsiteX4521" fmla="*/ 5373877 w 6634280"/>
                <a:gd name="connsiteY4521" fmla="*/ 1164294 h 1738203"/>
                <a:gd name="connsiteX4522" fmla="*/ 5376623 w 6634280"/>
                <a:gd name="connsiteY4522" fmla="*/ 1156056 h 1738203"/>
                <a:gd name="connsiteX4523" fmla="*/ 5379369 w 6634280"/>
                <a:gd name="connsiteY4523" fmla="*/ 1136834 h 1738203"/>
                <a:gd name="connsiteX4524" fmla="*/ 5379369 w 6634280"/>
                <a:gd name="connsiteY4524" fmla="*/ 1131342 h 1738203"/>
                <a:gd name="connsiteX4525" fmla="*/ 5376959 w 6634280"/>
                <a:gd name="connsiteY4525" fmla="*/ 1124111 h 1738203"/>
                <a:gd name="connsiteX4526" fmla="*/ 5360147 w 6634280"/>
                <a:gd name="connsiteY4526" fmla="*/ 1125851 h 1738203"/>
                <a:gd name="connsiteX4527" fmla="*/ 5362893 w 6634280"/>
                <a:gd name="connsiteY4527" fmla="*/ 1123105 h 1738203"/>
                <a:gd name="connsiteX4528" fmla="*/ 5362893 w 6634280"/>
                <a:gd name="connsiteY4528" fmla="*/ 1116697 h 1738203"/>
                <a:gd name="connsiteX4529" fmla="*/ 5351909 w 6634280"/>
                <a:gd name="connsiteY4529" fmla="*/ 1114866 h 1738203"/>
                <a:gd name="connsiteX4530" fmla="*/ 5349163 w 6634280"/>
                <a:gd name="connsiteY4530" fmla="*/ 1112120 h 1738203"/>
                <a:gd name="connsiteX4531" fmla="*/ 5346417 w 6634280"/>
                <a:gd name="connsiteY4531" fmla="*/ 1109374 h 1738203"/>
                <a:gd name="connsiteX4532" fmla="*/ 5349163 w 6634280"/>
                <a:gd name="connsiteY4532" fmla="*/ 1106629 h 1738203"/>
                <a:gd name="connsiteX4533" fmla="*/ 5338179 w 6634280"/>
                <a:gd name="connsiteY4533" fmla="*/ 1106629 h 1738203"/>
                <a:gd name="connsiteX4534" fmla="*/ 5310719 w 6634280"/>
                <a:gd name="connsiteY4534" fmla="*/ 1106629 h 1738203"/>
                <a:gd name="connsiteX4535" fmla="*/ 5296989 w 6634280"/>
                <a:gd name="connsiteY4535" fmla="*/ 1103883 h 1738203"/>
                <a:gd name="connsiteX4536" fmla="*/ 5283259 w 6634280"/>
                <a:gd name="connsiteY4536" fmla="*/ 1101137 h 1738203"/>
                <a:gd name="connsiteX4537" fmla="*/ 5272275 w 6634280"/>
                <a:gd name="connsiteY4537" fmla="*/ 1095645 h 1738203"/>
                <a:gd name="connsiteX4538" fmla="*/ 5264037 w 6634280"/>
                <a:gd name="connsiteY4538" fmla="*/ 1087407 h 1738203"/>
                <a:gd name="connsiteX4539" fmla="*/ 5269529 w 6634280"/>
                <a:gd name="connsiteY4539" fmla="*/ 1087407 h 1738203"/>
                <a:gd name="connsiteX4540" fmla="*/ 5266783 w 6634280"/>
                <a:gd name="connsiteY4540" fmla="*/ 1081915 h 1738203"/>
                <a:gd name="connsiteX4541" fmla="*/ 5258545 w 6634280"/>
                <a:gd name="connsiteY4541" fmla="*/ 1079169 h 1738203"/>
                <a:gd name="connsiteX4542" fmla="*/ 5255799 w 6634280"/>
                <a:gd name="connsiteY4542" fmla="*/ 1070931 h 1738203"/>
                <a:gd name="connsiteX4543" fmla="*/ 5261291 w 6634280"/>
                <a:gd name="connsiteY4543" fmla="*/ 1073677 h 1738203"/>
                <a:gd name="connsiteX4544" fmla="*/ 5261291 w 6634280"/>
                <a:gd name="connsiteY4544" fmla="*/ 1068185 h 1738203"/>
                <a:gd name="connsiteX4545" fmla="*/ 5255799 w 6634280"/>
                <a:gd name="connsiteY4545" fmla="*/ 1068185 h 1738203"/>
                <a:gd name="connsiteX4546" fmla="*/ 5244816 w 6634280"/>
                <a:gd name="connsiteY4546" fmla="*/ 1073677 h 1738203"/>
                <a:gd name="connsiteX4547" fmla="*/ 5242070 w 6634280"/>
                <a:gd name="connsiteY4547" fmla="*/ 1076423 h 1738203"/>
                <a:gd name="connsiteX4548" fmla="*/ 5239324 w 6634280"/>
                <a:gd name="connsiteY4548" fmla="*/ 1084661 h 1738203"/>
                <a:gd name="connsiteX4549" fmla="*/ 5236578 w 6634280"/>
                <a:gd name="connsiteY4549" fmla="*/ 1090153 h 1738203"/>
                <a:gd name="connsiteX4550" fmla="*/ 5233832 w 6634280"/>
                <a:gd name="connsiteY4550" fmla="*/ 1087407 h 1738203"/>
                <a:gd name="connsiteX4551" fmla="*/ 5228340 w 6634280"/>
                <a:gd name="connsiteY4551" fmla="*/ 1087407 h 1738203"/>
                <a:gd name="connsiteX4552" fmla="*/ 5225594 w 6634280"/>
                <a:gd name="connsiteY4552" fmla="*/ 1090153 h 1738203"/>
                <a:gd name="connsiteX4553" fmla="*/ 5217356 w 6634280"/>
                <a:gd name="connsiteY4553" fmla="*/ 1095645 h 1738203"/>
                <a:gd name="connsiteX4554" fmla="*/ 5198134 w 6634280"/>
                <a:gd name="connsiteY4554" fmla="*/ 1098391 h 1738203"/>
                <a:gd name="connsiteX4555" fmla="*/ 5198134 w 6634280"/>
                <a:gd name="connsiteY4555" fmla="*/ 1095645 h 1738203"/>
                <a:gd name="connsiteX4556" fmla="*/ 5200880 w 6634280"/>
                <a:gd name="connsiteY4556" fmla="*/ 1095645 h 1738203"/>
                <a:gd name="connsiteX4557" fmla="*/ 5203626 w 6634280"/>
                <a:gd name="connsiteY4557" fmla="*/ 1095645 h 1738203"/>
                <a:gd name="connsiteX4558" fmla="*/ 5203626 w 6634280"/>
                <a:gd name="connsiteY4558" fmla="*/ 1092899 h 1738203"/>
                <a:gd name="connsiteX4559" fmla="*/ 5200880 w 6634280"/>
                <a:gd name="connsiteY4559" fmla="*/ 1092899 h 1738203"/>
                <a:gd name="connsiteX4560" fmla="*/ 5200880 w 6634280"/>
                <a:gd name="connsiteY4560" fmla="*/ 1090153 h 1738203"/>
                <a:gd name="connsiteX4561" fmla="*/ 5192642 w 6634280"/>
                <a:gd name="connsiteY4561" fmla="*/ 1095645 h 1738203"/>
                <a:gd name="connsiteX4562" fmla="*/ 5189896 w 6634280"/>
                <a:gd name="connsiteY4562" fmla="*/ 1098391 h 1738203"/>
                <a:gd name="connsiteX4563" fmla="*/ 5187150 w 6634280"/>
                <a:gd name="connsiteY4563" fmla="*/ 1098391 h 1738203"/>
                <a:gd name="connsiteX4564" fmla="*/ 5181658 w 6634280"/>
                <a:gd name="connsiteY4564" fmla="*/ 1098391 h 1738203"/>
                <a:gd name="connsiteX4565" fmla="*/ 5176166 w 6634280"/>
                <a:gd name="connsiteY4565" fmla="*/ 1095645 h 1738203"/>
                <a:gd name="connsiteX4566" fmla="*/ 5176166 w 6634280"/>
                <a:gd name="connsiteY4566" fmla="*/ 1092899 h 1738203"/>
                <a:gd name="connsiteX4567" fmla="*/ 5181658 w 6634280"/>
                <a:gd name="connsiteY4567" fmla="*/ 1092899 h 1738203"/>
                <a:gd name="connsiteX4568" fmla="*/ 5181658 w 6634280"/>
                <a:gd name="connsiteY4568" fmla="*/ 1087407 h 1738203"/>
                <a:gd name="connsiteX4569" fmla="*/ 5176166 w 6634280"/>
                <a:gd name="connsiteY4569" fmla="*/ 1090153 h 1738203"/>
                <a:gd name="connsiteX4570" fmla="*/ 5167928 w 6634280"/>
                <a:gd name="connsiteY4570" fmla="*/ 1090153 h 1738203"/>
                <a:gd name="connsiteX4571" fmla="*/ 5156944 w 6634280"/>
                <a:gd name="connsiteY4571" fmla="*/ 1087407 h 1738203"/>
                <a:gd name="connsiteX4572" fmla="*/ 5154198 w 6634280"/>
                <a:gd name="connsiteY4572" fmla="*/ 1092899 h 1738203"/>
                <a:gd name="connsiteX4573" fmla="*/ 5151452 w 6634280"/>
                <a:gd name="connsiteY4573" fmla="*/ 1094272 h 1738203"/>
                <a:gd name="connsiteX4574" fmla="*/ 5151452 w 6634280"/>
                <a:gd name="connsiteY4574" fmla="*/ 1092899 h 1738203"/>
                <a:gd name="connsiteX4575" fmla="*/ 5143214 w 6634280"/>
                <a:gd name="connsiteY4575" fmla="*/ 1092899 h 1738203"/>
                <a:gd name="connsiteX4576" fmla="*/ 5148706 w 6634280"/>
                <a:gd name="connsiteY4576" fmla="*/ 1106629 h 1738203"/>
                <a:gd name="connsiteX4577" fmla="*/ 5134976 w 6634280"/>
                <a:gd name="connsiteY4577" fmla="*/ 1106629 h 1738203"/>
                <a:gd name="connsiteX4578" fmla="*/ 5134976 w 6634280"/>
                <a:gd name="connsiteY4578" fmla="*/ 1103883 h 1738203"/>
                <a:gd name="connsiteX4579" fmla="*/ 5129485 w 6634280"/>
                <a:gd name="connsiteY4579" fmla="*/ 1101137 h 1738203"/>
                <a:gd name="connsiteX4580" fmla="*/ 5132230 w 6634280"/>
                <a:gd name="connsiteY4580" fmla="*/ 1103883 h 1738203"/>
                <a:gd name="connsiteX4581" fmla="*/ 5129485 w 6634280"/>
                <a:gd name="connsiteY4581" fmla="*/ 1106629 h 1738203"/>
                <a:gd name="connsiteX4582" fmla="*/ 5129485 w 6634280"/>
                <a:gd name="connsiteY4582" fmla="*/ 1109375 h 1738203"/>
                <a:gd name="connsiteX4583" fmla="*/ 5134976 w 6634280"/>
                <a:gd name="connsiteY4583" fmla="*/ 1109375 h 1738203"/>
                <a:gd name="connsiteX4584" fmla="*/ 5137722 w 6634280"/>
                <a:gd name="connsiteY4584" fmla="*/ 1117613 h 1738203"/>
                <a:gd name="connsiteX4585" fmla="*/ 5140468 w 6634280"/>
                <a:gd name="connsiteY4585" fmla="*/ 1120359 h 1738203"/>
                <a:gd name="connsiteX4586" fmla="*/ 5143214 w 6634280"/>
                <a:gd name="connsiteY4586" fmla="*/ 1123105 h 1738203"/>
                <a:gd name="connsiteX4587" fmla="*/ 5145960 w 6634280"/>
                <a:gd name="connsiteY4587" fmla="*/ 1120359 h 1738203"/>
                <a:gd name="connsiteX4588" fmla="*/ 5151452 w 6634280"/>
                <a:gd name="connsiteY4588" fmla="*/ 1120359 h 1738203"/>
                <a:gd name="connsiteX4589" fmla="*/ 5151452 w 6634280"/>
                <a:gd name="connsiteY4589" fmla="*/ 1123105 h 1738203"/>
                <a:gd name="connsiteX4590" fmla="*/ 5156944 w 6634280"/>
                <a:gd name="connsiteY4590" fmla="*/ 1120359 h 1738203"/>
                <a:gd name="connsiteX4591" fmla="*/ 5176166 w 6634280"/>
                <a:gd name="connsiteY4591" fmla="*/ 1120359 h 1738203"/>
                <a:gd name="connsiteX4592" fmla="*/ 5173420 w 6634280"/>
                <a:gd name="connsiteY4592" fmla="*/ 1125851 h 1738203"/>
                <a:gd name="connsiteX4593" fmla="*/ 5170674 w 6634280"/>
                <a:gd name="connsiteY4593" fmla="*/ 1128597 h 1738203"/>
                <a:gd name="connsiteX4594" fmla="*/ 5165182 w 6634280"/>
                <a:gd name="connsiteY4594" fmla="*/ 1125851 h 1738203"/>
                <a:gd name="connsiteX4595" fmla="*/ 5162436 w 6634280"/>
                <a:gd name="connsiteY4595" fmla="*/ 1125851 h 1738203"/>
                <a:gd name="connsiteX4596" fmla="*/ 5159690 w 6634280"/>
                <a:gd name="connsiteY4596" fmla="*/ 1125851 h 1738203"/>
                <a:gd name="connsiteX4597" fmla="*/ 5159690 w 6634280"/>
                <a:gd name="connsiteY4597" fmla="*/ 1134089 h 1738203"/>
                <a:gd name="connsiteX4598" fmla="*/ 5162436 w 6634280"/>
                <a:gd name="connsiteY4598" fmla="*/ 1139581 h 1738203"/>
                <a:gd name="connsiteX4599" fmla="*/ 5165182 w 6634280"/>
                <a:gd name="connsiteY4599" fmla="*/ 1136835 h 1738203"/>
                <a:gd name="connsiteX4600" fmla="*/ 5170674 w 6634280"/>
                <a:gd name="connsiteY4600" fmla="*/ 1136835 h 1738203"/>
                <a:gd name="connsiteX4601" fmla="*/ 5170674 w 6634280"/>
                <a:gd name="connsiteY4601" fmla="*/ 1131343 h 1738203"/>
                <a:gd name="connsiteX4602" fmla="*/ 5173420 w 6634280"/>
                <a:gd name="connsiteY4602" fmla="*/ 1128597 h 1738203"/>
                <a:gd name="connsiteX4603" fmla="*/ 5181658 w 6634280"/>
                <a:gd name="connsiteY4603" fmla="*/ 1128597 h 1738203"/>
                <a:gd name="connsiteX4604" fmla="*/ 5187150 w 6634280"/>
                <a:gd name="connsiteY4604" fmla="*/ 1131343 h 1738203"/>
                <a:gd name="connsiteX4605" fmla="*/ 5192642 w 6634280"/>
                <a:gd name="connsiteY4605" fmla="*/ 1128597 h 1738203"/>
                <a:gd name="connsiteX4606" fmla="*/ 5195388 w 6634280"/>
                <a:gd name="connsiteY4606" fmla="*/ 1125851 h 1738203"/>
                <a:gd name="connsiteX4607" fmla="*/ 5192642 w 6634280"/>
                <a:gd name="connsiteY4607" fmla="*/ 1123105 h 1738203"/>
                <a:gd name="connsiteX4608" fmla="*/ 5195388 w 6634280"/>
                <a:gd name="connsiteY4608" fmla="*/ 1120359 h 1738203"/>
                <a:gd name="connsiteX4609" fmla="*/ 5198134 w 6634280"/>
                <a:gd name="connsiteY4609" fmla="*/ 1120359 h 1738203"/>
                <a:gd name="connsiteX4610" fmla="*/ 5200880 w 6634280"/>
                <a:gd name="connsiteY4610" fmla="*/ 1120359 h 1738203"/>
                <a:gd name="connsiteX4611" fmla="*/ 5200880 w 6634280"/>
                <a:gd name="connsiteY4611" fmla="*/ 1125851 h 1738203"/>
                <a:gd name="connsiteX4612" fmla="*/ 5200880 w 6634280"/>
                <a:gd name="connsiteY4612" fmla="*/ 1131343 h 1738203"/>
                <a:gd name="connsiteX4613" fmla="*/ 5200880 w 6634280"/>
                <a:gd name="connsiteY4613" fmla="*/ 1134088 h 1738203"/>
                <a:gd name="connsiteX4614" fmla="*/ 5220102 w 6634280"/>
                <a:gd name="connsiteY4614" fmla="*/ 1129282 h 1738203"/>
                <a:gd name="connsiteX4615" fmla="*/ 5220102 w 6634280"/>
                <a:gd name="connsiteY4615" fmla="*/ 1128597 h 1738203"/>
                <a:gd name="connsiteX4616" fmla="*/ 5217356 w 6634280"/>
                <a:gd name="connsiteY4616" fmla="*/ 1128597 h 1738203"/>
                <a:gd name="connsiteX4617" fmla="*/ 5217356 w 6634280"/>
                <a:gd name="connsiteY4617" fmla="*/ 1125851 h 1738203"/>
                <a:gd name="connsiteX4618" fmla="*/ 5220102 w 6634280"/>
                <a:gd name="connsiteY4618" fmla="*/ 1123105 h 1738203"/>
                <a:gd name="connsiteX4619" fmla="*/ 5217356 w 6634280"/>
                <a:gd name="connsiteY4619" fmla="*/ 1120359 h 1738203"/>
                <a:gd name="connsiteX4620" fmla="*/ 5211864 w 6634280"/>
                <a:gd name="connsiteY4620" fmla="*/ 1117613 h 1738203"/>
                <a:gd name="connsiteX4621" fmla="*/ 5244816 w 6634280"/>
                <a:gd name="connsiteY4621" fmla="*/ 1120359 h 1738203"/>
                <a:gd name="connsiteX4622" fmla="*/ 5247561 w 6634280"/>
                <a:gd name="connsiteY4622" fmla="*/ 1121274 h 1738203"/>
                <a:gd name="connsiteX4623" fmla="*/ 5296989 w 6634280"/>
                <a:gd name="connsiteY4623" fmla="*/ 1106628 h 1738203"/>
                <a:gd name="connsiteX4624" fmla="*/ 5299735 w 6634280"/>
                <a:gd name="connsiteY4624" fmla="*/ 1106628 h 1738203"/>
                <a:gd name="connsiteX4625" fmla="*/ 5299735 w 6634280"/>
                <a:gd name="connsiteY4625" fmla="*/ 1109374 h 1738203"/>
                <a:gd name="connsiteX4626" fmla="*/ 5299735 w 6634280"/>
                <a:gd name="connsiteY4626" fmla="*/ 1112120 h 1738203"/>
                <a:gd name="connsiteX4627" fmla="*/ 5288751 w 6634280"/>
                <a:gd name="connsiteY4627" fmla="*/ 1120358 h 1738203"/>
                <a:gd name="connsiteX4628" fmla="*/ 5277767 w 6634280"/>
                <a:gd name="connsiteY4628" fmla="*/ 1125850 h 1738203"/>
                <a:gd name="connsiteX4629" fmla="*/ 5269921 w 6634280"/>
                <a:gd name="connsiteY4629" fmla="*/ 1128792 h 1738203"/>
                <a:gd name="connsiteX4630" fmla="*/ 5280513 w 6634280"/>
                <a:gd name="connsiteY4630" fmla="*/ 1134089 h 1738203"/>
                <a:gd name="connsiteX4631" fmla="*/ 5239324 w 6634280"/>
                <a:gd name="connsiteY4631" fmla="*/ 1139581 h 1738203"/>
                <a:gd name="connsiteX4632" fmla="*/ 5239324 w 6634280"/>
                <a:gd name="connsiteY4632" fmla="*/ 1137556 h 1738203"/>
                <a:gd name="connsiteX4633" fmla="*/ 5225993 w 6634280"/>
                <a:gd name="connsiteY4633" fmla="*/ 1140363 h 1738203"/>
                <a:gd name="connsiteX4634" fmla="*/ 5220102 w 6634280"/>
                <a:gd name="connsiteY4634" fmla="*/ 1142327 h 1738203"/>
                <a:gd name="connsiteX4635" fmla="*/ 5221019 w 6634280"/>
                <a:gd name="connsiteY4635" fmla="*/ 1141410 h 1738203"/>
                <a:gd name="connsiteX4636" fmla="*/ 5203626 w 6634280"/>
                <a:gd name="connsiteY4636" fmla="*/ 1145072 h 1738203"/>
                <a:gd name="connsiteX4637" fmla="*/ 5173420 w 6634280"/>
                <a:gd name="connsiteY4637" fmla="*/ 1156056 h 1738203"/>
                <a:gd name="connsiteX4638" fmla="*/ 5162436 w 6634280"/>
                <a:gd name="connsiteY4638" fmla="*/ 1158802 h 1738203"/>
                <a:gd name="connsiteX4639" fmla="*/ 5159690 w 6634280"/>
                <a:gd name="connsiteY4639" fmla="*/ 1164294 h 1738203"/>
                <a:gd name="connsiteX4640" fmla="*/ 5156944 w 6634280"/>
                <a:gd name="connsiteY4640" fmla="*/ 1169785 h 1738203"/>
                <a:gd name="connsiteX4641" fmla="*/ 5151452 w 6634280"/>
                <a:gd name="connsiteY4641" fmla="*/ 1175277 h 1738203"/>
                <a:gd name="connsiteX4642" fmla="*/ 5145961 w 6634280"/>
                <a:gd name="connsiteY4642" fmla="*/ 1180769 h 1738203"/>
                <a:gd name="connsiteX4643" fmla="*/ 5140469 w 6634280"/>
                <a:gd name="connsiteY4643" fmla="*/ 1183515 h 1738203"/>
                <a:gd name="connsiteX4644" fmla="*/ 5115755 w 6634280"/>
                <a:gd name="connsiteY4644" fmla="*/ 1189007 h 1738203"/>
                <a:gd name="connsiteX4645" fmla="*/ 5091041 w 6634280"/>
                <a:gd name="connsiteY4645" fmla="*/ 1191753 h 1738203"/>
                <a:gd name="connsiteX4646" fmla="*/ 5069989 w 6634280"/>
                <a:gd name="connsiteY4646" fmla="*/ 1191753 h 1738203"/>
                <a:gd name="connsiteX4647" fmla="*/ 5077311 w 6634280"/>
                <a:gd name="connsiteY4647" fmla="*/ 1186261 h 1738203"/>
                <a:gd name="connsiteX4648" fmla="*/ 5085549 w 6634280"/>
                <a:gd name="connsiteY4648" fmla="*/ 1172531 h 1738203"/>
                <a:gd name="connsiteX4649" fmla="*/ 5047105 w 6634280"/>
                <a:gd name="connsiteY4649" fmla="*/ 1183515 h 1738203"/>
                <a:gd name="connsiteX4650" fmla="*/ 5055343 w 6634280"/>
                <a:gd name="connsiteY4650" fmla="*/ 1189007 h 1738203"/>
                <a:gd name="connsiteX4651" fmla="*/ 5066327 w 6634280"/>
                <a:gd name="connsiteY4651" fmla="*/ 1191753 h 1738203"/>
                <a:gd name="connsiteX4652" fmla="*/ 5069989 w 6634280"/>
                <a:gd name="connsiteY4652" fmla="*/ 1191753 h 1738203"/>
                <a:gd name="connsiteX4653" fmla="*/ 5066327 w 6634280"/>
                <a:gd name="connsiteY4653" fmla="*/ 1194499 h 1738203"/>
                <a:gd name="connsiteX4654" fmla="*/ 5052597 w 6634280"/>
                <a:gd name="connsiteY4654" fmla="*/ 1199991 h 1738203"/>
                <a:gd name="connsiteX4655" fmla="*/ 5038867 w 6634280"/>
                <a:gd name="connsiteY4655" fmla="*/ 1199991 h 1738203"/>
                <a:gd name="connsiteX4656" fmla="*/ 5030630 w 6634280"/>
                <a:gd name="connsiteY4656" fmla="*/ 1197245 h 1738203"/>
                <a:gd name="connsiteX4657" fmla="*/ 5027884 w 6634280"/>
                <a:gd name="connsiteY4657" fmla="*/ 1191753 h 1738203"/>
                <a:gd name="connsiteX4658" fmla="*/ 5019646 w 6634280"/>
                <a:gd name="connsiteY4658" fmla="*/ 1180769 h 1738203"/>
                <a:gd name="connsiteX4659" fmla="*/ 5016900 w 6634280"/>
                <a:gd name="connsiteY4659" fmla="*/ 1175277 h 1738203"/>
                <a:gd name="connsiteX4660" fmla="*/ 5014154 w 6634280"/>
                <a:gd name="connsiteY4660" fmla="*/ 1172531 h 1738203"/>
                <a:gd name="connsiteX4661" fmla="*/ 5003170 w 6634280"/>
                <a:gd name="connsiteY4661" fmla="*/ 1167039 h 1738203"/>
                <a:gd name="connsiteX4662" fmla="*/ 4997999 w 6634280"/>
                <a:gd name="connsiteY4662" fmla="*/ 1164454 h 1738203"/>
                <a:gd name="connsiteX4663" fmla="*/ 4843903 w 6634280"/>
                <a:gd name="connsiteY4663" fmla="*/ 1180770 h 1738203"/>
                <a:gd name="connsiteX4664" fmla="*/ 4838411 w 6634280"/>
                <a:gd name="connsiteY4664" fmla="*/ 1180770 h 1738203"/>
                <a:gd name="connsiteX4665" fmla="*/ 4835665 w 6634280"/>
                <a:gd name="connsiteY4665" fmla="*/ 1180770 h 1738203"/>
                <a:gd name="connsiteX4666" fmla="*/ 4769761 w 6634280"/>
                <a:gd name="connsiteY4666" fmla="*/ 1189008 h 1738203"/>
                <a:gd name="connsiteX4667" fmla="*/ 4764270 w 6634280"/>
                <a:gd name="connsiteY4667" fmla="*/ 1180770 h 1738203"/>
                <a:gd name="connsiteX4668" fmla="*/ 4753286 w 6634280"/>
                <a:gd name="connsiteY4668" fmla="*/ 1178024 h 1738203"/>
                <a:gd name="connsiteX4669" fmla="*/ 4745048 w 6634280"/>
                <a:gd name="connsiteY4669" fmla="*/ 1175278 h 1738203"/>
                <a:gd name="connsiteX4670" fmla="*/ 4736810 w 6634280"/>
                <a:gd name="connsiteY4670" fmla="*/ 1169786 h 1738203"/>
                <a:gd name="connsiteX4671" fmla="*/ 4728572 w 6634280"/>
                <a:gd name="connsiteY4671" fmla="*/ 1175278 h 1738203"/>
                <a:gd name="connsiteX4672" fmla="*/ 4720334 w 6634280"/>
                <a:gd name="connsiteY4672" fmla="*/ 1178024 h 1738203"/>
                <a:gd name="connsiteX4673" fmla="*/ 4712096 w 6634280"/>
                <a:gd name="connsiteY4673" fmla="*/ 1180770 h 1738203"/>
                <a:gd name="connsiteX4674" fmla="*/ 4706604 w 6634280"/>
                <a:gd name="connsiteY4674" fmla="*/ 1183516 h 1738203"/>
                <a:gd name="connsiteX4675" fmla="*/ 4706604 w 6634280"/>
                <a:gd name="connsiteY4675" fmla="*/ 1189008 h 1738203"/>
                <a:gd name="connsiteX4676" fmla="*/ 4703858 w 6634280"/>
                <a:gd name="connsiteY4676" fmla="*/ 1194500 h 1738203"/>
                <a:gd name="connsiteX4677" fmla="*/ 4561067 w 6634280"/>
                <a:gd name="connsiteY4677" fmla="*/ 1208230 h 1738203"/>
                <a:gd name="connsiteX4678" fmla="*/ 4558321 w 6634280"/>
                <a:gd name="connsiteY4678" fmla="*/ 1208230 h 1738203"/>
                <a:gd name="connsiteX4679" fmla="*/ 4558321 w 6634280"/>
                <a:gd name="connsiteY4679" fmla="*/ 1210976 h 1738203"/>
                <a:gd name="connsiteX4680" fmla="*/ 4032232 w 6634280"/>
                <a:gd name="connsiteY4680" fmla="*/ 1267167 h 1738203"/>
                <a:gd name="connsiteX4681" fmla="*/ 4025601 w 6634280"/>
                <a:gd name="connsiteY4681" fmla="*/ 1268640 h 1738203"/>
                <a:gd name="connsiteX4682" fmla="*/ 4018437 w 6634280"/>
                <a:gd name="connsiteY4682" fmla="*/ 1268640 h 1738203"/>
                <a:gd name="connsiteX4683" fmla="*/ 3932144 w 6634280"/>
                <a:gd name="connsiteY4683" fmla="*/ 1277857 h 1738203"/>
                <a:gd name="connsiteX4684" fmla="*/ 3929493 w 6634280"/>
                <a:gd name="connsiteY4684" fmla="*/ 1279625 h 1738203"/>
                <a:gd name="connsiteX4685" fmla="*/ 3910271 w 6634280"/>
                <a:gd name="connsiteY4685" fmla="*/ 1293355 h 1738203"/>
                <a:gd name="connsiteX4686" fmla="*/ 3896541 w 6634280"/>
                <a:gd name="connsiteY4686" fmla="*/ 1301593 h 1738203"/>
                <a:gd name="connsiteX4687" fmla="*/ 3891049 w 6634280"/>
                <a:gd name="connsiteY4687" fmla="*/ 1307085 h 1738203"/>
                <a:gd name="connsiteX4688" fmla="*/ 3888303 w 6634280"/>
                <a:gd name="connsiteY4688" fmla="*/ 1312577 h 1738203"/>
                <a:gd name="connsiteX4689" fmla="*/ 3885557 w 6634280"/>
                <a:gd name="connsiteY4689" fmla="*/ 1331798 h 1738203"/>
                <a:gd name="connsiteX4690" fmla="*/ 3885557 w 6634280"/>
                <a:gd name="connsiteY4690" fmla="*/ 1351020 h 1738203"/>
                <a:gd name="connsiteX4691" fmla="*/ 3885557 w 6634280"/>
                <a:gd name="connsiteY4691" fmla="*/ 1351020 h 1738203"/>
                <a:gd name="connsiteX4692" fmla="*/ 3891049 w 6634280"/>
                <a:gd name="connsiteY4692" fmla="*/ 1378480 h 1738203"/>
                <a:gd name="connsiteX4693" fmla="*/ 3904779 w 6634280"/>
                <a:gd name="connsiteY4693" fmla="*/ 1438891 h 1738203"/>
                <a:gd name="connsiteX4694" fmla="*/ 3904779 w 6634280"/>
                <a:gd name="connsiteY4694" fmla="*/ 1447129 h 1738203"/>
                <a:gd name="connsiteX4695" fmla="*/ 3899287 w 6634280"/>
                <a:gd name="connsiteY4695" fmla="*/ 1452621 h 1738203"/>
                <a:gd name="connsiteX4696" fmla="*/ 3891049 w 6634280"/>
                <a:gd name="connsiteY4696" fmla="*/ 1458113 h 1738203"/>
                <a:gd name="connsiteX4697" fmla="*/ 3885557 w 6634280"/>
                <a:gd name="connsiteY4697" fmla="*/ 1458113 h 1738203"/>
                <a:gd name="connsiteX4698" fmla="*/ 3880065 w 6634280"/>
                <a:gd name="connsiteY4698" fmla="*/ 1458113 h 1738203"/>
                <a:gd name="connsiteX4699" fmla="*/ 3877319 w 6634280"/>
                <a:gd name="connsiteY4699" fmla="*/ 1455367 h 1738203"/>
                <a:gd name="connsiteX4700" fmla="*/ 3871827 w 6634280"/>
                <a:gd name="connsiteY4700" fmla="*/ 1452621 h 1738203"/>
                <a:gd name="connsiteX4701" fmla="*/ 3871827 w 6634280"/>
                <a:gd name="connsiteY4701" fmla="*/ 1447129 h 1738203"/>
                <a:gd name="connsiteX4702" fmla="*/ 3871827 w 6634280"/>
                <a:gd name="connsiteY4702" fmla="*/ 1441637 h 1738203"/>
                <a:gd name="connsiteX4703" fmla="*/ 3871827 w 6634280"/>
                <a:gd name="connsiteY4703" fmla="*/ 1438891 h 1738203"/>
                <a:gd name="connsiteX4704" fmla="*/ 3877319 w 6634280"/>
                <a:gd name="connsiteY4704" fmla="*/ 1433399 h 1738203"/>
                <a:gd name="connsiteX4705" fmla="*/ 3880065 w 6634280"/>
                <a:gd name="connsiteY4705" fmla="*/ 1430653 h 1738203"/>
                <a:gd name="connsiteX4706" fmla="*/ 3880065 w 6634280"/>
                <a:gd name="connsiteY4706" fmla="*/ 1425161 h 1738203"/>
                <a:gd name="connsiteX4707" fmla="*/ 3882811 w 6634280"/>
                <a:gd name="connsiteY4707" fmla="*/ 1408686 h 1738203"/>
                <a:gd name="connsiteX4708" fmla="*/ 3880065 w 6634280"/>
                <a:gd name="connsiteY4708" fmla="*/ 1381226 h 1738203"/>
                <a:gd name="connsiteX4709" fmla="*/ 3880065 w 6634280"/>
                <a:gd name="connsiteY4709" fmla="*/ 1353766 h 1738203"/>
                <a:gd name="connsiteX4710" fmla="*/ 3880065 w 6634280"/>
                <a:gd name="connsiteY4710" fmla="*/ 1351020 h 1738203"/>
                <a:gd name="connsiteX4711" fmla="*/ 3877319 w 6634280"/>
                <a:gd name="connsiteY4711" fmla="*/ 1320815 h 1738203"/>
                <a:gd name="connsiteX4712" fmla="*/ 3874573 w 6634280"/>
                <a:gd name="connsiteY4712" fmla="*/ 1309831 h 1738203"/>
                <a:gd name="connsiteX4713" fmla="*/ 3871827 w 6634280"/>
                <a:gd name="connsiteY4713" fmla="*/ 1304339 h 1738203"/>
                <a:gd name="connsiteX4714" fmla="*/ 3866335 w 6634280"/>
                <a:gd name="connsiteY4714" fmla="*/ 1301593 h 1738203"/>
                <a:gd name="connsiteX4715" fmla="*/ 3858098 w 6634280"/>
                <a:gd name="connsiteY4715" fmla="*/ 1301593 h 1738203"/>
                <a:gd name="connsiteX4716" fmla="*/ 3844368 w 6634280"/>
                <a:gd name="connsiteY4716" fmla="*/ 1298847 h 1738203"/>
                <a:gd name="connsiteX4717" fmla="*/ 3827892 w 6634280"/>
                <a:gd name="connsiteY4717" fmla="*/ 1296101 h 1738203"/>
                <a:gd name="connsiteX4718" fmla="*/ 3811416 w 6634280"/>
                <a:gd name="connsiteY4718" fmla="*/ 1293355 h 1738203"/>
                <a:gd name="connsiteX4719" fmla="*/ 3810500 w 6634280"/>
                <a:gd name="connsiteY4719" fmla="*/ 1293355 h 1738203"/>
                <a:gd name="connsiteX4720" fmla="*/ 3803178 w 6634280"/>
                <a:gd name="connsiteY4720" fmla="*/ 1298847 h 1738203"/>
                <a:gd name="connsiteX4721" fmla="*/ 3800432 w 6634280"/>
                <a:gd name="connsiteY4721" fmla="*/ 1301593 h 1738203"/>
                <a:gd name="connsiteX4722" fmla="*/ 3797686 w 6634280"/>
                <a:gd name="connsiteY4722" fmla="*/ 1304339 h 1738203"/>
                <a:gd name="connsiteX4723" fmla="*/ 3792194 w 6634280"/>
                <a:gd name="connsiteY4723" fmla="*/ 1312577 h 1738203"/>
                <a:gd name="connsiteX4724" fmla="*/ 3790197 w 6634280"/>
                <a:gd name="connsiteY4724" fmla="*/ 1313076 h 1738203"/>
                <a:gd name="connsiteX4725" fmla="*/ 3789448 w 6634280"/>
                <a:gd name="connsiteY4725" fmla="*/ 1315323 h 1738203"/>
                <a:gd name="connsiteX4726" fmla="*/ 3786702 w 6634280"/>
                <a:gd name="connsiteY4726" fmla="*/ 1323561 h 1738203"/>
                <a:gd name="connsiteX4727" fmla="*/ 3781654 w 6634280"/>
                <a:gd name="connsiteY4727" fmla="*/ 1325244 h 1738203"/>
                <a:gd name="connsiteX4728" fmla="*/ 3783956 w 6634280"/>
                <a:gd name="connsiteY4728" fmla="*/ 1348275 h 1738203"/>
                <a:gd name="connsiteX4729" fmla="*/ 3786702 w 6634280"/>
                <a:gd name="connsiteY4729" fmla="*/ 1372988 h 1738203"/>
                <a:gd name="connsiteX4730" fmla="*/ 3789448 w 6634280"/>
                <a:gd name="connsiteY4730" fmla="*/ 1411432 h 1738203"/>
                <a:gd name="connsiteX4731" fmla="*/ 3792194 w 6634280"/>
                <a:gd name="connsiteY4731" fmla="*/ 1449876 h 1738203"/>
                <a:gd name="connsiteX4732" fmla="*/ 3792194 w 6634280"/>
                <a:gd name="connsiteY4732" fmla="*/ 1488319 h 1738203"/>
                <a:gd name="connsiteX4733" fmla="*/ 3789448 w 6634280"/>
                <a:gd name="connsiteY4733" fmla="*/ 1526763 h 1738203"/>
                <a:gd name="connsiteX4734" fmla="*/ 3786702 w 6634280"/>
                <a:gd name="connsiteY4734" fmla="*/ 1548731 h 1738203"/>
                <a:gd name="connsiteX4735" fmla="*/ 3783956 w 6634280"/>
                <a:gd name="connsiteY4735" fmla="*/ 1573445 h 1738203"/>
                <a:gd name="connsiteX4736" fmla="*/ 3783956 w 6634280"/>
                <a:gd name="connsiteY4736" fmla="*/ 1584429 h 1738203"/>
                <a:gd name="connsiteX4737" fmla="*/ 3783956 w 6634280"/>
                <a:gd name="connsiteY4737" fmla="*/ 1595412 h 1738203"/>
                <a:gd name="connsiteX4738" fmla="*/ 3789448 w 6634280"/>
                <a:gd name="connsiteY4738" fmla="*/ 1606396 h 1738203"/>
                <a:gd name="connsiteX4739" fmla="*/ 3794940 w 6634280"/>
                <a:gd name="connsiteY4739" fmla="*/ 1614634 h 1738203"/>
                <a:gd name="connsiteX4740" fmla="*/ 3803178 w 6634280"/>
                <a:gd name="connsiteY4740" fmla="*/ 1622872 h 1738203"/>
                <a:gd name="connsiteX4741" fmla="*/ 3811416 w 6634280"/>
                <a:gd name="connsiteY4741" fmla="*/ 1633856 h 1738203"/>
                <a:gd name="connsiteX4742" fmla="*/ 3814162 w 6634280"/>
                <a:gd name="connsiteY4742" fmla="*/ 1644840 h 1738203"/>
                <a:gd name="connsiteX4743" fmla="*/ 3816908 w 6634280"/>
                <a:gd name="connsiteY4743" fmla="*/ 1658570 h 1738203"/>
                <a:gd name="connsiteX4744" fmla="*/ 3819654 w 6634280"/>
                <a:gd name="connsiteY4744" fmla="*/ 1675046 h 1738203"/>
                <a:gd name="connsiteX4745" fmla="*/ 3819654 w 6634280"/>
                <a:gd name="connsiteY4745" fmla="*/ 1688776 h 1738203"/>
                <a:gd name="connsiteX4746" fmla="*/ 3816908 w 6634280"/>
                <a:gd name="connsiteY4746" fmla="*/ 1699760 h 1738203"/>
                <a:gd name="connsiteX4747" fmla="*/ 3811416 w 6634280"/>
                <a:gd name="connsiteY4747" fmla="*/ 1710743 h 1738203"/>
                <a:gd name="connsiteX4748" fmla="*/ 3803178 w 6634280"/>
                <a:gd name="connsiteY4748" fmla="*/ 1721727 h 1738203"/>
                <a:gd name="connsiteX4749" fmla="*/ 3792194 w 6634280"/>
                <a:gd name="connsiteY4749" fmla="*/ 1727219 h 1738203"/>
                <a:gd name="connsiteX4750" fmla="*/ 3781211 w 6634280"/>
                <a:gd name="connsiteY4750" fmla="*/ 1732711 h 1738203"/>
                <a:gd name="connsiteX4751" fmla="*/ 3767481 w 6634280"/>
                <a:gd name="connsiteY4751" fmla="*/ 1738203 h 1738203"/>
                <a:gd name="connsiteX4752" fmla="*/ 3759243 w 6634280"/>
                <a:gd name="connsiteY4752" fmla="*/ 1738203 h 1738203"/>
                <a:gd name="connsiteX4753" fmla="*/ 3753751 w 6634280"/>
                <a:gd name="connsiteY4753" fmla="*/ 1735457 h 1738203"/>
                <a:gd name="connsiteX4754" fmla="*/ 3751005 w 6634280"/>
                <a:gd name="connsiteY4754" fmla="*/ 1729965 h 1738203"/>
                <a:gd name="connsiteX4755" fmla="*/ 3751005 w 6634280"/>
                <a:gd name="connsiteY4755" fmla="*/ 1721727 h 1738203"/>
                <a:gd name="connsiteX4756" fmla="*/ 3756497 w 6634280"/>
                <a:gd name="connsiteY4756" fmla="*/ 1699760 h 1738203"/>
                <a:gd name="connsiteX4757" fmla="*/ 3759243 w 6634280"/>
                <a:gd name="connsiteY4757" fmla="*/ 1688776 h 1738203"/>
                <a:gd name="connsiteX4758" fmla="*/ 3764735 w 6634280"/>
                <a:gd name="connsiteY4758" fmla="*/ 1677792 h 1738203"/>
                <a:gd name="connsiteX4759" fmla="*/ 3770227 w 6634280"/>
                <a:gd name="connsiteY4759" fmla="*/ 1661316 h 1738203"/>
                <a:gd name="connsiteX4760" fmla="*/ 3772973 w 6634280"/>
                <a:gd name="connsiteY4760" fmla="*/ 1644840 h 1738203"/>
                <a:gd name="connsiteX4761" fmla="*/ 3772973 w 6634280"/>
                <a:gd name="connsiteY4761" fmla="*/ 1628364 h 1738203"/>
                <a:gd name="connsiteX4762" fmla="*/ 3770227 w 6634280"/>
                <a:gd name="connsiteY4762" fmla="*/ 1611888 h 1738203"/>
                <a:gd name="connsiteX4763" fmla="*/ 3770227 w 6634280"/>
                <a:gd name="connsiteY4763" fmla="*/ 1598158 h 1738203"/>
                <a:gd name="connsiteX4764" fmla="*/ 3772973 w 6634280"/>
                <a:gd name="connsiteY4764" fmla="*/ 1581683 h 1738203"/>
                <a:gd name="connsiteX4765" fmla="*/ 3778465 w 6634280"/>
                <a:gd name="connsiteY4765" fmla="*/ 1554223 h 1738203"/>
                <a:gd name="connsiteX4766" fmla="*/ 3783956 w 6634280"/>
                <a:gd name="connsiteY4766" fmla="*/ 1502049 h 1738203"/>
                <a:gd name="connsiteX4767" fmla="*/ 3786702 w 6634280"/>
                <a:gd name="connsiteY4767" fmla="*/ 1474589 h 1738203"/>
                <a:gd name="connsiteX4768" fmla="*/ 3786702 w 6634280"/>
                <a:gd name="connsiteY4768" fmla="*/ 1447130 h 1738203"/>
                <a:gd name="connsiteX4769" fmla="*/ 3783956 w 6634280"/>
                <a:gd name="connsiteY4769" fmla="*/ 1419670 h 1738203"/>
                <a:gd name="connsiteX4770" fmla="*/ 3778465 w 6634280"/>
                <a:gd name="connsiteY4770" fmla="*/ 1392210 h 1738203"/>
                <a:gd name="connsiteX4771" fmla="*/ 3767481 w 6634280"/>
                <a:gd name="connsiteY4771" fmla="*/ 1370242 h 1738203"/>
                <a:gd name="connsiteX4772" fmla="*/ 3753751 w 6634280"/>
                <a:gd name="connsiteY4772" fmla="*/ 1351021 h 1738203"/>
                <a:gd name="connsiteX4773" fmla="*/ 3748259 w 6634280"/>
                <a:gd name="connsiteY4773" fmla="*/ 1340037 h 1738203"/>
                <a:gd name="connsiteX4774" fmla="*/ 3737275 w 6634280"/>
                <a:gd name="connsiteY4774" fmla="*/ 1323561 h 1738203"/>
                <a:gd name="connsiteX4775" fmla="*/ 3731783 w 6634280"/>
                <a:gd name="connsiteY4775" fmla="*/ 1312577 h 1738203"/>
                <a:gd name="connsiteX4776" fmla="*/ 3729037 w 6634280"/>
                <a:gd name="connsiteY4776" fmla="*/ 1304339 h 1738203"/>
                <a:gd name="connsiteX4777" fmla="*/ 3731566 w 6634280"/>
                <a:gd name="connsiteY4777" fmla="*/ 1299281 h 1738203"/>
                <a:gd name="connsiteX4778" fmla="*/ 3709696 w 6634280"/>
                <a:gd name="connsiteY4778" fmla="*/ 1301617 h 1738203"/>
                <a:gd name="connsiteX4779" fmla="*/ 3696085 w 6634280"/>
                <a:gd name="connsiteY4779" fmla="*/ 1304339 h 1738203"/>
                <a:gd name="connsiteX4780" fmla="*/ 3685101 w 6634280"/>
                <a:gd name="connsiteY4780" fmla="*/ 1307085 h 1738203"/>
                <a:gd name="connsiteX4781" fmla="*/ 3680578 w 6634280"/>
                <a:gd name="connsiteY4781" fmla="*/ 1306762 h 1738203"/>
                <a:gd name="connsiteX4782" fmla="*/ 3671370 w 6634280"/>
                <a:gd name="connsiteY4782" fmla="*/ 1309831 h 1738203"/>
                <a:gd name="connsiteX4783" fmla="*/ 3638419 w 6634280"/>
                <a:gd name="connsiteY4783" fmla="*/ 1315323 h 1738203"/>
                <a:gd name="connsiteX4784" fmla="*/ 3621943 w 6634280"/>
                <a:gd name="connsiteY4784" fmla="*/ 1318069 h 1738203"/>
                <a:gd name="connsiteX4785" fmla="*/ 3608213 w 6634280"/>
                <a:gd name="connsiteY4785" fmla="*/ 1320815 h 1738203"/>
                <a:gd name="connsiteX4786" fmla="*/ 3591737 w 6634280"/>
                <a:gd name="connsiteY4786" fmla="*/ 1326307 h 1738203"/>
                <a:gd name="connsiteX4787" fmla="*/ 3580753 w 6634280"/>
                <a:gd name="connsiteY4787" fmla="*/ 1337290 h 1738203"/>
                <a:gd name="connsiteX4788" fmla="*/ 3575261 w 6634280"/>
                <a:gd name="connsiteY4788" fmla="*/ 1342782 h 1738203"/>
                <a:gd name="connsiteX4789" fmla="*/ 3569769 w 6634280"/>
                <a:gd name="connsiteY4789" fmla="*/ 1342782 h 1738203"/>
                <a:gd name="connsiteX4790" fmla="*/ 3558785 w 6634280"/>
                <a:gd name="connsiteY4790" fmla="*/ 1342782 h 1738203"/>
                <a:gd name="connsiteX4791" fmla="*/ 3545055 w 6634280"/>
                <a:gd name="connsiteY4791" fmla="*/ 1337290 h 1738203"/>
                <a:gd name="connsiteX4792" fmla="*/ 3542071 w 6634280"/>
                <a:gd name="connsiteY4792" fmla="*/ 1335500 h 1738203"/>
                <a:gd name="connsiteX4793" fmla="*/ 3542309 w 6634280"/>
                <a:gd name="connsiteY4793" fmla="*/ 1334544 h 1738203"/>
                <a:gd name="connsiteX4794" fmla="*/ 3547801 w 6634280"/>
                <a:gd name="connsiteY4794" fmla="*/ 1326307 h 1738203"/>
                <a:gd name="connsiteX4795" fmla="*/ 3531326 w 6634280"/>
                <a:gd name="connsiteY4795" fmla="*/ 1329053 h 1738203"/>
                <a:gd name="connsiteX4796" fmla="*/ 3542071 w 6634280"/>
                <a:gd name="connsiteY4796" fmla="*/ 1335500 h 1738203"/>
                <a:gd name="connsiteX4797" fmla="*/ 3539564 w 6634280"/>
                <a:gd name="connsiteY4797" fmla="*/ 1345528 h 1738203"/>
                <a:gd name="connsiteX4798" fmla="*/ 3534072 w 6634280"/>
                <a:gd name="connsiteY4798" fmla="*/ 1351020 h 1738203"/>
                <a:gd name="connsiteX4799" fmla="*/ 3528580 w 6634280"/>
                <a:gd name="connsiteY4799" fmla="*/ 1353766 h 1738203"/>
                <a:gd name="connsiteX4800" fmla="*/ 3523088 w 6634280"/>
                <a:gd name="connsiteY4800" fmla="*/ 1351020 h 1738203"/>
                <a:gd name="connsiteX4801" fmla="*/ 3520342 w 6634280"/>
                <a:gd name="connsiteY4801" fmla="*/ 1348274 h 1738203"/>
                <a:gd name="connsiteX4802" fmla="*/ 3514850 w 6634280"/>
                <a:gd name="connsiteY4802" fmla="*/ 1340036 h 1738203"/>
                <a:gd name="connsiteX4803" fmla="*/ 3506612 w 6634280"/>
                <a:gd name="connsiteY4803" fmla="*/ 1331798 h 1738203"/>
                <a:gd name="connsiteX4804" fmla="*/ 3498374 w 6634280"/>
                <a:gd name="connsiteY4804" fmla="*/ 1329053 h 1738203"/>
                <a:gd name="connsiteX4805" fmla="*/ 3487390 w 6634280"/>
                <a:gd name="connsiteY4805" fmla="*/ 1326307 h 1738203"/>
                <a:gd name="connsiteX4806" fmla="*/ 3478538 w 6634280"/>
                <a:gd name="connsiteY4806" fmla="*/ 1326307 h 1738203"/>
                <a:gd name="connsiteX4807" fmla="*/ 3397870 w 6634280"/>
                <a:gd name="connsiteY4807" fmla="*/ 1334923 h 1738203"/>
                <a:gd name="connsiteX4808" fmla="*/ 3393378 w 6634280"/>
                <a:gd name="connsiteY4808" fmla="*/ 1339414 h 1738203"/>
                <a:gd name="connsiteX4809" fmla="*/ 3379648 w 6634280"/>
                <a:gd name="connsiteY4809" fmla="*/ 1350398 h 1738203"/>
                <a:gd name="connsiteX4810" fmla="*/ 3369763 w 6634280"/>
                <a:gd name="connsiteY4810" fmla="*/ 1355341 h 1738203"/>
                <a:gd name="connsiteX4811" fmla="*/ 3360426 w 6634280"/>
                <a:gd name="connsiteY4811" fmla="*/ 1383350 h 1738203"/>
                <a:gd name="connsiteX4812" fmla="*/ 3354934 w 6634280"/>
                <a:gd name="connsiteY4812" fmla="*/ 1399826 h 1738203"/>
                <a:gd name="connsiteX4813" fmla="*/ 3354934 w 6634280"/>
                <a:gd name="connsiteY4813" fmla="*/ 1416302 h 1738203"/>
                <a:gd name="connsiteX4814" fmla="*/ 3352188 w 6634280"/>
                <a:gd name="connsiteY4814" fmla="*/ 1438270 h 1738203"/>
                <a:gd name="connsiteX4815" fmla="*/ 3352188 w 6634280"/>
                <a:gd name="connsiteY4815" fmla="*/ 1457491 h 1738203"/>
                <a:gd name="connsiteX4816" fmla="*/ 3357680 w 6634280"/>
                <a:gd name="connsiteY4816" fmla="*/ 1465729 h 1738203"/>
                <a:gd name="connsiteX4817" fmla="*/ 3357680 w 6634280"/>
                <a:gd name="connsiteY4817" fmla="*/ 1471221 h 1738203"/>
                <a:gd name="connsiteX4818" fmla="*/ 3357680 w 6634280"/>
                <a:gd name="connsiteY4818" fmla="*/ 1473967 h 1738203"/>
                <a:gd name="connsiteX4819" fmla="*/ 3352188 w 6634280"/>
                <a:gd name="connsiteY4819" fmla="*/ 1482205 h 1738203"/>
                <a:gd name="connsiteX4820" fmla="*/ 3346696 w 6634280"/>
                <a:gd name="connsiteY4820" fmla="*/ 1487697 h 1738203"/>
                <a:gd name="connsiteX4821" fmla="*/ 3338458 w 6634280"/>
                <a:gd name="connsiteY4821" fmla="*/ 1487697 h 1738203"/>
                <a:gd name="connsiteX4822" fmla="*/ 3330221 w 6634280"/>
                <a:gd name="connsiteY4822" fmla="*/ 1484951 h 1738203"/>
                <a:gd name="connsiteX4823" fmla="*/ 3327475 w 6634280"/>
                <a:gd name="connsiteY4823" fmla="*/ 1484951 h 1738203"/>
                <a:gd name="connsiteX4824" fmla="*/ 3321983 w 6634280"/>
                <a:gd name="connsiteY4824" fmla="*/ 1479459 h 1738203"/>
                <a:gd name="connsiteX4825" fmla="*/ 3321983 w 6634280"/>
                <a:gd name="connsiteY4825" fmla="*/ 1473967 h 1738203"/>
                <a:gd name="connsiteX4826" fmla="*/ 3321983 w 6634280"/>
                <a:gd name="connsiteY4826" fmla="*/ 1465729 h 1738203"/>
                <a:gd name="connsiteX4827" fmla="*/ 3324729 w 6634280"/>
                <a:gd name="connsiteY4827" fmla="*/ 1460237 h 1738203"/>
                <a:gd name="connsiteX4828" fmla="*/ 3332967 w 6634280"/>
                <a:gd name="connsiteY4828" fmla="*/ 1454745 h 1738203"/>
                <a:gd name="connsiteX4829" fmla="*/ 3343950 w 6634280"/>
                <a:gd name="connsiteY4829" fmla="*/ 1451999 h 1738203"/>
                <a:gd name="connsiteX4830" fmla="*/ 3341204 w 6634280"/>
                <a:gd name="connsiteY4830" fmla="*/ 1435524 h 1738203"/>
                <a:gd name="connsiteX4831" fmla="*/ 3341204 w 6634280"/>
                <a:gd name="connsiteY4831" fmla="*/ 1416302 h 1738203"/>
                <a:gd name="connsiteX4832" fmla="*/ 3335713 w 6634280"/>
                <a:gd name="connsiteY4832" fmla="*/ 1397080 h 1738203"/>
                <a:gd name="connsiteX4833" fmla="*/ 3327475 w 6634280"/>
                <a:gd name="connsiteY4833" fmla="*/ 1377858 h 1738203"/>
                <a:gd name="connsiteX4834" fmla="*/ 3323915 w 6634280"/>
                <a:gd name="connsiteY4834" fmla="*/ 1365400 h 1738203"/>
                <a:gd name="connsiteX4835" fmla="*/ 3335713 w 6634280"/>
                <a:gd name="connsiteY4835" fmla="*/ 1366874 h 1738203"/>
                <a:gd name="connsiteX4836" fmla="*/ 3323698 w 6634280"/>
                <a:gd name="connsiteY4836" fmla="*/ 1342845 h 1738203"/>
                <a:gd name="connsiteX4837" fmla="*/ 3321983 w 6634280"/>
                <a:gd name="connsiteY4837" fmla="*/ 1343028 h 1738203"/>
                <a:gd name="connsiteX4838" fmla="*/ 3321983 w 6634280"/>
                <a:gd name="connsiteY4838" fmla="*/ 1350398 h 1738203"/>
                <a:gd name="connsiteX4839" fmla="*/ 3321983 w 6634280"/>
                <a:gd name="connsiteY4839" fmla="*/ 1358636 h 1738203"/>
                <a:gd name="connsiteX4840" fmla="*/ 3323915 w 6634280"/>
                <a:gd name="connsiteY4840" fmla="*/ 1365400 h 1738203"/>
                <a:gd name="connsiteX4841" fmla="*/ 3313745 w 6634280"/>
                <a:gd name="connsiteY4841" fmla="*/ 1364128 h 1738203"/>
                <a:gd name="connsiteX4842" fmla="*/ 3305507 w 6634280"/>
                <a:gd name="connsiteY4842" fmla="*/ 1364128 h 1738203"/>
                <a:gd name="connsiteX4843" fmla="*/ 3297269 w 6634280"/>
                <a:gd name="connsiteY4843" fmla="*/ 1358636 h 1738203"/>
                <a:gd name="connsiteX4844" fmla="*/ 3291777 w 6634280"/>
                <a:gd name="connsiteY4844" fmla="*/ 1353144 h 1738203"/>
                <a:gd name="connsiteX4845" fmla="*/ 3289559 w 6634280"/>
                <a:gd name="connsiteY4845" fmla="*/ 1346491 h 1738203"/>
                <a:gd name="connsiteX4846" fmla="*/ 2501585 w 6634280"/>
                <a:gd name="connsiteY4846" fmla="*/ 1430654 h 1738203"/>
                <a:gd name="connsiteX4847" fmla="*/ 3289031 w 6634280"/>
                <a:gd name="connsiteY4847" fmla="*/ 1336820 h 1738203"/>
                <a:gd name="connsiteX4848" fmla="*/ 3289031 w 6634280"/>
                <a:gd name="connsiteY4848" fmla="*/ 1331177 h 1738203"/>
                <a:gd name="connsiteX4849" fmla="*/ 3283539 w 6634280"/>
                <a:gd name="connsiteY4849" fmla="*/ 1322939 h 1738203"/>
                <a:gd name="connsiteX4850" fmla="*/ 3278047 w 6634280"/>
                <a:gd name="connsiteY4850" fmla="*/ 1314701 h 1738203"/>
                <a:gd name="connsiteX4851" fmla="*/ 3269809 w 6634280"/>
                <a:gd name="connsiteY4851" fmla="*/ 1309209 h 1738203"/>
                <a:gd name="connsiteX4852" fmla="*/ 3250587 w 6634280"/>
                <a:gd name="connsiteY4852" fmla="*/ 1295479 h 1738203"/>
                <a:gd name="connsiteX4853" fmla="*/ 3242349 w 6634280"/>
                <a:gd name="connsiteY4853" fmla="*/ 1289987 h 1738203"/>
                <a:gd name="connsiteX4854" fmla="*/ 3234111 w 6634280"/>
                <a:gd name="connsiteY4854" fmla="*/ 1281749 h 1738203"/>
                <a:gd name="connsiteX4855" fmla="*/ 3234111 w 6634280"/>
                <a:gd name="connsiteY4855" fmla="*/ 1279003 h 1738203"/>
                <a:gd name="connsiteX4856" fmla="*/ 3234111 w 6634280"/>
                <a:gd name="connsiteY4856" fmla="*/ 1276257 h 1738203"/>
                <a:gd name="connsiteX4857" fmla="*/ 3236857 w 6634280"/>
                <a:gd name="connsiteY4857" fmla="*/ 1276257 h 1738203"/>
                <a:gd name="connsiteX4858" fmla="*/ 3239603 w 6634280"/>
                <a:gd name="connsiteY4858" fmla="*/ 1276257 h 1738203"/>
                <a:gd name="connsiteX4859" fmla="*/ 3267063 w 6634280"/>
                <a:gd name="connsiteY4859" fmla="*/ 1287241 h 1738203"/>
                <a:gd name="connsiteX4860" fmla="*/ 3294523 w 6634280"/>
                <a:gd name="connsiteY4860" fmla="*/ 1298225 h 1738203"/>
                <a:gd name="connsiteX4861" fmla="*/ 3305507 w 6634280"/>
                <a:gd name="connsiteY4861" fmla="*/ 1306463 h 1738203"/>
                <a:gd name="connsiteX4862" fmla="*/ 3316491 w 6634280"/>
                <a:gd name="connsiteY4862" fmla="*/ 1317447 h 1738203"/>
                <a:gd name="connsiteX4863" fmla="*/ 3319420 w 6634280"/>
                <a:gd name="connsiteY4863" fmla="*/ 1323305 h 1738203"/>
                <a:gd name="connsiteX4864" fmla="*/ 3302761 w 6634280"/>
                <a:gd name="connsiteY4864" fmla="*/ 1325685 h 1738203"/>
                <a:gd name="connsiteX4865" fmla="*/ 3313352 w 6634280"/>
                <a:gd name="connsiteY4865" fmla="*/ 1333922 h 1738203"/>
                <a:gd name="connsiteX4866" fmla="*/ 3323414 w 6634280"/>
                <a:gd name="connsiteY4866" fmla="*/ 1332723 h 1738203"/>
                <a:gd name="connsiteX4867" fmla="*/ 3321983 w 6634280"/>
                <a:gd name="connsiteY4867" fmla="*/ 1328431 h 1738203"/>
                <a:gd name="connsiteX4868" fmla="*/ 3319420 w 6634280"/>
                <a:gd name="connsiteY4868" fmla="*/ 1323305 h 1738203"/>
                <a:gd name="connsiteX4869" fmla="*/ 3321983 w 6634280"/>
                <a:gd name="connsiteY4869" fmla="*/ 1322939 h 1738203"/>
                <a:gd name="connsiteX4870" fmla="*/ 3341204 w 6634280"/>
                <a:gd name="connsiteY4870" fmla="*/ 1320193 h 1738203"/>
                <a:gd name="connsiteX4871" fmla="*/ 3346696 w 6634280"/>
                <a:gd name="connsiteY4871" fmla="*/ 1320193 h 1738203"/>
                <a:gd name="connsiteX4872" fmla="*/ 3352188 w 6634280"/>
                <a:gd name="connsiteY4872" fmla="*/ 1320193 h 1738203"/>
                <a:gd name="connsiteX4873" fmla="*/ 3362660 w 6634280"/>
                <a:gd name="connsiteY4873" fmla="*/ 1328046 h 1738203"/>
                <a:gd name="connsiteX4874" fmla="*/ 3369249 w 6634280"/>
                <a:gd name="connsiteY4874" fmla="*/ 1327261 h 1738203"/>
                <a:gd name="connsiteX4875" fmla="*/ 3371410 w 6634280"/>
                <a:gd name="connsiteY4875" fmla="*/ 1322938 h 1738203"/>
                <a:gd name="connsiteX4876" fmla="*/ 3382394 w 6634280"/>
                <a:gd name="connsiteY4876" fmla="*/ 1306463 h 1738203"/>
                <a:gd name="connsiteX4877" fmla="*/ 3401616 w 6634280"/>
                <a:gd name="connsiteY4877" fmla="*/ 1276257 h 1738203"/>
                <a:gd name="connsiteX4878" fmla="*/ 3412600 w 6634280"/>
                <a:gd name="connsiteY4878" fmla="*/ 1262527 h 1738203"/>
                <a:gd name="connsiteX4879" fmla="*/ 3426329 w 6634280"/>
                <a:gd name="connsiteY4879" fmla="*/ 1248797 h 1738203"/>
                <a:gd name="connsiteX4880" fmla="*/ 3431821 w 6634280"/>
                <a:gd name="connsiteY4880" fmla="*/ 1248797 h 1738203"/>
                <a:gd name="connsiteX4881" fmla="*/ 3440059 w 6634280"/>
                <a:gd name="connsiteY4881" fmla="*/ 1248797 h 1738203"/>
                <a:gd name="connsiteX4882" fmla="*/ 3442805 w 6634280"/>
                <a:gd name="connsiteY4882" fmla="*/ 1254289 h 1738203"/>
                <a:gd name="connsiteX4883" fmla="*/ 3445551 w 6634280"/>
                <a:gd name="connsiteY4883" fmla="*/ 1259781 h 1738203"/>
                <a:gd name="connsiteX4884" fmla="*/ 3442805 w 6634280"/>
                <a:gd name="connsiteY4884" fmla="*/ 1268019 h 1738203"/>
                <a:gd name="connsiteX4885" fmla="*/ 3440059 w 6634280"/>
                <a:gd name="connsiteY4885" fmla="*/ 1279003 h 1738203"/>
                <a:gd name="connsiteX4886" fmla="*/ 3431821 w 6634280"/>
                <a:gd name="connsiteY4886" fmla="*/ 1295479 h 1738203"/>
                <a:gd name="connsiteX4887" fmla="*/ 3409768 w 6634280"/>
                <a:gd name="connsiteY4887" fmla="*/ 1322433 h 1738203"/>
                <a:gd name="connsiteX4888" fmla="*/ 3451987 w 6634280"/>
                <a:gd name="connsiteY4888" fmla="*/ 1317402 h 1738203"/>
                <a:gd name="connsiteX4889" fmla="*/ 3457184 w 6634280"/>
                <a:gd name="connsiteY4889" fmla="*/ 1315323 h 1738203"/>
                <a:gd name="connsiteX4890" fmla="*/ 3468168 w 6634280"/>
                <a:gd name="connsiteY4890" fmla="*/ 1312577 h 1738203"/>
                <a:gd name="connsiteX4891" fmla="*/ 3481898 w 6634280"/>
                <a:gd name="connsiteY4891" fmla="*/ 1312577 h 1738203"/>
                <a:gd name="connsiteX4892" fmla="*/ 3492477 w 6634280"/>
                <a:gd name="connsiteY4892" fmla="*/ 1312577 h 1738203"/>
                <a:gd name="connsiteX4893" fmla="*/ 3544394 w 6634280"/>
                <a:gd name="connsiteY4893" fmla="*/ 1306390 h 1738203"/>
                <a:gd name="connsiteX4894" fmla="*/ 3553295 w 6634280"/>
                <a:gd name="connsiteY4894" fmla="*/ 1303423 h 1738203"/>
                <a:gd name="connsiteX4895" fmla="*/ 3556040 w 6634280"/>
                <a:gd name="connsiteY4895" fmla="*/ 1301593 h 1738203"/>
                <a:gd name="connsiteX4896" fmla="*/ 3578008 w 6634280"/>
                <a:gd name="connsiteY4896" fmla="*/ 1296101 h 1738203"/>
                <a:gd name="connsiteX4897" fmla="*/ 3599976 w 6634280"/>
                <a:gd name="connsiteY4897" fmla="*/ 1290609 h 1738203"/>
                <a:gd name="connsiteX4898" fmla="*/ 3635674 w 6634280"/>
                <a:gd name="connsiteY4898" fmla="*/ 1285117 h 1738203"/>
                <a:gd name="connsiteX4899" fmla="*/ 3654895 w 6634280"/>
                <a:gd name="connsiteY4899" fmla="*/ 1282371 h 1738203"/>
                <a:gd name="connsiteX4900" fmla="*/ 3671371 w 6634280"/>
                <a:gd name="connsiteY4900" fmla="*/ 1279625 h 1738203"/>
                <a:gd name="connsiteX4901" fmla="*/ 3690593 w 6634280"/>
                <a:gd name="connsiteY4901" fmla="*/ 1279625 h 1738203"/>
                <a:gd name="connsiteX4902" fmla="*/ 3702574 w 6634280"/>
                <a:gd name="connsiteY4902" fmla="*/ 1281622 h 1738203"/>
                <a:gd name="connsiteX4903" fmla="*/ 3712560 w 6634280"/>
                <a:gd name="connsiteY4903" fmla="*/ 1274132 h 1738203"/>
                <a:gd name="connsiteX4904" fmla="*/ 3723544 w 6634280"/>
                <a:gd name="connsiteY4904" fmla="*/ 1268640 h 1738203"/>
                <a:gd name="connsiteX4905" fmla="*/ 3740020 w 6634280"/>
                <a:gd name="connsiteY4905" fmla="*/ 1265895 h 1738203"/>
                <a:gd name="connsiteX4906" fmla="*/ 3764734 w 6634280"/>
                <a:gd name="connsiteY4906" fmla="*/ 1265895 h 1738203"/>
                <a:gd name="connsiteX4907" fmla="*/ 3808669 w 6634280"/>
                <a:gd name="connsiteY4907" fmla="*/ 1268640 h 1738203"/>
                <a:gd name="connsiteX4908" fmla="*/ 3841505 w 6634280"/>
                <a:gd name="connsiteY4908" fmla="*/ 1270986 h 1738203"/>
                <a:gd name="connsiteX4909" fmla="*/ 3867773 w 6634280"/>
                <a:gd name="connsiteY4909" fmla="*/ 1267856 h 1738203"/>
                <a:gd name="connsiteX4910" fmla="*/ 3869081 w 6634280"/>
                <a:gd name="connsiteY4910" fmla="*/ 1265895 h 1738203"/>
                <a:gd name="connsiteX4911" fmla="*/ 3871827 w 6634280"/>
                <a:gd name="connsiteY4911" fmla="*/ 1260403 h 1738203"/>
                <a:gd name="connsiteX4912" fmla="*/ 3877319 w 6634280"/>
                <a:gd name="connsiteY4912" fmla="*/ 1260403 h 1738203"/>
                <a:gd name="connsiteX4913" fmla="*/ 3902033 w 6634280"/>
                <a:gd name="connsiteY4913" fmla="*/ 1254911 h 1738203"/>
                <a:gd name="connsiteX4914" fmla="*/ 3932238 w 6634280"/>
                <a:gd name="connsiteY4914" fmla="*/ 1249419 h 1738203"/>
                <a:gd name="connsiteX4915" fmla="*/ 3987158 w 6634280"/>
                <a:gd name="connsiteY4915" fmla="*/ 1243927 h 1738203"/>
                <a:gd name="connsiteX4916" fmla="*/ 4044823 w 6634280"/>
                <a:gd name="connsiteY4916" fmla="*/ 1243927 h 1738203"/>
                <a:gd name="connsiteX4917" fmla="*/ 4068580 w 6634280"/>
                <a:gd name="connsiteY4917" fmla="*/ 1243927 h 1738203"/>
                <a:gd name="connsiteX4918" fmla="*/ 4189063 w 6634280"/>
                <a:gd name="connsiteY4918" fmla="*/ 1229570 h 1738203"/>
                <a:gd name="connsiteX4919" fmla="*/ 4198598 w 6634280"/>
                <a:gd name="connsiteY4919" fmla="*/ 1227451 h 1738203"/>
                <a:gd name="connsiteX4920" fmla="*/ 4248026 w 6634280"/>
                <a:gd name="connsiteY4920" fmla="*/ 1219213 h 1738203"/>
                <a:gd name="connsiteX4921" fmla="*/ 4272739 w 6634280"/>
                <a:gd name="connsiteY4921" fmla="*/ 1216467 h 1738203"/>
                <a:gd name="connsiteX4922" fmla="*/ 4278349 w 6634280"/>
                <a:gd name="connsiteY4922" fmla="*/ 1215844 h 1738203"/>
                <a:gd name="connsiteX4923" fmla="*/ 4462212 w 6634280"/>
                <a:gd name="connsiteY4923" fmla="*/ 1183516 h 1738203"/>
                <a:gd name="connsiteX4924" fmla="*/ 4467704 w 6634280"/>
                <a:gd name="connsiteY4924" fmla="*/ 1183516 h 1738203"/>
                <a:gd name="connsiteX4925" fmla="*/ 4566559 w 6634280"/>
                <a:gd name="connsiteY4925" fmla="*/ 1167040 h 1738203"/>
                <a:gd name="connsiteX4926" fmla="*/ 4591273 w 6634280"/>
                <a:gd name="connsiteY4926" fmla="*/ 1169786 h 1738203"/>
                <a:gd name="connsiteX4927" fmla="*/ 4615987 w 6634280"/>
                <a:gd name="connsiteY4927" fmla="*/ 1167040 h 1738203"/>
                <a:gd name="connsiteX4928" fmla="*/ 4621479 w 6634280"/>
                <a:gd name="connsiteY4928" fmla="*/ 1164294 h 1738203"/>
                <a:gd name="connsiteX4929" fmla="*/ 4629717 w 6634280"/>
                <a:gd name="connsiteY4929" fmla="*/ 1156056 h 1738203"/>
                <a:gd name="connsiteX4930" fmla="*/ 4629717 w 6634280"/>
                <a:gd name="connsiteY4930" fmla="*/ 1158802 h 1738203"/>
                <a:gd name="connsiteX4931" fmla="*/ 4626971 w 6634280"/>
                <a:gd name="connsiteY4931" fmla="*/ 1161548 h 1738203"/>
                <a:gd name="connsiteX4932" fmla="*/ 4624225 w 6634280"/>
                <a:gd name="connsiteY4932" fmla="*/ 1169786 h 1738203"/>
                <a:gd name="connsiteX4933" fmla="*/ 4629717 w 6634280"/>
                <a:gd name="connsiteY4933" fmla="*/ 1172532 h 1738203"/>
                <a:gd name="connsiteX4934" fmla="*/ 4635209 w 6634280"/>
                <a:gd name="connsiteY4934" fmla="*/ 1175278 h 1738203"/>
                <a:gd name="connsiteX4935" fmla="*/ 4637955 w 6634280"/>
                <a:gd name="connsiteY4935" fmla="*/ 1186262 h 1738203"/>
                <a:gd name="connsiteX4936" fmla="*/ 4646192 w 6634280"/>
                <a:gd name="connsiteY4936" fmla="*/ 1186262 h 1738203"/>
                <a:gd name="connsiteX4937" fmla="*/ 4654430 w 6634280"/>
                <a:gd name="connsiteY4937" fmla="*/ 1186262 h 1738203"/>
                <a:gd name="connsiteX4938" fmla="*/ 4665414 w 6634280"/>
                <a:gd name="connsiteY4938" fmla="*/ 1191754 h 1738203"/>
                <a:gd name="connsiteX4939" fmla="*/ 4670906 w 6634280"/>
                <a:gd name="connsiteY4939" fmla="*/ 1189008 h 1738203"/>
                <a:gd name="connsiteX4940" fmla="*/ 4681890 w 6634280"/>
                <a:gd name="connsiteY4940" fmla="*/ 1189008 h 1738203"/>
                <a:gd name="connsiteX4941" fmla="*/ 4690128 w 6634280"/>
                <a:gd name="connsiteY4941" fmla="*/ 1186262 h 1738203"/>
                <a:gd name="connsiteX4942" fmla="*/ 4692874 w 6634280"/>
                <a:gd name="connsiteY4942" fmla="*/ 1186262 h 1738203"/>
                <a:gd name="connsiteX4943" fmla="*/ 4695620 w 6634280"/>
                <a:gd name="connsiteY4943" fmla="*/ 1183516 h 1738203"/>
                <a:gd name="connsiteX4944" fmla="*/ 4695620 w 6634280"/>
                <a:gd name="connsiteY4944" fmla="*/ 1180770 h 1738203"/>
                <a:gd name="connsiteX4945" fmla="*/ 4692874 w 6634280"/>
                <a:gd name="connsiteY4945" fmla="*/ 1178024 h 1738203"/>
                <a:gd name="connsiteX4946" fmla="*/ 4698366 w 6634280"/>
                <a:gd name="connsiteY4946" fmla="*/ 1178024 h 1738203"/>
                <a:gd name="connsiteX4947" fmla="*/ 4703858 w 6634280"/>
                <a:gd name="connsiteY4947" fmla="*/ 1175278 h 1738203"/>
                <a:gd name="connsiteX4948" fmla="*/ 4703858 w 6634280"/>
                <a:gd name="connsiteY4948" fmla="*/ 1169786 h 1738203"/>
                <a:gd name="connsiteX4949" fmla="*/ 4701112 w 6634280"/>
                <a:gd name="connsiteY4949" fmla="*/ 1167040 h 1738203"/>
                <a:gd name="connsiteX4950" fmla="*/ 4706604 w 6634280"/>
                <a:gd name="connsiteY4950" fmla="*/ 1164294 h 1738203"/>
                <a:gd name="connsiteX4951" fmla="*/ 4714842 w 6634280"/>
                <a:gd name="connsiteY4951" fmla="*/ 1164294 h 1738203"/>
                <a:gd name="connsiteX4952" fmla="*/ 4717588 w 6634280"/>
                <a:gd name="connsiteY4952" fmla="*/ 1156056 h 1738203"/>
                <a:gd name="connsiteX4953" fmla="*/ 4720334 w 6634280"/>
                <a:gd name="connsiteY4953" fmla="*/ 1147819 h 1738203"/>
                <a:gd name="connsiteX4954" fmla="*/ 4709350 w 6634280"/>
                <a:gd name="connsiteY4954" fmla="*/ 1145073 h 1738203"/>
                <a:gd name="connsiteX4955" fmla="*/ 4709350 w 6634280"/>
                <a:gd name="connsiteY4955" fmla="*/ 1142327 h 1738203"/>
                <a:gd name="connsiteX4956" fmla="*/ 4767015 w 6634280"/>
                <a:gd name="connsiteY4956" fmla="*/ 1131343 h 1738203"/>
                <a:gd name="connsiteX4957" fmla="*/ 4767015 w 6634280"/>
                <a:gd name="connsiteY4957" fmla="*/ 1139581 h 1738203"/>
                <a:gd name="connsiteX4958" fmla="*/ 4769761 w 6634280"/>
                <a:gd name="connsiteY4958" fmla="*/ 1142327 h 1738203"/>
                <a:gd name="connsiteX4959" fmla="*/ 4775253 w 6634280"/>
                <a:gd name="connsiteY4959" fmla="*/ 1142327 h 1738203"/>
                <a:gd name="connsiteX4960" fmla="*/ 4777999 w 6634280"/>
                <a:gd name="connsiteY4960" fmla="*/ 1134089 h 1738203"/>
                <a:gd name="connsiteX4961" fmla="*/ 4780745 w 6634280"/>
                <a:gd name="connsiteY4961" fmla="*/ 1131343 h 1738203"/>
                <a:gd name="connsiteX4962" fmla="*/ 4783491 w 6634280"/>
                <a:gd name="connsiteY4962" fmla="*/ 1128597 h 1738203"/>
                <a:gd name="connsiteX4963" fmla="*/ 4986694 w 6634280"/>
                <a:gd name="connsiteY4963" fmla="*/ 1095645 h 1738203"/>
                <a:gd name="connsiteX4964" fmla="*/ 4994932 w 6634280"/>
                <a:gd name="connsiteY4964" fmla="*/ 1095645 h 1738203"/>
                <a:gd name="connsiteX4965" fmla="*/ 4997678 w 6634280"/>
                <a:gd name="connsiteY4965" fmla="*/ 1092899 h 1738203"/>
                <a:gd name="connsiteX4966" fmla="*/ 5058089 w 6634280"/>
                <a:gd name="connsiteY4966" fmla="*/ 1081915 h 1738203"/>
                <a:gd name="connsiteX4967" fmla="*/ 5060835 w 6634280"/>
                <a:gd name="connsiteY4967" fmla="*/ 1081915 h 1738203"/>
                <a:gd name="connsiteX4968" fmla="*/ 5063581 w 6634280"/>
                <a:gd name="connsiteY4968" fmla="*/ 1084661 h 1738203"/>
                <a:gd name="connsiteX4969" fmla="*/ 5063581 w 6634280"/>
                <a:gd name="connsiteY4969" fmla="*/ 1090153 h 1738203"/>
                <a:gd name="connsiteX4970" fmla="*/ 5063581 w 6634280"/>
                <a:gd name="connsiteY4970" fmla="*/ 1092899 h 1738203"/>
                <a:gd name="connsiteX4971" fmla="*/ 5074565 w 6634280"/>
                <a:gd name="connsiteY4971" fmla="*/ 1087407 h 1738203"/>
                <a:gd name="connsiteX4972" fmla="*/ 5080057 w 6634280"/>
                <a:gd name="connsiteY4972" fmla="*/ 1081915 h 1738203"/>
                <a:gd name="connsiteX4973" fmla="*/ 5082803 w 6634280"/>
                <a:gd name="connsiteY4973" fmla="*/ 1073677 h 1738203"/>
                <a:gd name="connsiteX4974" fmla="*/ 5080057 w 6634280"/>
                <a:gd name="connsiteY4974" fmla="*/ 1073677 h 1738203"/>
                <a:gd name="connsiteX4975" fmla="*/ 5077311 w 6634280"/>
                <a:gd name="connsiteY4975" fmla="*/ 1070931 h 1738203"/>
                <a:gd name="connsiteX4976" fmla="*/ 5069073 w 6634280"/>
                <a:gd name="connsiteY4976" fmla="*/ 1070931 h 1738203"/>
                <a:gd name="connsiteX4977" fmla="*/ 5063581 w 6634280"/>
                <a:gd name="connsiteY4977" fmla="*/ 1068185 h 1738203"/>
                <a:gd name="connsiteX4978" fmla="*/ 5058089 w 6634280"/>
                <a:gd name="connsiteY4978" fmla="*/ 1065439 h 1738203"/>
                <a:gd name="connsiteX4979" fmla="*/ 5058089 w 6634280"/>
                <a:gd name="connsiteY4979" fmla="*/ 1026996 h 1738203"/>
                <a:gd name="connsiteX4980" fmla="*/ 5060835 w 6634280"/>
                <a:gd name="connsiteY4980" fmla="*/ 1029741 h 1738203"/>
                <a:gd name="connsiteX4981" fmla="*/ 5060835 w 6634280"/>
                <a:gd name="connsiteY4981" fmla="*/ 1021504 h 1738203"/>
                <a:gd name="connsiteX4982" fmla="*/ 5058089 w 6634280"/>
                <a:gd name="connsiteY4982" fmla="*/ 1021504 h 1738203"/>
                <a:gd name="connsiteX4983" fmla="*/ 5058089 w 6634280"/>
                <a:gd name="connsiteY4983" fmla="*/ 985806 h 1738203"/>
                <a:gd name="connsiteX4984" fmla="*/ 5063581 w 6634280"/>
                <a:gd name="connsiteY4984" fmla="*/ 985806 h 1738203"/>
                <a:gd name="connsiteX4985" fmla="*/ 5063581 w 6634280"/>
                <a:gd name="connsiteY4985" fmla="*/ 980314 h 1738203"/>
                <a:gd name="connsiteX4986" fmla="*/ 5063581 w 6634280"/>
                <a:gd name="connsiteY4986" fmla="*/ 974822 h 1738203"/>
                <a:gd name="connsiteX4987" fmla="*/ 5058089 w 6634280"/>
                <a:gd name="connsiteY4987" fmla="*/ 974822 h 1738203"/>
                <a:gd name="connsiteX4988" fmla="*/ 5058089 w 6634280"/>
                <a:gd name="connsiteY4988" fmla="*/ 972076 h 1738203"/>
                <a:gd name="connsiteX4989" fmla="*/ 5060835 w 6634280"/>
                <a:gd name="connsiteY4989" fmla="*/ 972076 h 1738203"/>
                <a:gd name="connsiteX4990" fmla="*/ 5060835 w 6634280"/>
                <a:gd name="connsiteY4990" fmla="*/ 969330 h 1738203"/>
                <a:gd name="connsiteX4991" fmla="*/ 5063581 w 6634280"/>
                <a:gd name="connsiteY4991" fmla="*/ 966584 h 1738203"/>
                <a:gd name="connsiteX4992" fmla="*/ 5071819 w 6634280"/>
                <a:gd name="connsiteY4992" fmla="*/ 980314 h 1738203"/>
                <a:gd name="connsiteX4993" fmla="*/ 5077311 w 6634280"/>
                <a:gd name="connsiteY4993" fmla="*/ 983060 h 1738203"/>
                <a:gd name="connsiteX4994" fmla="*/ 5085549 w 6634280"/>
                <a:gd name="connsiteY4994" fmla="*/ 983060 h 1738203"/>
                <a:gd name="connsiteX4995" fmla="*/ 5082803 w 6634280"/>
                <a:gd name="connsiteY4995" fmla="*/ 980314 h 1738203"/>
                <a:gd name="connsiteX4996" fmla="*/ 5082803 w 6634280"/>
                <a:gd name="connsiteY4996" fmla="*/ 977568 h 1738203"/>
                <a:gd name="connsiteX4997" fmla="*/ 5085549 w 6634280"/>
                <a:gd name="connsiteY4997" fmla="*/ 977568 h 1738203"/>
                <a:gd name="connsiteX4998" fmla="*/ 5088295 w 6634280"/>
                <a:gd name="connsiteY4998" fmla="*/ 974822 h 1738203"/>
                <a:gd name="connsiteX4999" fmla="*/ 5091041 w 6634280"/>
                <a:gd name="connsiteY4999" fmla="*/ 974822 h 1738203"/>
                <a:gd name="connsiteX5000" fmla="*/ 5091041 w 6634280"/>
                <a:gd name="connsiteY5000" fmla="*/ 972076 h 1738203"/>
                <a:gd name="connsiteX5001" fmla="*/ 5080057 w 6634280"/>
                <a:gd name="connsiteY5001" fmla="*/ 966584 h 1738203"/>
                <a:gd name="connsiteX5002" fmla="*/ 5074565 w 6634280"/>
                <a:gd name="connsiteY5002" fmla="*/ 966584 h 1738203"/>
                <a:gd name="connsiteX5003" fmla="*/ 5069073 w 6634280"/>
                <a:gd name="connsiteY5003" fmla="*/ 966584 h 1738203"/>
                <a:gd name="connsiteX5004" fmla="*/ 5063581 w 6634280"/>
                <a:gd name="connsiteY5004" fmla="*/ 966584 h 1738203"/>
                <a:gd name="connsiteX5005" fmla="*/ 5058089 w 6634280"/>
                <a:gd name="connsiteY5005" fmla="*/ 966584 h 1738203"/>
                <a:gd name="connsiteX5006" fmla="*/ 5058089 w 6634280"/>
                <a:gd name="connsiteY5006" fmla="*/ 944616 h 1738203"/>
                <a:gd name="connsiteX5007" fmla="*/ 5060835 w 6634280"/>
                <a:gd name="connsiteY5007" fmla="*/ 944616 h 1738203"/>
                <a:gd name="connsiteX5008" fmla="*/ 5063581 w 6634280"/>
                <a:gd name="connsiteY5008" fmla="*/ 939124 h 1738203"/>
                <a:gd name="connsiteX5009" fmla="*/ 5060835 w 6634280"/>
                <a:gd name="connsiteY5009" fmla="*/ 939124 h 1738203"/>
                <a:gd name="connsiteX5010" fmla="*/ 5060835 w 6634280"/>
                <a:gd name="connsiteY5010" fmla="*/ 930886 h 1738203"/>
                <a:gd name="connsiteX5011" fmla="*/ 5058089 w 6634280"/>
                <a:gd name="connsiteY5011" fmla="*/ 930886 h 1738203"/>
                <a:gd name="connsiteX5012" fmla="*/ 5060835 w 6634280"/>
                <a:gd name="connsiteY5012" fmla="*/ 897934 h 1738203"/>
                <a:gd name="connsiteX5013" fmla="*/ 5063581 w 6634280"/>
                <a:gd name="connsiteY5013" fmla="*/ 897934 h 1738203"/>
                <a:gd name="connsiteX5014" fmla="*/ 5063581 w 6634280"/>
                <a:gd name="connsiteY5014" fmla="*/ 892442 h 1738203"/>
                <a:gd name="connsiteX5015" fmla="*/ 5060835 w 6634280"/>
                <a:gd name="connsiteY5015" fmla="*/ 892442 h 1738203"/>
                <a:gd name="connsiteX5016" fmla="*/ 5060835 w 6634280"/>
                <a:gd name="connsiteY5016" fmla="*/ 873220 h 1738203"/>
                <a:gd name="connsiteX5017" fmla="*/ 5063581 w 6634280"/>
                <a:gd name="connsiteY5017" fmla="*/ 873220 h 1738203"/>
                <a:gd name="connsiteX5018" fmla="*/ 5063581 w 6634280"/>
                <a:gd name="connsiteY5018" fmla="*/ 867729 h 1738203"/>
                <a:gd name="connsiteX5019" fmla="*/ 5060835 w 6634280"/>
                <a:gd name="connsiteY5019" fmla="*/ 864983 h 1738203"/>
                <a:gd name="connsiteX5020" fmla="*/ 5060835 w 6634280"/>
                <a:gd name="connsiteY5020" fmla="*/ 623337 h 1738203"/>
                <a:gd name="connsiteX5021" fmla="*/ 5080057 w 6634280"/>
                <a:gd name="connsiteY5021" fmla="*/ 626083 h 1738203"/>
                <a:gd name="connsiteX5022" fmla="*/ 5096533 w 6634280"/>
                <a:gd name="connsiteY5022" fmla="*/ 623337 h 1738203"/>
                <a:gd name="connsiteX5023" fmla="*/ 5096533 w 6634280"/>
                <a:gd name="connsiteY5023" fmla="*/ 620591 h 1738203"/>
                <a:gd name="connsiteX5024" fmla="*/ 5096533 w 6634280"/>
                <a:gd name="connsiteY5024" fmla="*/ 612353 h 1738203"/>
                <a:gd name="connsiteX5025" fmla="*/ 5093787 w 6634280"/>
                <a:gd name="connsiteY5025" fmla="*/ 612353 h 1738203"/>
                <a:gd name="connsiteX5026" fmla="*/ 5093787 w 6634280"/>
                <a:gd name="connsiteY5026" fmla="*/ 609607 h 1738203"/>
                <a:gd name="connsiteX5027" fmla="*/ 5085549 w 6634280"/>
                <a:gd name="connsiteY5027" fmla="*/ 609607 h 1738203"/>
                <a:gd name="connsiteX5028" fmla="*/ 5082803 w 6634280"/>
                <a:gd name="connsiteY5028" fmla="*/ 606861 h 1738203"/>
                <a:gd name="connsiteX5029" fmla="*/ 5080057 w 6634280"/>
                <a:gd name="connsiteY5029" fmla="*/ 604115 h 1738203"/>
                <a:gd name="connsiteX5030" fmla="*/ 5074565 w 6634280"/>
                <a:gd name="connsiteY5030" fmla="*/ 601369 h 1738203"/>
                <a:gd name="connsiteX5031" fmla="*/ 5074565 w 6634280"/>
                <a:gd name="connsiteY5031" fmla="*/ 590385 h 1738203"/>
                <a:gd name="connsiteX5032" fmla="*/ 5066327 w 6634280"/>
                <a:gd name="connsiteY5032" fmla="*/ 587639 h 1738203"/>
                <a:gd name="connsiteX5033" fmla="*/ 5060835 w 6634280"/>
                <a:gd name="connsiteY5033" fmla="*/ 587639 h 1738203"/>
                <a:gd name="connsiteX5034" fmla="*/ 5060835 w 6634280"/>
                <a:gd name="connsiteY5034" fmla="*/ 576655 h 1738203"/>
                <a:gd name="connsiteX5035" fmla="*/ 5074565 w 6634280"/>
                <a:gd name="connsiteY5035" fmla="*/ 576655 h 1738203"/>
                <a:gd name="connsiteX5036" fmla="*/ 5077311 w 6634280"/>
                <a:gd name="connsiteY5036" fmla="*/ 571163 h 1738203"/>
                <a:gd name="connsiteX5037" fmla="*/ 5080057 w 6634280"/>
                <a:gd name="connsiteY5037" fmla="*/ 568417 h 1738203"/>
                <a:gd name="connsiteX5038" fmla="*/ 5080057 w 6634280"/>
                <a:gd name="connsiteY5038" fmla="*/ 571163 h 1738203"/>
                <a:gd name="connsiteX5039" fmla="*/ 5082803 w 6634280"/>
                <a:gd name="connsiteY5039" fmla="*/ 571163 h 1738203"/>
                <a:gd name="connsiteX5040" fmla="*/ 5085549 w 6634280"/>
                <a:gd name="connsiteY5040" fmla="*/ 568417 h 1738203"/>
                <a:gd name="connsiteX5041" fmla="*/ 5088295 w 6634280"/>
                <a:gd name="connsiteY5041" fmla="*/ 562925 h 1738203"/>
                <a:gd name="connsiteX5042" fmla="*/ 5082803 w 6634280"/>
                <a:gd name="connsiteY5042" fmla="*/ 565671 h 1738203"/>
                <a:gd name="connsiteX5043" fmla="*/ 5077311 w 6634280"/>
                <a:gd name="connsiteY5043" fmla="*/ 565671 h 1738203"/>
                <a:gd name="connsiteX5044" fmla="*/ 5080057 w 6634280"/>
                <a:gd name="connsiteY5044" fmla="*/ 557433 h 1738203"/>
                <a:gd name="connsiteX5045" fmla="*/ 5080057 w 6634280"/>
                <a:gd name="connsiteY5045" fmla="*/ 551941 h 1738203"/>
                <a:gd name="connsiteX5046" fmla="*/ 5077311 w 6634280"/>
                <a:gd name="connsiteY5046" fmla="*/ 546449 h 1738203"/>
                <a:gd name="connsiteX5047" fmla="*/ 5085549 w 6634280"/>
                <a:gd name="connsiteY5047" fmla="*/ 543703 h 1738203"/>
                <a:gd name="connsiteX5048" fmla="*/ 5088295 w 6634280"/>
                <a:gd name="connsiteY5048" fmla="*/ 546449 h 1738203"/>
                <a:gd name="connsiteX5049" fmla="*/ 5091041 w 6634280"/>
                <a:gd name="connsiteY5049" fmla="*/ 549195 h 1738203"/>
                <a:gd name="connsiteX5050" fmla="*/ 5091041 w 6634280"/>
                <a:gd name="connsiteY5050" fmla="*/ 551941 h 1738203"/>
                <a:gd name="connsiteX5051" fmla="*/ 5102025 w 6634280"/>
                <a:gd name="connsiteY5051" fmla="*/ 554687 h 1738203"/>
                <a:gd name="connsiteX5052" fmla="*/ 5113009 w 6634280"/>
                <a:gd name="connsiteY5052" fmla="*/ 551941 h 1738203"/>
                <a:gd name="connsiteX5053" fmla="*/ 5115755 w 6634280"/>
                <a:gd name="connsiteY5053" fmla="*/ 543703 h 1738203"/>
                <a:gd name="connsiteX5054" fmla="*/ 5115755 w 6634280"/>
                <a:gd name="connsiteY5054" fmla="*/ 535465 h 1738203"/>
                <a:gd name="connsiteX5055" fmla="*/ 5113009 w 6634280"/>
                <a:gd name="connsiteY5055" fmla="*/ 532719 h 1738203"/>
                <a:gd name="connsiteX5056" fmla="*/ 5110263 w 6634280"/>
                <a:gd name="connsiteY5056" fmla="*/ 532719 h 1738203"/>
                <a:gd name="connsiteX5057" fmla="*/ 5107517 w 6634280"/>
                <a:gd name="connsiteY5057" fmla="*/ 524481 h 1738203"/>
                <a:gd name="connsiteX5058" fmla="*/ 5181658 w 6634280"/>
                <a:gd name="connsiteY5058" fmla="*/ 516243 h 1738203"/>
                <a:gd name="connsiteX5059" fmla="*/ 5181658 w 6634280"/>
                <a:gd name="connsiteY5059" fmla="*/ 518989 h 1738203"/>
                <a:gd name="connsiteX5060" fmla="*/ 5184404 w 6634280"/>
                <a:gd name="connsiteY5060" fmla="*/ 518989 h 1738203"/>
                <a:gd name="connsiteX5061" fmla="*/ 5187150 w 6634280"/>
                <a:gd name="connsiteY5061" fmla="*/ 518989 h 1738203"/>
                <a:gd name="connsiteX5062" fmla="*/ 5187150 w 6634280"/>
                <a:gd name="connsiteY5062" fmla="*/ 513497 h 1738203"/>
                <a:gd name="connsiteX5063" fmla="*/ 5566095 w 6634280"/>
                <a:gd name="connsiteY5063" fmla="*/ 472308 h 1738203"/>
                <a:gd name="connsiteX5064" fmla="*/ 5571587 w 6634280"/>
                <a:gd name="connsiteY5064" fmla="*/ 475054 h 1738203"/>
                <a:gd name="connsiteX5065" fmla="*/ 5579825 w 6634280"/>
                <a:gd name="connsiteY5065" fmla="*/ 475054 h 1738203"/>
                <a:gd name="connsiteX5066" fmla="*/ 5579825 w 6634280"/>
                <a:gd name="connsiteY5066" fmla="*/ 469562 h 1738203"/>
                <a:gd name="connsiteX5067" fmla="*/ 5631998 w 6634280"/>
                <a:gd name="connsiteY5067" fmla="*/ 464070 h 1738203"/>
                <a:gd name="connsiteX5068" fmla="*/ 5634744 w 6634280"/>
                <a:gd name="connsiteY5068" fmla="*/ 464070 h 1738203"/>
                <a:gd name="connsiteX5069" fmla="*/ 5637490 w 6634280"/>
                <a:gd name="connsiteY5069" fmla="*/ 466816 h 1738203"/>
                <a:gd name="connsiteX5070" fmla="*/ 5640236 w 6634280"/>
                <a:gd name="connsiteY5070" fmla="*/ 469562 h 1738203"/>
                <a:gd name="connsiteX5071" fmla="*/ 5642982 w 6634280"/>
                <a:gd name="connsiteY5071" fmla="*/ 469562 h 1738203"/>
                <a:gd name="connsiteX5072" fmla="*/ 5642982 w 6634280"/>
                <a:gd name="connsiteY5072" fmla="*/ 461324 h 1738203"/>
                <a:gd name="connsiteX5073" fmla="*/ 5656712 w 6634280"/>
                <a:gd name="connsiteY5073" fmla="*/ 461324 h 1738203"/>
                <a:gd name="connsiteX5074" fmla="*/ 5659458 w 6634280"/>
                <a:gd name="connsiteY5074" fmla="*/ 461324 h 1738203"/>
                <a:gd name="connsiteX5075" fmla="*/ 5662204 w 6634280"/>
                <a:gd name="connsiteY5075" fmla="*/ 461324 h 1738203"/>
                <a:gd name="connsiteX5076" fmla="*/ 6087831 w 6634280"/>
                <a:gd name="connsiteY5076" fmla="*/ 412526 h 1738203"/>
                <a:gd name="connsiteX5077" fmla="*/ 6087831 w 6634280"/>
                <a:gd name="connsiteY5077" fmla="*/ 417388 h 1738203"/>
                <a:gd name="connsiteX5078" fmla="*/ 6090577 w 6634280"/>
                <a:gd name="connsiteY5078" fmla="*/ 417388 h 1738203"/>
                <a:gd name="connsiteX5079" fmla="*/ 6093323 w 6634280"/>
                <a:gd name="connsiteY5079" fmla="*/ 417388 h 1738203"/>
                <a:gd name="connsiteX5080" fmla="*/ 6096069 w 6634280"/>
                <a:gd name="connsiteY5080" fmla="*/ 414642 h 1738203"/>
                <a:gd name="connsiteX5081" fmla="*/ 6098815 w 6634280"/>
                <a:gd name="connsiteY5081" fmla="*/ 414642 h 1738203"/>
                <a:gd name="connsiteX5082" fmla="*/ 6098815 w 6634280"/>
                <a:gd name="connsiteY5082" fmla="*/ 409150 h 1738203"/>
                <a:gd name="connsiteX5083" fmla="*/ 6120782 w 6634280"/>
                <a:gd name="connsiteY5083" fmla="*/ 406404 h 1738203"/>
                <a:gd name="connsiteX5084" fmla="*/ 6120782 w 6634280"/>
                <a:gd name="connsiteY5084" fmla="*/ 409150 h 1738203"/>
                <a:gd name="connsiteX5085" fmla="*/ 6126274 w 6634280"/>
                <a:gd name="connsiteY5085" fmla="*/ 409150 h 1738203"/>
                <a:gd name="connsiteX5086" fmla="*/ 6131766 w 6634280"/>
                <a:gd name="connsiteY5086" fmla="*/ 411896 h 1738203"/>
                <a:gd name="connsiteX5087" fmla="*/ 6131766 w 6634280"/>
                <a:gd name="connsiteY5087" fmla="*/ 409150 h 1738203"/>
                <a:gd name="connsiteX5088" fmla="*/ 6131766 w 6634280"/>
                <a:gd name="connsiteY5088" fmla="*/ 406404 h 1738203"/>
                <a:gd name="connsiteX5089" fmla="*/ 6152361 w 6634280"/>
                <a:gd name="connsiteY5089" fmla="*/ 404116 h 1738203"/>
                <a:gd name="connsiteX5090" fmla="*/ 6145496 w 6634280"/>
                <a:gd name="connsiteY5090" fmla="*/ 406404 h 1738203"/>
                <a:gd name="connsiteX5091" fmla="*/ 6137258 w 6634280"/>
                <a:gd name="connsiteY5091" fmla="*/ 409150 h 1738203"/>
                <a:gd name="connsiteX5092" fmla="*/ 6137258 w 6634280"/>
                <a:gd name="connsiteY5092" fmla="*/ 411896 h 1738203"/>
                <a:gd name="connsiteX5093" fmla="*/ 6142750 w 6634280"/>
                <a:gd name="connsiteY5093" fmla="*/ 411896 h 1738203"/>
                <a:gd name="connsiteX5094" fmla="*/ 6142750 w 6634280"/>
                <a:gd name="connsiteY5094" fmla="*/ 417388 h 1738203"/>
                <a:gd name="connsiteX5095" fmla="*/ 6145496 w 6634280"/>
                <a:gd name="connsiteY5095" fmla="*/ 417388 h 1738203"/>
                <a:gd name="connsiteX5096" fmla="*/ 6145496 w 6634280"/>
                <a:gd name="connsiteY5096" fmla="*/ 420134 h 1738203"/>
                <a:gd name="connsiteX5097" fmla="*/ 6142750 w 6634280"/>
                <a:gd name="connsiteY5097" fmla="*/ 420134 h 1738203"/>
                <a:gd name="connsiteX5098" fmla="*/ 6142750 w 6634280"/>
                <a:gd name="connsiteY5098" fmla="*/ 422880 h 1738203"/>
                <a:gd name="connsiteX5099" fmla="*/ 6148242 w 6634280"/>
                <a:gd name="connsiteY5099" fmla="*/ 422880 h 1738203"/>
                <a:gd name="connsiteX5100" fmla="*/ 6148242 w 6634280"/>
                <a:gd name="connsiteY5100" fmla="*/ 417388 h 1738203"/>
                <a:gd name="connsiteX5101" fmla="*/ 6150988 w 6634280"/>
                <a:gd name="connsiteY5101" fmla="*/ 414642 h 1738203"/>
                <a:gd name="connsiteX5102" fmla="*/ 6153734 w 6634280"/>
                <a:gd name="connsiteY5102" fmla="*/ 409150 h 1738203"/>
                <a:gd name="connsiteX5103" fmla="*/ 6153734 w 6634280"/>
                <a:gd name="connsiteY5103" fmla="*/ 403964 h 1738203"/>
                <a:gd name="connsiteX5104" fmla="*/ 6156480 w 6634280"/>
                <a:gd name="connsiteY5104" fmla="*/ 403658 h 1738203"/>
                <a:gd name="connsiteX5105" fmla="*/ 6164718 w 6634280"/>
                <a:gd name="connsiteY5105" fmla="*/ 403658 h 1738203"/>
                <a:gd name="connsiteX5106" fmla="*/ 6172956 w 6634280"/>
                <a:gd name="connsiteY5106" fmla="*/ 400912 h 1738203"/>
                <a:gd name="connsiteX5107" fmla="*/ 6175702 w 6634280"/>
                <a:gd name="connsiteY5107" fmla="*/ 403658 h 1738203"/>
                <a:gd name="connsiteX5108" fmla="*/ 6175702 w 6634280"/>
                <a:gd name="connsiteY5108" fmla="*/ 406404 h 1738203"/>
                <a:gd name="connsiteX5109" fmla="*/ 6167464 w 6634280"/>
                <a:gd name="connsiteY5109" fmla="*/ 406404 h 1738203"/>
                <a:gd name="connsiteX5110" fmla="*/ 6167464 w 6634280"/>
                <a:gd name="connsiteY5110" fmla="*/ 411896 h 1738203"/>
                <a:gd name="connsiteX5111" fmla="*/ 6170210 w 6634280"/>
                <a:gd name="connsiteY5111" fmla="*/ 411896 h 1738203"/>
                <a:gd name="connsiteX5112" fmla="*/ 6172956 w 6634280"/>
                <a:gd name="connsiteY5112" fmla="*/ 411896 h 1738203"/>
                <a:gd name="connsiteX5113" fmla="*/ 6175702 w 6634280"/>
                <a:gd name="connsiteY5113" fmla="*/ 411896 h 1738203"/>
                <a:gd name="connsiteX5114" fmla="*/ 6181194 w 6634280"/>
                <a:gd name="connsiteY5114" fmla="*/ 411896 h 1738203"/>
                <a:gd name="connsiteX5115" fmla="*/ 6181194 w 6634280"/>
                <a:gd name="connsiteY5115" fmla="*/ 406404 h 1738203"/>
                <a:gd name="connsiteX5116" fmla="*/ 6186686 w 6634280"/>
                <a:gd name="connsiteY5116" fmla="*/ 403658 h 1738203"/>
                <a:gd name="connsiteX5117" fmla="*/ 6189432 w 6634280"/>
                <a:gd name="connsiteY5117" fmla="*/ 400912 h 1738203"/>
                <a:gd name="connsiteX5118" fmla="*/ 6194924 w 6634280"/>
                <a:gd name="connsiteY5118" fmla="*/ 398166 h 1738203"/>
                <a:gd name="connsiteX5119" fmla="*/ 6194924 w 6634280"/>
                <a:gd name="connsiteY5119" fmla="*/ 403658 h 1738203"/>
                <a:gd name="connsiteX5120" fmla="*/ 6200416 w 6634280"/>
                <a:gd name="connsiteY5120" fmla="*/ 406404 h 1738203"/>
                <a:gd name="connsiteX5121" fmla="*/ 6205908 w 6634280"/>
                <a:gd name="connsiteY5121" fmla="*/ 406404 h 1738203"/>
                <a:gd name="connsiteX5122" fmla="*/ 6211400 w 6634280"/>
                <a:gd name="connsiteY5122" fmla="*/ 409150 h 1738203"/>
                <a:gd name="connsiteX5123" fmla="*/ 6214146 w 6634280"/>
                <a:gd name="connsiteY5123" fmla="*/ 403658 h 1738203"/>
                <a:gd name="connsiteX5124" fmla="*/ 6214146 w 6634280"/>
                <a:gd name="connsiteY5124" fmla="*/ 409150 h 1738203"/>
                <a:gd name="connsiteX5125" fmla="*/ 6216892 w 6634280"/>
                <a:gd name="connsiteY5125" fmla="*/ 411896 h 1738203"/>
                <a:gd name="connsiteX5126" fmla="*/ 6222384 w 6634280"/>
                <a:gd name="connsiteY5126" fmla="*/ 411896 h 1738203"/>
                <a:gd name="connsiteX5127" fmla="*/ 6227875 w 6634280"/>
                <a:gd name="connsiteY5127" fmla="*/ 414642 h 1738203"/>
                <a:gd name="connsiteX5128" fmla="*/ 6233367 w 6634280"/>
                <a:gd name="connsiteY5128" fmla="*/ 414642 h 1738203"/>
                <a:gd name="connsiteX5129" fmla="*/ 6244351 w 6634280"/>
                <a:gd name="connsiteY5129" fmla="*/ 409150 h 1738203"/>
                <a:gd name="connsiteX5130" fmla="*/ 6249843 w 6634280"/>
                <a:gd name="connsiteY5130" fmla="*/ 409150 h 1738203"/>
                <a:gd name="connsiteX5131" fmla="*/ 6252589 w 6634280"/>
                <a:gd name="connsiteY5131" fmla="*/ 411896 h 1738203"/>
                <a:gd name="connsiteX5132" fmla="*/ 6252589 w 6634280"/>
                <a:gd name="connsiteY5132" fmla="*/ 400912 h 1738203"/>
                <a:gd name="connsiteX5133" fmla="*/ 6249843 w 6634280"/>
                <a:gd name="connsiteY5133" fmla="*/ 403658 h 1738203"/>
                <a:gd name="connsiteX5134" fmla="*/ 6249843 w 6634280"/>
                <a:gd name="connsiteY5134" fmla="*/ 406404 h 1738203"/>
                <a:gd name="connsiteX5135" fmla="*/ 6247097 w 6634280"/>
                <a:gd name="connsiteY5135" fmla="*/ 406404 h 1738203"/>
                <a:gd name="connsiteX5136" fmla="*/ 6244351 w 6634280"/>
                <a:gd name="connsiteY5136" fmla="*/ 403658 h 1738203"/>
                <a:gd name="connsiteX5137" fmla="*/ 6238859 w 6634280"/>
                <a:gd name="connsiteY5137" fmla="*/ 406404 h 1738203"/>
                <a:gd name="connsiteX5138" fmla="*/ 6238859 w 6634280"/>
                <a:gd name="connsiteY5138" fmla="*/ 403658 h 1738203"/>
                <a:gd name="connsiteX5139" fmla="*/ 6241605 w 6634280"/>
                <a:gd name="connsiteY5139" fmla="*/ 400912 h 1738203"/>
                <a:gd name="connsiteX5140" fmla="*/ 6244351 w 6634280"/>
                <a:gd name="connsiteY5140" fmla="*/ 398166 h 1738203"/>
                <a:gd name="connsiteX5141" fmla="*/ 6244351 w 6634280"/>
                <a:gd name="connsiteY5141" fmla="*/ 392675 h 1738203"/>
                <a:gd name="connsiteX5142" fmla="*/ 6249843 w 6634280"/>
                <a:gd name="connsiteY5142" fmla="*/ 392675 h 1738203"/>
                <a:gd name="connsiteX5143" fmla="*/ 6249843 w 6634280"/>
                <a:gd name="connsiteY5143" fmla="*/ 395420 h 1738203"/>
                <a:gd name="connsiteX5144" fmla="*/ 6252589 w 6634280"/>
                <a:gd name="connsiteY5144" fmla="*/ 398166 h 1738203"/>
                <a:gd name="connsiteX5145" fmla="*/ 6255335 w 6634280"/>
                <a:gd name="connsiteY5145" fmla="*/ 395420 h 1738203"/>
                <a:gd name="connsiteX5146" fmla="*/ 6258081 w 6634280"/>
                <a:gd name="connsiteY5146" fmla="*/ 392675 h 1738203"/>
                <a:gd name="connsiteX5147" fmla="*/ 6260827 w 6634280"/>
                <a:gd name="connsiteY5147" fmla="*/ 392675 h 1738203"/>
                <a:gd name="connsiteX5148" fmla="*/ 6266319 w 6634280"/>
                <a:gd name="connsiteY5148" fmla="*/ 395420 h 1738203"/>
                <a:gd name="connsiteX5149" fmla="*/ 6266319 w 6634280"/>
                <a:gd name="connsiteY5149" fmla="*/ 389929 h 1738203"/>
                <a:gd name="connsiteX5150" fmla="*/ 1235691 w 6634280"/>
                <a:gd name="connsiteY5150" fmla="*/ 354231 h 1738203"/>
                <a:gd name="connsiteX5151" fmla="*/ 1219215 w 6634280"/>
                <a:gd name="connsiteY5151" fmla="*/ 356977 h 1738203"/>
                <a:gd name="connsiteX5152" fmla="*/ 1219215 w 6634280"/>
                <a:gd name="connsiteY5152" fmla="*/ 367961 h 1738203"/>
                <a:gd name="connsiteX5153" fmla="*/ 1224706 w 6634280"/>
                <a:gd name="connsiteY5153" fmla="*/ 370707 h 1738203"/>
                <a:gd name="connsiteX5154" fmla="*/ 1224706 w 6634280"/>
                <a:gd name="connsiteY5154" fmla="*/ 373453 h 1738203"/>
                <a:gd name="connsiteX5155" fmla="*/ 1224706 w 6634280"/>
                <a:gd name="connsiteY5155" fmla="*/ 378945 h 1738203"/>
                <a:gd name="connsiteX5156" fmla="*/ 1227452 w 6634280"/>
                <a:gd name="connsiteY5156" fmla="*/ 381691 h 1738203"/>
                <a:gd name="connsiteX5157" fmla="*/ 1230199 w 6634280"/>
                <a:gd name="connsiteY5157" fmla="*/ 387183 h 1738203"/>
                <a:gd name="connsiteX5158" fmla="*/ 1243927 w 6634280"/>
                <a:gd name="connsiteY5158" fmla="*/ 387183 h 1738203"/>
                <a:gd name="connsiteX5159" fmla="*/ 1254913 w 6634280"/>
                <a:gd name="connsiteY5159" fmla="*/ 381691 h 1738203"/>
                <a:gd name="connsiteX5160" fmla="*/ 1249421 w 6634280"/>
                <a:gd name="connsiteY5160" fmla="*/ 370707 h 1738203"/>
                <a:gd name="connsiteX5161" fmla="*/ 1249421 w 6634280"/>
                <a:gd name="connsiteY5161" fmla="*/ 365215 h 1738203"/>
                <a:gd name="connsiteX5162" fmla="*/ 1246673 w 6634280"/>
                <a:gd name="connsiteY5162" fmla="*/ 359723 h 1738203"/>
                <a:gd name="connsiteX5163" fmla="*/ 1573445 w 6634280"/>
                <a:gd name="connsiteY5163" fmla="*/ 351485 h 1738203"/>
                <a:gd name="connsiteX5164" fmla="*/ 1559715 w 6634280"/>
                <a:gd name="connsiteY5164" fmla="*/ 356977 h 1738203"/>
                <a:gd name="connsiteX5165" fmla="*/ 1554223 w 6634280"/>
                <a:gd name="connsiteY5165" fmla="*/ 362469 h 1738203"/>
                <a:gd name="connsiteX5166" fmla="*/ 1554223 w 6634280"/>
                <a:gd name="connsiteY5166" fmla="*/ 367961 h 1738203"/>
                <a:gd name="connsiteX5167" fmla="*/ 1554223 w 6634280"/>
                <a:gd name="connsiteY5167" fmla="*/ 370707 h 1738203"/>
                <a:gd name="connsiteX5168" fmla="*/ 1556969 w 6634280"/>
                <a:gd name="connsiteY5168" fmla="*/ 370707 h 1738203"/>
                <a:gd name="connsiteX5169" fmla="*/ 1565206 w 6634280"/>
                <a:gd name="connsiteY5169" fmla="*/ 370707 h 1738203"/>
                <a:gd name="connsiteX5170" fmla="*/ 1570699 w 6634280"/>
                <a:gd name="connsiteY5170" fmla="*/ 376199 h 1738203"/>
                <a:gd name="connsiteX5171" fmla="*/ 1576191 w 6634280"/>
                <a:gd name="connsiteY5171" fmla="*/ 378945 h 1738203"/>
                <a:gd name="connsiteX5172" fmla="*/ 1576191 w 6634280"/>
                <a:gd name="connsiteY5172" fmla="*/ 373453 h 1738203"/>
                <a:gd name="connsiteX5173" fmla="*/ 1578936 w 6634280"/>
                <a:gd name="connsiteY5173" fmla="*/ 365215 h 1738203"/>
                <a:gd name="connsiteX5174" fmla="*/ 1590766 w 6634280"/>
                <a:gd name="connsiteY5174" fmla="*/ 357822 h 1738203"/>
                <a:gd name="connsiteX5175" fmla="*/ 1576191 w 6634280"/>
                <a:gd name="connsiteY5175" fmla="*/ 359723 h 1738203"/>
                <a:gd name="connsiteX5176" fmla="*/ 1576191 w 6634280"/>
                <a:gd name="connsiteY5176" fmla="*/ 362469 h 1738203"/>
                <a:gd name="connsiteX5177" fmla="*/ 1573445 w 6634280"/>
                <a:gd name="connsiteY5177" fmla="*/ 359723 h 1738203"/>
                <a:gd name="connsiteX5178" fmla="*/ 1570699 w 6634280"/>
                <a:gd name="connsiteY5178" fmla="*/ 356977 h 1738203"/>
                <a:gd name="connsiteX5179" fmla="*/ 1570699 w 6634280"/>
                <a:gd name="connsiteY5179" fmla="*/ 354231 h 1738203"/>
                <a:gd name="connsiteX5180" fmla="*/ 1452622 w 6634280"/>
                <a:gd name="connsiteY5180" fmla="*/ 351485 h 1738203"/>
                <a:gd name="connsiteX5181" fmla="*/ 1452622 w 6634280"/>
                <a:gd name="connsiteY5181" fmla="*/ 354231 h 1738203"/>
                <a:gd name="connsiteX5182" fmla="*/ 1458113 w 6634280"/>
                <a:gd name="connsiteY5182" fmla="*/ 351485 h 1738203"/>
                <a:gd name="connsiteX5183" fmla="*/ 944616 w 6634280"/>
                <a:gd name="connsiteY5183" fmla="*/ 351485 h 1738203"/>
                <a:gd name="connsiteX5184" fmla="*/ 939124 w 6634280"/>
                <a:gd name="connsiteY5184" fmla="*/ 356977 h 1738203"/>
                <a:gd name="connsiteX5185" fmla="*/ 930887 w 6634280"/>
                <a:gd name="connsiteY5185" fmla="*/ 356977 h 1738203"/>
                <a:gd name="connsiteX5186" fmla="*/ 922648 w 6634280"/>
                <a:gd name="connsiteY5186" fmla="*/ 356977 h 1738203"/>
                <a:gd name="connsiteX5187" fmla="*/ 914410 w 6634280"/>
                <a:gd name="connsiteY5187" fmla="*/ 354231 h 1738203"/>
                <a:gd name="connsiteX5188" fmla="*/ 6634280 w 6634280"/>
                <a:gd name="connsiteY5188" fmla="*/ 348739 h 1738203"/>
                <a:gd name="connsiteX5189" fmla="*/ 6623296 w 6634280"/>
                <a:gd name="connsiteY5189" fmla="*/ 351485 h 1738203"/>
                <a:gd name="connsiteX5190" fmla="*/ 6612312 w 6634280"/>
                <a:gd name="connsiteY5190" fmla="*/ 351485 h 1738203"/>
                <a:gd name="connsiteX5191" fmla="*/ 1507541 w 6634280"/>
                <a:gd name="connsiteY5191" fmla="*/ 343247 h 1738203"/>
                <a:gd name="connsiteX5192" fmla="*/ 1502050 w 6634280"/>
                <a:gd name="connsiteY5192" fmla="*/ 345993 h 1738203"/>
                <a:gd name="connsiteX5193" fmla="*/ 1499304 w 6634280"/>
                <a:gd name="connsiteY5193" fmla="*/ 345993 h 1738203"/>
                <a:gd name="connsiteX5194" fmla="*/ 1499304 w 6634280"/>
                <a:gd name="connsiteY5194" fmla="*/ 351485 h 1738203"/>
                <a:gd name="connsiteX5195" fmla="*/ 1504796 w 6634280"/>
                <a:gd name="connsiteY5195" fmla="*/ 351485 h 1738203"/>
                <a:gd name="connsiteX5196" fmla="*/ 1507541 w 6634280"/>
                <a:gd name="connsiteY5196" fmla="*/ 354231 h 1738203"/>
                <a:gd name="connsiteX5197" fmla="*/ 1499304 w 6634280"/>
                <a:gd name="connsiteY5197" fmla="*/ 356977 h 1738203"/>
                <a:gd name="connsiteX5198" fmla="*/ 1496557 w 6634280"/>
                <a:gd name="connsiteY5198" fmla="*/ 356977 h 1738203"/>
                <a:gd name="connsiteX5199" fmla="*/ 1493811 w 6634280"/>
                <a:gd name="connsiteY5199" fmla="*/ 354231 h 1738203"/>
                <a:gd name="connsiteX5200" fmla="*/ 1491065 w 6634280"/>
                <a:gd name="connsiteY5200" fmla="*/ 356977 h 1738203"/>
                <a:gd name="connsiteX5201" fmla="*/ 1491065 w 6634280"/>
                <a:gd name="connsiteY5201" fmla="*/ 359723 h 1738203"/>
                <a:gd name="connsiteX5202" fmla="*/ 1493811 w 6634280"/>
                <a:gd name="connsiteY5202" fmla="*/ 362469 h 1738203"/>
                <a:gd name="connsiteX5203" fmla="*/ 1491065 w 6634280"/>
                <a:gd name="connsiteY5203" fmla="*/ 367961 h 1738203"/>
                <a:gd name="connsiteX5204" fmla="*/ 1496557 w 6634280"/>
                <a:gd name="connsiteY5204" fmla="*/ 370707 h 1738203"/>
                <a:gd name="connsiteX5205" fmla="*/ 1502050 w 6634280"/>
                <a:gd name="connsiteY5205" fmla="*/ 373453 h 1738203"/>
                <a:gd name="connsiteX5206" fmla="*/ 1504796 w 6634280"/>
                <a:gd name="connsiteY5206" fmla="*/ 373453 h 1738203"/>
                <a:gd name="connsiteX5207" fmla="*/ 1507541 w 6634280"/>
                <a:gd name="connsiteY5207" fmla="*/ 370707 h 1738203"/>
                <a:gd name="connsiteX5208" fmla="*/ 1507541 w 6634280"/>
                <a:gd name="connsiteY5208" fmla="*/ 365215 h 1738203"/>
                <a:gd name="connsiteX5209" fmla="*/ 1510287 w 6634280"/>
                <a:gd name="connsiteY5209" fmla="*/ 367961 h 1738203"/>
                <a:gd name="connsiteX5210" fmla="*/ 1513033 w 6634280"/>
                <a:gd name="connsiteY5210" fmla="*/ 367961 h 1738203"/>
                <a:gd name="connsiteX5211" fmla="*/ 1513033 w 6634280"/>
                <a:gd name="connsiteY5211" fmla="*/ 362469 h 1738203"/>
                <a:gd name="connsiteX5212" fmla="*/ 1515779 w 6634280"/>
                <a:gd name="connsiteY5212" fmla="*/ 362469 h 1738203"/>
                <a:gd name="connsiteX5213" fmla="*/ 1518526 w 6634280"/>
                <a:gd name="connsiteY5213" fmla="*/ 359723 h 1738203"/>
                <a:gd name="connsiteX5214" fmla="*/ 1521272 w 6634280"/>
                <a:gd name="connsiteY5214" fmla="*/ 359723 h 1738203"/>
                <a:gd name="connsiteX5215" fmla="*/ 1524017 w 6634280"/>
                <a:gd name="connsiteY5215" fmla="*/ 359723 h 1738203"/>
                <a:gd name="connsiteX5216" fmla="*/ 1521272 w 6634280"/>
                <a:gd name="connsiteY5216" fmla="*/ 356977 h 1738203"/>
                <a:gd name="connsiteX5217" fmla="*/ 1521272 w 6634280"/>
                <a:gd name="connsiteY5217" fmla="*/ 354231 h 1738203"/>
                <a:gd name="connsiteX5218" fmla="*/ 1518526 w 6634280"/>
                <a:gd name="connsiteY5218" fmla="*/ 348739 h 1738203"/>
                <a:gd name="connsiteX5219" fmla="*/ 1510287 w 6634280"/>
                <a:gd name="connsiteY5219" fmla="*/ 348739 h 1738203"/>
                <a:gd name="connsiteX5220" fmla="*/ 1230199 w 6634280"/>
                <a:gd name="connsiteY5220" fmla="*/ 343247 h 1738203"/>
                <a:gd name="connsiteX5221" fmla="*/ 1230199 w 6634280"/>
                <a:gd name="connsiteY5221" fmla="*/ 345993 h 1738203"/>
                <a:gd name="connsiteX5222" fmla="*/ 1232945 w 6634280"/>
                <a:gd name="connsiteY5222" fmla="*/ 345993 h 1738203"/>
                <a:gd name="connsiteX5223" fmla="*/ 1235691 w 6634280"/>
                <a:gd name="connsiteY5223" fmla="*/ 348739 h 1738203"/>
                <a:gd name="connsiteX5224" fmla="*/ 1235691 w 6634280"/>
                <a:gd name="connsiteY5224" fmla="*/ 345993 h 1738203"/>
                <a:gd name="connsiteX5225" fmla="*/ 1232945 w 6634280"/>
                <a:gd name="connsiteY5225" fmla="*/ 345993 h 1738203"/>
                <a:gd name="connsiteX5226" fmla="*/ 1232945 w 6634280"/>
                <a:gd name="connsiteY5226" fmla="*/ 343247 h 1738203"/>
                <a:gd name="connsiteX5227" fmla="*/ 1576191 w 6634280"/>
                <a:gd name="connsiteY5227" fmla="*/ 340501 h 1738203"/>
                <a:gd name="connsiteX5228" fmla="*/ 1576191 w 6634280"/>
                <a:gd name="connsiteY5228" fmla="*/ 343247 h 1738203"/>
                <a:gd name="connsiteX5229" fmla="*/ 1573445 w 6634280"/>
                <a:gd name="connsiteY5229" fmla="*/ 343247 h 1738203"/>
                <a:gd name="connsiteX5230" fmla="*/ 1573445 w 6634280"/>
                <a:gd name="connsiteY5230" fmla="*/ 345993 h 1738203"/>
                <a:gd name="connsiteX5231" fmla="*/ 1576191 w 6634280"/>
                <a:gd name="connsiteY5231" fmla="*/ 345993 h 1738203"/>
                <a:gd name="connsiteX5232" fmla="*/ 1578937 w 6634280"/>
                <a:gd name="connsiteY5232" fmla="*/ 345993 h 1738203"/>
                <a:gd name="connsiteX5233" fmla="*/ 1581682 w 6634280"/>
                <a:gd name="connsiteY5233" fmla="*/ 348739 h 1738203"/>
                <a:gd name="connsiteX5234" fmla="*/ 1584428 w 6634280"/>
                <a:gd name="connsiteY5234" fmla="*/ 345993 h 1738203"/>
                <a:gd name="connsiteX5235" fmla="*/ 1584428 w 6634280"/>
                <a:gd name="connsiteY5235" fmla="*/ 343247 h 1738203"/>
                <a:gd name="connsiteX5236" fmla="*/ 1581682 w 6634280"/>
                <a:gd name="connsiteY5236" fmla="*/ 343247 h 1738203"/>
                <a:gd name="connsiteX5237" fmla="*/ 1101137 w 6634280"/>
                <a:gd name="connsiteY5237" fmla="*/ 335009 h 1738203"/>
                <a:gd name="connsiteX5238" fmla="*/ 1087407 w 6634280"/>
                <a:gd name="connsiteY5238" fmla="*/ 340501 h 1738203"/>
                <a:gd name="connsiteX5239" fmla="*/ 1070932 w 6634280"/>
                <a:gd name="connsiteY5239" fmla="*/ 345993 h 1738203"/>
                <a:gd name="connsiteX5240" fmla="*/ 1051710 w 6634280"/>
                <a:gd name="connsiteY5240" fmla="*/ 351485 h 1738203"/>
                <a:gd name="connsiteX5241" fmla="*/ 1032487 w 6634280"/>
                <a:gd name="connsiteY5241" fmla="*/ 351485 h 1738203"/>
                <a:gd name="connsiteX5242" fmla="*/ 996790 w 6634280"/>
                <a:gd name="connsiteY5242" fmla="*/ 351485 h 1738203"/>
                <a:gd name="connsiteX5243" fmla="*/ 963838 w 6634280"/>
                <a:gd name="connsiteY5243" fmla="*/ 348739 h 1738203"/>
                <a:gd name="connsiteX5244" fmla="*/ 1620127 w 6634280"/>
                <a:gd name="connsiteY5244" fmla="*/ 332263 h 1738203"/>
                <a:gd name="connsiteX5245" fmla="*/ 1617380 w 6634280"/>
                <a:gd name="connsiteY5245" fmla="*/ 335009 h 1738203"/>
                <a:gd name="connsiteX5246" fmla="*/ 1617380 w 6634280"/>
                <a:gd name="connsiteY5246" fmla="*/ 337755 h 1738203"/>
                <a:gd name="connsiteX5247" fmla="*/ 1620127 w 6634280"/>
                <a:gd name="connsiteY5247" fmla="*/ 340501 h 1738203"/>
                <a:gd name="connsiteX5248" fmla="*/ 1622873 w 6634280"/>
                <a:gd name="connsiteY5248" fmla="*/ 337755 h 1738203"/>
                <a:gd name="connsiteX5249" fmla="*/ 1625618 w 6634280"/>
                <a:gd name="connsiteY5249" fmla="*/ 335009 h 1738203"/>
                <a:gd name="connsiteX5250" fmla="*/ 1622873 w 6634280"/>
                <a:gd name="connsiteY5250" fmla="*/ 332263 h 1738203"/>
                <a:gd name="connsiteX5251" fmla="*/ 1134089 w 6634280"/>
                <a:gd name="connsiteY5251" fmla="*/ 329517 h 1738203"/>
                <a:gd name="connsiteX5252" fmla="*/ 1128598 w 6634280"/>
                <a:gd name="connsiteY5252" fmla="*/ 343247 h 1738203"/>
                <a:gd name="connsiteX5253" fmla="*/ 1125851 w 6634280"/>
                <a:gd name="connsiteY5253" fmla="*/ 348739 h 1738203"/>
                <a:gd name="connsiteX5254" fmla="*/ 1123105 w 6634280"/>
                <a:gd name="connsiteY5254" fmla="*/ 348739 h 1738203"/>
                <a:gd name="connsiteX5255" fmla="*/ 1120359 w 6634280"/>
                <a:gd name="connsiteY5255" fmla="*/ 345993 h 1738203"/>
                <a:gd name="connsiteX5256" fmla="*/ 1114868 w 6634280"/>
                <a:gd name="connsiteY5256" fmla="*/ 343247 h 1738203"/>
                <a:gd name="connsiteX5257" fmla="*/ 1114868 w 6634280"/>
                <a:gd name="connsiteY5257" fmla="*/ 340501 h 1738203"/>
                <a:gd name="connsiteX5258" fmla="*/ 1117613 w 6634280"/>
                <a:gd name="connsiteY5258" fmla="*/ 332263 h 1738203"/>
                <a:gd name="connsiteX5259" fmla="*/ 1553356 w 6634280"/>
                <a:gd name="connsiteY5259" fmla="*/ 327060 h 1738203"/>
                <a:gd name="connsiteX5260" fmla="*/ 1559715 w 6634280"/>
                <a:gd name="connsiteY5260" fmla="*/ 328039 h 1738203"/>
                <a:gd name="connsiteX5261" fmla="*/ 1559715 w 6634280"/>
                <a:gd name="connsiteY5261" fmla="*/ 329517 h 1738203"/>
                <a:gd name="connsiteX5262" fmla="*/ 1559715 w 6634280"/>
                <a:gd name="connsiteY5262" fmla="*/ 335009 h 1738203"/>
                <a:gd name="connsiteX5263" fmla="*/ 1551477 w 6634280"/>
                <a:gd name="connsiteY5263" fmla="*/ 337755 h 1738203"/>
                <a:gd name="connsiteX5264" fmla="*/ 1543239 w 6634280"/>
                <a:gd name="connsiteY5264" fmla="*/ 337755 h 1738203"/>
                <a:gd name="connsiteX5265" fmla="*/ 1543239 w 6634280"/>
                <a:gd name="connsiteY5265" fmla="*/ 335009 h 1738203"/>
                <a:gd name="connsiteX5266" fmla="*/ 1540493 w 6634280"/>
                <a:gd name="connsiteY5266" fmla="*/ 332263 h 1738203"/>
                <a:gd name="connsiteX5267" fmla="*/ 1545985 w 6634280"/>
                <a:gd name="connsiteY5267" fmla="*/ 329517 h 1738203"/>
                <a:gd name="connsiteX5268" fmla="*/ 1559715 w 6634280"/>
                <a:gd name="connsiteY5268" fmla="*/ 326771 h 1738203"/>
                <a:gd name="connsiteX5269" fmla="*/ 1561213 w 6634280"/>
                <a:gd name="connsiteY5269" fmla="*/ 328269 h 1738203"/>
                <a:gd name="connsiteX5270" fmla="*/ 1559715 w 6634280"/>
                <a:gd name="connsiteY5270" fmla="*/ 328039 h 1738203"/>
                <a:gd name="connsiteX5271" fmla="*/ 1551477 w 6634280"/>
                <a:gd name="connsiteY5271" fmla="*/ 326771 h 1738203"/>
                <a:gd name="connsiteX5272" fmla="*/ 1554223 w 6634280"/>
                <a:gd name="connsiteY5272" fmla="*/ 326771 h 1738203"/>
                <a:gd name="connsiteX5273" fmla="*/ 1553356 w 6634280"/>
                <a:gd name="connsiteY5273" fmla="*/ 327060 h 1738203"/>
                <a:gd name="connsiteX5274" fmla="*/ 1419121 w 6634280"/>
                <a:gd name="connsiteY5274" fmla="*/ 323751 h 1738203"/>
                <a:gd name="connsiteX5275" fmla="*/ 1422416 w 6634280"/>
                <a:gd name="connsiteY5275" fmla="*/ 324025 h 1738203"/>
                <a:gd name="connsiteX5276" fmla="*/ 1419670 w 6634280"/>
                <a:gd name="connsiteY5276" fmla="*/ 324025 h 1738203"/>
                <a:gd name="connsiteX5277" fmla="*/ 1248774 w 6634280"/>
                <a:gd name="connsiteY5277" fmla="*/ 318695 h 1738203"/>
                <a:gd name="connsiteX5278" fmla="*/ 1227452 w 6634280"/>
                <a:gd name="connsiteY5278" fmla="*/ 324025 h 1738203"/>
                <a:gd name="connsiteX5279" fmla="*/ 1197247 w 6634280"/>
                <a:gd name="connsiteY5279" fmla="*/ 324025 h 1738203"/>
                <a:gd name="connsiteX5280" fmla="*/ 1249421 w 6634280"/>
                <a:gd name="connsiteY5280" fmla="*/ 318533 h 1738203"/>
                <a:gd name="connsiteX5281" fmla="*/ 1249202 w 6634280"/>
                <a:gd name="connsiteY5281" fmla="*/ 318650 h 1738203"/>
                <a:gd name="connsiteX5282" fmla="*/ 1248774 w 6634280"/>
                <a:gd name="connsiteY5282" fmla="*/ 318695 h 1738203"/>
                <a:gd name="connsiteX5283" fmla="*/ 1850788 w 6634280"/>
                <a:gd name="connsiteY5283" fmla="*/ 313042 h 1738203"/>
                <a:gd name="connsiteX5284" fmla="*/ 1737229 w 6634280"/>
                <a:gd name="connsiteY5284" fmla="*/ 333264 h 1738203"/>
                <a:gd name="connsiteX5285" fmla="*/ 1754679 w 6634280"/>
                <a:gd name="connsiteY5285" fmla="*/ 335009 h 1738203"/>
                <a:gd name="connsiteX5286" fmla="*/ 1779393 w 6634280"/>
                <a:gd name="connsiteY5286" fmla="*/ 335009 h 1738203"/>
                <a:gd name="connsiteX5287" fmla="*/ 1806852 w 6634280"/>
                <a:gd name="connsiteY5287" fmla="*/ 332263 h 1738203"/>
                <a:gd name="connsiteX5288" fmla="*/ 1828821 w 6634280"/>
                <a:gd name="connsiteY5288" fmla="*/ 326772 h 1738203"/>
                <a:gd name="connsiteX5289" fmla="*/ 1839804 w 6634280"/>
                <a:gd name="connsiteY5289" fmla="*/ 321280 h 1738203"/>
                <a:gd name="connsiteX5290" fmla="*/ 1848043 w 6634280"/>
                <a:gd name="connsiteY5290" fmla="*/ 315788 h 1738203"/>
                <a:gd name="connsiteX5291" fmla="*/ 1340038 w 6634280"/>
                <a:gd name="connsiteY5291" fmla="*/ 310295 h 1738203"/>
                <a:gd name="connsiteX5292" fmla="*/ 1318068 w 6634280"/>
                <a:gd name="connsiteY5292" fmla="*/ 324025 h 1738203"/>
                <a:gd name="connsiteX5293" fmla="*/ 1315322 w 6634280"/>
                <a:gd name="connsiteY5293" fmla="*/ 324025 h 1738203"/>
                <a:gd name="connsiteX5294" fmla="*/ 1312577 w 6634280"/>
                <a:gd name="connsiteY5294" fmla="*/ 326771 h 1738203"/>
                <a:gd name="connsiteX5295" fmla="*/ 1304341 w 6634280"/>
                <a:gd name="connsiteY5295" fmla="*/ 324025 h 1738203"/>
                <a:gd name="connsiteX5296" fmla="*/ 1298847 w 6634280"/>
                <a:gd name="connsiteY5296" fmla="*/ 321279 h 1738203"/>
                <a:gd name="connsiteX5297" fmla="*/ 1282371 w 6634280"/>
                <a:gd name="connsiteY5297" fmla="*/ 315787 h 1738203"/>
                <a:gd name="connsiteX5298" fmla="*/ 1857837 w 6634280"/>
                <a:gd name="connsiteY5298" fmla="*/ 305992 h 1738203"/>
                <a:gd name="connsiteX5299" fmla="*/ 1856280 w 6634280"/>
                <a:gd name="connsiteY5299" fmla="*/ 307549 h 1738203"/>
                <a:gd name="connsiteX5300" fmla="*/ 1856280 w 6634280"/>
                <a:gd name="connsiteY5300" fmla="*/ 307550 h 1738203"/>
                <a:gd name="connsiteX5301" fmla="*/ 1513033 w 6634280"/>
                <a:gd name="connsiteY5301" fmla="*/ 304803 h 1738203"/>
                <a:gd name="connsiteX5302" fmla="*/ 1507541 w 6634280"/>
                <a:gd name="connsiteY5302" fmla="*/ 307549 h 1738203"/>
                <a:gd name="connsiteX5303" fmla="*/ 1507541 w 6634280"/>
                <a:gd name="connsiteY5303" fmla="*/ 315787 h 1738203"/>
                <a:gd name="connsiteX5304" fmla="*/ 1510287 w 6634280"/>
                <a:gd name="connsiteY5304" fmla="*/ 315787 h 1738203"/>
                <a:gd name="connsiteX5305" fmla="*/ 1513033 w 6634280"/>
                <a:gd name="connsiteY5305" fmla="*/ 318533 h 1738203"/>
                <a:gd name="connsiteX5306" fmla="*/ 1513033 w 6634280"/>
                <a:gd name="connsiteY5306" fmla="*/ 313041 h 1738203"/>
                <a:gd name="connsiteX5307" fmla="*/ 1518526 w 6634280"/>
                <a:gd name="connsiteY5307" fmla="*/ 313041 h 1738203"/>
                <a:gd name="connsiteX5308" fmla="*/ 1524017 w 6634280"/>
                <a:gd name="connsiteY5308" fmla="*/ 313041 h 1738203"/>
                <a:gd name="connsiteX5309" fmla="*/ 1529509 w 6634280"/>
                <a:gd name="connsiteY5309" fmla="*/ 313041 h 1738203"/>
                <a:gd name="connsiteX5310" fmla="*/ 1529509 w 6634280"/>
                <a:gd name="connsiteY5310" fmla="*/ 307549 h 1738203"/>
                <a:gd name="connsiteX5311" fmla="*/ 1526763 w 6634280"/>
                <a:gd name="connsiteY5311" fmla="*/ 304803 h 1738203"/>
                <a:gd name="connsiteX5312" fmla="*/ 1524017 w 6634280"/>
                <a:gd name="connsiteY5312" fmla="*/ 304803 h 1738203"/>
                <a:gd name="connsiteX5313" fmla="*/ 1408686 w 6634280"/>
                <a:gd name="connsiteY5313" fmla="*/ 302057 h 1738203"/>
                <a:gd name="connsiteX5314" fmla="*/ 1414179 w 6634280"/>
                <a:gd name="connsiteY5314" fmla="*/ 302057 h 1738203"/>
                <a:gd name="connsiteX5315" fmla="*/ 1411434 w 6634280"/>
                <a:gd name="connsiteY5315" fmla="*/ 304803 h 1738203"/>
                <a:gd name="connsiteX5316" fmla="*/ 1408686 w 6634280"/>
                <a:gd name="connsiteY5316" fmla="*/ 304803 h 1738203"/>
                <a:gd name="connsiteX5317" fmla="*/ 1408686 w 6634280"/>
                <a:gd name="connsiteY5317" fmla="*/ 307549 h 1738203"/>
                <a:gd name="connsiteX5318" fmla="*/ 1408686 w 6634280"/>
                <a:gd name="connsiteY5318" fmla="*/ 310295 h 1738203"/>
                <a:gd name="connsiteX5319" fmla="*/ 1405940 w 6634280"/>
                <a:gd name="connsiteY5319" fmla="*/ 313041 h 1738203"/>
                <a:gd name="connsiteX5320" fmla="*/ 1408686 w 6634280"/>
                <a:gd name="connsiteY5320" fmla="*/ 313041 h 1738203"/>
                <a:gd name="connsiteX5321" fmla="*/ 1411434 w 6634280"/>
                <a:gd name="connsiteY5321" fmla="*/ 313041 h 1738203"/>
                <a:gd name="connsiteX5322" fmla="*/ 1414179 w 6634280"/>
                <a:gd name="connsiteY5322" fmla="*/ 313041 h 1738203"/>
                <a:gd name="connsiteX5323" fmla="*/ 1416924 w 6634280"/>
                <a:gd name="connsiteY5323" fmla="*/ 313041 h 1738203"/>
                <a:gd name="connsiteX5324" fmla="*/ 1416924 w 6634280"/>
                <a:gd name="connsiteY5324" fmla="*/ 315787 h 1738203"/>
                <a:gd name="connsiteX5325" fmla="*/ 1416924 w 6634280"/>
                <a:gd name="connsiteY5325" fmla="*/ 318533 h 1738203"/>
                <a:gd name="connsiteX5326" fmla="*/ 1414179 w 6634280"/>
                <a:gd name="connsiteY5326" fmla="*/ 318533 h 1738203"/>
                <a:gd name="connsiteX5327" fmla="*/ 1414179 w 6634280"/>
                <a:gd name="connsiteY5327" fmla="*/ 321279 h 1738203"/>
                <a:gd name="connsiteX5328" fmla="*/ 1419121 w 6634280"/>
                <a:gd name="connsiteY5328" fmla="*/ 323751 h 1738203"/>
                <a:gd name="connsiteX5329" fmla="*/ 1389464 w 6634280"/>
                <a:gd name="connsiteY5329" fmla="*/ 321279 h 1738203"/>
                <a:gd name="connsiteX5330" fmla="*/ 1381227 w 6634280"/>
                <a:gd name="connsiteY5330" fmla="*/ 321279 h 1738203"/>
                <a:gd name="connsiteX5331" fmla="*/ 1386718 w 6634280"/>
                <a:gd name="connsiteY5331" fmla="*/ 318533 h 1738203"/>
                <a:gd name="connsiteX5332" fmla="*/ 1386718 w 6634280"/>
                <a:gd name="connsiteY5332" fmla="*/ 315787 h 1738203"/>
                <a:gd name="connsiteX5333" fmla="*/ 1381227 w 6634280"/>
                <a:gd name="connsiteY5333" fmla="*/ 321279 h 1738203"/>
                <a:gd name="connsiteX5334" fmla="*/ 1367496 w 6634280"/>
                <a:gd name="connsiteY5334" fmla="*/ 313041 h 1738203"/>
                <a:gd name="connsiteX5335" fmla="*/ 1353766 w 6634280"/>
                <a:gd name="connsiteY5335" fmla="*/ 307549 h 1738203"/>
                <a:gd name="connsiteX5336" fmla="*/ 1397703 w 6634280"/>
                <a:gd name="connsiteY5336" fmla="*/ 304803 h 1738203"/>
                <a:gd name="connsiteX5337" fmla="*/ 1394958 w 6634280"/>
                <a:gd name="connsiteY5337" fmla="*/ 307549 h 1738203"/>
                <a:gd name="connsiteX5338" fmla="*/ 1403194 w 6634280"/>
                <a:gd name="connsiteY5338" fmla="*/ 304803 h 1738203"/>
                <a:gd name="connsiteX5339" fmla="*/ 1721728 w 6634280"/>
                <a:gd name="connsiteY5339" fmla="*/ 299311 h 1738203"/>
                <a:gd name="connsiteX5340" fmla="*/ 1721728 w 6634280"/>
                <a:gd name="connsiteY5340" fmla="*/ 302057 h 1738203"/>
                <a:gd name="connsiteX5341" fmla="*/ 1721728 w 6634280"/>
                <a:gd name="connsiteY5341" fmla="*/ 304803 h 1738203"/>
                <a:gd name="connsiteX5342" fmla="*/ 1721728 w 6634280"/>
                <a:gd name="connsiteY5342" fmla="*/ 307549 h 1738203"/>
                <a:gd name="connsiteX5343" fmla="*/ 1727220 w 6634280"/>
                <a:gd name="connsiteY5343" fmla="*/ 307549 h 1738203"/>
                <a:gd name="connsiteX5344" fmla="*/ 1727220 w 6634280"/>
                <a:gd name="connsiteY5344" fmla="*/ 302057 h 1738203"/>
                <a:gd name="connsiteX5345" fmla="*/ 1600905 w 6634280"/>
                <a:gd name="connsiteY5345" fmla="*/ 296565 h 1738203"/>
                <a:gd name="connsiteX5346" fmla="*/ 1589921 w 6634280"/>
                <a:gd name="connsiteY5346" fmla="*/ 304803 h 1738203"/>
                <a:gd name="connsiteX5347" fmla="*/ 1581682 w 6634280"/>
                <a:gd name="connsiteY5347" fmla="*/ 310295 h 1738203"/>
                <a:gd name="connsiteX5348" fmla="*/ 1581682 w 6634280"/>
                <a:gd name="connsiteY5348" fmla="*/ 307549 h 1738203"/>
                <a:gd name="connsiteX5349" fmla="*/ 1573445 w 6634280"/>
                <a:gd name="connsiteY5349" fmla="*/ 302057 h 1738203"/>
                <a:gd name="connsiteX5350" fmla="*/ 1565206 w 6634280"/>
                <a:gd name="connsiteY5350" fmla="*/ 302057 h 1738203"/>
                <a:gd name="connsiteX5351" fmla="*/ 1562461 w 6634280"/>
                <a:gd name="connsiteY5351" fmla="*/ 307549 h 1738203"/>
                <a:gd name="connsiteX5352" fmla="*/ 1565206 w 6634280"/>
                <a:gd name="connsiteY5352" fmla="*/ 313041 h 1738203"/>
                <a:gd name="connsiteX5353" fmla="*/ 1548731 w 6634280"/>
                <a:gd name="connsiteY5353" fmla="*/ 313041 h 1738203"/>
                <a:gd name="connsiteX5354" fmla="*/ 1529509 w 6634280"/>
                <a:gd name="connsiteY5354" fmla="*/ 315787 h 1738203"/>
                <a:gd name="connsiteX5355" fmla="*/ 1524017 w 6634280"/>
                <a:gd name="connsiteY5355" fmla="*/ 318533 h 1738203"/>
                <a:gd name="connsiteX5356" fmla="*/ 1526763 w 6634280"/>
                <a:gd name="connsiteY5356" fmla="*/ 318533 h 1738203"/>
                <a:gd name="connsiteX5357" fmla="*/ 1518526 w 6634280"/>
                <a:gd name="connsiteY5357" fmla="*/ 324025 h 1738203"/>
                <a:gd name="connsiteX5358" fmla="*/ 1510287 w 6634280"/>
                <a:gd name="connsiteY5358" fmla="*/ 332263 h 1738203"/>
                <a:gd name="connsiteX5359" fmla="*/ 1526763 w 6634280"/>
                <a:gd name="connsiteY5359" fmla="*/ 326771 h 1738203"/>
                <a:gd name="connsiteX5360" fmla="*/ 1529509 w 6634280"/>
                <a:gd name="connsiteY5360" fmla="*/ 332263 h 1738203"/>
                <a:gd name="connsiteX5361" fmla="*/ 1515779 w 6634280"/>
                <a:gd name="connsiteY5361" fmla="*/ 332263 h 1738203"/>
                <a:gd name="connsiteX5362" fmla="*/ 1515779 w 6634280"/>
                <a:gd name="connsiteY5362" fmla="*/ 337755 h 1738203"/>
                <a:gd name="connsiteX5363" fmla="*/ 1518526 w 6634280"/>
                <a:gd name="connsiteY5363" fmla="*/ 340501 h 1738203"/>
                <a:gd name="connsiteX5364" fmla="*/ 1518526 w 6634280"/>
                <a:gd name="connsiteY5364" fmla="*/ 345993 h 1738203"/>
                <a:gd name="connsiteX5365" fmla="*/ 1526763 w 6634280"/>
                <a:gd name="connsiteY5365" fmla="*/ 351485 h 1738203"/>
                <a:gd name="connsiteX5366" fmla="*/ 1529509 w 6634280"/>
                <a:gd name="connsiteY5366" fmla="*/ 351485 h 1738203"/>
                <a:gd name="connsiteX5367" fmla="*/ 1535002 w 6634280"/>
                <a:gd name="connsiteY5367" fmla="*/ 351485 h 1738203"/>
                <a:gd name="connsiteX5368" fmla="*/ 1535002 w 6634280"/>
                <a:gd name="connsiteY5368" fmla="*/ 340501 h 1738203"/>
                <a:gd name="connsiteX5369" fmla="*/ 1532255 w 6634280"/>
                <a:gd name="connsiteY5369" fmla="*/ 332263 h 1738203"/>
                <a:gd name="connsiteX5370" fmla="*/ 1535002 w 6634280"/>
                <a:gd name="connsiteY5370" fmla="*/ 329517 h 1738203"/>
                <a:gd name="connsiteX5371" fmla="*/ 1537748 w 6634280"/>
                <a:gd name="connsiteY5371" fmla="*/ 329517 h 1738203"/>
                <a:gd name="connsiteX5372" fmla="*/ 1537748 w 6634280"/>
                <a:gd name="connsiteY5372" fmla="*/ 337755 h 1738203"/>
                <a:gd name="connsiteX5373" fmla="*/ 1537748 w 6634280"/>
                <a:gd name="connsiteY5373" fmla="*/ 345993 h 1738203"/>
                <a:gd name="connsiteX5374" fmla="*/ 1545985 w 6634280"/>
                <a:gd name="connsiteY5374" fmla="*/ 348739 h 1738203"/>
                <a:gd name="connsiteX5375" fmla="*/ 1554223 w 6634280"/>
                <a:gd name="connsiteY5375" fmla="*/ 345993 h 1738203"/>
                <a:gd name="connsiteX5376" fmla="*/ 1562461 w 6634280"/>
                <a:gd name="connsiteY5376" fmla="*/ 343247 h 1738203"/>
                <a:gd name="connsiteX5377" fmla="*/ 1570699 w 6634280"/>
                <a:gd name="connsiteY5377" fmla="*/ 340501 h 1738203"/>
                <a:gd name="connsiteX5378" fmla="*/ 1565206 w 6634280"/>
                <a:gd name="connsiteY5378" fmla="*/ 332263 h 1738203"/>
                <a:gd name="connsiteX5379" fmla="*/ 1561213 w 6634280"/>
                <a:gd name="connsiteY5379" fmla="*/ 328269 h 1738203"/>
                <a:gd name="connsiteX5380" fmla="*/ 1587175 w 6634280"/>
                <a:gd name="connsiteY5380" fmla="*/ 332263 h 1738203"/>
                <a:gd name="connsiteX5381" fmla="*/ 1603651 w 6634280"/>
                <a:gd name="connsiteY5381" fmla="*/ 332263 h 1738203"/>
                <a:gd name="connsiteX5382" fmla="*/ 1609143 w 6634280"/>
                <a:gd name="connsiteY5382" fmla="*/ 326771 h 1738203"/>
                <a:gd name="connsiteX5383" fmla="*/ 1617380 w 6634280"/>
                <a:gd name="connsiteY5383" fmla="*/ 321279 h 1738203"/>
                <a:gd name="connsiteX5384" fmla="*/ 1609143 w 6634280"/>
                <a:gd name="connsiteY5384" fmla="*/ 321279 h 1738203"/>
                <a:gd name="connsiteX5385" fmla="*/ 1603651 w 6634280"/>
                <a:gd name="connsiteY5385" fmla="*/ 315787 h 1738203"/>
                <a:gd name="connsiteX5386" fmla="*/ 1600905 w 6634280"/>
                <a:gd name="connsiteY5386" fmla="*/ 307549 h 1738203"/>
                <a:gd name="connsiteX5387" fmla="*/ 1551477 w 6634280"/>
                <a:gd name="connsiteY5387" fmla="*/ 296565 h 1738203"/>
                <a:gd name="connsiteX5388" fmla="*/ 1543239 w 6634280"/>
                <a:gd name="connsiteY5388" fmla="*/ 302057 h 1738203"/>
                <a:gd name="connsiteX5389" fmla="*/ 1532255 w 6634280"/>
                <a:gd name="connsiteY5389" fmla="*/ 302057 h 1738203"/>
                <a:gd name="connsiteX5390" fmla="*/ 1535002 w 6634280"/>
                <a:gd name="connsiteY5390" fmla="*/ 310295 h 1738203"/>
                <a:gd name="connsiteX5391" fmla="*/ 1540493 w 6634280"/>
                <a:gd name="connsiteY5391" fmla="*/ 313041 h 1738203"/>
                <a:gd name="connsiteX5392" fmla="*/ 1545985 w 6634280"/>
                <a:gd name="connsiteY5392" fmla="*/ 307549 h 1738203"/>
                <a:gd name="connsiteX5393" fmla="*/ 1545985 w 6634280"/>
                <a:gd name="connsiteY5393" fmla="*/ 304803 h 1738203"/>
                <a:gd name="connsiteX5394" fmla="*/ 1551477 w 6634280"/>
                <a:gd name="connsiteY5394" fmla="*/ 304803 h 1738203"/>
                <a:gd name="connsiteX5395" fmla="*/ 1688776 w 6634280"/>
                <a:gd name="connsiteY5395" fmla="*/ 282836 h 1738203"/>
                <a:gd name="connsiteX5396" fmla="*/ 1664062 w 6634280"/>
                <a:gd name="connsiteY5396" fmla="*/ 291073 h 1738203"/>
                <a:gd name="connsiteX5397" fmla="*/ 1639348 w 6634280"/>
                <a:gd name="connsiteY5397" fmla="*/ 296565 h 1738203"/>
                <a:gd name="connsiteX5398" fmla="*/ 1625618 w 6634280"/>
                <a:gd name="connsiteY5398" fmla="*/ 291073 h 1738203"/>
                <a:gd name="connsiteX5399" fmla="*/ 1617380 w 6634280"/>
                <a:gd name="connsiteY5399" fmla="*/ 291073 h 1738203"/>
                <a:gd name="connsiteX5400" fmla="*/ 1609143 w 6634280"/>
                <a:gd name="connsiteY5400" fmla="*/ 291073 h 1738203"/>
                <a:gd name="connsiteX5401" fmla="*/ 1609143 w 6634280"/>
                <a:gd name="connsiteY5401" fmla="*/ 296565 h 1738203"/>
                <a:gd name="connsiteX5402" fmla="*/ 1611889 w 6634280"/>
                <a:gd name="connsiteY5402" fmla="*/ 302057 h 1738203"/>
                <a:gd name="connsiteX5403" fmla="*/ 1617380 w 6634280"/>
                <a:gd name="connsiteY5403" fmla="*/ 302057 h 1738203"/>
                <a:gd name="connsiteX5404" fmla="*/ 1620127 w 6634280"/>
                <a:gd name="connsiteY5404" fmla="*/ 302057 h 1738203"/>
                <a:gd name="connsiteX5405" fmla="*/ 1631111 w 6634280"/>
                <a:gd name="connsiteY5405" fmla="*/ 299311 h 1738203"/>
                <a:gd name="connsiteX5406" fmla="*/ 1639348 w 6634280"/>
                <a:gd name="connsiteY5406" fmla="*/ 296565 h 1738203"/>
                <a:gd name="connsiteX5407" fmla="*/ 1661316 w 6634280"/>
                <a:gd name="connsiteY5407" fmla="*/ 296565 h 1738203"/>
                <a:gd name="connsiteX5408" fmla="*/ 1683284 w 6634280"/>
                <a:gd name="connsiteY5408" fmla="*/ 293819 h 1738203"/>
                <a:gd name="connsiteX5409" fmla="*/ 1705252 w 6634280"/>
                <a:gd name="connsiteY5409" fmla="*/ 293819 h 1738203"/>
                <a:gd name="connsiteX5410" fmla="*/ 1732711 w 6634280"/>
                <a:gd name="connsiteY5410" fmla="*/ 291073 h 1738203"/>
                <a:gd name="connsiteX5411" fmla="*/ 1721728 w 6634280"/>
                <a:gd name="connsiteY5411" fmla="*/ 285582 h 1738203"/>
                <a:gd name="connsiteX5412" fmla="*/ 1710744 w 6634280"/>
                <a:gd name="connsiteY5412" fmla="*/ 282836 h 1738203"/>
                <a:gd name="connsiteX5413" fmla="*/ 1699760 w 6634280"/>
                <a:gd name="connsiteY5413" fmla="*/ 282836 h 1738203"/>
                <a:gd name="connsiteX5414" fmla="*/ 1817837 w 6634280"/>
                <a:gd name="connsiteY5414" fmla="*/ 269106 h 1738203"/>
                <a:gd name="connsiteX5415" fmla="*/ 1823329 w 6634280"/>
                <a:gd name="connsiteY5415" fmla="*/ 277344 h 1738203"/>
                <a:gd name="connsiteX5416" fmla="*/ 1826075 w 6634280"/>
                <a:gd name="connsiteY5416" fmla="*/ 280090 h 1738203"/>
                <a:gd name="connsiteX5417" fmla="*/ 1826075 w 6634280"/>
                <a:gd name="connsiteY5417" fmla="*/ 285582 h 1738203"/>
                <a:gd name="connsiteX5418" fmla="*/ 1809599 w 6634280"/>
                <a:gd name="connsiteY5418" fmla="*/ 285582 h 1738203"/>
                <a:gd name="connsiteX5419" fmla="*/ 1795869 w 6634280"/>
                <a:gd name="connsiteY5419" fmla="*/ 288328 h 1738203"/>
                <a:gd name="connsiteX5420" fmla="*/ 1782139 w 6634280"/>
                <a:gd name="connsiteY5420" fmla="*/ 293819 h 1738203"/>
                <a:gd name="connsiteX5421" fmla="*/ 1771156 w 6634280"/>
                <a:gd name="connsiteY5421" fmla="*/ 293819 h 1738203"/>
                <a:gd name="connsiteX5422" fmla="*/ 1768409 w 6634280"/>
                <a:gd name="connsiteY5422" fmla="*/ 293819 h 1738203"/>
                <a:gd name="connsiteX5423" fmla="*/ 1765663 w 6634280"/>
                <a:gd name="connsiteY5423" fmla="*/ 293819 h 1738203"/>
                <a:gd name="connsiteX5424" fmla="*/ 1757425 w 6634280"/>
                <a:gd name="connsiteY5424" fmla="*/ 288328 h 1738203"/>
                <a:gd name="connsiteX5425" fmla="*/ 1754679 w 6634280"/>
                <a:gd name="connsiteY5425" fmla="*/ 285582 h 1738203"/>
                <a:gd name="connsiteX5426" fmla="*/ 1749187 w 6634280"/>
                <a:gd name="connsiteY5426" fmla="*/ 285582 h 1738203"/>
                <a:gd name="connsiteX5427" fmla="*/ 1740950 w 6634280"/>
                <a:gd name="connsiteY5427" fmla="*/ 293819 h 1738203"/>
                <a:gd name="connsiteX5428" fmla="*/ 1732711 w 6634280"/>
                <a:gd name="connsiteY5428" fmla="*/ 307549 h 1738203"/>
                <a:gd name="connsiteX5429" fmla="*/ 1724474 w 6634280"/>
                <a:gd name="connsiteY5429" fmla="*/ 313041 h 1738203"/>
                <a:gd name="connsiteX5430" fmla="*/ 1718982 w 6634280"/>
                <a:gd name="connsiteY5430" fmla="*/ 318533 h 1738203"/>
                <a:gd name="connsiteX5431" fmla="*/ 1707998 w 6634280"/>
                <a:gd name="connsiteY5431" fmla="*/ 321279 h 1738203"/>
                <a:gd name="connsiteX5432" fmla="*/ 1716236 w 6634280"/>
                <a:gd name="connsiteY5432" fmla="*/ 324025 h 1738203"/>
                <a:gd name="connsiteX5433" fmla="*/ 1732711 w 6634280"/>
                <a:gd name="connsiteY5433" fmla="*/ 326771 h 1738203"/>
                <a:gd name="connsiteX5434" fmla="*/ 1751933 w 6634280"/>
                <a:gd name="connsiteY5434" fmla="*/ 324025 h 1738203"/>
                <a:gd name="connsiteX5435" fmla="*/ 1768409 w 6634280"/>
                <a:gd name="connsiteY5435" fmla="*/ 318533 h 1738203"/>
                <a:gd name="connsiteX5436" fmla="*/ 1801361 w 6634280"/>
                <a:gd name="connsiteY5436" fmla="*/ 307549 h 1738203"/>
                <a:gd name="connsiteX5437" fmla="*/ 1828821 w 6634280"/>
                <a:gd name="connsiteY5437" fmla="*/ 291073 h 1738203"/>
                <a:gd name="connsiteX5438" fmla="*/ 1837059 w 6634280"/>
                <a:gd name="connsiteY5438" fmla="*/ 296565 h 1738203"/>
                <a:gd name="connsiteX5439" fmla="*/ 1839805 w 6634280"/>
                <a:gd name="connsiteY5439" fmla="*/ 296565 h 1738203"/>
                <a:gd name="connsiteX5440" fmla="*/ 1845297 w 6634280"/>
                <a:gd name="connsiteY5440" fmla="*/ 296565 h 1738203"/>
                <a:gd name="connsiteX5441" fmla="*/ 1856280 w 6634280"/>
                <a:gd name="connsiteY5441" fmla="*/ 288328 h 1738203"/>
                <a:gd name="connsiteX5442" fmla="*/ 1859026 w 6634280"/>
                <a:gd name="connsiteY5442" fmla="*/ 282836 h 1738203"/>
                <a:gd name="connsiteX5443" fmla="*/ 1861773 w 6634280"/>
                <a:gd name="connsiteY5443" fmla="*/ 274598 h 1738203"/>
                <a:gd name="connsiteX5444" fmla="*/ 1856280 w 6634280"/>
                <a:gd name="connsiteY5444" fmla="*/ 271852 h 1738203"/>
                <a:gd name="connsiteX5445" fmla="*/ 1853535 w 6634280"/>
                <a:gd name="connsiteY5445" fmla="*/ 269106 h 1738203"/>
                <a:gd name="connsiteX5446" fmla="*/ 1842551 w 6634280"/>
                <a:gd name="connsiteY5446" fmla="*/ 269106 h 1738203"/>
                <a:gd name="connsiteX5447" fmla="*/ 1831567 w 6634280"/>
                <a:gd name="connsiteY5447" fmla="*/ 269106 h 1738203"/>
                <a:gd name="connsiteX5448" fmla="*/ 2233515 w 6634280"/>
                <a:gd name="connsiteY5448" fmla="*/ 247993 h 1738203"/>
                <a:gd name="connsiteX5449" fmla="*/ 2229733 w 6634280"/>
                <a:gd name="connsiteY5449" fmla="*/ 249884 h 1738203"/>
                <a:gd name="connsiteX5450" fmla="*/ 2224241 w 6634280"/>
                <a:gd name="connsiteY5450" fmla="*/ 249884 h 1738203"/>
                <a:gd name="connsiteX5451" fmla="*/ 2224241 w 6634280"/>
                <a:gd name="connsiteY5451" fmla="*/ 249522 h 1738203"/>
                <a:gd name="connsiteX5452" fmla="*/ 2202274 w 6634280"/>
                <a:gd name="connsiteY5452" fmla="*/ 236154 h 1738203"/>
                <a:gd name="connsiteX5453" fmla="*/ 2202274 w 6634280"/>
                <a:gd name="connsiteY5453" fmla="*/ 241646 h 1738203"/>
                <a:gd name="connsiteX5454" fmla="*/ 2205020 w 6634280"/>
                <a:gd name="connsiteY5454" fmla="*/ 238900 h 1738203"/>
                <a:gd name="connsiteX5455" fmla="*/ 2205020 w 6634280"/>
                <a:gd name="connsiteY5455" fmla="*/ 236154 h 1738203"/>
                <a:gd name="connsiteX5456" fmla="*/ 2139116 w 6634280"/>
                <a:gd name="connsiteY5456" fmla="*/ 227916 h 1738203"/>
                <a:gd name="connsiteX5457" fmla="*/ 2139116 w 6634280"/>
                <a:gd name="connsiteY5457" fmla="*/ 233408 h 1738203"/>
                <a:gd name="connsiteX5458" fmla="*/ 2144609 w 6634280"/>
                <a:gd name="connsiteY5458" fmla="*/ 233408 h 1738203"/>
                <a:gd name="connsiteX5459" fmla="*/ 2144609 w 6634280"/>
                <a:gd name="connsiteY5459" fmla="*/ 227916 h 1738203"/>
                <a:gd name="connsiteX5460" fmla="*/ 2292891 w 6634280"/>
                <a:gd name="connsiteY5460" fmla="*/ 222424 h 1738203"/>
                <a:gd name="connsiteX5461" fmla="*/ 2290144 w 6634280"/>
                <a:gd name="connsiteY5461" fmla="*/ 227916 h 1738203"/>
                <a:gd name="connsiteX5462" fmla="*/ 2298383 w 6634280"/>
                <a:gd name="connsiteY5462" fmla="*/ 227916 h 1738203"/>
                <a:gd name="connsiteX5463" fmla="*/ 2298383 w 6634280"/>
                <a:gd name="connsiteY5463" fmla="*/ 225170 h 1738203"/>
                <a:gd name="connsiteX5464" fmla="*/ 2295637 w 6634280"/>
                <a:gd name="connsiteY5464" fmla="*/ 222424 h 1738203"/>
                <a:gd name="connsiteX5465" fmla="*/ 2328589 w 6634280"/>
                <a:gd name="connsiteY5465" fmla="*/ 219678 h 1738203"/>
                <a:gd name="connsiteX5466" fmla="*/ 2325843 w 6634280"/>
                <a:gd name="connsiteY5466" fmla="*/ 222424 h 1738203"/>
                <a:gd name="connsiteX5467" fmla="*/ 2328589 w 6634280"/>
                <a:gd name="connsiteY5467" fmla="*/ 222424 h 1738203"/>
                <a:gd name="connsiteX5468" fmla="*/ 2328589 w 6634280"/>
                <a:gd name="connsiteY5468" fmla="*/ 227916 h 1738203"/>
                <a:gd name="connsiteX5469" fmla="*/ 2331334 w 6634280"/>
                <a:gd name="connsiteY5469" fmla="*/ 227916 h 1738203"/>
                <a:gd name="connsiteX5470" fmla="*/ 2336826 w 6634280"/>
                <a:gd name="connsiteY5470" fmla="*/ 227916 h 1738203"/>
                <a:gd name="connsiteX5471" fmla="*/ 2339572 w 6634280"/>
                <a:gd name="connsiteY5471" fmla="*/ 227916 h 1738203"/>
                <a:gd name="connsiteX5472" fmla="*/ 2339572 w 6634280"/>
                <a:gd name="connsiteY5472" fmla="*/ 222424 h 1738203"/>
                <a:gd name="connsiteX5473" fmla="*/ 2334081 w 6634280"/>
                <a:gd name="connsiteY5473" fmla="*/ 222424 h 1738203"/>
                <a:gd name="connsiteX5474" fmla="*/ 2331334 w 6634280"/>
                <a:gd name="connsiteY5474" fmla="*/ 222424 h 1738203"/>
                <a:gd name="connsiteX5475" fmla="*/ 3174349 w 6634280"/>
                <a:gd name="connsiteY5475" fmla="*/ 123569 h 1738203"/>
                <a:gd name="connsiteX5476" fmla="*/ 2430190 w 6634280"/>
                <a:gd name="connsiteY5476" fmla="*/ 214186 h 1738203"/>
                <a:gd name="connsiteX5477" fmla="*/ 2424698 w 6634280"/>
                <a:gd name="connsiteY5477" fmla="*/ 214186 h 1738203"/>
                <a:gd name="connsiteX5478" fmla="*/ 2421952 w 6634280"/>
                <a:gd name="connsiteY5478" fmla="*/ 216932 h 1738203"/>
                <a:gd name="connsiteX5479" fmla="*/ 2397238 w 6634280"/>
                <a:gd name="connsiteY5479" fmla="*/ 221006 h 1738203"/>
                <a:gd name="connsiteX5480" fmla="*/ 2397238 w 6634280"/>
                <a:gd name="connsiteY5480" fmla="*/ 222424 h 1738203"/>
                <a:gd name="connsiteX5481" fmla="*/ 2391745 w 6634280"/>
                <a:gd name="connsiteY5481" fmla="*/ 230662 h 1738203"/>
                <a:gd name="connsiteX5482" fmla="*/ 2386254 w 6634280"/>
                <a:gd name="connsiteY5482" fmla="*/ 233408 h 1738203"/>
                <a:gd name="connsiteX5483" fmla="*/ 2375269 w 6634280"/>
                <a:gd name="connsiteY5483" fmla="*/ 233408 h 1738203"/>
                <a:gd name="connsiteX5484" fmla="*/ 2369778 w 6634280"/>
                <a:gd name="connsiteY5484" fmla="*/ 230662 h 1738203"/>
                <a:gd name="connsiteX5485" fmla="*/ 2367408 w 6634280"/>
                <a:gd name="connsiteY5485" fmla="*/ 225923 h 1738203"/>
                <a:gd name="connsiteX5486" fmla="*/ 2233515 w 6634280"/>
                <a:gd name="connsiteY5486" fmla="*/ 247993 h 1738203"/>
                <a:gd name="connsiteX5487" fmla="*/ 2235225 w 6634280"/>
                <a:gd name="connsiteY5487" fmla="*/ 247138 h 1738203"/>
                <a:gd name="connsiteX5488" fmla="*/ 2232480 w 6634280"/>
                <a:gd name="connsiteY5488" fmla="*/ 244392 h 1738203"/>
                <a:gd name="connsiteX5489" fmla="*/ 2232480 w 6634280"/>
                <a:gd name="connsiteY5489" fmla="*/ 241646 h 1738203"/>
                <a:gd name="connsiteX5490" fmla="*/ 2224241 w 6634280"/>
                <a:gd name="connsiteY5490" fmla="*/ 241646 h 1738203"/>
                <a:gd name="connsiteX5491" fmla="*/ 2224241 w 6634280"/>
                <a:gd name="connsiteY5491" fmla="*/ 249522 h 1738203"/>
                <a:gd name="connsiteX5492" fmla="*/ 2172069 w 6634280"/>
                <a:gd name="connsiteY5492" fmla="*/ 258122 h 1738203"/>
                <a:gd name="connsiteX5493" fmla="*/ 2169322 w 6634280"/>
                <a:gd name="connsiteY5493" fmla="*/ 260868 h 1738203"/>
                <a:gd name="connsiteX5494" fmla="*/ 2158048 w 6634280"/>
                <a:gd name="connsiteY5494" fmla="*/ 262747 h 1738203"/>
                <a:gd name="connsiteX5495" fmla="*/ 2158338 w 6634280"/>
                <a:gd name="connsiteY5495" fmla="*/ 263614 h 1738203"/>
                <a:gd name="connsiteX5496" fmla="*/ 2158338 w 6634280"/>
                <a:gd name="connsiteY5496" fmla="*/ 274598 h 1738203"/>
                <a:gd name="connsiteX5497" fmla="*/ 2150099 w 6634280"/>
                <a:gd name="connsiteY5497" fmla="*/ 280090 h 1738203"/>
                <a:gd name="connsiteX5498" fmla="*/ 2141862 w 6634280"/>
                <a:gd name="connsiteY5498" fmla="*/ 288328 h 1738203"/>
                <a:gd name="connsiteX5499" fmla="*/ 2133624 w 6634280"/>
                <a:gd name="connsiteY5499" fmla="*/ 296566 h 1738203"/>
                <a:gd name="connsiteX5500" fmla="*/ 2122640 w 6634280"/>
                <a:gd name="connsiteY5500" fmla="*/ 299312 h 1738203"/>
                <a:gd name="connsiteX5501" fmla="*/ 2111656 w 6634280"/>
                <a:gd name="connsiteY5501" fmla="*/ 296566 h 1738203"/>
                <a:gd name="connsiteX5502" fmla="*/ 2103418 w 6634280"/>
                <a:gd name="connsiteY5502" fmla="*/ 291074 h 1738203"/>
                <a:gd name="connsiteX5503" fmla="*/ 2097926 w 6634280"/>
                <a:gd name="connsiteY5503" fmla="*/ 282836 h 1738203"/>
                <a:gd name="connsiteX5504" fmla="*/ 2097492 w 6634280"/>
                <a:gd name="connsiteY5504" fmla="*/ 281102 h 1738203"/>
                <a:gd name="connsiteX5505" fmla="*/ 2106164 w 6634280"/>
                <a:gd name="connsiteY5505" fmla="*/ 282836 h 1738203"/>
                <a:gd name="connsiteX5506" fmla="*/ 2096357 w 6634280"/>
                <a:gd name="connsiteY5506" fmla="*/ 273029 h 1738203"/>
                <a:gd name="connsiteX5507" fmla="*/ 2095510 w 6634280"/>
                <a:gd name="connsiteY5507" fmla="*/ 273170 h 1738203"/>
                <a:gd name="connsiteX5508" fmla="*/ 2097492 w 6634280"/>
                <a:gd name="connsiteY5508" fmla="*/ 281102 h 1738203"/>
                <a:gd name="connsiteX5509" fmla="*/ 2092434 w 6634280"/>
                <a:gd name="connsiteY5509" fmla="*/ 280090 h 1738203"/>
                <a:gd name="connsiteX5510" fmla="*/ 2078704 w 6634280"/>
                <a:gd name="connsiteY5510" fmla="*/ 277344 h 1738203"/>
                <a:gd name="connsiteX5511" fmla="*/ 2074960 w 6634280"/>
                <a:gd name="connsiteY5511" fmla="*/ 276595 h 1738203"/>
                <a:gd name="connsiteX5512" fmla="*/ 2070467 w 6634280"/>
                <a:gd name="connsiteY5512" fmla="*/ 277344 h 1738203"/>
                <a:gd name="connsiteX5513" fmla="*/ 2045753 w 6634280"/>
                <a:gd name="connsiteY5513" fmla="*/ 274598 h 1738203"/>
                <a:gd name="connsiteX5514" fmla="*/ 2021039 w 6634280"/>
                <a:gd name="connsiteY5514" fmla="*/ 277344 h 1738203"/>
                <a:gd name="connsiteX5515" fmla="*/ 2012801 w 6634280"/>
                <a:gd name="connsiteY5515" fmla="*/ 280090 h 1738203"/>
                <a:gd name="connsiteX5516" fmla="*/ 2007309 w 6634280"/>
                <a:gd name="connsiteY5516" fmla="*/ 285582 h 1738203"/>
                <a:gd name="connsiteX5517" fmla="*/ 2004563 w 6634280"/>
                <a:gd name="connsiteY5517" fmla="*/ 285582 h 1738203"/>
                <a:gd name="connsiteX5518" fmla="*/ 2010055 w 6634280"/>
                <a:gd name="connsiteY5518" fmla="*/ 280090 h 1738203"/>
                <a:gd name="connsiteX5519" fmla="*/ 2010055 w 6634280"/>
                <a:gd name="connsiteY5519" fmla="*/ 271852 h 1738203"/>
                <a:gd name="connsiteX5520" fmla="*/ 2004563 w 6634280"/>
                <a:gd name="connsiteY5520" fmla="*/ 269106 h 1738203"/>
                <a:gd name="connsiteX5521" fmla="*/ 2001817 w 6634280"/>
                <a:gd name="connsiteY5521" fmla="*/ 266360 h 1738203"/>
                <a:gd name="connsiteX5522" fmla="*/ 1996325 w 6634280"/>
                <a:gd name="connsiteY5522" fmla="*/ 255376 h 1738203"/>
                <a:gd name="connsiteX5523" fmla="*/ 1988087 w 6634280"/>
                <a:gd name="connsiteY5523" fmla="*/ 258122 h 1738203"/>
                <a:gd name="connsiteX5524" fmla="*/ 1982596 w 6634280"/>
                <a:gd name="connsiteY5524" fmla="*/ 255376 h 1738203"/>
                <a:gd name="connsiteX5525" fmla="*/ 1968866 w 6634280"/>
                <a:gd name="connsiteY5525" fmla="*/ 249884 h 1738203"/>
                <a:gd name="connsiteX5526" fmla="*/ 1963374 w 6634280"/>
                <a:gd name="connsiteY5526" fmla="*/ 255376 h 1738203"/>
                <a:gd name="connsiteX5527" fmla="*/ 1955136 w 6634280"/>
                <a:gd name="connsiteY5527" fmla="*/ 255376 h 1738203"/>
                <a:gd name="connsiteX5528" fmla="*/ 1944152 w 6634280"/>
                <a:gd name="connsiteY5528" fmla="*/ 255376 h 1738203"/>
                <a:gd name="connsiteX5529" fmla="*/ 1941406 w 6634280"/>
                <a:gd name="connsiteY5529" fmla="*/ 255376 h 1738203"/>
                <a:gd name="connsiteX5530" fmla="*/ 1938660 w 6634280"/>
                <a:gd name="connsiteY5530" fmla="*/ 258122 h 1738203"/>
                <a:gd name="connsiteX5531" fmla="*/ 1938660 w 6634280"/>
                <a:gd name="connsiteY5531" fmla="*/ 260868 h 1738203"/>
                <a:gd name="connsiteX5532" fmla="*/ 1938660 w 6634280"/>
                <a:gd name="connsiteY5532" fmla="*/ 263614 h 1738203"/>
                <a:gd name="connsiteX5533" fmla="*/ 1941406 w 6634280"/>
                <a:gd name="connsiteY5533" fmla="*/ 266360 h 1738203"/>
                <a:gd name="connsiteX5534" fmla="*/ 1935914 w 6634280"/>
                <a:gd name="connsiteY5534" fmla="*/ 266360 h 1738203"/>
                <a:gd name="connsiteX5535" fmla="*/ 1930422 w 6634280"/>
                <a:gd name="connsiteY5535" fmla="*/ 269106 h 1738203"/>
                <a:gd name="connsiteX5536" fmla="*/ 1930422 w 6634280"/>
                <a:gd name="connsiteY5536" fmla="*/ 271852 h 1738203"/>
                <a:gd name="connsiteX5537" fmla="*/ 1933168 w 6634280"/>
                <a:gd name="connsiteY5537" fmla="*/ 277344 h 1738203"/>
                <a:gd name="connsiteX5538" fmla="*/ 1927676 w 6634280"/>
                <a:gd name="connsiteY5538" fmla="*/ 277344 h 1738203"/>
                <a:gd name="connsiteX5539" fmla="*/ 1919438 w 6634280"/>
                <a:gd name="connsiteY5539" fmla="*/ 280090 h 1738203"/>
                <a:gd name="connsiteX5540" fmla="*/ 1916692 w 6634280"/>
                <a:gd name="connsiteY5540" fmla="*/ 285582 h 1738203"/>
                <a:gd name="connsiteX5541" fmla="*/ 1916692 w 6634280"/>
                <a:gd name="connsiteY5541" fmla="*/ 296565 h 1738203"/>
                <a:gd name="connsiteX5542" fmla="*/ 1924930 w 6634280"/>
                <a:gd name="connsiteY5542" fmla="*/ 299311 h 1738203"/>
                <a:gd name="connsiteX5543" fmla="*/ 1924930 w 6634280"/>
                <a:gd name="connsiteY5543" fmla="*/ 302057 h 1738203"/>
                <a:gd name="connsiteX5544" fmla="*/ 1900163 w 6634280"/>
                <a:gd name="connsiteY5544" fmla="*/ 305596 h 1738203"/>
                <a:gd name="connsiteX5545" fmla="*/ 1900776 w 6634280"/>
                <a:gd name="connsiteY5545" fmla="*/ 307028 h 1738203"/>
                <a:gd name="connsiteX5546" fmla="*/ 1949643 w 6634280"/>
                <a:gd name="connsiteY5546" fmla="*/ 299312 h 1738203"/>
                <a:gd name="connsiteX5547" fmla="*/ 1968865 w 6634280"/>
                <a:gd name="connsiteY5547" fmla="*/ 293820 h 1738203"/>
                <a:gd name="connsiteX5548" fmla="*/ 1990832 w 6634280"/>
                <a:gd name="connsiteY5548" fmla="*/ 285582 h 1738203"/>
                <a:gd name="connsiteX5549" fmla="*/ 1993578 w 6634280"/>
                <a:gd name="connsiteY5549" fmla="*/ 288328 h 1738203"/>
                <a:gd name="connsiteX5550" fmla="*/ 1990832 w 6634280"/>
                <a:gd name="connsiteY5550" fmla="*/ 288328 h 1738203"/>
                <a:gd name="connsiteX5551" fmla="*/ 1982595 w 6634280"/>
                <a:gd name="connsiteY5551" fmla="*/ 296566 h 1738203"/>
                <a:gd name="connsiteX5552" fmla="*/ 1971611 w 6634280"/>
                <a:gd name="connsiteY5552" fmla="*/ 302058 h 1738203"/>
                <a:gd name="connsiteX5553" fmla="*/ 1946897 w 6634280"/>
                <a:gd name="connsiteY5553" fmla="*/ 307550 h 1738203"/>
                <a:gd name="connsiteX5554" fmla="*/ 1903087 w 6634280"/>
                <a:gd name="connsiteY5554" fmla="*/ 312418 h 1738203"/>
                <a:gd name="connsiteX5555" fmla="*/ 1905708 w 6634280"/>
                <a:gd name="connsiteY5555" fmla="*/ 318534 h 1738203"/>
                <a:gd name="connsiteX5556" fmla="*/ 1905708 w 6634280"/>
                <a:gd name="connsiteY5556" fmla="*/ 324026 h 1738203"/>
                <a:gd name="connsiteX5557" fmla="*/ 1905708 w 6634280"/>
                <a:gd name="connsiteY5557" fmla="*/ 329517 h 1738203"/>
                <a:gd name="connsiteX5558" fmla="*/ 1900216 w 6634280"/>
                <a:gd name="connsiteY5558" fmla="*/ 340501 h 1738203"/>
                <a:gd name="connsiteX5559" fmla="*/ 1894723 w 6634280"/>
                <a:gd name="connsiteY5559" fmla="*/ 348739 h 1738203"/>
                <a:gd name="connsiteX5560" fmla="*/ 1891978 w 6634280"/>
                <a:gd name="connsiteY5560" fmla="*/ 356977 h 1738203"/>
                <a:gd name="connsiteX5561" fmla="*/ 1889232 w 6634280"/>
                <a:gd name="connsiteY5561" fmla="*/ 373453 h 1738203"/>
                <a:gd name="connsiteX5562" fmla="*/ 1889232 w 6634280"/>
                <a:gd name="connsiteY5562" fmla="*/ 395421 h 1738203"/>
                <a:gd name="connsiteX5563" fmla="*/ 1891978 w 6634280"/>
                <a:gd name="connsiteY5563" fmla="*/ 414643 h 1738203"/>
                <a:gd name="connsiteX5564" fmla="*/ 1902962 w 6634280"/>
                <a:gd name="connsiteY5564" fmla="*/ 455832 h 1738203"/>
                <a:gd name="connsiteX5565" fmla="*/ 1905708 w 6634280"/>
                <a:gd name="connsiteY5565" fmla="*/ 475054 h 1738203"/>
                <a:gd name="connsiteX5566" fmla="*/ 1908453 w 6634280"/>
                <a:gd name="connsiteY5566" fmla="*/ 491530 h 1738203"/>
                <a:gd name="connsiteX5567" fmla="*/ 1905708 w 6634280"/>
                <a:gd name="connsiteY5567" fmla="*/ 497022 h 1738203"/>
                <a:gd name="connsiteX5568" fmla="*/ 1902962 w 6634280"/>
                <a:gd name="connsiteY5568" fmla="*/ 502514 h 1738203"/>
                <a:gd name="connsiteX5569" fmla="*/ 1900216 w 6634280"/>
                <a:gd name="connsiteY5569" fmla="*/ 505260 h 1738203"/>
                <a:gd name="connsiteX5570" fmla="*/ 1894723 w 6634280"/>
                <a:gd name="connsiteY5570" fmla="*/ 508006 h 1738203"/>
                <a:gd name="connsiteX5571" fmla="*/ 1889232 w 6634280"/>
                <a:gd name="connsiteY5571" fmla="*/ 508006 h 1738203"/>
                <a:gd name="connsiteX5572" fmla="*/ 1883740 w 6634280"/>
                <a:gd name="connsiteY5572" fmla="*/ 505260 h 1738203"/>
                <a:gd name="connsiteX5573" fmla="*/ 1878248 w 6634280"/>
                <a:gd name="connsiteY5573" fmla="*/ 502514 h 1738203"/>
                <a:gd name="connsiteX5574" fmla="*/ 1875502 w 6634280"/>
                <a:gd name="connsiteY5574" fmla="*/ 497022 h 1738203"/>
                <a:gd name="connsiteX5575" fmla="*/ 1872756 w 6634280"/>
                <a:gd name="connsiteY5575" fmla="*/ 477800 h 1738203"/>
                <a:gd name="connsiteX5576" fmla="*/ 1867264 w 6634280"/>
                <a:gd name="connsiteY5576" fmla="*/ 455832 h 1738203"/>
                <a:gd name="connsiteX5577" fmla="*/ 1867264 w 6634280"/>
                <a:gd name="connsiteY5577" fmla="*/ 444848 h 1738203"/>
                <a:gd name="connsiteX5578" fmla="*/ 1867264 w 6634280"/>
                <a:gd name="connsiteY5578" fmla="*/ 433865 h 1738203"/>
                <a:gd name="connsiteX5579" fmla="*/ 1870010 w 6634280"/>
                <a:gd name="connsiteY5579" fmla="*/ 425627 h 1738203"/>
                <a:gd name="connsiteX5580" fmla="*/ 1872756 w 6634280"/>
                <a:gd name="connsiteY5580" fmla="*/ 417389 h 1738203"/>
                <a:gd name="connsiteX5581" fmla="*/ 1880994 w 6634280"/>
                <a:gd name="connsiteY5581" fmla="*/ 409151 h 1738203"/>
                <a:gd name="connsiteX5582" fmla="*/ 1883740 w 6634280"/>
                <a:gd name="connsiteY5582" fmla="*/ 398167 h 1738203"/>
                <a:gd name="connsiteX5583" fmla="*/ 1883740 w 6634280"/>
                <a:gd name="connsiteY5583" fmla="*/ 387183 h 1738203"/>
                <a:gd name="connsiteX5584" fmla="*/ 1880994 w 6634280"/>
                <a:gd name="connsiteY5584" fmla="*/ 376199 h 1738203"/>
                <a:gd name="connsiteX5585" fmla="*/ 1872756 w 6634280"/>
                <a:gd name="connsiteY5585" fmla="*/ 354231 h 1738203"/>
                <a:gd name="connsiteX5586" fmla="*/ 1864518 w 6634280"/>
                <a:gd name="connsiteY5586" fmla="*/ 335009 h 1738203"/>
                <a:gd name="connsiteX5587" fmla="*/ 1861772 w 6634280"/>
                <a:gd name="connsiteY5587" fmla="*/ 326772 h 1738203"/>
                <a:gd name="connsiteX5588" fmla="*/ 1861772 w 6634280"/>
                <a:gd name="connsiteY5588" fmla="*/ 324483 h 1738203"/>
                <a:gd name="connsiteX5589" fmla="*/ 1864518 w 6634280"/>
                <a:gd name="connsiteY5589" fmla="*/ 324026 h 1738203"/>
                <a:gd name="connsiteX5590" fmla="*/ 1880994 w 6634280"/>
                <a:gd name="connsiteY5590" fmla="*/ 324026 h 1738203"/>
                <a:gd name="connsiteX5591" fmla="*/ 1871443 w 6634280"/>
                <a:gd name="connsiteY5591" fmla="*/ 309699 h 1738203"/>
                <a:gd name="connsiteX5592" fmla="*/ 1867265 w 6634280"/>
                <a:gd name="connsiteY5592" fmla="*/ 310295 h 1738203"/>
                <a:gd name="connsiteX5593" fmla="*/ 1867265 w 6634280"/>
                <a:gd name="connsiteY5593" fmla="*/ 303432 h 1738203"/>
                <a:gd name="connsiteX5594" fmla="*/ 1866349 w 6634280"/>
                <a:gd name="connsiteY5594" fmla="*/ 302057 h 1738203"/>
                <a:gd name="connsiteX5595" fmla="*/ 1864519 w 6634280"/>
                <a:gd name="connsiteY5595" fmla="*/ 302057 h 1738203"/>
                <a:gd name="connsiteX5596" fmla="*/ 1864126 w 6634280"/>
                <a:gd name="connsiteY5596" fmla="*/ 302057 h 1738203"/>
                <a:gd name="connsiteX5597" fmla="*/ 1861772 w 6634280"/>
                <a:gd name="connsiteY5597" fmla="*/ 318534 h 1738203"/>
                <a:gd name="connsiteX5598" fmla="*/ 1861772 w 6634280"/>
                <a:gd name="connsiteY5598" fmla="*/ 324483 h 1738203"/>
                <a:gd name="connsiteX5599" fmla="*/ 1848043 w 6634280"/>
                <a:gd name="connsiteY5599" fmla="*/ 326772 h 1738203"/>
                <a:gd name="connsiteX5600" fmla="*/ 1815091 w 6634280"/>
                <a:gd name="connsiteY5600" fmla="*/ 337755 h 1738203"/>
                <a:gd name="connsiteX5601" fmla="*/ 1782139 w 6634280"/>
                <a:gd name="connsiteY5601" fmla="*/ 351485 h 1738203"/>
                <a:gd name="connsiteX5602" fmla="*/ 1751933 w 6634280"/>
                <a:gd name="connsiteY5602" fmla="*/ 365215 h 1738203"/>
                <a:gd name="connsiteX5603" fmla="*/ 1735457 w 6634280"/>
                <a:gd name="connsiteY5603" fmla="*/ 367961 h 1738203"/>
                <a:gd name="connsiteX5604" fmla="*/ 1716235 w 6634280"/>
                <a:gd name="connsiteY5604" fmla="*/ 367961 h 1738203"/>
                <a:gd name="connsiteX5605" fmla="*/ 1697014 w 6634280"/>
                <a:gd name="connsiteY5605" fmla="*/ 367961 h 1738203"/>
                <a:gd name="connsiteX5606" fmla="*/ 1677792 w 6634280"/>
                <a:gd name="connsiteY5606" fmla="*/ 367961 h 1738203"/>
                <a:gd name="connsiteX5607" fmla="*/ 1653078 w 6634280"/>
                <a:gd name="connsiteY5607" fmla="*/ 370707 h 1738203"/>
                <a:gd name="connsiteX5608" fmla="*/ 1631110 w 6634280"/>
                <a:gd name="connsiteY5608" fmla="*/ 376199 h 1738203"/>
                <a:gd name="connsiteX5609" fmla="*/ 1620126 w 6634280"/>
                <a:gd name="connsiteY5609" fmla="*/ 378945 h 1738203"/>
                <a:gd name="connsiteX5610" fmla="*/ 1609143 w 6634280"/>
                <a:gd name="connsiteY5610" fmla="*/ 387183 h 1738203"/>
                <a:gd name="connsiteX5611" fmla="*/ 1600904 w 6634280"/>
                <a:gd name="connsiteY5611" fmla="*/ 395421 h 1738203"/>
                <a:gd name="connsiteX5612" fmla="*/ 1595412 w 6634280"/>
                <a:gd name="connsiteY5612" fmla="*/ 406405 h 1738203"/>
                <a:gd name="connsiteX5613" fmla="*/ 1589921 w 6634280"/>
                <a:gd name="connsiteY5613" fmla="*/ 417389 h 1738203"/>
                <a:gd name="connsiteX5614" fmla="*/ 1584428 w 6634280"/>
                <a:gd name="connsiteY5614" fmla="*/ 422881 h 1738203"/>
                <a:gd name="connsiteX5615" fmla="*/ 1578936 w 6634280"/>
                <a:gd name="connsiteY5615" fmla="*/ 425627 h 1738203"/>
                <a:gd name="connsiteX5616" fmla="*/ 1576191 w 6634280"/>
                <a:gd name="connsiteY5616" fmla="*/ 425627 h 1738203"/>
                <a:gd name="connsiteX5617" fmla="*/ 1576191 w 6634280"/>
                <a:gd name="connsiteY5617" fmla="*/ 431118 h 1738203"/>
                <a:gd name="connsiteX5618" fmla="*/ 1573445 w 6634280"/>
                <a:gd name="connsiteY5618" fmla="*/ 431118 h 1738203"/>
                <a:gd name="connsiteX5619" fmla="*/ 1570699 w 6634280"/>
                <a:gd name="connsiteY5619" fmla="*/ 431118 h 1738203"/>
                <a:gd name="connsiteX5620" fmla="*/ 1567952 w 6634280"/>
                <a:gd name="connsiteY5620" fmla="*/ 428372 h 1738203"/>
                <a:gd name="connsiteX5621" fmla="*/ 1565206 w 6634280"/>
                <a:gd name="connsiteY5621" fmla="*/ 428372 h 1738203"/>
                <a:gd name="connsiteX5622" fmla="*/ 1565206 w 6634280"/>
                <a:gd name="connsiteY5622" fmla="*/ 431118 h 1738203"/>
                <a:gd name="connsiteX5623" fmla="*/ 1567952 w 6634280"/>
                <a:gd name="connsiteY5623" fmla="*/ 433864 h 1738203"/>
                <a:gd name="connsiteX5624" fmla="*/ 1567952 w 6634280"/>
                <a:gd name="connsiteY5624" fmla="*/ 436610 h 1738203"/>
                <a:gd name="connsiteX5625" fmla="*/ 1573445 w 6634280"/>
                <a:gd name="connsiteY5625" fmla="*/ 433864 h 1738203"/>
                <a:gd name="connsiteX5626" fmla="*/ 1576191 w 6634280"/>
                <a:gd name="connsiteY5626" fmla="*/ 431118 h 1738203"/>
                <a:gd name="connsiteX5627" fmla="*/ 1576191 w 6634280"/>
                <a:gd name="connsiteY5627" fmla="*/ 458578 h 1738203"/>
                <a:gd name="connsiteX5628" fmla="*/ 1573445 w 6634280"/>
                <a:gd name="connsiteY5628" fmla="*/ 455832 h 1738203"/>
                <a:gd name="connsiteX5629" fmla="*/ 1570699 w 6634280"/>
                <a:gd name="connsiteY5629" fmla="*/ 461324 h 1738203"/>
                <a:gd name="connsiteX5630" fmla="*/ 1573445 w 6634280"/>
                <a:gd name="connsiteY5630" fmla="*/ 466816 h 1738203"/>
                <a:gd name="connsiteX5631" fmla="*/ 1576191 w 6634280"/>
                <a:gd name="connsiteY5631" fmla="*/ 466816 h 1738203"/>
                <a:gd name="connsiteX5632" fmla="*/ 1576191 w 6634280"/>
                <a:gd name="connsiteY5632" fmla="*/ 472308 h 1738203"/>
                <a:gd name="connsiteX5633" fmla="*/ 1573445 w 6634280"/>
                <a:gd name="connsiteY5633" fmla="*/ 475054 h 1738203"/>
                <a:gd name="connsiteX5634" fmla="*/ 1570699 w 6634280"/>
                <a:gd name="connsiteY5634" fmla="*/ 475054 h 1738203"/>
                <a:gd name="connsiteX5635" fmla="*/ 1565206 w 6634280"/>
                <a:gd name="connsiteY5635" fmla="*/ 464070 h 1738203"/>
                <a:gd name="connsiteX5636" fmla="*/ 1559715 w 6634280"/>
                <a:gd name="connsiteY5636" fmla="*/ 458578 h 1738203"/>
                <a:gd name="connsiteX5637" fmla="*/ 1551477 w 6634280"/>
                <a:gd name="connsiteY5637" fmla="*/ 458578 h 1738203"/>
                <a:gd name="connsiteX5638" fmla="*/ 1551477 w 6634280"/>
                <a:gd name="connsiteY5638" fmla="*/ 461324 h 1738203"/>
                <a:gd name="connsiteX5639" fmla="*/ 1554223 w 6634280"/>
                <a:gd name="connsiteY5639" fmla="*/ 464070 h 1738203"/>
                <a:gd name="connsiteX5640" fmla="*/ 1551477 w 6634280"/>
                <a:gd name="connsiteY5640" fmla="*/ 466816 h 1738203"/>
                <a:gd name="connsiteX5641" fmla="*/ 1548731 w 6634280"/>
                <a:gd name="connsiteY5641" fmla="*/ 466816 h 1738203"/>
                <a:gd name="connsiteX5642" fmla="*/ 1545985 w 6634280"/>
                <a:gd name="connsiteY5642" fmla="*/ 466816 h 1738203"/>
                <a:gd name="connsiteX5643" fmla="*/ 1543239 w 6634280"/>
                <a:gd name="connsiteY5643" fmla="*/ 469562 h 1738203"/>
                <a:gd name="connsiteX5644" fmla="*/ 1554223 w 6634280"/>
                <a:gd name="connsiteY5644" fmla="*/ 475054 h 1738203"/>
                <a:gd name="connsiteX5645" fmla="*/ 1559715 w 6634280"/>
                <a:gd name="connsiteY5645" fmla="*/ 477800 h 1738203"/>
                <a:gd name="connsiteX5646" fmla="*/ 1567952 w 6634280"/>
                <a:gd name="connsiteY5646" fmla="*/ 475054 h 1738203"/>
                <a:gd name="connsiteX5647" fmla="*/ 1570699 w 6634280"/>
                <a:gd name="connsiteY5647" fmla="*/ 477800 h 1738203"/>
                <a:gd name="connsiteX5648" fmla="*/ 1576191 w 6634280"/>
                <a:gd name="connsiteY5648" fmla="*/ 477800 h 1738203"/>
                <a:gd name="connsiteX5649" fmla="*/ 1576191 w 6634280"/>
                <a:gd name="connsiteY5649" fmla="*/ 497022 h 1738203"/>
                <a:gd name="connsiteX5650" fmla="*/ 1573445 w 6634280"/>
                <a:gd name="connsiteY5650" fmla="*/ 499768 h 1738203"/>
                <a:gd name="connsiteX5651" fmla="*/ 1573445 w 6634280"/>
                <a:gd name="connsiteY5651" fmla="*/ 502514 h 1738203"/>
                <a:gd name="connsiteX5652" fmla="*/ 1576191 w 6634280"/>
                <a:gd name="connsiteY5652" fmla="*/ 502514 h 1738203"/>
                <a:gd name="connsiteX5653" fmla="*/ 1576191 w 6634280"/>
                <a:gd name="connsiteY5653" fmla="*/ 505260 h 1738203"/>
                <a:gd name="connsiteX5654" fmla="*/ 1576191 w 6634280"/>
                <a:gd name="connsiteY5654" fmla="*/ 510752 h 1738203"/>
                <a:gd name="connsiteX5655" fmla="*/ 1576191 w 6634280"/>
                <a:gd name="connsiteY5655" fmla="*/ 546449 h 1738203"/>
                <a:gd name="connsiteX5656" fmla="*/ 1570699 w 6634280"/>
                <a:gd name="connsiteY5656" fmla="*/ 546449 h 1738203"/>
                <a:gd name="connsiteX5657" fmla="*/ 1570699 w 6634280"/>
                <a:gd name="connsiteY5657" fmla="*/ 549195 h 1738203"/>
                <a:gd name="connsiteX5658" fmla="*/ 1576191 w 6634280"/>
                <a:gd name="connsiteY5658" fmla="*/ 549195 h 1738203"/>
                <a:gd name="connsiteX5659" fmla="*/ 1576191 w 6634280"/>
                <a:gd name="connsiteY5659" fmla="*/ 568417 h 1738203"/>
                <a:gd name="connsiteX5660" fmla="*/ 1570699 w 6634280"/>
                <a:gd name="connsiteY5660" fmla="*/ 568417 h 1738203"/>
                <a:gd name="connsiteX5661" fmla="*/ 1570699 w 6634280"/>
                <a:gd name="connsiteY5661" fmla="*/ 573909 h 1738203"/>
                <a:gd name="connsiteX5662" fmla="*/ 1576191 w 6634280"/>
                <a:gd name="connsiteY5662" fmla="*/ 576655 h 1738203"/>
                <a:gd name="connsiteX5663" fmla="*/ 1573445 w 6634280"/>
                <a:gd name="connsiteY5663" fmla="*/ 818301 h 1738203"/>
                <a:gd name="connsiteX5664" fmla="*/ 1556969 w 6634280"/>
                <a:gd name="connsiteY5664" fmla="*/ 818301 h 1738203"/>
                <a:gd name="connsiteX5665" fmla="*/ 1540493 w 6634280"/>
                <a:gd name="connsiteY5665" fmla="*/ 818301 h 1738203"/>
                <a:gd name="connsiteX5666" fmla="*/ 1537748 w 6634280"/>
                <a:gd name="connsiteY5666" fmla="*/ 823793 h 1738203"/>
                <a:gd name="connsiteX5667" fmla="*/ 1537748 w 6634280"/>
                <a:gd name="connsiteY5667" fmla="*/ 829285 h 1738203"/>
                <a:gd name="connsiteX5668" fmla="*/ 1540493 w 6634280"/>
                <a:gd name="connsiteY5668" fmla="*/ 829285 h 1738203"/>
                <a:gd name="connsiteX5669" fmla="*/ 1540493 w 6634280"/>
                <a:gd name="connsiteY5669" fmla="*/ 834777 h 1738203"/>
                <a:gd name="connsiteX5670" fmla="*/ 1548731 w 6634280"/>
                <a:gd name="connsiteY5670" fmla="*/ 834777 h 1738203"/>
                <a:gd name="connsiteX5671" fmla="*/ 1551477 w 6634280"/>
                <a:gd name="connsiteY5671" fmla="*/ 837523 h 1738203"/>
                <a:gd name="connsiteX5672" fmla="*/ 1556969 w 6634280"/>
                <a:gd name="connsiteY5672" fmla="*/ 840269 h 1738203"/>
                <a:gd name="connsiteX5673" fmla="*/ 1562461 w 6634280"/>
                <a:gd name="connsiteY5673" fmla="*/ 840269 h 1738203"/>
                <a:gd name="connsiteX5674" fmla="*/ 1562461 w 6634280"/>
                <a:gd name="connsiteY5674" fmla="*/ 853999 h 1738203"/>
                <a:gd name="connsiteX5675" fmla="*/ 1567952 w 6634280"/>
                <a:gd name="connsiteY5675" fmla="*/ 853999 h 1738203"/>
                <a:gd name="connsiteX5676" fmla="*/ 1573445 w 6634280"/>
                <a:gd name="connsiteY5676" fmla="*/ 853999 h 1738203"/>
                <a:gd name="connsiteX5677" fmla="*/ 1573445 w 6634280"/>
                <a:gd name="connsiteY5677" fmla="*/ 867729 h 1738203"/>
                <a:gd name="connsiteX5678" fmla="*/ 1562461 w 6634280"/>
                <a:gd name="connsiteY5678" fmla="*/ 867729 h 1738203"/>
                <a:gd name="connsiteX5679" fmla="*/ 1559715 w 6634280"/>
                <a:gd name="connsiteY5679" fmla="*/ 870475 h 1738203"/>
                <a:gd name="connsiteX5680" fmla="*/ 1556969 w 6634280"/>
                <a:gd name="connsiteY5680" fmla="*/ 873221 h 1738203"/>
                <a:gd name="connsiteX5681" fmla="*/ 1554223 w 6634280"/>
                <a:gd name="connsiteY5681" fmla="*/ 873221 h 1738203"/>
                <a:gd name="connsiteX5682" fmla="*/ 1551477 w 6634280"/>
                <a:gd name="connsiteY5682" fmla="*/ 873221 h 1738203"/>
                <a:gd name="connsiteX5683" fmla="*/ 1548731 w 6634280"/>
                <a:gd name="connsiteY5683" fmla="*/ 875967 h 1738203"/>
                <a:gd name="connsiteX5684" fmla="*/ 1545985 w 6634280"/>
                <a:gd name="connsiteY5684" fmla="*/ 878713 h 1738203"/>
                <a:gd name="connsiteX5685" fmla="*/ 1551477 w 6634280"/>
                <a:gd name="connsiteY5685" fmla="*/ 878713 h 1738203"/>
                <a:gd name="connsiteX5686" fmla="*/ 1556969 w 6634280"/>
                <a:gd name="connsiteY5686" fmla="*/ 875967 h 1738203"/>
                <a:gd name="connsiteX5687" fmla="*/ 1554223 w 6634280"/>
                <a:gd name="connsiteY5687" fmla="*/ 886951 h 1738203"/>
                <a:gd name="connsiteX5688" fmla="*/ 1554223 w 6634280"/>
                <a:gd name="connsiteY5688" fmla="*/ 892443 h 1738203"/>
                <a:gd name="connsiteX5689" fmla="*/ 1556969 w 6634280"/>
                <a:gd name="connsiteY5689" fmla="*/ 895188 h 1738203"/>
                <a:gd name="connsiteX5690" fmla="*/ 1548731 w 6634280"/>
                <a:gd name="connsiteY5690" fmla="*/ 900680 h 1738203"/>
                <a:gd name="connsiteX5691" fmla="*/ 1548731 w 6634280"/>
                <a:gd name="connsiteY5691" fmla="*/ 897934 h 1738203"/>
                <a:gd name="connsiteX5692" fmla="*/ 1545985 w 6634280"/>
                <a:gd name="connsiteY5692" fmla="*/ 895188 h 1738203"/>
                <a:gd name="connsiteX5693" fmla="*/ 1543239 w 6634280"/>
                <a:gd name="connsiteY5693" fmla="*/ 895188 h 1738203"/>
                <a:gd name="connsiteX5694" fmla="*/ 1543239 w 6634280"/>
                <a:gd name="connsiteY5694" fmla="*/ 889697 h 1738203"/>
                <a:gd name="connsiteX5695" fmla="*/ 1532255 w 6634280"/>
                <a:gd name="connsiteY5695" fmla="*/ 889697 h 1738203"/>
                <a:gd name="connsiteX5696" fmla="*/ 1524017 w 6634280"/>
                <a:gd name="connsiteY5696" fmla="*/ 889697 h 1738203"/>
                <a:gd name="connsiteX5697" fmla="*/ 1521272 w 6634280"/>
                <a:gd name="connsiteY5697" fmla="*/ 897934 h 1738203"/>
                <a:gd name="connsiteX5698" fmla="*/ 1518526 w 6634280"/>
                <a:gd name="connsiteY5698" fmla="*/ 908918 h 1738203"/>
                <a:gd name="connsiteX5699" fmla="*/ 1524017 w 6634280"/>
                <a:gd name="connsiteY5699" fmla="*/ 908918 h 1738203"/>
                <a:gd name="connsiteX5700" fmla="*/ 1524017 w 6634280"/>
                <a:gd name="connsiteY5700" fmla="*/ 911664 h 1738203"/>
                <a:gd name="connsiteX5701" fmla="*/ 1526763 w 6634280"/>
                <a:gd name="connsiteY5701" fmla="*/ 919902 h 1738203"/>
                <a:gd name="connsiteX5702" fmla="*/ 1455368 w 6634280"/>
                <a:gd name="connsiteY5702" fmla="*/ 928140 h 1738203"/>
                <a:gd name="connsiteX5703" fmla="*/ 1455368 w 6634280"/>
                <a:gd name="connsiteY5703" fmla="*/ 925394 h 1738203"/>
                <a:gd name="connsiteX5704" fmla="*/ 1452622 w 6634280"/>
                <a:gd name="connsiteY5704" fmla="*/ 925394 h 1738203"/>
                <a:gd name="connsiteX5705" fmla="*/ 1447130 w 6634280"/>
                <a:gd name="connsiteY5705" fmla="*/ 925394 h 1738203"/>
                <a:gd name="connsiteX5706" fmla="*/ 1447130 w 6634280"/>
                <a:gd name="connsiteY5706" fmla="*/ 928140 h 1738203"/>
                <a:gd name="connsiteX5707" fmla="*/ 1070932 w 6634280"/>
                <a:gd name="connsiteY5707" fmla="*/ 972076 h 1738203"/>
                <a:gd name="connsiteX5708" fmla="*/ 1062694 w 6634280"/>
                <a:gd name="connsiteY5708" fmla="*/ 969330 h 1738203"/>
                <a:gd name="connsiteX5709" fmla="*/ 1054456 w 6634280"/>
                <a:gd name="connsiteY5709" fmla="*/ 969330 h 1738203"/>
                <a:gd name="connsiteX5710" fmla="*/ 1054456 w 6634280"/>
                <a:gd name="connsiteY5710" fmla="*/ 972076 h 1738203"/>
                <a:gd name="connsiteX5711" fmla="*/ 1018756 w 6634280"/>
                <a:gd name="connsiteY5711" fmla="*/ 978026 h 1738203"/>
                <a:gd name="connsiteX5712" fmla="*/ 1018756 w 6634280"/>
                <a:gd name="connsiteY5712" fmla="*/ 980314 h 1738203"/>
                <a:gd name="connsiteX5713" fmla="*/ 1016010 w 6634280"/>
                <a:gd name="connsiteY5713" fmla="*/ 985806 h 1738203"/>
                <a:gd name="connsiteX5714" fmla="*/ 1010518 w 6634280"/>
                <a:gd name="connsiteY5714" fmla="*/ 991298 h 1738203"/>
                <a:gd name="connsiteX5715" fmla="*/ 1005026 w 6634280"/>
                <a:gd name="connsiteY5715" fmla="*/ 996790 h 1738203"/>
                <a:gd name="connsiteX5716" fmla="*/ 991296 w 6634280"/>
                <a:gd name="connsiteY5716" fmla="*/ 1002282 h 1738203"/>
                <a:gd name="connsiteX5717" fmla="*/ 974820 w 6634280"/>
                <a:gd name="connsiteY5717" fmla="*/ 1002282 h 1738203"/>
                <a:gd name="connsiteX5718" fmla="*/ 958344 w 6634280"/>
                <a:gd name="connsiteY5718" fmla="*/ 999536 h 1738203"/>
                <a:gd name="connsiteX5719" fmla="*/ 933631 w 6634280"/>
                <a:gd name="connsiteY5719" fmla="*/ 994044 h 1738203"/>
                <a:gd name="connsiteX5720" fmla="*/ 911663 w 6634280"/>
                <a:gd name="connsiteY5720" fmla="*/ 991298 h 1738203"/>
                <a:gd name="connsiteX5721" fmla="*/ 889695 w 6634280"/>
                <a:gd name="connsiteY5721" fmla="*/ 994044 h 1738203"/>
                <a:gd name="connsiteX5722" fmla="*/ 878712 w 6634280"/>
                <a:gd name="connsiteY5722" fmla="*/ 996790 h 1738203"/>
                <a:gd name="connsiteX5723" fmla="*/ 867728 w 6634280"/>
                <a:gd name="connsiteY5723" fmla="*/ 1002282 h 1738203"/>
                <a:gd name="connsiteX5724" fmla="*/ 843014 w 6634280"/>
                <a:gd name="connsiteY5724" fmla="*/ 1016011 h 1738203"/>
                <a:gd name="connsiteX5725" fmla="*/ 832030 w 6634280"/>
                <a:gd name="connsiteY5725" fmla="*/ 1024249 h 1738203"/>
                <a:gd name="connsiteX5726" fmla="*/ 818300 w 6634280"/>
                <a:gd name="connsiteY5726" fmla="*/ 1026995 h 1738203"/>
                <a:gd name="connsiteX5727" fmla="*/ 804570 w 6634280"/>
                <a:gd name="connsiteY5727" fmla="*/ 1032487 h 1738203"/>
                <a:gd name="connsiteX5728" fmla="*/ 788094 w 6634280"/>
                <a:gd name="connsiteY5728" fmla="*/ 1032487 h 1738203"/>
                <a:gd name="connsiteX5729" fmla="*/ 757889 w 6634280"/>
                <a:gd name="connsiteY5729" fmla="*/ 1032487 h 1738203"/>
                <a:gd name="connsiteX5730" fmla="*/ 727683 w 6634280"/>
                <a:gd name="connsiteY5730" fmla="*/ 1026995 h 1738203"/>
                <a:gd name="connsiteX5731" fmla="*/ 697477 w 6634280"/>
                <a:gd name="connsiteY5731" fmla="*/ 1021503 h 1738203"/>
                <a:gd name="connsiteX5732" fmla="*/ 680690 w 6634280"/>
                <a:gd name="connsiteY5732" fmla="*/ 1016467 h 1738203"/>
                <a:gd name="connsiteX5733" fmla="*/ 540957 w 6634280"/>
                <a:gd name="connsiteY5733" fmla="*/ 1032488 h 1738203"/>
                <a:gd name="connsiteX5734" fmla="*/ 543703 w 6634280"/>
                <a:gd name="connsiteY5734" fmla="*/ 1029742 h 1738203"/>
                <a:gd name="connsiteX5735" fmla="*/ 546450 w 6634280"/>
                <a:gd name="connsiteY5735" fmla="*/ 1029742 h 1738203"/>
                <a:gd name="connsiteX5736" fmla="*/ 546450 w 6634280"/>
                <a:gd name="connsiteY5736" fmla="*/ 1024250 h 1738203"/>
                <a:gd name="connsiteX5737" fmla="*/ 543703 w 6634280"/>
                <a:gd name="connsiteY5737" fmla="*/ 1024250 h 1738203"/>
                <a:gd name="connsiteX5738" fmla="*/ 540957 w 6634280"/>
                <a:gd name="connsiteY5738" fmla="*/ 1026996 h 1738203"/>
                <a:gd name="connsiteX5739" fmla="*/ 538212 w 6634280"/>
                <a:gd name="connsiteY5739" fmla="*/ 1026996 h 1738203"/>
                <a:gd name="connsiteX5740" fmla="*/ 538212 w 6634280"/>
                <a:gd name="connsiteY5740" fmla="*/ 1032488 h 1738203"/>
                <a:gd name="connsiteX5741" fmla="*/ 513498 w 6634280"/>
                <a:gd name="connsiteY5741" fmla="*/ 1035234 h 1738203"/>
                <a:gd name="connsiteX5742" fmla="*/ 508005 w 6634280"/>
                <a:gd name="connsiteY5742" fmla="*/ 1035234 h 1738203"/>
                <a:gd name="connsiteX5743" fmla="*/ 502514 w 6634280"/>
                <a:gd name="connsiteY5743" fmla="*/ 1032488 h 1738203"/>
                <a:gd name="connsiteX5744" fmla="*/ 502514 w 6634280"/>
                <a:gd name="connsiteY5744" fmla="*/ 1035234 h 1738203"/>
                <a:gd name="connsiteX5745" fmla="*/ 505260 w 6634280"/>
                <a:gd name="connsiteY5745" fmla="*/ 1035234 h 1738203"/>
                <a:gd name="connsiteX5746" fmla="*/ 477800 w 6634280"/>
                <a:gd name="connsiteY5746" fmla="*/ 1040726 h 1738203"/>
                <a:gd name="connsiteX5747" fmla="*/ 469562 w 6634280"/>
                <a:gd name="connsiteY5747" fmla="*/ 1037980 h 1738203"/>
                <a:gd name="connsiteX5748" fmla="*/ 461324 w 6634280"/>
                <a:gd name="connsiteY5748" fmla="*/ 1040726 h 1738203"/>
                <a:gd name="connsiteX5749" fmla="*/ 461324 w 6634280"/>
                <a:gd name="connsiteY5749" fmla="*/ 1037980 h 1738203"/>
                <a:gd name="connsiteX5750" fmla="*/ 458578 w 6634280"/>
                <a:gd name="connsiteY5750" fmla="*/ 1035234 h 1738203"/>
                <a:gd name="connsiteX5751" fmla="*/ 469562 w 6634280"/>
                <a:gd name="connsiteY5751" fmla="*/ 1035234 h 1738203"/>
                <a:gd name="connsiteX5752" fmla="*/ 469562 w 6634280"/>
                <a:gd name="connsiteY5752" fmla="*/ 1029742 h 1738203"/>
                <a:gd name="connsiteX5753" fmla="*/ 464070 w 6634280"/>
                <a:gd name="connsiteY5753" fmla="*/ 1029742 h 1738203"/>
                <a:gd name="connsiteX5754" fmla="*/ 461324 w 6634280"/>
                <a:gd name="connsiteY5754" fmla="*/ 1029742 h 1738203"/>
                <a:gd name="connsiteX5755" fmla="*/ 458578 w 6634280"/>
                <a:gd name="connsiteY5755" fmla="*/ 1032488 h 1738203"/>
                <a:gd name="connsiteX5756" fmla="*/ 455832 w 6634280"/>
                <a:gd name="connsiteY5756" fmla="*/ 1032488 h 1738203"/>
                <a:gd name="connsiteX5757" fmla="*/ 453086 w 6634280"/>
                <a:gd name="connsiteY5757" fmla="*/ 1037980 h 1738203"/>
                <a:gd name="connsiteX5758" fmla="*/ 447594 w 6634280"/>
                <a:gd name="connsiteY5758" fmla="*/ 1037980 h 1738203"/>
                <a:gd name="connsiteX5759" fmla="*/ 447594 w 6634280"/>
                <a:gd name="connsiteY5759" fmla="*/ 1043472 h 1738203"/>
                <a:gd name="connsiteX5760" fmla="*/ 439356 w 6634280"/>
                <a:gd name="connsiteY5760" fmla="*/ 1043472 h 1738203"/>
                <a:gd name="connsiteX5761" fmla="*/ 439356 w 6634280"/>
                <a:gd name="connsiteY5761" fmla="*/ 1037980 h 1738203"/>
                <a:gd name="connsiteX5762" fmla="*/ 433864 w 6634280"/>
                <a:gd name="connsiteY5762" fmla="*/ 1037980 h 1738203"/>
                <a:gd name="connsiteX5763" fmla="*/ 428372 w 6634280"/>
                <a:gd name="connsiteY5763" fmla="*/ 1035234 h 1738203"/>
                <a:gd name="connsiteX5764" fmla="*/ 422880 w 6634280"/>
                <a:gd name="connsiteY5764" fmla="*/ 1035234 h 1738203"/>
                <a:gd name="connsiteX5765" fmla="*/ 420134 w 6634280"/>
                <a:gd name="connsiteY5765" fmla="*/ 1037980 h 1738203"/>
                <a:gd name="connsiteX5766" fmla="*/ 420134 w 6634280"/>
                <a:gd name="connsiteY5766" fmla="*/ 1035234 h 1738203"/>
                <a:gd name="connsiteX5767" fmla="*/ 420134 w 6634280"/>
                <a:gd name="connsiteY5767" fmla="*/ 1032488 h 1738203"/>
                <a:gd name="connsiteX5768" fmla="*/ 414642 w 6634280"/>
                <a:gd name="connsiteY5768" fmla="*/ 1029742 h 1738203"/>
                <a:gd name="connsiteX5769" fmla="*/ 406404 w 6634280"/>
                <a:gd name="connsiteY5769" fmla="*/ 1029742 h 1738203"/>
                <a:gd name="connsiteX5770" fmla="*/ 400913 w 6634280"/>
                <a:gd name="connsiteY5770" fmla="*/ 1026996 h 1738203"/>
                <a:gd name="connsiteX5771" fmla="*/ 392675 w 6634280"/>
                <a:gd name="connsiteY5771" fmla="*/ 1032488 h 1738203"/>
                <a:gd name="connsiteX5772" fmla="*/ 387183 w 6634280"/>
                <a:gd name="connsiteY5772" fmla="*/ 1032488 h 1738203"/>
                <a:gd name="connsiteX5773" fmla="*/ 381691 w 6634280"/>
                <a:gd name="connsiteY5773" fmla="*/ 1032488 h 1738203"/>
                <a:gd name="connsiteX5774" fmla="*/ 381691 w 6634280"/>
                <a:gd name="connsiteY5774" fmla="*/ 1043472 h 1738203"/>
                <a:gd name="connsiteX5775" fmla="*/ 384437 w 6634280"/>
                <a:gd name="connsiteY5775" fmla="*/ 1040726 h 1738203"/>
                <a:gd name="connsiteX5776" fmla="*/ 384437 w 6634280"/>
                <a:gd name="connsiteY5776" fmla="*/ 1037980 h 1738203"/>
                <a:gd name="connsiteX5777" fmla="*/ 387183 w 6634280"/>
                <a:gd name="connsiteY5777" fmla="*/ 1035234 h 1738203"/>
                <a:gd name="connsiteX5778" fmla="*/ 389929 w 6634280"/>
                <a:gd name="connsiteY5778" fmla="*/ 1037980 h 1738203"/>
                <a:gd name="connsiteX5779" fmla="*/ 392675 w 6634280"/>
                <a:gd name="connsiteY5779" fmla="*/ 1037980 h 1738203"/>
                <a:gd name="connsiteX5780" fmla="*/ 398167 w 6634280"/>
                <a:gd name="connsiteY5780" fmla="*/ 1035234 h 1738203"/>
                <a:gd name="connsiteX5781" fmla="*/ 395421 w 6634280"/>
                <a:gd name="connsiteY5781" fmla="*/ 1040726 h 1738203"/>
                <a:gd name="connsiteX5782" fmla="*/ 395421 w 6634280"/>
                <a:gd name="connsiteY5782" fmla="*/ 1043472 h 1738203"/>
                <a:gd name="connsiteX5783" fmla="*/ 392675 w 6634280"/>
                <a:gd name="connsiteY5783" fmla="*/ 1046218 h 1738203"/>
                <a:gd name="connsiteX5784" fmla="*/ 389929 w 6634280"/>
                <a:gd name="connsiteY5784" fmla="*/ 1048964 h 1738203"/>
                <a:gd name="connsiteX5785" fmla="*/ 387183 w 6634280"/>
                <a:gd name="connsiteY5785" fmla="*/ 1048964 h 1738203"/>
                <a:gd name="connsiteX5786" fmla="*/ 384437 w 6634280"/>
                <a:gd name="connsiteY5786" fmla="*/ 1046218 h 1738203"/>
                <a:gd name="connsiteX5787" fmla="*/ 381691 w 6634280"/>
                <a:gd name="connsiteY5787" fmla="*/ 1046218 h 1738203"/>
                <a:gd name="connsiteX5788" fmla="*/ 381691 w 6634280"/>
                <a:gd name="connsiteY5788" fmla="*/ 1048964 h 1738203"/>
                <a:gd name="connsiteX5789" fmla="*/ 378945 w 6634280"/>
                <a:gd name="connsiteY5789" fmla="*/ 1051710 h 1738203"/>
                <a:gd name="connsiteX5790" fmla="*/ 376199 w 6634280"/>
                <a:gd name="connsiteY5790" fmla="*/ 1051710 h 1738203"/>
                <a:gd name="connsiteX5791" fmla="*/ 370707 w 6634280"/>
                <a:gd name="connsiteY5791" fmla="*/ 1048964 h 1738203"/>
                <a:gd name="connsiteX5792" fmla="*/ 370707 w 6634280"/>
                <a:gd name="connsiteY5792" fmla="*/ 1051710 h 1738203"/>
                <a:gd name="connsiteX5793" fmla="*/ 60411 w 6634280"/>
                <a:gd name="connsiteY5793" fmla="*/ 1087407 h 1738203"/>
                <a:gd name="connsiteX5794" fmla="*/ 63157 w 6634280"/>
                <a:gd name="connsiteY5794" fmla="*/ 1084661 h 1738203"/>
                <a:gd name="connsiteX5795" fmla="*/ 68650 w 6634280"/>
                <a:gd name="connsiteY5795" fmla="*/ 1084661 h 1738203"/>
                <a:gd name="connsiteX5796" fmla="*/ 74141 w 6634280"/>
                <a:gd name="connsiteY5796" fmla="*/ 1081915 h 1738203"/>
                <a:gd name="connsiteX5797" fmla="*/ 85125 w 6634280"/>
                <a:gd name="connsiteY5797" fmla="*/ 1076423 h 1738203"/>
                <a:gd name="connsiteX5798" fmla="*/ 85125 w 6634280"/>
                <a:gd name="connsiteY5798" fmla="*/ 1068185 h 1738203"/>
                <a:gd name="connsiteX5799" fmla="*/ 87871 w 6634280"/>
                <a:gd name="connsiteY5799" fmla="*/ 1062693 h 1738203"/>
                <a:gd name="connsiteX5800" fmla="*/ 85125 w 6634280"/>
                <a:gd name="connsiteY5800" fmla="*/ 1057201 h 1738203"/>
                <a:gd name="connsiteX5801" fmla="*/ 79633 w 6634280"/>
                <a:gd name="connsiteY5801" fmla="*/ 1054455 h 1738203"/>
                <a:gd name="connsiteX5802" fmla="*/ 76887 w 6634280"/>
                <a:gd name="connsiteY5802" fmla="*/ 1046218 h 1738203"/>
                <a:gd name="connsiteX5803" fmla="*/ 68650 w 6634280"/>
                <a:gd name="connsiteY5803" fmla="*/ 1040726 h 1738203"/>
                <a:gd name="connsiteX5804" fmla="*/ 60411 w 6634280"/>
                <a:gd name="connsiteY5804" fmla="*/ 1035234 h 1738203"/>
                <a:gd name="connsiteX5805" fmla="*/ 54920 w 6634280"/>
                <a:gd name="connsiteY5805" fmla="*/ 1029742 h 1738203"/>
                <a:gd name="connsiteX5806" fmla="*/ 112585 w 6634280"/>
                <a:gd name="connsiteY5806" fmla="*/ 958346 h 1738203"/>
                <a:gd name="connsiteX5807" fmla="*/ 118077 w 6634280"/>
                <a:gd name="connsiteY5807" fmla="*/ 958346 h 1738203"/>
                <a:gd name="connsiteX5808" fmla="*/ 115331 w 6634280"/>
                <a:gd name="connsiteY5808" fmla="*/ 952854 h 1738203"/>
                <a:gd name="connsiteX5809" fmla="*/ 266360 w 6634280"/>
                <a:gd name="connsiteY5809" fmla="*/ 771620 h 1738203"/>
                <a:gd name="connsiteX5810" fmla="*/ 282836 w 6634280"/>
                <a:gd name="connsiteY5810" fmla="*/ 771620 h 1738203"/>
                <a:gd name="connsiteX5811" fmla="*/ 296565 w 6634280"/>
                <a:gd name="connsiteY5811" fmla="*/ 768874 h 1738203"/>
                <a:gd name="connsiteX5812" fmla="*/ 313041 w 6634280"/>
                <a:gd name="connsiteY5812" fmla="*/ 766128 h 1738203"/>
                <a:gd name="connsiteX5813" fmla="*/ 329517 w 6634280"/>
                <a:gd name="connsiteY5813" fmla="*/ 760636 h 1738203"/>
                <a:gd name="connsiteX5814" fmla="*/ 356977 w 6634280"/>
                <a:gd name="connsiteY5814" fmla="*/ 746906 h 1738203"/>
                <a:gd name="connsiteX5815" fmla="*/ 381691 w 6634280"/>
                <a:gd name="connsiteY5815" fmla="*/ 730430 h 1738203"/>
                <a:gd name="connsiteX5816" fmla="*/ 370707 w 6634280"/>
                <a:gd name="connsiteY5816" fmla="*/ 730430 h 1738203"/>
                <a:gd name="connsiteX5817" fmla="*/ 362469 w 6634280"/>
                <a:gd name="connsiteY5817" fmla="*/ 730430 h 1738203"/>
                <a:gd name="connsiteX5818" fmla="*/ 343247 w 6634280"/>
                <a:gd name="connsiteY5818" fmla="*/ 733176 h 1738203"/>
                <a:gd name="connsiteX5819" fmla="*/ 329517 w 6634280"/>
                <a:gd name="connsiteY5819" fmla="*/ 738668 h 1738203"/>
                <a:gd name="connsiteX5820" fmla="*/ 315787 w 6634280"/>
                <a:gd name="connsiteY5820" fmla="*/ 741414 h 1738203"/>
                <a:gd name="connsiteX5821" fmla="*/ 307549 w 6634280"/>
                <a:gd name="connsiteY5821" fmla="*/ 738668 h 1738203"/>
                <a:gd name="connsiteX5822" fmla="*/ 304803 w 6634280"/>
                <a:gd name="connsiteY5822" fmla="*/ 735922 h 1738203"/>
                <a:gd name="connsiteX5823" fmla="*/ 299311 w 6634280"/>
                <a:gd name="connsiteY5823" fmla="*/ 733176 h 1738203"/>
                <a:gd name="connsiteX5824" fmla="*/ 293820 w 6634280"/>
                <a:gd name="connsiteY5824" fmla="*/ 733176 h 1738203"/>
                <a:gd name="connsiteX5825" fmla="*/ 291074 w 6634280"/>
                <a:gd name="connsiteY5825" fmla="*/ 735922 h 1738203"/>
                <a:gd name="connsiteX5826" fmla="*/ 90617 w 6634280"/>
                <a:gd name="connsiteY5826" fmla="*/ 535465 h 1738203"/>
                <a:gd name="connsiteX5827" fmla="*/ 112585 w 6634280"/>
                <a:gd name="connsiteY5827" fmla="*/ 527228 h 1738203"/>
                <a:gd name="connsiteX5828" fmla="*/ 123569 w 6634280"/>
                <a:gd name="connsiteY5828" fmla="*/ 518990 h 1738203"/>
                <a:gd name="connsiteX5829" fmla="*/ 131807 w 6634280"/>
                <a:gd name="connsiteY5829" fmla="*/ 510752 h 1738203"/>
                <a:gd name="connsiteX5830" fmla="*/ 101601 w 6634280"/>
                <a:gd name="connsiteY5830" fmla="*/ 505260 h 1738203"/>
                <a:gd name="connsiteX5831" fmla="*/ 93363 w 6634280"/>
                <a:gd name="connsiteY5831" fmla="*/ 505260 h 1738203"/>
                <a:gd name="connsiteX5832" fmla="*/ 85125 w 6634280"/>
                <a:gd name="connsiteY5832" fmla="*/ 505260 h 1738203"/>
                <a:gd name="connsiteX5833" fmla="*/ 76887 w 6634280"/>
                <a:gd name="connsiteY5833" fmla="*/ 508006 h 1738203"/>
                <a:gd name="connsiteX5834" fmla="*/ 68650 w 6634280"/>
                <a:gd name="connsiteY5834" fmla="*/ 513498 h 1738203"/>
                <a:gd name="connsiteX5835" fmla="*/ 68650 w 6634280"/>
                <a:gd name="connsiteY5835" fmla="*/ 516244 h 1738203"/>
                <a:gd name="connsiteX5836" fmla="*/ 63157 w 6634280"/>
                <a:gd name="connsiteY5836" fmla="*/ 510752 h 1738203"/>
                <a:gd name="connsiteX5837" fmla="*/ 65904 w 6634280"/>
                <a:gd name="connsiteY5837" fmla="*/ 510752 h 1738203"/>
                <a:gd name="connsiteX5838" fmla="*/ 63157 w 6634280"/>
                <a:gd name="connsiteY5838" fmla="*/ 502514 h 1738203"/>
                <a:gd name="connsiteX5839" fmla="*/ 60411 w 6634280"/>
                <a:gd name="connsiteY5839" fmla="*/ 499768 h 1738203"/>
                <a:gd name="connsiteX5840" fmla="*/ 57665 w 6634280"/>
                <a:gd name="connsiteY5840" fmla="*/ 499768 h 1738203"/>
                <a:gd name="connsiteX5841" fmla="*/ 54920 w 6634280"/>
                <a:gd name="connsiteY5841" fmla="*/ 502514 h 1738203"/>
                <a:gd name="connsiteX5842" fmla="*/ 46682 w 6634280"/>
                <a:gd name="connsiteY5842" fmla="*/ 494276 h 1738203"/>
                <a:gd name="connsiteX5843" fmla="*/ 60411 w 6634280"/>
                <a:gd name="connsiteY5843" fmla="*/ 491530 h 1738203"/>
                <a:gd name="connsiteX5844" fmla="*/ 71395 w 6634280"/>
                <a:gd name="connsiteY5844" fmla="*/ 488784 h 1738203"/>
                <a:gd name="connsiteX5845" fmla="*/ 87871 w 6634280"/>
                <a:gd name="connsiteY5845" fmla="*/ 480546 h 1738203"/>
                <a:gd name="connsiteX5846" fmla="*/ 96109 w 6634280"/>
                <a:gd name="connsiteY5846" fmla="*/ 475054 h 1738203"/>
                <a:gd name="connsiteX5847" fmla="*/ 104347 w 6634280"/>
                <a:gd name="connsiteY5847" fmla="*/ 472308 h 1738203"/>
                <a:gd name="connsiteX5848" fmla="*/ 109839 w 6634280"/>
                <a:gd name="connsiteY5848" fmla="*/ 472308 h 1738203"/>
                <a:gd name="connsiteX5849" fmla="*/ 115331 w 6634280"/>
                <a:gd name="connsiteY5849" fmla="*/ 477800 h 1738203"/>
                <a:gd name="connsiteX5850" fmla="*/ 118077 w 6634280"/>
                <a:gd name="connsiteY5850" fmla="*/ 483292 h 1738203"/>
                <a:gd name="connsiteX5851" fmla="*/ 118077 w 6634280"/>
                <a:gd name="connsiteY5851" fmla="*/ 488784 h 1738203"/>
                <a:gd name="connsiteX5852" fmla="*/ 118077 w 6634280"/>
                <a:gd name="connsiteY5852" fmla="*/ 494276 h 1738203"/>
                <a:gd name="connsiteX5853" fmla="*/ 120823 w 6634280"/>
                <a:gd name="connsiteY5853" fmla="*/ 499768 h 1738203"/>
                <a:gd name="connsiteX5854" fmla="*/ 123569 w 6634280"/>
                <a:gd name="connsiteY5854" fmla="*/ 499768 h 1738203"/>
                <a:gd name="connsiteX5855" fmla="*/ 129061 w 6634280"/>
                <a:gd name="connsiteY5855" fmla="*/ 499768 h 1738203"/>
                <a:gd name="connsiteX5856" fmla="*/ 131807 w 6634280"/>
                <a:gd name="connsiteY5856" fmla="*/ 497022 h 1738203"/>
                <a:gd name="connsiteX5857" fmla="*/ 134553 w 6634280"/>
                <a:gd name="connsiteY5857" fmla="*/ 499768 h 1738203"/>
                <a:gd name="connsiteX5858" fmla="*/ 137299 w 6634280"/>
                <a:gd name="connsiteY5858" fmla="*/ 505260 h 1738203"/>
                <a:gd name="connsiteX5859" fmla="*/ 140045 w 6634280"/>
                <a:gd name="connsiteY5859" fmla="*/ 513498 h 1738203"/>
                <a:gd name="connsiteX5860" fmla="*/ 142791 w 6634280"/>
                <a:gd name="connsiteY5860" fmla="*/ 521736 h 1738203"/>
                <a:gd name="connsiteX5861" fmla="*/ 148283 w 6634280"/>
                <a:gd name="connsiteY5861" fmla="*/ 527228 h 1738203"/>
                <a:gd name="connsiteX5862" fmla="*/ 153775 w 6634280"/>
                <a:gd name="connsiteY5862" fmla="*/ 529974 h 1738203"/>
                <a:gd name="connsiteX5863" fmla="*/ 153775 w 6634280"/>
                <a:gd name="connsiteY5863" fmla="*/ 521736 h 1738203"/>
                <a:gd name="connsiteX5864" fmla="*/ 156521 w 6634280"/>
                <a:gd name="connsiteY5864" fmla="*/ 518990 h 1738203"/>
                <a:gd name="connsiteX5865" fmla="*/ 151029 w 6634280"/>
                <a:gd name="connsiteY5865" fmla="*/ 513498 h 1738203"/>
                <a:gd name="connsiteX5866" fmla="*/ 151029 w 6634280"/>
                <a:gd name="connsiteY5866" fmla="*/ 505260 h 1738203"/>
                <a:gd name="connsiteX5867" fmla="*/ 153775 w 6634280"/>
                <a:gd name="connsiteY5867" fmla="*/ 502514 h 1738203"/>
                <a:gd name="connsiteX5868" fmla="*/ 159267 w 6634280"/>
                <a:gd name="connsiteY5868" fmla="*/ 497022 h 1738203"/>
                <a:gd name="connsiteX5869" fmla="*/ 170251 w 6634280"/>
                <a:gd name="connsiteY5869" fmla="*/ 494276 h 1738203"/>
                <a:gd name="connsiteX5870" fmla="*/ 178488 w 6634280"/>
                <a:gd name="connsiteY5870" fmla="*/ 488784 h 1738203"/>
                <a:gd name="connsiteX5871" fmla="*/ 175743 w 6634280"/>
                <a:gd name="connsiteY5871" fmla="*/ 488784 h 1738203"/>
                <a:gd name="connsiteX5872" fmla="*/ 172997 w 6634280"/>
                <a:gd name="connsiteY5872" fmla="*/ 483292 h 1738203"/>
                <a:gd name="connsiteX5873" fmla="*/ 170251 w 6634280"/>
                <a:gd name="connsiteY5873" fmla="*/ 480546 h 1738203"/>
                <a:gd name="connsiteX5874" fmla="*/ 167505 w 6634280"/>
                <a:gd name="connsiteY5874" fmla="*/ 475054 h 1738203"/>
                <a:gd name="connsiteX5875" fmla="*/ 172997 w 6634280"/>
                <a:gd name="connsiteY5875" fmla="*/ 469562 h 1738203"/>
                <a:gd name="connsiteX5876" fmla="*/ 181234 w 6634280"/>
                <a:gd name="connsiteY5876" fmla="*/ 461324 h 1738203"/>
                <a:gd name="connsiteX5877" fmla="*/ 194964 w 6634280"/>
                <a:gd name="connsiteY5877" fmla="*/ 455832 h 1738203"/>
                <a:gd name="connsiteX5878" fmla="*/ 208694 w 6634280"/>
                <a:gd name="connsiteY5878" fmla="*/ 453086 h 1738203"/>
                <a:gd name="connsiteX5879" fmla="*/ 222424 w 6634280"/>
                <a:gd name="connsiteY5879" fmla="*/ 453086 h 1738203"/>
                <a:gd name="connsiteX5880" fmla="*/ 230662 w 6634280"/>
                <a:gd name="connsiteY5880" fmla="*/ 455832 h 1738203"/>
                <a:gd name="connsiteX5881" fmla="*/ 236154 w 6634280"/>
                <a:gd name="connsiteY5881" fmla="*/ 458578 h 1738203"/>
                <a:gd name="connsiteX5882" fmla="*/ 238900 w 6634280"/>
                <a:gd name="connsiteY5882" fmla="*/ 461324 h 1738203"/>
                <a:gd name="connsiteX5883" fmla="*/ 238900 w 6634280"/>
                <a:gd name="connsiteY5883" fmla="*/ 466816 h 1738203"/>
                <a:gd name="connsiteX5884" fmla="*/ 238900 w 6634280"/>
                <a:gd name="connsiteY5884" fmla="*/ 472308 h 1738203"/>
                <a:gd name="connsiteX5885" fmla="*/ 238900 w 6634280"/>
                <a:gd name="connsiteY5885" fmla="*/ 477800 h 1738203"/>
                <a:gd name="connsiteX5886" fmla="*/ 241646 w 6634280"/>
                <a:gd name="connsiteY5886" fmla="*/ 480546 h 1738203"/>
                <a:gd name="connsiteX5887" fmla="*/ 249884 w 6634280"/>
                <a:gd name="connsiteY5887" fmla="*/ 480546 h 1738203"/>
                <a:gd name="connsiteX5888" fmla="*/ 263614 w 6634280"/>
                <a:gd name="connsiteY5888" fmla="*/ 480546 h 1738203"/>
                <a:gd name="connsiteX5889" fmla="*/ 277344 w 6634280"/>
                <a:gd name="connsiteY5889" fmla="*/ 480546 h 1738203"/>
                <a:gd name="connsiteX5890" fmla="*/ 271852 w 6634280"/>
                <a:gd name="connsiteY5890" fmla="*/ 464070 h 1738203"/>
                <a:gd name="connsiteX5891" fmla="*/ 266360 w 6634280"/>
                <a:gd name="connsiteY5891" fmla="*/ 450340 h 1738203"/>
                <a:gd name="connsiteX5892" fmla="*/ 260868 w 6634280"/>
                <a:gd name="connsiteY5892" fmla="*/ 433864 h 1738203"/>
                <a:gd name="connsiteX5893" fmla="*/ 255376 w 6634280"/>
                <a:gd name="connsiteY5893" fmla="*/ 422880 h 1738203"/>
                <a:gd name="connsiteX5894" fmla="*/ 848507 w 6634280"/>
                <a:gd name="connsiteY5894" fmla="*/ 359723 h 1738203"/>
                <a:gd name="connsiteX5895" fmla="*/ 873221 w 6634280"/>
                <a:gd name="connsiteY5895" fmla="*/ 356977 h 1738203"/>
                <a:gd name="connsiteX5896" fmla="*/ 892443 w 6634280"/>
                <a:gd name="connsiteY5896" fmla="*/ 373453 h 1738203"/>
                <a:gd name="connsiteX5897" fmla="*/ 903426 w 6634280"/>
                <a:gd name="connsiteY5897" fmla="*/ 381691 h 1738203"/>
                <a:gd name="connsiteX5898" fmla="*/ 911664 w 6634280"/>
                <a:gd name="connsiteY5898" fmla="*/ 384437 h 1738203"/>
                <a:gd name="connsiteX5899" fmla="*/ 917156 w 6634280"/>
                <a:gd name="connsiteY5899" fmla="*/ 384437 h 1738203"/>
                <a:gd name="connsiteX5900" fmla="*/ 922648 w 6634280"/>
                <a:gd name="connsiteY5900" fmla="*/ 384437 h 1738203"/>
                <a:gd name="connsiteX5901" fmla="*/ 933632 w 6634280"/>
                <a:gd name="connsiteY5901" fmla="*/ 378945 h 1738203"/>
                <a:gd name="connsiteX5902" fmla="*/ 941870 w 6634280"/>
                <a:gd name="connsiteY5902" fmla="*/ 376199 h 1738203"/>
                <a:gd name="connsiteX5903" fmla="*/ 947362 w 6634280"/>
                <a:gd name="connsiteY5903" fmla="*/ 373453 h 1738203"/>
                <a:gd name="connsiteX5904" fmla="*/ 950108 w 6634280"/>
                <a:gd name="connsiteY5904" fmla="*/ 376199 h 1738203"/>
                <a:gd name="connsiteX5905" fmla="*/ 952854 w 6634280"/>
                <a:gd name="connsiteY5905" fmla="*/ 376199 h 1738203"/>
                <a:gd name="connsiteX5906" fmla="*/ 952854 w 6634280"/>
                <a:gd name="connsiteY5906" fmla="*/ 378945 h 1738203"/>
                <a:gd name="connsiteX5907" fmla="*/ 952854 w 6634280"/>
                <a:gd name="connsiteY5907" fmla="*/ 384437 h 1738203"/>
                <a:gd name="connsiteX5908" fmla="*/ 952854 w 6634280"/>
                <a:gd name="connsiteY5908" fmla="*/ 389929 h 1738203"/>
                <a:gd name="connsiteX5909" fmla="*/ 958346 w 6634280"/>
                <a:gd name="connsiteY5909" fmla="*/ 392675 h 1738203"/>
                <a:gd name="connsiteX5910" fmla="*/ 980314 w 6634280"/>
                <a:gd name="connsiteY5910" fmla="*/ 392675 h 1738203"/>
                <a:gd name="connsiteX5911" fmla="*/ 1005028 w 6634280"/>
                <a:gd name="connsiteY5911" fmla="*/ 389929 h 1738203"/>
                <a:gd name="connsiteX5912" fmla="*/ 1059948 w 6634280"/>
                <a:gd name="connsiteY5912" fmla="*/ 381691 h 1738203"/>
                <a:gd name="connsiteX5913" fmla="*/ 1087407 w 6634280"/>
                <a:gd name="connsiteY5913" fmla="*/ 376199 h 1738203"/>
                <a:gd name="connsiteX5914" fmla="*/ 1112121 w 6634280"/>
                <a:gd name="connsiteY5914" fmla="*/ 367961 h 1738203"/>
                <a:gd name="connsiteX5915" fmla="*/ 1131343 w 6634280"/>
                <a:gd name="connsiteY5915" fmla="*/ 359723 h 1738203"/>
                <a:gd name="connsiteX5916" fmla="*/ 1145073 w 6634280"/>
                <a:gd name="connsiteY5916" fmla="*/ 348739 h 1738203"/>
                <a:gd name="connsiteX5917" fmla="*/ 1153311 w 6634280"/>
                <a:gd name="connsiteY5917" fmla="*/ 345993 h 1738203"/>
                <a:gd name="connsiteX5918" fmla="*/ 1158803 w 6634280"/>
                <a:gd name="connsiteY5918" fmla="*/ 348739 h 1738203"/>
                <a:gd name="connsiteX5919" fmla="*/ 1164296 w 6634280"/>
                <a:gd name="connsiteY5919" fmla="*/ 351485 h 1738203"/>
                <a:gd name="connsiteX5920" fmla="*/ 1172532 w 6634280"/>
                <a:gd name="connsiteY5920" fmla="*/ 354231 h 1738203"/>
                <a:gd name="connsiteX5921" fmla="*/ 1175278 w 6634280"/>
                <a:gd name="connsiteY5921" fmla="*/ 356977 h 1738203"/>
                <a:gd name="connsiteX5922" fmla="*/ 1180772 w 6634280"/>
                <a:gd name="connsiteY5922" fmla="*/ 359723 h 1738203"/>
                <a:gd name="connsiteX5923" fmla="*/ 1180772 w 6634280"/>
                <a:gd name="connsiteY5923" fmla="*/ 351485 h 1738203"/>
                <a:gd name="connsiteX5924" fmla="*/ 1178025 w 6634280"/>
                <a:gd name="connsiteY5924" fmla="*/ 351485 h 1738203"/>
                <a:gd name="connsiteX5925" fmla="*/ 1194500 w 6634280"/>
                <a:gd name="connsiteY5925" fmla="*/ 345993 h 1738203"/>
                <a:gd name="connsiteX5926" fmla="*/ 1213722 w 6634280"/>
                <a:gd name="connsiteY5926" fmla="*/ 337755 h 1738203"/>
                <a:gd name="connsiteX5927" fmla="*/ 1249202 w 6634280"/>
                <a:gd name="connsiteY5927" fmla="*/ 318650 h 1738203"/>
                <a:gd name="connsiteX5928" fmla="*/ 1276880 w 6634280"/>
                <a:gd name="connsiteY5928" fmla="*/ 315787 h 1738203"/>
                <a:gd name="connsiteX5929" fmla="*/ 1271389 w 6634280"/>
                <a:gd name="connsiteY5929" fmla="*/ 321279 h 1738203"/>
                <a:gd name="connsiteX5930" fmla="*/ 1271389 w 6634280"/>
                <a:gd name="connsiteY5930" fmla="*/ 332263 h 1738203"/>
                <a:gd name="connsiteX5931" fmla="*/ 1282371 w 6634280"/>
                <a:gd name="connsiteY5931" fmla="*/ 335009 h 1738203"/>
                <a:gd name="connsiteX5932" fmla="*/ 1296101 w 6634280"/>
                <a:gd name="connsiteY5932" fmla="*/ 337755 h 1738203"/>
                <a:gd name="connsiteX5933" fmla="*/ 1323562 w 6634280"/>
                <a:gd name="connsiteY5933" fmla="*/ 337755 h 1738203"/>
                <a:gd name="connsiteX5934" fmla="*/ 1337290 w 6634280"/>
                <a:gd name="connsiteY5934" fmla="*/ 337755 h 1738203"/>
                <a:gd name="connsiteX5935" fmla="*/ 1351020 w 6634280"/>
                <a:gd name="connsiteY5935" fmla="*/ 340501 h 1738203"/>
                <a:gd name="connsiteX5936" fmla="*/ 1362005 w 6634280"/>
                <a:gd name="connsiteY5936" fmla="*/ 345993 h 1738203"/>
                <a:gd name="connsiteX5937" fmla="*/ 1372988 w 6634280"/>
                <a:gd name="connsiteY5937" fmla="*/ 354231 h 1738203"/>
                <a:gd name="connsiteX5938" fmla="*/ 1367496 w 6634280"/>
                <a:gd name="connsiteY5938" fmla="*/ 354231 h 1738203"/>
                <a:gd name="connsiteX5939" fmla="*/ 1370242 w 6634280"/>
                <a:gd name="connsiteY5939" fmla="*/ 362469 h 1738203"/>
                <a:gd name="connsiteX5940" fmla="*/ 1375736 w 6634280"/>
                <a:gd name="connsiteY5940" fmla="*/ 365215 h 1738203"/>
                <a:gd name="connsiteX5941" fmla="*/ 1378481 w 6634280"/>
                <a:gd name="connsiteY5941" fmla="*/ 370707 h 1738203"/>
                <a:gd name="connsiteX5942" fmla="*/ 1372988 w 6634280"/>
                <a:gd name="connsiteY5942" fmla="*/ 367961 h 1738203"/>
                <a:gd name="connsiteX5943" fmla="*/ 1375736 w 6634280"/>
                <a:gd name="connsiteY5943" fmla="*/ 373453 h 1738203"/>
                <a:gd name="connsiteX5944" fmla="*/ 1378481 w 6634280"/>
                <a:gd name="connsiteY5944" fmla="*/ 376199 h 1738203"/>
                <a:gd name="connsiteX5945" fmla="*/ 1389464 w 6634280"/>
                <a:gd name="connsiteY5945" fmla="*/ 370707 h 1738203"/>
                <a:gd name="connsiteX5946" fmla="*/ 1392210 w 6634280"/>
                <a:gd name="connsiteY5946" fmla="*/ 365215 h 1738203"/>
                <a:gd name="connsiteX5947" fmla="*/ 1394958 w 6634280"/>
                <a:gd name="connsiteY5947" fmla="*/ 359723 h 1738203"/>
                <a:gd name="connsiteX5948" fmla="*/ 1400448 w 6634280"/>
                <a:gd name="connsiteY5948" fmla="*/ 354231 h 1738203"/>
                <a:gd name="connsiteX5949" fmla="*/ 1405940 w 6634280"/>
                <a:gd name="connsiteY5949" fmla="*/ 354231 h 1738203"/>
                <a:gd name="connsiteX5950" fmla="*/ 1408686 w 6634280"/>
                <a:gd name="connsiteY5950" fmla="*/ 354231 h 1738203"/>
                <a:gd name="connsiteX5951" fmla="*/ 1416924 w 6634280"/>
                <a:gd name="connsiteY5951" fmla="*/ 345993 h 1738203"/>
                <a:gd name="connsiteX5952" fmla="*/ 1436146 w 6634280"/>
                <a:gd name="connsiteY5952" fmla="*/ 343247 h 1738203"/>
                <a:gd name="connsiteX5953" fmla="*/ 1436146 w 6634280"/>
                <a:gd name="connsiteY5953" fmla="*/ 345993 h 1738203"/>
                <a:gd name="connsiteX5954" fmla="*/ 1433400 w 6634280"/>
                <a:gd name="connsiteY5954" fmla="*/ 345993 h 1738203"/>
                <a:gd name="connsiteX5955" fmla="*/ 1433400 w 6634280"/>
                <a:gd name="connsiteY5955" fmla="*/ 348739 h 1738203"/>
                <a:gd name="connsiteX5956" fmla="*/ 1433400 w 6634280"/>
                <a:gd name="connsiteY5956" fmla="*/ 351485 h 1738203"/>
                <a:gd name="connsiteX5957" fmla="*/ 1436146 w 6634280"/>
                <a:gd name="connsiteY5957" fmla="*/ 351485 h 1738203"/>
                <a:gd name="connsiteX5958" fmla="*/ 1441637 w 6634280"/>
                <a:gd name="connsiteY5958" fmla="*/ 348739 h 1738203"/>
                <a:gd name="connsiteX5959" fmla="*/ 1447130 w 6634280"/>
                <a:gd name="connsiteY5959" fmla="*/ 343247 h 1738203"/>
                <a:gd name="connsiteX5960" fmla="*/ 1449877 w 6634280"/>
                <a:gd name="connsiteY5960" fmla="*/ 343247 h 1738203"/>
                <a:gd name="connsiteX5961" fmla="*/ 1455368 w 6634280"/>
                <a:gd name="connsiteY5961" fmla="*/ 345993 h 1738203"/>
                <a:gd name="connsiteX5962" fmla="*/ 1460859 w 6634280"/>
                <a:gd name="connsiteY5962" fmla="*/ 345993 h 1738203"/>
                <a:gd name="connsiteX5963" fmla="*/ 1460859 w 6634280"/>
                <a:gd name="connsiteY5963" fmla="*/ 351485 h 1738203"/>
                <a:gd name="connsiteX5964" fmla="*/ 1466353 w 6634280"/>
                <a:gd name="connsiteY5964" fmla="*/ 351485 h 1738203"/>
                <a:gd name="connsiteX5965" fmla="*/ 1480081 w 6634280"/>
                <a:gd name="connsiteY5965" fmla="*/ 354231 h 1738203"/>
                <a:gd name="connsiteX5966" fmla="*/ 1480081 w 6634280"/>
                <a:gd name="connsiteY5966" fmla="*/ 348739 h 1738203"/>
                <a:gd name="connsiteX5967" fmla="*/ 1485574 w 6634280"/>
                <a:gd name="connsiteY5967" fmla="*/ 345993 h 1738203"/>
                <a:gd name="connsiteX5968" fmla="*/ 1485574 w 6634280"/>
                <a:gd name="connsiteY5968" fmla="*/ 348739 h 1738203"/>
                <a:gd name="connsiteX5969" fmla="*/ 1482829 w 6634280"/>
                <a:gd name="connsiteY5969" fmla="*/ 348739 h 1738203"/>
                <a:gd name="connsiteX5970" fmla="*/ 1482829 w 6634280"/>
                <a:gd name="connsiteY5970" fmla="*/ 351485 h 1738203"/>
                <a:gd name="connsiteX5971" fmla="*/ 1491065 w 6634280"/>
                <a:gd name="connsiteY5971" fmla="*/ 351485 h 1738203"/>
                <a:gd name="connsiteX5972" fmla="*/ 1485574 w 6634280"/>
                <a:gd name="connsiteY5972" fmla="*/ 337755 h 1738203"/>
                <a:gd name="connsiteX5973" fmla="*/ 1499304 w 6634280"/>
                <a:gd name="connsiteY5973" fmla="*/ 337755 h 1738203"/>
                <a:gd name="connsiteX5974" fmla="*/ 1502050 w 6634280"/>
                <a:gd name="connsiteY5974" fmla="*/ 340501 h 1738203"/>
                <a:gd name="connsiteX5975" fmla="*/ 1504796 w 6634280"/>
                <a:gd name="connsiteY5975" fmla="*/ 340501 h 1738203"/>
                <a:gd name="connsiteX5976" fmla="*/ 1504796 w 6634280"/>
                <a:gd name="connsiteY5976" fmla="*/ 337755 h 1738203"/>
                <a:gd name="connsiteX5977" fmla="*/ 1507541 w 6634280"/>
                <a:gd name="connsiteY5977" fmla="*/ 335009 h 1738203"/>
                <a:gd name="connsiteX5978" fmla="*/ 1502050 w 6634280"/>
                <a:gd name="connsiteY5978" fmla="*/ 335009 h 1738203"/>
                <a:gd name="connsiteX5979" fmla="*/ 1499304 w 6634280"/>
                <a:gd name="connsiteY5979" fmla="*/ 324025 h 1738203"/>
                <a:gd name="connsiteX5980" fmla="*/ 1496557 w 6634280"/>
                <a:gd name="connsiteY5980" fmla="*/ 321279 h 1738203"/>
                <a:gd name="connsiteX5981" fmla="*/ 1493811 w 6634280"/>
                <a:gd name="connsiteY5981" fmla="*/ 321279 h 1738203"/>
                <a:gd name="connsiteX5982" fmla="*/ 1499304 w 6634280"/>
                <a:gd name="connsiteY5982" fmla="*/ 313041 h 1738203"/>
                <a:gd name="connsiteX5983" fmla="*/ 1502050 w 6634280"/>
                <a:gd name="connsiteY5983" fmla="*/ 307549 h 1738203"/>
                <a:gd name="connsiteX5984" fmla="*/ 1499304 w 6634280"/>
                <a:gd name="connsiteY5984" fmla="*/ 307549 h 1738203"/>
                <a:gd name="connsiteX5985" fmla="*/ 1496557 w 6634280"/>
                <a:gd name="connsiteY5985" fmla="*/ 307549 h 1738203"/>
                <a:gd name="connsiteX5986" fmla="*/ 1496557 w 6634280"/>
                <a:gd name="connsiteY5986" fmla="*/ 310295 h 1738203"/>
                <a:gd name="connsiteX5987" fmla="*/ 1491065 w 6634280"/>
                <a:gd name="connsiteY5987" fmla="*/ 310295 h 1738203"/>
                <a:gd name="connsiteX5988" fmla="*/ 1493811 w 6634280"/>
                <a:gd name="connsiteY5988" fmla="*/ 307549 h 1738203"/>
                <a:gd name="connsiteX5989" fmla="*/ 1491065 w 6634280"/>
                <a:gd name="connsiteY5989" fmla="*/ 304803 h 1738203"/>
                <a:gd name="connsiteX5990" fmla="*/ 1491065 w 6634280"/>
                <a:gd name="connsiteY5990" fmla="*/ 302057 h 1738203"/>
                <a:gd name="connsiteX5991" fmla="*/ 1491065 w 6634280"/>
                <a:gd name="connsiteY5991" fmla="*/ 299311 h 1738203"/>
                <a:gd name="connsiteX5992" fmla="*/ 1485574 w 6634280"/>
                <a:gd name="connsiteY5992" fmla="*/ 304803 h 1738203"/>
                <a:gd name="connsiteX5993" fmla="*/ 1482829 w 6634280"/>
                <a:gd name="connsiteY5993" fmla="*/ 313041 h 1738203"/>
                <a:gd name="connsiteX5994" fmla="*/ 1488320 w 6634280"/>
                <a:gd name="connsiteY5994" fmla="*/ 315787 h 1738203"/>
                <a:gd name="connsiteX5995" fmla="*/ 1493811 w 6634280"/>
                <a:gd name="connsiteY5995" fmla="*/ 321279 h 1738203"/>
                <a:gd name="connsiteX5996" fmla="*/ 1491065 w 6634280"/>
                <a:gd name="connsiteY5996" fmla="*/ 321279 h 1738203"/>
                <a:gd name="connsiteX5997" fmla="*/ 1488320 w 6634280"/>
                <a:gd name="connsiteY5997" fmla="*/ 324025 h 1738203"/>
                <a:gd name="connsiteX5998" fmla="*/ 1482829 w 6634280"/>
                <a:gd name="connsiteY5998" fmla="*/ 321279 h 1738203"/>
                <a:gd name="connsiteX5999" fmla="*/ 1477335 w 6634280"/>
                <a:gd name="connsiteY5999" fmla="*/ 321279 h 1738203"/>
                <a:gd name="connsiteX6000" fmla="*/ 1460859 w 6634280"/>
                <a:gd name="connsiteY6000" fmla="*/ 321279 h 1738203"/>
                <a:gd name="connsiteX6001" fmla="*/ 1460859 w 6634280"/>
                <a:gd name="connsiteY6001" fmla="*/ 318533 h 1738203"/>
                <a:gd name="connsiteX6002" fmla="*/ 1463606 w 6634280"/>
                <a:gd name="connsiteY6002" fmla="*/ 313041 h 1738203"/>
                <a:gd name="connsiteX6003" fmla="*/ 1469098 w 6634280"/>
                <a:gd name="connsiteY6003" fmla="*/ 318533 h 1738203"/>
                <a:gd name="connsiteX6004" fmla="*/ 1474589 w 6634280"/>
                <a:gd name="connsiteY6004" fmla="*/ 318533 h 1738203"/>
                <a:gd name="connsiteX6005" fmla="*/ 1477335 w 6634280"/>
                <a:gd name="connsiteY6005" fmla="*/ 315787 h 1738203"/>
                <a:gd name="connsiteX6006" fmla="*/ 1474589 w 6634280"/>
                <a:gd name="connsiteY6006" fmla="*/ 310295 h 1738203"/>
                <a:gd name="connsiteX6007" fmla="*/ 1471844 w 6634280"/>
                <a:gd name="connsiteY6007" fmla="*/ 304803 h 1738203"/>
                <a:gd name="connsiteX6008" fmla="*/ 1469098 w 6634280"/>
                <a:gd name="connsiteY6008" fmla="*/ 304803 h 1738203"/>
                <a:gd name="connsiteX6009" fmla="*/ 1463606 w 6634280"/>
                <a:gd name="connsiteY6009" fmla="*/ 307549 h 1738203"/>
                <a:gd name="connsiteX6010" fmla="*/ 1463606 w 6634280"/>
                <a:gd name="connsiteY6010" fmla="*/ 310295 h 1738203"/>
                <a:gd name="connsiteX6011" fmla="*/ 1460859 w 6634280"/>
                <a:gd name="connsiteY6011" fmla="*/ 313041 h 1738203"/>
                <a:gd name="connsiteX6012" fmla="*/ 1460859 w 6634280"/>
                <a:gd name="connsiteY6012" fmla="*/ 304803 h 1738203"/>
                <a:gd name="connsiteX6013" fmla="*/ 1458113 w 6634280"/>
                <a:gd name="connsiteY6013" fmla="*/ 302057 h 1738203"/>
                <a:gd name="connsiteX6014" fmla="*/ 1452622 w 6634280"/>
                <a:gd name="connsiteY6014" fmla="*/ 299311 h 1738203"/>
                <a:gd name="connsiteX6015" fmla="*/ 1447130 w 6634280"/>
                <a:gd name="connsiteY6015" fmla="*/ 299311 h 1738203"/>
                <a:gd name="connsiteX6016" fmla="*/ 1447130 w 6634280"/>
                <a:gd name="connsiteY6016" fmla="*/ 302057 h 1738203"/>
                <a:gd name="connsiteX6017" fmla="*/ 1447130 w 6634280"/>
                <a:gd name="connsiteY6017" fmla="*/ 304803 h 1738203"/>
                <a:gd name="connsiteX6018" fmla="*/ 1444383 w 6634280"/>
                <a:gd name="connsiteY6018" fmla="*/ 307549 h 1738203"/>
                <a:gd name="connsiteX6019" fmla="*/ 1444383 w 6634280"/>
                <a:gd name="connsiteY6019" fmla="*/ 310295 h 1738203"/>
                <a:gd name="connsiteX6020" fmla="*/ 1449877 w 6634280"/>
                <a:gd name="connsiteY6020" fmla="*/ 310295 h 1738203"/>
                <a:gd name="connsiteX6021" fmla="*/ 1452622 w 6634280"/>
                <a:gd name="connsiteY6021" fmla="*/ 310295 h 1738203"/>
                <a:gd name="connsiteX6022" fmla="*/ 1455368 w 6634280"/>
                <a:gd name="connsiteY6022" fmla="*/ 313041 h 1738203"/>
                <a:gd name="connsiteX6023" fmla="*/ 1452622 w 6634280"/>
                <a:gd name="connsiteY6023" fmla="*/ 313041 h 1738203"/>
                <a:gd name="connsiteX6024" fmla="*/ 1447130 w 6634280"/>
                <a:gd name="connsiteY6024" fmla="*/ 313041 h 1738203"/>
                <a:gd name="connsiteX6025" fmla="*/ 1444383 w 6634280"/>
                <a:gd name="connsiteY6025" fmla="*/ 313041 h 1738203"/>
                <a:gd name="connsiteX6026" fmla="*/ 1441637 w 6634280"/>
                <a:gd name="connsiteY6026" fmla="*/ 315787 h 1738203"/>
                <a:gd name="connsiteX6027" fmla="*/ 1441637 w 6634280"/>
                <a:gd name="connsiteY6027" fmla="*/ 318533 h 1738203"/>
                <a:gd name="connsiteX6028" fmla="*/ 1444383 w 6634280"/>
                <a:gd name="connsiteY6028" fmla="*/ 318533 h 1738203"/>
                <a:gd name="connsiteX6029" fmla="*/ 1444383 w 6634280"/>
                <a:gd name="connsiteY6029" fmla="*/ 321279 h 1738203"/>
                <a:gd name="connsiteX6030" fmla="*/ 1441637 w 6634280"/>
                <a:gd name="connsiteY6030" fmla="*/ 321279 h 1738203"/>
                <a:gd name="connsiteX6031" fmla="*/ 1438891 w 6634280"/>
                <a:gd name="connsiteY6031" fmla="*/ 321279 h 1738203"/>
                <a:gd name="connsiteX6032" fmla="*/ 1438891 w 6634280"/>
                <a:gd name="connsiteY6032" fmla="*/ 324025 h 1738203"/>
                <a:gd name="connsiteX6033" fmla="*/ 1436146 w 6634280"/>
                <a:gd name="connsiteY6033" fmla="*/ 324025 h 1738203"/>
                <a:gd name="connsiteX6034" fmla="*/ 1433400 w 6634280"/>
                <a:gd name="connsiteY6034" fmla="*/ 315787 h 1738203"/>
                <a:gd name="connsiteX6035" fmla="*/ 1433400 w 6634280"/>
                <a:gd name="connsiteY6035" fmla="*/ 313041 h 1738203"/>
                <a:gd name="connsiteX6036" fmla="*/ 1436146 w 6634280"/>
                <a:gd name="connsiteY6036" fmla="*/ 310295 h 1738203"/>
                <a:gd name="connsiteX6037" fmla="*/ 1430655 w 6634280"/>
                <a:gd name="connsiteY6037" fmla="*/ 307549 h 1738203"/>
                <a:gd name="connsiteX6038" fmla="*/ 1427907 w 6634280"/>
                <a:gd name="connsiteY6038" fmla="*/ 304803 h 1738203"/>
                <a:gd name="connsiteX6039" fmla="*/ 1427907 w 6634280"/>
                <a:gd name="connsiteY6039" fmla="*/ 299311 h 1738203"/>
                <a:gd name="connsiteX6040" fmla="*/ 1496557 w 6634280"/>
                <a:gd name="connsiteY6040" fmla="*/ 293819 h 1738203"/>
                <a:gd name="connsiteX6041" fmla="*/ 1496557 w 6634280"/>
                <a:gd name="connsiteY6041" fmla="*/ 299311 h 1738203"/>
                <a:gd name="connsiteX6042" fmla="*/ 1507541 w 6634280"/>
                <a:gd name="connsiteY6042" fmla="*/ 304803 h 1738203"/>
                <a:gd name="connsiteX6043" fmla="*/ 1507541 w 6634280"/>
                <a:gd name="connsiteY6043" fmla="*/ 299311 h 1738203"/>
                <a:gd name="connsiteX6044" fmla="*/ 1510287 w 6634280"/>
                <a:gd name="connsiteY6044" fmla="*/ 299311 h 1738203"/>
                <a:gd name="connsiteX6045" fmla="*/ 1510287 w 6634280"/>
                <a:gd name="connsiteY6045" fmla="*/ 293819 h 1738203"/>
                <a:gd name="connsiteX6046" fmla="*/ 1507541 w 6634280"/>
                <a:gd name="connsiteY6046" fmla="*/ 291073 h 1738203"/>
                <a:gd name="connsiteX6047" fmla="*/ 1515779 w 6634280"/>
                <a:gd name="connsiteY6047" fmla="*/ 291073 h 1738203"/>
                <a:gd name="connsiteX6048" fmla="*/ 1513033 w 6634280"/>
                <a:gd name="connsiteY6048" fmla="*/ 296565 h 1738203"/>
                <a:gd name="connsiteX6049" fmla="*/ 1524017 w 6634280"/>
                <a:gd name="connsiteY6049" fmla="*/ 296565 h 1738203"/>
                <a:gd name="connsiteX6050" fmla="*/ 1521272 w 6634280"/>
                <a:gd name="connsiteY6050" fmla="*/ 291073 h 1738203"/>
                <a:gd name="connsiteX6051" fmla="*/ 1529509 w 6634280"/>
                <a:gd name="connsiteY6051" fmla="*/ 291073 h 1738203"/>
                <a:gd name="connsiteX6052" fmla="*/ 1535002 w 6634280"/>
                <a:gd name="connsiteY6052" fmla="*/ 293819 h 1738203"/>
                <a:gd name="connsiteX6053" fmla="*/ 1532255 w 6634280"/>
                <a:gd name="connsiteY6053" fmla="*/ 288328 h 1738203"/>
                <a:gd name="connsiteX6054" fmla="*/ 1548731 w 6634280"/>
                <a:gd name="connsiteY6054" fmla="*/ 288328 h 1738203"/>
                <a:gd name="connsiteX6055" fmla="*/ 1554223 w 6634280"/>
                <a:gd name="connsiteY6055" fmla="*/ 291073 h 1738203"/>
                <a:gd name="connsiteX6056" fmla="*/ 1556969 w 6634280"/>
                <a:gd name="connsiteY6056" fmla="*/ 291073 h 1738203"/>
                <a:gd name="connsiteX6057" fmla="*/ 1559715 w 6634280"/>
                <a:gd name="connsiteY6057" fmla="*/ 288328 h 1738203"/>
                <a:gd name="connsiteX6058" fmla="*/ 1559715 w 6634280"/>
                <a:gd name="connsiteY6058" fmla="*/ 285582 h 1738203"/>
                <a:gd name="connsiteX6059" fmla="*/ 1790377 w 6634280"/>
                <a:gd name="connsiteY6059" fmla="*/ 263614 h 1738203"/>
                <a:gd name="connsiteX6060" fmla="*/ 1795869 w 6634280"/>
                <a:gd name="connsiteY6060" fmla="*/ 263614 h 1738203"/>
                <a:gd name="connsiteX6061" fmla="*/ 1798615 w 6634280"/>
                <a:gd name="connsiteY6061" fmla="*/ 260868 h 1738203"/>
                <a:gd name="connsiteX6062" fmla="*/ 1867265 w 6634280"/>
                <a:gd name="connsiteY6062" fmla="*/ 255376 h 1738203"/>
                <a:gd name="connsiteX6063" fmla="*/ 1872756 w 6634280"/>
                <a:gd name="connsiteY6063" fmla="*/ 260868 h 1738203"/>
                <a:gd name="connsiteX6064" fmla="*/ 1880995 w 6634280"/>
                <a:gd name="connsiteY6064" fmla="*/ 266360 h 1738203"/>
                <a:gd name="connsiteX6065" fmla="*/ 1889232 w 6634280"/>
                <a:gd name="connsiteY6065" fmla="*/ 269106 h 1738203"/>
                <a:gd name="connsiteX6066" fmla="*/ 1900217 w 6634280"/>
                <a:gd name="connsiteY6066" fmla="*/ 271852 h 1738203"/>
                <a:gd name="connsiteX6067" fmla="*/ 1905708 w 6634280"/>
                <a:gd name="connsiteY6067" fmla="*/ 269106 h 1738203"/>
                <a:gd name="connsiteX6068" fmla="*/ 1913947 w 6634280"/>
                <a:gd name="connsiteY6068" fmla="*/ 266360 h 1738203"/>
                <a:gd name="connsiteX6069" fmla="*/ 1922184 w 6634280"/>
                <a:gd name="connsiteY6069" fmla="*/ 263614 h 1738203"/>
                <a:gd name="connsiteX6070" fmla="*/ 1930422 w 6634280"/>
                <a:gd name="connsiteY6070" fmla="*/ 258122 h 1738203"/>
                <a:gd name="connsiteX6071" fmla="*/ 1930422 w 6634280"/>
                <a:gd name="connsiteY6071" fmla="*/ 252630 h 1738203"/>
                <a:gd name="connsiteX6072" fmla="*/ 1930422 w 6634280"/>
                <a:gd name="connsiteY6072" fmla="*/ 247138 h 1738203"/>
                <a:gd name="connsiteX6073" fmla="*/ 2073213 w 6634280"/>
                <a:gd name="connsiteY6073" fmla="*/ 233408 h 1738203"/>
                <a:gd name="connsiteX6074" fmla="*/ 2075959 w 6634280"/>
                <a:gd name="connsiteY6074" fmla="*/ 233408 h 1738203"/>
                <a:gd name="connsiteX6075" fmla="*/ 2378014 w 6634280"/>
                <a:gd name="connsiteY6075" fmla="*/ 203202 h 1738203"/>
                <a:gd name="connsiteX6076" fmla="*/ 2378015 w 6634280"/>
                <a:gd name="connsiteY6076" fmla="*/ 203202 h 1738203"/>
                <a:gd name="connsiteX6077" fmla="*/ 2378019 w 6634280"/>
                <a:gd name="connsiteY6077" fmla="*/ 203202 h 1738203"/>
                <a:gd name="connsiteX6078" fmla="*/ 3352837 w 6634280"/>
                <a:gd name="connsiteY6078" fmla="*/ 98855 h 1738203"/>
                <a:gd name="connsiteX6079" fmla="*/ 3358329 w 6634280"/>
                <a:gd name="connsiteY6079" fmla="*/ 101601 h 1738203"/>
                <a:gd name="connsiteX6080" fmla="*/ 3358329 w 6634280"/>
                <a:gd name="connsiteY6080" fmla="*/ 98855 h 1738203"/>
                <a:gd name="connsiteX6081" fmla="*/ 3361075 w 6634280"/>
                <a:gd name="connsiteY6081" fmla="*/ 101601 h 1738203"/>
                <a:gd name="connsiteX6082" fmla="*/ 3350091 w 6634280"/>
                <a:gd name="connsiteY6082" fmla="*/ 107093 h 1738203"/>
                <a:gd name="connsiteX6083" fmla="*/ 3355583 w 6634280"/>
                <a:gd name="connsiteY6083" fmla="*/ 112585 h 1738203"/>
                <a:gd name="connsiteX6084" fmla="*/ 3358329 w 6634280"/>
                <a:gd name="connsiteY6084" fmla="*/ 118077 h 1738203"/>
                <a:gd name="connsiteX6085" fmla="*/ 3355583 w 6634280"/>
                <a:gd name="connsiteY6085" fmla="*/ 118077 h 1738203"/>
                <a:gd name="connsiteX6086" fmla="*/ 3355583 w 6634280"/>
                <a:gd name="connsiteY6086" fmla="*/ 120823 h 1738203"/>
                <a:gd name="connsiteX6087" fmla="*/ 3352837 w 6634280"/>
                <a:gd name="connsiteY6087" fmla="*/ 123569 h 1738203"/>
                <a:gd name="connsiteX6088" fmla="*/ 3350091 w 6634280"/>
                <a:gd name="connsiteY6088" fmla="*/ 115331 h 1738203"/>
                <a:gd name="connsiteX6089" fmla="*/ 3347345 w 6634280"/>
                <a:gd name="connsiteY6089" fmla="*/ 115331 h 1738203"/>
                <a:gd name="connsiteX6090" fmla="*/ 3347345 w 6634280"/>
                <a:gd name="connsiteY6090" fmla="*/ 118077 h 1738203"/>
                <a:gd name="connsiteX6091" fmla="*/ 3347345 w 6634280"/>
                <a:gd name="connsiteY6091" fmla="*/ 120823 h 1738203"/>
                <a:gd name="connsiteX6092" fmla="*/ 3344599 w 6634280"/>
                <a:gd name="connsiteY6092" fmla="*/ 120823 h 1738203"/>
                <a:gd name="connsiteX6093" fmla="*/ 3339107 w 6634280"/>
                <a:gd name="connsiteY6093" fmla="*/ 115331 h 1738203"/>
                <a:gd name="connsiteX6094" fmla="*/ 3339107 w 6634280"/>
                <a:gd name="connsiteY6094" fmla="*/ 109839 h 1738203"/>
                <a:gd name="connsiteX6095" fmla="*/ 3341853 w 6634280"/>
                <a:gd name="connsiteY6095" fmla="*/ 107093 h 1738203"/>
                <a:gd name="connsiteX6096" fmla="*/ 3344599 w 6634280"/>
                <a:gd name="connsiteY6096" fmla="*/ 112585 h 1738203"/>
                <a:gd name="connsiteX6097" fmla="*/ 3347345 w 6634280"/>
                <a:gd name="connsiteY6097" fmla="*/ 112585 h 1738203"/>
                <a:gd name="connsiteX6098" fmla="*/ 3347345 w 6634280"/>
                <a:gd name="connsiteY6098" fmla="*/ 107093 h 1738203"/>
                <a:gd name="connsiteX6099" fmla="*/ 3350091 w 6634280"/>
                <a:gd name="connsiteY6099" fmla="*/ 104347 h 1738203"/>
                <a:gd name="connsiteX6100" fmla="*/ 3352837 w 6634280"/>
                <a:gd name="connsiteY6100" fmla="*/ 104347 h 1738203"/>
                <a:gd name="connsiteX6101" fmla="*/ 3374805 w 6634280"/>
                <a:gd name="connsiteY6101" fmla="*/ 93363 h 1738203"/>
                <a:gd name="connsiteX6102" fmla="*/ 3377551 w 6634280"/>
                <a:gd name="connsiteY6102" fmla="*/ 98855 h 1738203"/>
                <a:gd name="connsiteX6103" fmla="*/ 3372059 w 6634280"/>
                <a:gd name="connsiteY6103" fmla="*/ 101601 h 1738203"/>
                <a:gd name="connsiteX6104" fmla="*/ 3372059 w 6634280"/>
                <a:gd name="connsiteY6104" fmla="*/ 96109 h 1738203"/>
                <a:gd name="connsiteX6105" fmla="*/ 3372059 w 6634280"/>
                <a:gd name="connsiteY6105" fmla="*/ 79633 h 1738203"/>
                <a:gd name="connsiteX6106" fmla="*/ 3374805 w 6634280"/>
                <a:gd name="connsiteY6106" fmla="*/ 87871 h 1738203"/>
                <a:gd name="connsiteX6107" fmla="*/ 3369313 w 6634280"/>
                <a:gd name="connsiteY6107" fmla="*/ 90617 h 1738203"/>
                <a:gd name="connsiteX6108" fmla="*/ 3366567 w 6634280"/>
                <a:gd name="connsiteY6108" fmla="*/ 82379 h 1738203"/>
                <a:gd name="connsiteX6109" fmla="*/ 3377551 w 6634280"/>
                <a:gd name="connsiteY6109" fmla="*/ 76887 h 1738203"/>
                <a:gd name="connsiteX6110" fmla="*/ 3380297 w 6634280"/>
                <a:gd name="connsiteY6110" fmla="*/ 76887 h 1738203"/>
                <a:gd name="connsiteX6111" fmla="*/ 3383043 w 6634280"/>
                <a:gd name="connsiteY6111" fmla="*/ 76887 h 1738203"/>
                <a:gd name="connsiteX6112" fmla="*/ 3388535 w 6634280"/>
                <a:gd name="connsiteY6112" fmla="*/ 76887 h 1738203"/>
                <a:gd name="connsiteX6113" fmla="*/ 3388535 w 6634280"/>
                <a:gd name="connsiteY6113" fmla="*/ 79633 h 1738203"/>
                <a:gd name="connsiteX6114" fmla="*/ 3391281 w 6634280"/>
                <a:gd name="connsiteY6114" fmla="*/ 82379 h 1738203"/>
                <a:gd name="connsiteX6115" fmla="*/ 3399519 w 6634280"/>
                <a:gd name="connsiteY6115" fmla="*/ 79633 h 1738203"/>
                <a:gd name="connsiteX6116" fmla="*/ 3402265 w 6634280"/>
                <a:gd name="connsiteY6116" fmla="*/ 79633 h 1738203"/>
                <a:gd name="connsiteX6117" fmla="*/ 3405011 w 6634280"/>
                <a:gd name="connsiteY6117" fmla="*/ 85125 h 1738203"/>
                <a:gd name="connsiteX6118" fmla="*/ 3396773 w 6634280"/>
                <a:gd name="connsiteY6118" fmla="*/ 87871 h 1738203"/>
                <a:gd name="connsiteX6119" fmla="*/ 3394027 w 6634280"/>
                <a:gd name="connsiteY6119" fmla="*/ 90617 h 1738203"/>
                <a:gd name="connsiteX6120" fmla="*/ 3391281 w 6634280"/>
                <a:gd name="connsiteY6120" fmla="*/ 85125 h 1738203"/>
                <a:gd name="connsiteX6121" fmla="*/ 3385789 w 6634280"/>
                <a:gd name="connsiteY6121" fmla="*/ 82379 h 1738203"/>
                <a:gd name="connsiteX6122" fmla="*/ 3888303 w 6634280"/>
                <a:gd name="connsiteY6122" fmla="*/ 54919 h 1738203"/>
                <a:gd name="connsiteX6123" fmla="*/ 3888303 w 6634280"/>
                <a:gd name="connsiteY6123" fmla="*/ 57665 h 1738203"/>
                <a:gd name="connsiteX6124" fmla="*/ 3882811 w 6634280"/>
                <a:gd name="connsiteY6124" fmla="*/ 57665 h 1738203"/>
                <a:gd name="connsiteX6125" fmla="*/ 3915763 w 6634280"/>
                <a:gd name="connsiteY6125" fmla="*/ 52173 h 1738203"/>
                <a:gd name="connsiteX6126" fmla="*/ 3918509 w 6634280"/>
                <a:gd name="connsiteY6126" fmla="*/ 52173 h 1738203"/>
                <a:gd name="connsiteX6127" fmla="*/ 3913017 w 6634280"/>
                <a:gd name="connsiteY6127" fmla="*/ 54919 h 1738203"/>
                <a:gd name="connsiteX6128" fmla="*/ 3929492 w 6634280"/>
                <a:gd name="connsiteY6128" fmla="*/ 43936 h 1738203"/>
                <a:gd name="connsiteX6129" fmla="*/ 3934984 w 6634280"/>
                <a:gd name="connsiteY6129" fmla="*/ 49427 h 1738203"/>
                <a:gd name="connsiteX6130" fmla="*/ 3940476 w 6634280"/>
                <a:gd name="connsiteY6130" fmla="*/ 49427 h 1738203"/>
                <a:gd name="connsiteX6131" fmla="*/ 3934984 w 6634280"/>
                <a:gd name="connsiteY6131" fmla="*/ 43936 h 1738203"/>
                <a:gd name="connsiteX6132" fmla="*/ 3805923 w 6634280"/>
                <a:gd name="connsiteY6132" fmla="*/ 43936 h 1738203"/>
                <a:gd name="connsiteX6133" fmla="*/ 3811415 w 6634280"/>
                <a:gd name="connsiteY6133" fmla="*/ 49427 h 1738203"/>
                <a:gd name="connsiteX6134" fmla="*/ 3805923 w 6634280"/>
                <a:gd name="connsiteY6134" fmla="*/ 54919 h 1738203"/>
                <a:gd name="connsiteX6135" fmla="*/ 3805923 w 6634280"/>
                <a:gd name="connsiteY6135" fmla="*/ 63157 h 1738203"/>
                <a:gd name="connsiteX6136" fmla="*/ 3811415 w 6634280"/>
                <a:gd name="connsiteY6136" fmla="*/ 63157 h 1738203"/>
                <a:gd name="connsiteX6137" fmla="*/ 3808669 w 6634280"/>
                <a:gd name="connsiteY6137" fmla="*/ 65903 h 1738203"/>
                <a:gd name="connsiteX6138" fmla="*/ 3808669 w 6634280"/>
                <a:gd name="connsiteY6138" fmla="*/ 68649 h 1738203"/>
                <a:gd name="connsiteX6139" fmla="*/ 3794940 w 6634280"/>
                <a:gd name="connsiteY6139" fmla="*/ 68649 h 1738203"/>
                <a:gd name="connsiteX6140" fmla="*/ 3792194 w 6634280"/>
                <a:gd name="connsiteY6140" fmla="*/ 68649 h 1738203"/>
                <a:gd name="connsiteX6141" fmla="*/ 3789448 w 6634280"/>
                <a:gd name="connsiteY6141" fmla="*/ 71395 h 1738203"/>
                <a:gd name="connsiteX6142" fmla="*/ 3767480 w 6634280"/>
                <a:gd name="connsiteY6142" fmla="*/ 74141 h 1738203"/>
                <a:gd name="connsiteX6143" fmla="*/ 3764734 w 6634280"/>
                <a:gd name="connsiteY6143" fmla="*/ 65903 h 1738203"/>
                <a:gd name="connsiteX6144" fmla="*/ 3753750 w 6634280"/>
                <a:gd name="connsiteY6144" fmla="*/ 68649 h 1738203"/>
                <a:gd name="connsiteX6145" fmla="*/ 3756496 w 6634280"/>
                <a:gd name="connsiteY6145" fmla="*/ 74141 h 1738203"/>
                <a:gd name="connsiteX6146" fmla="*/ 3753750 w 6634280"/>
                <a:gd name="connsiteY6146" fmla="*/ 74141 h 1738203"/>
                <a:gd name="connsiteX6147" fmla="*/ 3712560 w 6634280"/>
                <a:gd name="connsiteY6147" fmla="*/ 79633 h 1738203"/>
                <a:gd name="connsiteX6148" fmla="*/ 3734528 w 6634280"/>
                <a:gd name="connsiteY6148" fmla="*/ 49427 h 1738203"/>
                <a:gd name="connsiteX6149" fmla="*/ 3907525 w 6634280"/>
                <a:gd name="connsiteY6149" fmla="*/ 32952 h 1738203"/>
                <a:gd name="connsiteX6150" fmla="*/ 3915763 w 6634280"/>
                <a:gd name="connsiteY6150" fmla="*/ 32952 h 1738203"/>
                <a:gd name="connsiteX6151" fmla="*/ 3907525 w 6634280"/>
                <a:gd name="connsiteY6151" fmla="*/ 43936 h 1738203"/>
                <a:gd name="connsiteX6152" fmla="*/ 3907525 w 6634280"/>
                <a:gd name="connsiteY6152" fmla="*/ 49427 h 1738203"/>
                <a:gd name="connsiteX6153" fmla="*/ 3910271 w 6634280"/>
                <a:gd name="connsiteY6153" fmla="*/ 54919 h 1738203"/>
                <a:gd name="connsiteX6154" fmla="*/ 3904779 w 6634280"/>
                <a:gd name="connsiteY6154" fmla="*/ 54919 h 1738203"/>
                <a:gd name="connsiteX6155" fmla="*/ 3899287 w 6634280"/>
                <a:gd name="connsiteY6155" fmla="*/ 43936 h 1738203"/>
                <a:gd name="connsiteX6156" fmla="*/ 3899287 w 6634280"/>
                <a:gd name="connsiteY6156" fmla="*/ 38444 h 1738203"/>
                <a:gd name="connsiteX6157" fmla="*/ 3888303 w 6634280"/>
                <a:gd name="connsiteY6157" fmla="*/ 35698 h 1738203"/>
                <a:gd name="connsiteX6158" fmla="*/ 3899287 w 6634280"/>
                <a:gd name="connsiteY6158" fmla="*/ 35698 h 1738203"/>
                <a:gd name="connsiteX6159" fmla="*/ 4076085 w 6634280"/>
                <a:gd name="connsiteY6159" fmla="*/ 31896 h 1738203"/>
                <a:gd name="connsiteX6160" fmla="*/ 4075029 w 6634280"/>
                <a:gd name="connsiteY6160" fmla="*/ 32952 h 1738203"/>
                <a:gd name="connsiteX6161" fmla="*/ 4074222 w 6634280"/>
                <a:gd name="connsiteY6161" fmla="*/ 32144 h 1738203"/>
                <a:gd name="connsiteX6162" fmla="*/ 3945968 w 6634280"/>
                <a:gd name="connsiteY6162" fmla="*/ 30206 h 1738203"/>
                <a:gd name="connsiteX6163" fmla="*/ 3948714 w 6634280"/>
                <a:gd name="connsiteY6163" fmla="*/ 32952 h 1738203"/>
                <a:gd name="connsiteX6164" fmla="*/ 3954206 w 6634280"/>
                <a:gd name="connsiteY6164" fmla="*/ 32952 h 1738203"/>
                <a:gd name="connsiteX6165" fmla="*/ 3956952 w 6634280"/>
                <a:gd name="connsiteY6165" fmla="*/ 30206 h 1738203"/>
                <a:gd name="connsiteX6166" fmla="*/ 3967936 w 6634280"/>
                <a:gd name="connsiteY6166" fmla="*/ 30206 h 1738203"/>
                <a:gd name="connsiteX6167" fmla="*/ 3962444 w 6634280"/>
                <a:gd name="connsiteY6167" fmla="*/ 38444 h 1738203"/>
                <a:gd name="connsiteX6168" fmla="*/ 3956952 w 6634280"/>
                <a:gd name="connsiteY6168" fmla="*/ 46681 h 1738203"/>
                <a:gd name="connsiteX6169" fmla="*/ 3954206 w 6634280"/>
                <a:gd name="connsiteY6169" fmla="*/ 46681 h 1738203"/>
                <a:gd name="connsiteX6170" fmla="*/ 3951460 w 6634280"/>
                <a:gd name="connsiteY6170" fmla="*/ 46681 h 1738203"/>
                <a:gd name="connsiteX6171" fmla="*/ 3948714 w 6634280"/>
                <a:gd name="connsiteY6171" fmla="*/ 49427 h 1738203"/>
                <a:gd name="connsiteX6172" fmla="*/ 3924000 w 6634280"/>
                <a:gd name="connsiteY6172" fmla="*/ 52173 h 1738203"/>
                <a:gd name="connsiteX6173" fmla="*/ 3924000 w 6634280"/>
                <a:gd name="connsiteY6173" fmla="*/ 41190 h 1738203"/>
                <a:gd name="connsiteX6174" fmla="*/ 3924000 w 6634280"/>
                <a:gd name="connsiteY6174" fmla="*/ 38444 h 1738203"/>
                <a:gd name="connsiteX6175" fmla="*/ 3918509 w 6634280"/>
                <a:gd name="connsiteY6175" fmla="*/ 32952 h 1738203"/>
                <a:gd name="connsiteX6176" fmla="*/ 4146425 w 6634280"/>
                <a:gd name="connsiteY6176" fmla="*/ 13730 h 1738203"/>
                <a:gd name="connsiteX6177" fmla="*/ 4149171 w 6634280"/>
                <a:gd name="connsiteY6177" fmla="*/ 21968 h 1738203"/>
                <a:gd name="connsiteX6178" fmla="*/ 4094251 w 6634280"/>
                <a:gd name="connsiteY6178" fmla="*/ 30206 h 1738203"/>
                <a:gd name="connsiteX6179" fmla="*/ 4094251 w 6634280"/>
                <a:gd name="connsiteY6179" fmla="*/ 27460 h 1738203"/>
                <a:gd name="connsiteX6180" fmla="*/ 4088759 w 6634280"/>
                <a:gd name="connsiteY6180" fmla="*/ 27460 h 1738203"/>
                <a:gd name="connsiteX6181" fmla="*/ 4088759 w 6634280"/>
                <a:gd name="connsiteY6181" fmla="*/ 30206 h 1738203"/>
                <a:gd name="connsiteX6182" fmla="*/ 4076085 w 6634280"/>
                <a:gd name="connsiteY6182" fmla="*/ 31896 h 1738203"/>
                <a:gd name="connsiteX6183" fmla="*/ 4077775 w 6634280"/>
                <a:gd name="connsiteY6183" fmla="*/ 30206 h 1738203"/>
                <a:gd name="connsiteX6184" fmla="*/ 4075029 w 6634280"/>
                <a:gd name="connsiteY6184" fmla="*/ 30206 h 1738203"/>
                <a:gd name="connsiteX6185" fmla="*/ 4077775 w 6634280"/>
                <a:gd name="connsiteY6185" fmla="*/ 27460 h 1738203"/>
                <a:gd name="connsiteX6186" fmla="*/ 4075029 w 6634280"/>
                <a:gd name="connsiteY6186" fmla="*/ 27460 h 1738203"/>
                <a:gd name="connsiteX6187" fmla="*/ 4075029 w 6634280"/>
                <a:gd name="connsiteY6187" fmla="*/ 24714 h 1738203"/>
                <a:gd name="connsiteX6188" fmla="*/ 4072283 w 6634280"/>
                <a:gd name="connsiteY6188" fmla="*/ 24714 h 1738203"/>
                <a:gd name="connsiteX6189" fmla="*/ 4072283 w 6634280"/>
                <a:gd name="connsiteY6189" fmla="*/ 27460 h 1738203"/>
                <a:gd name="connsiteX6190" fmla="*/ 4069537 w 6634280"/>
                <a:gd name="connsiteY6190" fmla="*/ 27460 h 1738203"/>
                <a:gd name="connsiteX6191" fmla="*/ 4072283 w 6634280"/>
                <a:gd name="connsiteY6191" fmla="*/ 30206 h 1738203"/>
                <a:gd name="connsiteX6192" fmla="*/ 4074222 w 6634280"/>
                <a:gd name="connsiteY6192" fmla="*/ 32144 h 1738203"/>
                <a:gd name="connsiteX6193" fmla="*/ 4006380 w 6634280"/>
                <a:gd name="connsiteY6193" fmla="*/ 41190 h 1738203"/>
                <a:gd name="connsiteX6194" fmla="*/ 4003634 w 6634280"/>
                <a:gd name="connsiteY6194" fmla="*/ 38444 h 1738203"/>
                <a:gd name="connsiteX6195" fmla="*/ 4003634 w 6634280"/>
                <a:gd name="connsiteY6195" fmla="*/ 41190 h 1738203"/>
                <a:gd name="connsiteX6196" fmla="*/ 3989904 w 6634280"/>
                <a:gd name="connsiteY6196" fmla="*/ 43936 h 1738203"/>
                <a:gd name="connsiteX6197" fmla="*/ 3981666 w 6634280"/>
                <a:gd name="connsiteY6197" fmla="*/ 38444 h 1738203"/>
                <a:gd name="connsiteX6198" fmla="*/ 3976174 w 6634280"/>
                <a:gd name="connsiteY6198" fmla="*/ 35698 h 1738203"/>
                <a:gd name="connsiteX6199" fmla="*/ 3970682 w 6634280"/>
                <a:gd name="connsiteY6199" fmla="*/ 35698 h 1738203"/>
                <a:gd name="connsiteX6200" fmla="*/ 3970682 w 6634280"/>
                <a:gd name="connsiteY6200" fmla="*/ 30206 h 1738203"/>
                <a:gd name="connsiteX6201" fmla="*/ 4228804 w 6634280"/>
                <a:gd name="connsiteY6201" fmla="*/ 8369 h 1738203"/>
                <a:gd name="connsiteX6202" fmla="*/ 4228804 w 6634280"/>
                <a:gd name="connsiteY6202" fmla="*/ 10984 h 1738203"/>
                <a:gd name="connsiteX6203" fmla="*/ 4231550 w 6634280"/>
                <a:gd name="connsiteY6203" fmla="*/ 13730 h 1738203"/>
                <a:gd name="connsiteX6204" fmla="*/ 4223312 w 6634280"/>
                <a:gd name="connsiteY6204" fmla="*/ 13730 h 1738203"/>
                <a:gd name="connsiteX6205" fmla="*/ 4217820 w 6634280"/>
                <a:gd name="connsiteY6205" fmla="*/ 13730 h 1738203"/>
                <a:gd name="connsiteX6206" fmla="*/ 4176630 w 6634280"/>
                <a:gd name="connsiteY6206" fmla="*/ 19222 h 1738203"/>
                <a:gd name="connsiteX6207" fmla="*/ 4173884 w 6634280"/>
                <a:gd name="connsiteY6207" fmla="*/ 10984 h 1738203"/>
                <a:gd name="connsiteX6208" fmla="*/ 4228804 w 6634280"/>
                <a:gd name="connsiteY6208" fmla="*/ 8238 h 1738203"/>
                <a:gd name="connsiteX6209" fmla="*/ 4231550 w 6634280"/>
                <a:gd name="connsiteY6209" fmla="*/ 8238 h 1738203"/>
                <a:gd name="connsiteX6210" fmla="*/ 4228804 w 6634280"/>
                <a:gd name="connsiteY6210" fmla="*/ 8369 h 1738203"/>
                <a:gd name="connsiteX6211" fmla="*/ 4278232 w 6634280"/>
                <a:gd name="connsiteY6211" fmla="*/ 2746 h 1738203"/>
                <a:gd name="connsiteX6212" fmla="*/ 4280978 w 6634280"/>
                <a:gd name="connsiteY6212" fmla="*/ 2746 h 1738203"/>
                <a:gd name="connsiteX6213" fmla="*/ 4280978 w 6634280"/>
                <a:gd name="connsiteY6213" fmla="*/ 5492 h 1738203"/>
                <a:gd name="connsiteX6214" fmla="*/ 4278232 w 6634280"/>
                <a:gd name="connsiteY6214" fmla="*/ 5492 h 1738203"/>
                <a:gd name="connsiteX6215" fmla="*/ 4272740 w 6634280"/>
                <a:gd name="connsiteY6215" fmla="*/ 2746 h 1738203"/>
                <a:gd name="connsiteX6216" fmla="*/ 4267248 w 6634280"/>
                <a:gd name="connsiteY6216" fmla="*/ 5492 h 1738203"/>
                <a:gd name="connsiteX6217" fmla="*/ 4261756 w 6634280"/>
                <a:gd name="connsiteY6217" fmla="*/ 8238 h 1738203"/>
                <a:gd name="connsiteX6218" fmla="*/ 4264502 w 6634280"/>
                <a:gd name="connsiteY6218" fmla="*/ 8238 h 1738203"/>
                <a:gd name="connsiteX6219" fmla="*/ 4237042 w 6634280"/>
                <a:gd name="connsiteY6219" fmla="*/ 10984 h 1738203"/>
                <a:gd name="connsiteX6220" fmla="*/ 4237042 w 6634280"/>
                <a:gd name="connsiteY6220" fmla="*/ 8238 h 1738203"/>
                <a:gd name="connsiteX6221" fmla="*/ 4234296 w 6634280"/>
                <a:gd name="connsiteY6221" fmla="*/ 8238 h 1738203"/>
                <a:gd name="connsiteX6222" fmla="*/ 4253518 w 6634280"/>
                <a:gd name="connsiteY6222" fmla="*/ 5492 h 1738203"/>
                <a:gd name="connsiteX6223" fmla="*/ 4256264 w 6634280"/>
                <a:gd name="connsiteY6223" fmla="*/ 8238 h 1738203"/>
                <a:gd name="connsiteX6224" fmla="*/ 4256264 w 6634280"/>
                <a:gd name="connsiteY6224" fmla="*/ 5492 h 1738203"/>
                <a:gd name="connsiteX6225" fmla="*/ 4330405 w 6634280"/>
                <a:gd name="connsiteY6225" fmla="*/ 0 h 1738203"/>
                <a:gd name="connsiteX6226" fmla="*/ 4286470 w 6634280"/>
                <a:gd name="connsiteY6226" fmla="*/ 5492 h 1738203"/>
                <a:gd name="connsiteX6227" fmla="*/ 4286470 w 6634280"/>
                <a:gd name="connsiteY6227" fmla="*/ 2746 h 1738203"/>
                <a:gd name="connsiteX6228" fmla="*/ 4291962 w 6634280"/>
                <a:gd name="connsiteY6228" fmla="*/ 2746 h 1738203"/>
                <a:gd name="connsiteX6229" fmla="*/ 4300199 w 6634280"/>
                <a:gd name="connsiteY6229" fmla="*/ 2746 h 17382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 ang="0">
                  <a:pos x="connsiteX1182" y="connsiteY1182"/>
                </a:cxn>
                <a:cxn ang="0">
                  <a:pos x="connsiteX1183" y="connsiteY1183"/>
                </a:cxn>
                <a:cxn ang="0">
                  <a:pos x="connsiteX1184" y="connsiteY1184"/>
                </a:cxn>
                <a:cxn ang="0">
                  <a:pos x="connsiteX1185" y="connsiteY1185"/>
                </a:cxn>
                <a:cxn ang="0">
                  <a:pos x="connsiteX1186" y="connsiteY1186"/>
                </a:cxn>
                <a:cxn ang="0">
                  <a:pos x="connsiteX1187" y="connsiteY1187"/>
                </a:cxn>
                <a:cxn ang="0">
                  <a:pos x="connsiteX1188" y="connsiteY1188"/>
                </a:cxn>
                <a:cxn ang="0">
                  <a:pos x="connsiteX1189" y="connsiteY1189"/>
                </a:cxn>
                <a:cxn ang="0">
                  <a:pos x="connsiteX1190" y="connsiteY1190"/>
                </a:cxn>
                <a:cxn ang="0">
                  <a:pos x="connsiteX1191" y="connsiteY1191"/>
                </a:cxn>
                <a:cxn ang="0">
                  <a:pos x="connsiteX1192" y="connsiteY1192"/>
                </a:cxn>
                <a:cxn ang="0">
                  <a:pos x="connsiteX1193" y="connsiteY1193"/>
                </a:cxn>
                <a:cxn ang="0">
                  <a:pos x="connsiteX1194" y="connsiteY1194"/>
                </a:cxn>
                <a:cxn ang="0">
                  <a:pos x="connsiteX1195" y="connsiteY1195"/>
                </a:cxn>
                <a:cxn ang="0">
                  <a:pos x="connsiteX1196" y="connsiteY1196"/>
                </a:cxn>
                <a:cxn ang="0">
                  <a:pos x="connsiteX1197" y="connsiteY1197"/>
                </a:cxn>
                <a:cxn ang="0">
                  <a:pos x="connsiteX1198" y="connsiteY1198"/>
                </a:cxn>
                <a:cxn ang="0">
                  <a:pos x="connsiteX1199" y="connsiteY1199"/>
                </a:cxn>
                <a:cxn ang="0">
                  <a:pos x="connsiteX1200" y="connsiteY1200"/>
                </a:cxn>
                <a:cxn ang="0">
                  <a:pos x="connsiteX1201" y="connsiteY1201"/>
                </a:cxn>
                <a:cxn ang="0">
                  <a:pos x="connsiteX1202" y="connsiteY1202"/>
                </a:cxn>
                <a:cxn ang="0">
                  <a:pos x="connsiteX1203" y="connsiteY1203"/>
                </a:cxn>
                <a:cxn ang="0">
                  <a:pos x="connsiteX1204" y="connsiteY1204"/>
                </a:cxn>
                <a:cxn ang="0">
                  <a:pos x="connsiteX1205" y="connsiteY1205"/>
                </a:cxn>
                <a:cxn ang="0">
                  <a:pos x="connsiteX1206" y="connsiteY1206"/>
                </a:cxn>
                <a:cxn ang="0">
                  <a:pos x="connsiteX1207" y="connsiteY1207"/>
                </a:cxn>
                <a:cxn ang="0">
                  <a:pos x="connsiteX1208" y="connsiteY1208"/>
                </a:cxn>
                <a:cxn ang="0">
                  <a:pos x="connsiteX1209" y="connsiteY1209"/>
                </a:cxn>
                <a:cxn ang="0">
                  <a:pos x="connsiteX1210" y="connsiteY1210"/>
                </a:cxn>
                <a:cxn ang="0">
                  <a:pos x="connsiteX1211" y="connsiteY1211"/>
                </a:cxn>
                <a:cxn ang="0">
                  <a:pos x="connsiteX1212" y="connsiteY1212"/>
                </a:cxn>
                <a:cxn ang="0">
                  <a:pos x="connsiteX1213" y="connsiteY1213"/>
                </a:cxn>
                <a:cxn ang="0">
                  <a:pos x="connsiteX1214" y="connsiteY1214"/>
                </a:cxn>
                <a:cxn ang="0">
                  <a:pos x="connsiteX1215" y="connsiteY1215"/>
                </a:cxn>
                <a:cxn ang="0">
                  <a:pos x="connsiteX1216" y="connsiteY1216"/>
                </a:cxn>
                <a:cxn ang="0">
                  <a:pos x="connsiteX1217" y="connsiteY1217"/>
                </a:cxn>
                <a:cxn ang="0">
                  <a:pos x="connsiteX1218" y="connsiteY1218"/>
                </a:cxn>
                <a:cxn ang="0">
                  <a:pos x="connsiteX1219" y="connsiteY1219"/>
                </a:cxn>
                <a:cxn ang="0">
                  <a:pos x="connsiteX1220" y="connsiteY1220"/>
                </a:cxn>
                <a:cxn ang="0">
                  <a:pos x="connsiteX1221" y="connsiteY1221"/>
                </a:cxn>
                <a:cxn ang="0">
                  <a:pos x="connsiteX1222" y="connsiteY1222"/>
                </a:cxn>
                <a:cxn ang="0">
                  <a:pos x="connsiteX1223" y="connsiteY1223"/>
                </a:cxn>
                <a:cxn ang="0">
                  <a:pos x="connsiteX1224" y="connsiteY1224"/>
                </a:cxn>
                <a:cxn ang="0">
                  <a:pos x="connsiteX1225" y="connsiteY1225"/>
                </a:cxn>
                <a:cxn ang="0">
                  <a:pos x="connsiteX1226" y="connsiteY1226"/>
                </a:cxn>
                <a:cxn ang="0">
                  <a:pos x="connsiteX1227" y="connsiteY1227"/>
                </a:cxn>
                <a:cxn ang="0">
                  <a:pos x="connsiteX1228" y="connsiteY1228"/>
                </a:cxn>
                <a:cxn ang="0">
                  <a:pos x="connsiteX1229" y="connsiteY1229"/>
                </a:cxn>
                <a:cxn ang="0">
                  <a:pos x="connsiteX1230" y="connsiteY1230"/>
                </a:cxn>
                <a:cxn ang="0">
                  <a:pos x="connsiteX1231" y="connsiteY1231"/>
                </a:cxn>
                <a:cxn ang="0">
                  <a:pos x="connsiteX1232" y="connsiteY1232"/>
                </a:cxn>
                <a:cxn ang="0">
                  <a:pos x="connsiteX1233" y="connsiteY1233"/>
                </a:cxn>
                <a:cxn ang="0">
                  <a:pos x="connsiteX1234" y="connsiteY1234"/>
                </a:cxn>
                <a:cxn ang="0">
                  <a:pos x="connsiteX1235" y="connsiteY1235"/>
                </a:cxn>
                <a:cxn ang="0">
                  <a:pos x="connsiteX1236" y="connsiteY1236"/>
                </a:cxn>
                <a:cxn ang="0">
                  <a:pos x="connsiteX1237" y="connsiteY1237"/>
                </a:cxn>
                <a:cxn ang="0">
                  <a:pos x="connsiteX1238" y="connsiteY1238"/>
                </a:cxn>
                <a:cxn ang="0">
                  <a:pos x="connsiteX1239" y="connsiteY1239"/>
                </a:cxn>
                <a:cxn ang="0">
                  <a:pos x="connsiteX1240" y="connsiteY1240"/>
                </a:cxn>
                <a:cxn ang="0">
                  <a:pos x="connsiteX1241" y="connsiteY1241"/>
                </a:cxn>
                <a:cxn ang="0">
                  <a:pos x="connsiteX1242" y="connsiteY1242"/>
                </a:cxn>
                <a:cxn ang="0">
                  <a:pos x="connsiteX1243" y="connsiteY1243"/>
                </a:cxn>
                <a:cxn ang="0">
                  <a:pos x="connsiteX1244" y="connsiteY1244"/>
                </a:cxn>
                <a:cxn ang="0">
                  <a:pos x="connsiteX1245" y="connsiteY1245"/>
                </a:cxn>
                <a:cxn ang="0">
                  <a:pos x="connsiteX1246" y="connsiteY1246"/>
                </a:cxn>
                <a:cxn ang="0">
                  <a:pos x="connsiteX1247" y="connsiteY1247"/>
                </a:cxn>
                <a:cxn ang="0">
                  <a:pos x="connsiteX1248" y="connsiteY1248"/>
                </a:cxn>
                <a:cxn ang="0">
                  <a:pos x="connsiteX1249" y="connsiteY1249"/>
                </a:cxn>
                <a:cxn ang="0">
                  <a:pos x="connsiteX1250" y="connsiteY1250"/>
                </a:cxn>
                <a:cxn ang="0">
                  <a:pos x="connsiteX1251" y="connsiteY1251"/>
                </a:cxn>
                <a:cxn ang="0">
                  <a:pos x="connsiteX1252" y="connsiteY1252"/>
                </a:cxn>
                <a:cxn ang="0">
                  <a:pos x="connsiteX1253" y="connsiteY1253"/>
                </a:cxn>
                <a:cxn ang="0">
                  <a:pos x="connsiteX1254" y="connsiteY1254"/>
                </a:cxn>
                <a:cxn ang="0">
                  <a:pos x="connsiteX1255" y="connsiteY1255"/>
                </a:cxn>
                <a:cxn ang="0">
                  <a:pos x="connsiteX1256" y="connsiteY1256"/>
                </a:cxn>
                <a:cxn ang="0">
                  <a:pos x="connsiteX1257" y="connsiteY1257"/>
                </a:cxn>
                <a:cxn ang="0">
                  <a:pos x="connsiteX1258" y="connsiteY1258"/>
                </a:cxn>
                <a:cxn ang="0">
                  <a:pos x="connsiteX1259" y="connsiteY1259"/>
                </a:cxn>
                <a:cxn ang="0">
                  <a:pos x="connsiteX1260" y="connsiteY1260"/>
                </a:cxn>
                <a:cxn ang="0">
                  <a:pos x="connsiteX1261" y="connsiteY1261"/>
                </a:cxn>
                <a:cxn ang="0">
                  <a:pos x="connsiteX1262" y="connsiteY1262"/>
                </a:cxn>
                <a:cxn ang="0">
                  <a:pos x="connsiteX1263" y="connsiteY1263"/>
                </a:cxn>
                <a:cxn ang="0">
                  <a:pos x="connsiteX1264" y="connsiteY1264"/>
                </a:cxn>
                <a:cxn ang="0">
                  <a:pos x="connsiteX1265" y="connsiteY1265"/>
                </a:cxn>
                <a:cxn ang="0">
                  <a:pos x="connsiteX1266" y="connsiteY1266"/>
                </a:cxn>
                <a:cxn ang="0">
                  <a:pos x="connsiteX1267" y="connsiteY1267"/>
                </a:cxn>
                <a:cxn ang="0">
                  <a:pos x="connsiteX1268" y="connsiteY1268"/>
                </a:cxn>
                <a:cxn ang="0">
                  <a:pos x="connsiteX1269" y="connsiteY1269"/>
                </a:cxn>
                <a:cxn ang="0">
                  <a:pos x="connsiteX1270" y="connsiteY1270"/>
                </a:cxn>
                <a:cxn ang="0">
                  <a:pos x="connsiteX1271" y="connsiteY1271"/>
                </a:cxn>
                <a:cxn ang="0">
                  <a:pos x="connsiteX1272" y="connsiteY1272"/>
                </a:cxn>
                <a:cxn ang="0">
                  <a:pos x="connsiteX1273" y="connsiteY1273"/>
                </a:cxn>
                <a:cxn ang="0">
                  <a:pos x="connsiteX1274" y="connsiteY1274"/>
                </a:cxn>
                <a:cxn ang="0">
                  <a:pos x="connsiteX1275" y="connsiteY1275"/>
                </a:cxn>
                <a:cxn ang="0">
                  <a:pos x="connsiteX1276" y="connsiteY1276"/>
                </a:cxn>
                <a:cxn ang="0">
                  <a:pos x="connsiteX1277" y="connsiteY1277"/>
                </a:cxn>
                <a:cxn ang="0">
                  <a:pos x="connsiteX1278" y="connsiteY1278"/>
                </a:cxn>
                <a:cxn ang="0">
                  <a:pos x="connsiteX1279" y="connsiteY1279"/>
                </a:cxn>
                <a:cxn ang="0">
                  <a:pos x="connsiteX1280" y="connsiteY1280"/>
                </a:cxn>
                <a:cxn ang="0">
                  <a:pos x="connsiteX1281" y="connsiteY1281"/>
                </a:cxn>
                <a:cxn ang="0">
                  <a:pos x="connsiteX1282" y="connsiteY1282"/>
                </a:cxn>
                <a:cxn ang="0">
                  <a:pos x="connsiteX1283" y="connsiteY1283"/>
                </a:cxn>
                <a:cxn ang="0">
                  <a:pos x="connsiteX1284" y="connsiteY1284"/>
                </a:cxn>
                <a:cxn ang="0">
                  <a:pos x="connsiteX1285" y="connsiteY1285"/>
                </a:cxn>
                <a:cxn ang="0">
                  <a:pos x="connsiteX1286" y="connsiteY1286"/>
                </a:cxn>
                <a:cxn ang="0">
                  <a:pos x="connsiteX1287" y="connsiteY1287"/>
                </a:cxn>
                <a:cxn ang="0">
                  <a:pos x="connsiteX1288" y="connsiteY1288"/>
                </a:cxn>
                <a:cxn ang="0">
                  <a:pos x="connsiteX1289" y="connsiteY1289"/>
                </a:cxn>
                <a:cxn ang="0">
                  <a:pos x="connsiteX1290" y="connsiteY1290"/>
                </a:cxn>
                <a:cxn ang="0">
                  <a:pos x="connsiteX1291" y="connsiteY1291"/>
                </a:cxn>
                <a:cxn ang="0">
                  <a:pos x="connsiteX1292" y="connsiteY1292"/>
                </a:cxn>
                <a:cxn ang="0">
                  <a:pos x="connsiteX1293" y="connsiteY1293"/>
                </a:cxn>
                <a:cxn ang="0">
                  <a:pos x="connsiteX1294" y="connsiteY1294"/>
                </a:cxn>
                <a:cxn ang="0">
                  <a:pos x="connsiteX1295" y="connsiteY1295"/>
                </a:cxn>
                <a:cxn ang="0">
                  <a:pos x="connsiteX1296" y="connsiteY1296"/>
                </a:cxn>
                <a:cxn ang="0">
                  <a:pos x="connsiteX1297" y="connsiteY1297"/>
                </a:cxn>
                <a:cxn ang="0">
                  <a:pos x="connsiteX1298" y="connsiteY1298"/>
                </a:cxn>
                <a:cxn ang="0">
                  <a:pos x="connsiteX1299" y="connsiteY1299"/>
                </a:cxn>
                <a:cxn ang="0">
                  <a:pos x="connsiteX1300" y="connsiteY1300"/>
                </a:cxn>
                <a:cxn ang="0">
                  <a:pos x="connsiteX1301" y="connsiteY1301"/>
                </a:cxn>
                <a:cxn ang="0">
                  <a:pos x="connsiteX1302" y="connsiteY1302"/>
                </a:cxn>
                <a:cxn ang="0">
                  <a:pos x="connsiteX1303" y="connsiteY1303"/>
                </a:cxn>
                <a:cxn ang="0">
                  <a:pos x="connsiteX1304" y="connsiteY1304"/>
                </a:cxn>
                <a:cxn ang="0">
                  <a:pos x="connsiteX1305" y="connsiteY1305"/>
                </a:cxn>
                <a:cxn ang="0">
                  <a:pos x="connsiteX1306" y="connsiteY1306"/>
                </a:cxn>
                <a:cxn ang="0">
                  <a:pos x="connsiteX1307" y="connsiteY1307"/>
                </a:cxn>
                <a:cxn ang="0">
                  <a:pos x="connsiteX1308" y="connsiteY1308"/>
                </a:cxn>
                <a:cxn ang="0">
                  <a:pos x="connsiteX1309" y="connsiteY1309"/>
                </a:cxn>
                <a:cxn ang="0">
                  <a:pos x="connsiteX1310" y="connsiteY1310"/>
                </a:cxn>
                <a:cxn ang="0">
                  <a:pos x="connsiteX1311" y="connsiteY1311"/>
                </a:cxn>
                <a:cxn ang="0">
                  <a:pos x="connsiteX1312" y="connsiteY1312"/>
                </a:cxn>
                <a:cxn ang="0">
                  <a:pos x="connsiteX1313" y="connsiteY1313"/>
                </a:cxn>
                <a:cxn ang="0">
                  <a:pos x="connsiteX1314" y="connsiteY1314"/>
                </a:cxn>
                <a:cxn ang="0">
                  <a:pos x="connsiteX1315" y="connsiteY1315"/>
                </a:cxn>
                <a:cxn ang="0">
                  <a:pos x="connsiteX1316" y="connsiteY1316"/>
                </a:cxn>
                <a:cxn ang="0">
                  <a:pos x="connsiteX1317" y="connsiteY1317"/>
                </a:cxn>
                <a:cxn ang="0">
                  <a:pos x="connsiteX1318" y="connsiteY1318"/>
                </a:cxn>
                <a:cxn ang="0">
                  <a:pos x="connsiteX1319" y="connsiteY1319"/>
                </a:cxn>
                <a:cxn ang="0">
                  <a:pos x="connsiteX1320" y="connsiteY1320"/>
                </a:cxn>
                <a:cxn ang="0">
                  <a:pos x="connsiteX1321" y="connsiteY1321"/>
                </a:cxn>
                <a:cxn ang="0">
                  <a:pos x="connsiteX1322" y="connsiteY1322"/>
                </a:cxn>
                <a:cxn ang="0">
                  <a:pos x="connsiteX1323" y="connsiteY1323"/>
                </a:cxn>
                <a:cxn ang="0">
                  <a:pos x="connsiteX1324" y="connsiteY1324"/>
                </a:cxn>
                <a:cxn ang="0">
                  <a:pos x="connsiteX1325" y="connsiteY1325"/>
                </a:cxn>
                <a:cxn ang="0">
                  <a:pos x="connsiteX1326" y="connsiteY1326"/>
                </a:cxn>
                <a:cxn ang="0">
                  <a:pos x="connsiteX1327" y="connsiteY1327"/>
                </a:cxn>
                <a:cxn ang="0">
                  <a:pos x="connsiteX1328" y="connsiteY1328"/>
                </a:cxn>
                <a:cxn ang="0">
                  <a:pos x="connsiteX1329" y="connsiteY1329"/>
                </a:cxn>
                <a:cxn ang="0">
                  <a:pos x="connsiteX1330" y="connsiteY1330"/>
                </a:cxn>
                <a:cxn ang="0">
                  <a:pos x="connsiteX1331" y="connsiteY1331"/>
                </a:cxn>
                <a:cxn ang="0">
                  <a:pos x="connsiteX1332" y="connsiteY1332"/>
                </a:cxn>
                <a:cxn ang="0">
                  <a:pos x="connsiteX1333" y="connsiteY1333"/>
                </a:cxn>
                <a:cxn ang="0">
                  <a:pos x="connsiteX1334" y="connsiteY1334"/>
                </a:cxn>
                <a:cxn ang="0">
                  <a:pos x="connsiteX1335" y="connsiteY1335"/>
                </a:cxn>
                <a:cxn ang="0">
                  <a:pos x="connsiteX1336" y="connsiteY1336"/>
                </a:cxn>
                <a:cxn ang="0">
                  <a:pos x="connsiteX1337" y="connsiteY1337"/>
                </a:cxn>
                <a:cxn ang="0">
                  <a:pos x="connsiteX1338" y="connsiteY1338"/>
                </a:cxn>
                <a:cxn ang="0">
                  <a:pos x="connsiteX1339" y="connsiteY1339"/>
                </a:cxn>
                <a:cxn ang="0">
                  <a:pos x="connsiteX1340" y="connsiteY1340"/>
                </a:cxn>
                <a:cxn ang="0">
                  <a:pos x="connsiteX1341" y="connsiteY1341"/>
                </a:cxn>
                <a:cxn ang="0">
                  <a:pos x="connsiteX1342" y="connsiteY1342"/>
                </a:cxn>
                <a:cxn ang="0">
                  <a:pos x="connsiteX1343" y="connsiteY1343"/>
                </a:cxn>
                <a:cxn ang="0">
                  <a:pos x="connsiteX1344" y="connsiteY1344"/>
                </a:cxn>
                <a:cxn ang="0">
                  <a:pos x="connsiteX1345" y="connsiteY1345"/>
                </a:cxn>
                <a:cxn ang="0">
                  <a:pos x="connsiteX1346" y="connsiteY1346"/>
                </a:cxn>
                <a:cxn ang="0">
                  <a:pos x="connsiteX1347" y="connsiteY1347"/>
                </a:cxn>
                <a:cxn ang="0">
                  <a:pos x="connsiteX1348" y="connsiteY1348"/>
                </a:cxn>
                <a:cxn ang="0">
                  <a:pos x="connsiteX1349" y="connsiteY1349"/>
                </a:cxn>
                <a:cxn ang="0">
                  <a:pos x="connsiteX1350" y="connsiteY1350"/>
                </a:cxn>
                <a:cxn ang="0">
                  <a:pos x="connsiteX1351" y="connsiteY1351"/>
                </a:cxn>
                <a:cxn ang="0">
                  <a:pos x="connsiteX1352" y="connsiteY1352"/>
                </a:cxn>
                <a:cxn ang="0">
                  <a:pos x="connsiteX1353" y="connsiteY1353"/>
                </a:cxn>
                <a:cxn ang="0">
                  <a:pos x="connsiteX1354" y="connsiteY1354"/>
                </a:cxn>
                <a:cxn ang="0">
                  <a:pos x="connsiteX1355" y="connsiteY1355"/>
                </a:cxn>
                <a:cxn ang="0">
                  <a:pos x="connsiteX1356" y="connsiteY1356"/>
                </a:cxn>
                <a:cxn ang="0">
                  <a:pos x="connsiteX1357" y="connsiteY1357"/>
                </a:cxn>
                <a:cxn ang="0">
                  <a:pos x="connsiteX1358" y="connsiteY1358"/>
                </a:cxn>
                <a:cxn ang="0">
                  <a:pos x="connsiteX1359" y="connsiteY1359"/>
                </a:cxn>
                <a:cxn ang="0">
                  <a:pos x="connsiteX1360" y="connsiteY1360"/>
                </a:cxn>
                <a:cxn ang="0">
                  <a:pos x="connsiteX1361" y="connsiteY1361"/>
                </a:cxn>
                <a:cxn ang="0">
                  <a:pos x="connsiteX1362" y="connsiteY1362"/>
                </a:cxn>
                <a:cxn ang="0">
                  <a:pos x="connsiteX1363" y="connsiteY1363"/>
                </a:cxn>
                <a:cxn ang="0">
                  <a:pos x="connsiteX1364" y="connsiteY1364"/>
                </a:cxn>
                <a:cxn ang="0">
                  <a:pos x="connsiteX1365" y="connsiteY1365"/>
                </a:cxn>
                <a:cxn ang="0">
                  <a:pos x="connsiteX1366" y="connsiteY1366"/>
                </a:cxn>
                <a:cxn ang="0">
                  <a:pos x="connsiteX1367" y="connsiteY1367"/>
                </a:cxn>
                <a:cxn ang="0">
                  <a:pos x="connsiteX1368" y="connsiteY1368"/>
                </a:cxn>
                <a:cxn ang="0">
                  <a:pos x="connsiteX1369" y="connsiteY1369"/>
                </a:cxn>
                <a:cxn ang="0">
                  <a:pos x="connsiteX1370" y="connsiteY1370"/>
                </a:cxn>
                <a:cxn ang="0">
                  <a:pos x="connsiteX1371" y="connsiteY1371"/>
                </a:cxn>
                <a:cxn ang="0">
                  <a:pos x="connsiteX1372" y="connsiteY1372"/>
                </a:cxn>
                <a:cxn ang="0">
                  <a:pos x="connsiteX1373" y="connsiteY1373"/>
                </a:cxn>
                <a:cxn ang="0">
                  <a:pos x="connsiteX1374" y="connsiteY1374"/>
                </a:cxn>
                <a:cxn ang="0">
                  <a:pos x="connsiteX1375" y="connsiteY1375"/>
                </a:cxn>
                <a:cxn ang="0">
                  <a:pos x="connsiteX1376" y="connsiteY1376"/>
                </a:cxn>
                <a:cxn ang="0">
                  <a:pos x="connsiteX1377" y="connsiteY1377"/>
                </a:cxn>
                <a:cxn ang="0">
                  <a:pos x="connsiteX1378" y="connsiteY1378"/>
                </a:cxn>
                <a:cxn ang="0">
                  <a:pos x="connsiteX1379" y="connsiteY1379"/>
                </a:cxn>
                <a:cxn ang="0">
                  <a:pos x="connsiteX1380" y="connsiteY1380"/>
                </a:cxn>
                <a:cxn ang="0">
                  <a:pos x="connsiteX1381" y="connsiteY1381"/>
                </a:cxn>
                <a:cxn ang="0">
                  <a:pos x="connsiteX1382" y="connsiteY1382"/>
                </a:cxn>
                <a:cxn ang="0">
                  <a:pos x="connsiteX1383" y="connsiteY1383"/>
                </a:cxn>
                <a:cxn ang="0">
                  <a:pos x="connsiteX1384" y="connsiteY1384"/>
                </a:cxn>
                <a:cxn ang="0">
                  <a:pos x="connsiteX1385" y="connsiteY1385"/>
                </a:cxn>
                <a:cxn ang="0">
                  <a:pos x="connsiteX1386" y="connsiteY1386"/>
                </a:cxn>
                <a:cxn ang="0">
                  <a:pos x="connsiteX1387" y="connsiteY1387"/>
                </a:cxn>
                <a:cxn ang="0">
                  <a:pos x="connsiteX1388" y="connsiteY1388"/>
                </a:cxn>
                <a:cxn ang="0">
                  <a:pos x="connsiteX1389" y="connsiteY1389"/>
                </a:cxn>
                <a:cxn ang="0">
                  <a:pos x="connsiteX1390" y="connsiteY1390"/>
                </a:cxn>
                <a:cxn ang="0">
                  <a:pos x="connsiteX1391" y="connsiteY1391"/>
                </a:cxn>
                <a:cxn ang="0">
                  <a:pos x="connsiteX1392" y="connsiteY1392"/>
                </a:cxn>
                <a:cxn ang="0">
                  <a:pos x="connsiteX1393" y="connsiteY1393"/>
                </a:cxn>
                <a:cxn ang="0">
                  <a:pos x="connsiteX1394" y="connsiteY1394"/>
                </a:cxn>
                <a:cxn ang="0">
                  <a:pos x="connsiteX1395" y="connsiteY1395"/>
                </a:cxn>
                <a:cxn ang="0">
                  <a:pos x="connsiteX1396" y="connsiteY1396"/>
                </a:cxn>
                <a:cxn ang="0">
                  <a:pos x="connsiteX1397" y="connsiteY1397"/>
                </a:cxn>
                <a:cxn ang="0">
                  <a:pos x="connsiteX1398" y="connsiteY1398"/>
                </a:cxn>
                <a:cxn ang="0">
                  <a:pos x="connsiteX1399" y="connsiteY1399"/>
                </a:cxn>
                <a:cxn ang="0">
                  <a:pos x="connsiteX1400" y="connsiteY1400"/>
                </a:cxn>
                <a:cxn ang="0">
                  <a:pos x="connsiteX1401" y="connsiteY1401"/>
                </a:cxn>
                <a:cxn ang="0">
                  <a:pos x="connsiteX1402" y="connsiteY1402"/>
                </a:cxn>
                <a:cxn ang="0">
                  <a:pos x="connsiteX1403" y="connsiteY1403"/>
                </a:cxn>
                <a:cxn ang="0">
                  <a:pos x="connsiteX1404" y="connsiteY1404"/>
                </a:cxn>
                <a:cxn ang="0">
                  <a:pos x="connsiteX1405" y="connsiteY1405"/>
                </a:cxn>
                <a:cxn ang="0">
                  <a:pos x="connsiteX1406" y="connsiteY1406"/>
                </a:cxn>
                <a:cxn ang="0">
                  <a:pos x="connsiteX1407" y="connsiteY1407"/>
                </a:cxn>
                <a:cxn ang="0">
                  <a:pos x="connsiteX1408" y="connsiteY1408"/>
                </a:cxn>
                <a:cxn ang="0">
                  <a:pos x="connsiteX1409" y="connsiteY1409"/>
                </a:cxn>
                <a:cxn ang="0">
                  <a:pos x="connsiteX1410" y="connsiteY1410"/>
                </a:cxn>
                <a:cxn ang="0">
                  <a:pos x="connsiteX1411" y="connsiteY1411"/>
                </a:cxn>
                <a:cxn ang="0">
                  <a:pos x="connsiteX1412" y="connsiteY1412"/>
                </a:cxn>
                <a:cxn ang="0">
                  <a:pos x="connsiteX1413" y="connsiteY1413"/>
                </a:cxn>
                <a:cxn ang="0">
                  <a:pos x="connsiteX1414" y="connsiteY1414"/>
                </a:cxn>
                <a:cxn ang="0">
                  <a:pos x="connsiteX1415" y="connsiteY1415"/>
                </a:cxn>
                <a:cxn ang="0">
                  <a:pos x="connsiteX1416" y="connsiteY1416"/>
                </a:cxn>
                <a:cxn ang="0">
                  <a:pos x="connsiteX1417" y="connsiteY1417"/>
                </a:cxn>
                <a:cxn ang="0">
                  <a:pos x="connsiteX1418" y="connsiteY1418"/>
                </a:cxn>
                <a:cxn ang="0">
                  <a:pos x="connsiteX1419" y="connsiteY1419"/>
                </a:cxn>
                <a:cxn ang="0">
                  <a:pos x="connsiteX1420" y="connsiteY1420"/>
                </a:cxn>
                <a:cxn ang="0">
                  <a:pos x="connsiteX1421" y="connsiteY1421"/>
                </a:cxn>
                <a:cxn ang="0">
                  <a:pos x="connsiteX1422" y="connsiteY1422"/>
                </a:cxn>
                <a:cxn ang="0">
                  <a:pos x="connsiteX1423" y="connsiteY1423"/>
                </a:cxn>
                <a:cxn ang="0">
                  <a:pos x="connsiteX1424" y="connsiteY1424"/>
                </a:cxn>
                <a:cxn ang="0">
                  <a:pos x="connsiteX1425" y="connsiteY1425"/>
                </a:cxn>
                <a:cxn ang="0">
                  <a:pos x="connsiteX1426" y="connsiteY1426"/>
                </a:cxn>
                <a:cxn ang="0">
                  <a:pos x="connsiteX1427" y="connsiteY1427"/>
                </a:cxn>
                <a:cxn ang="0">
                  <a:pos x="connsiteX1428" y="connsiteY1428"/>
                </a:cxn>
                <a:cxn ang="0">
                  <a:pos x="connsiteX1429" y="connsiteY1429"/>
                </a:cxn>
                <a:cxn ang="0">
                  <a:pos x="connsiteX1430" y="connsiteY1430"/>
                </a:cxn>
                <a:cxn ang="0">
                  <a:pos x="connsiteX1431" y="connsiteY1431"/>
                </a:cxn>
                <a:cxn ang="0">
                  <a:pos x="connsiteX1432" y="connsiteY1432"/>
                </a:cxn>
                <a:cxn ang="0">
                  <a:pos x="connsiteX1433" y="connsiteY1433"/>
                </a:cxn>
                <a:cxn ang="0">
                  <a:pos x="connsiteX1434" y="connsiteY1434"/>
                </a:cxn>
                <a:cxn ang="0">
                  <a:pos x="connsiteX1435" y="connsiteY1435"/>
                </a:cxn>
                <a:cxn ang="0">
                  <a:pos x="connsiteX1436" y="connsiteY1436"/>
                </a:cxn>
                <a:cxn ang="0">
                  <a:pos x="connsiteX1437" y="connsiteY1437"/>
                </a:cxn>
                <a:cxn ang="0">
                  <a:pos x="connsiteX1438" y="connsiteY1438"/>
                </a:cxn>
                <a:cxn ang="0">
                  <a:pos x="connsiteX1439" y="connsiteY1439"/>
                </a:cxn>
                <a:cxn ang="0">
                  <a:pos x="connsiteX1440" y="connsiteY1440"/>
                </a:cxn>
                <a:cxn ang="0">
                  <a:pos x="connsiteX1441" y="connsiteY1441"/>
                </a:cxn>
                <a:cxn ang="0">
                  <a:pos x="connsiteX1442" y="connsiteY1442"/>
                </a:cxn>
                <a:cxn ang="0">
                  <a:pos x="connsiteX1443" y="connsiteY1443"/>
                </a:cxn>
                <a:cxn ang="0">
                  <a:pos x="connsiteX1444" y="connsiteY1444"/>
                </a:cxn>
                <a:cxn ang="0">
                  <a:pos x="connsiteX1445" y="connsiteY1445"/>
                </a:cxn>
                <a:cxn ang="0">
                  <a:pos x="connsiteX1446" y="connsiteY1446"/>
                </a:cxn>
                <a:cxn ang="0">
                  <a:pos x="connsiteX1447" y="connsiteY1447"/>
                </a:cxn>
                <a:cxn ang="0">
                  <a:pos x="connsiteX1448" y="connsiteY1448"/>
                </a:cxn>
                <a:cxn ang="0">
                  <a:pos x="connsiteX1449" y="connsiteY1449"/>
                </a:cxn>
                <a:cxn ang="0">
                  <a:pos x="connsiteX1450" y="connsiteY1450"/>
                </a:cxn>
                <a:cxn ang="0">
                  <a:pos x="connsiteX1451" y="connsiteY1451"/>
                </a:cxn>
                <a:cxn ang="0">
                  <a:pos x="connsiteX1452" y="connsiteY1452"/>
                </a:cxn>
                <a:cxn ang="0">
                  <a:pos x="connsiteX1453" y="connsiteY1453"/>
                </a:cxn>
                <a:cxn ang="0">
                  <a:pos x="connsiteX1454" y="connsiteY1454"/>
                </a:cxn>
                <a:cxn ang="0">
                  <a:pos x="connsiteX1455" y="connsiteY1455"/>
                </a:cxn>
                <a:cxn ang="0">
                  <a:pos x="connsiteX1456" y="connsiteY1456"/>
                </a:cxn>
                <a:cxn ang="0">
                  <a:pos x="connsiteX1457" y="connsiteY1457"/>
                </a:cxn>
                <a:cxn ang="0">
                  <a:pos x="connsiteX1458" y="connsiteY1458"/>
                </a:cxn>
                <a:cxn ang="0">
                  <a:pos x="connsiteX1459" y="connsiteY1459"/>
                </a:cxn>
                <a:cxn ang="0">
                  <a:pos x="connsiteX1460" y="connsiteY1460"/>
                </a:cxn>
                <a:cxn ang="0">
                  <a:pos x="connsiteX1461" y="connsiteY1461"/>
                </a:cxn>
                <a:cxn ang="0">
                  <a:pos x="connsiteX1462" y="connsiteY1462"/>
                </a:cxn>
                <a:cxn ang="0">
                  <a:pos x="connsiteX1463" y="connsiteY1463"/>
                </a:cxn>
                <a:cxn ang="0">
                  <a:pos x="connsiteX1464" y="connsiteY1464"/>
                </a:cxn>
                <a:cxn ang="0">
                  <a:pos x="connsiteX1465" y="connsiteY1465"/>
                </a:cxn>
                <a:cxn ang="0">
                  <a:pos x="connsiteX1466" y="connsiteY1466"/>
                </a:cxn>
                <a:cxn ang="0">
                  <a:pos x="connsiteX1467" y="connsiteY1467"/>
                </a:cxn>
                <a:cxn ang="0">
                  <a:pos x="connsiteX1468" y="connsiteY1468"/>
                </a:cxn>
                <a:cxn ang="0">
                  <a:pos x="connsiteX1469" y="connsiteY1469"/>
                </a:cxn>
                <a:cxn ang="0">
                  <a:pos x="connsiteX1470" y="connsiteY1470"/>
                </a:cxn>
                <a:cxn ang="0">
                  <a:pos x="connsiteX1471" y="connsiteY1471"/>
                </a:cxn>
                <a:cxn ang="0">
                  <a:pos x="connsiteX1472" y="connsiteY1472"/>
                </a:cxn>
                <a:cxn ang="0">
                  <a:pos x="connsiteX1473" y="connsiteY1473"/>
                </a:cxn>
                <a:cxn ang="0">
                  <a:pos x="connsiteX1474" y="connsiteY1474"/>
                </a:cxn>
                <a:cxn ang="0">
                  <a:pos x="connsiteX1475" y="connsiteY1475"/>
                </a:cxn>
                <a:cxn ang="0">
                  <a:pos x="connsiteX1476" y="connsiteY1476"/>
                </a:cxn>
                <a:cxn ang="0">
                  <a:pos x="connsiteX1477" y="connsiteY1477"/>
                </a:cxn>
                <a:cxn ang="0">
                  <a:pos x="connsiteX1478" y="connsiteY1478"/>
                </a:cxn>
                <a:cxn ang="0">
                  <a:pos x="connsiteX1479" y="connsiteY1479"/>
                </a:cxn>
                <a:cxn ang="0">
                  <a:pos x="connsiteX1480" y="connsiteY1480"/>
                </a:cxn>
                <a:cxn ang="0">
                  <a:pos x="connsiteX1481" y="connsiteY1481"/>
                </a:cxn>
                <a:cxn ang="0">
                  <a:pos x="connsiteX1482" y="connsiteY1482"/>
                </a:cxn>
                <a:cxn ang="0">
                  <a:pos x="connsiteX1483" y="connsiteY1483"/>
                </a:cxn>
                <a:cxn ang="0">
                  <a:pos x="connsiteX1484" y="connsiteY1484"/>
                </a:cxn>
                <a:cxn ang="0">
                  <a:pos x="connsiteX1485" y="connsiteY1485"/>
                </a:cxn>
                <a:cxn ang="0">
                  <a:pos x="connsiteX1486" y="connsiteY1486"/>
                </a:cxn>
                <a:cxn ang="0">
                  <a:pos x="connsiteX1487" y="connsiteY1487"/>
                </a:cxn>
                <a:cxn ang="0">
                  <a:pos x="connsiteX1488" y="connsiteY1488"/>
                </a:cxn>
                <a:cxn ang="0">
                  <a:pos x="connsiteX1489" y="connsiteY1489"/>
                </a:cxn>
                <a:cxn ang="0">
                  <a:pos x="connsiteX1490" y="connsiteY1490"/>
                </a:cxn>
                <a:cxn ang="0">
                  <a:pos x="connsiteX1491" y="connsiteY1491"/>
                </a:cxn>
                <a:cxn ang="0">
                  <a:pos x="connsiteX1492" y="connsiteY1492"/>
                </a:cxn>
                <a:cxn ang="0">
                  <a:pos x="connsiteX1493" y="connsiteY1493"/>
                </a:cxn>
                <a:cxn ang="0">
                  <a:pos x="connsiteX1494" y="connsiteY1494"/>
                </a:cxn>
                <a:cxn ang="0">
                  <a:pos x="connsiteX1495" y="connsiteY1495"/>
                </a:cxn>
                <a:cxn ang="0">
                  <a:pos x="connsiteX1496" y="connsiteY1496"/>
                </a:cxn>
                <a:cxn ang="0">
                  <a:pos x="connsiteX1497" y="connsiteY1497"/>
                </a:cxn>
                <a:cxn ang="0">
                  <a:pos x="connsiteX1498" y="connsiteY1498"/>
                </a:cxn>
                <a:cxn ang="0">
                  <a:pos x="connsiteX1499" y="connsiteY1499"/>
                </a:cxn>
                <a:cxn ang="0">
                  <a:pos x="connsiteX1500" y="connsiteY1500"/>
                </a:cxn>
                <a:cxn ang="0">
                  <a:pos x="connsiteX1501" y="connsiteY1501"/>
                </a:cxn>
                <a:cxn ang="0">
                  <a:pos x="connsiteX1502" y="connsiteY1502"/>
                </a:cxn>
                <a:cxn ang="0">
                  <a:pos x="connsiteX1503" y="connsiteY1503"/>
                </a:cxn>
                <a:cxn ang="0">
                  <a:pos x="connsiteX1504" y="connsiteY1504"/>
                </a:cxn>
                <a:cxn ang="0">
                  <a:pos x="connsiteX1505" y="connsiteY1505"/>
                </a:cxn>
                <a:cxn ang="0">
                  <a:pos x="connsiteX1506" y="connsiteY1506"/>
                </a:cxn>
                <a:cxn ang="0">
                  <a:pos x="connsiteX1507" y="connsiteY1507"/>
                </a:cxn>
                <a:cxn ang="0">
                  <a:pos x="connsiteX1508" y="connsiteY1508"/>
                </a:cxn>
                <a:cxn ang="0">
                  <a:pos x="connsiteX1509" y="connsiteY1509"/>
                </a:cxn>
                <a:cxn ang="0">
                  <a:pos x="connsiteX1510" y="connsiteY1510"/>
                </a:cxn>
                <a:cxn ang="0">
                  <a:pos x="connsiteX1511" y="connsiteY1511"/>
                </a:cxn>
                <a:cxn ang="0">
                  <a:pos x="connsiteX1512" y="connsiteY1512"/>
                </a:cxn>
                <a:cxn ang="0">
                  <a:pos x="connsiteX1513" y="connsiteY1513"/>
                </a:cxn>
                <a:cxn ang="0">
                  <a:pos x="connsiteX1514" y="connsiteY1514"/>
                </a:cxn>
                <a:cxn ang="0">
                  <a:pos x="connsiteX1515" y="connsiteY1515"/>
                </a:cxn>
                <a:cxn ang="0">
                  <a:pos x="connsiteX1516" y="connsiteY1516"/>
                </a:cxn>
                <a:cxn ang="0">
                  <a:pos x="connsiteX1517" y="connsiteY1517"/>
                </a:cxn>
                <a:cxn ang="0">
                  <a:pos x="connsiteX1518" y="connsiteY1518"/>
                </a:cxn>
                <a:cxn ang="0">
                  <a:pos x="connsiteX1519" y="connsiteY1519"/>
                </a:cxn>
                <a:cxn ang="0">
                  <a:pos x="connsiteX1520" y="connsiteY1520"/>
                </a:cxn>
                <a:cxn ang="0">
                  <a:pos x="connsiteX1521" y="connsiteY1521"/>
                </a:cxn>
                <a:cxn ang="0">
                  <a:pos x="connsiteX1522" y="connsiteY1522"/>
                </a:cxn>
                <a:cxn ang="0">
                  <a:pos x="connsiteX1523" y="connsiteY1523"/>
                </a:cxn>
                <a:cxn ang="0">
                  <a:pos x="connsiteX1524" y="connsiteY1524"/>
                </a:cxn>
                <a:cxn ang="0">
                  <a:pos x="connsiteX1525" y="connsiteY1525"/>
                </a:cxn>
                <a:cxn ang="0">
                  <a:pos x="connsiteX1526" y="connsiteY1526"/>
                </a:cxn>
                <a:cxn ang="0">
                  <a:pos x="connsiteX1527" y="connsiteY1527"/>
                </a:cxn>
                <a:cxn ang="0">
                  <a:pos x="connsiteX1528" y="connsiteY1528"/>
                </a:cxn>
                <a:cxn ang="0">
                  <a:pos x="connsiteX1529" y="connsiteY1529"/>
                </a:cxn>
                <a:cxn ang="0">
                  <a:pos x="connsiteX1530" y="connsiteY1530"/>
                </a:cxn>
                <a:cxn ang="0">
                  <a:pos x="connsiteX1531" y="connsiteY1531"/>
                </a:cxn>
                <a:cxn ang="0">
                  <a:pos x="connsiteX1532" y="connsiteY1532"/>
                </a:cxn>
                <a:cxn ang="0">
                  <a:pos x="connsiteX1533" y="connsiteY1533"/>
                </a:cxn>
                <a:cxn ang="0">
                  <a:pos x="connsiteX1534" y="connsiteY1534"/>
                </a:cxn>
                <a:cxn ang="0">
                  <a:pos x="connsiteX1535" y="connsiteY1535"/>
                </a:cxn>
                <a:cxn ang="0">
                  <a:pos x="connsiteX1536" y="connsiteY1536"/>
                </a:cxn>
                <a:cxn ang="0">
                  <a:pos x="connsiteX1537" y="connsiteY1537"/>
                </a:cxn>
                <a:cxn ang="0">
                  <a:pos x="connsiteX1538" y="connsiteY1538"/>
                </a:cxn>
                <a:cxn ang="0">
                  <a:pos x="connsiteX1539" y="connsiteY1539"/>
                </a:cxn>
                <a:cxn ang="0">
                  <a:pos x="connsiteX1540" y="connsiteY1540"/>
                </a:cxn>
                <a:cxn ang="0">
                  <a:pos x="connsiteX1541" y="connsiteY1541"/>
                </a:cxn>
                <a:cxn ang="0">
                  <a:pos x="connsiteX1542" y="connsiteY1542"/>
                </a:cxn>
                <a:cxn ang="0">
                  <a:pos x="connsiteX1543" y="connsiteY1543"/>
                </a:cxn>
                <a:cxn ang="0">
                  <a:pos x="connsiteX1544" y="connsiteY1544"/>
                </a:cxn>
                <a:cxn ang="0">
                  <a:pos x="connsiteX1545" y="connsiteY1545"/>
                </a:cxn>
                <a:cxn ang="0">
                  <a:pos x="connsiteX1546" y="connsiteY1546"/>
                </a:cxn>
                <a:cxn ang="0">
                  <a:pos x="connsiteX1547" y="connsiteY1547"/>
                </a:cxn>
                <a:cxn ang="0">
                  <a:pos x="connsiteX1548" y="connsiteY1548"/>
                </a:cxn>
                <a:cxn ang="0">
                  <a:pos x="connsiteX1549" y="connsiteY1549"/>
                </a:cxn>
                <a:cxn ang="0">
                  <a:pos x="connsiteX1550" y="connsiteY1550"/>
                </a:cxn>
                <a:cxn ang="0">
                  <a:pos x="connsiteX1551" y="connsiteY1551"/>
                </a:cxn>
                <a:cxn ang="0">
                  <a:pos x="connsiteX1552" y="connsiteY1552"/>
                </a:cxn>
                <a:cxn ang="0">
                  <a:pos x="connsiteX1553" y="connsiteY1553"/>
                </a:cxn>
                <a:cxn ang="0">
                  <a:pos x="connsiteX1554" y="connsiteY1554"/>
                </a:cxn>
                <a:cxn ang="0">
                  <a:pos x="connsiteX1555" y="connsiteY1555"/>
                </a:cxn>
                <a:cxn ang="0">
                  <a:pos x="connsiteX1556" y="connsiteY1556"/>
                </a:cxn>
                <a:cxn ang="0">
                  <a:pos x="connsiteX1557" y="connsiteY1557"/>
                </a:cxn>
                <a:cxn ang="0">
                  <a:pos x="connsiteX1558" y="connsiteY1558"/>
                </a:cxn>
                <a:cxn ang="0">
                  <a:pos x="connsiteX1559" y="connsiteY1559"/>
                </a:cxn>
                <a:cxn ang="0">
                  <a:pos x="connsiteX1560" y="connsiteY1560"/>
                </a:cxn>
                <a:cxn ang="0">
                  <a:pos x="connsiteX1561" y="connsiteY1561"/>
                </a:cxn>
                <a:cxn ang="0">
                  <a:pos x="connsiteX1562" y="connsiteY1562"/>
                </a:cxn>
                <a:cxn ang="0">
                  <a:pos x="connsiteX1563" y="connsiteY1563"/>
                </a:cxn>
                <a:cxn ang="0">
                  <a:pos x="connsiteX1564" y="connsiteY1564"/>
                </a:cxn>
                <a:cxn ang="0">
                  <a:pos x="connsiteX1565" y="connsiteY1565"/>
                </a:cxn>
                <a:cxn ang="0">
                  <a:pos x="connsiteX1566" y="connsiteY1566"/>
                </a:cxn>
                <a:cxn ang="0">
                  <a:pos x="connsiteX1567" y="connsiteY1567"/>
                </a:cxn>
                <a:cxn ang="0">
                  <a:pos x="connsiteX1568" y="connsiteY1568"/>
                </a:cxn>
                <a:cxn ang="0">
                  <a:pos x="connsiteX1569" y="connsiteY1569"/>
                </a:cxn>
                <a:cxn ang="0">
                  <a:pos x="connsiteX1570" y="connsiteY1570"/>
                </a:cxn>
                <a:cxn ang="0">
                  <a:pos x="connsiteX1571" y="connsiteY1571"/>
                </a:cxn>
                <a:cxn ang="0">
                  <a:pos x="connsiteX1572" y="connsiteY1572"/>
                </a:cxn>
                <a:cxn ang="0">
                  <a:pos x="connsiteX1573" y="connsiteY1573"/>
                </a:cxn>
                <a:cxn ang="0">
                  <a:pos x="connsiteX1574" y="connsiteY1574"/>
                </a:cxn>
                <a:cxn ang="0">
                  <a:pos x="connsiteX1575" y="connsiteY1575"/>
                </a:cxn>
                <a:cxn ang="0">
                  <a:pos x="connsiteX1576" y="connsiteY1576"/>
                </a:cxn>
                <a:cxn ang="0">
                  <a:pos x="connsiteX1577" y="connsiteY1577"/>
                </a:cxn>
                <a:cxn ang="0">
                  <a:pos x="connsiteX1578" y="connsiteY1578"/>
                </a:cxn>
                <a:cxn ang="0">
                  <a:pos x="connsiteX1579" y="connsiteY1579"/>
                </a:cxn>
                <a:cxn ang="0">
                  <a:pos x="connsiteX1580" y="connsiteY1580"/>
                </a:cxn>
                <a:cxn ang="0">
                  <a:pos x="connsiteX1581" y="connsiteY1581"/>
                </a:cxn>
                <a:cxn ang="0">
                  <a:pos x="connsiteX1582" y="connsiteY1582"/>
                </a:cxn>
                <a:cxn ang="0">
                  <a:pos x="connsiteX1583" y="connsiteY1583"/>
                </a:cxn>
                <a:cxn ang="0">
                  <a:pos x="connsiteX1584" y="connsiteY1584"/>
                </a:cxn>
                <a:cxn ang="0">
                  <a:pos x="connsiteX1585" y="connsiteY1585"/>
                </a:cxn>
                <a:cxn ang="0">
                  <a:pos x="connsiteX1586" y="connsiteY1586"/>
                </a:cxn>
                <a:cxn ang="0">
                  <a:pos x="connsiteX1587" y="connsiteY1587"/>
                </a:cxn>
                <a:cxn ang="0">
                  <a:pos x="connsiteX1588" y="connsiteY1588"/>
                </a:cxn>
                <a:cxn ang="0">
                  <a:pos x="connsiteX1589" y="connsiteY1589"/>
                </a:cxn>
                <a:cxn ang="0">
                  <a:pos x="connsiteX1590" y="connsiteY1590"/>
                </a:cxn>
                <a:cxn ang="0">
                  <a:pos x="connsiteX1591" y="connsiteY1591"/>
                </a:cxn>
                <a:cxn ang="0">
                  <a:pos x="connsiteX1592" y="connsiteY1592"/>
                </a:cxn>
                <a:cxn ang="0">
                  <a:pos x="connsiteX1593" y="connsiteY1593"/>
                </a:cxn>
                <a:cxn ang="0">
                  <a:pos x="connsiteX1594" y="connsiteY1594"/>
                </a:cxn>
                <a:cxn ang="0">
                  <a:pos x="connsiteX1595" y="connsiteY1595"/>
                </a:cxn>
                <a:cxn ang="0">
                  <a:pos x="connsiteX1596" y="connsiteY1596"/>
                </a:cxn>
                <a:cxn ang="0">
                  <a:pos x="connsiteX1597" y="connsiteY1597"/>
                </a:cxn>
                <a:cxn ang="0">
                  <a:pos x="connsiteX1598" y="connsiteY1598"/>
                </a:cxn>
                <a:cxn ang="0">
                  <a:pos x="connsiteX1599" y="connsiteY1599"/>
                </a:cxn>
                <a:cxn ang="0">
                  <a:pos x="connsiteX1600" y="connsiteY1600"/>
                </a:cxn>
                <a:cxn ang="0">
                  <a:pos x="connsiteX1601" y="connsiteY1601"/>
                </a:cxn>
                <a:cxn ang="0">
                  <a:pos x="connsiteX1602" y="connsiteY1602"/>
                </a:cxn>
                <a:cxn ang="0">
                  <a:pos x="connsiteX1603" y="connsiteY1603"/>
                </a:cxn>
                <a:cxn ang="0">
                  <a:pos x="connsiteX1604" y="connsiteY1604"/>
                </a:cxn>
                <a:cxn ang="0">
                  <a:pos x="connsiteX1605" y="connsiteY1605"/>
                </a:cxn>
                <a:cxn ang="0">
                  <a:pos x="connsiteX1606" y="connsiteY1606"/>
                </a:cxn>
                <a:cxn ang="0">
                  <a:pos x="connsiteX1607" y="connsiteY1607"/>
                </a:cxn>
                <a:cxn ang="0">
                  <a:pos x="connsiteX1608" y="connsiteY1608"/>
                </a:cxn>
                <a:cxn ang="0">
                  <a:pos x="connsiteX1609" y="connsiteY1609"/>
                </a:cxn>
                <a:cxn ang="0">
                  <a:pos x="connsiteX1610" y="connsiteY1610"/>
                </a:cxn>
                <a:cxn ang="0">
                  <a:pos x="connsiteX1611" y="connsiteY1611"/>
                </a:cxn>
                <a:cxn ang="0">
                  <a:pos x="connsiteX1612" y="connsiteY1612"/>
                </a:cxn>
                <a:cxn ang="0">
                  <a:pos x="connsiteX1613" y="connsiteY1613"/>
                </a:cxn>
                <a:cxn ang="0">
                  <a:pos x="connsiteX1614" y="connsiteY1614"/>
                </a:cxn>
                <a:cxn ang="0">
                  <a:pos x="connsiteX1615" y="connsiteY1615"/>
                </a:cxn>
                <a:cxn ang="0">
                  <a:pos x="connsiteX1616" y="connsiteY1616"/>
                </a:cxn>
                <a:cxn ang="0">
                  <a:pos x="connsiteX1617" y="connsiteY1617"/>
                </a:cxn>
                <a:cxn ang="0">
                  <a:pos x="connsiteX1618" y="connsiteY1618"/>
                </a:cxn>
                <a:cxn ang="0">
                  <a:pos x="connsiteX1619" y="connsiteY1619"/>
                </a:cxn>
                <a:cxn ang="0">
                  <a:pos x="connsiteX1620" y="connsiteY1620"/>
                </a:cxn>
                <a:cxn ang="0">
                  <a:pos x="connsiteX1621" y="connsiteY1621"/>
                </a:cxn>
                <a:cxn ang="0">
                  <a:pos x="connsiteX1622" y="connsiteY1622"/>
                </a:cxn>
                <a:cxn ang="0">
                  <a:pos x="connsiteX1623" y="connsiteY1623"/>
                </a:cxn>
                <a:cxn ang="0">
                  <a:pos x="connsiteX1624" y="connsiteY1624"/>
                </a:cxn>
                <a:cxn ang="0">
                  <a:pos x="connsiteX1625" y="connsiteY1625"/>
                </a:cxn>
                <a:cxn ang="0">
                  <a:pos x="connsiteX1626" y="connsiteY1626"/>
                </a:cxn>
                <a:cxn ang="0">
                  <a:pos x="connsiteX1627" y="connsiteY1627"/>
                </a:cxn>
                <a:cxn ang="0">
                  <a:pos x="connsiteX1628" y="connsiteY1628"/>
                </a:cxn>
                <a:cxn ang="0">
                  <a:pos x="connsiteX1629" y="connsiteY1629"/>
                </a:cxn>
                <a:cxn ang="0">
                  <a:pos x="connsiteX1630" y="connsiteY1630"/>
                </a:cxn>
                <a:cxn ang="0">
                  <a:pos x="connsiteX1631" y="connsiteY1631"/>
                </a:cxn>
                <a:cxn ang="0">
                  <a:pos x="connsiteX1632" y="connsiteY1632"/>
                </a:cxn>
                <a:cxn ang="0">
                  <a:pos x="connsiteX1633" y="connsiteY1633"/>
                </a:cxn>
                <a:cxn ang="0">
                  <a:pos x="connsiteX1634" y="connsiteY1634"/>
                </a:cxn>
                <a:cxn ang="0">
                  <a:pos x="connsiteX1635" y="connsiteY1635"/>
                </a:cxn>
                <a:cxn ang="0">
                  <a:pos x="connsiteX1636" y="connsiteY1636"/>
                </a:cxn>
                <a:cxn ang="0">
                  <a:pos x="connsiteX1637" y="connsiteY1637"/>
                </a:cxn>
                <a:cxn ang="0">
                  <a:pos x="connsiteX1638" y="connsiteY1638"/>
                </a:cxn>
                <a:cxn ang="0">
                  <a:pos x="connsiteX1639" y="connsiteY1639"/>
                </a:cxn>
                <a:cxn ang="0">
                  <a:pos x="connsiteX1640" y="connsiteY1640"/>
                </a:cxn>
                <a:cxn ang="0">
                  <a:pos x="connsiteX1641" y="connsiteY1641"/>
                </a:cxn>
                <a:cxn ang="0">
                  <a:pos x="connsiteX1642" y="connsiteY1642"/>
                </a:cxn>
                <a:cxn ang="0">
                  <a:pos x="connsiteX1643" y="connsiteY1643"/>
                </a:cxn>
                <a:cxn ang="0">
                  <a:pos x="connsiteX1644" y="connsiteY1644"/>
                </a:cxn>
                <a:cxn ang="0">
                  <a:pos x="connsiteX1645" y="connsiteY1645"/>
                </a:cxn>
                <a:cxn ang="0">
                  <a:pos x="connsiteX1646" y="connsiteY1646"/>
                </a:cxn>
                <a:cxn ang="0">
                  <a:pos x="connsiteX1647" y="connsiteY1647"/>
                </a:cxn>
                <a:cxn ang="0">
                  <a:pos x="connsiteX1648" y="connsiteY1648"/>
                </a:cxn>
                <a:cxn ang="0">
                  <a:pos x="connsiteX1649" y="connsiteY1649"/>
                </a:cxn>
                <a:cxn ang="0">
                  <a:pos x="connsiteX1650" y="connsiteY1650"/>
                </a:cxn>
                <a:cxn ang="0">
                  <a:pos x="connsiteX1651" y="connsiteY1651"/>
                </a:cxn>
                <a:cxn ang="0">
                  <a:pos x="connsiteX1652" y="connsiteY1652"/>
                </a:cxn>
                <a:cxn ang="0">
                  <a:pos x="connsiteX1653" y="connsiteY1653"/>
                </a:cxn>
                <a:cxn ang="0">
                  <a:pos x="connsiteX1654" y="connsiteY1654"/>
                </a:cxn>
                <a:cxn ang="0">
                  <a:pos x="connsiteX1655" y="connsiteY1655"/>
                </a:cxn>
                <a:cxn ang="0">
                  <a:pos x="connsiteX1656" y="connsiteY1656"/>
                </a:cxn>
                <a:cxn ang="0">
                  <a:pos x="connsiteX1657" y="connsiteY1657"/>
                </a:cxn>
                <a:cxn ang="0">
                  <a:pos x="connsiteX1658" y="connsiteY1658"/>
                </a:cxn>
                <a:cxn ang="0">
                  <a:pos x="connsiteX1659" y="connsiteY1659"/>
                </a:cxn>
                <a:cxn ang="0">
                  <a:pos x="connsiteX1660" y="connsiteY1660"/>
                </a:cxn>
                <a:cxn ang="0">
                  <a:pos x="connsiteX1661" y="connsiteY1661"/>
                </a:cxn>
                <a:cxn ang="0">
                  <a:pos x="connsiteX1662" y="connsiteY1662"/>
                </a:cxn>
                <a:cxn ang="0">
                  <a:pos x="connsiteX1663" y="connsiteY1663"/>
                </a:cxn>
                <a:cxn ang="0">
                  <a:pos x="connsiteX1664" y="connsiteY1664"/>
                </a:cxn>
                <a:cxn ang="0">
                  <a:pos x="connsiteX1665" y="connsiteY1665"/>
                </a:cxn>
                <a:cxn ang="0">
                  <a:pos x="connsiteX1666" y="connsiteY1666"/>
                </a:cxn>
                <a:cxn ang="0">
                  <a:pos x="connsiteX1667" y="connsiteY1667"/>
                </a:cxn>
                <a:cxn ang="0">
                  <a:pos x="connsiteX1668" y="connsiteY1668"/>
                </a:cxn>
                <a:cxn ang="0">
                  <a:pos x="connsiteX1669" y="connsiteY1669"/>
                </a:cxn>
                <a:cxn ang="0">
                  <a:pos x="connsiteX1670" y="connsiteY1670"/>
                </a:cxn>
                <a:cxn ang="0">
                  <a:pos x="connsiteX1671" y="connsiteY1671"/>
                </a:cxn>
                <a:cxn ang="0">
                  <a:pos x="connsiteX1672" y="connsiteY1672"/>
                </a:cxn>
                <a:cxn ang="0">
                  <a:pos x="connsiteX1673" y="connsiteY1673"/>
                </a:cxn>
                <a:cxn ang="0">
                  <a:pos x="connsiteX1674" y="connsiteY1674"/>
                </a:cxn>
                <a:cxn ang="0">
                  <a:pos x="connsiteX1675" y="connsiteY1675"/>
                </a:cxn>
                <a:cxn ang="0">
                  <a:pos x="connsiteX1676" y="connsiteY1676"/>
                </a:cxn>
                <a:cxn ang="0">
                  <a:pos x="connsiteX1677" y="connsiteY1677"/>
                </a:cxn>
                <a:cxn ang="0">
                  <a:pos x="connsiteX1678" y="connsiteY1678"/>
                </a:cxn>
                <a:cxn ang="0">
                  <a:pos x="connsiteX1679" y="connsiteY1679"/>
                </a:cxn>
                <a:cxn ang="0">
                  <a:pos x="connsiteX1680" y="connsiteY1680"/>
                </a:cxn>
                <a:cxn ang="0">
                  <a:pos x="connsiteX1681" y="connsiteY1681"/>
                </a:cxn>
                <a:cxn ang="0">
                  <a:pos x="connsiteX1682" y="connsiteY1682"/>
                </a:cxn>
                <a:cxn ang="0">
                  <a:pos x="connsiteX1683" y="connsiteY1683"/>
                </a:cxn>
                <a:cxn ang="0">
                  <a:pos x="connsiteX1684" y="connsiteY1684"/>
                </a:cxn>
                <a:cxn ang="0">
                  <a:pos x="connsiteX1685" y="connsiteY1685"/>
                </a:cxn>
                <a:cxn ang="0">
                  <a:pos x="connsiteX1686" y="connsiteY1686"/>
                </a:cxn>
                <a:cxn ang="0">
                  <a:pos x="connsiteX1687" y="connsiteY1687"/>
                </a:cxn>
                <a:cxn ang="0">
                  <a:pos x="connsiteX1688" y="connsiteY1688"/>
                </a:cxn>
                <a:cxn ang="0">
                  <a:pos x="connsiteX1689" y="connsiteY1689"/>
                </a:cxn>
                <a:cxn ang="0">
                  <a:pos x="connsiteX1690" y="connsiteY1690"/>
                </a:cxn>
                <a:cxn ang="0">
                  <a:pos x="connsiteX1691" y="connsiteY1691"/>
                </a:cxn>
                <a:cxn ang="0">
                  <a:pos x="connsiteX1692" y="connsiteY1692"/>
                </a:cxn>
                <a:cxn ang="0">
                  <a:pos x="connsiteX1693" y="connsiteY1693"/>
                </a:cxn>
                <a:cxn ang="0">
                  <a:pos x="connsiteX1694" y="connsiteY1694"/>
                </a:cxn>
                <a:cxn ang="0">
                  <a:pos x="connsiteX1695" y="connsiteY1695"/>
                </a:cxn>
                <a:cxn ang="0">
                  <a:pos x="connsiteX1696" y="connsiteY1696"/>
                </a:cxn>
                <a:cxn ang="0">
                  <a:pos x="connsiteX1697" y="connsiteY1697"/>
                </a:cxn>
                <a:cxn ang="0">
                  <a:pos x="connsiteX1698" y="connsiteY1698"/>
                </a:cxn>
                <a:cxn ang="0">
                  <a:pos x="connsiteX1699" y="connsiteY1699"/>
                </a:cxn>
                <a:cxn ang="0">
                  <a:pos x="connsiteX1700" y="connsiteY1700"/>
                </a:cxn>
                <a:cxn ang="0">
                  <a:pos x="connsiteX1701" y="connsiteY1701"/>
                </a:cxn>
                <a:cxn ang="0">
                  <a:pos x="connsiteX1702" y="connsiteY1702"/>
                </a:cxn>
                <a:cxn ang="0">
                  <a:pos x="connsiteX1703" y="connsiteY1703"/>
                </a:cxn>
                <a:cxn ang="0">
                  <a:pos x="connsiteX1704" y="connsiteY1704"/>
                </a:cxn>
                <a:cxn ang="0">
                  <a:pos x="connsiteX1705" y="connsiteY1705"/>
                </a:cxn>
                <a:cxn ang="0">
                  <a:pos x="connsiteX1706" y="connsiteY1706"/>
                </a:cxn>
                <a:cxn ang="0">
                  <a:pos x="connsiteX1707" y="connsiteY1707"/>
                </a:cxn>
                <a:cxn ang="0">
                  <a:pos x="connsiteX1708" y="connsiteY1708"/>
                </a:cxn>
                <a:cxn ang="0">
                  <a:pos x="connsiteX1709" y="connsiteY1709"/>
                </a:cxn>
                <a:cxn ang="0">
                  <a:pos x="connsiteX1710" y="connsiteY1710"/>
                </a:cxn>
                <a:cxn ang="0">
                  <a:pos x="connsiteX1711" y="connsiteY1711"/>
                </a:cxn>
                <a:cxn ang="0">
                  <a:pos x="connsiteX1712" y="connsiteY1712"/>
                </a:cxn>
                <a:cxn ang="0">
                  <a:pos x="connsiteX1713" y="connsiteY1713"/>
                </a:cxn>
                <a:cxn ang="0">
                  <a:pos x="connsiteX1714" y="connsiteY1714"/>
                </a:cxn>
                <a:cxn ang="0">
                  <a:pos x="connsiteX1715" y="connsiteY1715"/>
                </a:cxn>
                <a:cxn ang="0">
                  <a:pos x="connsiteX1716" y="connsiteY1716"/>
                </a:cxn>
                <a:cxn ang="0">
                  <a:pos x="connsiteX1717" y="connsiteY1717"/>
                </a:cxn>
                <a:cxn ang="0">
                  <a:pos x="connsiteX1718" y="connsiteY1718"/>
                </a:cxn>
                <a:cxn ang="0">
                  <a:pos x="connsiteX1719" y="connsiteY1719"/>
                </a:cxn>
                <a:cxn ang="0">
                  <a:pos x="connsiteX1720" y="connsiteY1720"/>
                </a:cxn>
                <a:cxn ang="0">
                  <a:pos x="connsiteX1721" y="connsiteY1721"/>
                </a:cxn>
                <a:cxn ang="0">
                  <a:pos x="connsiteX1722" y="connsiteY1722"/>
                </a:cxn>
                <a:cxn ang="0">
                  <a:pos x="connsiteX1723" y="connsiteY1723"/>
                </a:cxn>
                <a:cxn ang="0">
                  <a:pos x="connsiteX1724" y="connsiteY1724"/>
                </a:cxn>
                <a:cxn ang="0">
                  <a:pos x="connsiteX1725" y="connsiteY1725"/>
                </a:cxn>
                <a:cxn ang="0">
                  <a:pos x="connsiteX1726" y="connsiteY1726"/>
                </a:cxn>
                <a:cxn ang="0">
                  <a:pos x="connsiteX1727" y="connsiteY1727"/>
                </a:cxn>
                <a:cxn ang="0">
                  <a:pos x="connsiteX1728" y="connsiteY1728"/>
                </a:cxn>
                <a:cxn ang="0">
                  <a:pos x="connsiteX1729" y="connsiteY1729"/>
                </a:cxn>
                <a:cxn ang="0">
                  <a:pos x="connsiteX1730" y="connsiteY1730"/>
                </a:cxn>
                <a:cxn ang="0">
                  <a:pos x="connsiteX1731" y="connsiteY1731"/>
                </a:cxn>
                <a:cxn ang="0">
                  <a:pos x="connsiteX1732" y="connsiteY1732"/>
                </a:cxn>
                <a:cxn ang="0">
                  <a:pos x="connsiteX1733" y="connsiteY1733"/>
                </a:cxn>
                <a:cxn ang="0">
                  <a:pos x="connsiteX1734" y="connsiteY1734"/>
                </a:cxn>
                <a:cxn ang="0">
                  <a:pos x="connsiteX1735" y="connsiteY1735"/>
                </a:cxn>
                <a:cxn ang="0">
                  <a:pos x="connsiteX1736" y="connsiteY1736"/>
                </a:cxn>
                <a:cxn ang="0">
                  <a:pos x="connsiteX1737" y="connsiteY1737"/>
                </a:cxn>
                <a:cxn ang="0">
                  <a:pos x="connsiteX1738" y="connsiteY1738"/>
                </a:cxn>
                <a:cxn ang="0">
                  <a:pos x="connsiteX1739" y="connsiteY1739"/>
                </a:cxn>
                <a:cxn ang="0">
                  <a:pos x="connsiteX1740" y="connsiteY1740"/>
                </a:cxn>
                <a:cxn ang="0">
                  <a:pos x="connsiteX1741" y="connsiteY1741"/>
                </a:cxn>
                <a:cxn ang="0">
                  <a:pos x="connsiteX1742" y="connsiteY1742"/>
                </a:cxn>
                <a:cxn ang="0">
                  <a:pos x="connsiteX1743" y="connsiteY1743"/>
                </a:cxn>
                <a:cxn ang="0">
                  <a:pos x="connsiteX1744" y="connsiteY1744"/>
                </a:cxn>
                <a:cxn ang="0">
                  <a:pos x="connsiteX1745" y="connsiteY1745"/>
                </a:cxn>
                <a:cxn ang="0">
                  <a:pos x="connsiteX1746" y="connsiteY1746"/>
                </a:cxn>
                <a:cxn ang="0">
                  <a:pos x="connsiteX1747" y="connsiteY1747"/>
                </a:cxn>
                <a:cxn ang="0">
                  <a:pos x="connsiteX1748" y="connsiteY1748"/>
                </a:cxn>
                <a:cxn ang="0">
                  <a:pos x="connsiteX1749" y="connsiteY1749"/>
                </a:cxn>
                <a:cxn ang="0">
                  <a:pos x="connsiteX1750" y="connsiteY1750"/>
                </a:cxn>
                <a:cxn ang="0">
                  <a:pos x="connsiteX1751" y="connsiteY1751"/>
                </a:cxn>
                <a:cxn ang="0">
                  <a:pos x="connsiteX1752" y="connsiteY1752"/>
                </a:cxn>
                <a:cxn ang="0">
                  <a:pos x="connsiteX1753" y="connsiteY1753"/>
                </a:cxn>
                <a:cxn ang="0">
                  <a:pos x="connsiteX1754" y="connsiteY1754"/>
                </a:cxn>
                <a:cxn ang="0">
                  <a:pos x="connsiteX1755" y="connsiteY1755"/>
                </a:cxn>
                <a:cxn ang="0">
                  <a:pos x="connsiteX1756" y="connsiteY1756"/>
                </a:cxn>
                <a:cxn ang="0">
                  <a:pos x="connsiteX1757" y="connsiteY1757"/>
                </a:cxn>
                <a:cxn ang="0">
                  <a:pos x="connsiteX1758" y="connsiteY1758"/>
                </a:cxn>
                <a:cxn ang="0">
                  <a:pos x="connsiteX1759" y="connsiteY1759"/>
                </a:cxn>
                <a:cxn ang="0">
                  <a:pos x="connsiteX1760" y="connsiteY1760"/>
                </a:cxn>
                <a:cxn ang="0">
                  <a:pos x="connsiteX1761" y="connsiteY1761"/>
                </a:cxn>
                <a:cxn ang="0">
                  <a:pos x="connsiteX1762" y="connsiteY1762"/>
                </a:cxn>
                <a:cxn ang="0">
                  <a:pos x="connsiteX1763" y="connsiteY1763"/>
                </a:cxn>
                <a:cxn ang="0">
                  <a:pos x="connsiteX1764" y="connsiteY1764"/>
                </a:cxn>
                <a:cxn ang="0">
                  <a:pos x="connsiteX1765" y="connsiteY1765"/>
                </a:cxn>
                <a:cxn ang="0">
                  <a:pos x="connsiteX1766" y="connsiteY1766"/>
                </a:cxn>
                <a:cxn ang="0">
                  <a:pos x="connsiteX1767" y="connsiteY1767"/>
                </a:cxn>
                <a:cxn ang="0">
                  <a:pos x="connsiteX1768" y="connsiteY1768"/>
                </a:cxn>
                <a:cxn ang="0">
                  <a:pos x="connsiteX1769" y="connsiteY1769"/>
                </a:cxn>
                <a:cxn ang="0">
                  <a:pos x="connsiteX1770" y="connsiteY1770"/>
                </a:cxn>
                <a:cxn ang="0">
                  <a:pos x="connsiteX1771" y="connsiteY1771"/>
                </a:cxn>
                <a:cxn ang="0">
                  <a:pos x="connsiteX1772" y="connsiteY1772"/>
                </a:cxn>
                <a:cxn ang="0">
                  <a:pos x="connsiteX1773" y="connsiteY1773"/>
                </a:cxn>
                <a:cxn ang="0">
                  <a:pos x="connsiteX1774" y="connsiteY1774"/>
                </a:cxn>
                <a:cxn ang="0">
                  <a:pos x="connsiteX1775" y="connsiteY1775"/>
                </a:cxn>
                <a:cxn ang="0">
                  <a:pos x="connsiteX1776" y="connsiteY1776"/>
                </a:cxn>
                <a:cxn ang="0">
                  <a:pos x="connsiteX1777" y="connsiteY1777"/>
                </a:cxn>
                <a:cxn ang="0">
                  <a:pos x="connsiteX1778" y="connsiteY1778"/>
                </a:cxn>
                <a:cxn ang="0">
                  <a:pos x="connsiteX1779" y="connsiteY1779"/>
                </a:cxn>
                <a:cxn ang="0">
                  <a:pos x="connsiteX1780" y="connsiteY1780"/>
                </a:cxn>
                <a:cxn ang="0">
                  <a:pos x="connsiteX1781" y="connsiteY1781"/>
                </a:cxn>
                <a:cxn ang="0">
                  <a:pos x="connsiteX1782" y="connsiteY1782"/>
                </a:cxn>
                <a:cxn ang="0">
                  <a:pos x="connsiteX1783" y="connsiteY1783"/>
                </a:cxn>
                <a:cxn ang="0">
                  <a:pos x="connsiteX1784" y="connsiteY1784"/>
                </a:cxn>
                <a:cxn ang="0">
                  <a:pos x="connsiteX1785" y="connsiteY1785"/>
                </a:cxn>
                <a:cxn ang="0">
                  <a:pos x="connsiteX1786" y="connsiteY1786"/>
                </a:cxn>
                <a:cxn ang="0">
                  <a:pos x="connsiteX1787" y="connsiteY1787"/>
                </a:cxn>
                <a:cxn ang="0">
                  <a:pos x="connsiteX1788" y="connsiteY1788"/>
                </a:cxn>
                <a:cxn ang="0">
                  <a:pos x="connsiteX1789" y="connsiteY1789"/>
                </a:cxn>
                <a:cxn ang="0">
                  <a:pos x="connsiteX1790" y="connsiteY1790"/>
                </a:cxn>
                <a:cxn ang="0">
                  <a:pos x="connsiteX1791" y="connsiteY1791"/>
                </a:cxn>
                <a:cxn ang="0">
                  <a:pos x="connsiteX1792" y="connsiteY1792"/>
                </a:cxn>
                <a:cxn ang="0">
                  <a:pos x="connsiteX1793" y="connsiteY1793"/>
                </a:cxn>
                <a:cxn ang="0">
                  <a:pos x="connsiteX1794" y="connsiteY1794"/>
                </a:cxn>
                <a:cxn ang="0">
                  <a:pos x="connsiteX1795" y="connsiteY1795"/>
                </a:cxn>
                <a:cxn ang="0">
                  <a:pos x="connsiteX1796" y="connsiteY1796"/>
                </a:cxn>
                <a:cxn ang="0">
                  <a:pos x="connsiteX1797" y="connsiteY1797"/>
                </a:cxn>
                <a:cxn ang="0">
                  <a:pos x="connsiteX1798" y="connsiteY1798"/>
                </a:cxn>
                <a:cxn ang="0">
                  <a:pos x="connsiteX1799" y="connsiteY1799"/>
                </a:cxn>
                <a:cxn ang="0">
                  <a:pos x="connsiteX1800" y="connsiteY1800"/>
                </a:cxn>
                <a:cxn ang="0">
                  <a:pos x="connsiteX1801" y="connsiteY1801"/>
                </a:cxn>
                <a:cxn ang="0">
                  <a:pos x="connsiteX1802" y="connsiteY1802"/>
                </a:cxn>
                <a:cxn ang="0">
                  <a:pos x="connsiteX1803" y="connsiteY1803"/>
                </a:cxn>
                <a:cxn ang="0">
                  <a:pos x="connsiteX1804" y="connsiteY1804"/>
                </a:cxn>
                <a:cxn ang="0">
                  <a:pos x="connsiteX1805" y="connsiteY1805"/>
                </a:cxn>
                <a:cxn ang="0">
                  <a:pos x="connsiteX1806" y="connsiteY1806"/>
                </a:cxn>
                <a:cxn ang="0">
                  <a:pos x="connsiteX1807" y="connsiteY1807"/>
                </a:cxn>
                <a:cxn ang="0">
                  <a:pos x="connsiteX1808" y="connsiteY1808"/>
                </a:cxn>
                <a:cxn ang="0">
                  <a:pos x="connsiteX1809" y="connsiteY1809"/>
                </a:cxn>
                <a:cxn ang="0">
                  <a:pos x="connsiteX1810" y="connsiteY1810"/>
                </a:cxn>
                <a:cxn ang="0">
                  <a:pos x="connsiteX1811" y="connsiteY1811"/>
                </a:cxn>
                <a:cxn ang="0">
                  <a:pos x="connsiteX1812" y="connsiteY1812"/>
                </a:cxn>
                <a:cxn ang="0">
                  <a:pos x="connsiteX1813" y="connsiteY1813"/>
                </a:cxn>
                <a:cxn ang="0">
                  <a:pos x="connsiteX1814" y="connsiteY1814"/>
                </a:cxn>
                <a:cxn ang="0">
                  <a:pos x="connsiteX1815" y="connsiteY1815"/>
                </a:cxn>
                <a:cxn ang="0">
                  <a:pos x="connsiteX1816" y="connsiteY1816"/>
                </a:cxn>
                <a:cxn ang="0">
                  <a:pos x="connsiteX1817" y="connsiteY1817"/>
                </a:cxn>
                <a:cxn ang="0">
                  <a:pos x="connsiteX1818" y="connsiteY1818"/>
                </a:cxn>
                <a:cxn ang="0">
                  <a:pos x="connsiteX1819" y="connsiteY1819"/>
                </a:cxn>
                <a:cxn ang="0">
                  <a:pos x="connsiteX1820" y="connsiteY1820"/>
                </a:cxn>
                <a:cxn ang="0">
                  <a:pos x="connsiteX1821" y="connsiteY1821"/>
                </a:cxn>
                <a:cxn ang="0">
                  <a:pos x="connsiteX1822" y="connsiteY1822"/>
                </a:cxn>
                <a:cxn ang="0">
                  <a:pos x="connsiteX1823" y="connsiteY1823"/>
                </a:cxn>
                <a:cxn ang="0">
                  <a:pos x="connsiteX1824" y="connsiteY1824"/>
                </a:cxn>
                <a:cxn ang="0">
                  <a:pos x="connsiteX1825" y="connsiteY1825"/>
                </a:cxn>
                <a:cxn ang="0">
                  <a:pos x="connsiteX1826" y="connsiteY1826"/>
                </a:cxn>
                <a:cxn ang="0">
                  <a:pos x="connsiteX1827" y="connsiteY1827"/>
                </a:cxn>
                <a:cxn ang="0">
                  <a:pos x="connsiteX1828" y="connsiteY1828"/>
                </a:cxn>
                <a:cxn ang="0">
                  <a:pos x="connsiteX1829" y="connsiteY1829"/>
                </a:cxn>
                <a:cxn ang="0">
                  <a:pos x="connsiteX1830" y="connsiteY1830"/>
                </a:cxn>
                <a:cxn ang="0">
                  <a:pos x="connsiteX1831" y="connsiteY1831"/>
                </a:cxn>
                <a:cxn ang="0">
                  <a:pos x="connsiteX1832" y="connsiteY1832"/>
                </a:cxn>
                <a:cxn ang="0">
                  <a:pos x="connsiteX1833" y="connsiteY1833"/>
                </a:cxn>
                <a:cxn ang="0">
                  <a:pos x="connsiteX1834" y="connsiteY1834"/>
                </a:cxn>
                <a:cxn ang="0">
                  <a:pos x="connsiteX1835" y="connsiteY1835"/>
                </a:cxn>
                <a:cxn ang="0">
                  <a:pos x="connsiteX1836" y="connsiteY1836"/>
                </a:cxn>
                <a:cxn ang="0">
                  <a:pos x="connsiteX1837" y="connsiteY1837"/>
                </a:cxn>
                <a:cxn ang="0">
                  <a:pos x="connsiteX1838" y="connsiteY1838"/>
                </a:cxn>
                <a:cxn ang="0">
                  <a:pos x="connsiteX1839" y="connsiteY1839"/>
                </a:cxn>
                <a:cxn ang="0">
                  <a:pos x="connsiteX1840" y="connsiteY1840"/>
                </a:cxn>
                <a:cxn ang="0">
                  <a:pos x="connsiteX1841" y="connsiteY1841"/>
                </a:cxn>
                <a:cxn ang="0">
                  <a:pos x="connsiteX1842" y="connsiteY1842"/>
                </a:cxn>
                <a:cxn ang="0">
                  <a:pos x="connsiteX1843" y="connsiteY1843"/>
                </a:cxn>
                <a:cxn ang="0">
                  <a:pos x="connsiteX1844" y="connsiteY1844"/>
                </a:cxn>
                <a:cxn ang="0">
                  <a:pos x="connsiteX1845" y="connsiteY1845"/>
                </a:cxn>
                <a:cxn ang="0">
                  <a:pos x="connsiteX1846" y="connsiteY1846"/>
                </a:cxn>
                <a:cxn ang="0">
                  <a:pos x="connsiteX1847" y="connsiteY1847"/>
                </a:cxn>
                <a:cxn ang="0">
                  <a:pos x="connsiteX1848" y="connsiteY1848"/>
                </a:cxn>
                <a:cxn ang="0">
                  <a:pos x="connsiteX1849" y="connsiteY1849"/>
                </a:cxn>
                <a:cxn ang="0">
                  <a:pos x="connsiteX1850" y="connsiteY1850"/>
                </a:cxn>
                <a:cxn ang="0">
                  <a:pos x="connsiteX1851" y="connsiteY1851"/>
                </a:cxn>
                <a:cxn ang="0">
                  <a:pos x="connsiteX1852" y="connsiteY1852"/>
                </a:cxn>
                <a:cxn ang="0">
                  <a:pos x="connsiteX1853" y="connsiteY1853"/>
                </a:cxn>
                <a:cxn ang="0">
                  <a:pos x="connsiteX1854" y="connsiteY1854"/>
                </a:cxn>
                <a:cxn ang="0">
                  <a:pos x="connsiteX1855" y="connsiteY1855"/>
                </a:cxn>
                <a:cxn ang="0">
                  <a:pos x="connsiteX1856" y="connsiteY1856"/>
                </a:cxn>
                <a:cxn ang="0">
                  <a:pos x="connsiteX1857" y="connsiteY1857"/>
                </a:cxn>
                <a:cxn ang="0">
                  <a:pos x="connsiteX1858" y="connsiteY1858"/>
                </a:cxn>
                <a:cxn ang="0">
                  <a:pos x="connsiteX1859" y="connsiteY1859"/>
                </a:cxn>
                <a:cxn ang="0">
                  <a:pos x="connsiteX1860" y="connsiteY1860"/>
                </a:cxn>
                <a:cxn ang="0">
                  <a:pos x="connsiteX1861" y="connsiteY1861"/>
                </a:cxn>
                <a:cxn ang="0">
                  <a:pos x="connsiteX1862" y="connsiteY1862"/>
                </a:cxn>
                <a:cxn ang="0">
                  <a:pos x="connsiteX1863" y="connsiteY1863"/>
                </a:cxn>
                <a:cxn ang="0">
                  <a:pos x="connsiteX1864" y="connsiteY1864"/>
                </a:cxn>
                <a:cxn ang="0">
                  <a:pos x="connsiteX1865" y="connsiteY1865"/>
                </a:cxn>
                <a:cxn ang="0">
                  <a:pos x="connsiteX1866" y="connsiteY1866"/>
                </a:cxn>
                <a:cxn ang="0">
                  <a:pos x="connsiteX1867" y="connsiteY1867"/>
                </a:cxn>
                <a:cxn ang="0">
                  <a:pos x="connsiteX1868" y="connsiteY1868"/>
                </a:cxn>
                <a:cxn ang="0">
                  <a:pos x="connsiteX1869" y="connsiteY1869"/>
                </a:cxn>
                <a:cxn ang="0">
                  <a:pos x="connsiteX1870" y="connsiteY1870"/>
                </a:cxn>
                <a:cxn ang="0">
                  <a:pos x="connsiteX1871" y="connsiteY1871"/>
                </a:cxn>
                <a:cxn ang="0">
                  <a:pos x="connsiteX1872" y="connsiteY1872"/>
                </a:cxn>
                <a:cxn ang="0">
                  <a:pos x="connsiteX1873" y="connsiteY1873"/>
                </a:cxn>
                <a:cxn ang="0">
                  <a:pos x="connsiteX1874" y="connsiteY1874"/>
                </a:cxn>
                <a:cxn ang="0">
                  <a:pos x="connsiteX1875" y="connsiteY1875"/>
                </a:cxn>
                <a:cxn ang="0">
                  <a:pos x="connsiteX1876" y="connsiteY1876"/>
                </a:cxn>
                <a:cxn ang="0">
                  <a:pos x="connsiteX1877" y="connsiteY1877"/>
                </a:cxn>
                <a:cxn ang="0">
                  <a:pos x="connsiteX1878" y="connsiteY1878"/>
                </a:cxn>
                <a:cxn ang="0">
                  <a:pos x="connsiteX1879" y="connsiteY1879"/>
                </a:cxn>
                <a:cxn ang="0">
                  <a:pos x="connsiteX1880" y="connsiteY1880"/>
                </a:cxn>
                <a:cxn ang="0">
                  <a:pos x="connsiteX1881" y="connsiteY1881"/>
                </a:cxn>
                <a:cxn ang="0">
                  <a:pos x="connsiteX1882" y="connsiteY1882"/>
                </a:cxn>
                <a:cxn ang="0">
                  <a:pos x="connsiteX1883" y="connsiteY1883"/>
                </a:cxn>
                <a:cxn ang="0">
                  <a:pos x="connsiteX1884" y="connsiteY1884"/>
                </a:cxn>
                <a:cxn ang="0">
                  <a:pos x="connsiteX1885" y="connsiteY1885"/>
                </a:cxn>
                <a:cxn ang="0">
                  <a:pos x="connsiteX1886" y="connsiteY1886"/>
                </a:cxn>
                <a:cxn ang="0">
                  <a:pos x="connsiteX1887" y="connsiteY1887"/>
                </a:cxn>
                <a:cxn ang="0">
                  <a:pos x="connsiteX1888" y="connsiteY1888"/>
                </a:cxn>
                <a:cxn ang="0">
                  <a:pos x="connsiteX1889" y="connsiteY1889"/>
                </a:cxn>
                <a:cxn ang="0">
                  <a:pos x="connsiteX1890" y="connsiteY1890"/>
                </a:cxn>
                <a:cxn ang="0">
                  <a:pos x="connsiteX1891" y="connsiteY1891"/>
                </a:cxn>
                <a:cxn ang="0">
                  <a:pos x="connsiteX1892" y="connsiteY1892"/>
                </a:cxn>
                <a:cxn ang="0">
                  <a:pos x="connsiteX1893" y="connsiteY1893"/>
                </a:cxn>
                <a:cxn ang="0">
                  <a:pos x="connsiteX1894" y="connsiteY1894"/>
                </a:cxn>
                <a:cxn ang="0">
                  <a:pos x="connsiteX1895" y="connsiteY1895"/>
                </a:cxn>
                <a:cxn ang="0">
                  <a:pos x="connsiteX1896" y="connsiteY1896"/>
                </a:cxn>
                <a:cxn ang="0">
                  <a:pos x="connsiteX1897" y="connsiteY1897"/>
                </a:cxn>
                <a:cxn ang="0">
                  <a:pos x="connsiteX1898" y="connsiteY1898"/>
                </a:cxn>
                <a:cxn ang="0">
                  <a:pos x="connsiteX1899" y="connsiteY1899"/>
                </a:cxn>
                <a:cxn ang="0">
                  <a:pos x="connsiteX1900" y="connsiteY1900"/>
                </a:cxn>
                <a:cxn ang="0">
                  <a:pos x="connsiteX1901" y="connsiteY1901"/>
                </a:cxn>
                <a:cxn ang="0">
                  <a:pos x="connsiteX1902" y="connsiteY1902"/>
                </a:cxn>
                <a:cxn ang="0">
                  <a:pos x="connsiteX1903" y="connsiteY1903"/>
                </a:cxn>
                <a:cxn ang="0">
                  <a:pos x="connsiteX1904" y="connsiteY1904"/>
                </a:cxn>
                <a:cxn ang="0">
                  <a:pos x="connsiteX1905" y="connsiteY1905"/>
                </a:cxn>
                <a:cxn ang="0">
                  <a:pos x="connsiteX1906" y="connsiteY1906"/>
                </a:cxn>
                <a:cxn ang="0">
                  <a:pos x="connsiteX1907" y="connsiteY1907"/>
                </a:cxn>
                <a:cxn ang="0">
                  <a:pos x="connsiteX1908" y="connsiteY1908"/>
                </a:cxn>
                <a:cxn ang="0">
                  <a:pos x="connsiteX1909" y="connsiteY1909"/>
                </a:cxn>
                <a:cxn ang="0">
                  <a:pos x="connsiteX1910" y="connsiteY1910"/>
                </a:cxn>
                <a:cxn ang="0">
                  <a:pos x="connsiteX1911" y="connsiteY1911"/>
                </a:cxn>
                <a:cxn ang="0">
                  <a:pos x="connsiteX1912" y="connsiteY1912"/>
                </a:cxn>
                <a:cxn ang="0">
                  <a:pos x="connsiteX1913" y="connsiteY1913"/>
                </a:cxn>
                <a:cxn ang="0">
                  <a:pos x="connsiteX1914" y="connsiteY1914"/>
                </a:cxn>
                <a:cxn ang="0">
                  <a:pos x="connsiteX1915" y="connsiteY1915"/>
                </a:cxn>
                <a:cxn ang="0">
                  <a:pos x="connsiteX1916" y="connsiteY1916"/>
                </a:cxn>
                <a:cxn ang="0">
                  <a:pos x="connsiteX1917" y="connsiteY1917"/>
                </a:cxn>
                <a:cxn ang="0">
                  <a:pos x="connsiteX1918" y="connsiteY1918"/>
                </a:cxn>
                <a:cxn ang="0">
                  <a:pos x="connsiteX1919" y="connsiteY1919"/>
                </a:cxn>
                <a:cxn ang="0">
                  <a:pos x="connsiteX1920" y="connsiteY1920"/>
                </a:cxn>
                <a:cxn ang="0">
                  <a:pos x="connsiteX1921" y="connsiteY1921"/>
                </a:cxn>
                <a:cxn ang="0">
                  <a:pos x="connsiteX1922" y="connsiteY1922"/>
                </a:cxn>
                <a:cxn ang="0">
                  <a:pos x="connsiteX1923" y="connsiteY1923"/>
                </a:cxn>
                <a:cxn ang="0">
                  <a:pos x="connsiteX1924" y="connsiteY1924"/>
                </a:cxn>
                <a:cxn ang="0">
                  <a:pos x="connsiteX1925" y="connsiteY1925"/>
                </a:cxn>
                <a:cxn ang="0">
                  <a:pos x="connsiteX1926" y="connsiteY1926"/>
                </a:cxn>
                <a:cxn ang="0">
                  <a:pos x="connsiteX1927" y="connsiteY1927"/>
                </a:cxn>
                <a:cxn ang="0">
                  <a:pos x="connsiteX1928" y="connsiteY1928"/>
                </a:cxn>
                <a:cxn ang="0">
                  <a:pos x="connsiteX1929" y="connsiteY1929"/>
                </a:cxn>
                <a:cxn ang="0">
                  <a:pos x="connsiteX1930" y="connsiteY1930"/>
                </a:cxn>
                <a:cxn ang="0">
                  <a:pos x="connsiteX1931" y="connsiteY1931"/>
                </a:cxn>
                <a:cxn ang="0">
                  <a:pos x="connsiteX1932" y="connsiteY1932"/>
                </a:cxn>
                <a:cxn ang="0">
                  <a:pos x="connsiteX1933" y="connsiteY1933"/>
                </a:cxn>
                <a:cxn ang="0">
                  <a:pos x="connsiteX1934" y="connsiteY1934"/>
                </a:cxn>
                <a:cxn ang="0">
                  <a:pos x="connsiteX1935" y="connsiteY1935"/>
                </a:cxn>
                <a:cxn ang="0">
                  <a:pos x="connsiteX1936" y="connsiteY1936"/>
                </a:cxn>
                <a:cxn ang="0">
                  <a:pos x="connsiteX1937" y="connsiteY1937"/>
                </a:cxn>
                <a:cxn ang="0">
                  <a:pos x="connsiteX1938" y="connsiteY1938"/>
                </a:cxn>
                <a:cxn ang="0">
                  <a:pos x="connsiteX1939" y="connsiteY1939"/>
                </a:cxn>
                <a:cxn ang="0">
                  <a:pos x="connsiteX1940" y="connsiteY1940"/>
                </a:cxn>
                <a:cxn ang="0">
                  <a:pos x="connsiteX1941" y="connsiteY1941"/>
                </a:cxn>
                <a:cxn ang="0">
                  <a:pos x="connsiteX1942" y="connsiteY1942"/>
                </a:cxn>
                <a:cxn ang="0">
                  <a:pos x="connsiteX1943" y="connsiteY1943"/>
                </a:cxn>
                <a:cxn ang="0">
                  <a:pos x="connsiteX1944" y="connsiteY1944"/>
                </a:cxn>
                <a:cxn ang="0">
                  <a:pos x="connsiteX1945" y="connsiteY1945"/>
                </a:cxn>
                <a:cxn ang="0">
                  <a:pos x="connsiteX1946" y="connsiteY1946"/>
                </a:cxn>
                <a:cxn ang="0">
                  <a:pos x="connsiteX1947" y="connsiteY1947"/>
                </a:cxn>
                <a:cxn ang="0">
                  <a:pos x="connsiteX1948" y="connsiteY1948"/>
                </a:cxn>
                <a:cxn ang="0">
                  <a:pos x="connsiteX1949" y="connsiteY1949"/>
                </a:cxn>
                <a:cxn ang="0">
                  <a:pos x="connsiteX1950" y="connsiteY1950"/>
                </a:cxn>
                <a:cxn ang="0">
                  <a:pos x="connsiteX1951" y="connsiteY1951"/>
                </a:cxn>
                <a:cxn ang="0">
                  <a:pos x="connsiteX1952" y="connsiteY1952"/>
                </a:cxn>
                <a:cxn ang="0">
                  <a:pos x="connsiteX1953" y="connsiteY1953"/>
                </a:cxn>
                <a:cxn ang="0">
                  <a:pos x="connsiteX1954" y="connsiteY1954"/>
                </a:cxn>
                <a:cxn ang="0">
                  <a:pos x="connsiteX1955" y="connsiteY1955"/>
                </a:cxn>
                <a:cxn ang="0">
                  <a:pos x="connsiteX1956" y="connsiteY1956"/>
                </a:cxn>
                <a:cxn ang="0">
                  <a:pos x="connsiteX1957" y="connsiteY1957"/>
                </a:cxn>
                <a:cxn ang="0">
                  <a:pos x="connsiteX1958" y="connsiteY1958"/>
                </a:cxn>
                <a:cxn ang="0">
                  <a:pos x="connsiteX1959" y="connsiteY1959"/>
                </a:cxn>
                <a:cxn ang="0">
                  <a:pos x="connsiteX1960" y="connsiteY1960"/>
                </a:cxn>
                <a:cxn ang="0">
                  <a:pos x="connsiteX1961" y="connsiteY1961"/>
                </a:cxn>
                <a:cxn ang="0">
                  <a:pos x="connsiteX1962" y="connsiteY1962"/>
                </a:cxn>
                <a:cxn ang="0">
                  <a:pos x="connsiteX1963" y="connsiteY1963"/>
                </a:cxn>
                <a:cxn ang="0">
                  <a:pos x="connsiteX1964" y="connsiteY1964"/>
                </a:cxn>
                <a:cxn ang="0">
                  <a:pos x="connsiteX1965" y="connsiteY1965"/>
                </a:cxn>
                <a:cxn ang="0">
                  <a:pos x="connsiteX1966" y="connsiteY1966"/>
                </a:cxn>
                <a:cxn ang="0">
                  <a:pos x="connsiteX1967" y="connsiteY1967"/>
                </a:cxn>
                <a:cxn ang="0">
                  <a:pos x="connsiteX1968" y="connsiteY1968"/>
                </a:cxn>
                <a:cxn ang="0">
                  <a:pos x="connsiteX1969" y="connsiteY1969"/>
                </a:cxn>
                <a:cxn ang="0">
                  <a:pos x="connsiteX1970" y="connsiteY1970"/>
                </a:cxn>
                <a:cxn ang="0">
                  <a:pos x="connsiteX1971" y="connsiteY1971"/>
                </a:cxn>
                <a:cxn ang="0">
                  <a:pos x="connsiteX1972" y="connsiteY1972"/>
                </a:cxn>
                <a:cxn ang="0">
                  <a:pos x="connsiteX1973" y="connsiteY1973"/>
                </a:cxn>
                <a:cxn ang="0">
                  <a:pos x="connsiteX1974" y="connsiteY1974"/>
                </a:cxn>
                <a:cxn ang="0">
                  <a:pos x="connsiteX1975" y="connsiteY1975"/>
                </a:cxn>
                <a:cxn ang="0">
                  <a:pos x="connsiteX1976" y="connsiteY1976"/>
                </a:cxn>
                <a:cxn ang="0">
                  <a:pos x="connsiteX1977" y="connsiteY1977"/>
                </a:cxn>
                <a:cxn ang="0">
                  <a:pos x="connsiteX1978" y="connsiteY1978"/>
                </a:cxn>
                <a:cxn ang="0">
                  <a:pos x="connsiteX1979" y="connsiteY1979"/>
                </a:cxn>
                <a:cxn ang="0">
                  <a:pos x="connsiteX1980" y="connsiteY1980"/>
                </a:cxn>
                <a:cxn ang="0">
                  <a:pos x="connsiteX1981" y="connsiteY1981"/>
                </a:cxn>
                <a:cxn ang="0">
                  <a:pos x="connsiteX1982" y="connsiteY1982"/>
                </a:cxn>
                <a:cxn ang="0">
                  <a:pos x="connsiteX1983" y="connsiteY1983"/>
                </a:cxn>
                <a:cxn ang="0">
                  <a:pos x="connsiteX1984" y="connsiteY1984"/>
                </a:cxn>
                <a:cxn ang="0">
                  <a:pos x="connsiteX1985" y="connsiteY1985"/>
                </a:cxn>
                <a:cxn ang="0">
                  <a:pos x="connsiteX1986" y="connsiteY1986"/>
                </a:cxn>
                <a:cxn ang="0">
                  <a:pos x="connsiteX1987" y="connsiteY1987"/>
                </a:cxn>
                <a:cxn ang="0">
                  <a:pos x="connsiteX1988" y="connsiteY1988"/>
                </a:cxn>
                <a:cxn ang="0">
                  <a:pos x="connsiteX1989" y="connsiteY1989"/>
                </a:cxn>
                <a:cxn ang="0">
                  <a:pos x="connsiteX1990" y="connsiteY1990"/>
                </a:cxn>
                <a:cxn ang="0">
                  <a:pos x="connsiteX1991" y="connsiteY1991"/>
                </a:cxn>
                <a:cxn ang="0">
                  <a:pos x="connsiteX1992" y="connsiteY1992"/>
                </a:cxn>
                <a:cxn ang="0">
                  <a:pos x="connsiteX1993" y="connsiteY1993"/>
                </a:cxn>
                <a:cxn ang="0">
                  <a:pos x="connsiteX1994" y="connsiteY1994"/>
                </a:cxn>
                <a:cxn ang="0">
                  <a:pos x="connsiteX1995" y="connsiteY1995"/>
                </a:cxn>
                <a:cxn ang="0">
                  <a:pos x="connsiteX1996" y="connsiteY1996"/>
                </a:cxn>
                <a:cxn ang="0">
                  <a:pos x="connsiteX1997" y="connsiteY1997"/>
                </a:cxn>
                <a:cxn ang="0">
                  <a:pos x="connsiteX1998" y="connsiteY1998"/>
                </a:cxn>
                <a:cxn ang="0">
                  <a:pos x="connsiteX1999" y="connsiteY1999"/>
                </a:cxn>
                <a:cxn ang="0">
                  <a:pos x="connsiteX2000" y="connsiteY2000"/>
                </a:cxn>
                <a:cxn ang="0">
                  <a:pos x="connsiteX2001" y="connsiteY2001"/>
                </a:cxn>
                <a:cxn ang="0">
                  <a:pos x="connsiteX2002" y="connsiteY2002"/>
                </a:cxn>
                <a:cxn ang="0">
                  <a:pos x="connsiteX2003" y="connsiteY2003"/>
                </a:cxn>
                <a:cxn ang="0">
                  <a:pos x="connsiteX2004" y="connsiteY2004"/>
                </a:cxn>
                <a:cxn ang="0">
                  <a:pos x="connsiteX2005" y="connsiteY2005"/>
                </a:cxn>
                <a:cxn ang="0">
                  <a:pos x="connsiteX2006" y="connsiteY2006"/>
                </a:cxn>
                <a:cxn ang="0">
                  <a:pos x="connsiteX2007" y="connsiteY2007"/>
                </a:cxn>
                <a:cxn ang="0">
                  <a:pos x="connsiteX2008" y="connsiteY2008"/>
                </a:cxn>
                <a:cxn ang="0">
                  <a:pos x="connsiteX2009" y="connsiteY2009"/>
                </a:cxn>
                <a:cxn ang="0">
                  <a:pos x="connsiteX2010" y="connsiteY2010"/>
                </a:cxn>
                <a:cxn ang="0">
                  <a:pos x="connsiteX2011" y="connsiteY2011"/>
                </a:cxn>
                <a:cxn ang="0">
                  <a:pos x="connsiteX2012" y="connsiteY2012"/>
                </a:cxn>
                <a:cxn ang="0">
                  <a:pos x="connsiteX2013" y="connsiteY2013"/>
                </a:cxn>
                <a:cxn ang="0">
                  <a:pos x="connsiteX2014" y="connsiteY2014"/>
                </a:cxn>
                <a:cxn ang="0">
                  <a:pos x="connsiteX2015" y="connsiteY2015"/>
                </a:cxn>
                <a:cxn ang="0">
                  <a:pos x="connsiteX2016" y="connsiteY2016"/>
                </a:cxn>
                <a:cxn ang="0">
                  <a:pos x="connsiteX2017" y="connsiteY2017"/>
                </a:cxn>
                <a:cxn ang="0">
                  <a:pos x="connsiteX2018" y="connsiteY2018"/>
                </a:cxn>
                <a:cxn ang="0">
                  <a:pos x="connsiteX2019" y="connsiteY2019"/>
                </a:cxn>
                <a:cxn ang="0">
                  <a:pos x="connsiteX2020" y="connsiteY2020"/>
                </a:cxn>
                <a:cxn ang="0">
                  <a:pos x="connsiteX2021" y="connsiteY2021"/>
                </a:cxn>
                <a:cxn ang="0">
                  <a:pos x="connsiteX2022" y="connsiteY2022"/>
                </a:cxn>
                <a:cxn ang="0">
                  <a:pos x="connsiteX2023" y="connsiteY2023"/>
                </a:cxn>
                <a:cxn ang="0">
                  <a:pos x="connsiteX2024" y="connsiteY2024"/>
                </a:cxn>
                <a:cxn ang="0">
                  <a:pos x="connsiteX2025" y="connsiteY2025"/>
                </a:cxn>
                <a:cxn ang="0">
                  <a:pos x="connsiteX2026" y="connsiteY2026"/>
                </a:cxn>
                <a:cxn ang="0">
                  <a:pos x="connsiteX2027" y="connsiteY2027"/>
                </a:cxn>
                <a:cxn ang="0">
                  <a:pos x="connsiteX2028" y="connsiteY2028"/>
                </a:cxn>
                <a:cxn ang="0">
                  <a:pos x="connsiteX2029" y="connsiteY2029"/>
                </a:cxn>
                <a:cxn ang="0">
                  <a:pos x="connsiteX2030" y="connsiteY2030"/>
                </a:cxn>
                <a:cxn ang="0">
                  <a:pos x="connsiteX2031" y="connsiteY2031"/>
                </a:cxn>
                <a:cxn ang="0">
                  <a:pos x="connsiteX2032" y="connsiteY2032"/>
                </a:cxn>
                <a:cxn ang="0">
                  <a:pos x="connsiteX2033" y="connsiteY2033"/>
                </a:cxn>
                <a:cxn ang="0">
                  <a:pos x="connsiteX2034" y="connsiteY2034"/>
                </a:cxn>
                <a:cxn ang="0">
                  <a:pos x="connsiteX2035" y="connsiteY2035"/>
                </a:cxn>
                <a:cxn ang="0">
                  <a:pos x="connsiteX2036" y="connsiteY2036"/>
                </a:cxn>
                <a:cxn ang="0">
                  <a:pos x="connsiteX2037" y="connsiteY2037"/>
                </a:cxn>
                <a:cxn ang="0">
                  <a:pos x="connsiteX2038" y="connsiteY2038"/>
                </a:cxn>
                <a:cxn ang="0">
                  <a:pos x="connsiteX2039" y="connsiteY2039"/>
                </a:cxn>
                <a:cxn ang="0">
                  <a:pos x="connsiteX2040" y="connsiteY2040"/>
                </a:cxn>
                <a:cxn ang="0">
                  <a:pos x="connsiteX2041" y="connsiteY2041"/>
                </a:cxn>
                <a:cxn ang="0">
                  <a:pos x="connsiteX2042" y="connsiteY2042"/>
                </a:cxn>
                <a:cxn ang="0">
                  <a:pos x="connsiteX2043" y="connsiteY2043"/>
                </a:cxn>
                <a:cxn ang="0">
                  <a:pos x="connsiteX2044" y="connsiteY2044"/>
                </a:cxn>
                <a:cxn ang="0">
                  <a:pos x="connsiteX2045" y="connsiteY2045"/>
                </a:cxn>
                <a:cxn ang="0">
                  <a:pos x="connsiteX2046" y="connsiteY2046"/>
                </a:cxn>
                <a:cxn ang="0">
                  <a:pos x="connsiteX2047" y="connsiteY2047"/>
                </a:cxn>
                <a:cxn ang="0">
                  <a:pos x="connsiteX2048" y="connsiteY2048"/>
                </a:cxn>
                <a:cxn ang="0">
                  <a:pos x="connsiteX2049" y="connsiteY2049"/>
                </a:cxn>
                <a:cxn ang="0">
                  <a:pos x="connsiteX2050" y="connsiteY2050"/>
                </a:cxn>
                <a:cxn ang="0">
                  <a:pos x="connsiteX2051" y="connsiteY2051"/>
                </a:cxn>
                <a:cxn ang="0">
                  <a:pos x="connsiteX2052" y="connsiteY2052"/>
                </a:cxn>
                <a:cxn ang="0">
                  <a:pos x="connsiteX2053" y="connsiteY2053"/>
                </a:cxn>
                <a:cxn ang="0">
                  <a:pos x="connsiteX2054" y="connsiteY2054"/>
                </a:cxn>
                <a:cxn ang="0">
                  <a:pos x="connsiteX2055" y="connsiteY2055"/>
                </a:cxn>
                <a:cxn ang="0">
                  <a:pos x="connsiteX2056" y="connsiteY2056"/>
                </a:cxn>
                <a:cxn ang="0">
                  <a:pos x="connsiteX2057" y="connsiteY2057"/>
                </a:cxn>
                <a:cxn ang="0">
                  <a:pos x="connsiteX2058" y="connsiteY2058"/>
                </a:cxn>
                <a:cxn ang="0">
                  <a:pos x="connsiteX2059" y="connsiteY2059"/>
                </a:cxn>
                <a:cxn ang="0">
                  <a:pos x="connsiteX2060" y="connsiteY2060"/>
                </a:cxn>
                <a:cxn ang="0">
                  <a:pos x="connsiteX2061" y="connsiteY2061"/>
                </a:cxn>
                <a:cxn ang="0">
                  <a:pos x="connsiteX2062" y="connsiteY2062"/>
                </a:cxn>
                <a:cxn ang="0">
                  <a:pos x="connsiteX2063" y="connsiteY2063"/>
                </a:cxn>
                <a:cxn ang="0">
                  <a:pos x="connsiteX2064" y="connsiteY2064"/>
                </a:cxn>
                <a:cxn ang="0">
                  <a:pos x="connsiteX2065" y="connsiteY2065"/>
                </a:cxn>
                <a:cxn ang="0">
                  <a:pos x="connsiteX2066" y="connsiteY2066"/>
                </a:cxn>
                <a:cxn ang="0">
                  <a:pos x="connsiteX2067" y="connsiteY2067"/>
                </a:cxn>
                <a:cxn ang="0">
                  <a:pos x="connsiteX2068" y="connsiteY2068"/>
                </a:cxn>
                <a:cxn ang="0">
                  <a:pos x="connsiteX2069" y="connsiteY2069"/>
                </a:cxn>
                <a:cxn ang="0">
                  <a:pos x="connsiteX2070" y="connsiteY2070"/>
                </a:cxn>
                <a:cxn ang="0">
                  <a:pos x="connsiteX2071" y="connsiteY2071"/>
                </a:cxn>
                <a:cxn ang="0">
                  <a:pos x="connsiteX2072" y="connsiteY2072"/>
                </a:cxn>
                <a:cxn ang="0">
                  <a:pos x="connsiteX2073" y="connsiteY2073"/>
                </a:cxn>
                <a:cxn ang="0">
                  <a:pos x="connsiteX2074" y="connsiteY2074"/>
                </a:cxn>
                <a:cxn ang="0">
                  <a:pos x="connsiteX2075" y="connsiteY2075"/>
                </a:cxn>
                <a:cxn ang="0">
                  <a:pos x="connsiteX2076" y="connsiteY2076"/>
                </a:cxn>
                <a:cxn ang="0">
                  <a:pos x="connsiteX2077" y="connsiteY2077"/>
                </a:cxn>
                <a:cxn ang="0">
                  <a:pos x="connsiteX2078" y="connsiteY2078"/>
                </a:cxn>
                <a:cxn ang="0">
                  <a:pos x="connsiteX2079" y="connsiteY2079"/>
                </a:cxn>
                <a:cxn ang="0">
                  <a:pos x="connsiteX2080" y="connsiteY2080"/>
                </a:cxn>
                <a:cxn ang="0">
                  <a:pos x="connsiteX2081" y="connsiteY2081"/>
                </a:cxn>
                <a:cxn ang="0">
                  <a:pos x="connsiteX2082" y="connsiteY2082"/>
                </a:cxn>
                <a:cxn ang="0">
                  <a:pos x="connsiteX2083" y="connsiteY2083"/>
                </a:cxn>
                <a:cxn ang="0">
                  <a:pos x="connsiteX2084" y="connsiteY2084"/>
                </a:cxn>
                <a:cxn ang="0">
                  <a:pos x="connsiteX2085" y="connsiteY2085"/>
                </a:cxn>
                <a:cxn ang="0">
                  <a:pos x="connsiteX2086" y="connsiteY2086"/>
                </a:cxn>
                <a:cxn ang="0">
                  <a:pos x="connsiteX2087" y="connsiteY2087"/>
                </a:cxn>
                <a:cxn ang="0">
                  <a:pos x="connsiteX2088" y="connsiteY2088"/>
                </a:cxn>
                <a:cxn ang="0">
                  <a:pos x="connsiteX2089" y="connsiteY2089"/>
                </a:cxn>
                <a:cxn ang="0">
                  <a:pos x="connsiteX2090" y="connsiteY2090"/>
                </a:cxn>
                <a:cxn ang="0">
                  <a:pos x="connsiteX2091" y="connsiteY2091"/>
                </a:cxn>
                <a:cxn ang="0">
                  <a:pos x="connsiteX2092" y="connsiteY2092"/>
                </a:cxn>
                <a:cxn ang="0">
                  <a:pos x="connsiteX2093" y="connsiteY2093"/>
                </a:cxn>
                <a:cxn ang="0">
                  <a:pos x="connsiteX2094" y="connsiteY2094"/>
                </a:cxn>
                <a:cxn ang="0">
                  <a:pos x="connsiteX2095" y="connsiteY2095"/>
                </a:cxn>
                <a:cxn ang="0">
                  <a:pos x="connsiteX2096" y="connsiteY2096"/>
                </a:cxn>
                <a:cxn ang="0">
                  <a:pos x="connsiteX2097" y="connsiteY2097"/>
                </a:cxn>
                <a:cxn ang="0">
                  <a:pos x="connsiteX2098" y="connsiteY2098"/>
                </a:cxn>
                <a:cxn ang="0">
                  <a:pos x="connsiteX2099" y="connsiteY2099"/>
                </a:cxn>
                <a:cxn ang="0">
                  <a:pos x="connsiteX2100" y="connsiteY2100"/>
                </a:cxn>
                <a:cxn ang="0">
                  <a:pos x="connsiteX2101" y="connsiteY2101"/>
                </a:cxn>
                <a:cxn ang="0">
                  <a:pos x="connsiteX2102" y="connsiteY2102"/>
                </a:cxn>
                <a:cxn ang="0">
                  <a:pos x="connsiteX2103" y="connsiteY2103"/>
                </a:cxn>
                <a:cxn ang="0">
                  <a:pos x="connsiteX2104" y="connsiteY2104"/>
                </a:cxn>
                <a:cxn ang="0">
                  <a:pos x="connsiteX2105" y="connsiteY2105"/>
                </a:cxn>
                <a:cxn ang="0">
                  <a:pos x="connsiteX2106" y="connsiteY2106"/>
                </a:cxn>
                <a:cxn ang="0">
                  <a:pos x="connsiteX2107" y="connsiteY2107"/>
                </a:cxn>
                <a:cxn ang="0">
                  <a:pos x="connsiteX2108" y="connsiteY2108"/>
                </a:cxn>
                <a:cxn ang="0">
                  <a:pos x="connsiteX2109" y="connsiteY2109"/>
                </a:cxn>
                <a:cxn ang="0">
                  <a:pos x="connsiteX2110" y="connsiteY2110"/>
                </a:cxn>
                <a:cxn ang="0">
                  <a:pos x="connsiteX2111" y="connsiteY2111"/>
                </a:cxn>
                <a:cxn ang="0">
                  <a:pos x="connsiteX2112" y="connsiteY2112"/>
                </a:cxn>
                <a:cxn ang="0">
                  <a:pos x="connsiteX2113" y="connsiteY2113"/>
                </a:cxn>
                <a:cxn ang="0">
                  <a:pos x="connsiteX2114" y="connsiteY2114"/>
                </a:cxn>
                <a:cxn ang="0">
                  <a:pos x="connsiteX2115" y="connsiteY2115"/>
                </a:cxn>
                <a:cxn ang="0">
                  <a:pos x="connsiteX2116" y="connsiteY2116"/>
                </a:cxn>
                <a:cxn ang="0">
                  <a:pos x="connsiteX2117" y="connsiteY2117"/>
                </a:cxn>
                <a:cxn ang="0">
                  <a:pos x="connsiteX2118" y="connsiteY2118"/>
                </a:cxn>
                <a:cxn ang="0">
                  <a:pos x="connsiteX2119" y="connsiteY2119"/>
                </a:cxn>
                <a:cxn ang="0">
                  <a:pos x="connsiteX2120" y="connsiteY2120"/>
                </a:cxn>
                <a:cxn ang="0">
                  <a:pos x="connsiteX2121" y="connsiteY2121"/>
                </a:cxn>
                <a:cxn ang="0">
                  <a:pos x="connsiteX2122" y="connsiteY2122"/>
                </a:cxn>
                <a:cxn ang="0">
                  <a:pos x="connsiteX2123" y="connsiteY2123"/>
                </a:cxn>
                <a:cxn ang="0">
                  <a:pos x="connsiteX2124" y="connsiteY2124"/>
                </a:cxn>
                <a:cxn ang="0">
                  <a:pos x="connsiteX2125" y="connsiteY2125"/>
                </a:cxn>
                <a:cxn ang="0">
                  <a:pos x="connsiteX2126" y="connsiteY2126"/>
                </a:cxn>
                <a:cxn ang="0">
                  <a:pos x="connsiteX2127" y="connsiteY2127"/>
                </a:cxn>
                <a:cxn ang="0">
                  <a:pos x="connsiteX2128" y="connsiteY2128"/>
                </a:cxn>
                <a:cxn ang="0">
                  <a:pos x="connsiteX2129" y="connsiteY2129"/>
                </a:cxn>
                <a:cxn ang="0">
                  <a:pos x="connsiteX2130" y="connsiteY2130"/>
                </a:cxn>
                <a:cxn ang="0">
                  <a:pos x="connsiteX2131" y="connsiteY2131"/>
                </a:cxn>
                <a:cxn ang="0">
                  <a:pos x="connsiteX2132" y="connsiteY2132"/>
                </a:cxn>
                <a:cxn ang="0">
                  <a:pos x="connsiteX2133" y="connsiteY2133"/>
                </a:cxn>
                <a:cxn ang="0">
                  <a:pos x="connsiteX2134" y="connsiteY2134"/>
                </a:cxn>
                <a:cxn ang="0">
                  <a:pos x="connsiteX2135" y="connsiteY2135"/>
                </a:cxn>
                <a:cxn ang="0">
                  <a:pos x="connsiteX2136" y="connsiteY2136"/>
                </a:cxn>
                <a:cxn ang="0">
                  <a:pos x="connsiteX2137" y="connsiteY2137"/>
                </a:cxn>
                <a:cxn ang="0">
                  <a:pos x="connsiteX2138" y="connsiteY2138"/>
                </a:cxn>
                <a:cxn ang="0">
                  <a:pos x="connsiteX2139" y="connsiteY2139"/>
                </a:cxn>
                <a:cxn ang="0">
                  <a:pos x="connsiteX2140" y="connsiteY2140"/>
                </a:cxn>
                <a:cxn ang="0">
                  <a:pos x="connsiteX2141" y="connsiteY2141"/>
                </a:cxn>
                <a:cxn ang="0">
                  <a:pos x="connsiteX2142" y="connsiteY2142"/>
                </a:cxn>
                <a:cxn ang="0">
                  <a:pos x="connsiteX2143" y="connsiteY2143"/>
                </a:cxn>
                <a:cxn ang="0">
                  <a:pos x="connsiteX2144" y="connsiteY2144"/>
                </a:cxn>
                <a:cxn ang="0">
                  <a:pos x="connsiteX2145" y="connsiteY2145"/>
                </a:cxn>
                <a:cxn ang="0">
                  <a:pos x="connsiteX2146" y="connsiteY2146"/>
                </a:cxn>
                <a:cxn ang="0">
                  <a:pos x="connsiteX2147" y="connsiteY2147"/>
                </a:cxn>
                <a:cxn ang="0">
                  <a:pos x="connsiteX2148" y="connsiteY2148"/>
                </a:cxn>
                <a:cxn ang="0">
                  <a:pos x="connsiteX2149" y="connsiteY2149"/>
                </a:cxn>
                <a:cxn ang="0">
                  <a:pos x="connsiteX2150" y="connsiteY2150"/>
                </a:cxn>
                <a:cxn ang="0">
                  <a:pos x="connsiteX2151" y="connsiteY2151"/>
                </a:cxn>
                <a:cxn ang="0">
                  <a:pos x="connsiteX2152" y="connsiteY2152"/>
                </a:cxn>
                <a:cxn ang="0">
                  <a:pos x="connsiteX2153" y="connsiteY2153"/>
                </a:cxn>
                <a:cxn ang="0">
                  <a:pos x="connsiteX2154" y="connsiteY2154"/>
                </a:cxn>
                <a:cxn ang="0">
                  <a:pos x="connsiteX2155" y="connsiteY2155"/>
                </a:cxn>
                <a:cxn ang="0">
                  <a:pos x="connsiteX2156" y="connsiteY2156"/>
                </a:cxn>
                <a:cxn ang="0">
                  <a:pos x="connsiteX2157" y="connsiteY2157"/>
                </a:cxn>
                <a:cxn ang="0">
                  <a:pos x="connsiteX2158" y="connsiteY2158"/>
                </a:cxn>
                <a:cxn ang="0">
                  <a:pos x="connsiteX2159" y="connsiteY2159"/>
                </a:cxn>
                <a:cxn ang="0">
                  <a:pos x="connsiteX2160" y="connsiteY2160"/>
                </a:cxn>
                <a:cxn ang="0">
                  <a:pos x="connsiteX2161" y="connsiteY2161"/>
                </a:cxn>
                <a:cxn ang="0">
                  <a:pos x="connsiteX2162" y="connsiteY2162"/>
                </a:cxn>
                <a:cxn ang="0">
                  <a:pos x="connsiteX2163" y="connsiteY2163"/>
                </a:cxn>
                <a:cxn ang="0">
                  <a:pos x="connsiteX2164" y="connsiteY2164"/>
                </a:cxn>
                <a:cxn ang="0">
                  <a:pos x="connsiteX2165" y="connsiteY2165"/>
                </a:cxn>
                <a:cxn ang="0">
                  <a:pos x="connsiteX2166" y="connsiteY2166"/>
                </a:cxn>
                <a:cxn ang="0">
                  <a:pos x="connsiteX2167" y="connsiteY2167"/>
                </a:cxn>
                <a:cxn ang="0">
                  <a:pos x="connsiteX2168" y="connsiteY2168"/>
                </a:cxn>
                <a:cxn ang="0">
                  <a:pos x="connsiteX2169" y="connsiteY2169"/>
                </a:cxn>
                <a:cxn ang="0">
                  <a:pos x="connsiteX2170" y="connsiteY2170"/>
                </a:cxn>
                <a:cxn ang="0">
                  <a:pos x="connsiteX2171" y="connsiteY2171"/>
                </a:cxn>
                <a:cxn ang="0">
                  <a:pos x="connsiteX2172" y="connsiteY2172"/>
                </a:cxn>
                <a:cxn ang="0">
                  <a:pos x="connsiteX2173" y="connsiteY2173"/>
                </a:cxn>
                <a:cxn ang="0">
                  <a:pos x="connsiteX2174" y="connsiteY2174"/>
                </a:cxn>
                <a:cxn ang="0">
                  <a:pos x="connsiteX2175" y="connsiteY2175"/>
                </a:cxn>
                <a:cxn ang="0">
                  <a:pos x="connsiteX2176" y="connsiteY2176"/>
                </a:cxn>
                <a:cxn ang="0">
                  <a:pos x="connsiteX2177" y="connsiteY2177"/>
                </a:cxn>
                <a:cxn ang="0">
                  <a:pos x="connsiteX2178" y="connsiteY2178"/>
                </a:cxn>
                <a:cxn ang="0">
                  <a:pos x="connsiteX2179" y="connsiteY2179"/>
                </a:cxn>
                <a:cxn ang="0">
                  <a:pos x="connsiteX2180" y="connsiteY2180"/>
                </a:cxn>
                <a:cxn ang="0">
                  <a:pos x="connsiteX2181" y="connsiteY2181"/>
                </a:cxn>
                <a:cxn ang="0">
                  <a:pos x="connsiteX2182" y="connsiteY2182"/>
                </a:cxn>
                <a:cxn ang="0">
                  <a:pos x="connsiteX2183" y="connsiteY2183"/>
                </a:cxn>
                <a:cxn ang="0">
                  <a:pos x="connsiteX2184" y="connsiteY2184"/>
                </a:cxn>
                <a:cxn ang="0">
                  <a:pos x="connsiteX2185" y="connsiteY2185"/>
                </a:cxn>
                <a:cxn ang="0">
                  <a:pos x="connsiteX2186" y="connsiteY2186"/>
                </a:cxn>
                <a:cxn ang="0">
                  <a:pos x="connsiteX2187" y="connsiteY2187"/>
                </a:cxn>
                <a:cxn ang="0">
                  <a:pos x="connsiteX2188" y="connsiteY2188"/>
                </a:cxn>
                <a:cxn ang="0">
                  <a:pos x="connsiteX2189" y="connsiteY2189"/>
                </a:cxn>
                <a:cxn ang="0">
                  <a:pos x="connsiteX2190" y="connsiteY2190"/>
                </a:cxn>
                <a:cxn ang="0">
                  <a:pos x="connsiteX2191" y="connsiteY2191"/>
                </a:cxn>
                <a:cxn ang="0">
                  <a:pos x="connsiteX2192" y="connsiteY2192"/>
                </a:cxn>
                <a:cxn ang="0">
                  <a:pos x="connsiteX2193" y="connsiteY2193"/>
                </a:cxn>
                <a:cxn ang="0">
                  <a:pos x="connsiteX2194" y="connsiteY2194"/>
                </a:cxn>
                <a:cxn ang="0">
                  <a:pos x="connsiteX2195" y="connsiteY2195"/>
                </a:cxn>
                <a:cxn ang="0">
                  <a:pos x="connsiteX2196" y="connsiteY2196"/>
                </a:cxn>
                <a:cxn ang="0">
                  <a:pos x="connsiteX2197" y="connsiteY2197"/>
                </a:cxn>
                <a:cxn ang="0">
                  <a:pos x="connsiteX2198" y="connsiteY2198"/>
                </a:cxn>
                <a:cxn ang="0">
                  <a:pos x="connsiteX2199" y="connsiteY2199"/>
                </a:cxn>
                <a:cxn ang="0">
                  <a:pos x="connsiteX2200" y="connsiteY2200"/>
                </a:cxn>
                <a:cxn ang="0">
                  <a:pos x="connsiteX2201" y="connsiteY2201"/>
                </a:cxn>
                <a:cxn ang="0">
                  <a:pos x="connsiteX2202" y="connsiteY2202"/>
                </a:cxn>
                <a:cxn ang="0">
                  <a:pos x="connsiteX2203" y="connsiteY2203"/>
                </a:cxn>
                <a:cxn ang="0">
                  <a:pos x="connsiteX2204" y="connsiteY2204"/>
                </a:cxn>
                <a:cxn ang="0">
                  <a:pos x="connsiteX2205" y="connsiteY2205"/>
                </a:cxn>
                <a:cxn ang="0">
                  <a:pos x="connsiteX2206" y="connsiteY2206"/>
                </a:cxn>
                <a:cxn ang="0">
                  <a:pos x="connsiteX2207" y="connsiteY2207"/>
                </a:cxn>
                <a:cxn ang="0">
                  <a:pos x="connsiteX2208" y="connsiteY2208"/>
                </a:cxn>
                <a:cxn ang="0">
                  <a:pos x="connsiteX2209" y="connsiteY2209"/>
                </a:cxn>
                <a:cxn ang="0">
                  <a:pos x="connsiteX2210" y="connsiteY2210"/>
                </a:cxn>
                <a:cxn ang="0">
                  <a:pos x="connsiteX2211" y="connsiteY2211"/>
                </a:cxn>
                <a:cxn ang="0">
                  <a:pos x="connsiteX2212" y="connsiteY2212"/>
                </a:cxn>
                <a:cxn ang="0">
                  <a:pos x="connsiteX2213" y="connsiteY2213"/>
                </a:cxn>
                <a:cxn ang="0">
                  <a:pos x="connsiteX2214" y="connsiteY2214"/>
                </a:cxn>
                <a:cxn ang="0">
                  <a:pos x="connsiteX2215" y="connsiteY2215"/>
                </a:cxn>
                <a:cxn ang="0">
                  <a:pos x="connsiteX2216" y="connsiteY2216"/>
                </a:cxn>
                <a:cxn ang="0">
                  <a:pos x="connsiteX2217" y="connsiteY2217"/>
                </a:cxn>
                <a:cxn ang="0">
                  <a:pos x="connsiteX2218" y="connsiteY2218"/>
                </a:cxn>
                <a:cxn ang="0">
                  <a:pos x="connsiteX2219" y="connsiteY2219"/>
                </a:cxn>
                <a:cxn ang="0">
                  <a:pos x="connsiteX2220" y="connsiteY2220"/>
                </a:cxn>
                <a:cxn ang="0">
                  <a:pos x="connsiteX2221" y="connsiteY2221"/>
                </a:cxn>
                <a:cxn ang="0">
                  <a:pos x="connsiteX2222" y="connsiteY2222"/>
                </a:cxn>
                <a:cxn ang="0">
                  <a:pos x="connsiteX2223" y="connsiteY2223"/>
                </a:cxn>
                <a:cxn ang="0">
                  <a:pos x="connsiteX2224" y="connsiteY2224"/>
                </a:cxn>
                <a:cxn ang="0">
                  <a:pos x="connsiteX2225" y="connsiteY2225"/>
                </a:cxn>
                <a:cxn ang="0">
                  <a:pos x="connsiteX2226" y="connsiteY2226"/>
                </a:cxn>
                <a:cxn ang="0">
                  <a:pos x="connsiteX2227" y="connsiteY2227"/>
                </a:cxn>
                <a:cxn ang="0">
                  <a:pos x="connsiteX2228" y="connsiteY2228"/>
                </a:cxn>
                <a:cxn ang="0">
                  <a:pos x="connsiteX2229" y="connsiteY2229"/>
                </a:cxn>
                <a:cxn ang="0">
                  <a:pos x="connsiteX2230" y="connsiteY2230"/>
                </a:cxn>
                <a:cxn ang="0">
                  <a:pos x="connsiteX2231" y="connsiteY2231"/>
                </a:cxn>
                <a:cxn ang="0">
                  <a:pos x="connsiteX2232" y="connsiteY2232"/>
                </a:cxn>
                <a:cxn ang="0">
                  <a:pos x="connsiteX2233" y="connsiteY2233"/>
                </a:cxn>
                <a:cxn ang="0">
                  <a:pos x="connsiteX2234" y="connsiteY2234"/>
                </a:cxn>
                <a:cxn ang="0">
                  <a:pos x="connsiteX2235" y="connsiteY2235"/>
                </a:cxn>
                <a:cxn ang="0">
                  <a:pos x="connsiteX2236" y="connsiteY2236"/>
                </a:cxn>
                <a:cxn ang="0">
                  <a:pos x="connsiteX2237" y="connsiteY2237"/>
                </a:cxn>
                <a:cxn ang="0">
                  <a:pos x="connsiteX2238" y="connsiteY2238"/>
                </a:cxn>
                <a:cxn ang="0">
                  <a:pos x="connsiteX2239" y="connsiteY2239"/>
                </a:cxn>
                <a:cxn ang="0">
                  <a:pos x="connsiteX2240" y="connsiteY2240"/>
                </a:cxn>
                <a:cxn ang="0">
                  <a:pos x="connsiteX2241" y="connsiteY2241"/>
                </a:cxn>
                <a:cxn ang="0">
                  <a:pos x="connsiteX2242" y="connsiteY2242"/>
                </a:cxn>
                <a:cxn ang="0">
                  <a:pos x="connsiteX2243" y="connsiteY2243"/>
                </a:cxn>
                <a:cxn ang="0">
                  <a:pos x="connsiteX2244" y="connsiteY2244"/>
                </a:cxn>
                <a:cxn ang="0">
                  <a:pos x="connsiteX2245" y="connsiteY2245"/>
                </a:cxn>
                <a:cxn ang="0">
                  <a:pos x="connsiteX2246" y="connsiteY2246"/>
                </a:cxn>
                <a:cxn ang="0">
                  <a:pos x="connsiteX2247" y="connsiteY2247"/>
                </a:cxn>
                <a:cxn ang="0">
                  <a:pos x="connsiteX2248" y="connsiteY2248"/>
                </a:cxn>
                <a:cxn ang="0">
                  <a:pos x="connsiteX2249" y="connsiteY2249"/>
                </a:cxn>
                <a:cxn ang="0">
                  <a:pos x="connsiteX2250" y="connsiteY2250"/>
                </a:cxn>
                <a:cxn ang="0">
                  <a:pos x="connsiteX2251" y="connsiteY2251"/>
                </a:cxn>
                <a:cxn ang="0">
                  <a:pos x="connsiteX2252" y="connsiteY2252"/>
                </a:cxn>
                <a:cxn ang="0">
                  <a:pos x="connsiteX2253" y="connsiteY2253"/>
                </a:cxn>
                <a:cxn ang="0">
                  <a:pos x="connsiteX2254" y="connsiteY2254"/>
                </a:cxn>
                <a:cxn ang="0">
                  <a:pos x="connsiteX2255" y="connsiteY2255"/>
                </a:cxn>
                <a:cxn ang="0">
                  <a:pos x="connsiteX2256" y="connsiteY2256"/>
                </a:cxn>
                <a:cxn ang="0">
                  <a:pos x="connsiteX2257" y="connsiteY2257"/>
                </a:cxn>
                <a:cxn ang="0">
                  <a:pos x="connsiteX2258" y="connsiteY2258"/>
                </a:cxn>
                <a:cxn ang="0">
                  <a:pos x="connsiteX2259" y="connsiteY2259"/>
                </a:cxn>
                <a:cxn ang="0">
                  <a:pos x="connsiteX2260" y="connsiteY2260"/>
                </a:cxn>
                <a:cxn ang="0">
                  <a:pos x="connsiteX2261" y="connsiteY2261"/>
                </a:cxn>
                <a:cxn ang="0">
                  <a:pos x="connsiteX2262" y="connsiteY2262"/>
                </a:cxn>
                <a:cxn ang="0">
                  <a:pos x="connsiteX2263" y="connsiteY2263"/>
                </a:cxn>
                <a:cxn ang="0">
                  <a:pos x="connsiteX2264" y="connsiteY2264"/>
                </a:cxn>
                <a:cxn ang="0">
                  <a:pos x="connsiteX2265" y="connsiteY2265"/>
                </a:cxn>
                <a:cxn ang="0">
                  <a:pos x="connsiteX2266" y="connsiteY2266"/>
                </a:cxn>
                <a:cxn ang="0">
                  <a:pos x="connsiteX2267" y="connsiteY2267"/>
                </a:cxn>
                <a:cxn ang="0">
                  <a:pos x="connsiteX2268" y="connsiteY2268"/>
                </a:cxn>
                <a:cxn ang="0">
                  <a:pos x="connsiteX2269" y="connsiteY2269"/>
                </a:cxn>
                <a:cxn ang="0">
                  <a:pos x="connsiteX2270" y="connsiteY2270"/>
                </a:cxn>
                <a:cxn ang="0">
                  <a:pos x="connsiteX2271" y="connsiteY2271"/>
                </a:cxn>
                <a:cxn ang="0">
                  <a:pos x="connsiteX2272" y="connsiteY2272"/>
                </a:cxn>
                <a:cxn ang="0">
                  <a:pos x="connsiteX2273" y="connsiteY2273"/>
                </a:cxn>
                <a:cxn ang="0">
                  <a:pos x="connsiteX2274" y="connsiteY2274"/>
                </a:cxn>
                <a:cxn ang="0">
                  <a:pos x="connsiteX2275" y="connsiteY2275"/>
                </a:cxn>
                <a:cxn ang="0">
                  <a:pos x="connsiteX2276" y="connsiteY2276"/>
                </a:cxn>
                <a:cxn ang="0">
                  <a:pos x="connsiteX2277" y="connsiteY2277"/>
                </a:cxn>
                <a:cxn ang="0">
                  <a:pos x="connsiteX2278" y="connsiteY2278"/>
                </a:cxn>
                <a:cxn ang="0">
                  <a:pos x="connsiteX2279" y="connsiteY2279"/>
                </a:cxn>
                <a:cxn ang="0">
                  <a:pos x="connsiteX2280" y="connsiteY2280"/>
                </a:cxn>
                <a:cxn ang="0">
                  <a:pos x="connsiteX2281" y="connsiteY2281"/>
                </a:cxn>
                <a:cxn ang="0">
                  <a:pos x="connsiteX2282" y="connsiteY2282"/>
                </a:cxn>
                <a:cxn ang="0">
                  <a:pos x="connsiteX2283" y="connsiteY2283"/>
                </a:cxn>
                <a:cxn ang="0">
                  <a:pos x="connsiteX2284" y="connsiteY2284"/>
                </a:cxn>
                <a:cxn ang="0">
                  <a:pos x="connsiteX2285" y="connsiteY2285"/>
                </a:cxn>
                <a:cxn ang="0">
                  <a:pos x="connsiteX2286" y="connsiteY2286"/>
                </a:cxn>
                <a:cxn ang="0">
                  <a:pos x="connsiteX2287" y="connsiteY2287"/>
                </a:cxn>
                <a:cxn ang="0">
                  <a:pos x="connsiteX2288" y="connsiteY2288"/>
                </a:cxn>
                <a:cxn ang="0">
                  <a:pos x="connsiteX2289" y="connsiteY2289"/>
                </a:cxn>
                <a:cxn ang="0">
                  <a:pos x="connsiteX2290" y="connsiteY2290"/>
                </a:cxn>
                <a:cxn ang="0">
                  <a:pos x="connsiteX2291" y="connsiteY2291"/>
                </a:cxn>
                <a:cxn ang="0">
                  <a:pos x="connsiteX2292" y="connsiteY2292"/>
                </a:cxn>
                <a:cxn ang="0">
                  <a:pos x="connsiteX2293" y="connsiteY2293"/>
                </a:cxn>
                <a:cxn ang="0">
                  <a:pos x="connsiteX2294" y="connsiteY2294"/>
                </a:cxn>
                <a:cxn ang="0">
                  <a:pos x="connsiteX2295" y="connsiteY2295"/>
                </a:cxn>
                <a:cxn ang="0">
                  <a:pos x="connsiteX2296" y="connsiteY2296"/>
                </a:cxn>
                <a:cxn ang="0">
                  <a:pos x="connsiteX2297" y="connsiteY2297"/>
                </a:cxn>
                <a:cxn ang="0">
                  <a:pos x="connsiteX2298" y="connsiteY2298"/>
                </a:cxn>
                <a:cxn ang="0">
                  <a:pos x="connsiteX2299" y="connsiteY2299"/>
                </a:cxn>
                <a:cxn ang="0">
                  <a:pos x="connsiteX2300" y="connsiteY2300"/>
                </a:cxn>
                <a:cxn ang="0">
                  <a:pos x="connsiteX2301" y="connsiteY2301"/>
                </a:cxn>
                <a:cxn ang="0">
                  <a:pos x="connsiteX2302" y="connsiteY2302"/>
                </a:cxn>
                <a:cxn ang="0">
                  <a:pos x="connsiteX2303" y="connsiteY2303"/>
                </a:cxn>
                <a:cxn ang="0">
                  <a:pos x="connsiteX2304" y="connsiteY2304"/>
                </a:cxn>
                <a:cxn ang="0">
                  <a:pos x="connsiteX2305" y="connsiteY2305"/>
                </a:cxn>
                <a:cxn ang="0">
                  <a:pos x="connsiteX2306" y="connsiteY2306"/>
                </a:cxn>
                <a:cxn ang="0">
                  <a:pos x="connsiteX2307" y="connsiteY2307"/>
                </a:cxn>
                <a:cxn ang="0">
                  <a:pos x="connsiteX2308" y="connsiteY2308"/>
                </a:cxn>
                <a:cxn ang="0">
                  <a:pos x="connsiteX2309" y="connsiteY2309"/>
                </a:cxn>
                <a:cxn ang="0">
                  <a:pos x="connsiteX2310" y="connsiteY2310"/>
                </a:cxn>
                <a:cxn ang="0">
                  <a:pos x="connsiteX2311" y="connsiteY2311"/>
                </a:cxn>
                <a:cxn ang="0">
                  <a:pos x="connsiteX2312" y="connsiteY2312"/>
                </a:cxn>
                <a:cxn ang="0">
                  <a:pos x="connsiteX2313" y="connsiteY2313"/>
                </a:cxn>
                <a:cxn ang="0">
                  <a:pos x="connsiteX2314" y="connsiteY2314"/>
                </a:cxn>
                <a:cxn ang="0">
                  <a:pos x="connsiteX2315" y="connsiteY2315"/>
                </a:cxn>
                <a:cxn ang="0">
                  <a:pos x="connsiteX2316" y="connsiteY2316"/>
                </a:cxn>
                <a:cxn ang="0">
                  <a:pos x="connsiteX2317" y="connsiteY2317"/>
                </a:cxn>
                <a:cxn ang="0">
                  <a:pos x="connsiteX2318" y="connsiteY2318"/>
                </a:cxn>
                <a:cxn ang="0">
                  <a:pos x="connsiteX2319" y="connsiteY2319"/>
                </a:cxn>
                <a:cxn ang="0">
                  <a:pos x="connsiteX2320" y="connsiteY2320"/>
                </a:cxn>
                <a:cxn ang="0">
                  <a:pos x="connsiteX2321" y="connsiteY2321"/>
                </a:cxn>
                <a:cxn ang="0">
                  <a:pos x="connsiteX2322" y="connsiteY2322"/>
                </a:cxn>
                <a:cxn ang="0">
                  <a:pos x="connsiteX2323" y="connsiteY2323"/>
                </a:cxn>
                <a:cxn ang="0">
                  <a:pos x="connsiteX2324" y="connsiteY2324"/>
                </a:cxn>
                <a:cxn ang="0">
                  <a:pos x="connsiteX2325" y="connsiteY2325"/>
                </a:cxn>
                <a:cxn ang="0">
                  <a:pos x="connsiteX2326" y="connsiteY2326"/>
                </a:cxn>
                <a:cxn ang="0">
                  <a:pos x="connsiteX2327" y="connsiteY2327"/>
                </a:cxn>
                <a:cxn ang="0">
                  <a:pos x="connsiteX2328" y="connsiteY2328"/>
                </a:cxn>
                <a:cxn ang="0">
                  <a:pos x="connsiteX2329" y="connsiteY2329"/>
                </a:cxn>
                <a:cxn ang="0">
                  <a:pos x="connsiteX2330" y="connsiteY2330"/>
                </a:cxn>
                <a:cxn ang="0">
                  <a:pos x="connsiteX2331" y="connsiteY2331"/>
                </a:cxn>
                <a:cxn ang="0">
                  <a:pos x="connsiteX2332" y="connsiteY2332"/>
                </a:cxn>
                <a:cxn ang="0">
                  <a:pos x="connsiteX2333" y="connsiteY2333"/>
                </a:cxn>
                <a:cxn ang="0">
                  <a:pos x="connsiteX2334" y="connsiteY2334"/>
                </a:cxn>
                <a:cxn ang="0">
                  <a:pos x="connsiteX2335" y="connsiteY2335"/>
                </a:cxn>
                <a:cxn ang="0">
                  <a:pos x="connsiteX2336" y="connsiteY2336"/>
                </a:cxn>
                <a:cxn ang="0">
                  <a:pos x="connsiteX2337" y="connsiteY2337"/>
                </a:cxn>
                <a:cxn ang="0">
                  <a:pos x="connsiteX2338" y="connsiteY2338"/>
                </a:cxn>
                <a:cxn ang="0">
                  <a:pos x="connsiteX2339" y="connsiteY2339"/>
                </a:cxn>
                <a:cxn ang="0">
                  <a:pos x="connsiteX2340" y="connsiteY2340"/>
                </a:cxn>
                <a:cxn ang="0">
                  <a:pos x="connsiteX2341" y="connsiteY2341"/>
                </a:cxn>
                <a:cxn ang="0">
                  <a:pos x="connsiteX2342" y="connsiteY2342"/>
                </a:cxn>
                <a:cxn ang="0">
                  <a:pos x="connsiteX2343" y="connsiteY2343"/>
                </a:cxn>
                <a:cxn ang="0">
                  <a:pos x="connsiteX2344" y="connsiteY2344"/>
                </a:cxn>
                <a:cxn ang="0">
                  <a:pos x="connsiteX2345" y="connsiteY2345"/>
                </a:cxn>
                <a:cxn ang="0">
                  <a:pos x="connsiteX2346" y="connsiteY2346"/>
                </a:cxn>
                <a:cxn ang="0">
                  <a:pos x="connsiteX2347" y="connsiteY2347"/>
                </a:cxn>
                <a:cxn ang="0">
                  <a:pos x="connsiteX2348" y="connsiteY2348"/>
                </a:cxn>
                <a:cxn ang="0">
                  <a:pos x="connsiteX2349" y="connsiteY2349"/>
                </a:cxn>
                <a:cxn ang="0">
                  <a:pos x="connsiteX2350" y="connsiteY2350"/>
                </a:cxn>
                <a:cxn ang="0">
                  <a:pos x="connsiteX2351" y="connsiteY2351"/>
                </a:cxn>
                <a:cxn ang="0">
                  <a:pos x="connsiteX2352" y="connsiteY2352"/>
                </a:cxn>
                <a:cxn ang="0">
                  <a:pos x="connsiteX2353" y="connsiteY2353"/>
                </a:cxn>
                <a:cxn ang="0">
                  <a:pos x="connsiteX2354" y="connsiteY2354"/>
                </a:cxn>
                <a:cxn ang="0">
                  <a:pos x="connsiteX2355" y="connsiteY2355"/>
                </a:cxn>
                <a:cxn ang="0">
                  <a:pos x="connsiteX2356" y="connsiteY2356"/>
                </a:cxn>
                <a:cxn ang="0">
                  <a:pos x="connsiteX2357" y="connsiteY2357"/>
                </a:cxn>
                <a:cxn ang="0">
                  <a:pos x="connsiteX2358" y="connsiteY2358"/>
                </a:cxn>
                <a:cxn ang="0">
                  <a:pos x="connsiteX2359" y="connsiteY2359"/>
                </a:cxn>
                <a:cxn ang="0">
                  <a:pos x="connsiteX2360" y="connsiteY2360"/>
                </a:cxn>
                <a:cxn ang="0">
                  <a:pos x="connsiteX2361" y="connsiteY2361"/>
                </a:cxn>
                <a:cxn ang="0">
                  <a:pos x="connsiteX2362" y="connsiteY2362"/>
                </a:cxn>
                <a:cxn ang="0">
                  <a:pos x="connsiteX2363" y="connsiteY2363"/>
                </a:cxn>
                <a:cxn ang="0">
                  <a:pos x="connsiteX2364" y="connsiteY2364"/>
                </a:cxn>
                <a:cxn ang="0">
                  <a:pos x="connsiteX2365" y="connsiteY2365"/>
                </a:cxn>
                <a:cxn ang="0">
                  <a:pos x="connsiteX2366" y="connsiteY2366"/>
                </a:cxn>
                <a:cxn ang="0">
                  <a:pos x="connsiteX2367" y="connsiteY2367"/>
                </a:cxn>
                <a:cxn ang="0">
                  <a:pos x="connsiteX2368" y="connsiteY2368"/>
                </a:cxn>
                <a:cxn ang="0">
                  <a:pos x="connsiteX2369" y="connsiteY2369"/>
                </a:cxn>
                <a:cxn ang="0">
                  <a:pos x="connsiteX2370" y="connsiteY2370"/>
                </a:cxn>
                <a:cxn ang="0">
                  <a:pos x="connsiteX2371" y="connsiteY2371"/>
                </a:cxn>
                <a:cxn ang="0">
                  <a:pos x="connsiteX2372" y="connsiteY2372"/>
                </a:cxn>
                <a:cxn ang="0">
                  <a:pos x="connsiteX2373" y="connsiteY2373"/>
                </a:cxn>
                <a:cxn ang="0">
                  <a:pos x="connsiteX2374" y="connsiteY2374"/>
                </a:cxn>
                <a:cxn ang="0">
                  <a:pos x="connsiteX2375" y="connsiteY2375"/>
                </a:cxn>
                <a:cxn ang="0">
                  <a:pos x="connsiteX2376" y="connsiteY2376"/>
                </a:cxn>
                <a:cxn ang="0">
                  <a:pos x="connsiteX2377" y="connsiteY2377"/>
                </a:cxn>
                <a:cxn ang="0">
                  <a:pos x="connsiteX2378" y="connsiteY2378"/>
                </a:cxn>
                <a:cxn ang="0">
                  <a:pos x="connsiteX2379" y="connsiteY2379"/>
                </a:cxn>
                <a:cxn ang="0">
                  <a:pos x="connsiteX2380" y="connsiteY2380"/>
                </a:cxn>
                <a:cxn ang="0">
                  <a:pos x="connsiteX2381" y="connsiteY2381"/>
                </a:cxn>
                <a:cxn ang="0">
                  <a:pos x="connsiteX2382" y="connsiteY2382"/>
                </a:cxn>
                <a:cxn ang="0">
                  <a:pos x="connsiteX2383" y="connsiteY2383"/>
                </a:cxn>
                <a:cxn ang="0">
                  <a:pos x="connsiteX2384" y="connsiteY2384"/>
                </a:cxn>
                <a:cxn ang="0">
                  <a:pos x="connsiteX2385" y="connsiteY2385"/>
                </a:cxn>
                <a:cxn ang="0">
                  <a:pos x="connsiteX2386" y="connsiteY2386"/>
                </a:cxn>
                <a:cxn ang="0">
                  <a:pos x="connsiteX2387" y="connsiteY2387"/>
                </a:cxn>
                <a:cxn ang="0">
                  <a:pos x="connsiteX2388" y="connsiteY2388"/>
                </a:cxn>
                <a:cxn ang="0">
                  <a:pos x="connsiteX2389" y="connsiteY2389"/>
                </a:cxn>
                <a:cxn ang="0">
                  <a:pos x="connsiteX2390" y="connsiteY2390"/>
                </a:cxn>
                <a:cxn ang="0">
                  <a:pos x="connsiteX2391" y="connsiteY2391"/>
                </a:cxn>
                <a:cxn ang="0">
                  <a:pos x="connsiteX2392" y="connsiteY2392"/>
                </a:cxn>
                <a:cxn ang="0">
                  <a:pos x="connsiteX2393" y="connsiteY2393"/>
                </a:cxn>
                <a:cxn ang="0">
                  <a:pos x="connsiteX2394" y="connsiteY2394"/>
                </a:cxn>
                <a:cxn ang="0">
                  <a:pos x="connsiteX2395" y="connsiteY2395"/>
                </a:cxn>
                <a:cxn ang="0">
                  <a:pos x="connsiteX2396" y="connsiteY2396"/>
                </a:cxn>
                <a:cxn ang="0">
                  <a:pos x="connsiteX2397" y="connsiteY2397"/>
                </a:cxn>
                <a:cxn ang="0">
                  <a:pos x="connsiteX2398" y="connsiteY2398"/>
                </a:cxn>
                <a:cxn ang="0">
                  <a:pos x="connsiteX2399" y="connsiteY2399"/>
                </a:cxn>
                <a:cxn ang="0">
                  <a:pos x="connsiteX2400" y="connsiteY2400"/>
                </a:cxn>
                <a:cxn ang="0">
                  <a:pos x="connsiteX2401" y="connsiteY2401"/>
                </a:cxn>
                <a:cxn ang="0">
                  <a:pos x="connsiteX2402" y="connsiteY2402"/>
                </a:cxn>
                <a:cxn ang="0">
                  <a:pos x="connsiteX2403" y="connsiteY2403"/>
                </a:cxn>
                <a:cxn ang="0">
                  <a:pos x="connsiteX2404" y="connsiteY2404"/>
                </a:cxn>
                <a:cxn ang="0">
                  <a:pos x="connsiteX2405" y="connsiteY2405"/>
                </a:cxn>
                <a:cxn ang="0">
                  <a:pos x="connsiteX2406" y="connsiteY2406"/>
                </a:cxn>
                <a:cxn ang="0">
                  <a:pos x="connsiteX2407" y="connsiteY2407"/>
                </a:cxn>
                <a:cxn ang="0">
                  <a:pos x="connsiteX2408" y="connsiteY2408"/>
                </a:cxn>
                <a:cxn ang="0">
                  <a:pos x="connsiteX2409" y="connsiteY2409"/>
                </a:cxn>
                <a:cxn ang="0">
                  <a:pos x="connsiteX2410" y="connsiteY2410"/>
                </a:cxn>
                <a:cxn ang="0">
                  <a:pos x="connsiteX2411" y="connsiteY2411"/>
                </a:cxn>
                <a:cxn ang="0">
                  <a:pos x="connsiteX2412" y="connsiteY2412"/>
                </a:cxn>
                <a:cxn ang="0">
                  <a:pos x="connsiteX2413" y="connsiteY2413"/>
                </a:cxn>
                <a:cxn ang="0">
                  <a:pos x="connsiteX2414" y="connsiteY2414"/>
                </a:cxn>
                <a:cxn ang="0">
                  <a:pos x="connsiteX2415" y="connsiteY2415"/>
                </a:cxn>
                <a:cxn ang="0">
                  <a:pos x="connsiteX2416" y="connsiteY2416"/>
                </a:cxn>
                <a:cxn ang="0">
                  <a:pos x="connsiteX2417" y="connsiteY2417"/>
                </a:cxn>
                <a:cxn ang="0">
                  <a:pos x="connsiteX2418" y="connsiteY2418"/>
                </a:cxn>
                <a:cxn ang="0">
                  <a:pos x="connsiteX2419" y="connsiteY2419"/>
                </a:cxn>
                <a:cxn ang="0">
                  <a:pos x="connsiteX2420" y="connsiteY2420"/>
                </a:cxn>
                <a:cxn ang="0">
                  <a:pos x="connsiteX2421" y="connsiteY2421"/>
                </a:cxn>
                <a:cxn ang="0">
                  <a:pos x="connsiteX2422" y="connsiteY2422"/>
                </a:cxn>
                <a:cxn ang="0">
                  <a:pos x="connsiteX2423" y="connsiteY2423"/>
                </a:cxn>
                <a:cxn ang="0">
                  <a:pos x="connsiteX2424" y="connsiteY2424"/>
                </a:cxn>
                <a:cxn ang="0">
                  <a:pos x="connsiteX2425" y="connsiteY2425"/>
                </a:cxn>
                <a:cxn ang="0">
                  <a:pos x="connsiteX2426" y="connsiteY2426"/>
                </a:cxn>
                <a:cxn ang="0">
                  <a:pos x="connsiteX2427" y="connsiteY2427"/>
                </a:cxn>
                <a:cxn ang="0">
                  <a:pos x="connsiteX2428" y="connsiteY2428"/>
                </a:cxn>
                <a:cxn ang="0">
                  <a:pos x="connsiteX2429" y="connsiteY2429"/>
                </a:cxn>
                <a:cxn ang="0">
                  <a:pos x="connsiteX2430" y="connsiteY2430"/>
                </a:cxn>
                <a:cxn ang="0">
                  <a:pos x="connsiteX2431" y="connsiteY2431"/>
                </a:cxn>
                <a:cxn ang="0">
                  <a:pos x="connsiteX2432" y="connsiteY2432"/>
                </a:cxn>
                <a:cxn ang="0">
                  <a:pos x="connsiteX2433" y="connsiteY2433"/>
                </a:cxn>
                <a:cxn ang="0">
                  <a:pos x="connsiteX2434" y="connsiteY2434"/>
                </a:cxn>
                <a:cxn ang="0">
                  <a:pos x="connsiteX2435" y="connsiteY2435"/>
                </a:cxn>
                <a:cxn ang="0">
                  <a:pos x="connsiteX2436" y="connsiteY2436"/>
                </a:cxn>
                <a:cxn ang="0">
                  <a:pos x="connsiteX2437" y="connsiteY2437"/>
                </a:cxn>
                <a:cxn ang="0">
                  <a:pos x="connsiteX2438" y="connsiteY2438"/>
                </a:cxn>
                <a:cxn ang="0">
                  <a:pos x="connsiteX2439" y="connsiteY2439"/>
                </a:cxn>
                <a:cxn ang="0">
                  <a:pos x="connsiteX2440" y="connsiteY2440"/>
                </a:cxn>
                <a:cxn ang="0">
                  <a:pos x="connsiteX2441" y="connsiteY2441"/>
                </a:cxn>
                <a:cxn ang="0">
                  <a:pos x="connsiteX2442" y="connsiteY2442"/>
                </a:cxn>
                <a:cxn ang="0">
                  <a:pos x="connsiteX2443" y="connsiteY2443"/>
                </a:cxn>
                <a:cxn ang="0">
                  <a:pos x="connsiteX2444" y="connsiteY2444"/>
                </a:cxn>
                <a:cxn ang="0">
                  <a:pos x="connsiteX2445" y="connsiteY2445"/>
                </a:cxn>
                <a:cxn ang="0">
                  <a:pos x="connsiteX2446" y="connsiteY2446"/>
                </a:cxn>
                <a:cxn ang="0">
                  <a:pos x="connsiteX2447" y="connsiteY2447"/>
                </a:cxn>
                <a:cxn ang="0">
                  <a:pos x="connsiteX2448" y="connsiteY2448"/>
                </a:cxn>
                <a:cxn ang="0">
                  <a:pos x="connsiteX2449" y="connsiteY2449"/>
                </a:cxn>
                <a:cxn ang="0">
                  <a:pos x="connsiteX2450" y="connsiteY2450"/>
                </a:cxn>
                <a:cxn ang="0">
                  <a:pos x="connsiteX2451" y="connsiteY2451"/>
                </a:cxn>
                <a:cxn ang="0">
                  <a:pos x="connsiteX2452" y="connsiteY2452"/>
                </a:cxn>
                <a:cxn ang="0">
                  <a:pos x="connsiteX2453" y="connsiteY2453"/>
                </a:cxn>
                <a:cxn ang="0">
                  <a:pos x="connsiteX2454" y="connsiteY2454"/>
                </a:cxn>
                <a:cxn ang="0">
                  <a:pos x="connsiteX2455" y="connsiteY2455"/>
                </a:cxn>
                <a:cxn ang="0">
                  <a:pos x="connsiteX2456" y="connsiteY2456"/>
                </a:cxn>
                <a:cxn ang="0">
                  <a:pos x="connsiteX2457" y="connsiteY2457"/>
                </a:cxn>
                <a:cxn ang="0">
                  <a:pos x="connsiteX2458" y="connsiteY2458"/>
                </a:cxn>
                <a:cxn ang="0">
                  <a:pos x="connsiteX2459" y="connsiteY2459"/>
                </a:cxn>
                <a:cxn ang="0">
                  <a:pos x="connsiteX2460" y="connsiteY2460"/>
                </a:cxn>
                <a:cxn ang="0">
                  <a:pos x="connsiteX2461" y="connsiteY2461"/>
                </a:cxn>
                <a:cxn ang="0">
                  <a:pos x="connsiteX2462" y="connsiteY2462"/>
                </a:cxn>
                <a:cxn ang="0">
                  <a:pos x="connsiteX2463" y="connsiteY2463"/>
                </a:cxn>
                <a:cxn ang="0">
                  <a:pos x="connsiteX2464" y="connsiteY2464"/>
                </a:cxn>
                <a:cxn ang="0">
                  <a:pos x="connsiteX2465" y="connsiteY2465"/>
                </a:cxn>
                <a:cxn ang="0">
                  <a:pos x="connsiteX2466" y="connsiteY2466"/>
                </a:cxn>
                <a:cxn ang="0">
                  <a:pos x="connsiteX2467" y="connsiteY2467"/>
                </a:cxn>
                <a:cxn ang="0">
                  <a:pos x="connsiteX2468" y="connsiteY2468"/>
                </a:cxn>
                <a:cxn ang="0">
                  <a:pos x="connsiteX2469" y="connsiteY2469"/>
                </a:cxn>
                <a:cxn ang="0">
                  <a:pos x="connsiteX2470" y="connsiteY2470"/>
                </a:cxn>
                <a:cxn ang="0">
                  <a:pos x="connsiteX2471" y="connsiteY2471"/>
                </a:cxn>
                <a:cxn ang="0">
                  <a:pos x="connsiteX2472" y="connsiteY2472"/>
                </a:cxn>
                <a:cxn ang="0">
                  <a:pos x="connsiteX2473" y="connsiteY2473"/>
                </a:cxn>
                <a:cxn ang="0">
                  <a:pos x="connsiteX2474" y="connsiteY2474"/>
                </a:cxn>
                <a:cxn ang="0">
                  <a:pos x="connsiteX2475" y="connsiteY2475"/>
                </a:cxn>
                <a:cxn ang="0">
                  <a:pos x="connsiteX2476" y="connsiteY2476"/>
                </a:cxn>
                <a:cxn ang="0">
                  <a:pos x="connsiteX2477" y="connsiteY2477"/>
                </a:cxn>
                <a:cxn ang="0">
                  <a:pos x="connsiteX2478" y="connsiteY2478"/>
                </a:cxn>
                <a:cxn ang="0">
                  <a:pos x="connsiteX2479" y="connsiteY2479"/>
                </a:cxn>
                <a:cxn ang="0">
                  <a:pos x="connsiteX2480" y="connsiteY2480"/>
                </a:cxn>
                <a:cxn ang="0">
                  <a:pos x="connsiteX2481" y="connsiteY2481"/>
                </a:cxn>
                <a:cxn ang="0">
                  <a:pos x="connsiteX2482" y="connsiteY2482"/>
                </a:cxn>
                <a:cxn ang="0">
                  <a:pos x="connsiteX2483" y="connsiteY2483"/>
                </a:cxn>
                <a:cxn ang="0">
                  <a:pos x="connsiteX2484" y="connsiteY2484"/>
                </a:cxn>
                <a:cxn ang="0">
                  <a:pos x="connsiteX2485" y="connsiteY2485"/>
                </a:cxn>
                <a:cxn ang="0">
                  <a:pos x="connsiteX2486" y="connsiteY2486"/>
                </a:cxn>
                <a:cxn ang="0">
                  <a:pos x="connsiteX2487" y="connsiteY2487"/>
                </a:cxn>
                <a:cxn ang="0">
                  <a:pos x="connsiteX2488" y="connsiteY2488"/>
                </a:cxn>
                <a:cxn ang="0">
                  <a:pos x="connsiteX2489" y="connsiteY2489"/>
                </a:cxn>
                <a:cxn ang="0">
                  <a:pos x="connsiteX2490" y="connsiteY2490"/>
                </a:cxn>
                <a:cxn ang="0">
                  <a:pos x="connsiteX2491" y="connsiteY2491"/>
                </a:cxn>
                <a:cxn ang="0">
                  <a:pos x="connsiteX2492" y="connsiteY2492"/>
                </a:cxn>
                <a:cxn ang="0">
                  <a:pos x="connsiteX2493" y="connsiteY2493"/>
                </a:cxn>
                <a:cxn ang="0">
                  <a:pos x="connsiteX2494" y="connsiteY2494"/>
                </a:cxn>
                <a:cxn ang="0">
                  <a:pos x="connsiteX2495" y="connsiteY2495"/>
                </a:cxn>
                <a:cxn ang="0">
                  <a:pos x="connsiteX2496" y="connsiteY2496"/>
                </a:cxn>
                <a:cxn ang="0">
                  <a:pos x="connsiteX2497" y="connsiteY2497"/>
                </a:cxn>
                <a:cxn ang="0">
                  <a:pos x="connsiteX2498" y="connsiteY2498"/>
                </a:cxn>
                <a:cxn ang="0">
                  <a:pos x="connsiteX2499" y="connsiteY2499"/>
                </a:cxn>
                <a:cxn ang="0">
                  <a:pos x="connsiteX2500" y="connsiteY2500"/>
                </a:cxn>
                <a:cxn ang="0">
                  <a:pos x="connsiteX2501" y="connsiteY2501"/>
                </a:cxn>
                <a:cxn ang="0">
                  <a:pos x="connsiteX2502" y="connsiteY2502"/>
                </a:cxn>
                <a:cxn ang="0">
                  <a:pos x="connsiteX2503" y="connsiteY2503"/>
                </a:cxn>
                <a:cxn ang="0">
                  <a:pos x="connsiteX2504" y="connsiteY2504"/>
                </a:cxn>
                <a:cxn ang="0">
                  <a:pos x="connsiteX2505" y="connsiteY2505"/>
                </a:cxn>
                <a:cxn ang="0">
                  <a:pos x="connsiteX2506" y="connsiteY2506"/>
                </a:cxn>
                <a:cxn ang="0">
                  <a:pos x="connsiteX2507" y="connsiteY2507"/>
                </a:cxn>
                <a:cxn ang="0">
                  <a:pos x="connsiteX2508" y="connsiteY2508"/>
                </a:cxn>
                <a:cxn ang="0">
                  <a:pos x="connsiteX2509" y="connsiteY2509"/>
                </a:cxn>
                <a:cxn ang="0">
                  <a:pos x="connsiteX2510" y="connsiteY2510"/>
                </a:cxn>
                <a:cxn ang="0">
                  <a:pos x="connsiteX2511" y="connsiteY2511"/>
                </a:cxn>
                <a:cxn ang="0">
                  <a:pos x="connsiteX2512" y="connsiteY2512"/>
                </a:cxn>
                <a:cxn ang="0">
                  <a:pos x="connsiteX2513" y="connsiteY2513"/>
                </a:cxn>
                <a:cxn ang="0">
                  <a:pos x="connsiteX2514" y="connsiteY2514"/>
                </a:cxn>
                <a:cxn ang="0">
                  <a:pos x="connsiteX2515" y="connsiteY2515"/>
                </a:cxn>
                <a:cxn ang="0">
                  <a:pos x="connsiteX2516" y="connsiteY2516"/>
                </a:cxn>
                <a:cxn ang="0">
                  <a:pos x="connsiteX2517" y="connsiteY2517"/>
                </a:cxn>
                <a:cxn ang="0">
                  <a:pos x="connsiteX2518" y="connsiteY2518"/>
                </a:cxn>
                <a:cxn ang="0">
                  <a:pos x="connsiteX2519" y="connsiteY2519"/>
                </a:cxn>
                <a:cxn ang="0">
                  <a:pos x="connsiteX2520" y="connsiteY2520"/>
                </a:cxn>
                <a:cxn ang="0">
                  <a:pos x="connsiteX2521" y="connsiteY2521"/>
                </a:cxn>
                <a:cxn ang="0">
                  <a:pos x="connsiteX2522" y="connsiteY2522"/>
                </a:cxn>
                <a:cxn ang="0">
                  <a:pos x="connsiteX2523" y="connsiteY2523"/>
                </a:cxn>
                <a:cxn ang="0">
                  <a:pos x="connsiteX2524" y="connsiteY2524"/>
                </a:cxn>
                <a:cxn ang="0">
                  <a:pos x="connsiteX2525" y="connsiteY2525"/>
                </a:cxn>
                <a:cxn ang="0">
                  <a:pos x="connsiteX2526" y="connsiteY2526"/>
                </a:cxn>
                <a:cxn ang="0">
                  <a:pos x="connsiteX2527" y="connsiteY2527"/>
                </a:cxn>
                <a:cxn ang="0">
                  <a:pos x="connsiteX2528" y="connsiteY2528"/>
                </a:cxn>
                <a:cxn ang="0">
                  <a:pos x="connsiteX2529" y="connsiteY2529"/>
                </a:cxn>
                <a:cxn ang="0">
                  <a:pos x="connsiteX2530" y="connsiteY2530"/>
                </a:cxn>
                <a:cxn ang="0">
                  <a:pos x="connsiteX2531" y="connsiteY2531"/>
                </a:cxn>
                <a:cxn ang="0">
                  <a:pos x="connsiteX2532" y="connsiteY2532"/>
                </a:cxn>
                <a:cxn ang="0">
                  <a:pos x="connsiteX2533" y="connsiteY2533"/>
                </a:cxn>
                <a:cxn ang="0">
                  <a:pos x="connsiteX2534" y="connsiteY2534"/>
                </a:cxn>
                <a:cxn ang="0">
                  <a:pos x="connsiteX2535" y="connsiteY2535"/>
                </a:cxn>
                <a:cxn ang="0">
                  <a:pos x="connsiteX2536" y="connsiteY2536"/>
                </a:cxn>
                <a:cxn ang="0">
                  <a:pos x="connsiteX2537" y="connsiteY2537"/>
                </a:cxn>
                <a:cxn ang="0">
                  <a:pos x="connsiteX2538" y="connsiteY2538"/>
                </a:cxn>
                <a:cxn ang="0">
                  <a:pos x="connsiteX2539" y="connsiteY2539"/>
                </a:cxn>
                <a:cxn ang="0">
                  <a:pos x="connsiteX2540" y="connsiteY2540"/>
                </a:cxn>
                <a:cxn ang="0">
                  <a:pos x="connsiteX2541" y="connsiteY2541"/>
                </a:cxn>
                <a:cxn ang="0">
                  <a:pos x="connsiteX2542" y="connsiteY2542"/>
                </a:cxn>
                <a:cxn ang="0">
                  <a:pos x="connsiteX2543" y="connsiteY2543"/>
                </a:cxn>
                <a:cxn ang="0">
                  <a:pos x="connsiteX2544" y="connsiteY2544"/>
                </a:cxn>
                <a:cxn ang="0">
                  <a:pos x="connsiteX2545" y="connsiteY2545"/>
                </a:cxn>
                <a:cxn ang="0">
                  <a:pos x="connsiteX2546" y="connsiteY2546"/>
                </a:cxn>
                <a:cxn ang="0">
                  <a:pos x="connsiteX2547" y="connsiteY2547"/>
                </a:cxn>
                <a:cxn ang="0">
                  <a:pos x="connsiteX2548" y="connsiteY2548"/>
                </a:cxn>
                <a:cxn ang="0">
                  <a:pos x="connsiteX2549" y="connsiteY2549"/>
                </a:cxn>
                <a:cxn ang="0">
                  <a:pos x="connsiteX2550" y="connsiteY2550"/>
                </a:cxn>
                <a:cxn ang="0">
                  <a:pos x="connsiteX2551" y="connsiteY2551"/>
                </a:cxn>
                <a:cxn ang="0">
                  <a:pos x="connsiteX2552" y="connsiteY2552"/>
                </a:cxn>
                <a:cxn ang="0">
                  <a:pos x="connsiteX2553" y="connsiteY2553"/>
                </a:cxn>
                <a:cxn ang="0">
                  <a:pos x="connsiteX2554" y="connsiteY2554"/>
                </a:cxn>
                <a:cxn ang="0">
                  <a:pos x="connsiteX2555" y="connsiteY2555"/>
                </a:cxn>
                <a:cxn ang="0">
                  <a:pos x="connsiteX2556" y="connsiteY2556"/>
                </a:cxn>
                <a:cxn ang="0">
                  <a:pos x="connsiteX2557" y="connsiteY2557"/>
                </a:cxn>
                <a:cxn ang="0">
                  <a:pos x="connsiteX2558" y="connsiteY2558"/>
                </a:cxn>
                <a:cxn ang="0">
                  <a:pos x="connsiteX2559" y="connsiteY2559"/>
                </a:cxn>
                <a:cxn ang="0">
                  <a:pos x="connsiteX2560" y="connsiteY2560"/>
                </a:cxn>
                <a:cxn ang="0">
                  <a:pos x="connsiteX2561" y="connsiteY2561"/>
                </a:cxn>
                <a:cxn ang="0">
                  <a:pos x="connsiteX2562" y="connsiteY2562"/>
                </a:cxn>
                <a:cxn ang="0">
                  <a:pos x="connsiteX2563" y="connsiteY2563"/>
                </a:cxn>
                <a:cxn ang="0">
                  <a:pos x="connsiteX2564" y="connsiteY2564"/>
                </a:cxn>
                <a:cxn ang="0">
                  <a:pos x="connsiteX2565" y="connsiteY2565"/>
                </a:cxn>
                <a:cxn ang="0">
                  <a:pos x="connsiteX2566" y="connsiteY2566"/>
                </a:cxn>
                <a:cxn ang="0">
                  <a:pos x="connsiteX2567" y="connsiteY2567"/>
                </a:cxn>
                <a:cxn ang="0">
                  <a:pos x="connsiteX2568" y="connsiteY2568"/>
                </a:cxn>
                <a:cxn ang="0">
                  <a:pos x="connsiteX2569" y="connsiteY2569"/>
                </a:cxn>
                <a:cxn ang="0">
                  <a:pos x="connsiteX2570" y="connsiteY2570"/>
                </a:cxn>
                <a:cxn ang="0">
                  <a:pos x="connsiteX2571" y="connsiteY2571"/>
                </a:cxn>
                <a:cxn ang="0">
                  <a:pos x="connsiteX2572" y="connsiteY2572"/>
                </a:cxn>
                <a:cxn ang="0">
                  <a:pos x="connsiteX2573" y="connsiteY2573"/>
                </a:cxn>
                <a:cxn ang="0">
                  <a:pos x="connsiteX2574" y="connsiteY2574"/>
                </a:cxn>
                <a:cxn ang="0">
                  <a:pos x="connsiteX2575" y="connsiteY2575"/>
                </a:cxn>
                <a:cxn ang="0">
                  <a:pos x="connsiteX2576" y="connsiteY2576"/>
                </a:cxn>
                <a:cxn ang="0">
                  <a:pos x="connsiteX2577" y="connsiteY2577"/>
                </a:cxn>
                <a:cxn ang="0">
                  <a:pos x="connsiteX2578" y="connsiteY2578"/>
                </a:cxn>
                <a:cxn ang="0">
                  <a:pos x="connsiteX2579" y="connsiteY2579"/>
                </a:cxn>
                <a:cxn ang="0">
                  <a:pos x="connsiteX2580" y="connsiteY2580"/>
                </a:cxn>
                <a:cxn ang="0">
                  <a:pos x="connsiteX2581" y="connsiteY2581"/>
                </a:cxn>
                <a:cxn ang="0">
                  <a:pos x="connsiteX2582" y="connsiteY2582"/>
                </a:cxn>
                <a:cxn ang="0">
                  <a:pos x="connsiteX2583" y="connsiteY2583"/>
                </a:cxn>
                <a:cxn ang="0">
                  <a:pos x="connsiteX2584" y="connsiteY2584"/>
                </a:cxn>
                <a:cxn ang="0">
                  <a:pos x="connsiteX2585" y="connsiteY2585"/>
                </a:cxn>
                <a:cxn ang="0">
                  <a:pos x="connsiteX2586" y="connsiteY2586"/>
                </a:cxn>
                <a:cxn ang="0">
                  <a:pos x="connsiteX2587" y="connsiteY2587"/>
                </a:cxn>
                <a:cxn ang="0">
                  <a:pos x="connsiteX2588" y="connsiteY2588"/>
                </a:cxn>
                <a:cxn ang="0">
                  <a:pos x="connsiteX2589" y="connsiteY2589"/>
                </a:cxn>
                <a:cxn ang="0">
                  <a:pos x="connsiteX2590" y="connsiteY2590"/>
                </a:cxn>
                <a:cxn ang="0">
                  <a:pos x="connsiteX2591" y="connsiteY2591"/>
                </a:cxn>
                <a:cxn ang="0">
                  <a:pos x="connsiteX2592" y="connsiteY2592"/>
                </a:cxn>
                <a:cxn ang="0">
                  <a:pos x="connsiteX2593" y="connsiteY2593"/>
                </a:cxn>
                <a:cxn ang="0">
                  <a:pos x="connsiteX2594" y="connsiteY2594"/>
                </a:cxn>
                <a:cxn ang="0">
                  <a:pos x="connsiteX2595" y="connsiteY2595"/>
                </a:cxn>
                <a:cxn ang="0">
                  <a:pos x="connsiteX2596" y="connsiteY2596"/>
                </a:cxn>
                <a:cxn ang="0">
                  <a:pos x="connsiteX2597" y="connsiteY2597"/>
                </a:cxn>
                <a:cxn ang="0">
                  <a:pos x="connsiteX2598" y="connsiteY2598"/>
                </a:cxn>
                <a:cxn ang="0">
                  <a:pos x="connsiteX2599" y="connsiteY2599"/>
                </a:cxn>
                <a:cxn ang="0">
                  <a:pos x="connsiteX2600" y="connsiteY2600"/>
                </a:cxn>
                <a:cxn ang="0">
                  <a:pos x="connsiteX2601" y="connsiteY2601"/>
                </a:cxn>
                <a:cxn ang="0">
                  <a:pos x="connsiteX2602" y="connsiteY2602"/>
                </a:cxn>
                <a:cxn ang="0">
                  <a:pos x="connsiteX2603" y="connsiteY2603"/>
                </a:cxn>
                <a:cxn ang="0">
                  <a:pos x="connsiteX2604" y="connsiteY2604"/>
                </a:cxn>
                <a:cxn ang="0">
                  <a:pos x="connsiteX2605" y="connsiteY2605"/>
                </a:cxn>
                <a:cxn ang="0">
                  <a:pos x="connsiteX2606" y="connsiteY2606"/>
                </a:cxn>
                <a:cxn ang="0">
                  <a:pos x="connsiteX2607" y="connsiteY2607"/>
                </a:cxn>
                <a:cxn ang="0">
                  <a:pos x="connsiteX2608" y="connsiteY2608"/>
                </a:cxn>
                <a:cxn ang="0">
                  <a:pos x="connsiteX2609" y="connsiteY2609"/>
                </a:cxn>
                <a:cxn ang="0">
                  <a:pos x="connsiteX2610" y="connsiteY2610"/>
                </a:cxn>
                <a:cxn ang="0">
                  <a:pos x="connsiteX2611" y="connsiteY2611"/>
                </a:cxn>
                <a:cxn ang="0">
                  <a:pos x="connsiteX2612" y="connsiteY2612"/>
                </a:cxn>
                <a:cxn ang="0">
                  <a:pos x="connsiteX2613" y="connsiteY2613"/>
                </a:cxn>
                <a:cxn ang="0">
                  <a:pos x="connsiteX2614" y="connsiteY2614"/>
                </a:cxn>
                <a:cxn ang="0">
                  <a:pos x="connsiteX2615" y="connsiteY2615"/>
                </a:cxn>
                <a:cxn ang="0">
                  <a:pos x="connsiteX2616" y="connsiteY2616"/>
                </a:cxn>
                <a:cxn ang="0">
                  <a:pos x="connsiteX2617" y="connsiteY2617"/>
                </a:cxn>
                <a:cxn ang="0">
                  <a:pos x="connsiteX2618" y="connsiteY2618"/>
                </a:cxn>
                <a:cxn ang="0">
                  <a:pos x="connsiteX2619" y="connsiteY2619"/>
                </a:cxn>
                <a:cxn ang="0">
                  <a:pos x="connsiteX2620" y="connsiteY2620"/>
                </a:cxn>
                <a:cxn ang="0">
                  <a:pos x="connsiteX2621" y="connsiteY2621"/>
                </a:cxn>
                <a:cxn ang="0">
                  <a:pos x="connsiteX2622" y="connsiteY2622"/>
                </a:cxn>
                <a:cxn ang="0">
                  <a:pos x="connsiteX2623" y="connsiteY2623"/>
                </a:cxn>
                <a:cxn ang="0">
                  <a:pos x="connsiteX2624" y="connsiteY2624"/>
                </a:cxn>
                <a:cxn ang="0">
                  <a:pos x="connsiteX2625" y="connsiteY2625"/>
                </a:cxn>
                <a:cxn ang="0">
                  <a:pos x="connsiteX2626" y="connsiteY2626"/>
                </a:cxn>
                <a:cxn ang="0">
                  <a:pos x="connsiteX2627" y="connsiteY2627"/>
                </a:cxn>
                <a:cxn ang="0">
                  <a:pos x="connsiteX2628" y="connsiteY2628"/>
                </a:cxn>
                <a:cxn ang="0">
                  <a:pos x="connsiteX2629" y="connsiteY2629"/>
                </a:cxn>
                <a:cxn ang="0">
                  <a:pos x="connsiteX2630" y="connsiteY2630"/>
                </a:cxn>
                <a:cxn ang="0">
                  <a:pos x="connsiteX2631" y="connsiteY2631"/>
                </a:cxn>
                <a:cxn ang="0">
                  <a:pos x="connsiteX2632" y="connsiteY2632"/>
                </a:cxn>
                <a:cxn ang="0">
                  <a:pos x="connsiteX2633" y="connsiteY2633"/>
                </a:cxn>
                <a:cxn ang="0">
                  <a:pos x="connsiteX2634" y="connsiteY2634"/>
                </a:cxn>
                <a:cxn ang="0">
                  <a:pos x="connsiteX2635" y="connsiteY2635"/>
                </a:cxn>
                <a:cxn ang="0">
                  <a:pos x="connsiteX2636" y="connsiteY2636"/>
                </a:cxn>
                <a:cxn ang="0">
                  <a:pos x="connsiteX2637" y="connsiteY2637"/>
                </a:cxn>
                <a:cxn ang="0">
                  <a:pos x="connsiteX2638" y="connsiteY2638"/>
                </a:cxn>
                <a:cxn ang="0">
                  <a:pos x="connsiteX2639" y="connsiteY2639"/>
                </a:cxn>
                <a:cxn ang="0">
                  <a:pos x="connsiteX2640" y="connsiteY2640"/>
                </a:cxn>
                <a:cxn ang="0">
                  <a:pos x="connsiteX2641" y="connsiteY2641"/>
                </a:cxn>
                <a:cxn ang="0">
                  <a:pos x="connsiteX2642" y="connsiteY2642"/>
                </a:cxn>
                <a:cxn ang="0">
                  <a:pos x="connsiteX2643" y="connsiteY2643"/>
                </a:cxn>
                <a:cxn ang="0">
                  <a:pos x="connsiteX2644" y="connsiteY2644"/>
                </a:cxn>
                <a:cxn ang="0">
                  <a:pos x="connsiteX2645" y="connsiteY2645"/>
                </a:cxn>
                <a:cxn ang="0">
                  <a:pos x="connsiteX2646" y="connsiteY2646"/>
                </a:cxn>
                <a:cxn ang="0">
                  <a:pos x="connsiteX2647" y="connsiteY2647"/>
                </a:cxn>
                <a:cxn ang="0">
                  <a:pos x="connsiteX2648" y="connsiteY2648"/>
                </a:cxn>
                <a:cxn ang="0">
                  <a:pos x="connsiteX2649" y="connsiteY2649"/>
                </a:cxn>
                <a:cxn ang="0">
                  <a:pos x="connsiteX2650" y="connsiteY2650"/>
                </a:cxn>
                <a:cxn ang="0">
                  <a:pos x="connsiteX2651" y="connsiteY2651"/>
                </a:cxn>
                <a:cxn ang="0">
                  <a:pos x="connsiteX2652" y="connsiteY2652"/>
                </a:cxn>
                <a:cxn ang="0">
                  <a:pos x="connsiteX2653" y="connsiteY2653"/>
                </a:cxn>
                <a:cxn ang="0">
                  <a:pos x="connsiteX2654" y="connsiteY2654"/>
                </a:cxn>
                <a:cxn ang="0">
                  <a:pos x="connsiteX2655" y="connsiteY2655"/>
                </a:cxn>
                <a:cxn ang="0">
                  <a:pos x="connsiteX2656" y="connsiteY2656"/>
                </a:cxn>
                <a:cxn ang="0">
                  <a:pos x="connsiteX2657" y="connsiteY2657"/>
                </a:cxn>
                <a:cxn ang="0">
                  <a:pos x="connsiteX2658" y="connsiteY2658"/>
                </a:cxn>
                <a:cxn ang="0">
                  <a:pos x="connsiteX2659" y="connsiteY2659"/>
                </a:cxn>
                <a:cxn ang="0">
                  <a:pos x="connsiteX2660" y="connsiteY2660"/>
                </a:cxn>
                <a:cxn ang="0">
                  <a:pos x="connsiteX2661" y="connsiteY2661"/>
                </a:cxn>
                <a:cxn ang="0">
                  <a:pos x="connsiteX2662" y="connsiteY2662"/>
                </a:cxn>
                <a:cxn ang="0">
                  <a:pos x="connsiteX2663" y="connsiteY2663"/>
                </a:cxn>
                <a:cxn ang="0">
                  <a:pos x="connsiteX2664" y="connsiteY2664"/>
                </a:cxn>
                <a:cxn ang="0">
                  <a:pos x="connsiteX2665" y="connsiteY2665"/>
                </a:cxn>
                <a:cxn ang="0">
                  <a:pos x="connsiteX2666" y="connsiteY2666"/>
                </a:cxn>
                <a:cxn ang="0">
                  <a:pos x="connsiteX2667" y="connsiteY2667"/>
                </a:cxn>
                <a:cxn ang="0">
                  <a:pos x="connsiteX2668" y="connsiteY2668"/>
                </a:cxn>
                <a:cxn ang="0">
                  <a:pos x="connsiteX2669" y="connsiteY2669"/>
                </a:cxn>
                <a:cxn ang="0">
                  <a:pos x="connsiteX2670" y="connsiteY2670"/>
                </a:cxn>
                <a:cxn ang="0">
                  <a:pos x="connsiteX2671" y="connsiteY2671"/>
                </a:cxn>
                <a:cxn ang="0">
                  <a:pos x="connsiteX2672" y="connsiteY2672"/>
                </a:cxn>
                <a:cxn ang="0">
                  <a:pos x="connsiteX2673" y="connsiteY2673"/>
                </a:cxn>
                <a:cxn ang="0">
                  <a:pos x="connsiteX2674" y="connsiteY2674"/>
                </a:cxn>
                <a:cxn ang="0">
                  <a:pos x="connsiteX2675" y="connsiteY2675"/>
                </a:cxn>
                <a:cxn ang="0">
                  <a:pos x="connsiteX2676" y="connsiteY2676"/>
                </a:cxn>
                <a:cxn ang="0">
                  <a:pos x="connsiteX2677" y="connsiteY2677"/>
                </a:cxn>
                <a:cxn ang="0">
                  <a:pos x="connsiteX2678" y="connsiteY2678"/>
                </a:cxn>
                <a:cxn ang="0">
                  <a:pos x="connsiteX2679" y="connsiteY2679"/>
                </a:cxn>
                <a:cxn ang="0">
                  <a:pos x="connsiteX2680" y="connsiteY2680"/>
                </a:cxn>
                <a:cxn ang="0">
                  <a:pos x="connsiteX2681" y="connsiteY2681"/>
                </a:cxn>
                <a:cxn ang="0">
                  <a:pos x="connsiteX2682" y="connsiteY2682"/>
                </a:cxn>
                <a:cxn ang="0">
                  <a:pos x="connsiteX2683" y="connsiteY2683"/>
                </a:cxn>
                <a:cxn ang="0">
                  <a:pos x="connsiteX2684" y="connsiteY2684"/>
                </a:cxn>
                <a:cxn ang="0">
                  <a:pos x="connsiteX2685" y="connsiteY2685"/>
                </a:cxn>
                <a:cxn ang="0">
                  <a:pos x="connsiteX2686" y="connsiteY2686"/>
                </a:cxn>
                <a:cxn ang="0">
                  <a:pos x="connsiteX2687" y="connsiteY2687"/>
                </a:cxn>
                <a:cxn ang="0">
                  <a:pos x="connsiteX2688" y="connsiteY2688"/>
                </a:cxn>
                <a:cxn ang="0">
                  <a:pos x="connsiteX2689" y="connsiteY2689"/>
                </a:cxn>
                <a:cxn ang="0">
                  <a:pos x="connsiteX2690" y="connsiteY2690"/>
                </a:cxn>
                <a:cxn ang="0">
                  <a:pos x="connsiteX2691" y="connsiteY2691"/>
                </a:cxn>
                <a:cxn ang="0">
                  <a:pos x="connsiteX2692" y="connsiteY2692"/>
                </a:cxn>
                <a:cxn ang="0">
                  <a:pos x="connsiteX2693" y="connsiteY2693"/>
                </a:cxn>
                <a:cxn ang="0">
                  <a:pos x="connsiteX2694" y="connsiteY2694"/>
                </a:cxn>
                <a:cxn ang="0">
                  <a:pos x="connsiteX2695" y="connsiteY2695"/>
                </a:cxn>
                <a:cxn ang="0">
                  <a:pos x="connsiteX2696" y="connsiteY2696"/>
                </a:cxn>
                <a:cxn ang="0">
                  <a:pos x="connsiteX2697" y="connsiteY2697"/>
                </a:cxn>
                <a:cxn ang="0">
                  <a:pos x="connsiteX2698" y="connsiteY2698"/>
                </a:cxn>
                <a:cxn ang="0">
                  <a:pos x="connsiteX2699" y="connsiteY2699"/>
                </a:cxn>
                <a:cxn ang="0">
                  <a:pos x="connsiteX2700" y="connsiteY2700"/>
                </a:cxn>
                <a:cxn ang="0">
                  <a:pos x="connsiteX2701" y="connsiteY2701"/>
                </a:cxn>
                <a:cxn ang="0">
                  <a:pos x="connsiteX2702" y="connsiteY2702"/>
                </a:cxn>
                <a:cxn ang="0">
                  <a:pos x="connsiteX2703" y="connsiteY2703"/>
                </a:cxn>
                <a:cxn ang="0">
                  <a:pos x="connsiteX2704" y="connsiteY2704"/>
                </a:cxn>
                <a:cxn ang="0">
                  <a:pos x="connsiteX2705" y="connsiteY2705"/>
                </a:cxn>
                <a:cxn ang="0">
                  <a:pos x="connsiteX2706" y="connsiteY2706"/>
                </a:cxn>
                <a:cxn ang="0">
                  <a:pos x="connsiteX2707" y="connsiteY2707"/>
                </a:cxn>
                <a:cxn ang="0">
                  <a:pos x="connsiteX2708" y="connsiteY2708"/>
                </a:cxn>
                <a:cxn ang="0">
                  <a:pos x="connsiteX2709" y="connsiteY2709"/>
                </a:cxn>
                <a:cxn ang="0">
                  <a:pos x="connsiteX2710" y="connsiteY2710"/>
                </a:cxn>
                <a:cxn ang="0">
                  <a:pos x="connsiteX2711" y="connsiteY2711"/>
                </a:cxn>
                <a:cxn ang="0">
                  <a:pos x="connsiteX2712" y="connsiteY2712"/>
                </a:cxn>
                <a:cxn ang="0">
                  <a:pos x="connsiteX2713" y="connsiteY2713"/>
                </a:cxn>
                <a:cxn ang="0">
                  <a:pos x="connsiteX2714" y="connsiteY2714"/>
                </a:cxn>
                <a:cxn ang="0">
                  <a:pos x="connsiteX2715" y="connsiteY2715"/>
                </a:cxn>
                <a:cxn ang="0">
                  <a:pos x="connsiteX2716" y="connsiteY2716"/>
                </a:cxn>
                <a:cxn ang="0">
                  <a:pos x="connsiteX2717" y="connsiteY2717"/>
                </a:cxn>
                <a:cxn ang="0">
                  <a:pos x="connsiteX2718" y="connsiteY2718"/>
                </a:cxn>
                <a:cxn ang="0">
                  <a:pos x="connsiteX2719" y="connsiteY2719"/>
                </a:cxn>
                <a:cxn ang="0">
                  <a:pos x="connsiteX2720" y="connsiteY2720"/>
                </a:cxn>
                <a:cxn ang="0">
                  <a:pos x="connsiteX2721" y="connsiteY2721"/>
                </a:cxn>
                <a:cxn ang="0">
                  <a:pos x="connsiteX2722" y="connsiteY2722"/>
                </a:cxn>
                <a:cxn ang="0">
                  <a:pos x="connsiteX2723" y="connsiteY2723"/>
                </a:cxn>
                <a:cxn ang="0">
                  <a:pos x="connsiteX2724" y="connsiteY2724"/>
                </a:cxn>
                <a:cxn ang="0">
                  <a:pos x="connsiteX2725" y="connsiteY2725"/>
                </a:cxn>
                <a:cxn ang="0">
                  <a:pos x="connsiteX2726" y="connsiteY2726"/>
                </a:cxn>
                <a:cxn ang="0">
                  <a:pos x="connsiteX2727" y="connsiteY2727"/>
                </a:cxn>
                <a:cxn ang="0">
                  <a:pos x="connsiteX2728" y="connsiteY2728"/>
                </a:cxn>
                <a:cxn ang="0">
                  <a:pos x="connsiteX2729" y="connsiteY2729"/>
                </a:cxn>
                <a:cxn ang="0">
                  <a:pos x="connsiteX2730" y="connsiteY2730"/>
                </a:cxn>
                <a:cxn ang="0">
                  <a:pos x="connsiteX2731" y="connsiteY2731"/>
                </a:cxn>
                <a:cxn ang="0">
                  <a:pos x="connsiteX2732" y="connsiteY2732"/>
                </a:cxn>
                <a:cxn ang="0">
                  <a:pos x="connsiteX2733" y="connsiteY2733"/>
                </a:cxn>
                <a:cxn ang="0">
                  <a:pos x="connsiteX2734" y="connsiteY2734"/>
                </a:cxn>
                <a:cxn ang="0">
                  <a:pos x="connsiteX2735" y="connsiteY2735"/>
                </a:cxn>
                <a:cxn ang="0">
                  <a:pos x="connsiteX2736" y="connsiteY2736"/>
                </a:cxn>
                <a:cxn ang="0">
                  <a:pos x="connsiteX2737" y="connsiteY2737"/>
                </a:cxn>
                <a:cxn ang="0">
                  <a:pos x="connsiteX2738" y="connsiteY2738"/>
                </a:cxn>
                <a:cxn ang="0">
                  <a:pos x="connsiteX2739" y="connsiteY2739"/>
                </a:cxn>
                <a:cxn ang="0">
                  <a:pos x="connsiteX2740" y="connsiteY2740"/>
                </a:cxn>
                <a:cxn ang="0">
                  <a:pos x="connsiteX2741" y="connsiteY2741"/>
                </a:cxn>
                <a:cxn ang="0">
                  <a:pos x="connsiteX2742" y="connsiteY2742"/>
                </a:cxn>
                <a:cxn ang="0">
                  <a:pos x="connsiteX2743" y="connsiteY2743"/>
                </a:cxn>
                <a:cxn ang="0">
                  <a:pos x="connsiteX2744" y="connsiteY2744"/>
                </a:cxn>
                <a:cxn ang="0">
                  <a:pos x="connsiteX2745" y="connsiteY2745"/>
                </a:cxn>
                <a:cxn ang="0">
                  <a:pos x="connsiteX2746" y="connsiteY2746"/>
                </a:cxn>
                <a:cxn ang="0">
                  <a:pos x="connsiteX2747" y="connsiteY2747"/>
                </a:cxn>
                <a:cxn ang="0">
                  <a:pos x="connsiteX2748" y="connsiteY2748"/>
                </a:cxn>
                <a:cxn ang="0">
                  <a:pos x="connsiteX2749" y="connsiteY2749"/>
                </a:cxn>
                <a:cxn ang="0">
                  <a:pos x="connsiteX2750" y="connsiteY2750"/>
                </a:cxn>
                <a:cxn ang="0">
                  <a:pos x="connsiteX2751" y="connsiteY2751"/>
                </a:cxn>
                <a:cxn ang="0">
                  <a:pos x="connsiteX2752" y="connsiteY2752"/>
                </a:cxn>
                <a:cxn ang="0">
                  <a:pos x="connsiteX2753" y="connsiteY2753"/>
                </a:cxn>
                <a:cxn ang="0">
                  <a:pos x="connsiteX2754" y="connsiteY2754"/>
                </a:cxn>
                <a:cxn ang="0">
                  <a:pos x="connsiteX2755" y="connsiteY2755"/>
                </a:cxn>
                <a:cxn ang="0">
                  <a:pos x="connsiteX2756" y="connsiteY2756"/>
                </a:cxn>
                <a:cxn ang="0">
                  <a:pos x="connsiteX2757" y="connsiteY2757"/>
                </a:cxn>
                <a:cxn ang="0">
                  <a:pos x="connsiteX2758" y="connsiteY2758"/>
                </a:cxn>
                <a:cxn ang="0">
                  <a:pos x="connsiteX2759" y="connsiteY2759"/>
                </a:cxn>
                <a:cxn ang="0">
                  <a:pos x="connsiteX2760" y="connsiteY2760"/>
                </a:cxn>
                <a:cxn ang="0">
                  <a:pos x="connsiteX2761" y="connsiteY2761"/>
                </a:cxn>
                <a:cxn ang="0">
                  <a:pos x="connsiteX2762" y="connsiteY2762"/>
                </a:cxn>
                <a:cxn ang="0">
                  <a:pos x="connsiteX2763" y="connsiteY2763"/>
                </a:cxn>
                <a:cxn ang="0">
                  <a:pos x="connsiteX2764" y="connsiteY2764"/>
                </a:cxn>
                <a:cxn ang="0">
                  <a:pos x="connsiteX2765" y="connsiteY2765"/>
                </a:cxn>
                <a:cxn ang="0">
                  <a:pos x="connsiteX2766" y="connsiteY2766"/>
                </a:cxn>
                <a:cxn ang="0">
                  <a:pos x="connsiteX2767" y="connsiteY2767"/>
                </a:cxn>
                <a:cxn ang="0">
                  <a:pos x="connsiteX2768" y="connsiteY2768"/>
                </a:cxn>
                <a:cxn ang="0">
                  <a:pos x="connsiteX2769" y="connsiteY2769"/>
                </a:cxn>
                <a:cxn ang="0">
                  <a:pos x="connsiteX2770" y="connsiteY2770"/>
                </a:cxn>
                <a:cxn ang="0">
                  <a:pos x="connsiteX2771" y="connsiteY2771"/>
                </a:cxn>
                <a:cxn ang="0">
                  <a:pos x="connsiteX2772" y="connsiteY2772"/>
                </a:cxn>
                <a:cxn ang="0">
                  <a:pos x="connsiteX2773" y="connsiteY2773"/>
                </a:cxn>
                <a:cxn ang="0">
                  <a:pos x="connsiteX2774" y="connsiteY2774"/>
                </a:cxn>
                <a:cxn ang="0">
                  <a:pos x="connsiteX2775" y="connsiteY2775"/>
                </a:cxn>
                <a:cxn ang="0">
                  <a:pos x="connsiteX2776" y="connsiteY2776"/>
                </a:cxn>
                <a:cxn ang="0">
                  <a:pos x="connsiteX2777" y="connsiteY2777"/>
                </a:cxn>
                <a:cxn ang="0">
                  <a:pos x="connsiteX2778" y="connsiteY2778"/>
                </a:cxn>
                <a:cxn ang="0">
                  <a:pos x="connsiteX2779" y="connsiteY2779"/>
                </a:cxn>
                <a:cxn ang="0">
                  <a:pos x="connsiteX2780" y="connsiteY2780"/>
                </a:cxn>
                <a:cxn ang="0">
                  <a:pos x="connsiteX2781" y="connsiteY2781"/>
                </a:cxn>
                <a:cxn ang="0">
                  <a:pos x="connsiteX2782" y="connsiteY2782"/>
                </a:cxn>
                <a:cxn ang="0">
                  <a:pos x="connsiteX2783" y="connsiteY2783"/>
                </a:cxn>
                <a:cxn ang="0">
                  <a:pos x="connsiteX2784" y="connsiteY2784"/>
                </a:cxn>
                <a:cxn ang="0">
                  <a:pos x="connsiteX2785" y="connsiteY2785"/>
                </a:cxn>
                <a:cxn ang="0">
                  <a:pos x="connsiteX2786" y="connsiteY2786"/>
                </a:cxn>
                <a:cxn ang="0">
                  <a:pos x="connsiteX2787" y="connsiteY2787"/>
                </a:cxn>
                <a:cxn ang="0">
                  <a:pos x="connsiteX2788" y="connsiteY2788"/>
                </a:cxn>
                <a:cxn ang="0">
                  <a:pos x="connsiteX2789" y="connsiteY2789"/>
                </a:cxn>
                <a:cxn ang="0">
                  <a:pos x="connsiteX2790" y="connsiteY2790"/>
                </a:cxn>
                <a:cxn ang="0">
                  <a:pos x="connsiteX2791" y="connsiteY2791"/>
                </a:cxn>
                <a:cxn ang="0">
                  <a:pos x="connsiteX2792" y="connsiteY2792"/>
                </a:cxn>
                <a:cxn ang="0">
                  <a:pos x="connsiteX2793" y="connsiteY2793"/>
                </a:cxn>
                <a:cxn ang="0">
                  <a:pos x="connsiteX2794" y="connsiteY2794"/>
                </a:cxn>
                <a:cxn ang="0">
                  <a:pos x="connsiteX2795" y="connsiteY2795"/>
                </a:cxn>
                <a:cxn ang="0">
                  <a:pos x="connsiteX2796" y="connsiteY2796"/>
                </a:cxn>
                <a:cxn ang="0">
                  <a:pos x="connsiteX2797" y="connsiteY2797"/>
                </a:cxn>
                <a:cxn ang="0">
                  <a:pos x="connsiteX2798" y="connsiteY2798"/>
                </a:cxn>
                <a:cxn ang="0">
                  <a:pos x="connsiteX2799" y="connsiteY2799"/>
                </a:cxn>
                <a:cxn ang="0">
                  <a:pos x="connsiteX2800" y="connsiteY2800"/>
                </a:cxn>
                <a:cxn ang="0">
                  <a:pos x="connsiteX2801" y="connsiteY2801"/>
                </a:cxn>
                <a:cxn ang="0">
                  <a:pos x="connsiteX2802" y="connsiteY2802"/>
                </a:cxn>
                <a:cxn ang="0">
                  <a:pos x="connsiteX2803" y="connsiteY2803"/>
                </a:cxn>
                <a:cxn ang="0">
                  <a:pos x="connsiteX2804" y="connsiteY2804"/>
                </a:cxn>
                <a:cxn ang="0">
                  <a:pos x="connsiteX2805" y="connsiteY2805"/>
                </a:cxn>
                <a:cxn ang="0">
                  <a:pos x="connsiteX2806" y="connsiteY2806"/>
                </a:cxn>
                <a:cxn ang="0">
                  <a:pos x="connsiteX2807" y="connsiteY2807"/>
                </a:cxn>
                <a:cxn ang="0">
                  <a:pos x="connsiteX2808" y="connsiteY2808"/>
                </a:cxn>
                <a:cxn ang="0">
                  <a:pos x="connsiteX2809" y="connsiteY2809"/>
                </a:cxn>
                <a:cxn ang="0">
                  <a:pos x="connsiteX2810" y="connsiteY2810"/>
                </a:cxn>
                <a:cxn ang="0">
                  <a:pos x="connsiteX2811" y="connsiteY2811"/>
                </a:cxn>
                <a:cxn ang="0">
                  <a:pos x="connsiteX2812" y="connsiteY2812"/>
                </a:cxn>
                <a:cxn ang="0">
                  <a:pos x="connsiteX2813" y="connsiteY2813"/>
                </a:cxn>
                <a:cxn ang="0">
                  <a:pos x="connsiteX2814" y="connsiteY2814"/>
                </a:cxn>
                <a:cxn ang="0">
                  <a:pos x="connsiteX2815" y="connsiteY2815"/>
                </a:cxn>
                <a:cxn ang="0">
                  <a:pos x="connsiteX2816" y="connsiteY2816"/>
                </a:cxn>
                <a:cxn ang="0">
                  <a:pos x="connsiteX2817" y="connsiteY2817"/>
                </a:cxn>
                <a:cxn ang="0">
                  <a:pos x="connsiteX2818" y="connsiteY2818"/>
                </a:cxn>
                <a:cxn ang="0">
                  <a:pos x="connsiteX2819" y="connsiteY2819"/>
                </a:cxn>
                <a:cxn ang="0">
                  <a:pos x="connsiteX2820" y="connsiteY2820"/>
                </a:cxn>
                <a:cxn ang="0">
                  <a:pos x="connsiteX2821" y="connsiteY2821"/>
                </a:cxn>
                <a:cxn ang="0">
                  <a:pos x="connsiteX2822" y="connsiteY2822"/>
                </a:cxn>
                <a:cxn ang="0">
                  <a:pos x="connsiteX2823" y="connsiteY2823"/>
                </a:cxn>
                <a:cxn ang="0">
                  <a:pos x="connsiteX2824" y="connsiteY2824"/>
                </a:cxn>
                <a:cxn ang="0">
                  <a:pos x="connsiteX2825" y="connsiteY2825"/>
                </a:cxn>
                <a:cxn ang="0">
                  <a:pos x="connsiteX2826" y="connsiteY2826"/>
                </a:cxn>
                <a:cxn ang="0">
                  <a:pos x="connsiteX2827" y="connsiteY2827"/>
                </a:cxn>
                <a:cxn ang="0">
                  <a:pos x="connsiteX2828" y="connsiteY2828"/>
                </a:cxn>
                <a:cxn ang="0">
                  <a:pos x="connsiteX2829" y="connsiteY2829"/>
                </a:cxn>
                <a:cxn ang="0">
                  <a:pos x="connsiteX2830" y="connsiteY2830"/>
                </a:cxn>
                <a:cxn ang="0">
                  <a:pos x="connsiteX2831" y="connsiteY2831"/>
                </a:cxn>
                <a:cxn ang="0">
                  <a:pos x="connsiteX2832" y="connsiteY2832"/>
                </a:cxn>
                <a:cxn ang="0">
                  <a:pos x="connsiteX2833" y="connsiteY2833"/>
                </a:cxn>
                <a:cxn ang="0">
                  <a:pos x="connsiteX2834" y="connsiteY2834"/>
                </a:cxn>
                <a:cxn ang="0">
                  <a:pos x="connsiteX2835" y="connsiteY2835"/>
                </a:cxn>
                <a:cxn ang="0">
                  <a:pos x="connsiteX2836" y="connsiteY2836"/>
                </a:cxn>
                <a:cxn ang="0">
                  <a:pos x="connsiteX2837" y="connsiteY2837"/>
                </a:cxn>
                <a:cxn ang="0">
                  <a:pos x="connsiteX2838" y="connsiteY2838"/>
                </a:cxn>
                <a:cxn ang="0">
                  <a:pos x="connsiteX2839" y="connsiteY2839"/>
                </a:cxn>
                <a:cxn ang="0">
                  <a:pos x="connsiteX2840" y="connsiteY2840"/>
                </a:cxn>
                <a:cxn ang="0">
                  <a:pos x="connsiteX2841" y="connsiteY2841"/>
                </a:cxn>
                <a:cxn ang="0">
                  <a:pos x="connsiteX2842" y="connsiteY2842"/>
                </a:cxn>
                <a:cxn ang="0">
                  <a:pos x="connsiteX2843" y="connsiteY2843"/>
                </a:cxn>
                <a:cxn ang="0">
                  <a:pos x="connsiteX2844" y="connsiteY2844"/>
                </a:cxn>
                <a:cxn ang="0">
                  <a:pos x="connsiteX2845" y="connsiteY2845"/>
                </a:cxn>
                <a:cxn ang="0">
                  <a:pos x="connsiteX2846" y="connsiteY2846"/>
                </a:cxn>
                <a:cxn ang="0">
                  <a:pos x="connsiteX2847" y="connsiteY2847"/>
                </a:cxn>
                <a:cxn ang="0">
                  <a:pos x="connsiteX2848" y="connsiteY2848"/>
                </a:cxn>
                <a:cxn ang="0">
                  <a:pos x="connsiteX2849" y="connsiteY2849"/>
                </a:cxn>
                <a:cxn ang="0">
                  <a:pos x="connsiteX2850" y="connsiteY2850"/>
                </a:cxn>
                <a:cxn ang="0">
                  <a:pos x="connsiteX2851" y="connsiteY2851"/>
                </a:cxn>
                <a:cxn ang="0">
                  <a:pos x="connsiteX2852" y="connsiteY2852"/>
                </a:cxn>
                <a:cxn ang="0">
                  <a:pos x="connsiteX2853" y="connsiteY2853"/>
                </a:cxn>
                <a:cxn ang="0">
                  <a:pos x="connsiteX2854" y="connsiteY2854"/>
                </a:cxn>
                <a:cxn ang="0">
                  <a:pos x="connsiteX2855" y="connsiteY2855"/>
                </a:cxn>
                <a:cxn ang="0">
                  <a:pos x="connsiteX2856" y="connsiteY2856"/>
                </a:cxn>
                <a:cxn ang="0">
                  <a:pos x="connsiteX2857" y="connsiteY2857"/>
                </a:cxn>
                <a:cxn ang="0">
                  <a:pos x="connsiteX2858" y="connsiteY2858"/>
                </a:cxn>
                <a:cxn ang="0">
                  <a:pos x="connsiteX2859" y="connsiteY2859"/>
                </a:cxn>
                <a:cxn ang="0">
                  <a:pos x="connsiteX2860" y="connsiteY2860"/>
                </a:cxn>
                <a:cxn ang="0">
                  <a:pos x="connsiteX2861" y="connsiteY2861"/>
                </a:cxn>
                <a:cxn ang="0">
                  <a:pos x="connsiteX2862" y="connsiteY2862"/>
                </a:cxn>
                <a:cxn ang="0">
                  <a:pos x="connsiteX2863" y="connsiteY2863"/>
                </a:cxn>
                <a:cxn ang="0">
                  <a:pos x="connsiteX2864" y="connsiteY2864"/>
                </a:cxn>
                <a:cxn ang="0">
                  <a:pos x="connsiteX2865" y="connsiteY2865"/>
                </a:cxn>
                <a:cxn ang="0">
                  <a:pos x="connsiteX2866" y="connsiteY2866"/>
                </a:cxn>
                <a:cxn ang="0">
                  <a:pos x="connsiteX2867" y="connsiteY2867"/>
                </a:cxn>
                <a:cxn ang="0">
                  <a:pos x="connsiteX2868" y="connsiteY2868"/>
                </a:cxn>
                <a:cxn ang="0">
                  <a:pos x="connsiteX2869" y="connsiteY2869"/>
                </a:cxn>
                <a:cxn ang="0">
                  <a:pos x="connsiteX2870" y="connsiteY2870"/>
                </a:cxn>
                <a:cxn ang="0">
                  <a:pos x="connsiteX2871" y="connsiteY2871"/>
                </a:cxn>
                <a:cxn ang="0">
                  <a:pos x="connsiteX2872" y="connsiteY2872"/>
                </a:cxn>
                <a:cxn ang="0">
                  <a:pos x="connsiteX2873" y="connsiteY2873"/>
                </a:cxn>
                <a:cxn ang="0">
                  <a:pos x="connsiteX2874" y="connsiteY2874"/>
                </a:cxn>
                <a:cxn ang="0">
                  <a:pos x="connsiteX2875" y="connsiteY2875"/>
                </a:cxn>
                <a:cxn ang="0">
                  <a:pos x="connsiteX2876" y="connsiteY2876"/>
                </a:cxn>
                <a:cxn ang="0">
                  <a:pos x="connsiteX2877" y="connsiteY2877"/>
                </a:cxn>
                <a:cxn ang="0">
                  <a:pos x="connsiteX2878" y="connsiteY2878"/>
                </a:cxn>
                <a:cxn ang="0">
                  <a:pos x="connsiteX2879" y="connsiteY2879"/>
                </a:cxn>
                <a:cxn ang="0">
                  <a:pos x="connsiteX2880" y="connsiteY2880"/>
                </a:cxn>
                <a:cxn ang="0">
                  <a:pos x="connsiteX2881" y="connsiteY2881"/>
                </a:cxn>
                <a:cxn ang="0">
                  <a:pos x="connsiteX2882" y="connsiteY2882"/>
                </a:cxn>
                <a:cxn ang="0">
                  <a:pos x="connsiteX2883" y="connsiteY2883"/>
                </a:cxn>
                <a:cxn ang="0">
                  <a:pos x="connsiteX2884" y="connsiteY2884"/>
                </a:cxn>
                <a:cxn ang="0">
                  <a:pos x="connsiteX2885" y="connsiteY2885"/>
                </a:cxn>
                <a:cxn ang="0">
                  <a:pos x="connsiteX2886" y="connsiteY2886"/>
                </a:cxn>
                <a:cxn ang="0">
                  <a:pos x="connsiteX2887" y="connsiteY2887"/>
                </a:cxn>
                <a:cxn ang="0">
                  <a:pos x="connsiteX2888" y="connsiteY2888"/>
                </a:cxn>
                <a:cxn ang="0">
                  <a:pos x="connsiteX2889" y="connsiteY2889"/>
                </a:cxn>
                <a:cxn ang="0">
                  <a:pos x="connsiteX2890" y="connsiteY2890"/>
                </a:cxn>
                <a:cxn ang="0">
                  <a:pos x="connsiteX2891" y="connsiteY2891"/>
                </a:cxn>
                <a:cxn ang="0">
                  <a:pos x="connsiteX2892" y="connsiteY2892"/>
                </a:cxn>
                <a:cxn ang="0">
                  <a:pos x="connsiteX2893" y="connsiteY2893"/>
                </a:cxn>
                <a:cxn ang="0">
                  <a:pos x="connsiteX2894" y="connsiteY2894"/>
                </a:cxn>
                <a:cxn ang="0">
                  <a:pos x="connsiteX2895" y="connsiteY2895"/>
                </a:cxn>
                <a:cxn ang="0">
                  <a:pos x="connsiteX2896" y="connsiteY2896"/>
                </a:cxn>
                <a:cxn ang="0">
                  <a:pos x="connsiteX2897" y="connsiteY2897"/>
                </a:cxn>
                <a:cxn ang="0">
                  <a:pos x="connsiteX2898" y="connsiteY2898"/>
                </a:cxn>
                <a:cxn ang="0">
                  <a:pos x="connsiteX2899" y="connsiteY2899"/>
                </a:cxn>
                <a:cxn ang="0">
                  <a:pos x="connsiteX2900" y="connsiteY2900"/>
                </a:cxn>
                <a:cxn ang="0">
                  <a:pos x="connsiteX2901" y="connsiteY2901"/>
                </a:cxn>
                <a:cxn ang="0">
                  <a:pos x="connsiteX2902" y="connsiteY2902"/>
                </a:cxn>
                <a:cxn ang="0">
                  <a:pos x="connsiteX2903" y="connsiteY2903"/>
                </a:cxn>
                <a:cxn ang="0">
                  <a:pos x="connsiteX2904" y="connsiteY2904"/>
                </a:cxn>
                <a:cxn ang="0">
                  <a:pos x="connsiteX2905" y="connsiteY2905"/>
                </a:cxn>
                <a:cxn ang="0">
                  <a:pos x="connsiteX2906" y="connsiteY2906"/>
                </a:cxn>
                <a:cxn ang="0">
                  <a:pos x="connsiteX2907" y="connsiteY2907"/>
                </a:cxn>
                <a:cxn ang="0">
                  <a:pos x="connsiteX2908" y="connsiteY2908"/>
                </a:cxn>
                <a:cxn ang="0">
                  <a:pos x="connsiteX2909" y="connsiteY2909"/>
                </a:cxn>
                <a:cxn ang="0">
                  <a:pos x="connsiteX2910" y="connsiteY2910"/>
                </a:cxn>
                <a:cxn ang="0">
                  <a:pos x="connsiteX2911" y="connsiteY2911"/>
                </a:cxn>
                <a:cxn ang="0">
                  <a:pos x="connsiteX2912" y="connsiteY2912"/>
                </a:cxn>
                <a:cxn ang="0">
                  <a:pos x="connsiteX2913" y="connsiteY2913"/>
                </a:cxn>
                <a:cxn ang="0">
                  <a:pos x="connsiteX2914" y="connsiteY2914"/>
                </a:cxn>
                <a:cxn ang="0">
                  <a:pos x="connsiteX2915" y="connsiteY2915"/>
                </a:cxn>
                <a:cxn ang="0">
                  <a:pos x="connsiteX2916" y="connsiteY2916"/>
                </a:cxn>
                <a:cxn ang="0">
                  <a:pos x="connsiteX2917" y="connsiteY2917"/>
                </a:cxn>
                <a:cxn ang="0">
                  <a:pos x="connsiteX2918" y="connsiteY2918"/>
                </a:cxn>
                <a:cxn ang="0">
                  <a:pos x="connsiteX2919" y="connsiteY2919"/>
                </a:cxn>
                <a:cxn ang="0">
                  <a:pos x="connsiteX2920" y="connsiteY2920"/>
                </a:cxn>
                <a:cxn ang="0">
                  <a:pos x="connsiteX2921" y="connsiteY2921"/>
                </a:cxn>
                <a:cxn ang="0">
                  <a:pos x="connsiteX2922" y="connsiteY2922"/>
                </a:cxn>
                <a:cxn ang="0">
                  <a:pos x="connsiteX2923" y="connsiteY2923"/>
                </a:cxn>
                <a:cxn ang="0">
                  <a:pos x="connsiteX2924" y="connsiteY2924"/>
                </a:cxn>
                <a:cxn ang="0">
                  <a:pos x="connsiteX2925" y="connsiteY2925"/>
                </a:cxn>
                <a:cxn ang="0">
                  <a:pos x="connsiteX2926" y="connsiteY2926"/>
                </a:cxn>
                <a:cxn ang="0">
                  <a:pos x="connsiteX2927" y="connsiteY2927"/>
                </a:cxn>
                <a:cxn ang="0">
                  <a:pos x="connsiteX2928" y="connsiteY2928"/>
                </a:cxn>
                <a:cxn ang="0">
                  <a:pos x="connsiteX2929" y="connsiteY2929"/>
                </a:cxn>
                <a:cxn ang="0">
                  <a:pos x="connsiteX2930" y="connsiteY2930"/>
                </a:cxn>
                <a:cxn ang="0">
                  <a:pos x="connsiteX2931" y="connsiteY2931"/>
                </a:cxn>
                <a:cxn ang="0">
                  <a:pos x="connsiteX2932" y="connsiteY2932"/>
                </a:cxn>
                <a:cxn ang="0">
                  <a:pos x="connsiteX2933" y="connsiteY2933"/>
                </a:cxn>
                <a:cxn ang="0">
                  <a:pos x="connsiteX2934" y="connsiteY2934"/>
                </a:cxn>
                <a:cxn ang="0">
                  <a:pos x="connsiteX2935" y="connsiteY2935"/>
                </a:cxn>
                <a:cxn ang="0">
                  <a:pos x="connsiteX2936" y="connsiteY2936"/>
                </a:cxn>
                <a:cxn ang="0">
                  <a:pos x="connsiteX2937" y="connsiteY2937"/>
                </a:cxn>
                <a:cxn ang="0">
                  <a:pos x="connsiteX2938" y="connsiteY2938"/>
                </a:cxn>
                <a:cxn ang="0">
                  <a:pos x="connsiteX2939" y="connsiteY2939"/>
                </a:cxn>
                <a:cxn ang="0">
                  <a:pos x="connsiteX2940" y="connsiteY2940"/>
                </a:cxn>
                <a:cxn ang="0">
                  <a:pos x="connsiteX2941" y="connsiteY2941"/>
                </a:cxn>
                <a:cxn ang="0">
                  <a:pos x="connsiteX2942" y="connsiteY2942"/>
                </a:cxn>
                <a:cxn ang="0">
                  <a:pos x="connsiteX2943" y="connsiteY2943"/>
                </a:cxn>
                <a:cxn ang="0">
                  <a:pos x="connsiteX2944" y="connsiteY2944"/>
                </a:cxn>
                <a:cxn ang="0">
                  <a:pos x="connsiteX2945" y="connsiteY2945"/>
                </a:cxn>
                <a:cxn ang="0">
                  <a:pos x="connsiteX2946" y="connsiteY2946"/>
                </a:cxn>
                <a:cxn ang="0">
                  <a:pos x="connsiteX2947" y="connsiteY2947"/>
                </a:cxn>
                <a:cxn ang="0">
                  <a:pos x="connsiteX2948" y="connsiteY2948"/>
                </a:cxn>
                <a:cxn ang="0">
                  <a:pos x="connsiteX2949" y="connsiteY2949"/>
                </a:cxn>
                <a:cxn ang="0">
                  <a:pos x="connsiteX2950" y="connsiteY2950"/>
                </a:cxn>
                <a:cxn ang="0">
                  <a:pos x="connsiteX2951" y="connsiteY2951"/>
                </a:cxn>
                <a:cxn ang="0">
                  <a:pos x="connsiteX2952" y="connsiteY2952"/>
                </a:cxn>
                <a:cxn ang="0">
                  <a:pos x="connsiteX2953" y="connsiteY2953"/>
                </a:cxn>
                <a:cxn ang="0">
                  <a:pos x="connsiteX2954" y="connsiteY2954"/>
                </a:cxn>
                <a:cxn ang="0">
                  <a:pos x="connsiteX2955" y="connsiteY2955"/>
                </a:cxn>
                <a:cxn ang="0">
                  <a:pos x="connsiteX2956" y="connsiteY2956"/>
                </a:cxn>
                <a:cxn ang="0">
                  <a:pos x="connsiteX2957" y="connsiteY2957"/>
                </a:cxn>
                <a:cxn ang="0">
                  <a:pos x="connsiteX2958" y="connsiteY2958"/>
                </a:cxn>
                <a:cxn ang="0">
                  <a:pos x="connsiteX2959" y="connsiteY2959"/>
                </a:cxn>
                <a:cxn ang="0">
                  <a:pos x="connsiteX2960" y="connsiteY2960"/>
                </a:cxn>
                <a:cxn ang="0">
                  <a:pos x="connsiteX2961" y="connsiteY2961"/>
                </a:cxn>
                <a:cxn ang="0">
                  <a:pos x="connsiteX2962" y="connsiteY2962"/>
                </a:cxn>
                <a:cxn ang="0">
                  <a:pos x="connsiteX2963" y="connsiteY2963"/>
                </a:cxn>
                <a:cxn ang="0">
                  <a:pos x="connsiteX2964" y="connsiteY2964"/>
                </a:cxn>
                <a:cxn ang="0">
                  <a:pos x="connsiteX2965" y="connsiteY2965"/>
                </a:cxn>
                <a:cxn ang="0">
                  <a:pos x="connsiteX2966" y="connsiteY2966"/>
                </a:cxn>
                <a:cxn ang="0">
                  <a:pos x="connsiteX2967" y="connsiteY2967"/>
                </a:cxn>
                <a:cxn ang="0">
                  <a:pos x="connsiteX2968" y="connsiteY2968"/>
                </a:cxn>
                <a:cxn ang="0">
                  <a:pos x="connsiteX2969" y="connsiteY2969"/>
                </a:cxn>
                <a:cxn ang="0">
                  <a:pos x="connsiteX2970" y="connsiteY2970"/>
                </a:cxn>
                <a:cxn ang="0">
                  <a:pos x="connsiteX2971" y="connsiteY2971"/>
                </a:cxn>
                <a:cxn ang="0">
                  <a:pos x="connsiteX2972" y="connsiteY2972"/>
                </a:cxn>
                <a:cxn ang="0">
                  <a:pos x="connsiteX2973" y="connsiteY2973"/>
                </a:cxn>
                <a:cxn ang="0">
                  <a:pos x="connsiteX2974" y="connsiteY2974"/>
                </a:cxn>
                <a:cxn ang="0">
                  <a:pos x="connsiteX2975" y="connsiteY2975"/>
                </a:cxn>
                <a:cxn ang="0">
                  <a:pos x="connsiteX2976" y="connsiteY2976"/>
                </a:cxn>
                <a:cxn ang="0">
                  <a:pos x="connsiteX2977" y="connsiteY2977"/>
                </a:cxn>
                <a:cxn ang="0">
                  <a:pos x="connsiteX2978" y="connsiteY2978"/>
                </a:cxn>
                <a:cxn ang="0">
                  <a:pos x="connsiteX2979" y="connsiteY2979"/>
                </a:cxn>
                <a:cxn ang="0">
                  <a:pos x="connsiteX2980" y="connsiteY2980"/>
                </a:cxn>
                <a:cxn ang="0">
                  <a:pos x="connsiteX2981" y="connsiteY2981"/>
                </a:cxn>
                <a:cxn ang="0">
                  <a:pos x="connsiteX2982" y="connsiteY2982"/>
                </a:cxn>
                <a:cxn ang="0">
                  <a:pos x="connsiteX2983" y="connsiteY2983"/>
                </a:cxn>
                <a:cxn ang="0">
                  <a:pos x="connsiteX2984" y="connsiteY2984"/>
                </a:cxn>
                <a:cxn ang="0">
                  <a:pos x="connsiteX2985" y="connsiteY2985"/>
                </a:cxn>
                <a:cxn ang="0">
                  <a:pos x="connsiteX2986" y="connsiteY2986"/>
                </a:cxn>
                <a:cxn ang="0">
                  <a:pos x="connsiteX2987" y="connsiteY2987"/>
                </a:cxn>
                <a:cxn ang="0">
                  <a:pos x="connsiteX2988" y="connsiteY2988"/>
                </a:cxn>
                <a:cxn ang="0">
                  <a:pos x="connsiteX2989" y="connsiteY2989"/>
                </a:cxn>
                <a:cxn ang="0">
                  <a:pos x="connsiteX2990" y="connsiteY2990"/>
                </a:cxn>
                <a:cxn ang="0">
                  <a:pos x="connsiteX2991" y="connsiteY2991"/>
                </a:cxn>
                <a:cxn ang="0">
                  <a:pos x="connsiteX2992" y="connsiteY2992"/>
                </a:cxn>
                <a:cxn ang="0">
                  <a:pos x="connsiteX2993" y="connsiteY2993"/>
                </a:cxn>
                <a:cxn ang="0">
                  <a:pos x="connsiteX2994" y="connsiteY2994"/>
                </a:cxn>
                <a:cxn ang="0">
                  <a:pos x="connsiteX2995" y="connsiteY2995"/>
                </a:cxn>
                <a:cxn ang="0">
                  <a:pos x="connsiteX2996" y="connsiteY2996"/>
                </a:cxn>
                <a:cxn ang="0">
                  <a:pos x="connsiteX2997" y="connsiteY2997"/>
                </a:cxn>
                <a:cxn ang="0">
                  <a:pos x="connsiteX2998" y="connsiteY2998"/>
                </a:cxn>
                <a:cxn ang="0">
                  <a:pos x="connsiteX2999" y="connsiteY2999"/>
                </a:cxn>
                <a:cxn ang="0">
                  <a:pos x="connsiteX3000" y="connsiteY3000"/>
                </a:cxn>
                <a:cxn ang="0">
                  <a:pos x="connsiteX3001" y="connsiteY3001"/>
                </a:cxn>
                <a:cxn ang="0">
                  <a:pos x="connsiteX3002" y="connsiteY3002"/>
                </a:cxn>
                <a:cxn ang="0">
                  <a:pos x="connsiteX3003" y="connsiteY3003"/>
                </a:cxn>
                <a:cxn ang="0">
                  <a:pos x="connsiteX3004" y="connsiteY3004"/>
                </a:cxn>
                <a:cxn ang="0">
                  <a:pos x="connsiteX3005" y="connsiteY3005"/>
                </a:cxn>
                <a:cxn ang="0">
                  <a:pos x="connsiteX3006" y="connsiteY3006"/>
                </a:cxn>
                <a:cxn ang="0">
                  <a:pos x="connsiteX3007" y="connsiteY3007"/>
                </a:cxn>
                <a:cxn ang="0">
                  <a:pos x="connsiteX3008" y="connsiteY3008"/>
                </a:cxn>
                <a:cxn ang="0">
                  <a:pos x="connsiteX3009" y="connsiteY3009"/>
                </a:cxn>
                <a:cxn ang="0">
                  <a:pos x="connsiteX3010" y="connsiteY3010"/>
                </a:cxn>
                <a:cxn ang="0">
                  <a:pos x="connsiteX3011" y="connsiteY3011"/>
                </a:cxn>
                <a:cxn ang="0">
                  <a:pos x="connsiteX3012" y="connsiteY3012"/>
                </a:cxn>
                <a:cxn ang="0">
                  <a:pos x="connsiteX3013" y="connsiteY3013"/>
                </a:cxn>
                <a:cxn ang="0">
                  <a:pos x="connsiteX3014" y="connsiteY3014"/>
                </a:cxn>
                <a:cxn ang="0">
                  <a:pos x="connsiteX3015" y="connsiteY3015"/>
                </a:cxn>
                <a:cxn ang="0">
                  <a:pos x="connsiteX3016" y="connsiteY3016"/>
                </a:cxn>
                <a:cxn ang="0">
                  <a:pos x="connsiteX3017" y="connsiteY3017"/>
                </a:cxn>
                <a:cxn ang="0">
                  <a:pos x="connsiteX3018" y="connsiteY3018"/>
                </a:cxn>
                <a:cxn ang="0">
                  <a:pos x="connsiteX3019" y="connsiteY3019"/>
                </a:cxn>
                <a:cxn ang="0">
                  <a:pos x="connsiteX3020" y="connsiteY3020"/>
                </a:cxn>
                <a:cxn ang="0">
                  <a:pos x="connsiteX3021" y="connsiteY3021"/>
                </a:cxn>
                <a:cxn ang="0">
                  <a:pos x="connsiteX3022" y="connsiteY3022"/>
                </a:cxn>
                <a:cxn ang="0">
                  <a:pos x="connsiteX3023" y="connsiteY3023"/>
                </a:cxn>
                <a:cxn ang="0">
                  <a:pos x="connsiteX3024" y="connsiteY3024"/>
                </a:cxn>
                <a:cxn ang="0">
                  <a:pos x="connsiteX3025" y="connsiteY3025"/>
                </a:cxn>
                <a:cxn ang="0">
                  <a:pos x="connsiteX3026" y="connsiteY3026"/>
                </a:cxn>
                <a:cxn ang="0">
                  <a:pos x="connsiteX3027" y="connsiteY3027"/>
                </a:cxn>
                <a:cxn ang="0">
                  <a:pos x="connsiteX3028" y="connsiteY3028"/>
                </a:cxn>
                <a:cxn ang="0">
                  <a:pos x="connsiteX3029" y="connsiteY3029"/>
                </a:cxn>
                <a:cxn ang="0">
                  <a:pos x="connsiteX3030" y="connsiteY3030"/>
                </a:cxn>
                <a:cxn ang="0">
                  <a:pos x="connsiteX3031" y="connsiteY3031"/>
                </a:cxn>
                <a:cxn ang="0">
                  <a:pos x="connsiteX3032" y="connsiteY3032"/>
                </a:cxn>
                <a:cxn ang="0">
                  <a:pos x="connsiteX3033" y="connsiteY3033"/>
                </a:cxn>
                <a:cxn ang="0">
                  <a:pos x="connsiteX3034" y="connsiteY3034"/>
                </a:cxn>
                <a:cxn ang="0">
                  <a:pos x="connsiteX3035" y="connsiteY3035"/>
                </a:cxn>
                <a:cxn ang="0">
                  <a:pos x="connsiteX3036" y="connsiteY3036"/>
                </a:cxn>
                <a:cxn ang="0">
                  <a:pos x="connsiteX3037" y="connsiteY3037"/>
                </a:cxn>
                <a:cxn ang="0">
                  <a:pos x="connsiteX3038" y="connsiteY3038"/>
                </a:cxn>
                <a:cxn ang="0">
                  <a:pos x="connsiteX3039" y="connsiteY3039"/>
                </a:cxn>
                <a:cxn ang="0">
                  <a:pos x="connsiteX3040" y="connsiteY3040"/>
                </a:cxn>
                <a:cxn ang="0">
                  <a:pos x="connsiteX3041" y="connsiteY3041"/>
                </a:cxn>
                <a:cxn ang="0">
                  <a:pos x="connsiteX3042" y="connsiteY3042"/>
                </a:cxn>
                <a:cxn ang="0">
                  <a:pos x="connsiteX3043" y="connsiteY3043"/>
                </a:cxn>
                <a:cxn ang="0">
                  <a:pos x="connsiteX3044" y="connsiteY3044"/>
                </a:cxn>
                <a:cxn ang="0">
                  <a:pos x="connsiteX3045" y="connsiteY3045"/>
                </a:cxn>
                <a:cxn ang="0">
                  <a:pos x="connsiteX3046" y="connsiteY3046"/>
                </a:cxn>
                <a:cxn ang="0">
                  <a:pos x="connsiteX3047" y="connsiteY3047"/>
                </a:cxn>
                <a:cxn ang="0">
                  <a:pos x="connsiteX3048" y="connsiteY3048"/>
                </a:cxn>
                <a:cxn ang="0">
                  <a:pos x="connsiteX3049" y="connsiteY3049"/>
                </a:cxn>
                <a:cxn ang="0">
                  <a:pos x="connsiteX3050" y="connsiteY3050"/>
                </a:cxn>
                <a:cxn ang="0">
                  <a:pos x="connsiteX3051" y="connsiteY3051"/>
                </a:cxn>
                <a:cxn ang="0">
                  <a:pos x="connsiteX3052" y="connsiteY3052"/>
                </a:cxn>
                <a:cxn ang="0">
                  <a:pos x="connsiteX3053" y="connsiteY3053"/>
                </a:cxn>
                <a:cxn ang="0">
                  <a:pos x="connsiteX3054" y="connsiteY3054"/>
                </a:cxn>
                <a:cxn ang="0">
                  <a:pos x="connsiteX3055" y="connsiteY3055"/>
                </a:cxn>
                <a:cxn ang="0">
                  <a:pos x="connsiteX3056" y="connsiteY3056"/>
                </a:cxn>
                <a:cxn ang="0">
                  <a:pos x="connsiteX3057" y="connsiteY3057"/>
                </a:cxn>
                <a:cxn ang="0">
                  <a:pos x="connsiteX3058" y="connsiteY3058"/>
                </a:cxn>
                <a:cxn ang="0">
                  <a:pos x="connsiteX3059" y="connsiteY3059"/>
                </a:cxn>
                <a:cxn ang="0">
                  <a:pos x="connsiteX3060" y="connsiteY3060"/>
                </a:cxn>
                <a:cxn ang="0">
                  <a:pos x="connsiteX3061" y="connsiteY3061"/>
                </a:cxn>
                <a:cxn ang="0">
                  <a:pos x="connsiteX3062" y="connsiteY3062"/>
                </a:cxn>
                <a:cxn ang="0">
                  <a:pos x="connsiteX3063" y="connsiteY3063"/>
                </a:cxn>
                <a:cxn ang="0">
                  <a:pos x="connsiteX3064" y="connsiteY3064"/>
                </a:cxn>
                <a:cxn ang="0">
                  <a:pos x="connsiteX3065" y="connsiteY3065"/>
                </a:cxn>
                <a:cxn ang="0">
                  <a:pos x="connsiteX3066" y="connsiteY3066"/>
                </a:cxn>
                <a:cxn ang="0">
                  <a:pos x="connsiteX3067" y="connsiteY3067"/>
                </a:cxn>
                <a:cxn ang="0">
                  <a:pos x="connsiteX3068" y="connsiteY3068"/>
                </a:cxn>
                <a:cxn ang="0">
                  <a:pos x="connsiteX3069" y="connsiteY3069"/>
                </a:cxn>
                <a:cxn ang="0">
                  <a:pos x="connsiteX3070" y="connsiteY3070"/>
                </a:cxn>
                <a:cxn ang="0">
                  <a:pos x="connsiteX3071" y="connsiteY3071"/>
                </a:cxn>
                <a:cxn ang="0">
                  <a:pos x="connsiteX3072" y="connsiteY3072"/>
                </a:cxn>
                <a:cxn ang="0">
                  <a:pos x="connsiteX3073" y="connsiteY3073"/>
                </a:cxn>
                <a:cxn ang="0">
                  <a:pos x="connsiteX3074" y="connsiteY3074"/>
                </a:cxn>
                <a:cxn ang="0">
                  <a:pos x="connsiteX3075" y="connsiteY3075"/>
                </a:cxn>
                <a:cxn ang="0">
                  <a:pos x="connsiteX3076" y="connsiteY3076"/>
                </a:cxn>
                <a:cxn ang="0">
                  <a:pos x="connsiteX3077" y="connsiteY3077"/>
                </a:cxn>
                <a:cxn ang="0">
                  <a:pos x="connsiteX3078" y="connsiteY3078"/>
                </a:cxn>
                <a:cxn ang="0">
                  <a:pos x="connsiteX3079" y="connsiteY3079"/>
                </a:cxn>
                <a:cxn ang="0">
                  <a:pos x="connsiteX3080" y="connsiteY3080"/>
                </a:cxn>
                <a:cxn ang="0">
                  <a:pos x="connsiteX3081" y="connsiteY3081"/>
                </a:cxn>
                <a:cxn ang="0">
                  <a:pos x="connsiteX3082" y="connsiteY3082"/>
                </a:cxn>
                <a:cxn ang="0">
                  <a:pos x="connsiteX3083" y="connsiteY3083"/>
                </a:cxn>
                <a:cxn ang="0">
                  <a:pos x="connsiteX3084" y="connsiteY3084"/>
                </a:cxn>
                <a:cxn ang="0">
                  <a:pos x="connsiteX3085" y="connsiteY3085"/>
                </a:cxn>
                <a:cxn ang="0">
                  <a:pos x="connsiteX3086" y="connsiteY3086"/>
                </a:cxn>
                <a:cxn ang="0">
                  <a:pos x="connsiteX3087" y="connsiteY3087"/>
                </a:cxn>
                <a:cxn ang="0">
                  <a:pos x="connsiteX3088" y="connsiteY3088"/>
                </a:cxn>
                <a:cxn ang="0">
                  <a:pos x="connsiteX3089" y="connsiteY3089"/>
                </a:cxn>
                <a:cxn ang="0">
                  <a:pos x="connsiteX3090" y="connsiteY3090"/>
                </a:cxn>
                <a:cxn ang="0">
                  <a:pos x="connsiteX3091" y="connsiteY3091"/>
                </a:cxn>
                <a:cxn ang="0">
                  <a:pos x="connsiteX3092" y="connsiteY3092"/>
                </a:cxn>
                <a:cxn ang="0">
                  <a:pos x="connsiteX3093" y="connsiteY3093"/>
                </a:cxn>
                <a:cxn ang="0">
                  <a:pos x="connsiteX3094" y="connsiteY3094"/>
                </a:cxn>
                <a:cxn ang="0">
                  <a:pos x="connsiteX3095" y="connsiteY3095"/>
                </a:cxn>
                <a:cxn ang="0">
                  <a:pos x="connsiteX3096" y="connsiteY3096"/>
                </a:cxn>
                <a:cxn ang="0">
                  <a:pos x="connsiteX3097" y="connsiteY3097"/>
                </a:cxn>
                <a:cxn ang="0">
                  <a:pos x="connsiteX3098" y="connsiteY3098"/>
                </a:cxn>
                <a:cxn ang="0">
                  <a:pos x="connsiteX3099" y="connsiteY3099"/>
                </a:cxn>
                <a:cxn ang="0">
                  <a:pos x="connsiteX3100" y="connsiteY3100"/>
                </a:cxn>
                <a:cxn ang="0">
                  <a:pos x="connsiteX3101" y="connsiteY3101"/>
                </a:cxn>
                <a:cxn ang="0">
                  <a:pos x="connsiteX3102" y="connsiteY3102"/>
                </a:cxn>
                <a:cxn ang="0">
                  <a:pos x="connsiteX3103" y="connsiteY3103"/>
                </a:cxn>
                <a:cxn ang="0">
                  <a:pos x="connsiteX3104" y="connsiteY3104"/>
                </a:cxn>
                <a:cxn ang="0">
                  <a:pos x="connsiteX3105" y="connsiteY3105"/>
                </a:cxn>
                <a:cxn ang="0">
                  <a:pos x="connsiteX3106" y="connsiteY3106"/>
                </a:cxn>
                <a:cxn ang="0">
                  <a:pos x="connsiteX3107" y="connsiteY3107"/>
                </a:cxn>
                <a:cxn ang="0">
                  <a:pos x="connsiteX3108" y="connsiteY3108"/>
                </a:cxn>
                <a:cxn ang="0">
                  <a:pos x="connsiteX3109" y="connsiteY3109"/>
                </a:cxn>
                <a:cxn ang="0">
                  <a:pos x="connsiteX3110" y="connsiteY3110"/>
                </a:cxn>
                <a:cxn ang="0">
                  <a:pos x="connsiteX3111" y="connsiteY3111"/>
                </a:cxn>
                <a:cxn ang="0">
                  <a:pos x="connsiteX3112" y="connsiteY3112"/>
                </a:cxn>
                <a:cxn ang="0">
                  <a:pos x="connsiteX3113" y="connsiteY3113"/>
                </a:cxn>
                <a:cxn ang="0">
                  <a:pos x="connsiteX3114" y="connsiteY3114"/>
                </a:cxn>
                <a:cxn ang="0">
                  <a:pos x="connsiteX3115" y="connsiteY3115"/>
                </a:cxn>
                <a:cxn ang="0">
                  <a:pos x="connsiteX3116" y="connsiteY3116"/>
                </a:cxn>
                <a:cxn ang="0">
                  <a:pos x="connsiteX3117" y="connsiteY3117"/>
                </a:cxn>
                <a:cxn ang="0">
                  <a:pos x="connsiteX3118" y="connsiteY3118"/>
                </a:cxn>
                <a:cxn ang="0">
                  <a:pos x="connsiteX3119" y="connsiteY3119"/>
                </a:cxn>
                <a:cxn ang="0">
                  <a:pos x="connsiteX3120" y="connsiteY3120"/>
                </a:cxn>
                <a:cxn ang="0">
                  <a:pos x="connsiteX3121" y="connsiteY3121"/>
                </a:cxn>
                <a:cxn ang="0">
                  <a:pos x="connsiteX3122" y="connsiteY3122"/>
                </a:cxn>
                <a:cxn ang="0">
                  <a:pos x="connsiteX3123" y="connsiteY3123"/>
                </a:cxn>
                <a:cxn ang="0">
                  <a:pos x="connsiteX3124" y="connsiteY3124"/>
                </a:cxn>
                <a:cxn ang="0">
                  <a:pos x="connsiteX3125" y="connsiteY3125"/>
                </a:cxn>
                <a:cxn ang="0">
                  <a:pos x="connsiteX3126" y="connsiteY3126"/>
                </a:cxn>
                <a:cxn ang="0">
                  <a:pos x="connsiteX3127" y="connsiteY3127"/>
                </a:cxn>
                <a:cxn ang="0">
                  <a:pos x="connsiteX3128" y="connsiteY3128"/>
                </a:cxn>
                <a:cxn ang="0">
                  <a:pos x="connsiteX3129" y="connsiteY3129"/>
                </a:cxn>
                <a:cxn ang="0">
                  <a:pos x="connsiteX3130" y="connsiteY3130"/>
                </a:cxn>
                <a:cxn ang="0">
                  <a:pos x="connsiteX3131" y="connsiteY3131"/>
                </a:cxn>
                <a:cxn ang="0">
                  <a:pos x="connsiteX3132" y="connsiteY3132"/>
                </a:cxn>
                <a:cxn ang="0">
                  <a:pos x="connsiteX3133" y="connsiteY3133"/>
                </a:cxn>
                <a:cxn ang="0">
                  <a:pos x="connsiteX3134" y="connsiteY3134"/>
                </a:cxn>
                <a:cxn ang="0">
                  <a:pos x="connsiteX3135" y="connsiteY3135"/>
                </a:cxn>
                <a:cxn ang="0">
                  <a:pos x="connsiteX3136" y="connsiteY3136"/>
                </a:cxn>
                <a:cxn ang="0">
                  <a:pos x="connsiteX3137" y="connsiteY3137"/>
                </a:cxn>
                <a:cxn ang="0">
                  <a:pos x="connsiteX3138" y="connsiteY3138"/>
                </a:cxn>
                <a:cxn ang="0">
                  <a:pos x="connsiteX3139" y="connsiteY3139"/>
                </a:cxn>
                <a:cxn ang="0">
                  <a:pos x="connsiteX3140" y="connsiteY3140"/>
                </a:cxn>
                <a:cxn ang="0">
                  <a:pos x="connsiteX3141" y="connsiteY3141"/>
                </a:cxn>
                <a:cxn ang="0">
                  <a:pos x="connsiteX3142" y="connsiteY3142"/>
                </a:cxn>
                <a:cxn ang="0">
                  <a:pos x="connsiteX3143" y="connsiteY3143"/>
                </a:cxn>
                <a:cxn ang="0">
                  <a:pos x="connsiteX3144" y="connsiteY3144"/>
                </a:cxn>
                <a:cxn ang="0">
                  <a:pos x="connsiteX3145" y="connsiteY3145"/>
                </a:cxn>
                <a:cxn ang="0">
                  <a:pos x="connsiteX3146" y="connsiteY3146"/>
                </a:cxn>
                <a:cxn ang="0">
                  <a:pos x="connsiteX3147" y="connsiteY3147"/>
                </a:cxn>
                <a:cxn ang="0">
                  <a:pos x="connsiteX3148" y="connsiteY3148"/>
                </a:cxn>
                <a:cxn ang="0">
                  <a:pos x="connsiteX3149" y="connsiteY3149"/>
                </a:cxn>
                <a:cxn ang="0">
                  <a:pos x="connsiteX3150" y="connsiteY3150"/>
                </a:cxn>
                <a:cxn ang="0">
                  <a:pos x="connsiteX3151" y="connsiteY3151"/>
                </a:cxn>
                <a:cxn ang="0">
                  <a:pos x="connsiteX3152" y="connsiteY3152"/>
                </a:cxn>
                <a:cxn ang="0">
                  <a:pos x="connsiteX3153" y="connsiteY3153"/>
                </a:cxn>
                <a:cxn ang="0">
                  <a:pos x="connsiteX3154" y="connsiteY3154"/>
                </a:cxn>
                <a:cxn ang="0">
                  <a:pos x="connsiteX3155" y="connsiteY3155"/>
                </a:cxn>
                <a:cxn ang="0">
                  <a:pos x="connsiteX3156" y="connsiteY3156"/>
                </a:cxn>
                <a:cxn ang="0">
                  <a:pos x="connsiteX3157" y="connsiteY3157"/>
                </a:cxn>
                <a:cxn ang="0">
                  <a:pos x="connsiteX3158" y="connsiteY3158"/>
                </a:cxn>
                <a:cxn ang="0">
                  <a:pos x="connsiteX3159" y="connsiteY3159"/>
                </a:cxn>
                <a:cxn ang="0">
                  <a:pos x="connsiteX3160" y="connsiteY3160"/>
                </a:cxn>
                <a:cxn ang="0">
                  <a:pos x="connsiteX3161" y="connsiteY3161"/>
                </a:cxn>
                <a:cxn ang="0">
                  <a:pos x="connsiteX3162" y="connsiteY3162"/>
                </a:cxn>
                <a:cxn ang="0">
                  <a:pos x="connsiteX3163" y="connsiteY3163"/>
                </a:cxn>
                <a:cxn ang="0">
                  <a:pos x="connsiteX3164" y="connsiteY3164"/>
                </a:cxn>
                <a:cxn ang="0">
                  <a:pos x="connsiteX3165" y="connsiteY3165"/>
                </a:cxn>
                <a:cxn ang="0">
                  <a:pos x="connsiteX3166" y="connsiteY3166"/>
                </a:cxn>
                <a:cxn ang="0">
                  <a:pos x="connsiteX3167" y="connsiteY3167"/>
                </a:cxn>
                <a:cxn ang="0">
                  <a:pos x="connsiteX3168" y="connsiteY3168"/>
                </a:cxn>
                <a:cxn ang="0">
                  <a:pos x="connsiteX3169" y="connsiteY3169"/>
                </a:cxn>
                <a:cxn ang="0">
                  <a:pos x="connsiteX3170" y="connsiteY3170"/>
                </a:cxn>
                <a:cxn ang="0">
                  <a:pos x="connsiteX3171" y="connsiteY3171"/>
                </a:cxn>
                <a:cxn ang="0">
                  <a:pos x="connsiteX3172" y="connsiteY3172"/>
                </a:cxn>
                <a:cxn ang="0">
                  <a:pos x="connsiteX3173" y="connsiteY3173"/>
                </a:cxn>
                <a:cxn ang="0">
                  <a:pos x="connsiteX3174" y="connsiteY3174"/>
                </a:cxn>
                <a:cxn ang="0">
                  <a:pos x="connsiteX3175" y="connsiteY3175"/>
                </a:cxn>
                <a:cxn ang="0">
                  <a:pos x="connsiteX3176" y="connsiteY3176"/>
                </a:cxn>
                <a:cxn ang="0">
                  <a:pos x="connsiteX3177" y="connsiteY3177"/>
                </a:cxn>
                <a:cxn ang="0">
                  <a:pos x="connsiteX3178" y="connsiteY3178"/>
                </a:cxn>
                <a:cxn ang="0">
                  <a:pos x="connsiteX3179" y="connsiteY3179"/>
                </a:cxn>
                <a:cxn ang="0">
                  <a:pos x="connsiteX3180" y="connsiteY3180"/>
                </a:cxn>
                <a:cxn ang="0">
                  <a:pos x="connsiteX3181" y="connsiteY3181"/>
                </a:cxn>
                <a:cxn ang="0">
                  <a:pos x="connsiteX3182" y="connsiteY3182"/>
                </a:cxn>
                <a:cxn ang="0">
                  <a:pos x="connsiteX3183" y="connsiteY3183"/>
                </a:cxn>
                <a:cxn ang="0">
                  <a:pos x="connsiteX3184" y="connsiteY3184"/>
                </a:cxn>
                <a:cxn ang="0">
                  <a:pos x="connsiteX3185" y="connsiteY3185"/>
                </a:cxn>
                <a:cxn ang="0">
                  <a:pos x="connsiteX3186" y="connsiteY3186"/>
                </a:cxn>
                <a:cxn ang="0">
                  <a:pos x="connsiteX3187" y="connsiteY3187"/>
                </a:cxn>
                <a:cxn ang="0">
                  <a:pos x="connsiteX3188" y="connsiteY3188"/>
                </a:cxn>
                <a:cxn ang="0">
                  <a:pos x="connsiteX3189" y="connsiteY3189"/>
                </a:cxn>
                <a:cxn ang="0">
                  <a:pos x="connsiteX3190" y="connsiteY3190"/>
                </a:cxn>
                <a:cxn ang="0">
                  <a:pos x="connsiteX3191" y="connsiteY3191"/>
                </a:cxn>
                <a:cxn ang="0">
                  <a:pos x="connsiteX3192" y="connsiteY3192"/>
                </a:cxn>
                <a:cxn ang="0">
                  <a:pos x="connsiteX3193" y="connsiteY3193"/>
                </a:cxn>
                <a:cxn ang="0">
                  <a:pos x="connsiteX3194" y="connsiteY3194"/>
                </a:cxn>
                <a:cxn ang="0">
                  <a:pos x="connsiteX3195" y="connsiteY3195"/>
                </a:cxn>
                <a:cxn ang="0">
                  <a:pos x="connsiteX3196" y="connsiteY3196"/>
                </a:cxn>
                <a:cxn ang="0">
                  <a:pos x="connsiteX3197" y="connsiteY3197"/>
                </a:cxn>
                <a:cxn ang="0">
                  <a:pos x="connsiteX3198" y="connsiteY3198"/>
                </a:cxn>
                <a:cxn ang="0">
                  <a:pos x="connsiteX3199" y="connsiteY3199"/>
                </a:cxn>
                <a:cxn ang="0">
                  <a:pos x="connsiteX3200" y="connsiteY3200"/>
                </a:cxn>
                <a:cxn ang="0">
                  <a:pos x="connsiteX3201" y="connsiteY3201"/>
                </a:cxn>
                <a:cxn ang="0">
                  <a:pos x="connsiteX3202" y="connsiteY3202"/>
                </a:cxn>
                <a:cxn ang="0">
                  <a:pos x="connsiteX3203" y="connsiteY3203"/>
                </a:cxn>
                <a:cxn ang="0">
                  <a:pos x="connsiteX3204" y="connsiteY3204"/>
                </a:cxn>
                <a:cxn ang="0">
                  <a:pos x="connsiteX3205" y="connsiteY3205"/>
                </a:cxn>
                <a:cxn ang="0">
                  <a:pos x="connsiteX3206" y="connsiteY3206"/>
                </a:cxn>
                <a:cxn ang="0">
                  <a:pos x="connsiteX3207" y="connsiteY3207"/>
                </a:cxn>
                <a:cxn ang="0">
                  <a:pos x="connsiteX3208" y="connsiteY3208"/>
                </a:cxn>
                <a:cxn ang="0">
                  <a:pos x="connsiteX3209" y="connsiteY3209"/>
                </a:cxn>
                <a:cxn ang="0">
                  <a:pos x="connsiteX3210" y="connsiteY3210"/>
                </a:cxn>
                <a:cxn ang="0">
                  <a:pos x="connsiteX3211" y="connsiteY3211"/>
                </a:cxn>
                <a:cxn ang="0">
                  <a:pos x="connsiteX3212" y="connsiteY3212"/>
                </a:cxn>
                <a:cxn ang="0">
                  <a:pos x="connsiteX3213" y="connsiteY3213"/>
                </a:cxn>
                <a:cxn ang="0">
                  <a:pos x="connsiteX3214" y="connsiteY3214"/>
                </a:cxn>
                <a:cxn ang="0">
                  <a:pos x="connsiteX3215" y="connsiteY3215"/>
                </a:cxn>
                <a:cxn ang="0">
                  <a:pos x="connsiteX3216" y="connsiteY3216"/>
                </a:cxn>
                <a:cxn ang="0">
                  <a:pos x="connsiteX3217" y="connsiteY3217"/>
                </a:cxn>
                <a:cxn ang="0">
                  <a:pos x="connsiteX3218" y="connsiteY3218"/>
                </a:cxn>
                <a:cxn ang="0">
                  <a:pos x="connsiteX3219" y="connsiteY3219"/>
                </a:cxn>
                <a:cxn ang="0">
                  <a:pos x="connsiteX3220" y="connsiteY3220"/>
                </a:cxn>
                <a:cxn ang="0">
                  <a:pos x="connsiteX3221" y="connsiteY3221"/>
                </a:cxn>
                <a:cxn ang="0">
                  <a:pos x="connsiteX3222" y="connsiteY3222"/>
                </a:cxn>
                <a:cxn ang="0">
                  <a:pos x="connsiteX3223" y="connsiteY3223"/>
                </a:cxn>
                <a:cxn ang="0">
                  <a:pos x="connsiteX3224" y="connsiteY3224"/>
                </a:cxn>
                <a:cxn ang="0">
                  <a:pos x="connsiteX3225" y="connsiteY3225"/>
                </a:cxn>
                <a:cxn ang="0">
                  <a:pos x="connsiteX3226" y="connsiteY3226"/>
                </a:cxn>
                <a:cxn ang="0">
                  <a:pos x="connsiteX3227" y="connsiteY3227"/>
                </a:cxn>
                <a:cxn ang="0">
                  <a:pos x="connsiteX3228" y="connsiteY3228"/>
                </a:cxn>
                <a:cxn ang="0">
                  <a:pos x="connsiteX3229" y="connsiteY3229"/>
                </a:cxn>
                <a:cxn ang="0">
                  <a:pos x="connsiteX3230" y="connsiteY3230"/>
                </a:cxn>
                <a:cxn ang="0">
                  <a:pos x="connsiteX3231" y="connsiteY3231"/>
                </a:cxn>
                <a:cxn ang="0">
                  <a:pos x="connsiteX3232" y="connsiteY3232"/>
                </a:cxn>
                <a:cxn ang="0">
                  <a:pos x="connsiteX3233" y="connsiteY3233"/>
                </a:cxn>
                <a:cxn ang="0">
                  <a:pos x="connsiteX3234" y="connsiteY3234"/>
                </a:cxn>
                <a:cxn ang="0">
                  <a:pos x="connsiteX3235" y="connsiteY3235"/>
                </a:cxn>
                <a:cxn ang="0">
                  <a:pos x="connsiteX3236" y="connsiteY3236"/>
                </a:cxn>
                <a:cxn ang="0">
                  <a:pos x="connsiteX3237" y="connsiteY3237"/>
                </a:cxn>
                <a:cxn ang="0">
                  <a:pos x="connsiteX3238" y="connsiteY3238"/>
                </a:cxn>
                <a:cxn ang="0">
                  <a:pos x="connsiteX3239" y="connsiteY3239"/>
                </a:cxn>
                <a:cxn ang="0">
                  <a:pos x="connsiteX3240" y="connsiteY3240"/>
                </a:cxn>
                <a:cxn ang="0">
                  <a:pos x="connsiteX3241" y="connsiteY3241"/>
                </a:cxn>
                <a:cxn ang="0">
                  <a:pos x="connsiteX3242" y="connsiteY3242"/>
                </a:cxn>
                <a:cxn ang="0">
                  <a:pos x="connsiteX3243" y="connsiteY3243"/>
                </a:cxn>
                <a:cxn ang="0">
                  <a:pos x="connsiteX3244" y="connsiteY3244"/>
                </a:cxn>
                <a:cxn ang="0">
                  <a:pos x="connsiteX3245" y="connsiteY3245"/>
                </a:cxn>
                <a:cxn ang="0">
                  <a:pos x="connsiteX3246" y="connsiteY3246"/>
                </a:cxn>
                <a:cxn ang="0">
                  <a:pos x="connsiteX3247" y="connsiteY3247"/>
                </a:cxn>
                <a:cxn ang="0">
                  <a:pos x="connsiteX3248" y="connsiteY3248"/>
                </a:cxn>
                <a:cxn ang="0">
                  <a:pos x="connsiteX3249" y="connsiteY3249"/>
                </a:cxn>
                <a:cxn ang="0">
                  <a:pos x="connsiteX3250" y="connsiteY3250"/>
                </a:cxn>
                <a:cxn ang="0">
                  <a:pos x="connsiteX3251" y="connsiteY3251"/>
                </a:cxn>
                <a:cxn ang="0">
                  <a:pos x="connsiteX3252" y="connsiteY3252"/>
                </a:cxn>
                <a:cxn ang="0">
                  <a:pos x="connsiteX3253" y="connsiteY3253"/>
                </a:cxn>
                <a:cxn ang="0">
                  <a:pos x="connsiteX3254" y="connsiteY3254"/>
                </a:cxn>
                <a:cxn ang="0">
                  <a:pos x="connsiteX3255" y="connsiteY3255"/>
                </a:cxn>
                <a:cxn ang="0">
                  <a:pos x="connsiteX3256" y="connsiteY3256"/>
                </a:cxn>
                <a:cxn ang="0">
                  <a:pos x="connsiteX3257" y="connsiteY3257"/>
                </a:cxn>
                <a:cxn ang="0">
                  <a:pos x="connsiteX3258" y="connsiteY3258"/>
                </a:cxn>
                <a:cxn ang="0">
                  <a:pos x="connsiteX3259" y="connsiteY3259"/>
                </a:cxn>
                <a:cxn ang="0">
                  <a:pos x="connsiteX3260" y="connsiteY3260"/>
                </a:cxn>
                <a:cxn ang="0">
                  <a:pos x="connsiteX3261" y="connsiteY3261"/>
                </a:cxn>
                <a:cxn ang="0">
                  <a:pos x="connsiteX3262" y="connsiteY3262"/>
                </a:cxn>
                <a:cxn ang="0">
                  <a:pos x="connsiteX3263" y="connsiteY3263"/>
                </a:cxn>
                <a:cxn ang="0">
                  <a:pos x="connsiteX3264" y="connsiteY3264"/>
                </a:cxn>
                <a:cxn ang="0">
                  <a:pos x="connsiteX3265" y="connsiteY3265"/>
                </a:cxn>
                <a:cxn ang="0">
                  <a:pos x="connsiteX3266" y="connsiteY3266"/>
                </a:cxn>
                <a:cxn ang="0">
                  <a:pos x="connsiteX3267" y="connsiteY3267"/>
                </a:cxn>
                <a:cxn ang="0">
                  <a:pos x="connsiteX3268" y="connsiteY3268"/>
                </a:cxn>
                <a:cxn ang="0">
                  <a:pos x="connsiteX3269" y="connsiteY3269"/>
                </a:cxn>
                <a:cxn ang="0">
                  <a:pos x="connsiteX3270" y="connsiteY3270"/>
                </a:cxn>
                <a:cxn ang="0">
                  <a:pos x="connsiteX3271" y="connsiteY3271"/>
                </a:cxn>
                <a:cxn ang="0">
                  <a:pos x="connsiteX3272" y="connsiteY3272"/>
                </a:cxn>
                <a:cxn ang="0">
                  <a:pos x="connsiteX3273" y="connsiteY3273"/>
                </a:cxn>
                <a:cxn ang="0">
                  <a:pos x="connsiteX3274" y="connsiteY3274"/>
                </a:cxn>
                <a:cxn ang="0">
                  <a:pos x="connsiteX3275" y="connsiteY3275"/>
                </a:cxn>
                <a:cxn ang="0">
                  <a:pos x="connsiteX3276" y="connsiteY3276"/>
                </a:cxn>
                <a:cxn ang="0">
                  <a:pos x="connsiteX3277" y="connsiteY3277"/>
                </a:cxn>
                <a:cxn ang="0">
                  <a:pos x="connsiteX3278" y="connsiteY3278"/>
                </a:cxn>
                <a:cxn ang="0">
                  <a:pos x="connsiteX3279" y="connsiteY3279"/>
                </a:cxn>
                <a:cxn ang="0">
                  <a:pos x="connsiteX3280" y="connsiteY3280"/>
                </a:cxn>
                <a:cxn ang="0">
                  <a:pos x="connsiteX3281" y="connsiteY3281"/>
                </a:cxn>
                <a:cxn ang="0">
                  <a:pos x="connsiteX3282" y="connsiteY3282"/>
                </a:cxn>
                <a:cxn ang="0">
                  <a:pos x="connsiteX3283" y="connsiteY3283"/>
                </a:cxn>
                <a:cxn ang="0">
                  <a:pos x="connsiteX3284" y="connsiteY3284"/>
                </a:cxn>
                <a:cxn ang="0">
                  <a:pos x="connsiteX3285" y="connsiteY3285"/>
                </a:cxn>
                <a:cxn ang="0">
                  <a:pos x="connsiteX3286" y="connsiteY3286"/>
                </a:cxn>
                <a:cxn ang="0">
                  <a:pos x="connsiteX3287" y="connsiteY3287"/>
                </a:cxn>
                <a:cxn ang="0">
                  <a:pos x="connsiteX3288" y="connsiteY3288"/>
                </a:cxn>
                <a:cxn ang="0">
                  <a:pos x="connsiteX3289" y="connsiteY3289"/>
                </a:cxn>
                <a:cxn ang="0">
                  <a:pos x="connsiteX3290" y="connsiteY3290"/>
                </a:cxn>
                <a:cxn ang="0">
                  <a:pos x="connsiteX3291" y="connsiteY3291"/>
                </a:cxn>
                <a:cxn ang="0">
                  <a:pos x="connsiteX3292" y="connsiteY3292"/>
                </a:cxn>
                <a:cxn ang="0">
                  <a:pos x="connsiteX3293" y="connsiteY3293"/>
                </a:cxn>
                <a:cxn ang="0">
                  <a:pos x="connsiteX3294" y="connsiteY3294"/>
                </a:cxn>
                <a:cxn ang="0">
                  <a:pos x="connsiteX3295" y="connsiteY3295"/>
                </a:cxn>
                <a:cxn ang="0">
                  <a:pos x="connsiteX3296" y="connsiteY3296"/>
                </a:cxn>
                <a:cxn ang="0">
                  <a:pos x="connsiteX3297" y="connsiteY3297"/>
                </a:cxn>
                <a:cxn ang="0">
                  <a:pos x="connsiteX3298" y="connsiteY3298"/>
                </a:cxn>
                <a:cxn ang="0">
                  <a:pos x="connsiteX3299" y="connsiteY3299"/>
                </a:cxn>
                <a:cxn ang="0">
                  <a:pos x="connsiteX3300" y="connsiteY3300"/>
                </a:cxn>
                <a:cxn ang="0">
                  <a:pos x="connsiteX3301" y="connsiteY3301"/>
                </a:cxn>
                <a:cxn ang="0">
                  <a:pos x="connsiteX3302" y="connsiteY3302"/>
                </a:cxn>
                <a:cxn ang="0">
                  <a:pos x="connsiteX3303" y="connsiteY3303"/>
                </a:cxn>
                <a:cxn ang="0">
                  <a:pos x="connsiteX3304" y="connsiteY3304"/>
                </a:cxn>
                <a:cxn ang="0">
                  <a:pos x="connsiteX3305" y="connsiteY3305"/>
                </a:cxn>
                <a:cxn ang="0">
                  <a:pos x="connsiteX3306" y="connsiteY3306"/>
                </a:cxn>
                <a:cxn ang="0">
                  <a:pos x="connsiteX3307" y="connsiteY3307"/>
                </a:cxn>
                <a:cxn ang="0">
                  <a:pos x="connsiteX3308" y="connsiteY3308"/>
                </a:cxn>
                <a:cxn ang="0">
                  <a:pos x="connsiteX3309" y="connsiteY3309"/>
                </a:cxn>
                <a:cxn ang="0">
                  <a:pos x="connsiteX3310" y="connsiteY3310"/>
                </a:cxn>
                <a:cxn ang="0">
                  <a:pos x="connsiteX3311" y="connsiteY3311"/>
                </a:cxn>
                <a:cxn ang="0">
                  <a:pos x="connsiteX3312" y="connsiteY3312"/>
                </a:cxn>
                <a:cxn ang="0">
                  <a:pos x="connsiteX3313" y="connsiteY3313"/>
                </a:cxn>
                <a:cxn ang="0">
                  <a:pos x="connsiteX3314" y="connsiteY3314"/>
                </a:cxn>
                <a:cxn ang="0">
                  <a:pos x="connsiteX3315" y="connsiteY3315"/>
                </a:cxn>
                <a:cxn ang="0">
                  <a:pos x="connsiteX3316" y="connsiteY3316"/>
                </a:cxn>
                <a:cxn ang="0">
                  <a:pos x="connsiteX3317" y="connsiteY3317"/>
                </a:cxn>
                <a:cxn ang="0">
                  <a:pos x="connsiteX3318" y="connsiteY3318"/>
                </a:cxn>
                <a:cxn ang="0">
                  <a:pos x="connsiteX3319" y="connsiteY3319"/>
                </a:cxn>
                <a:cxn ang="0">
                  <a:pos x="connsiteX3320" y="connsiteY3320"/>
                </a:cxn>
                <a:cxn ang="0">
                  <a:pos x="connsiteX3321" y="connsiteY3321"/>
                </a:cxn>
                <a:cxn ang="0">
                  <a:pos x="connsiteX3322" y="connsiteY3322"/>
                </a:cxn>
                <a:cxn ang="0">
                  <a:pos x="connsiteX3323" y="connsiteY3323"/>
                </a:cxn>
                <a:cxn ang="0">
                  <a:pos x="connsiteX3324" y="connsiteY3324"/>
                </a:cxn>
                <a:cxn ang="0">
                  <a:pos x="connsiteX3325" y="connsiteY3325"/>
                </a:cxn>
                <a:cxn ang="0">
                  <a:pos x="connsiteX3326" y="connsiteY3326"/>
                </a:cxn>
                <a:cxn ang="0">
                  <a:pos x="connsiteX3327" y="connsiteY3327"/>
                </a:cxn>
                <a:cxn ang="0">
                  <a:pos x="connsiteX3328" y="connsiteY3328"/>
                </a:cxn>
                <a:cxn ang="0">
                  <a:pos x="connsiteX3329" y="connsiteY3329"/>
                </a:cxn>
                <a:cxn ang="0">
                  <a:pos x="connsiteX3330" y="connsiteY3330"/>
                </a:cxn>
                <a:cxn ang="0">
                  <a:pos x="connsiteX3331" y="connsiteY3331"/>
                </a:cxn>
                <a:cxn ang="0">
                  <a:pos x="connsiteX3332" y="connsiteY3332"/>
                </a:cxn>
                <a:cxn ang="0">
                  <a:pos x="connsiteX3333" y="connsiteY3333"/>
                </a:cxn>
                <a:cxn ang="0">
                  <a:pos x="connsiteX3334" y="connsiteY3334"/>
                </a:cxn>
                <a:cxn ang="0">
                  <a:pos x="connsiteX3335" y="connsiteY3335"/>
                </a:cxn>
                <a:cxn ang="0">
                  <a:pos x="connsiteX3336" y="connsiteY3336"/>
                </a:cxn>
                <a:cxn ang="0">
                  <a:pos x="connsiteX3337" y="connsiteY3337"/>
                </a:cxn>
                <a:cxn ang="0">
                  <a:pos x="connsiteX3338" y="connsiteY3338"/>
                </a:cxn>
                <a:cxn ang="0">
                  <a:pos x="connsiteX3339" y="connsiteY3339"/>
                </a:cxn>
                <a:cxn ang="0">
                  <a:pos x="connsiteX3340" y="connsiteY3340"/>
                </a:cxn>
                <a:cxn ang="0">
                  <a:pos x="connsiteX3341" y="connsiteY3341"/>
                </a:cxn>
                <a:cxn ang="0">
                  <a:pos x="connsiteX3342" y="connsiteY3342"/>
                </a:cxn>
                <a:cxn ang="0">
                  <a:pos x="connsiteX3343" y="connsiteY3343"/>
                </a:cxn>
                <a:cxn ang="0">
                  <a:pos x="connsiteX3344" y="connsiteY3344"/>
                </a:cxn>
                <a:cxn ang="0">
                  <a:pos x="connsiteX3345" y="connsiteY3345"/>
                </a:cxn>
                <a:cxn ang="0">
                  <a:pos x="connsiteX3346" y="connsiteY3346"/>
                </a:cxn>
                <a:cxn ang="0">
                  <a:pos x="connsiteX3347" y="connsiteY3347"/>
                </a:cxn>
                <a:cxn ang="0">
                  <a:pos x="connsiteX3348" y="connsiteY3348"/>
                </a:cxn>
                <a:cxn ang="0">
                  <a:pos x="connsiteX3349" y="connsiteY3349"/>
                </a:cxn>
                <a:cxn ang="0">
                  <a:pos x="connsiteX3350" y="connsiteY3350"/>
                </a:cxn>
                <a:cxn ang="0">
                  <a:pos x="connsiteX3351" y="connsiteY3351"/>
                </a:cxn>
                <a:cxn ang="0">
                  <a:pos x="connsiteX3352" y="connsiteY3352"/>
                </a:cxn>
                <a:cxn ang="0">
                  <a:pos x="connsiteX3353" y="connsiteY3353"/>
                </a:cxn>
                <a:cxn ang="0">
                  <a:pos x="connsiteX3354" y="connsiteY3354"/>
                </a:cxn>
                <a:cxn ang="0">
                  <a:pos x="connsiteX3355" y="connsiteY3355"/>
                </a:cxn>
                <a:cxn ang="0">
                  <a:pos x="connsiteX3356" y="connsiteY3356"/>
                </a:cxn>
                <a:cxn ang="0">
                  <a:pos x="connsiteX3357" y="connsiteY3357"/>
                </a:cxn>
                <a:cxn ang="0">
                  <a:pos x="connsiteX3358" y="connsiteY3358"/>
                </a:cxn>
                <a:cxn ang="0">
                  <a:pos x="connsiteX3359" y="connsiteY3359"/>
                </a:cxn>
                <a:cxn ang="0">
                  <a:pos x="connsiteX3360" y="connsiteY3360"/>
                </a:cxn>
                <a:cxn ang="0">
                  <a:pos x="connsiteX3361" y="connsiteY3361"/>
                </a:cxn>
                <a:cxn ang="0">
                  <a:pos x="connsiteX3362" y="connsiteY3362"/>
                </a:cxn>
                <a:cxn ang="0">
                  <a:pos x="connsiteX3363" y="connsiteY3363"/>
                </a:cxn>
                <a:cxn ang="0">
                  <a:pos x="connsiteX3364" y="connsiteY3364"/>
                </a:cxn>
                <a:cxn ang="0">
                  <a:pos x="connsiteX3365" y="connsiteY3365"/>
                </a:cxn>
                <a:cxn ang="0">
                  <a:pos x="connsiteX3366" y="connsiteY3366"/>
                </a:cxn>
                <a:cxn ang="0">
                  <a:pos x="connsiteX3367" y="connsiteY3367"/>
                </a:cxn>
                <a:cxn ang="0">
                  <a:pos x="connsiteX3368" y="connsiteY3368"/>
                </a:cxn>
                <a:cxn ang="0">
                  <a:pos x="connsiteX3369" y="connsiteY3369"/>
                </a:cxn>
                <a:cxn ang="0">
                  <a:pos x="connsiteX3370" y="connsiteY3370"/>
                </a:cxn>
                <a:cxn ang="0">
                  <a:pos x="connsiteX3371" y="connsiteY3371"/>
                </a:cxn>
                <a:cxn ang="0">
                  <a:pos x="connsiteX3372" y="connsiteY3372"/>
                </a:cxn>
                <a:cxn ang="0">
                  <a:pos x="connsiteX3373" y="connsiteY3373"/>
                </a:cxn>
                <a:cxn ang="0">
                  <a:pos x="connsiteX3374" y="connsiteY3374"/>
                </a:cxn>
                <a:cxn ang="0">
                  <a:pos x="connsiteX3375" y="connsiteY3375"/>
                </a:cxn>
                <a:cxn ang="0">
                  <a:pos x="connsiteX3376" y="connsiteY3376"/>
                </a:cxn>
                <a:cxn ang="0">
                  <a:pos x="connsiteX3377" y="connsiteY3377"/>
                </a:cxn>
                <a:cxn ang="0">
                  <a:pos x="connsiteX3378" y="connsiteY3378"/>
                </a:cxn>
                <a:cxn ang="0">
                  <a:pos x="connsiteX3379" y="connsiteY3379"/>
                </a:cxn>
                <a:cxn ang="0">
                  <a:pos x="connsiteX3380" y="connsiteY3380"/>
                </a:cxn>
                <a:cxn ang="0">
                  <a:pos x="connsiteX3381" y="connsiteY3381"/>
                </a:cxn>
                <a:cxn ang="0">
                  <a:pos x="connsiteX3382" y="connsiteY3382"/>
                </a:cxn>
                <a:cxn ang="0">
                  <a:pos x="connsiteX3383" y="connsiteY3383"/>
                </a:cxn>
                <a:cxn ang="0">
                  <a:pos x="connsiteX3384" y="connsiteY3384"/>
                </a:cxn>
                <a:cxn ang="0">
                  <a:pos x="connsiteX3385" y="connsiteY3385"/>
                </a:cxn>
                <a:cxn ang="0">
                  <a:pos x="connsiteX3386" y="connsiteY3386"/>
                </a:cxn>
                <a:cxn ang="0">
                  <a:pos x="connsiteX3387" y="connsiteY3387"/>
                </a:cxn>
                <a:cxn ang="0">
                  <a:pos x="connsiteX3388" y="connsiteY3388"/>
                </a:cxn>
                <a:cxn ang="0">
                  <a:pos x="connsiteX3389" y="connsiteY3389"/>
                </a:cxn>
                <a:cxn ang="0">
                  <a:pos x="connsiteX3390" y="connsiteY3390"/>
                </a:cxn>
                <a:cxn ang="0">
                  <a:pos x="connsiteX3391" y="connsiteY3391"/>
                </a:cxn>
                <a:cxn ang="0">
                  <a:pos x="connsiteX3392" y="connsiteY3392"/>
                </a:cxn>
                <a:cxn ang="0">
                  <a:pos x="connsiteX3393" y="connsiteY3393"/>
                </a:cxn>
                <a:cxn ang="0">
                  <a:pos x="connsiteX3394" y="connsiteY3394"/>
                </a:cxn>
                <a:cxn ang="0">
                  <a:pos x="connsiteX3395" y="connsiteY3395"/>
                </a:cxn>
                <a:cxn ang="0">
                  <a:pos x="connsiteX3396" y="connsiteY3396"/>
                </a:cxn>
                <a:cxn ang="0">
                  <a:pos x="connsiteX3397" y="connsiteY3397"/>
                </a:cxn>
                <a:cxn ang="0">
                  <a:pos x="connsiteX3398" y="connsiteY3398"/>
                </a:cxn>
                <a:cxn ang="0">
                  <a:pos x="connsiteX3399" y="connsiteY3399"/>
                </a:cxn>
                <a:cxn ang="0">
                  <a:pos x="connsiteX3400" y="connsiteY3400"/>
                </a:cxn>
                <a:cxn ang="0">
                  <a:pos x="connsiteX3401" y="connsiteY3401"/>
                </a:cxn>
                <a:cxn ang="0">
                  <a:pos x="connsiteX3402" y="connsiteY3402"/>
                </a:cxn>
                <a:cxn ang="0">
                  <a:pos x="connsiteX3403" y="connsiteY3403"/>
                </a:cxn>
                <a:cxn ang="0">
                  <a:pos x="connsiteX3404" y="connsiteY3404"/>
                </a:cxn>
                <a:cxn ang="0">
                  <a:pos x="connsiteX3405" y="connsiteY3405"/>
                </a:cxn>
                <a:cxn ang="0">
                  <a:pos x="connsiteX3406" y="connsiteY3406"/>
                </a:cxn>
                <a:cxn ang="0">
                  <a:pos x="connsiteX3407" y="connsiteY3407"/>
                </a:cxn>
                <a:cxn ang="0">
                  <a:pos x="connsiteX3408" y="connsiteY3408"/>
                </a:cxn>
                <a:cxn ang="0">
                  <a:pos x="connsiteX3409" y="connsiteY3409"/>
                </a:cxn>
                <a:cxn ang="0">
                  <a:pos x="connsiteX3410" y="connsiteY3410"/>
                </a:cxn>
                <a:cxn ang="0">
                  <a:pos x="connsiteX3411" y="connsiteY3411"/>
                </a:cxn>
                <a:cxn ang="0">
                  <a:pos x="connsiteX3412" y="connsiteY3412"/>
                </a:cxn>
                <a:cxn ang="0">
                  <a:pos x="connsiteX3413" y="connsiteY3413"/>
                </a:cxn>
                <a:cxn ang="0">
                  <a:pos x="connsiteX3414" y="connsiteY3414"/>
                </a:cxn>
                <a:cxn ang="0">
                  <a:pos x="connsiteX3415" y="connsiteY3415"/>
                </a:cxn>
                <a:cxn ang="0">
                  <a:pos x="connsiteX3416" y="connsiteY3416"/>
                </a:cxn>
                <a:cxn ang="0">
                  <a:pos x="connsiteX3417" y="connsiteY3417"/>
                </a:cxn>
                <a:cxn ang="0">
                  <a:pos x="connsiteX3418" y="connsiteY3418"/>
                </a:cxn>
                <a:cxn ang="0">
                  <a:pos x="connsiteX3419" y="connsiteY3419"/>
                </a:cxn>
                <a:cxn ang="0">
                  <a:pos x="connsiteX3420" y="connsiteY3420"/>
                </a:cxn>
                <a:cxn ang="0">
                  <a:pos x="connsiteX3421" y="connsiteY3421"/>
                </a:cxn>
                <a:cxn ang="0">
                  <a:pos x="connsiteX3422" y="connsiteY3422"/>
                </a:cxn>
                <a:cxn ang="0">
                  <a:pos x="connsiteX3423" y="connsiteY3423"/>
                </a:cxn>
                <a:cxn ang="0">
                  <a:pos x="connsiteX3424" y="connsiteY3424"/>
                </a:cxn>
                <a:cxn ang="0">
                  <a:pos x="connsiteX3425" y="connsiteY3425"/>
                </a:cxn>
                <a:cxn ang="0">
                  <a:pos x="connsiteX3426" y="connsiteY3426"/>
                </a:cxn>
                <a:cxn ang="0">
                  <a:pos x="connsiteX3427" y="connsiteY3427"/>
                </a:cxn>
                <a:cxn ang="0">
                  <a:pos x="connsiteX3428" y="connsiteY3428"/>
                </a:cxn>
                <a:cxn ang="0">
                  <a:pos x="connsiteX3429" y="connsiteY3429"/>
                </a:cxn>
                <a:cxn ang="0">
                  <a:pos x="connsiteX3430" y="connsiteY3430"/>
                </a:cxn>
                <a:cxn ang="0">
                  <a:pos x="connsiteX3431" y="connsiteY3431"/>
                </a:cxn>
                <a:cxn ang="0">
                  <a:pos x="connsiteX3432" y="connsiteY3432"/>
                </a:cxn>
                <a:cxn ang="0">
                  <a:pos x="connsiteX3433" y="connsiteY3433"/>
                </a:cxn>
                <a:cxn ang="0">
                  <a:pos x="connsiteX3434" y="connsiteY3434"/>
                </a:cxn>
                <a:cxn ang="0">
                  <a:pos x="connsiteX3435" y="connsiteY3435"/>
                </a:cxn>
                <a:cxn ang="0">
                  <a:pos x="connsiteX3436" y="connsiteY3436"/>
                </a:cxn>
                <a:cxn ang="0">
                  <a:pos x="connsiteX3437" y="connsiteY3437"/>
                </a:cxn>
                <a:cxn ang="0">
                  <a:pos x="connsiteX3438" y="connsiteY3438"/>
                </a:cxn>
                <a:cxn ang="0">
                  <a:pos x="connsiteX3439" y="connsiteY3439"/>
                </a:cxn>
                <a:cxn ang="0">
                  <a:pos x="connsiteX3440" y="connsiteY3440"/>
                </a:cxn>
                <a:cxn ang="0">
                  <a:pos x="connsiteX3441" y="connsiteY3441"/>
                </a:cxn>
                <a:cxn ang="0">
                  <a:pos x="connsiteX3442" y="connsiteY3442"/>
                </a:cxn>
                <a:cxn ang="0">
                  <a:pos x="connsiteX3443" y="connsiteY3443"/>
                </a:cxn>
                <a:cxn ang="0">
                  <a:pos x="connsiteX3444" y="connsiteY3444"/>
                </a:cxn>
                <a:cxn ang="0">
                  <a:pos x="connsiteX3445" y="connsiteY3445"/>
                </a:cxn>
                <a:cxn ang="0">
                  <a:pos x="connsiteX3446" y="connsiteY3446"/>
                </a:cxn>
                <a:cxn ang="0">
                  <a:pos x="connsiteX3447" y="connsiteY3447"/>
                </a:cxn>
                <a:cxn ang="0">
                  <a:pos x="connsiteX3448" y="connsiteY3448"/>
                </a:cxn>
                <a:cxn ang="0">
                  <a:pos x="connsiteX3449" y="connsiteY3449"/>
                </a:cxn>
                <a:cxn ang="0">
                  <a:pos x="connsiteX3450" y="connsiteY3450"/>
                </a:cxn>
                <a:cxn ang="0">
                  <a:pos x="connsiteX3451" y="connsiteY3451"/>
                </a:cxn>
                <a:cxn ang="0">
                  <a:pos x="connsiteX3452" y="connsiteY3452"/>
                </a:cxn>
                <a:cxn ang="0">
                  <a:pos x="connsiteX3453" y="connsiteY3453"/>
                </a:cxn>
                <a:cxn ang="0">
                  <a:pos x="connsiteX3454" y="connsiteY3454"/>
                </a:cxn>
                <a:cxn ang="0">
                  <a:pos x="connsiteX3455" y="connsiteY3455"/>
                </a:cxn>
                <a:cxn ang="0">
                  <a:pos x="connsiteX3456" y="connsiteY3456"/>
                </a:cxn>
                <a:cxn ang="0">
                  <a:pos x="connsiteX3457" y="connsiteY3457"/>
                </a:cxn>
                <a:cxn ang="0">
                  <a:pos x="connsiteX3458" y="connsiteY3458"/>
                </a:cxn>
                <a:cxn ang="0">
                  <a:pos x="connsiteX3459" y="connsiteY3459"/>
                </a:cxn>
                <a:cxn ang="0">
                  <a:pos x="connsiteX3460" y="connsiteY3460"/>
                </a:cxn>
                <a:cxn ang="0">
                  <a:pos x="connsiteX3461" y="connsiteY3461"/>
                </a:cxn>
                <a:cxn ang="0">
                  <a:pos x="connsiteX3462" y="connsiteY3462"/>
                </a:cxn>
                <a:cxn ang="0">
                  <a:pos x="connsiteX3463" y="connsiteY3463"/>
                </a:cxn>
                <a:cxn ang="0">
                  <a:pos x="connsiteX3464" y="connsiteY3464"/>
                </a:cxn>
                <a:cxn ang="0">
                  <a:pos x="connsiteX3465" y="connsiteY3465"/>
                </a:cxn>
                <a:cxn ang="0">
                  <a:pos x="connsiteX3466" y="connsiteY3466"/>
                </a:cxn>
                <a:cxn ang="0">
                  <a:pos x="connsiteX3467" y="connsiteY3467"/>
                </a:cxn>
                <a:cxn ang="0">
                  <a:pos x="connsiteX3468" y="connsiteY3468"/>
                </a:cxn>
                <a:cxn ang="0">
                  <a:pos x="connsiteX3469" y="connsiteY3469"/>
                </a:cxn>
                <a:cxn ang="0">
                  <a:pos x="connsiteX3470" y="connsiteY3470"/>
                </a:cxn>
                <a:cxn ang="0">
                  <a:pos x="connsiteX3471" y="connsiteY3471"/>
                </a:cxn>
                <a:cxn ang="0">
                  <a:pos x="connsiteX3472" y="connsiteY3472"/>
                </a:cxn>
                <a:cxn ang="0">
                  <a:pos x="connsiteX3473" y="connsiteY3473"/>
                </a:cxn>
                <a:cxn ang="0">
                  <a:pos x="connsiteX3474" y="connsiteY3474"/>
                </a:cxn>
                <a:cxn ang="0">
                  <a:pos x="connsiteX3475" y="connsiteY3475"/>
                </a:cxn>
                <a:cxn ang="0">
                  <a:pos x="connsiteX3476" y="connsiteY3476"/>
                </a:cxn>
                <a:cxn ang="0">
                  <a:pos x="connsiteX3477" y="connsiteY3477"/>
                </a:cxn>
                <a:cxn ang="0">
                  <a:pos x="connsiteX3478" y="connsiteY3478"/>
                </a:cxn>
                <a:cxn ang="0">
                  <a:pos x="connsiteX3479" y="connsiteY3479"/>
                </a:cxn>
                <a:cxn ang="0">
                  <a:pos x="connsiteX3480" y="connsiteY3480"/>
                </a:cxn>
                <a:cxn ang="0">
                  <a:pos x="connsiteX3481" y="connsiteY3481"/>
                </a:cxn>
                <a:cxn ang="0">
                  <a:pos x="connsiteX3482" y="connsiteY3482"/>
                </a:cxn>
                <a:cxn ang="0">
                  <a:pos x="connsiteX3483" y="connsiteY3483"/>
                </a:cxn>
                <a:cxn ang="0">
                  <a:pos x="connsiteX3484" y="connsiteY3484"/>
                </a:cxn>
                <a:cxn ang="0">
                  <a:pos x="connsiteX3485" y="connsiteY3485"/>
                </a:cxn>
                <a:cxn ang="0">
                  <a:pos x="connsiteX3486" y="connsiteY3486"/>
                </a:cxn>
                <a:cxn ang="0">
                  <a:pos x="connsiteX3487" y="connsiteY3487"/>
                </a:cxn>
                <a:cxn ang="0">
                  <a:pos x="connsiteX3488" y="connsiteY3488"/>
                </a:cxn>
                <a:cxn ang="0">
                  <a:pos x="connsiteX3489" y="connsiteY3489"/>
                </a:cxn>
                <a:cxn ang="0">
                  <a:pos x="connsiteX3490" y="connsiteY3490"/>
                </a:cxn>
                <a:cxn ang="0">
                  <a:pos x="connsiteX3491" y="connsiteY3491"/>
                </a:cxn>
                <a:cxn ang="0">
                  <a:pos x="connsiteX3492" y="connsiteY3492"/>
                </a:cxn>
                <a:cxn ang="0">
                  <a:pos x="connsiteX3493" y="connsiteY3493"/>
                </a:cxn>
                <a:cxn ang="0">
                  <a:pos x="connsiteX3494" y="connsiteY3494"/>
                </a:cxn>
                <a:cxn ang="0">
                  <a:pos x="connsiteX3495" y="connsiteY3495"/>
                </a:cxn>
                <a:cxn ang="0">
                  <a:pos x="connsiteX3496" y="connsiteY3496"/>
                </a:cxn>
                <a:cxn ang="0">
                  <a:pos x="connsiteX3497" y="connsiteY3497"/>
                </a:cxn>
                <a:cxn ang="0">
                  <a:pos x="connsiteX3498" y="connsiteY3498"/>
                </a:cxn>
                <a:cxn ang="0">
                  <a:pos x="connsiteX3499" y="connsiteY3499"/>
                </a:cxn>
                <a:cxn ang="0">
                  <a:pos x="connsiteX3500" y="connsiteY3500"/>
                </a:cxn>
                <a:cxn ang="0">
                  <a:pos x="connsiteX3501" y="connsiteY3501"/>
                </a:cxn>
                <a:cxn ang="0">
                  <a:pos x="connsiteX3502" y="connsiteY3502"/>
                </a:cxn>
                <a:cxn ang="0">
                  <a:pos x="connsiteX3503" y="connsiteY3503"/>
                </a:cxn>
                <a:cxn ang="0">
                  <a:pos x="connsiteX3504" y="connsiteY3504"/>
                </a:cxn>
                <a:cxn ang="0">
                  <a:pos x="connsiteX3505" y="connsiteY3505"/>
                </a:cxn>
                <a:cxn ang="0">
                  <a:pos x="connsiteX3506" y="connsiteY3506"/>
                </a:cxn>
                <a:cxn ang="0">
                  <a:pos x="connsiteX3507" y="connsiteY3507"/>
                </a:cxn>
                <a:cxn ang="0">
                  <a:pos x="connsiteX3508" y="connsiteY3508"/>
                </a:cxn>
                <a:cxn ang="0">
                  <a:pos x="connsiteX3509" y="connsiteY3509"/>
                </a:cxn>
                <a:cxn ang="0">
                  <a:pos x="connsiteX3510" y="connsiteY3510"/>
                </a:cxn>
                <a:cxn ang="0">
                  <a:pos x="connsiteX3511" y="connsiteY3511"/>
                </a:cxn>
                <a:cxn ang="0">
                  <a:pos x="connsiteX3512" y="connsiteY3512"/>
                </a:cxn>
                <a:cxn ang="0">
                  <a:pos x="connsiteX3513" y="connsiteY3513"/>
                </a:cxn>
                <a:cxn ang="0">
                  <a:pos x="connsiteX3514" y="connsiteY3514"/>
                </a:cxn>
                <a:cxn ang="0">
                  <a:pos x="connsiteX3515" y="connsiteY3515"/>
                </a:cxn>
                <a:cxn ang="0">
                  <a:pos x="connsiteX3516" y="connsiteY3516"/>
                </a:cxn>
                <a:cxn ang="0">
                  <a:pos x="connsiteX3517" y="connsiteY3517"/>
                </a:cxn>
                <a:cxn ang="0">
                  <a:pos x="connsiteX3518" y="connsiteY3518"/>
                </a:cxn>
                <a:cxn ang="0">
                  <a:pos x="connsiteX3519" y="connsiteY3519"/>
                </a:cxn>
                <a:cxn ang="0">
                  <a:pos x="connsiteX3520" y="connsiteY3520"/>
                </a:cxn>
                <a:cxn ang="0">
                  <a:pos x="connsiteX3521" y="connsiteY3521"/>
                </a:cxn>
                <a:cxn ang="0">
                  <a:pos x="connsiteX3522" y="connsiteY3522"/>
                </a:cxn>
                <a:cxn ang="0">
                  <a:pos x="connsiteX3523" y="connsiteY3523"/>
                </a:cxn>
                <a:cxn ang="0">
                  <a:pos x="connsiteX3524" y="connsiteY3524"/>
                </a:cxn>
                <a:cxn ang="0">
                  <a:pos x="connsiteX3525" y="connsiteY3525"/>
                </a:cxn>
                <a:cxn ang="0">
                  <a:pos x="connsiteX3526" y="connsiteY3526"/>
                </a:cxn>
                <a:cxn ang="0">
                  <a:pos x="connsiteX3527" y="connsiteY3527"/>
                </a:cxn>
                <a:cxn ang="0">
                  <a:pos x="connsiteX3528" y="connsiteY3528"/>
                </a:cxn>
                <a:cxn ang="0">
                  <a:pos x="connsiteX3529" y="connsiteY3529"/>
                </a:cxn>
                <a:cxn ang="0">
                  <a:pos x="connsiteX3530" y="connsiteY3530"/>
                </a:cxn>
                <a:cxn ang="0">
                  <a:pos x="connsiteX3531" y="connsiteY3531"/>
                </a:cxn>
                <a:cxn ang="0">
                  <a:pos x="connsiteX3532" y="connsiteY3532"/>
                </a:cxn>
                <a:cxn ang="0">
                  <a:pos x="connsiteX3533" y="connsiteY3533"/>
                </a:cxn>
                <a:cxn ang="0">
                  <a:pos x="connsiteX3534" y="connsiteY3534"/>
                </a:cxn>
                <a:cxn ang="0">
                  <a:pos x="connsiteX3535" y="connsiteY3535"/>
                </a:cxn>
                <a:cxn ang="0">
                  <a:pos x="connsiteX3536" y="connsiteY3536"/>
                </a:cxn>
                <a:cxn ang="0">
                  <a:pos x="connsiteX3537" y="connsiteY3537"/>
                </a:cxn>
                <a:cxn ang="0">
                  <a:pos x="connsiteX3538" y="connsiteY3538"/>
                </a:cxn>
                <a:cxn ang="0">
                  <a:pos x="connsiteX3539" y="connsiteY3539"/>
                </a:cxn>
                <a:cxn ang="0">
                  <a:pos x="connsiteX3540" y="connsiteY3540"/>
                </a:cxn>
                <a:cxn ang="0">
                  <a:pos x="connsiteX3541" y="connsiteY3541"/>
                </a:cxn>
                <a:cxn ang="0">
                  <a:pos x="connsiteX3542" y="connsiteY3542"/>
                </a:cxn>
                <a:cxn ang="0">
                  <a:pos x="connsiteX3543" y="connsiteY3543"/>
                </a:cxn>
                <a:cxn ang="0">
                  <a:pos x="connsiteX3544" y="connsiteY3544"/>
                </a:cxn>
                <a:cxn ang="0">
                  <a:pos x="connsiteX3545" y="connsiteY3545"/>
                </a:cxn>
                <a:cxn ang="0">
                  <a:pos x="connsiteX3546" y="connsiteY3546"/>
                </a:cxn>
                <a:cxn ang="0">
                  <a:pos x="connsiteX3547" y="connsiteY3547"/>
                </a:cxn>
                <a:cxn ang="0">
                  <a:pos x="connsiteX3548" y="connsiteY3548"/>
                </a:cxn>
                <a:cxn ang="0">
                  <a:pos x="connsiteX3549" y="connsiteY3549"/>
                </a:cxn>
                <a:cxn ang="0">
                  <a:pos x="connsiteX3550" y="connsiteY3550"/>
                </a:cxn>
                <a:cxn ang="0">
                  <a:pos x="connsiteX3551" y="connsiteY3551"/>
                </a:cxn>
                <a:cxn ang="0">
                  <a:pos x="connsiteX3552" y="connsiteY3552"/>
                </a:cxn>
                <a:cxn ang="0">
                  <a:pos x="connsiteX3553" y="connsiteY3553"/>
                </a:cxn>
                <a:cxn ang="0">
                  <a:pos x="connsiteX3554" y="connsiteY3554"/>
                </a:cxn>
                <a:cxn ang="0">
                  <a:pos x="connsiteX3555" y="connsiteY3555"/>
                </a:cxn>
                <a:cxn ang="0">
                  <a:pos x="connsiteX3556" y="connsiteY3556"/>
                </a:cxn>
                <a:cxn ang="0">
                  <a:pos x="connsiteX3557" y="connsiteY3557"/>
                </a:cxn>
                <a:cxn ang="0">
                  <a:pos x="connsiteX3558" y="connsiteY3558"/>
                </a:cxn>
                <a:cxn ang="0">
                  <a:pos x="connsiteX3559" y="connsiteY3559"/>
                </a:cxn>
                <a:cxn ang="0">
                  <a:pos x="connsiteX3560" y="connsiteY3560"/>
                </a:cxn>
                <a:cxn ang="0">
                  <a:pos x="connsiteX3561" y="connsiteY3561"/>
                </a:cxn>
                <a:cxn ang="0">
                  <a:pos x="connsiteX3562" y="connsiteY3562"/>
                </a:cxn>
                <a:cxn ang="0">
                  <a:pos x="connsiteX3563" y="connsiteY3563"/>
                </a:cxn>
                <a:cxn ang="0">
                  <a:pos x="connsiteX3564" y="connsiteY3564"/>
                </a:cxn>
                <a:cxn ang="0">
                  <a:pos x="connsiteX3565" y="connsiteY3565"/>
                </a:cxn>
                <a:cxn ang="0">
                  <a:pos x="connsiteX3566" y="connsiteY3566"/>
                </a:cxn>
                <a:cxn ang="0">
                  <a:pos x="connsiteX3567" y="connsiteY3567"/>
                </a:cxn>
                <a:cxn ang="0">
                  <a:pos x="connsiteX3568" y="connsiteY3568"/>
                </a:cxn>
                <a:cxn ang="0">
                  <a:pos x="connsiteX3569" y="connsiteY3569"/>
                </a:cxn>
                <a:cxn ang="0">
                  <a:pos x="connsiteX3570" y="connsiteY3570"/>
                </a:cxn>
                <a:cxn ang="0">
                  <a:pos x="connsiteX3571" y="connsiteY3571"/>
                </a:cxn>
                <a:cxn ang="0">
                  <a:pos x="connsiteX3572" y="connsiteY3572"/>
                </a:cxn>
                <a:cxn ang="0">
                  <a:pos x="connsiteX3573" y="connsiteY3573"/>
                </a:cxn>
                <a:cxn ang="0">
                  <a:pos x="connsiteX3574" y="connsiteY3574"/>
                </a:cxn>
                <a:cxn ang="0">
                  <a:pos x="connsiteX3575" y="connsiteY3575"/>
                </a:cxn>
                <a:cxn ang="0">
                  <a:pos x="connsiteX3576" y="connsiteY3576"/>
                </a:cxn>
                <a:cxn ang="0">
                  <a:pos x="connsiteX3577" y="connsiteY3577"/>
                </a:cxn>
                <a:cxn ang="0">
                  <a:pos x="connsiteX3578" y="connsiteY3578"/>
                </a:cxn>
                <a:cxn ang="0">
                  <a:pos x="connsiteX3579" y="connsiteY3579"/>
                </a:cxn>
                <a:cxn ang="0">
                  <a:pos x="connsiteX3580" y="connsiteY3580"/>
                </a:cxn>
                <a:cxn ang="0">
                  <a:pos x="connsiteX3581" y="connsiteY3581"/>
                </a:cxn>
                <a:cxn ang="0">
                  <a:pos x="connsiteX3582" y="connsiteY3582"/>
                </a:cxn>
                <a:cxn ang="0">
                  <a:pos x="connsiteX3583" y="connsiteY3583"/>
                </a:cxn>
                <a:cxn ang="0">
                  <a:pos x="connsiteX3584" y="connsiteY3584"/>
                </a:cxn>
                <a:cxn ang="0">
                  <a:pos x="connsiteX3585" y="connsiteY3585"/>
                </a:cxn>
                <a:cxn ang="0">
                  <a:pos x="connsiteX3586" y="connsiteY3586"/>
                </a:cxn>
                <a:cxn ang="0">
                  <a:pos x="connsiteX3587" y="connsiteY3587"/>
                </a:cxn>
                <a:cxn ang="0">
                  <a:pos x="connsiteX3588" y="connsiteY3588"/>
                </a:cxn>
                <a:cxn ang="0">
                  <a:pos x="connsiteX3589" y="connsiteY3589"/>
                </a:cxn>
                <a:cxn ang="0">
                  <a:pos x="connsiteX3590" y="connsiteY3590"/>
                </a:cxn>
                <a:cxn ang="0">
                  <a:pos x="connsiteX3591" y="connsiteY3591"/>
                </a:cxn>
                <a:cxn ang="0">
                  <a:pos x="connsiteX3592" y="connsiteY3592"/>
                </a:cxn>
                <a:cxn ang="0">
                  <a:pos x="connsiteX3593" y="connsiteY3593"/>
                </a:cxn>
                <a:cxn ang="0">
                  <a:pos x="connsiteX3594" y="connsiteY3594"/>
                </a:cxn>
                <a:cxn ang="0">
                  <a:pos x="connsiteX3595" y="connsiteY3595"/>
                </a:cxn>
                <a:cxn ang="0">
                  <a:pos x="connsiteX3596" y="connsiteY3596"/>
                </a:cxn>
                <a:cxn ang="0">
                  <a:pos x="connsiteX3597" y="connsiteY3597"/>
                </a:cxn>
                <a:cxn ang="0">
                  <a:pos x="connsiteX3598" y="connsiteY3598"/>
                </a:cxn>
                <a:cxn ang="0">
                  <a:pos x="connsiteX3599" y="connsiteY3599"/>
                </a:cxn>
                <a:cxn ang="0">
                  <a:pos x="connsiteX3600" y="connsiteY3600"/>
                </a:cxn>
                <a:cxn ang="0">
                  <a:pos x="connsiteX3601" y="connsiteY3601"/>
                </a:cxn>
                <a:cxn ang="0">
                  <a:pos x="connsiteX3602" y="connsiteY3602"/>
                </a:cxn>
                <a:cxn ang="0">
                  <a:pos x="connsiteX3603" y="connsiteY3603"/>
                </a:cxn>
                <a:cxn ang="0">
                  <a:pos x="connsiteX3604" y="connsiteY3604"/>
                </a:cxn>
                <a:cxn ang="0">
                  <a:pos x="connsiteX3605" y="connsiteY3605"/>
                </a:cxn>
                <a:cxn ang="0">
                  <a:pos x="connsiteX3606" y="connsiteY3606"/>
                </a:cxn>
                <a:cxn ang="0">
                  <a:pos x="connsiteX3607" y="connsiteY3607"/>
                </a:cxn>
                <a:cxn ang="0">
                  <a:pos x="connsiteX3608" y="connsiteY3608"/>
                </a:cxn>
                <a:cxn ang="0">
                  <a:pos x="connsiteX3609" y="connsiteY3609"/>
                </a:cxn>
                <a:cxn ang="0">
                  <a:pos x="connsiteX3610" y="connsiteY3610"/>
                </a:cxn>
                <a:cxn ang="0">
                  <a:pos x="connsiteX3611" y="connsiteY3611"/>
                </a:cxn>
                <a:cxn ang="0">
                  <a:pos x="connsiteX3612" y="connsiteY3612"/>
                </a:cxn>
                <a:cxn ang="0">
                  <a:pos x="connsiteX3613" y="connsiteY3613"/>
                </a:cxn>
                <a:cxn ang="0">
                  <a:pos x="connsiteX3614" y="connsiteY3614"/>
                </a:cxn>
                <a:cxn ang="0">
                  <a:pos x="connsiteX3615" y="connsiteY3615"/>
                </a:cxn>
                <a:cxn ang="0">
                  <a:pos x="connsiteX3616" y="connsiteY3616"/>
                </a:cxn>
                <a:cxn ang="0">
                  <a:pos x="connsiteX3617" y="connsiteY3617"/>
                </a:cxn>
                <a:cxn ang="0">
                  <a:pos x="connsiteX3618" y="connsiteY3618"/>
                </a:cxn>
                <a:cxn ang="0">
                  <a:pos x="connsiteX3619" y="connsiteY3619"/>
                </a:cxn>
                <a:cxn ang="0">
                  <a:pos x="connsiteX3620" y="connsiteY3620"/>
                </a:cxn>
                <a:cxn ang="0">
                  <a:pos x="connsiteX3621" y="connsiteY3621"/>
                </a:cxn>
                <a:cxn ang="0">
                  <a:pos x="connsiteX3622" y="connsiteY3622"/>
                </a:cxn>
                <a:cxn ang="0">
                  <a:pos x="connsiteX3623" y="connsiteY3623"/>
                </a:cxn>
                <a:cxn ang="0">
                  <a:pos x="connsiteX3624" y="connsiteY3624"/>
                </a:cxn>
                <a:cxn ang="0">
                  <a:pos x="connsiteX3625" y="connsiteY3625"/>
                </a:cxn>
                <a:cxn ang="0">
                  <a:pos x="connsiteX3626" y="connsiteY3626"/>
                </a:cxn>
                <a:cxn ang="0">
                  <a:pos x="connsiteX3627" y="connsiteY3627"/>
                </a:cxn>
                <a:cxn ang="0">
                  <a:pos x="connsiteX3628" y="connsiteY3628"/>
                </a:cxn>
                <a:cxn ang="0">
                  <a:pos x="connsiteX3629" y="connsiteY3629"/>
                </a:cxn>
                <a:cxn ang="0">
                  <a:pos x="connsiteX3630" y="connsiteY3630"/>
                </a:cxn>
                <a:cxn ang="0">
                  <a:pos x="connsiteX3631" y="connsiteY3631"/>
                </a:cxn>
                <a:cxn ang="0">
                  <a:pos x="connsiteX3632" y="connsiteY3632"/>
                </a:cxn>
                <a:cxn ang="0">
                  <a:pos x="connsiteX3633" y="connsiteY3633"/>
                </a:cxn>
                <a:cxn ang="0">
                  <a:pos x="connsiteX3634" y="connsiteY3634"/>
                </a:cxn>
                <a:cxn ang="0">
                  <a:pos x="connsiteX3635" y="connsiteY3635"/>
                </a:cxn>
                <a:cxn ang="0">
                  <a:pos x="connsiteX3636" y="connsiteY3636"/>
                </a:cxn>
                <a:cxn ang="0">
                  <a:pos x="connsiteX3637" y="connsiteY3637"/>
                </a:cxn>
                <a:cxn ang="0">
                  <a:pos x="connsiteX3638" y="connsiteY3638"/>
                </a:cxn>
                <a:cxn ang="0">
                  <a:pos x="connsiteX3639" y="connsiteY3639"/>
                </a:cxn>
                <a:cxn ang="0">
                  <a:pos x="connsiteX3640" y="connsiteY3640"/>
                </a:cxn>
                <a:cxn ang="0">
                  <a:pos x="connsiteX3641" y="connsiteY3641"/>
                </a:cxn>
                <a:cxn ang="0">
                  <a:pos x="connsiteX3642" y="connsiteY3642"/>
                </a:cxn>
                <a:cxn ang="0">
                  <a:pos x="connsiteX3643" y="connsiteY3643"/>
                </a:cxn>
                <a:cxn ang="0">
                  <a:pos x="connsiteX3644" y="connsiteY3644"/>
                </a:cxn>
                <a:cxn ang="0">
                  <a:pos x="connsiteX3645" y="connsiteY3645"/>
                </a:cxn>
                <a:cxn ang="0">
                  <a:pos x="connsiteX3646" y="connsiteY3646"/>
                </a:cxn>
                <a:cxn ang="0">
                  <a:pos x="connsiteX3647" y="connsiteY3647"/>
                </a:cxn>
                <a:cxn ang="0">
                  <a:pos x="connsiteX3648" y="connsiteY3648"/>
                </a:cxn>
                <a:cxn ang="0">
                  <a:pos x="connsiteX3649" y="connsiteY3649"/>
                </a:cxn>
                <a:cxn ang="0">
                  <a:pos x="connsiteX3650" y="connsiteY3650"/>
                </a:cxn>
                <a:cxn ang="0">
                  <a:pos x="connsiteX3651" y="connsiteY3651"/>
                </a:cxn>
                <a:cxn ang="0">
                  <a:pos x="connsiteX3652" y="connsiteY3652"/>
                </a:cxn>
                <a:cxn ang="0">
                  <a:pos x="connsiteX3653" y="connsiteY3653"/>
                </a:cxn>
                <a:cxn ang="0">
                  <a:pos x="connsiteX3654" y="connsiteY3654"/>
                </a:cxn>
                <a:cxn ang="0">
                  <a:pos x="connsiteX3655" y="connsiteY3655"/>
                </a:cxn>
                <a:cxn ang="0">
                  <a:pos x="connsiteX3656" y="connsiteY3656"/>
                </a:cxn>
                <a:cxn ang="0">
                  <a:pos x="connsiteX3657" y="connsiteY3657"/>
                </a:cxn>
                <a:cxn ang="0">
                  <a:pos x="connsiteX3658" y="connsiteY3658"/>
                </a:cxn>
                <a:cxn ang="0">
                  <a:pos x="connsiteX3659" y="connsiteY3659"/>
                </a:cxn>
                <a:cxn ang="0">
                  <a:pos x="connsiteX3660" y="connsiteY3660"/>
                </a:cxn>
                <a:cxn ang="0">
                  <a:pos x="connsiteX3661" y="connsiteY3661"/>
                </a:cxn>
                <a:cxn ang="0">
                  <a:pos x="connsiteX3662" y="connsiteY3662"/>
                </a:cxn>
                <a:cxn ang="0">
                  <a:pos x="connsiteX3663" y="connsiteY3663"/>
                </a:cxn>
                <a:cxn ang="0">
                  <a:pos x="connsiteX3664" y="connsiteY3664"/>
                </a:cxn>
                <a:cxn ang="0">
                  <a:pos x="connsiteX3665" y="connsiteY3665"/>
                </a:cxn>
                <a:cxn ang="0">
                  <a:pos x="connsiteX3666" y="connsiteY3666"/>
                </a:cxn>
                <a:cxn ang="0">
                  <a:pos x="connsiteX3667" y="connsiteY3667"/>
                </a:cxn>
                <a:cxn ang="0">
                  <a:pos x="connsiteX3668" y="connsiteY3668"/>
                </a:cxn>
                <a:cxn ang="0">
                  <a:pos x="connsiteX3669" y="connsiteY3669"/>
                </a:cxn>
                <a:cxn ang="0">
                  <a:pos x="connsiteX3670" y="connsiteY3670"/>
                </a:cxn>
                <a:cxn ang="0">
                  <a:pos x="connsiteX3671" y="connsiteY3671"/>
                </a:cxn>
                <a:cxn ang="0">
                  <a:pos x="connsiteX3672" y="connsiteY3672"/>
                </a:cxn>
                <a:cxn ang="0">
                  <a:pos x="connsiteX3673" y="connsiteY3673"/>
                </a:cxn>
                <a:cxn ang="0">
                  <a:pos x="connsiteX3674" y="connsiteY3674"/>
                </a:cxn>
                <a:cxn ang="0">
                  <a:pos x="connsiteX3675" y="connsiteY3675"/>
                </a:cxn>
                <a:cxn ang="0">
                  <a:pos x="connsiteX3676" y="connsiteY3676"/>
                </a:cxn>
                <a:cxn ang="0">
                  <a:pos x="connsiteX3677" y="connsiteY3677"/>
                </a:cxn>
                <a:cxn ang="0">
                  <a:pos x="connsiteX3678" y="connsiteY3678"/>
                </a:cxn>
                <a:cxn ang="0">
                  <a:pos x="connsiteX3679" y="connsiteY3679"/>
                </a:cxn>
                <a:cxn ang="0">
                  <a:pos x="connsiteX3680" y="connsiteY3680"/>
                </a:cxn>
                <a:cxn ang="0">
                  <a:pos x="connsiteX3681" y="connsiteY3681"/>
                </a:cxn>
                <a:cxn ang="0">
                  <a:pos x="connsiteX3682" y="connsiteY3682"/>
                </a:cxn>
                <a:cxn ang="0">
                  <a:pos x="connsiteX3683" y="connsiteY3683"/>
                </a:cxn>
                <a:cxn ang="0">
                  <a:pos x="connsiteX3684" y="connsiteY3684"/>
                </a:cxn>
                <a:cxn ang="0">
                  <a:pos x="connsiteX3685" y="connsiteY3685"/>
                </a:cxn>
                <a:cxn ang="0">
                  <a:pos x="connsiteX3686" y="connsiteY3686"/>
                </a:cxn>
                <a:cxn ang="0">
                  <a:pos x="connsiteX3687" y="connsiteY3687"/>
                </a:cxn>
                <a:cxn ang="0">
                  <a:pos x="connsiteX3688" y="connsiteY3688"/>
                </a:cxn>
                <a:cxn ang="0">
                  <a:pos x="connsiteX3689" y="connsiteY3689"/>
                </a:cxn>
                <a:cxn ang="0">
                  <a:pos x="connsiteX3690" y="connsiteY3690"/>
                </a:cxn>
                <a:cxn ang="0">
                  <a:pos x="connsiteX3691" y="connsiteY3691"/>
                </a:cxn>
                <a:cxn ang="0">
                  <a:pos x="connsiteX3692" y="connsiteY3692"/>
                </a:cxn>
                <a:cxn ang="0">
                  <a:pos x="connsiteX3693" y="connsiteY3693"/>
                </a:cxn>
                <a:cxn ang="0">
                  <a:pos x="connsiteX3694" y="connsiteY3694"/>
                </a:cxn>
                <a:cxn ang="0">
                  <a:pos x="connsiteX3695" y="connsiteY3695"/>
                </a:cxn>
                <a:cxn ang="0">
                  <a:pos x="connsiteX3696" y="connsiteY3696"/>
                </a:cxn>
                <a:cxn ang="0">
                  <a:pos x="connsiteX3697" y="connsiteY3697"/>
                </a:cxn>
                <a:cxn ang="0">
                  <a:pos x="connsiteX3698" y="connsiteY3698"/>
                </a:cxn>
                <a:cxn ang="0">
                  <a:pos x="connsiteX3699" y="connsiteY3699"/>
                </a:cxn>
                <a:cxn ang="0">
                  <a:pos x="connsiteX3700" y="connsiteY3700"/>
                </a:cxn>
                <a:cxn ang="0">
                  <a:pos x="connsiteX3701" y="connsiteY3701"/>
                </a:cxn>
                <a:cxn ang="0">
                  <a:pos x="connsiteX3702" y="connsiteY3702"/>
                </a:cxn>
                <a:cxn ang="0">
                  <a:pos x="connsiteX3703" y="connsiteY3703"/>
                </a:cxn>
                <a:cxn ang="0">
                  <a:pos x="connsiteX3704" y="connsiteY3704"/>
                </a:cxn>
                <a:cxn ang="0">
                  <a:pos x="connsiteX3705" y="connsiteY3705"/>
                </a:cxn>
                <a:cxn ang="0">
                  <a:pos x="connsiteX3706" y="connsiteY3706"/>
                </a:cxn>
                <a:cxn ang="0">
                  <a:pos x="connsiteX3707" y="connsiteY3707"/>
                </a:cxn>
                <a:cxn ang="0">
                  <a:pos x="connsiteX3708" y="connsiteY3708"/>
                </a:cxn>
                <a:cxn ang="0">
                  <a:pos x="connsiteX3709" y="connsiteY3709"/>
                </a:cxn>
                <a:cxn ang="0">
                  <a:pos x="connsiteX3710" y="connsiteY3710"/>
                </a:cxn>
                <a:cxn ang="0">
                  <a:pos x="connsiteX3711" y="connsiteY3711"/>
                </a:cxn>
                <a:cxn ang="0">
                  <a:pos x="connsiteX3712" y="connsiteY3712"/>
                </a:cxn>
                <a:cxn ang="0">
                  <a:pos x="connsiteX3713" y="connsiteY3713"/>
                </a:cxn>
                <a:cxn ang="0">
                  <a:pos x="connsiteX3714" y="connsiteY3714"/>
                </a:cxn>
                <a:cxn ang="0">
                  <a:pos x="connsiteX3715" y="connsiteY3715"/>
                </a:cxn>
                <a:cxn ang="0">
                  <a:pos x="connsiteX3716" y="connsiteY3716"/>
                </a:cxn>
                <a:cxn ang="0">
                  <a:pos x="connsiteX3717" y="connsiteY3717"/>
                </a:cxn>
                <a:cxn ang="0">
                  <a:pos x="connsiteX3718" y="connsiteY3718"/>
                </a:cxn>
                <a:cxn ang="0">
                  <a:pos x="connsiteX3719" y="connsiteY3719"/>
                </a:cxn>
                <a:cxn ang="0">
                  <a:pos x="connsiteX3720" y="connsiteY3720"/>
                </a:cxn>
                <a:cxn ang="0">
                  <a:pos x="connsiteX3721" y="connsiteY3721"/>
                </a:cxn>
                <a:cxn ang="0">
                  <a:pos x="connsiteX3722" y="connsiteY3722"/>
                </a:cxn>
                <a:cxn ang="0">
                  <a:pos x="connsiteX3723" y="connsiteY3723"/>
                </a:cxn>
                <a:cxn ang="0">
                  <a:pos x="connsiteX3724" y="connsiteY3724"/>
                </a:cxn>
                <a:cxn ang="0">
                  <a:pos x="connsiteX3725" y="connsiteY3725"/>
                </a:cxn>
                <a:cxn ang="0">
                  <a:pos x="connsiteX3726" y="connsiteY3726"/>
                </a:cxn>
                <a:cxn ang="0">
                  <a:pos x="connsiteX3727" y="connsiteY3727"/>
                </a:cxn>
                <a:cxn ang="0">
                  <a:pos x="connsiteX3728" y="connsiteY3728"/>
                </a:cxn>
                <a:cxn ang="0">
                  <a:pos x="connsiteX3729" y="connsiteY3729"/>
                </a:cxn>
                <a:cxn ang="0">
                  <a:pos x="connsiteX3730" y="connsiteY3730"/>
                </a:cxn>
                <a:cxn ang="0">
                  <a:pos x="connsiteX3731" y="connsiteY3731"/>
                </a:cxn>
                <a:cxn ang="0">
                  <a:pos x="connsiteX3732" y="connsiteY3732"/>
                </a:cxn>
                <a:cxn ang="0">
                  <a:pos x="connsiteX3733" y="connsiteY3733"/>
                </a:cxn>
                <a:cxn ang="0">
                  <a:pos x="connsiteX3734" y="connsiteY3734"/>
                </a:cxn>
                <a:cxn ang="0">
                  <a:pos x="connsiteX3735" y="connsiteY3735"/>
                </a:cxn>
                <a:cxn ang="0">
                  <a:pos x="connsiteX3736" y="connsiteY3736"/>
                </a:cxn>
                <a:cxn ang="0">
                  <a:pos x="connsiteX3737" y="connsiteY3737"/>
                </a:cxn>
                <a:cxn ang="0">
                  <a:pos x="connsiteX3738" y="connsiteY3738"/>
                </a:cxn>
                <a:cxn ang="0">
                  <a:pos x="connsiteX3739" y="connsiteY3739"/>
                </a:cxn>
                <a:cxn ang="0">
                  <a:pos x="connsiteX3740" y="connsiteY3740"/>
                </a:cxn>
                <a:cxn ang="0">
                  <a:pos x="connsiteX3741" y="connsiteY3741"/>
                </a:cxn>
                <a:cxn ang="0">
                  <a:pos x="connsiteX3742" y="connsiteY3742"/>
                </a:cxn>
                <a:cxn ang="0">
                  <a:pos x="connsiteX3743" y="connsiteY3743"/>
                </a:cxn>
                <a:cxn ang="0">
                  <a:pos x="connsiteX3744" y="connsiteY3744"/>
                </a:cxn>
                <a:cxn ang="0">
                  <a:pos x="connsiteX3745" y="connsiteY3745"/>
                </a:cxn>
                <a:cxn ang="0">
                  <a:pos x="connsiteX3746" y="connsiteY3746"/>
                </a:cxn>
                <a:cxn ang="0">
                  <a:pos x="connsiteX3747" y="connsiteY3747"/>
                </a:cxn>
                <a:cxn ang="0">
                  <a:pos x="connsiteX3748" y="connsiteY3748"/>
                </a:cxn>
                <a:cxn ang="0">
                  <a:pos x="connsiteX3749" y="connsiteY3749"/>
                </a:cxn>
                <a:cxn ang="0">
                  <a:pos x="connsiteX3750" y="connsiteY3750"/>
                </a:cxn>
                <a:cxn ang="0">
                  <a:pos x="connsiteX3751" y="connsiteY3751"/>
                </a:cxn>
                <a:cxn ang="0">
                  <a:pos x="connsiteX3752" y="connsiteY3752"/>
                </a:cxn>
                <a:cxn ang="0">
                  <a:pos x="connsiteX3753" y="connsiteY3753"/>
                </a:cxn>
                <a:cxn ang="0">
                  <a:pos x="connsiteX3754" y="connsiteY3754"/>
                </a:cxn>
                <a:cxn ang="0">
                  <a:pos x="connsiteX3755" y="connsiteY3755"/>
                </a:cxn>
                <a:cxn ang="0">
                  <a:pos x="connsiteX3756" y="connsiteY3756"/>
                </a:cxn>
                <a:cxn ang="0">
                  <a:pos x="connsiteX3757" y="connsiteY3757"/>
                </a:cxn>
                <a:cxn ang="0">
                  <a:pos x="connsiteX3758" y="connsiteY3758"/>
                </a:cxn>
                <a:cxn ang="0">
                  <a:pos x="connsiteX3759" y="connsiteY3759"/>
                </a:cxn>
                <a:cxn ang="0">
                  <a:pos x="connsiteX3760" y="connsiteY3760"/>
                </a:cxn>
                <a:cxn ang="0">
                  <a:pos x="connsiteX3761" y="connsiteY3761"/>
                </a:cxn>
                <a:cxn ang="0">
                  <a:pos x="connsiteX3762" y="connsiteY3762"/>
                </a:cxn>
                <a:cxn ang="0">
                  <a:pos x="connsiteX3763" y="connsiteY3763"/>
                </a:cxn>
                <a:cxn ang="0">
                  <a:pos x="connsiteX3764" y="connsiteY3764"/>
                </a:cxn>
                <a:cxn ang="0">
                  <a:pos x="connsiteX3765" y="connsiteY3765"/>
                </a:cxn>
                <a:cxn ang="0">
                  <a:pos x="connsiteX3766" y="connsiteY3766"/>
                </a:cxn>
                <a:cxn ang="0">
                  <a:pos x="connsiteX3767" y="connsiteY3767"/>
                </a:cxn>
                <a:cxn ang="0">
                  <a:pos x="connsiteX3768" y="connsiteY3768"/>
                </a:cxn>
                <a:cxn ang="0">
                  <a:pos x="connsiteX3769" y="connsiteY3769"/>
                </a:cxn>
                <a:cxn ang="0">
                  <a:pos x="connsiteX3770" y="connsiteY3770"/>
                </a:cxn>
                <a:cxn ang="0">
                  <a:pos x="connsiteX3771" y="connsiteY3771"/>
                </a:cxn>
                <a:cxn ang="0">
                  <a:pos x="connsiteX3772" y="connsiteY3772"/>
                </a:cxn>
                <a:cxn ang="0">
                  <a:pos x="connsiteX3773" y="connsiteY3773"/>
                </a:cxn>
                <a:cxn ang="0">
                  <a:pos x="connsiteX3774" y="connsiteY3774"/>
                </a:cxn>
                <a:cxn ang="0">
                  <a:pos x="connsiteX3775" y="connsiteY3775"/>
                </a:cxn>
                <a:cxn ang="0">
                  <a:pos x="connsiteX3776" y="connsiteY3776"/>
                </a:cxn>
                <a:cxn ang="0">
                  <a:pos x="connsiteX3777" y="connsiteY3777"/>
                </a:cxn>
                <a:cxn ang="0">
                  <a:pos x="connsiteX3778" y="connsiteY3778"/>
                </a:cxn>
                <a:cxn ang="0">
                  <a:pos x="connsiteX3779" y="connsiteY3779"/>
                </a:cxn>
                <a:cxn ang="0">
                  <a:pos x="connsiteX3780" y="connsiteY3780"/>
                </a:cxn>
                <a:cxn ang="0">
                  <a:pos x="connsiteX3781" y="connsiteY3781"/>
                </a:cxn>
                <a:cxn ang="0">
                  <a:pos x="connsiteX3782" y="connsiteY3782"/>
                </a:cxn>
                <a:cxn ang="0">
                  <a:pos x="connsiteX3783" y="connsiteY3783"/>
                </a:cxn>
                <a:cxn ang="0">
                  <a:pos x="connsiteX3784" y="connsiteY3784"/>
                </a:cxn>
                <a:cxn ang="0">
                  <a:pos x="connsiteX3785" y="connsiteY3785"/>
                </a:cxn>
                <a:cxn ang="0">
                  <a:pos x="connsiteX3786" y="connsiteY3786"/>
                </a:cxn>
                <a:cxn ang="0">
                  <a:pos x="connsiteX3787" y="connsiteY3787"/>
                </a:cxn>
                <a:cxn ang="0">
                  <a:pos x="connsiteX3788" y="connsiteY3788"/>
                </a:cxn>
                <a:cxn ang="0">
                  <a:pos x="connsiteX3789" y="connsiteY3789"/>
                </a:cxn>
                <a:cxn ang="0">
                  <a:pos x="connsiteX3790" y="connsiteY3790"/>
                </a:cxn>
                <a:cxn ang="0">
                  <a:pos x="connsiteX3791" y="connsiteY3791"/>
                </a:cxn>
                <a:cxn ang="0">
                  <a:pos x="connsiteX3792" y="connsiteY3792"/>
                </a:cxn>
                <a:cxn ang="0">
                  <a:pos x="connsiteX3793" y="connsiteY3793"/>
                </a:cxn>
                <a:cxn ang="0">
                  <a:pos x="connsiteX3794" y="connsiteY3794"/>
                </a:cxn>
                <a:cxn ang="0">
                  <a:pos x="connsiteX3795" y="connsiteY3795"/>
                </a:cxn>
                <a:cxn ang="0">
                  <a:pos x="connsiteX3796" y="connsiteY3796"/>
                </a:cxn>
                <a:cxn ang="0">
                  <a:pos x="connsiteX3797" y="connsiteY3797"/>
                </a:cxn>
                <a:cxn ang="0">
                  <a:pos x="connsiteX3798" y="connsiteY3798"/>
                </a:cxn>
                <a:cxn ang="0">
                  <a:pos x="connsiteX3799" y="connsiteY3799"/>
                </a:cxn>
                <a:cxn ang="0">
                  <a:pos x="connsiteX3800" y="connsiteY3800"/>
                </a:cxn>
                <a:cxn ang="0">
                  <a:pos x="connsiteX3801" y="connsiteY3801"/>
                </a:cxn>
                <a:cxn ang="0">
                  <a:pos x="connsiteX3802" y="connsiteY3802"/>
                </a:cxn>
                <a:cxn ang="0">
                  <a:pos x="connsiteX3803" y="connsiteY3803"/>
                </a:cxn>
                <a:cxn ang="0">
                  <a:pos x="connsiteX3804" y="connsiteY3804"/>
                </a:cxn>
                <a:cxn ang="0">
                  <a:pos x="connsiteX3805" y="connsiteY3805"/>
                </a:cxn>
                <a:cxn ang="0">
                  <a:pos x="connsiteX3806" y="connsiteY3806"/>
                </a:cxn>
                <a:cxn ang="0">
                  <a:pos x="connsiteX3807" y="connsiteY3807"/>
                </a:cxn>
                <a:cxn ang="0">
                  <a:pos x="connsiteX3808" y="connsiteY3808"/>
                </a:cxn>
                <a:cxn ang="0">
                  <a:pos x="connsiteX3809" y="connsiteY3809"/>
                </a:cxn>
                <a:cxn ang="0">
                  <a:pos x="connsiteX3810" y="connsiteY3810"/>
                </a:cxn>
                <a:cxn ang="0">
                  <a:pos x="connsiteX3811" y="connsiteY3811"/>
                </a:cxn>
                <a:cxn ang="0">
                  <a:pos x="connsiteX3812" y="connsiteY3812"/>
                </a:cxn>
                <a:cxn ang="0">
                  <a:pos x="connsiteX3813" y="connsiteY3813"/>
                </a:cxn>
                <a:cxn ang="0">
                  <a:pos x="connsiteX3814" y="connsiteY3814"/>
                </a:cxn>
                <a:cxn ang="0">
                  <a:pos x="connsiteX3815" y="connsiteY3815"/>
                </a:cxn>
                <a:cxn ang="0">
                  <a:pos x="connsiteX3816" y="connsiteY3816"/>
                </a:cxn>
                <a:cxn ang="0">
                  <a:pos x="connsiteX3817" y="connsiteY3817"/>
                </a:cxn>
                <a:cxn ang="0">
                  <a:pos x="connsiteX3818" y="connsiteY3818"/>
                </a:cxn>
                <a:cxn ang="0">
                  <a:pos x="connsiteX3819" y="connsiteY3819"/>
                </a:cxn>
                <a:cxn ang="0">
                  <a:pos x="connsiteX3820" y="connsiteY3820"/>
                </a:cxn>
                <a:cxn ang="0">
                  <a:pos x="connsiteX3821" y="connsiteY3821"/>
                </a:cxn>
                <a:cxn ang="0">
                  <a:pos x="connsiteX3822" y="connsiteY3822"/>
                </a:cxn>
                <a:cxn ang="0">
                  <a:pos x="connsiteX3823" y="connsiteY3823"/>
                </a:cxn>
                <a:cxn ang="0">
                  <a:pos x="connsiteX3824" y="connsiteY3824"/>
                </a:cxn>
                <a:cxn ang="0">
                  <a:pos x="connsiteX3825" y="connsiteY3825"/>
                </a:cxn>
                <a:cxn ang="0">
                  <a:pos x="connsiteX3826" y="connsiteY3826"/>
                </a:cxn>
                <a:cxn ang="0">
                  <a:pos x="connsiteX3827" y="connsiteY3827"/>
                </a:cxn>
                <a:cxn ang="0">
                  <a:pos x="connsiteX3828" y="connsiteY3828"/>
                </a:cxn>
                <a:cxn ang="0">
                  <a:pos x="connsiteX3829" y="connsiteY3829"/>
                </a:cxn>
                <a:cxn ang="0">
                  <a:pos x="connsiteX3830" y="connsiteY3830"/>
                </a:cxn>
                <a:cxn ang="0">
                  <a:pos x="connsiteX3831" y="connsiteY3831"/>
                </a:cxn>
                <a:cxn ang="0">
                  <a:pos x="connsiteX3832" y="connsiteY3832"/>
                </a:cxn>
                <a:cxn ang="0">
                  <a:pos x="connsiteX3833" y="connsiteY3833"/>
                </a:cxn>
                <a:cxn ang="0">
                  <a:pos x="connsiteX3834" y="connsiteY3834"/>
                </a:cxn>
                <a:cxn ang="0">
                  <a:pos x="connsiteX3835" y="connsiteY3835"/>
                </a:cxn>
                <a:cxn ang="0">
                  <a:pos x="connsiteX3836" y="connsiteY3836"/>
                </a:cxn>
                <a:cxn ang="0">
                  <a:pos x="connsiteX3837" y="connsiteY3837"/>
                </a:cxn>
                <a:cxn ang="0">
                  <a:pos x="connsiteX3838" y="connsiteY3838"/>
                </a:cxn>
                <a:cxn ang="0">
                  <a:pos x="connsiteX3839" y="connsiteY3839"/>
                </a:cxn>
                <a:cxn ang="0">
                  <a:pos x="connsiteX3840" y="connsiteY3840"/>
                </a:cxn>
                <a:cxn ang="0">
                  <a:pos x="connsiteX3841" y="connsiteY3841"/>
                </a:cxn>
                <a:cxn ang="0">
                  <a:pos x="connsiteX3842" y="connsiteY3842"/>
                </a:cxn>
                <a:cxn ang="0">
                  <a:pos x="connsiteX3843" y="connsiteY3843"/>
                </a:cxn>
                <a:cxn ang="0">
                  <a:pos x="connsiteX3844" y="connsiteY3844"/>
                </a:cxn>
                <a:cxn ang="0">
                  <a:pos x="connsiteX3845" y="connsiteY3845"/>
                </a:cxn>
                <a:cxn ang="0">
                  <a:pos x="connsiteX3846" y="connsiteY3846"/>
                </a:cxn>
                <a:cxn ang="0">
                  <a:pos x="connsiteX3847" y="connsiteY3847"/>
                </a:cxn>
                <a:cxn ang="0">
                  <a:pos x="connsiteX3848" y="connsiteY3848"/>
                </a:cxn>
                <a:cxn ang="0">
                  <a:pos x="connsiteX3849" y="connsiteY3849"/>
                </a:cxn>
                <a:cxn ang="0">
                  <a:pos x="connsiteX3850" y="connsiteY3850"/>
                </a:cxn>
                <a:cxn ang="0">
                  <a:pos x="connsiteX3851" y="connsiteY3851"/>
                </a:cxn>
                <a:cxn ang="0">
                  <a:pos x="connsiteX3852" y="connsiteY3852"/>
                </a:cxn>
                <a:cxn ang="0">
                  <a:pos x="connsiteX3853" y="connsiteY3853"/>
                </a:cxn>
                <a:cxn ang="0">
                  <a:pos x="connsiteX3854" y="connsiteY3854"/>
                </a:cxn>
                <a:cxn ang="0">
                  <a:pos x="connsiteX3855" y="connsiteY3855"/>
                </a:cxn>
                <a:cxn ang="0">
                  <a:pos x="connsiteX3856" y="connsiteY3856"/>
                </a:cxn>
                <a:cxn ang="0">
                  <a:pos x="connsiteX3857" y="connsiteY3857"/>
                </a:cxn>
                <a:cxn ang="0">
                  <a:pos x="connsiteX3858" y="connsiteY3858"/>
                </a:cxn>
                <a:cxn ang="0">
                  <a:pos x="connsiteX3859" y="connsiteY3859"/>
                </a:cxn>
                <a:cxn ang="0">
                  <a:pos x="connsiteX3860" y="connsiteY3860"/>
                </a:cxn>
                <a:cxn ang="0">
                  <a:pos x="connsiteX3861" y="connsiteY3861"/>
                </a:cxn>
                <a:cxn ang="0">
                  <a:pos x="connsiteX3862" y="connsiteY3862"/>
                </a:cxn>
                <a:cxn ang="0">
                  <a:pos x="connsiteX3863" y="connsiteY3863"/>
                </a:cxn>
                <a:cxn ang="0">
                  <a:pos x="connsiteX3864" y="connsiteY3864"/>
                </a:cxn>
                <a:cxn ang="0">
                  <a:pos x="connsiteX3865" y="connsiteY3865"/>
                </a:cxn>
                <a:cxn ang="0">
                  <a:pos x="connsiteX3866" y="connsiteY3866"/>
                </a:cxn>
                <a:cxn ang="0">
                  <a:pos x="connsiteX3867" y="connsiteY3867"/>
                </a:cxn>
                <a:cxn ang="0">
                  <a:pos x="connsiteX3868" y="connsiteY3868"/>
                </a:cxn>
                <a:cxn ang="0">
                  <a:pos x="connsiteX3869" y="connsiteY3869"/>
                </a:cxn>
                <a:cxn ang="0">
                  <a:pos x="connsiteX3870" y="connsiteY3870"/>
                </a:cxn>
                <a:cxn ang="0">
                  <a:pos x="connsiteX3871" y="connsiteY3871"/>
                </a:cxn>
                <a:cxn ang="0">
                  <a:pos x="connsiteX3872" y="connsiteY3872"/>
                </a:cxn>
                <a:cxn ang="0">
                  <a:pos x="connsiteX3873" y="connsiteY3873"/>
                </a:cxn>
                <a:cxn ang="0">
                  <a:pos x="connsiteX3874" y="connsiteY3874"/>
                </a:cxn>
                <a:cxn ang="0">
                  <a:pos x="connsiteX3875" y="connsiteY3875"/>
                </a:cxn>
                <a:cxn ang="0">
                  <a:pos x="connsiteX3876" y="connsiteY3876"/>
                </a:cxn>
                <a:cxn ang="0">
                  <a:pos x="connsiteX3877" y="connsiteY3877"/>
                </a:cxn>
                <a:cxn ang="0">
                  <a:pos x="connsiteX3878" y="connsiteY3878"/>
                </a:cxn>
                <a:cxn ang="0">
                  <a:pos x="connsiteX3879" y="connsiteY3879"/>
                </a:cxn>
                <a:cxn ang="0">
                  <a:pos x="connsiteX3880" y="connsiteY3880"/>
                </a:cxn>
                <a:cxn ang="0">
                  <a:pos x="connsiteX3881" y="connsiteY3881"/>
                </a:cxn>
                <a:cxn ang="0">
                  <a:pos x="connsiteX3882" y="connsiteY3882"/>
                </a:cxn>
                <a:cxn ang="0">
                  <a:pos x="connsiteX3883" y="connsiteY3883"/>
                </a:cxn>
                <a:cxn ang="0">
                  <a:pos x="connsiteX3884" y="connsiteY3884"/>
                </a:cxn>
                <a:cxn ang="0">
                  <a:pos x="connsiteX3885" y="connsiteY3885"/>
                </a:cxn>
                <a:cxn ang="0">
                  <a:pos x="connsiteX3886" y="connsiteY3886"/>
                </a:cxn>
                <a:cxn ang="0">
                  <a:pos x="connsiteX3887" y="connsiteY3887"/>
                </a:cxn>
                <a:cxn ang="0">
                  <a:pos x="connsiteX3888" y="connsiteY3888"/>
                </a:cxn>
                <a:cxn ang="0">
                  <a:pos x="connsiteX3889" y="connsiteY3889"/>
                </a:cxn>
                <a:cxn ang="0">
                  <a:pos x="connsiteX3890" y="connsiteY3890"/>
                </a:cxn>
                <a:cxn ang="0">
                  <a:pos x="connsiteX3891" y="connsiteY3891"/>
                </a:cxn>
                <a:cxn ang="0">
                  <a:pos x="connsiteX3892" y="connsiteY3892"/>
                </a:cxn>
                <a:cxn ang="0">
                  <a:pos x="connsiteX3893" y="connsiteY3893"/>
                </a:cxn>
                <a:cxn ang="0">
                  <a:pos x="connsiteX3894" y="connsiteY3894"/>
                </a:cxn>
                <a:cxn ang="0">
                  <a:pos x="connsiteX3895" y="connsiteY3895"/>
                </a:cxn>
                <a:cxn ang="0">
                  <a:pos x="connsiteX3896" y="connsiteY3896"/>
                </a:cxn>
                <a:cxn ang="0">
                  <a:pos x="connsiteX3897" y="connsiteY3897"/>
                </a:cxn>
                <a:cxn ang="0">
                  <a:pos x="connsiteX3898" y="connsiteY3898"/>
                </a:cxn>
                <a:cxn ang="0">
                  <a:pos x="connsiteX3899" y="connsiteY3899"/>
                </a:cxn>
                <a:cxn ang="0">
                  <a:pos x="connsiteX3900" y="connsiteY3900"/>
                </a:cxn>
                <a:cxn ang="0">
                  <a:pos x="connsiteX3901" y="connsiteY3901"/>
                </a:cxn>
                <a:cxn ang="0">
                  <a:pos x="connsiteX3902" y="connsiteY3902"/>
                </a:cxn>
                <a:cxn ang="0">
                  <a:pos x="connsiteX3903" y="connsiteY3903"/>
                </a:cxn>
                <a:cxn ang="0">
                  <a:pos x="connsiteX3904" y="connsiteY3904"/>
                </a:cxn>
                <a:cxn ang="0">
                  <a:pos x="connsiteX3905" y="connsiteY3905"/>
                </a:cxn>
                <a:cxn ang="0">
                  <a:pos x="connsiteX3906" y="connsiteY3906"/>
                </a:cxn>
                <a:cxn ang="0">
                  <a:pos x="connsiteX3907" y="connsiteY3907"/>
                </a:cxn>
                <a:cxn ang="0">
                  <a:pos x="connsiteX3908" y="connsiteY3908"/>
                </a:cxn>
                <a:cxn ang="0">
                  <a:pos x="connsiteX3909" y="connsiteY3909"/>
                </a:cxn>
                <a:cxn ang="0">
                  <a:pos x="connsiteX3910" y="connsiteY3910"/>
                </a:cxn>
                <a:cxn ang="0">
                  <a:pos x="connsiteX3911" y="connsiteY3911"/>
                </a:cxn>
                <a:cxn ang="0">
                  <a:pos x="connsiteX3912" y="connsiteY3912"/>
                </a:cxn>
                <a:cxn ang="0">
                  <a:pos x="connsiteX3913" y="connsiteY3913"/>
                </a:cxn>
                <a:cxn ang="0">
                  <a:pos x="connsiteX3914" y="connsiteY3914"/>
                </a:cxn>
                <a:cxn ang="0">
                  <a:pos x="connsiteX3915" y="connsiteY3915"/>
                </a:cxn>
                <a:cxn ang="0">
                  <a:pos x="connsiteX3916" y="connsiteY3916"/>
                </a:cxn>
                <a:cxn ang="0">
                  <a:pos x="connsiteX3917" y="connsiteY3917"/>
                </a:cxn>
                <a:cxn ang="0">
                  <a:pos x="connsiteX3918" y="connsiteY3918"/>
                </a:cxn>
                <a:cxn ang="0">
                  <a:pos x="connsiteX3919" y="connsiteY3919"/>
                </a:cxn>
                <a:cxn ang="0">
                  <a:pos x="connsiteX3920" y="connsiteY3920"/>
                </a:cxn>
                <a:cxn ang="0">
                  <a:pos x="connsiteX3921" y="connsiteY3921"/>
                </a:cxn>
                <a:cxn ang="0">
                  <a:pos x="connsiteX3922" y="connsiteY3922"/>
                </a:cxn>
                <a:cxn ang="0">
                  <a:pos x="connsiteX3923" y="connsiteY3923"/>
                </a:cxn>
                <a:cxn ang="0">
                  <a:pos x="connsiteX3924" y="connsiteY3924"/>
                </a:cxn>
                <a:cxn ang="0">
                  <a:pos x="connsiteX3925" y="connsiteY3925"/>
                </a:cxn>
                <a:cxn ang="0">
                  <a:pos x="connsiteX3926" y="connsiteY3926"/>
                </a:cxn>
                <a:cxn ang="0">
                  <a:pos x="connsiteX3927" y="connsiteY3927"/>
                </a:cxn>
                <a:cxn ang="0">
                  <a:pos x="connsiteX3928" y="connsiteY3928"/>
                </a:cxn>
                <a:cxn ang="0">
                  <a:pos x="connsiteX3929" y="connsiteY3929"/>
                </a:cxn>
                <a:cxn ang="0">
                  <a:pos x="connsiteX3930" y="connsiteY3930"/>
                </a:cxn>
                <a:cxn ang="0">
                  <a:pos x="connsiteX3931" y="connsiteY3931"/>
                </a:cxn>
                <a:cxn ang="0">
                  <a:pos x="connsiteX3932" y="connsiteY3932"/>
                </a:cxn>
                <a:cxn ang="0">
                  <a:pos x="connsiteX3933" y="connsiteY3933"/>
                </a:cxn>
                <a:cxn ang="0">
                  <a:pos x="connsiteX3934" y="connsiteY3934"/>
                </a:cxn>
                <a:cxn ang="0">
                  <a:pos x="connsiteX3935" y="connsiteY3935"/>
                </a:cxn>
                <a:cxn ang="0">
                  <a:pos x="connsiteX3936" y="connsiteY3936"/>
                </a:cxn>
                <a:cxn ang="0">
                  <a:pos x="connsiteX3937" y="connsiteY3937"/>
                </a:cxn>
                <a:cxn ang="0">
                  <a:pos x="connsiteX3938" y="connsiteY3938"/>
                </a:cxn>
                <a:cxn ang="0">
                  <a:pos x="connsiteX3939" y="connsiteY3939"/>
                </a:cxn>
                <a:cxn ang="0">
                  <a:pos x="connsiteX3940" y="connsiteY3940"/>
                </a:cxn>
                <a:cxn ang="0">
                  <a:pos x="connsiteX3941" y="connsiteY3941"/>
                </a:cxn>
                <a:cxn ang="0">
                  <a:pos x="connsiteX3942" y="connsiteY3942"/>
                </a:cxn>
                <a:cxn ang="0">
                  <a:pos x="connsiteX3943" y="connsiteY3943"/>
                </a:cxn>
                <a:cxn ang="0">
                  <a:pos x="connsiteX3944" y="connsiteY3944"/>
                </a:cxn>
                <a:cxn ang="0">
                  <a:pos x="connsiteX3945" y="connsiteY3945"/>
                </a:cxn>
                <a:cxn ang="0">
                  <a:pos x="connsiteX3946" y="connsiteY3946"/>
                </a:cxn>
                <a:cxn ang="0">
                  <a:pos x="connsiteX3947" y="connsiteY3947"/>
                </a:cxn>
                <a:cxn ang="0">
                  <a:pos x="connsiteX3948" y="connsiteY3948"/>
                </a:cxn>
                <a:cxn ang="0">
                  <a:pos x="connsiteX3949" y="connsiteY3949"/>
                </a:cxn>
                <a:cxn ang="0">
                  <a:pos x="connsiteX3950" y="connsiteY3950"/>
                </a:cxn>
                <a:cxn ang="0">
                  <a:pos x="connsiteX3951" y="connsiteY3951"/>
                </a:cxn>
                <a:cxn ang="0">
                  <a:pos x="connsiteX3952" y="connsiteY3952"/>
                </a:cxn>
                <a:cxn ang="0">
                  <a:pos x="connsiteX3953" y="connsiteY3953"/>
                </a:cxn>
                <a:cxn ang="0">
                  <a:pos x="connsiteX3954" y="connsiteY3954"/>
                </a:cxn>
                <a:cxn ang="0">
                  <a:pos x="connsiteX3955" y="connsiteY3955"/>
                </a:cxn>
                <a:cxn ang="0">
                  <a:pos x="connsiteX3956" y="connsiteY3956"/>
                </a:cxn>
                <a:cxn ang="0">
                  <a:pos x="connsiteX3957" y="connsiteY3957"/>
                </a:cxn>
                <a:cxn ang="0">
                  <a:pos x="connsiteX3958" y="connsiteY3958"/>
                </a:cxn>
                <a:cxn ang="0">
                  <a:pos x="connsiteX3959" y="connsiteY3959"/>
                </a:cxn>
                <a:cxn ang="0">
                  <a:pos x="connsiteX3960" y="connsiteY3960"/>
                </a:cxn>
                <a:cxn ang="0">
                  <a:pos x="connsiteX3961" y="connsiteY3961"/>
                </a:cxn>
                <a:cxn ang="0">
                  <a:pos x="connsiteX3962" y="connsiteY3962"/>
                </a:cxn>
                <a:cxn ang="0">
                  <a:pos x="connsiteX3963" y="connsiteY3963"/>
                </a:cxn>
                <a:cxn ang="0">
                  <a:pos x="connsiteX3964" y="connsiteY3964"/>
                </a:cxn>
                <a:cxn ang="0">
                  <a:pos x="connsiteX3965" y="connsiteY3965"/>
                </a:cxn>
                <a:cxn ang="0">
                  <a:pos x="connsiteX3966" y="connsiteY3966"/>
                </a:cxn>
                <a:cxn ang="0">
                  <a:pos x="connsiteX3967" y="connsiteY3967"/>
                </a:cxn>
                <a:cxn ang="0">
                  <a:pos x="connsiteX3968" y="connsiteY3968"/>
                </a:cxn>
                <a:cxn ang="0">
                  <a:pos x="connsiteX3969" y="connsiteY3969"/>
                </a:cxn>
                <a:cxn ang="0">
                  <a:pos x="connsiteX3970" y="connsiteY3970"/>
                </a:cxn>
                <a:cxn ang="0">
                  <a:pos x="connsiteX3971" y="connsiteY3971"/>
                </a:cxn>
                <a:cxn ang="0">
                  <a:pos x="connsiteX3972" y="connsiteY3972"/>
                </a:cxn>
                <a:cxn ang="0">
                  <a:pos x="connsiteX3973" y="connsiteY3973"/>
                </a:cxn>
                <a:cxn ang="0">
                  <a:pos x="connsiteX3974" y="connsiteY3974"/>
                </a:cxn>
                <a:cxn ang="0">
                  <a:pos x="connsiteX3975" y="connsiteY3975"/>
                </a:cxn>
                <a:cxn ang="0">
                  <a:pos x="connsiteX3976" y="connsiteY3976"/>
                </a:cxn>
                <a:cxn ang="0">
                  <a:pos x="connsiteX3977" y="connsiteY3977"/>
                </a:cxn>
                <a:cxn ang="0">
                  <a:pos x="connsiteX3978" y="connsiteY3978"/>
                </a:cxn>
                <a:cxn ang="0">
                  <a:pos x="connsiteX3979" y="connsiteY3979"/>
                </a:cxn>
                <a:cxn ang="0">
                  <a:pos x="connsiteX3980" y="connsiteY3980"/>
                </a:cxn>
                <a:cxn ang="0">
                  <a:pos x="connsiteX3981" y="connsiteY3981"/>
                </a:cxn>
                <a:cxn ang="0">
                  <a:pos x="connsiteX3982" y="connsiteY3982"/>
                </a:cxn>
                <a:cxn ang="0">
                  <a:pos x="connsiteX3983" y="connsiteY3983"/>
                </a:cxn>
                <a:cxn ang="0">
                  <a:pos x="connsiteX3984" y="connsiteY3984"/>
                </a:cxn>
                <a:cxn ang="0">
                  <a:pos x="connsiteX3985" y="connsiteY3985"/>
                </a:cxn>
                <a:cxn ang="0">
                  <a:pos x="connsiteX3986" y="connsiteY3986"/>
                </a:cxn>
                <a:cxn ang="0">
                  <a:pos x="connsiteX3987" y="connsiteY3987"/>
                </a:cxn>
                <a:cxn ang="0">
                  <a:pos x="connsiteX3988" y="connsiteY3988"/>
                </a:cxn>
                <a:cxn ang="0">
                  <a:pos x="connsiteX3989" y="connsiteY3989"/>
                </a:cxn>
                <a:cxn ang="0">
                  <a:pos x="connsiteX3990" y="connsiteY3990"/>
                </a:cxn>
                <a:cxn ang="0">
                  <a:pos x="connsiteX3991" y="connsiteY3991"/>
                </a:cxn>
                <a:cxn ang="0">
                  <a:pos x="connsiteX3992" y="connsiteY3992"/>
                </a:cxn>
                <a:cxn ang="0">
                  <a:pos x="connsiteX3993" y="connsiteY3993"/>
                </a:cxn>
                <a:cxn ang="0">
                  <a:pos x="connsiteX3994" y="connsiteY3994"/>
                </a:cxn>
                <a:cxn ang="0">
                  <a:pos x="connsiteX3995" y="connsiteY3995"/>
                </a:cxn>
                <a:cxn ang="0">
                  <a:pos x="connsiteX3996" y="connsiteY3996"/>
                </a:cxn>
                <a:cxn ang="0">
                  <a:pos x="connsiteX3997" y="connsiteY3997"/>
                </a:cxn>
                <a:cxn ang="0">
                  <a:pos x="connsiteX3998" y="connsiteY3998"/>
                </a:cxn>
                <a:cxn ang="0">
                  <a:pos x="connsiteX3999" y="connsiteY3999"/>
                </a:cxn>
                <a:cxn ang="0">
                  <a:pos x="connsiteX4000" y="connsiteY4000"/>
                </a:cxn>
                <a:cxn ang="0">
                  <a:pos x="connsiteX4001" y="connsiteY4001"/>
                </a:cxn>
                <a:cxn ang="0">
                  <a:pos x="connsiteX4002" y="connsiteY4002"/>
                </a:cxn>
                <a:cxn ang="0">
                  <a:pos x="connsiteX4003" y="connsiteY4003"/>
                </a:cxn>
                <a:cxn ang="0">
                  <a:pos x="connsiteX4004" y="connsiteY4004"/>
                </a:cxn>
                <a:cxn ang="0">
                  <a:pos x="connsiteX4005" y="connsiteY4005"/>
                </a:cxn>
                <a:cxn ang="0">
                  <a:pos x="connsiteX4006" y="connsiteY4006"/>
                </a:cxn>
                <a:cxn ang="0">
                  <a:pos x="connsiteX4007" y="connsiteY4007"/>
                </a:cxn>
                <a:cxn ang="0">
                  <a:pos x="connsiteX4008" y="connsiteY4008"/>
                </a:cxn>
                <a:cxn ang="0">
                  <a:pos x="connsiteX4009" y="connsiteY4009"/>
                </a:cxn>
                <a:cxn ang="0">
                  <a:pos x="connsiteX4010" y="connsiteY4010"/>
                </a:cxn>
                <a:cxn ang="0">
                  <a:pos x="connsiteX4011" y="connsiteY4011"/>
                </a:cxn>
                <a:cxn ang="0">
                  <a:pos x="connsiteX4012" y="connsiteY4012"/>
                </a:cxn>
                <a:cxn ang="0">
                  <a:pos x="connsiteX4013" y="connsiteY4013"/>
                </a:cxn>
                <a:cxn ang="0">
                  <a:pos x="connsiteX4014" y="connsiteY4014"/>
                </a:cxn>
                <a:cxn ang="0">
                  <a:pos x="connsiteX4015" y="connsiteY4015"/>
                </a:cxn>
                <a:cxn ang="0">
                  <a:pos x="connsiteX4016" y="connsiteY4016"/>
                </a:cxn>
                <a:cxn ang="0">
                  <a:pos x="connsiteX4017" y="connsiteY4017"/>
                </a:cxn>
                <a:cxn ang="0">
                  <a:pos x="connsiteX4018" y="connsiteY4018"/>
                </a:cxn>
                <a:cxn ang="0">
                  <a:pos x="connsiteX4019" y="connsiteY4019"/>
                </a:cxn>
                <a:cxn ang="0">
                  <a:pos x="connsiteX4020" y="connsiteY4020"/>
                </a:cxn>
                <a:cxn ang="0">
                  <a:pos x="connsiteX4021" y="connsiteY4021"/>
                </a:cxn>
                <a:cxn ang="0">
                  <a:pos x="connsiteX4022" y="connsiteY4022"/>
                </a:cxn>
                <a:cxn ang="0">
                  <a:pos x="connsiteX4023" y="connsiteY4023"/>
                </a:cxn>
                <a:cxn ang="0">
                  <a:pos x="connsiteX4024" y="connsiteY4024"/>
                </a:cxn>
                <a:cxn ang="0">
                  <a:pos x="connsiteX4025" y="connsiteY4025"/>
                </a:cxn>
                <a:cxn ang="0">
                  <a:pos x="connsiteX4026" y="connsiteY4026"/>
                </a:cxn>
                <a:cxn ang="0">
                  <a:pos x="connsiteX4027" y="connsiteY4027"/>
                </a:cxn>
                <a:cxn ang="0">
                  <a:pos x="connsiteX4028" y="connsiteY4028"/>
                </a:cxn>
                <a:cxn ang="0">
                  <a:pos x="connsiteX4029" y="connsiteY4029"/>
                </a:cxn>
                <a:cxn ang="0">
                  <a:pos x="connsiteX4030" y="connsiteY4030"/>
                </a:cxn>
                <a:cxn ang="0">
                  <a:pos x="connsiteX4031" y="connsiteY4031"/>
                </a:cxn>
                <a:cxn ang="0">
                  <a:pos x="connsiteX4032" y="connsiteY4032"/>
                </a:cxn>
                <a:cxn ang="0">
                  <a:pos x="connsiteX4033" y="connsiteY4033"/>
                </a:cxn>
                <a:cxn ang="0">
                  <a:pos x="connsiteX4034" y="connsiteY4034"/>
                </a:cxn>
                <a:cxn ang="0">
                  <a:pos x="connsiteX4035" y="connsiteY4035"/>
                </a:cxn>
                <a:cxn ang="0">
                  <a:pos x="connsiteX4036" y="connsiteY4036"/>
                </a:cxn>
                <a:cxn ang="0">
                  <a:pos x="connsiteX4037" y="connsiteY4037"/>
                </a:cxn>
                <a:cxn ang="0">
                  <a:pos x="connsiteX4038" y="connsiteY4038"/>
                </a:cxn>
                <a:cxn ang="0">
                  <a:pos x="connsiteX4039" y="connsiteY4039"/>
                </a:cxn>
                <a:cxn ang="0">
                  <a:pos x="connsiteX4040" y="connsiteY4040"/>
                </a:cxn>
                <a:cxn ang="0">
                  <a:pos x="connsiteX4041" y="connsiteY4041"/>
                </a:cxn>
                <a:cxn ang="0">
                  <a:pos x="connsiteX4042" y="connsiteY4042"/>
                </a:cxn>
                <a:cxn ang="0">
                  <a:pos x="connsiteX4043" y="connsiteY4043"/>
                </a:cxn>
                <a:cxn ang="0">
                  <a:pos x="connsiteX4044" y="connsiteY4044"/>
                </a:cxn>
                <a:cxn ang="0">
                  <a:pos x="connsiteX4045" y="connsiteY4045"/>
                </a:cxn>
                <a:cxn ang="0">
                  <a:pos x="connsiteX4046" y="connsiteY4046"/>
                </a:cxn>
                <a:cxn ang="0">
                  <a:pos x="connsiteX4047" y="connsiteY4047"/>
                </a:cxn>
                <a:cxn ang="0">
                  <a:pos x="connsiteX4048" y="connsiteY4048"/>
                </a:cxn>
                <a:cxn ang="0">
                  <a:pos x="connsiteX4049" y="connsiteY4049"/>
                </a:cxn>
                <a:cxn ang="0">
                  <a:pos x="connsiteX4050" y="connsiteY4050"/>
                </a:cxn>
                <a:cxn ang="0">
                  <a:pos x="connsiteX4051" y="connsiteY4051"/>
                </a:cxn>
                <a:cxn ang="0">
                  <a:pos x="connsiteX4052" y="connsiteY4052"/>
                </a:cxn>
                <a:cxn ang="0">
                  <a:pos x="connsiteX4053" y="connsiteY4053"/>
                </a:cxn>
                <a:cxn ang="0">
                  <a:pos x="connsiteX4054" y="connsiteY4054"/>
                </a:cxn>
                <a:cxn ang="0">
                  <a:pos x="connsiteX4055" y="connsiteY4055"/>
                </a:cxn>
                <a:cxn ang="0">
                  <a:pos x="connsiteX4056" y="connsiteY4056"/>
                </a:cxn>
                <a:cxn ang="0">
                  <a:pos x="connsiteX4057" y="connsiteY4057"/>
                </a:cxn>
                <a:cxn ang="0">
                  <a:pos x="connsiteX4058" y="connsiteY4058"/>
                </a:cxn>
                <a:cxn ang="0">
                  <a:pos x="connsiteX4059" y="connsiteY4059"/>
                </a:cxn>
                <a:cxn ang="0">
                  <a:pos x="connsiteX4060" y="connsiteY4060"/>
                </a:cxn>
                <a:cxn ang="0">
                  <a:pos x="connsiteX4061" y="connsiteY4061"/>
                </a:cxn>
                <a:cxn ang="0">
                  <a:pos x="connsiteX4062" y="connsiteY4062"/>
                </a:cxn>
                <a:cxn ang="0">
                  <a:pos x="connsiteX4063" y="connsiteY4063"/>
                </a:cxn>
                <a:cxn ang="0">
                  <a:pos x="connsiteX4064" y="connsiteY4064"/>
                </a:cxn>
                <a:cxn ang="0">
                  <a:pos x="connsiteX4065" y="connsiteY4065"/>
                </a:cxn>
                <a:cxn ang="0">
                  <a:pos x="connsiteX4066" y="connsiteY4066"/>
                </a:cxn>
                <a:cxn ang="0">
                  <a:pos x="connsiteX4067" y="connsiteY4067"/>
                </a:cxn>
                <a:cxn ang="0">
                  <a:pos x="connsiteX4068" y="connsiteY4068"/>
                </a:cxn>
                <a:cxn ang="0">
                  <a:pos x="connsiteX4069" y="connsiteY4069"/>
                </a:cxn>
                <a:cxn ang="0">
                  <a:pos x="connsiteX4070" y="connsiteY4070"/>
                </a:cxn>
                <a:cxn ang="0">
                  <a:pos x="connsiteX4071" y="connsiteY4071"/>
                </a:cxn>
                <a:cxn ang="0">
                  <a:pos x="connsiteX4072" y="connsiteY4072"/>
                </a:cxn>
                <a:cxn ang="0">
                  <a:pos x="connsiteX4073" y="connsiteY4073"/>
                </a:cxn>
                <a:cxn ang="0">
                  <a:pos x="connsiteX4074" y="connsiteY4074"/>
                </a:cxn>
                <a:cxn ang="0">
                  <a:pos x="connsiteX4075" y="connsiteY4075"/>
                </a:cxn>
                <a:cxn ang="0">
                  <a:pos x="connsiteX4076" y="connsiteY4076"/>
                </a:cxn>
                <a:cxn ang="0">
                  <a:pos x="connsiteX4077" y="connsiteY4077"/>
                </a:cxn>
                <a:cxn ang="0">
                  <a:pos x="connsiteX4078" y="connsiteY4078"/>
                </a:cxn>
                <a:cxn ang="0">
                  <a:pos x="connsiteX4079" y="connsiteY4079"/>
                </a:cxn>
                <a:cxn ang="0">
                  <a:pos x="connsiteX4080" y="connsiteY4080"/>
                </a:cxn>
                <a:cxn ang="0">
                  <a:pos x="connsiteX4081" y="connsiteY4081"/>
                </a:cxn>
                <a:cxn ang="0">
                  <a:pos x="connsiteX4082" y="connsiteY4082"/>
                </a:cxn>
                <a:cxn ang="0">
                  <a:pos x="connsiteX4083" y="connsiteY4083"/>
                </a:cxn>
                <a:cxn ang="0">
                  <a:pos x="connsiteX4084" y="connsiteY4084"/>
                </a:cxn>
                <a:cxn ang="0">
                  <a:pos x="connsiteX4085" y="connsiteY4085"/>
                </a:cxn>
                <a:cxn ang="0">
                  <a:pos x="connsiteX4086" y="connsiteY4086"/>
                </a:cxn>
                <a:cxn ang="0">
                  <a:pos x="connsiteX4087" y="connsiteY4087"/>
                </a:cxn>
                <a:cxn ang="0">
                  <a:pos x="connsiteX4088" y="connsiteY4088"/>
                </a:cxn>
                <a:cxn ang="0">
                  <a:pos x="connsiteX4089" y="connsiteY4089"/>
                </a:cxn>
                <a:cxn ang="0">
                  <a:pos x="connsiteX4090" y="connsiteY4090"/>
                </a:cxn>
                <a:cxn ang="0">
                  <a:pos x="connsiteX4091" y="connsiteY4091"/>
                </a:cxn>
                <a:cxn ang="0">
                  <a:pos x="connsiteX4092" y="connsiteY4092"/>
                </a:cxn>
                <a:cxn ang="0">
                  <a:pos x="connsiteX4093" y="connsiteY4093"/>
                </a:cxn>
                <a:cxn ang="0">
                  <a:pos x="connsiteX4094" y="connsiteY4094"/>
                </a:cxn>
                <a:cxn ang="0">
                  <a:pos x="connsiteX4095" y="connsiteY4095"/>
                </a:cxn>
                <a:cxn ang="0">
                  <a:pos x="connsiteX4096" y="connsiteY4096"/>
                </a:cxn>
                <a:cxn ang="0">
                  <a:pos x="connsiteX4097" y="connsiteY4097"/>
                </a:cxn>
                <a:cxn ang="0">
                  <a:pos x="connsiteX4098" y="connsiteY4098"/>
                </a:cxn>
                <a:cxn ang="0">
                  <a:pos x="connsiteX4099" y="connsiteY4099"/>
                </a:cxn>
                <a:cxn ang="0">
                  <a:pos x="connsiteX4100" y="connsiteY4100"/>
                </a:cxn>
                <a:cxn ang="0">
                  <a:pos x="connsiteX4101" y="connsiteY4101"/>
                </a:cxn>
                <a:cxn ang="0">
                  <a:pos x="connsiteX4102" y="connsiteY4102"/>
                </a:cxn>
                <a:cxn ang="0">
                  <a:pos x="connsiteX4103" y="connsiteY4103"/>
                </a:cxn>
                <a:cxn ang="0">
                  <a:pos x="connsiteX4104" y="connsiteY4104"/>
                </a:cxn>
                <a:cxn ang="0">
                  <a:pos x="connsiteX4105" y="connsiteY4105"/>
                </a:cxn>
                <a:cxn ang="0">
                  <a:pos x="connsiteX4106" y="connsiteY4106"/>
                </a:cxn>
                <a:cxn ang="0">
                  <a:pos x="connsiteX4107" y="connsiteY4107"/>
                </a:cxn>
                <a:cxn ang="0">
                  <a:pos x="connsiteX4108" y="connsiteY4108"/>
                </a:cxn>
                <a:cxn ang="0">
                  <a:pos x="connsiteX4109" y="connsiteY4109"/>
                </a:cxn>
                <a:cxn ang="0">
                  <a:pos x="connsiteX4110" y="connsiteY4110"/>
                </a:cxn>
                <a:cxn ang="0">
                  <a:pos x="connsiteX4111" y="connsiteY4111"/>
                </a:cxn>
                <a:cxn ang="0">
                  <a:pos x="connsiteX4112" y="connsiteY4112"/>
                </a:cxn>
                <a:cxn ang="0">
                  <a:pos x="connsiteX4113" y="connsiteY4113"/>
                </a:cxn>
                <a:cxn ang="0">
                  <a:pos x="connsiteX4114" y="connsiteY4114"/>
                </a:cxn>
                <a:cxn ang="0">
                  <a:pos x="connsiteX4115" y="connsiteY4115"/>
                </a:cxn>
                <a:cxn ang="0">
                  <a:pos x="connsiteX4116" y="connsiteY4116"/>
                </a:cxn>
                <a:cxn ang="0">
                  <a:pos x="connsiteX4117" y="connsiteY4117"/>
                </a:cxn>
                <a:cxn ang="0">
                  <a:pos x="connsiteX4118" y="connsiteY4118"/>
                </a:cxn>
                <a:cxn ang="0">
                  <a:pos x="connsiteX4119" y="connsiteY4119"/>
                </a:cxn>
                <a:cxn ang="0">
                  <a:pos x="connsiteX4120" y="connsiteY4120"/>
                </a:cxn>
                <a:cxn ang="0">
                  <a:pos x="connsiteX4121" y="connsiteY4121"/>
                </a:cxn>
                <a:cxn ang="0">
                  <a:pos x="connsiteX4122" y="connsiteY4122"/>
                </a:cxn>
                <a:cxn ang="0">
                  <a:pos x="connsiteX4123" y="connsiteY4123"/>
                </a:cxn>
                <a:cxn ang="0">
                  <a:pos x="connsiteX4124" y="connsiteY4124"/>
                </a:cxn>
                <a:cxn ang="0">
                  <a:pos x="connsiteX4125" y="connsiteY4125"/>
                </a:cxn>
                <a:cxn ang="0">
                  <a:pos x="connsiteX4126" y="connsiteY4126"/>
                </a:cxn>
                <a:cxn ang="0">
                  <a:pos x="connsiteX4127" y="connsiteY4127"/>
                </a:cxn>
                <a:cxn ang="0">
                  <a:pos x="connsiteX4128" y="connsiteY4128"/>
                </a:cxn>
                <a:cxn ang="0">
                  <a:pos x="connsiteX4129" y="connsiteY4129"/>
                </a:cxn>
                <a:cxn ang="0">
                  <a:pos x="connsiteX4130" y="connsiteY4130"/>
                </a:cxn>
                <a:cxn ang="0">
                  <a:pos x="connsiteX4131" y="connsiteY4131"/>
                </a:cxn>
                <a:cxn ang="0">
                  <a:pos x="connsiteX4132" y="connsiteY4132"/>
                </a:cxn>
                <a:cxn ang="0">
                  <a:pos x="connsiteX4133" y="connsiteY4133"/>
                </a:cxn>
                <a:cxn ang="0">
                  <a:pos x="connsiteX4134" y="connsiteY4134"/>
                </a:cxn>
                <a:cxn ang="0">
                  <a:pos x="connsiteX4135" y="connsiteY4135"/>
                </a:cxn>
                <a:cxn ang="0">
                  <a:pos x="connsiteX4136" y="connsiteY4136"/>
                </a:cxn>
                <a:cxn ang="0">
                  <a:pos x="connsiteX4137" y="connsiteY4137"/>
                </a:cxn>
                <a:cxn ang="0">
                  <a:pos x="connsiteX4138" y="connsiteY4138"/>
                </a:cxn>
                <a:cxn ang="0">
                  <a:pos x="connsiteX4139" y="connsiteY4139"/>
                </a:cxn>
                <a:cxn ang="0">
                  <a:pos x="connsiteX4140" y="connsiteY4140"/>
                </a:cxn>
                <a:cxn ang="0">
                  <a:pos x="connsiteX4141" y="connsiteY4141"/>
                </a:cxn>
                <a:cxn ang="0">
                  <a:pos x="connsiteX4142" y="connsiteY4142"/>
                </a:cxn>
                <a:cxn ang="0">
                  <a:pos x="connsiteX4143" y="connsiteY4143"/>
                </a:cxn>
                <a:cxn ang="0">
                  <a:pos x="connsiteX4144" y="connsiteY4144"/>
                </a:cxn>
                <a:cxn ang="0">
                  <a:pos x="connsiteX4145" y="connsiteY4145"/>
                </a:cxn>
                <a:cxn ang="0">
                  <a:pos x="connsiteX4146" y="connsiteY4146"/>
                </a:cxn>
                <a:cxn ang="0">
                  <a:pos x="connsiteX4147" y="connsiteY4147"/>
                </a:cxn>
                <a:cxn ang="0">
                  <a:pos x="connsiteX4148" y="connsiteY4148"/>
                </a:cxn>
                <a:cxn ang="0">
                  <a:pos x="connsiteX4149" y="connsiteY4149"/>
                </a:cxn>
                <a:cxn ang="0">
                  <a:pos x="connsiteX4150" y="connsiteY4150"/>
                </a:cxn>
                <a:cxn ang="0">
                  <a:pos x="connsiteX4151" y="connsiteY4151"/>
                </a:cxn>
                <a:cxn ang="0">
                  <a:pos x="connsiteX4152" y="connsiteY4152"/>
                </a:cxn>
                <a:cxn ang="0">
                  <a:pos x="connsiteX4153" y="connsiteY4153"/>
                </a:cxn>
                <a:cxn ang="0">
                  <a:pos x="connsiteX4154" y="connsiteY4154"/>
                </a:cxn>
                <a:cxn ang="0">
                  <a:pos x="connsiteX4155" y="connsiteY4155"/>
                </a:cxn>
                <a:cxn ang="0">
                  <a:pos x="connsiteX4156" y="connsiteY4156"/>
                </a:cxn>
                <a:cxn ang="0">
                  <a:pos x="connsiteX4157" y="connsiteY4157"/>
                </a:cxn>
                <a:cxn ang="0">
                  <a:pos x="connsiteX4158" y="connsiteY4158"/>
                </a:cxn>
                <a:cxn ang="0">
                  <a:pos x="connsiteX4159" y="connsiteY4159"/>
                </a:cxn>
                <a:cxn ang="0">
                  <a:pos x="connsiteX4160" y="connsiteY4160"/>
                </a:cxn>
                <a:cxn ang="0">
                  <a:pos x="connsiteX4161" y="connsiteY4161"/>
                </a:cxn>
                <a:cxn ang="0">
                  <a:pos x="connsiteX4162" y="connsiteY4162"/>
                </a:cxn>
                <a:cxn ang="0">
                  <a:pos x="connsiteX4163" y="connsiteY4163"/>
                </a:cxn>
                <a:cxn ang="0">
                  <a:pos x="connsiteX4164" y="connsiteY4164"/>
                </a:cxn>
                <a:cxn ang="0">
                  <a:pos x="connsiteX4165" y="connsiteY4165"/>
                </a:cxn>
                <a:cxn ang="0">
                  <a:pos x="connsiteX4166" y="connsiteY4166"/>
                </a:cxn>
                <a:cxn ang="0">
                  <a:pos x="connsiteX4167" y="connsiteY4167"/>
                </a:cxn>
                <a:cxn ang="0">
                  <a:pos x="connsiteX4168" y="connsiteY4168"/>
                </a:cxn>
                <a:cxn ang="0">
                  <a:pos x="connsiteX4169" y="connsiteY4169"/>
                </a:cxn>
                <a:cxn ang="0">
                  <a:pos x="connsiteX4170" y="connsiteY4170"/>
                </a:cxn>
                <a:cxn ang="0">
                  <a:pos x="connsiteX4171" y="connsiteY4171"/>
                </a:cxn>
                <a:cxn ang="0">
                  <a:pos x="connsiteX4172" y="connsiteY4172"/>
                </a:cxn>
                <a:cxn ang="0">
                  <a:pos x="connsiteX4173" y="connsiteY4173"/>
                </a:cxn>
                <a:cxn ang="0">
                  <a:pos x="connsiteX4174" y="connsiteY4174"/>
                </a:cxn>
                <a:cxn ang="0">
                  <a:pos x="connsiteX4175" y="connsiteY4175"/>
                </a:cxn>
                <a:cxn ang="0">
                  <a:pos x="connsiteX4176" y="connsiteY4176"/>
                </a:cxn>
                <a:cxn ang="0">
                  <a:pos x="connsiteX4177" y="connsiteY4177"/>
                </a:cxn>
                <a:cxn ang="0">
                  <a:pos x="connsiteX4178" y="connsiteY4178"/>
                </a:cxn>
                <a:cxn ang="0">
                  <a:pos x="connsiteX4179" y="connsiteY4179"/>
                </a:cxn>
                <a:cxn ang="0">
                  <a:pos x="connsiteX4180" y="connsiteY4180"/>
                </a:cxn>
                <a:cxn ang="0">
                  <a:pos x="connsiteX4181" y="connsiteY4181"/>
                </a:cxn>
                <a:cxn ang="0">
                  <a:pos x="connsiteX4182" y="connsiteY4182"/>
                </a:cxn>
                <a:cxn ang="0">
                  <a:pos x="connsiteX4183" y="connsiteY4183"/>
                </a:cxn>
                <a:cxn ang="0">
                  <a:pos x="connsiteX4184" y="connsiteY4184"/>
                </a:cxn>
                <a:cxn ang="0">
                  <a:pos x="connsiteX4185" y="connsiteY4185"/>
                </a:cxn>
                <a:cxn ang="0">
                  <a:pos x="connsiteX4186" y="connsiteY4186"/>
                </a:cxn>
                <a:cxn ang="0">
                  <a:pos x="connsiteX4187" y="connsiteY4187"/>
                </a:cxn>
                <a:cxn ang="0">
                  <a:pos x="connsiteX4188" y="connsiteY4188"/>
                </a:cxn>
                <a:cxn ang="0">
                  <a:pos x="connsiteX4189" y="connsiteY4189"/>
                </a:cxn>
                <a:cxn ang="0">
                  <a:pos x="connsiteX4190" y="connsiteY4190"/>
                </a:cxn>
                <a:cxn ang="0">
                  <a:pos x="connsiteX4191" y="connsiteY4191"/>
                </a:cxn>
                <a:cxn ang="0">
                  <a:pos x="connsiteX4192" y="connsiteY4192"/>
                </a:cxn>
                <a:cxn ang="0">
                  <a:pos x="connsiteX4193" y="connsiteY4193"/>
                </a:cxn>
                <a:cxn ang="0">
                  <a:pos x="connsiteX4194" y="connsiteY4194"/>
                </a:cxn>
                <a:cxn ang="0">
                  <a:pos x="connsiteX4195" y="connsiteY4195"/>
                </a:cxn>
                <a:cxn ang="0">
                  <a:pos x="connsiteX4196" y="connsiteY4196"/>
                </a:cxn>
                <a:cxn ang="0">
                  <a:pos x="connsiteX4197" y="connsiteY4197"/>
                </a:cxn>
                <a:cxn ang="0">
                  <a:pos x="connsiteX4198" y="connsiteY4198"/>
                </a:cxn>
                <a:cxn ang="0">
                  <a:pos x="connsiteX4199" y="connsiteY4199"/>
                </a:cxn>
                <a:cxn ang="0">
                  <a:pos x="connsiteX4200" y="connsiteY4200"/>
                </a:cxn>
                <a:cxn ang="0">
                  <a:pos x="connsiteX4201" y="connsiteY4201"/>
                </a:cxn>
                <a:cxn ang="0">
                  <a:pos x="connsiteX4202" y="connsiteY4202"/>
                </a:cxn>
                <a:cxn ang="0">
                  <a:pos x="connsiteX4203" y="connsiteY4203"/>
                </a:cxn>
                <a:cxn ang="0">
                  <a:pos x="connsiteX4204" y="connsiteY4204"/>
                </a:cxn>
                <a:cxn ang="0">
                  <a:pos x="connsiteX4205" y="connsiteY4205"/>
                </a:cxn>
                <a:cxn ang="0">
                  <a:pos x="connsiteX4206" y="connsiteY4206"/>
                </a:cxn>
                <a:cxn ang="0">
                  <a:pos x="connsiteX4207" y="connsiteY4207"/>
                </a:cxn>
                <a:cxn ang="0">
                  <a:pos x="connsiteX4208" y="connsiteY4208"/>
                </a:cxn>
                <a:cxn ang="0">
                  <a:pos x="connsiteX4209" y="connsiteY4209"/>
                </a:cxn>
                <a:cxn ang="0">
                  <a:pos x="connsiteX4210" y="connsiteY4210"/>
                </a:cxn>
                <a:cxn ang="0">
                  <a:pos x="connsiteX4211" y="connsiteY4211"/>
                </a:cxn>
                <a:cxn ang="0">
                  <a:pos x="connsiteX4212" y="connsiteY4212"/>
                </a:cxn>
                <a:cxn ang="0">
                  <a:pos x="connsiteX4213" y="connsiteY4213"/>
                </a:cxn>
                <a:cxn ang="0">
                  <a:pos x="connsiteX4214" y="connsiteY4214"/>
                </a:cxn>
                <a:cxn ang="0">
                  <a:pos x="connsiteX4215" y="connsiteY4215"/>
                </a:cxn>
                <a:cxn ang="0">
                  <a:pos x="connsiteX4216" y="connsiteY4216"/>
                </a:cxn>
                <a:cxn ang="0">
                  <a:pos x="connsiteX4217" y="connsiteY4217"/>
                </a:cxn>
                <a:cxn ang="0">
                  <a:pos x="connsiteX4218" y="connsiteY4218"/>
                </a:cxn>
                <a:cxn ang="0">
                  <a:pos x="connsiteX4219" y="connsiteY4219"/>
                </a:cxn>
                <a:cxn ang="0">
                  <a:pos x="connsiteX4220" y="connsiteY4220"/>
                </a:cxn>
                <a:cxn ang="0">
                  <a:pos x="connsiteX4221" y="connsiteY4221"/>
                </a:cxn>
                <a:cxn ang="0">
                  <a:pos x="connsiteX4222" y="connsiteY4222"/>
                </a:cxn>
                <a:cxn ang="0">
                  <a:pos x="connsiteX4223" y="connsiteY4223"/>
                </a:cxn>
                <a:cxn ang="0">
                  <a:pos x="connsiteX4224" y="connsiteY4224"/>
                </a:cxn>
                <a:cxn ang="0">
                  <a:pos x="connsiteX4225" y="connsiteY4225"/>
                </a:cxn>
                <a:cxn ang="0">
                  <a:pos x="connsiteX4226" y="connsiteY4226"/>
                </a:cxn>
                <a:cxn ang="0">
                  <a:pos x="connsiteX4227" y="connsiteY4227"/>
                </a:cxn>
                <a:cxn ang="0">
                  <a:pos x="connsiteX4228" y="connsiteY4228"/>
                </a:cxn>
                <a:cxn ang="0">
                  <a:pos x="connsiteX4229" y="connsiteY4229"/>
                </a:cxn>
                <a:cxn ang="0">
                  <a:pos x="connsiteX4230" y="connsiteY4230"/>
                </a:cxn>
                <a:cxn ang="0">
                  <a:pos x="connsiteX4231" y="connsiteY4231"/>
                </a:cxn>
                <a:cxn ang="0">
                  <a:pos x="connsiteX4232" y="connsiteY4232"/>
                </a:cxn>
                <a:cxn ang="0">
                  <a:pos x="connsiteX4233" y="connsiteY4233"/>
                </a:cxn>
                <a:cxn ang="0">
                  <a:pos x="connsiteX4234" y="connsiteY4234"/>
                </a:cxn>
                <a:cxn ang="0">
                  <a:pos x="connsiteX4235" y="connsiteY4235"/>
                </a:cxn>
                <a:cxn ang="0">
                  <a:pos x="connsiteX4236" y="connsiteY4236"/>
                </a:cxn>
                <a:cxn ang="0">
                  <a:pos x="connsiteX4237" y="connsiteY4237"/>
                </a:cxn>
                <a:cxn ang="0">
                  <a:pos x="connsiteX4238" y="connsiteY4238"/>
                </a:cxn>
                <a:cxn ang="0">
                  <a:pos x="connsiteX4239" y="connsiteY4239"/>
                </a:cxn>
                <a:cxn ang="0">
                  <a:pos x="connsiteX4240" y="connsiteY4240"/>
                </a:cxn>
                <a:cxn ang="0">
                  <a:pos x="connsiteX4241" y="connsiteY4241"/>
                </a:cxn>
                <a:cxn ang="0">
                  <a:pos x="connsiteX4242" y="connsiteY4242"/>
                </a:cxn>
                <a:cxn ang="0">
                  <a:pos x="connsiteX4243" y="connsiteY4243"/>
                </a:cxn>
                <a:cxn ang="0">
                  <a:pos x="connsiteX4244" y="connsiteY4244"/>
                </a:cxn>
                <a:cxn ang="0">
                  <a:pos x="connsiteX4245" y="connsiteY4245"/>
                </a:cxn>
                <a:cxn ang="0">
                  <a:pos x="connsiteX4246" y="connsiteY4246"/>
                </a:cxn>
                <a:cxn ang="0">
                  <a:pos x="connsiteX4247" y="connsiteY4247"/>
                </a:cxn>
                <a:cxn ang="0">
                  <a:pos x="connsiteX4248" y="connsiteY4248"/>
                </a:cxn>
                <a:cxn ang="0">
                  <a:pos x="connsiteX4249" y="connsiteY4249"/>
                </a:cxn>
                <a:cxn ang="0">
                  <a:pos x="connsiteX4250" y="connsiteY4250"/>
                </a:cxn>
                <a:cxn ang="0">
                  <a:pos x="connsiteX4251" y="connsiteY4251"/>
                </a:cxn>
                <a:cxn ang="0">
                  <a:pos x="connsiteX4252" y="connsiteY4252"/>
                </a:cxn>
                <a:cxn ang="0">
                  <a:pos x="connsiteX4253" y="connsiteY4253"/>
                </a:cxn>
                <a:cxn ang="0">
                  <a:pos x="connsiteX4254" y="connsiteY4254"/>
                </a:cxn>
                <a:cxn ang="0">
                  <a:pos x="connsiteX4255" y="connsiteY4255"/>
                </a:cxn>
                <a:cxn ang="0">
                  <a:pos x="connsiteX4256" y="connsiteY4256"/>
                </a:cxn>
                <a:cxn ang="0">
                  <a:pos x="connsiteX4257" y="connsiteY4257"/>
                </a:cxn>
                <a:cxn ang="0">
                  <a:pos x="connsiteX4258" y="connsiteY4258"/>
                </a:cxn>
                <a:cxn ang="0">
                  <a:pos x="connsiteX4259" y="connsiteY4259"/>
                </a:cxn>
                <a:cxn ang="0">
                  <a:pos x="connsiteX4260" y="connsiteY4260"/>
                </a:cxn>
                <a:cxn ang="0">
                  <a:pos x="connsiteX4261" y="connsiteY4261"/>
                </a:cxn>
                <a:cxn ang="0">
                  <a:pos x="connsiteX4262" y="connsiteY4262"/>
                </a:cxn>
                <a:cxn ang="0">
                  <a:pos x="connsiteX4263" y="connsiteY4263"/>
                </a:cxn>
                <a:cxn ang="0">
                  <a:pos x="connsiteX4264" y="connsiteY4264"/>
                </a:cxn>
                <a:cxn ang="0">
                  <a:pos x="connsiteX4265" y="connsiteY4265"/>
                </a:cxn>
                <a:cxn ang="0">
                  <a:pos x="connsiteX4266" y="connsiteY4266"/>
                </a:cxn>
                <a:cxn ang="0">
                  <a:pos x="connsiteX4267" y="connsiteY4267"/>
                </a:cxn>
                <a:cxn ang="0">
                  <a:pos x="connsiteX4268" y="connsiteY4268"/>
                </a:cxn>
                <a:cxn ang="0">
                  <a:pos x="connsiteX4269" y="connsiteY4269"/>
                </a:cxn>
                <a:cxn ang="0">
                  <a:pos x="connsiteX4270" y="connsiteY4270"/>
                </a:cxn>
                <a:cxn ang="0">
                  <a:pos x="connsiteX4271" y="connsiteY4271"/>
                </a:cxn>
                <a:cxn ang="0">
                  <a:pos x="connsiteX4272" y="connsiteY4272"/>
                </a:cxn>
                <a:cxn ang="0">
                  <a:pos x="connsiteX4273" y="connsiteY4273"/>
                </a:cxn>
                <a:cxn ang="0">
                  <a:pos x="connsiteX4274" y="connsiteY4274"/>
                </a:cxn>
                <a:cxn ang="0">
                  <a:pos x="connsiteX4275" y="connsiteY4275"/>
                </a:cxn>
                <a:cxn ang="0">
                  <a:pos x="connsiteX4276" y="connsiteY4276"/>
                </a:cxn>
                <a:cxn ang="0">
                  <a:pos x="connsiteX4277" y="connsiteY4277"/>
                </a:cxn>
                <a:cxn ang="0">
                  <a:pos x="connsiteX4278" y="connsiteY4278"/>
                </a:cxn>
                <a:cxn ang="0">
                  <a:pos x="connsiteX4279" y="connsiteY4279"/>
                </a:cxn>
                <a:cxn ang="0">
                  <a:pos x="connsiteX4280" y="connsiteY4280"/>
                </a:cxn>
                <a:cxn ang="0">
                  <a:pos x="connsiteX4281" y="connsiteY4281"/>
                </a:cxn>
                <a:cxn ang="0">
                  <a:pos x="connsiteX4282" y="connsiteY4282"/>
                </a:cxn>
                <a:cxn ang="0">
                  <a:pos x="connsiteX4283" y="connsiteY4283"/>
                </a:cxn>
                <a:cxn ang="0">
                  <a:pos x="connsiteX4284" y="connsiteY4284"/>
                </a:cxn>
                <a:cxn ang="0">
                  <a:pos x="connsiteX4285" y="connsiteY4285"/>
                </a:cxn>
                <a:cxn ang="0">
                  <a:pos x="connsiteX4286" y="connsiteY4286"/>
                </a:cxn>
                <a:cxn ang="0">
                  <a:pos x="connsiteX4287" y="connsiteY4287"/>
                </a:cxn>
                <a:cxn ang="0">
                  <a:pos x="connsiteX4288" y="connsiteY4288"/>
                </a:cxn>
                <a:cxn ang="0">
                  <a:pos x="connsiteX4289" y="connsiteY4289"/>
                </a:cxn>
                <a:cxn ang="0">
                  <a:pos x="connsiteX4290" y="connsiteY4290"/>
                </a:cxn>
                <a:cxn ang="0">
                  <a:pos x="connsiteX4291" y="connsiteY4291"/>
                </a:cxn>
                <a:cxn ang="0">
                  <a:pos x="connsiteX4292" y="connsiteY4292"/>
                </a:cxn>
                <a:cxn ang="0">
                  <a:pos x="connsiteX4293" y="connsiteY4293"/>
                </a:cxn>
                <a:cxn ang="0">
                  <a:pos x="connsiteX4294" y="connsiteY4294"/>
                </a:cxn>
                <a:cxn ang="0">
                  <a:pos x="connsiteX4295" y="connsiteY4295"/>
                </a:cxn>
                <a:cxn ang="0">
                  <a:pos x="connsiteX4296" y="connsiteY4296"/>
                </a:cxn>
                <a:cxn ang="0">
                  <a:pos x="connsiteX4297" y="connsiteY4297"/>
                </a:cxn>
                <a:cxn ang="0">
                  <a:pos x="connsiteX4298" y="connsiteY4298"/>
                </a:cxn>
                <a:cxn ang="0">
                  <a:pos x="connsiteX4299" y="connsiteY4299"/>
                </a:cxn>
                <a:cxn ang="0">
                  <a:pos x="connsiteX4300" y="connsiteY4300"/>
                </a:cxn>
                <a:cxn ang="0">
                  <a:pos x="connsiteX4301" y="connsiteY4301"/>
                </a:cxn>
                <a:cxn ang="0">
                  <a:pos x="connsiteX4302" y="connsiteY4302"/>
                </a:cxn>
                <a:cxn ang="0">
                  <a:pos x="connsiteX4303" y="connsiteY4303"/>
                </a:cxn>
                <a:cxn ang="0">
                  <a:pos x="connsiteX4304" y="connsiteY4304"/>
                </a:cxn>
                <a:cxn ang="0">
                  <a:pos x="connsiteX4305" y="connsiteY4305"/>
                </a:cxn>
                <a:cxn ang="0">
                  <a:pos x="connsiteX4306" y="connsiteY4306"/>
                </a:cxn>
                <a:cxn ang="0">
                  <a:pos x="connsiteX4307" y="connsiteY4307"/>
                </a:cxn>
                <a:cxn ang="0">
                  <a:pos x="connsiteX4308" y="connsiteY4308"/>
                </a:cxn>
                <a:cxn ang="0">
                  <a:pos x="connsiteX4309" y="connsiteY4309"/>
                </a:cxn>
                <a:cxn ang="0">
                  <a:pos x="connsiteX4310" y="connsiteY4310"/>
                </a:cxn>
                <a:cxn ang="0">
                  <a:pos x="connsiteX4311" y="connsiteY4311"/>
                </a:cxn>
                <a:cxn ang="0">
                  <a:pos x="connsiteX4312" y="connsiteY4312"/>
                </a:cxn>
                <a:cxn ang="0">
                  <a:pos x="connsiteX4313" y="connsiteY4313"/>
                </a:cxn>
                <a:cxn ang="0">
                  <a:pos x="connsiteX4314" y="connsiteY4314"/>
                </a:cxn>
                <a:cxn ang="0">
                  <a:pos x="connsiteX4315" y="connsiteY4315"/>
                </a:cxn>
                <a:cxn ang="0">
                  <a:pos x="connsiteX4316" y="connsiteY4316"/>
                </a:cxn>
                <a:cxn ang="0">
                  <a:pos x="connsiteX4317" y="connsiteY4317"/>
                </a:cxn>
                <a:cxn ang="0">
                  <a:pos x="connsiteX4318" y="connsiteY4318"/>
                </a:cxn>
                <a:cxn ang="0">
                  <a:pos x="connsiteX4319" y="connsiteY4319"/>
                </a:cxn>
                <a:cxn ang="0">
                  <a:pos x="connsiteX4320" y="connsiteY4320"/>
                </a:cxn>
                <a:cxn ang="0">
                  <a:pos x="connsiteX4321" y="connsiteY4321"/>
                </a:cxn>
                <a:cxn ang="0">
                  <a:pos x="connsiteX4322" y="connsiteY4322"/>
                </a:cxn>
                <a:cxn ang="0">
                  <a:pos x="connsiteX4323" y="connsiteY4323"/>
                </a:cxn>
                <a:cxn ang="0">
                  <a:pos x="connsiteX4324" y="connsiteY4324"/>
                </a:cxn>
                <a:cxn ang="0">
                  <a:pos x="connsiteX4325" y="connsiteY4325"/>
                </a:cxn>
                <a:cxn ang="0">
                  <a:pos x="connsiteX4326" y="connsiteY4326"/>
                </a:cxn>
                <a:cxn ang="0">
                  <a:pos x="connsiteX4327" y="connsiteY4327"/>
                </a:cxn>
                <a:cxn ang="0">
                  <a:pos x="connsiteX4328" y="connsiteY4328"/>
                </a:cxn>
                <a:cxn ang="0">
                  <a:pos x="connsiteX4329" y="connsiteY4329"/>
                </a:cxn>
                <a:cxn ang="0">
                  <a:pos x="connsiteX4330" y="connsiteY4330"/>
                </a:cxn>
                <a:cxn ang="0">
                  <a:pos x="connsiteX4331" y="connsiteY4331"/>
                </a:cxn>
                <a:cxn ang="0">
                  <a:pos x="connsiteX4332" y="connsiteY4332"/>
                </a:cxn>
                <a:cxn ang="0">
                  <a:pos x="connsiteX4333" y="connsiteY4333"/>
                </a:cxn>
                <a:cxn ang="0">
                  <a:pos x="connsiteX4334" y="connsiteY4334"/>
                </a:cxn>
                <a:cxn ang="0">
                  <a:pos x="connsiteX4335" y="connsiteY4335"/>
                </a:cxn>
                <a:cxn ang="0">
                  <a:pos x="connsiteX4336" y="connsiteY4336"/>
                </a:cxn>
                <a:cxn ang="0">
                  <a:pos x="connsiteX4337" y="connsiteY4337"/>
                </a:cxn>
                <a:cxn ang="0">
                  <a:pos x="connsiteX4338" y="connsiteY4338"/>
                </a:cxn>
                <a:cxn ang="0">
                  <a:pos x="connsiteX4339" y="connsiteY4339"/>
                </a:cxn>
                <a:cxn ang="0">
                  <a:pos x="connsiteX4340" y="connsiteY4340"/>
                </a:cxn>
                <a:cxn ang="0">
                  <a:pos x="connsiteX4341" y="connsiteY4341"/>
                </a:cxn>
                <a:cxn ang="0">
                  <a:pos x="connsiteX4342" y="connsiteY4342"/>
                </a:cxn>
                <a:cxn ang="0">
                  <a:pos x="connsiteX4343" y="connsiteY4343"/>
                </a:cxn>
                <a:cxn ang="0">
                  <a:pos x="connsiteX4344" y="connsiteY4344"/>
                </a:cxn>
                <a:cxn ang="0">
                  <a:pos x="connsiteX4345" y="connsiteY4345"/>
                </a:cxn>
                <a:cxn ang="0">
                  <a:pos x="connsiteX4346" y="connsiteY4346"/>
                </a:cxn>
                <a:cxn ang="0">
                  <a:pos x="connsiteX4347" y="connsiteY4347"/>
                </a:cxn>
                <a:cxn ang="0">
                  <a:pos x="connsiteX4348" y="connsiteY4348"/>
                </a:cxn>
                <a:cxn ang="0">
                  <a:pos x="connsiteX4349" y="connsiteY4349"/>
                </a:cxn>
                <a:cxn ang="0">
                  <a:pos x="connsiteX4350" y="connsiteY4350"/>
                </a:cxn>
                <a:cxn ang="0">
                  <a:pos x="connsiteX4351" y="connsiteY4351"/>
                </a:cxn>
                <a:cxn ang="0">
                  <a:pos x="connsiteX4352" y="connsiteY4352"/>
                </a:cxn>
                <a:cxn ang="0">
                  <a:pos x="connsiteX4353" y="connsiteY4353"/>
                </a:cxn>
                <a:cxn ang="0">
                  <a:pos x="connsiteX4354" y="connsiteY4354"/>
                </a:cxn>
                <a:cxn ang="0">
                  <a:pos x="connsiteX4355" y="connsiteY4355"/>
                </a:cxn>
                <a:cxn ang="0">
                  <a:pos x="connsiteX4356" y="connsiteY4356"/>
                </a:cxn>
                <a:cxn ang="0">
                  <a:pos x="connsiteX4357" y="connsiteY4357"/>
                </a:cxn>
                <a:cxn ang="0">
                  <a:pos x="connsiteX4358" y="connsiteY4358"/>
                </a:cxn>
                <a:cxn ang="0">
                  <a:pos x="connsiteX4359" y="connsiteY4359"/>
                </a:cxn>
                <a:cxn ang="0">
                  <a:pos x="connsiteX4360" y="connsiteY4360"/>
                </a:cxn>
                <a:cxn ang="0">
                  <a:pos x="connsiteX4361" y="connsiteY4361"/>
                </a:cxn>
                <a:cxn ang="0">
                  <a:pos x="connsiteX4362" y="connsiteY4362"/>
                </a:cxn>
                <a:cxn ang="0">
                  <a:pos x="connsiteX4363" y="connsiteY4363"/>
                </a:cxn>
                <a:cxn ang="0">
                  <a:pos x="connsiteX4364" y="connsiteY4364"/>
                </a:cxn>
                <a:cxn ang="0">
                  <a:pos x="connsiteX4365" y="connsiteY4365"/>
                </a:cxn>
                <a:cxn ang="0">
                  <a:pos x="connsiteX4366" y="connsiteY4366"/>
                </a:cxn>
                <a:cxn ang="0">
                  <a:pos x="connsiteX4367" y="connsiteY4367"/>
                </a:cxn>
                <a:cxn ang="0">
                  <a:pos x="connsiteX4368" y="connsiteY4368"/>
                </a:cxn>
                <a:cxn ang="0">
                  <a:pos x="connsiteX4369" y="connsiteY4369"/>
                </a:cxn>
                <a:cxn ang="0">
                  <a:pos x="connsiteX4370" y="connsiteY4370"/>
                </a:cxn>
                <a:cxn ang="0">
                  <a:pos x="connsiteX4371" y="connsiteY4371"/>
                </a:cxn>
                <a:cxn ang="0">
                  <a:pos x="connsiteX4372" y="connsiteY4372"/>
                </a:cxn>
                <a:cxn ang="0">
                  <a:pos x="connsiteX4373" y="connsiteY4373"/>
                </a:cxn>
                <a:cxn ang="0">
                  <a:pos x="connsiteX4374" y="connsiteY4374"/>
                </a:cxn>
                <a:cxn ang="0">
                  <a:pos x="connsiteX4375" y="connsiteY4375"/>
                </a:cxn>
                <a:cxn ang="0">
                  <a:pos x="connsiteX4376" y="connsiteY4376"/>
                </a:cxn>
                <a:cxn ang="0">
                  <a:pos x="connsiteX4377" y="connsiteY4377"/>
                </a:cxn>
                <a:cxn ang="0">
                  <a:pos x="connsiteX4378" y="connsiteY4378"/>
                </a:cxn>
                <a:cxn ang="0">
                  <a:pos x="connsiteX4379" y="connsiteY4379"/>
                </a:cxn>
                <a:cxn ang="0">
                  <a:pos x="connsiteX4380" y="connsiteY4380"/>
                </a:cxn>
                <a:cxn ang="0">
                  <a:pos x="connsiteX4381" y="connsiteY4381"/>
                </a:cxn>
                <a:cxn ang="0">
                  <a:pos x="connsiteX4382" y="connsiteY4382"/>
                </a:cxn>
                <a:cxn ang="0">
                  <a:pos x="connsiteX4383" y="connsiteY4383"/>
                </a:cxn>
                <a:cxn ang="0">
                  <a:pos x="connsiteX4384" y="connsiteY4384"/>
                </a:cxn>
                <a:cxn ang="0">
                  <a:pos x="connsiteX4385" y="connsiteY4385"/>
                </a:cxn>
                <a:cxn ang="0">
                  <a:pos x="connsiteX4386" y="connsiteY4386"/>
                </a:cxn>
                <a:cxn ang="0">
                  <a:pos x="connsiteX4387" y="connsiteY4387"/>
                </a:cxn>
                <a:cxn ang="0">
                  <a:pos x="connsiteX4388" y="connsiteY4388"/>
                </a:cxn>
                <a:cxn ang="0">
                  <a:pos x="connsiteX4389" y="connsiteY4389"/>
                </a:cxn>
                <a:cxn ang="0">
                  <a:pos x="connsiteX4390" y="connsiteY4390"/>
                </a:cxn>
                <a:cxn ang="0">
                  <a:pos x="connsiteX4391" y="connsiteY4391"/>
                </a:cxn>
                <a:cxn ang="0">
                  <a:pos x="connsiteX4392" y="connsiteY4392"/>
                </a:cxn>
                <a:cxn ang="0">
                  <a:pos x="connsiteX4393" y="connsiteY4393"/>
                </a:cxn>
                <a:cxn ang="0">
                  <a:pos x="connsiteX4394" y="connsiteY4394"/>
                </a:cxn>
                <a:cxn ang="0">
                  <a:pos x="connsiteX4395" y="connsiteY4395"/>
                </a:cxn>
                <a:cxn ang="0">
                  <a:pos x="connsiteX4396" y="connsiteY4396"/>
                </a:cxn>
                <a:cxn ang="0">
                  <a:pos x="connsiteX4397" y="connsiteY4397"/>
                </a:cxn>
                <a:cxn ang="0">
                  <a:pos x="connsiteX4398" y="connsiteY4398"/>
                </a:cxn>
                <a:cxn ang="0">
                  <a:pos x="connsiteX4399" y="connsiteY4399"/>
                </a:cxn>
                <a:cxn ang="0">
                  <a:pos x="connsiteX4400" y="connsiteY4400"/>
                </a:cxn>
                <a:cxn ang="0">
                  <a:pos x="connsiteX4401" y="connsiteY4401"/>
                </a:cxn>
                <a:cxn ang="0">
                  <a:pos x="connsiteX4402" y="connsiteY4402"/>
                </a:cxn>
                <a:cxn ang="0">
                  <a:pos x="connsiteX4403" y="connsiteY4403"/>
                </a:cxn>
                <a:cxn ang="0">
                  <a:pos x="connsiteX4404" y="connsiteY4404"/>
                </a:cxn>
                <a:cxn ang="0">
                  <a:pos x="connsiteX4405" y="connsiteY4405"/>
                </a:cxn>
                <a:cxn ang="0">
                  <a:pos x="connsiteX4406" y="connsiteY4406"/>
                </a:cxn>
                <a:cxn ang="0">
                  <a:pos x="connsiteX4407" y="connsiteY4407"/>
                </a:cxn>
                <a:cxn ang="0">
                  <a:pos x="connsiteX4408" y="connsiteY4408"/>
                </a:cxn>
                <a:cxn ang="0">
                  <a:pos x="connsiteX4409" y="connsiteY4409"/>
                </a:cxn>
                <a:cxn ang="0">
                  <a:pos x="connsiteX4410" y="connsiteY4410"/>
                </a:cxn>
                <a:cxn ang="0">
                  <a:pos x="connsiteX4411" y="connsiteY4411"/>
                </a:cxn>
                <a:cxn ang="0">
                  <a:pos x="connsiteX4412" y="connsiteY4412"/>
                </a:cxn>
                <a:cxn ang="0">
                  <a:pos x="connsiteX4413" y="connsiteY4413"/>
                </a:cxn>
                <a:cxn ang="0">
                  <a:pos x="connsiteX4414" y="connsiteY4414"/>
                </a:cxn>
                <a:cxn ang="0">
                  <a:pos x="connsiteX4415" y="connsiteY4415"/>
                </a:cxn>
                <a:cxn ang="0">
                  <a:pos x="connsiteX4416" y="connsiteY4416"/>
                </a:cxn>
                <a:cxn ang="0">
                  <a:pos x="connsiteX4417" y="connsiteY4417"/>
                </a:cxn>
                <a:cxn ang="0">
                  <a:pos x="connsiteX4418" y="connsiteY4418"/>
                </a:cxn>
                <a:cxn ang="0">
                  <a:pos x="connsiteX4419" y="connsiteY4419"/>
                </a:cxn>
                <a:cxn ang="0">
                  <a:pos x="connsiteX4420" y="connsiteY4420"/>
                </a:cxn>
                <a:cxn ang="0">
                  <a:pos x="connsiteX4421" y="connsiteY4421"/>
                </a:cxn>
                <a:cxn ang="0">
                  <a:pos x="connsiteX4422" y="connsiteY4422"/>
                </a:cxn>
                <a:cxn ang="0">
                  <a:pos x="connsiteX4423" y="connsiteY4423"/>
                </a:cxn>
                <a:cxn ang="0">
                  <a:pos x="connsiteX4424" y="connsiteY4424"/>
                </a:cxn>
                <a:cxn ang="0">
                  <a:pos x="connsiteX4425" y="connsiteY4425"/>
                </a:cxn>
                <a:cxn ang="0">
                  <a:pos x="connsiteX4426" y="connsiteY4426"/>
                </a:cxn>
                <a:cxn ang="0">
                  <a:pos x="connsiteX4427" y="connsiteY4427"/>
                </a:cxn>
                <a:cxn ang="0">
                  <a:pos x="connsiteX4428" y="connsiteY4428"/>
                </a:cxn>
                <a:cxn ang="0">
                  <a:pos x="connsiteX4429" y="connsiteY4429"/>
                </a:cxn>
                <a:cxn ang="0">
                  <a:pos x="connsiteX4430" y="connsiteY4430"/>
                </a:cxn>
                <a:cxn ang="0">
                  <a:pos x="connsiteX4431" y="connsiteY4431"/>
                </a:cxn>
                <a:cxn ang="0">
                  <a:pos x="connsiteX4432" y="connsiteY4432"/>
                </a:cxn>
                <a:cxn ang="0">
                  <a:pos x="connsiteX4433" y="connsiteY4433"/>
                </a:cxn>
                <a:cxn ang="0">
                  <a:pos x="connsiteX4434" y="connsiteY4434"/>
                </a:cxn>
                <a:cxn ang="0">
                  <a:pos x="connsiteX4435" y="connsiteY4435"/>
                </a:cxn>
                <a:cxn ang="0">
                  <a:pos x="connsiteX4436" y="connsiteY4436"/>
                </a:cxn>
                <a:cxn ang="0">
                  <a:pos x="connsiteX4437" y="connsiteY4437"/>
                </a:cxn>
                <a:cxn ang="0">
                  <a:pos x="connsiteX4438" y="connsiteY4438"/>
                </a:cxn>
                <a:cxn ang="0">
                  <a:pos x="connsiteX4439" y="connsiteY4439"/>
                </a:cxn>
                <a:cxn ang="0">
                  <a:pos x="connsiteX4440" y="connsiteY4440"/>
                </a:cxn>
                <a:cxn ang="0">
                  <a:pos x="connsiteX4441" y="connsiteY4441"/>
                </a:cxn>
                <a:cxn ang="0">
                  <a:pos x="connsiteX4442" y="connsiteY4442"/>
                </a:cxn>
                <a:cxn ang="0">
                  <a:pos x="connsiteX4443" y="connsiteY4443"/>
                </a:cxn>
                <a:cxn ang="0">
                  <a:pos x="connsiteX4444" y="connsiteY4444"/>
                </a:cxn>
                <a:cxn ang="0">
                  <a:pos x="connsiteX4445" y="connsiteY4445"/>
                </a:cxn>
                <a:cxn ang="0">
                  <a:pos x="connsiteX4446" y="connsiteY4446"/>
                </a:cxn>
                <a:cxn ang="0">
                  <a:pos x="connsiteX4447" y="connsiteY4447"/>
                </a:cxn>
                <a:cxn ang="0">
                  <a:pos x="connsiteX4448" y="connsiteY4448"/>
                </a:cxn>
                <a:cxn ang="0">
                  <a:pos x="connsiteX4449" y="connsiteY4449"/>
                </a:cxn>
                <a:cxn ang="0">
                  <a:pos x="connsiteX4450" y="connsiteY4450"/>
                </a:cxn>
                <a:cxn ang="0">
                  <a:pos x="connsiteX4451" y="connsiteY4451"/>
                </a:cxn>
                <a:cxn ang="0">
                  <a:pos x="connsiteX4452" y="connsiteY4452"/>
                </a:cxn>
                <a:cxn ang="0">
                  <a:pos x="connsiteX4453" y="connsiteY4453"/>
                </a:cxn>
                <a:cxn ang="0">
                  <a:pos x="connsiteX4454" y="connsiteY4454"/>
                </a:cxn>
                <a:cxn ang="0">
                  <a:pos x="connsiteX4455" y="connsiteY4455"/>
                </a:cxn>
                <a:cxn ang="0">
                  <a:pos x="connsiteX4456" y="connsiteY4456"/>
                </a:cxn>
                <a:cxn ang="0">
                  <a:pos x="connsiteX4457" y="connsiteY4457"/>
                </a:cxn>
                <a:cxn ang="0">
                  <a:pos x="connsiteX4458" y="connsiteY4458"/>
                </a:cxn>
                <a:cxn ang="0">
                  <a:pos x="connsiteX4459" y="connsiteY4459"/>
                </a:cxn>
                <a:cxn ang="0">
                  <a:pos x="connsiteX4460" y="connsiteY4460"/>
                </a:cxn>
                <a:cxn ang="0">
                  <a:pos x="connsiteX4461" y="connsiteY4461"/>
                </a:cxn>
                <a:cxn ang="0">
                  <a:pos x="connsiteX4462" y="connsiteY4462"/>
                </a:cxn>
                <a:cxn ang="0">
                  <a:pos x="connsiteX4463" y="connsiteY4463"/>
                </a:cxn>
                <a:cxn ang="0">
                  <a:pos x="connsiteX4464" y="connsiteY4464"/>
                </a:cxn>
                <a:cxn ang="0">
                  <a:pos x="connsiteX4465" y="connsiteY4465"/>
                </a:cxn>
                <a:cxn ang="0">
                  <a:pos x="connsiteX4466" y="connsiteY4466"/>
                </a:cxn>
                <a:cxn ang="0">
                  <a:pos x="connsiteX4467" y="connsiteY4467"/>
                </a:cxn>
                <a:cxn ang="0">
                  <a:pos x="connsiteX4468" y="connsiteY4468"/>
                </a:cxn>
                <a:cxn ang="0">
                  <a:pos x="connsiteX4469" y="connsiteY4469"/>
                </a:cxn>
                <a:cxn ang="0">
                  <a:pos x="connsiteX4470" y="connsiteY4470"/>
                </a:cxn>
                <a:cxn ang="0">
                  <a:pos x="connsiteX4471" y="connsiteY4471"/>
                </a:cxn>
                <a:cxn ang="0">
                  <a:pos x="connsiteX4472" y="connsiteY4472"/>
                </a:cxn>
                <a:cxn ang="0">
                  <a:pos x="connsiteX4473" y="connsiteY4473"/>
                </a:cxn>
                <a:cxn ang="0">
                  <a:pos x="connsiteX4474" y="connsiteY4474"/>
                </a:cxn>
                <a:cxn ang="0">
                  <a:pos x="connsiteX4475" y="connsiteY4475"/>
                </a:cxn>
                <a:cxn ang="0">
                  <a:pos x="connsiteX4476" y="connsiteY4476"/>
                </a:cxn>
                <a:cxn ang="0">
                  <a:pos x="connsiteX4477" y="connsiteY4477"/>
                </a:cxn>
                <a:cxn ang="0">
                  <a:pos x="connsiteX4478" y="connsiteY4478"/>
                </a:cxn>
                <a:cxn ang="0">
                  <a:pos x="connsiteX4479" y="connsiteY4479"/>
                </a:cxn>
                <a:cxn ang="0">
                  <a:pos x="connsiteX4480" y="connsiteY4480"/>
                </a:cxn>
                <a:cxn ang="0">
                  <a:pos x="connsiteX4481" y="connsiteY4481"/>
                </a:cxn>
                <a:cxn ang="0">
                  <a:pos x="connsiteX4482" y="connsiteY4482"/>
                </a:cxn>
                <a:cxn ang="0">
                  <a:pos x="connsiteX4483" y="connsiteY4483"/>
                </a:cxn>
                <a:cxn ang="0">
                  <a:pos x="connsiteX4484" y="connsiteY4484"/>
                </a:cxn>
                <a:cxn ang="0">
                  <a:pos x="connsiteX4485" y="connsiteY4485"/>
                </a:cxn>
                <a:cxn ang="0">
                  <a:pos x="connsiteX4486" y="connsiteY4486"/>
                </a:cxn>
                <a:cxn ang="0">
                  <a:pos x="connsiteX4487" y="connsiteY4487"/>
                </a:cxn>
                <a:cxn ang="0">
                  <a:pos x="connsiteX4488" y="connsiteY4488"/>
                </a:cxn>
                <a:cxn ang="0">
                  <a:pos x="connsiteX4489" y="connsiteY4489"/>
                </a:cxn>
                <a:cxn ang="0">
                  <a:pos x="connsiteX4490" y="connsiteY4490"/>
                </a:cxn>
                <a:cxn ang="0">
                  <a:pos x="connsiteX4491" y="connsiteY4491"/>
                </a:cxn>
                <a:cxn ang="0">
                  <a:pos x="connsiteX4492" y="connsiteY4492"/>
                </a:cxn>
                <a:cxn ang="0">
                  <a:pos x="connsiteX4493" y="connsiteY4493"/>
                </a:cxn>
                <a:cxn ang="0">
                  <a:pos x="connsiteX4494" y="connsiteY4494"/>
                </a:cxn>
                <a:cxn ang="0">
                  <a:pos x="connsiteX4495" y="connsiteY4495"/>
                </a:cxn>
                <a:cxn ang="0">
                  <a:pos x="connsiteX4496" y="connsiteY4496"/>
                </a:cxn>
                <a:cxn ang="0">
                  <a:pos x="connsiteX4497" y="connsiteY4497"/>
                </a:cxn>
                <a:cxn ang="0">
                  <a:pos x="connsiteX4498" y="connsiteY4498"/>
                </a:cxn>
                <a:cxn ang="0">
                  <a:pos x="connsiteX4499" y="connsiteY4499"/>
                </a:cxn>
                <a:cxn ang="0">
                  <a:pos x="connsiteX4500" y="connsiteY4500"/>
                </a:cxn>
                <a:cxn ang="0">
                  <a:pos x="connsiteX4501" y="connsiteY4501"/>
                </a:cxn>
                <a:cxn ang="0">
                  <a:pos x="connsiteX4502" y="connsiteY4502"/>
                </a:cxn>
                <a:cxn ang="0">
                  <a:pos x="connsiteX4503" y="connsiteY4503"/>
                </a:cxn>
                <a:cxn ang="0">
                  <a:pos x="connsiteX4504" y="connsiteY4504"/>
                </a:cxn>
                <a:cxn ang="0">
                  <a:pos x="connsiteX4505" y="connsiteY4505"/>
                </a:cxn>
                <a:cxn ang="0">
                  <a:pos x="connsiteX4506" y="connsiteY4506"/>
                </a:cxn>
                <a:cxn ang="0">
                  <a:pos x="connsiteX4507" y="connsiteY4507"/>
                </a:cxn>
                <a:cxn ang="0">
                  <a:pos x="connsiteX4508" y="connsiteY4508"/>
                </a:cxn>
                <a:cxn ang="0">
                  <a:pos x="connsiteX4509" y="connsiteY4509"/>
                </a:cxn>
                <a:cxn ang="0">
                  <a:pos x="connsiteX4510" y="connsiteY4510"/>
                </a:cxn>
                <a:cxn ang="0">
                  <a:pos x="connsiteX4511" y="connsiteY4511"/>
                </a:cxn>
                <a:cxn ang="0">
                  <a:pos x="connsiteX4512" y="connsiteY4512"/>
                </a:cxn>
                <a:cxn ang="0">
                  <a:pos x="connsiteX4513" y="connsiteY4513"/>
                </a:cxn>
                <a:cxn ang="0">
                  <a:pos x="connsiteX4514" y="connsiteY4514"/>
                </a:cxn>
                <a:cxn ang="0">
                  <a:pos x="connsiteX4515" y="connsiteY4515"/>
                </a:cxn>
                <a:cxn ang="0">
                  <a:pos x="connsiteX4516" y="connsiteY4516"/>
                </a:cxn>
                <a:cxn ang="0">
                  <a:pos x="connsiteX4517" y="connsiteY4517"/>
                </a:cxn>
                <a:cxn ang="0">
                  <a:pos x="connsiteX4518" y="connsiteY4518"/>
                </a:cxn>
                <a:cxn ang="0">
                  <a:pos x="connsiteX4519" y="connsiteY4519"/>
                </a:cxn>
                <a:cxn ang="0">
                  <a:pos x="connsiteX4520" y="connsiteY4520"/>
                </a:cxn>
                <a:cxn ang="0">
                  <a:pos x="connsiteX4521" y="connsiteY4521"/>
                </a:cxn>
                <a:cxn ang="0">
                  <a:pos x="connsiteX4522" y="connsiteY4522"/>
                </a:cxn>
                <a:cxn ang="0">
                  <a:pos x="connsiteX4523" y="connsiteY4523"/>
                </a:cxn>
                <a:cxn ang="0">
                  <a:pos x="connsiteX4524" y="connsiteY4524"/>
                </a:cxn>
                <a:cxn ang="0">
                  <a:pos x="connsiteX4525" y="connsiteY4525"/>
                </a:cxn>
                <a:cxn ang="0">
                  <a:pos x="connsiteX4526" y="connsiteY4526"/>
                </a:cxn>
                <a:cxn ang="0">
                  <a:pos x="connsiteX4527" y="connsiteY4527"/>
                </a:cxn>
                <a:cxn ang="0">
                  <a:pos x="connsiteX4528" y="connsiteY4528"/>
                </a:cxn>
                <a:cxn ang="0">
                  <a:pos x="connsiteX4529" y="connsiteY4529"/>
                </a:cxn>
                <a:cxn ang="0">
                  <a:pos x="connsiteX4530" y="connsiteY4530"/>
                </a:cxn>
                <a:cxn ang="0">
                  <a:pos x="connsiteX4531" y="connsiteY4531"/>
                </a:cxn>
                <a:cxn ang="0">
                  <a:pos x="connsiteX4532" y="connsiteY4532"/>
                </a:cxn>
                <a:cxn ang="0">
                  <a:pos x="connsiteX4533" y="connsiteY4533"/>
                </a:cxn>
                <a:cxn ang="0">
                  <a:pos x="connsiteX4534" y="connsiteY4534"/>
                </a:cxn>
                <a:cxn ang="0">
                  <a:pos x="connsiteX4535" y="connsiteY4535"/>
                </a:cxn>
                <a:cxn ang="0">
                  <a:pos x="connsiteX4536" y="connsiteY4536"/>
                </a:cxn>
                <a:cxn ang="0">
                  <a:pos x="connsiteX4537" y="connsiteY4537"/>
                </a:cxn>
                <a:cxn ang="0">
                  <a:pos x="connsiteX4538" y="connsiteY4538"/>
                </a:cxn>
                <a:cxn ang="0">
                  <a:pos x="connsiteX4539" y="connsiteY4539"/>
                </a:cxn>
                <a:cxn ang="0">
                  <a:pos x="connsiteX4540" y="connsiteY4540"/>
                </a:cxn>
                <a:cxn ang="0">
                  <a:pos x="connsiteX4541" y="connsiteY4541"/>
                </a:cxn>
                <a:cxn ang="0">
                  <a:pos x="connsiteX4542" y="connsiteY4542"/>
                </a:cxn>
                <a:cxn ang="0">
                  <a:pos x="connsiteX4543" y="connsiteY4543"/>
                </a:cxn>
                <a:cxn ang="0">
                  <a:pos x="connsiteX4544" y="connsiteY4544"/>
                </a:cxn>
                <a:cxn ang="0">
                  <a:pos x="connsiteX4545" y="connsiteY4545"/>
                </a:cxn>
                <a:cxn ang="0">
                  <a:pos x="connsiteX4546" y="connsiteY4546"/>
                </a:cxn>
                <a:cxn ang="0">
                  <a:pos x="connsiteX4547" y="connsiteY4547"/>
                </a:cxn>
                <a:cxn ang="0">
                  <a:pos x="connsiteX4548" y="connsiteY4548"/>
                </a:cxn>
                <a:cxn ang="0">
                  <a:pos x="connsiteX4549" y="connsiteY4549"/>
                </a:cxn>
                <a:cxn ang="0">
                  <a:pos x="connsiteX4550" y="connsiteY4550"/>
                </a:cxn>
                <a:cxn ang="0">
                  <a:pos x="connsiteX4551" y="connsiteY4551"/>
                </a:cxn>
                <a:cxn ang="0">
                  <a:pos x="connsiteX4552" y="connsiteY4552"/>
                </a:cxn>
                <a:cxn ang="0">
                  <a:pos x="connsiteX4553" y="connsiteY4553"/>
                </a:cxn>
                <a:cxn ang="0">
                  <a:pos x="connsiteX4554" y="connsiteY4554"/>
                </a:cxn>
                <a:cxn ang="0">
                  <a:pos x="connsiteX4555" y="connsiteY4555"/>
                </a:cxn>
                <a:cxn ang="0">
                  <a:pos x="connsiteX4556" y="connsiteY4556"/>
                </a:cxn>
                <a:cxn ang="0">
                  <a:pos x="connsiteX4557" y="connsiteY4557"/>
                </a:cxn>
                <a:cxn ang="0">
                  <a:pos x="connsiteX4558" y="connsiteY4558"/>
                </a:cxn>
                <a:cxn ang="0">
                  <a:pos x="connsiteX4559" y="connsiteY4559"/>
                </a:cxn>
                <a:cxn ang="0">
                  <a:pos x="connsiteX4560" y="connsiteY4560"/>
                </a:cxn>
                <a:cxn ang="0">
                  <a:pos x="connsiteX4561" y="connsiteY4561"/>
                </a:cxn>
                <a:cxn ang="0">
                  <a:pos x="connsiteX4562" y="connsiteY4562"/>
                </a:cxn>
                <a:cxn ang="0">
                  <a:pos x="connsiteX4563" y="connsiteY4563"/>
                </a:cxn>
                <a:cxn ang="0">
                  <a:pos x="connsiteX4564" y="connsiteY4564"/>
                </a:cxn>
                <a:cxn ang="0">
                  <a:pos x="connsiteX4565" y="connsiteY4565"/>
                </a:cxn>
                <a:cxn ang="0">
                  <a:pos x="connsiteX4566" y="connsiteY4566"/>
                </a:cxn>
                <a:cxn ang="0">
                  <a:pos x="connsiteX4567" y="connsiteY4567"/>
                </a:cxn>
                <a:cxn ang="0">
                  <a:pos x="connsiteX4568" y="connsiteY4568"/>
                </a:cxn>
                <a:cxn ang="0">
                  <a:pos x="connsiteX4569" y="connsiteY4569"/>
                </a:cxn>
                <a:cxn ang="0">
                  <a:pos x="connsiteX4570" y="connsiteY4570"/>
                </a:cxn>
                <a:cxn ang="0">
                  <a:pos x="connsiteX4571" y="connsiteY4571"/>
                </a:cxn>
                <a:cxn ang="0">
                  <a:pos x="connsiteX4572" y="connsiteY4572"/>
                </a:cxn>
                <a:cxn ang="0">
                  <a:pos x="connsiteX4573" y="connsiteY4573"/>
                </a:cxn>
                <a:cxn ang="0">
                  <a:pos x="connsiteX4574" y="connsiteY4574"/>
                </a:cxn>
                <a:cxn ang="0">
                  <a:pos x="connsiteX4575" y="connsiteY4575"/>
                </a:cxn>
                <a:cxn ang="0">
                  <a:pos x="connsiteX4576" y="connsiteY4576"/>
                </a:cxn>
                <a:cxn ang="0">
                  <a:pos x="connsiteX4577" y="connsiteY4577"/>
                </a:cxn>
                <a:cxn ang="0">
                  <a:pos x="connsiteX4578" y="connsiteY4578"/>
                </a:cxn>
                <a:cxn ang="0">
                  <a:pos x="connsiteX4579" y="connsiteY4579"/>
                </a:cxn>
                <a:cxn ang="0">
                  <a:pos x="connsiteX4580" y="connsiteY4580"/>
                </a:cxn>
                <a:cxn ang="0">
                  <a:pos x="connsiteX4581" y="connsiteY4581"/>
                </a:cxn>
                <a:cxn ang="0">
                  <a:pos x="connsiteX4582" y="connsiteY4582"/>
                </a:cxn>
                <a:cxn ang="0">
                  <a:pos x="connsiteX4583" y="connsiteY4583"/>
                </a:cxn>
                <a:cxn ang="0">
                  <a:pos x="connsiteX4584" y="connsiteY4584"/>
                </a:cxn>
                <a:cxn ang="0">
                  <a:pos x="connsiteX4585" y="connsiteY4585"/>
                </a:cxn>
                <a:cxn ang="0">
                  <a:pos x="connsiteX4586" y="connsiteY4586"/>
                </a:cxn>
                <a:cxn ang="0">
                  <a:pos x="connsiteX4587" y="connsiteY4587"/>
                </a:cxn>
                <a:cxn ang="0">
                  <a:pos x="connsiteX4588" y="connsiteY4588"/>
                </a:cxn>
                <a:cxn ang="0">
                  <a:pos x="connsiteX4589" y="connsiteY4589"/>
                </a:cxn>
                <a:cxn ang="0">
                  <a:pos x="connsiteX4590" y="connsiteY4590"/>
                </a:cxn>
                <a:cxn ang="0">
                  <a:pos x="connsiteX4591" y="connsiteY4591"/>
                </a:cxn>
                <a:cxn ang="0">
                  <a:pos x="connsiteX4592" y="connsiteY4592"/>
                </a:cxn>
                <a:cxn ang="0">
                  <a:pos x="connsiteX4593" y="connsiteY4593"/>
                </a:cxn>
                <a:cxn ang="0">
                  <a:pos x="connsiteX4594" y="connsiteY4594"/>
                </a:cxn>
                <a:cxn ang="0">
                  <a:pos x="connsiteX4595" y="connsiteY4595"/>
                </a:cxn>
                <a:cxn ang="0">
                  <a:pos x="connsiteX4596" y="connsiteY4596"/>
                </a:cxn>
                <a:cxn ang="0">
                  <a:pos x="connsiteX4597" y="connsiteY4597"/>
                </a:cxn>
                <a:cxn ang="0">
                  <a:pos x="connsiteX4598" y="connsiteY4598"/>
                </a:cxn>
                <a:cxn ang="0">
                  <a:pos x="connsiteX4599" y="connsiteY4599"/>
                </a:cxn>
                <a:cxn ang="0">
                  <a:pos x="connsiteX4600" y="connsiteY4600"/>
                </a:cxn>
                <a:cxn ang="0">
                  <a:pos x="connsiteX4601" y="connsiteY4601"/>
                </a:cxn>
                <a:cxn ang="0">
                  <a:pos x="connsiteX4602" y="connsiteY4602"/>
                </a:cxn>
                <a:cxn ang="0">
                  <a:pos x="connsiteX4603" y="connsiteY4603"/>
                </a:cxn>
                <a:cxn ang="0">
                  <a:pos x="connsiteX4604" y="connsiteY4604"/>
                </a:cxn>
                <a:cxn ang="0">
                  <a:pos x="connsiteX4605" y="connsiteY4605"/>
                </a:cxn>
                <a:cxn ang="0">
                  <a:pos x="connsiteX4606" y="connsiteY4606"/>
                </a:cxn>
                <a:cxn ang="0">
                  <a:pos x="connsiteX4607" y="connsiteY4607"/>
                </a:cxn>
                <a:cxn ang="0">
                  <a:pos x="connsiteX4608" y="connsiteY4608"/>
                </a:cxn>
                <a:cxn ang="0">
                  <a:pos x="connsiteX4609" y="connsiteY4609"/>
                </a:cxn>
                <a:cxn ang="0">
                  <a:pos x="connsiteX4610" y="connsiteY4610"/>
                </a:cxn>
                <a:cxn ang="0">
                  <a:pos x="connsiteX4611" y="connsiteY4611"/>
                </a:cxn>
                <a:cxn ang="0">
                  <a:pos x="connsiteX4612" y="connsiteY4612"/>
                </a:cxn>
                <a:cxn ang="0">
                  <a:pos x="connsiteX4613" y="connsiteY4613"/>
                </a:cxn>
                <a:cxn ang="0">
                  <a:pos x="connsiteX4614" y="connsiteY4614"/>
                </a:cxn>
                <a:cxn ang="0">
                  <a:pos x="connsiteX4615" y="connsiteY4615"/>
                </a:cxn>
                <a:cxn ang="0">
                  <a:pos x="connsiteX4616" y="connsiteY4616"/>
                </a:cxn>
                <a:cxn ang="0">
                  <a:pos x="connsiteX4617" y="connsiteY4617"/>
                </a:cxn>
                <a:cxn ang="0">
                  <a:pos x="connsiteX4618" y="connsiteY4618"/>
                </a:cxn>
                <a:cxn ang="0">
                  <a:pos x="connsiteX4619" y="connsiteY4619"/>
                </a:cxn>
                <a:cxn ang="0">
                  <a:pos x="connsiteX4620" y="connsiteY4620"/>
                </a:cxn>
                <a:cxn ang="0">
                  <a:pos x="connsiteX4621" y="connsiteY4621"/>
                </a:cxn>
                <a:cxn ang="0">
                  <a:pos x="connsiteX4622" y="connsiteY4622"/>
                </a:cxn>
                <a:cxn ang="0">
                  <a:pos x="connsiteX4623" y="connsiteY4623"/>
                </a:cxn>
                <a:cxn ang="0">
                  <a:pos x="connsiteX4624" y="connsiteY4624"/>
                </a:cxn>
                <a:cxn ang="0">
                  <a:pos x="connsiteX4625" y="connsiteY4625"/>
                </a:cxn>
                <a:cxn ang="0">
                  <a:pos x="connsiteX4626" y="connsiteY4626"/>
                </a:cxn>
                <a:cxn ang="0">
                  <a:pos x="connsiteX4627" y="connsiteY4627"/>
                </a:cxn>
                <a:cxn ang="0">
                  <a:pos x="connsiteX4628" y="connsiteY4628"/>
                </a:cxn>
                <a:cxn ang="0">
                  <a:pos x="connsiteX4629" y="connsiteY4629"/>
                </a:cxn>
                <a:cxn ang="0">
                  <a:pos x="connsiteX4630" y="connsiteY4630"/>
                </a:cxn>
                <a:cxn ang="0">
                  <a:pos x="connsiteX4631" y="connsiteY4631"/>
                </a:cxn>
                <a:cxn ang="0">
                  <a:pos x="connsiteX4632" y="connsiteY4632"/>
                </a:cxn>
                <a:cxn ang="0">
                  <a:pos x="connsiteX4633" y="connsiteY4633"/>
                </a:cxn>
                <a:cxn ang="0">
                  <a:pos x="connsiteX4634" y="connsiteY4634"/>
                </a:cxn>
                <a:cxn ang="0">
                  <a:pos x="connsiteX4635" y="connsiteY4635"/>
                </a:cxn>
                <a:cxn ang="0">
                  <a:pos x="connsiteX4636" y="connsiteY4636"/>
                </a:cxn>
                <a:cxn ang="0">
                  <a:pos x="connsiteX4637" y="connsiteY4637"/>
                </a:cxn>
                <a:cxn ang="0">
                  <a:pos x="connsiteX4638" y="connsiteY4638"/>
                </a:cxn>
                <a:cxn ang="0">
                  <a:pos x="connsiteX4639" y="connsiteY4639"/>
                </a:cxn>
                <a:cxn ang="0">
                  <a:pos x="connsiteX4640" y="connsiteY4640"/>
                </a:cxn>
                <a:cxn ang="0">
                  <a:pos x="connsiteX4641" y="connsiteY4641"/>
                </a:cxn>
                <a:cxn ang="0">
                  <a:pos x="connsiteX4642" y="connsiteY4642"/>
                </a:cxn>
                <a:cxn ang="0">
                  <a:pos x="connsiteX4643" y="connsiteY4643"/>
                </a:cxn>
                <a:cxn ang="0">
                  <a:pos x="connsiteX4644" y="connsiteY4644"/>
                </a:cxn>
                <a:cxn ang="0">
                  <a:pos x="connsiteX4645" y="connsiteY4645"/>
                </a:cxn>
                <a:cxn ang="0">
                  <a:pos x="connsiteX4646" y="connsiteY4646"/>
                </a:cxn>
                <a:cxn ang="0">
                  <a:pos x="connsiteX4647" y="connsiteY4647"/>
                </a:cxn>
                <a:cxn ang="0">
                  <a:pos x="connsiteX4648" y="connsiteY4648"/>
                </a:cxn>
                <a:cxn ang="0">
                  <a:pos x="connsiteX4649" y="connsiteY4649"/>
                </a:cxn>
                <a:cxn ang="0">
                  <a:pos x="connsiteX4650" y="connsiteY4650"/>
                </a:cxn>
                <a:cxn ang="0">
                  <a:pos x="connsiteX4651" y="connsiteY4651"/>
                </a:cxn>
                <a:cxn ang="0">
                  <a:pos x="connsiteX4652" y="connsiteY4652"/>
                </a:cxn>
                <a:cxn ang="0">
                  <a:pos x="connsiteX4653" y="connsiteY4653"/>
                </a:cxn>
                <a:cxn ang="0">
                  <a:pos x="connsiteX4654" y="connsiteY4654"/>
                </a:cxn>
                <a:cxn ang="0">
                  <a:pos x="connsiteX4655" y="connsiteY4655"/>
                </a:cxn>
                <a:cxn ang="0">
                  <a:pos x="connsiteX4656" y="connsiteY4656"/>
                </a:cxn>
                <a:cxn ang="0">
                  <a:pos x="connsiteX4657" y="connsiteY4657"/>
                </a:cxn>
                <a:cxn ang="0">
                  <a:pos x="connsiteX4658" y="connsiteY4658"/>
                </a:cxn>
                <a:cxn ang="0">
                  <a:pos x="connsiteX4659" y="connsiteY4659"/>
                </a:cxn>
                <a:cxn ang="0">
                  <a:pos x="connsiteX4660" y="connsiteY4660"/>
                </a:cxn>
                <a:cxn ang="0">
                  <a:pos x="connsiteX4661" y="connsiteY4661"/>
                </a:cxn>
                <a:cxn ang="0">
                  <a:pos x="connsiteX4662" y="connsiteY4662"/>
                </a:cxn>
                <a:cxn ang="0">
                  <a:pos x="connsiteX4663" y="connsiteY4663"/>
                </a:cxn>
                <a:cxn ang="0">
                  <a:pos x="connsiteX4664" y="connsiteY4664"/>
                </a:cxn>
                <a:cxn ang="0">
                  <a:pos x="connsiteX4665" y="connsiteY4665"/>
                </a:cxn>
                <a:cxn ang="0">
                  <a:pos x="connsiteX4666" y="connsiteY4666"/>
                </a:cxn>
                <a:cxn ang="0">
                  <a:pos x="connsiteX4667" y="connsiteY4667"/>
                </a:cxn>
                <a:cxn ang="0">
                  <a:pos x="connsiteX4668" y="connsiteY4668"/>
                </a:cxn>
                <a:cxn ang="0">
                  <a:pos x="connsiteX4669" y="connsiteY4669"/>
                </a:cxn>
                <a:cxn ang="0">
                  <a:pos x="connsiteX4670" y="connsiteY4670"/>
                </a:cxn>
                <a:cxn ang="0">
                  <a:pos x="connsiteX4671" y="connsiteY4671"/>
                </a:cxn>
                <a:cxn ang="0">
                  <a:pos x="connsiteX4672" y="connsiteY4672"/>
                </a:cxn>
                <a:cxn ang="0">
                  <a:pos x="connsiteX4673" y="connsiteY4673"/>
                </a:cxn>
                <a:cxn ang="0">
                  <a:pos x="connsiteX4674" y="connsiteY4674"/>
                </a:cxn>
                <a:cxn ang="0">
                  <a:pos x="connsiteX4675" y="connsiteY4675"/>
                </a:cxn>
                <a:cxn ang="0">
                  <a:pos x="connsiteX4676" y="connsiteY4676"/>
                </a:cxn>
                <a:cxn ang="0">
                  <a:pos x="connsiteX4677" y="connsiteY4677"/>
                </a:cxn>
                <a:cxn ang="0">
                  <a:pos x="connsiteX4678" y="connsiteY4678"/>
                </a:cxn>
                <a:cxn ang="0">
                  <a:pos x="connsiteX4679" y="connsiteY4679"/>
                </a:cxn>
                <a:cxn ang="0">
                  <a:pos x="connsiteX4680" y="connsiteY4680"/>
                </a:cxn>
                <a:cxn ang="0">
                  <a:pos x="connsiteX4681" y="connsiteY4681"/>
                </a:cxn>
                <a:cxn ang="0">
                  <a:pos x="connsiteX4682" y="connsiteY4682"/>
                </a:cxn>
                <a:cxn ang="0">
                  <a:pos x="connsiteX4683" y="connsiteY4683"/>
                </a:cxn>
                <a:cxn ang="0">
                  <a:pos x="connsiteX4684" y="connsiteY4684"/>
                </a:cxn>
                <a:cxn ang="0">
                  <a:pos x="connsiteX4685" y="connsiteY4685"/>
                </a:cxn>
                <a:cxn ang="0">
                  <a:pos x="connsiteX4686" y="connsiteY4686"/>
                </a:cxn>
                <a:cxn ang="0">
                  <a:pos x="connsiteX4687" y="connsiteY4687"/>
                </a:cxn>
                <a:cxn ang="0">
                  <a:pos x="connsiteX4688" y="connsiteY4688"/>
                </a:cxn>
                <a:cxn ang="0">
                  <a:pos x="connsiteX4689" y="connsiteY4689"/>
                </a:cxn>
                <a:cxn ang="0">
                  <a:pos x="connsiteX4690" y="connsiteY4690"/>
                </a:cxn>
                <a:cxn ang="0">
                  <a:pos x="connsiteX4691" y="connsiteY4691"/>
                </a:cxn>
                <a:cxn ang="0">
                  <a:pos x="connsiteX4692" y="connsiteY4692"/>
                </a:cxn>
                <a:cxn ang="0">
                  <a:pos x="connsiteX4693" y="connsiteY4693"/>
                </a:cxn>
                <a:cxn ang="0">
                  <a:pos x="connsiteX4694" y="connsiteY4694"/>
                </a:cxn>
                <a:cxn ang="0">
                  <a:pos x="connsiteX4695" y="connsiteY4695"/>
                </a:cxn>
                <a:cxn ang="0">
                  <a:pos x="connsiteX4696" y="connsiteY4696"/>
                </a:cxn>
                <a:cxn ang="0">
                  <a:pos x="connsiteX4697" y="connsiteY4697"/>
                </a:cxn>
                <a:cxn ang="0">
                  <a:pos x="connsiteX4698" y="connsiteY4698"/>
                </a:cxn>
                <a:cxn ang="0">
                  <a:pos x="connsiteX4699" y="connsiteY4699"/>
                </a:cxn>
                <a:cxn ang="0">
                  <a:pos x="connsiteX4700" y="connsiteY4700"/>
                </a:cxn>
                <a:cxn ang="0">
                  <a:pos x="connsiteX4701" y="connsiteY4701"/>
                </a:cxn>
                <a:cxn ang="0">
                  <a:pos x="connsiteX4702" y="connsiteY4702"/>
                </a:cxn>
                <a:cxn ang="0">
                  <a:pos x="connsiteX4703" y="connsiteY4703"/>
                </a:cxn>
                <a:cxn ang="0">
                  <a:pos x="connsiteX4704" y="connsiteY4704"/>
                </a:cxn>
                <a:cxn ang="0">
                  <a:pos x="connsiteX4705" y="connsiteY4705"/>
                </a:cxn>
                <a:cxn ang="0">
                  <a:pos x="connsiteX4706" y="connsiteY4706"/>
                </a:cxn>
                <a:cxn ang="0">
                  <a:pos x="connsiteX4707" y="connsiteY4707"/>
                </a:cxn>
                <a:cxn ang="0">
                  <a:pos x="connsiteX4708" y="connsiteY4708"/>
                </a:cxn>
                <a:cxn ang="0">
                  <a:pos x="connsiteX4709" y="connsiteY4709"/>
                </a:cxn>
                <a:cxn ang="0">
                  <a:pos x="connsiteX4710" y="connsiteY4710"/>
                </a:cxn>
                <a:cxn ang="0">
                  <a:pos x="connsiteX4711" y="connsiteY4711"/>
                </a:cxn>
                <a:cxn ang="0">
                  <a:pos x="connsiteX4712" y="connsiteY4712"/>
                </a:cxn>
                <a:cxn ang="0">
                  <a:pos x="connsiteX4713" y="connsiteY4713"/>
                </a:cxn>
                <a:cxn ang="0">
                  <a:pos x="connsiteX4714" y="connsiteY4714"/>
                </a:cxn>
                <a:cxn ang="0">
                  <a:pos x="connsiteX4715" y="connsiteY4715"/>
                </a:cxn>
                <a:cxn ang="0">
                  <a:pos x="connsiteX4716" y="connsiteY4716"/>
                </a:cxn>
                <a:cxn ang="0">
                  <a:pos x="connsiteX4717" y="connsiteY4717"/>
                </a:cxn>
                <a:cxn ang="0">
                  <a:pos x="connsiteX4718" y="connsiteY4718"/>
                </a:cxn>
                <a:cxn ang="0">
                  <a:pos x="connsiteX4719" y="connsiteY4719"/>
                </a:cxn>
                <a:cxn ang="0">
                  <a:pos x="connsiteX4720" y="connsiteY4720"/>
                </a:cxn>
                <a:cxn ang="0">
                  <a:pos x="connsiteX4721" y="connsiteY4721"/>
                </a:cxn>
                <a:cxn ang="0">
                  <a:pos x="connsiteX4722" y="connsiteY4722"/>
                </a:cxn>
                <a:cxn ang="0">
                  <a:pos x="connsiteX4723" y="connsiteY4723"/>
                </a:cxn>
                <a:cxn ang="0">
                  <a:pos x="connsiteX4724" y="connsiteY4724"/>
                </a:cxn>
                <a:cxn ang="0">
                  <a:pos x="connsiteX4725" y="connsiteY4725"/>
                </a:cxn>
                <a:cxn ang="0">
                  <a:pos x="connsiteX4726" y="connsiteY4726"/>
                </a:cxn>
                <a:cxn ang="0">
                  <a:pos x="connsiteX4727" y="connsiteY4727"/>
                </a:cxn>
                <a:cxn ang="0">
                  <a:pos x="connsiteX4728" y="connsiteY4728"/>
                </a:cxn>
                <a:cxn ang="0">
                  <a:pos x="connsiteX4729" y="connsiteY4729"/>
                </a:cxn>
                <a:cxn ang="0">
                  <a:pos x="connsiteX4730" y="connsiteY4730"/>
                </a:cxn>
                <a:cxn ang="0">
                  <a:pos x="connsiteX4731" y="connsiteY4731"/>
                </a:cxn>
                <a:cxn ang="0">
                  <a:pos x="connsiteX4732" y="connsiteY4732"/>
                </a:cxn>
                <a:cxn ang="0">
                  <a:pos x="connsiteX4733" y="connsiteY4733"/>
                </a:cxn>
                <a:cxn ang="0">
                  <a:pos x="connsiteX4734" y="connsiteY4734"/>
                </a:cxn>
                <a:cxn ang="0">
                  <a:pos x="connsiteX4735" y="connsiteY4735"/>
                </a:cxn>
                <a:cxn ang="0">
                  <a:pos x="connsiteX4736" y="connsiteY4736"/>
                </a:cxn>
                <a:cxn ang="0">
                  <a:pos x="connsiteX4737" y="connsiteY4737"/>
                </a:cxn>
                <a:cxn ang="0">
                  <a:pos x="connsiteX4738" y="connsiteY4738"/>
                </a:cxn>
                <a:cxn ang="0">
                  <a:pos x="connsiteX4739" y="connsiteY4739"/>
                </a:cxn>
                <a:cxn ang="0">
                  <a:pos x="connsiteX4740" y="connsiteY4740"/>
                </a:cxn>
                <a:cxn ang="0">
                  <a:pos x="connsiteX4741" y="connsiteY4741"/>
                </a:cxn>
                <a:cxn ang="0">
                  <a:pos x="connsiteX4742" y="connsiteY4742"/>
                </a:cxn>
                <a:cxn ang="0">
                  <a:pos x="connsiteX4743" y="connsiteY4743"/>
                </a:cxn>
                <a:cxn ang="0">
                  <a:pos x="connsiteX4744" y="connsiteY4744"/>
                </a:cxn>
                <a:cxn ang="0">
                  <a:pos x="connsiteX4745" y="connsiteY4745"/>
                </a:cxn>
                <a:cxn ang="0">
                  <a:pos x="connsiteX4746" y="connsiteY4746"/>
                </a:cxn>
                <a:cxn ang="0">
                  <a:pos x="connsiteX4747" y="connsiteY4747"/>
                </a:cxn>
                <a:cxn ang="0">
                  <a:pos x="connsiteX4748" y="connsiteY4748"/>
                </a:cxn>
                <a:cxn ang="0">
                  <a:pos x="connsiteX4749" y="connsiteY4749"/>
                </a:cxn>
                <a:cxn ang="0">
                  <a:pos x="connsiteX4750" y="connsiteY4750"/>
                </a:cxn>
                <a:cxn ang="0">
                  <a:pos x="connsiteX4751" y="connsiteY4751"/>
                </a:cxn>
                <a:cxn ang="0">
                  <a:pos x="connsiteX4752" y="connsiteY4752"/>
                </a:cxn>
                <a:cxn ang="0">
                  <a:pos x="connsiteX4753" y="connsiteY4753"/>
                </a:cxn>
                <a:cxn ang="0">
                  <a:pos x="connsiteX4754" y="connsiteY4754"/>
                </a:cxn>
                <a:cxn ang="0">
                  <a:pos x="connsiteX4755" y="connsiteY4755"/>
                </a:cxn>
                <a:cxn ang="0">
                  <a:pos x="connsiteX4756" y="connsiteY4756"/>
                </a:cxn>
                <a:cxn ang="0">
                  <a:pos x="connsiteX4757" y="connsiteY4757"/>
                </a:cxn>
                <a:cxn ang="0">
                  <a:pos x="connsiteX4758" y="connsiteY4758"/>
                </a:cxn>
                <a:cxn ang="0">
                  <a:pos x="connsiteX4759" y="connsiteY4759"/>
                </a:cxn>
                <a:cxn ang="0">
                  <a:pos x="connsiteX4760" y="connsiteY4760"/>
                </a:cxn>
                <a:cxn ang="0">
                  <a:pos x="connsiteX4761" y="connsiteY4761"/>
                </a:cxn>
                <a:cxn ang="0">
                  <a:pos x="connsiteX4762" y="connsiteY4762"/>
                </a:cxn>
                <a:cxn ang="0">
                  <a:pos x="connsiteX4763" y="connsiteY4763"/>
                </a:cxn>
                <a:cxn ang="0">
                  <a:pos x="connsiteX4764" y="connsiteY4764"/>
                </a:cxn>
                <a:cxn ang="0">
                  <a:pos x="connsiteX4765" y="connsiteY4765"/>
                </a:cxn>
                <a:cxn ang="0">
                  <a:pos x="connsiteX4766" y="connsiteY4766"/>
                </a:cxn>
                <a:cxn ang="0">
                  <a:pos x="connsiteX4767" y="connsiteY4767"/>
                </a:cxn>
                <a:cxn ang="0">
                  <a:pos x="connsiteX4768" y="connsiteY4768"/>
                </a:cxn>
                <a:cxn ang="0">
                  <a:pos x="connsiteX4769" y="connsiteY4769"/>
                </a:cxn>
                <a:cxn ang="0">
                  <a:pos x="connsiteX4770" y="connsiteY4770"/>
                </a:cxn>
                <a:cxn ang="0">
                  <a:pos x="connsiteX4771" y="connsiteY4771"/>
                </a:cxn>
                <a:cxn ang="0">
                  <a:pos x="connsiteX4772" y="connsiteY4772"/>
                </a:cxn>
                <a:cxn ang="0">
                  <a:pos x="connsiteX4773" y="connsiteY4773"/>
                </a:cxn>
                <a:cxn ang="0">
                  <a:pos x="connsiteX4774" y="connsiteY4774"/>
                </a:cxn>
                <a:cxn ang="0">
                  <a:pos x="connsiteX4775" y="connsiteY4775"/>
                </a:cxn>
                <a:cxn ang="0">
                  <a:pos x="connsiteX4776" y="connsiteY4776"/>
                </a:cxn>
                <a:cxn ang="0">
                  <a:pos x="connsiteX4777" y="connsiteY4777"/>
                </a:cxn>
                <a:cxn ang="0">
                  <a:pos x="connsiteX4778" y="connsiteY4778"/>
                </a:cxn>
                <a:cxn ang="0">
                  <a:pos x="connsiteX4779" y="connsiteY4779"/>
                </a:cxn>
                <a:cxn ang="0">
                  <a:pos x="connsiteX4780" y="connsiteY4780"/>
                </a:cxn>
                <a:cxn ang="0">
                  <a:pos x="connsiteX4781" y="connsiteY4781"/>
                </a:cxn>
                <a:cxn ang="0">
                  <a:pos x="connsiteX4782" y="connsiteY4782"/>
                </a:cxn>
                <a:cxn ang="0">
                  <a:pos x="connsiteX4783" y="connsiteY4783"/>
                </a:cxn>
                <a:cxn ang="0">
                  <a:pos x="connsiteX4784" y="connsiteY4784"/>
                </a:cxn>
                <a:cxn ang="0">
                  <a:pos x="connsiteX4785" y="connsiteY4785"/>
                </a:cxn>
                <a:cxn ang="0">
                  <a:pos x="connsiteX4786" y="connsiteY4786"/>
                </a:cxn>
                <a:cxn ang="0">
                  <a:pos x="connsiteX4787" y="connsiteY4787"/>
                </a:cxn>
                <a:cxn ang="0">
                  <a:pos x="connsiteX4788" y="connsiteY4788"/>
                </a:cxn>
                <a:cxn ang="0">
                  <a:pos x="connsiteX4789" y="connsiteY4789"/>
                </a:cxn>
                <a:cxn ang="0">
                  <a:pos x="connsiteX4790" y="connsiteY4790"/>
                </a:cxn>
                <a:cxn ang="0">
                  <a:pos x="connsiteX4791" y="connsiteY4791"/>
                </a:cxn>
                <a:cxn ang="0">
                  <a:pos x="connsiteX4792" y="connsiteY4792"/>
                </a:cxn>
                <a:cxn ang="0">
                  <a:pos x="connsiteX4793" y="connsiteY4793"/>
                </a:cxn>
                <a:cxn ang="0">
                  <a:pos x="connsiteX4794" y="connsiteY4794"/>
                </a:cxn>
                <a:cxn ang="0">
                  <a:pos x="connsiteX4795" y="connsiteY4795"/>
                </a:cxn>
                <a:cxn ang="0">
                  <a:pos x="connsiteX4796" y="connsiteY4796"/>
                </a:cxn>
                <a:cxn ang="0">
                  <a:pos x="connsiteX4797" y="connsiteY4797"/>
                </a:cxn>
                <a:cxn ang="0">
                  <a:pos x="connsiteX4798" y="connsiteY4798"/>
                </a:cxn>
                <a:cxn ang="0">
                  <a:pos x="connsiteX4799" y="connsiteY4799"/>
                </a:cxn>
                <a:cxn ang="0">
                  <a:pos x="connsiteX4800" y="connsiteY4800"/>
                </a:cxn>
                <a:cxn ang="0">
                  <a:pos x="connsiteX4801" y="connsiteY4801"/>
                </a:cxn>
                <a:cxn ang="0">
                  <a:pos x="connsiteX4802" y="connsiteY4802"/>
                </a:cxn>
                <a:cxn ang="0">
                  <a:pos x="connsiteX4803" y="connsiteY4803"/>
                </a:cxn>
                <a:cxn ang="0">
                  <a:pos x="connsiteX4804" y="connsiteY4804"/>
                </a:cxn>
                <a:cxn ang="0">
                  <a:pos x="connsiteX4805" y="connsiteY4805"/>
                </a:cxn>
                <a:cxn ang="0">
                  <a:pos x="connsiteX4806" y="connsiteY4806"/>
                </a:cxn>
                <a:cxn ang="0">
                  <a:pos x="connsiteX4807" y="connsiteY4807"/>
                </a:cxn>
                <a:cxn ang="0">
                  <a:pos x="connsiteX4808" y="connsiteY4808"/>
                </a:cxn>
                <a:cxn ang="0">
                  <a:pos x="connsiteX4809" y="connsiteY4809"/>
                </a:cxn>
                <a:cxn ang="0">
                  <a:pos x="connsiteX4810" y="connsiteY4810"/>
                </a:cxn>
                <a:cxn ang="0">
                  <a:pos x="connsiteX4811" y="connsiteY4811"/>
                </a:cxn>
                <a:cxn ang="0">
                  <a:pos x="connsiteX4812" y="connsiteY4812"/>
                </a:cxn>
                <a:cxn ang="0">
                  <a:pos x="connsiteX4813" y="connsiteY4813"/>
                </a:cxn>
                <a:cxn ang="0">
                  <a:pos x="connsiteX4814" y="connsiteY4814"/>
                </a:cxn>
                <a:cxn ang="0">
                  <a:pos x="connsiteX4815" y="connsiteY4815"/>
                </a:cxn>
                <a:cxn ang="0">
                  <a:pos x="connsiteX4816" y="connsiteY4816"/>
                </a:cxn>
                <a:cxn ang="0">
                  <a:pos x="connsiteX4817" y="connsiteY4817"/>
                </a:cxn>
                <a:cxn ang="0">
                  <a:pos x="connsiteX4818" y="connsiteY4818"/>
                </a:cxn>
                <a:cxn ang="0">
                  <a:pos x="connsiteX4819" y="connsiteY4819"/>
                </a:cxn>
                <a:cxn ang="0">
                  <a:pos x="connsiteX4820" y="connsiteY4820"/>
                </a:cxn>
                <a:cxn ang="0">
                  <a:pos x="connsiteX4821" y="connsiteY4821"/>
                </a:cxn>
                <a:cxn ang="0">
                  <a:pos x="connsiteX4822" y="connsiteY4822"/>
                </a:cxn>
                <a:cxn ang="0">
                  <a:pos x="connsiteX4823" y="connsiteY4823"/>
                </a:cxn>
                <a:cxn ang="0">
                  <a:pos x="connsiteX4824" y="connsiteY4824"/>
                </a:cxn>
                <a:cxn ang="0">
                  <a:pos x="connsiteX4825" y="connsiteY4825"/>
                </a:cxn>
                <a:cxn ang="0">
                  <a:pos x="connsiteX4826" y="connsiteY4826"/>
                </a:cxn>
                <a:cxn ang="0">
                  <a:pos x="connsiteX4827" y="connsiteY4827"/>
                </a:cxn>
                <a:cxn ang="0">
                  <a:pos x="connsiteX4828" y="connsiteY4828"/>
                </a:cxn>
                <a:cxn ang="0">
                  <a:pos x="connsiteX4829" y="connsiteY4829"/>
                </a:cxn>
                <a:cxn ang="0">
                  <a:pos x="connsiteX4830" y="connsiteY4830"/>
                </a:cxn>
                <a:cxn ang="0">
                  <a:pos x="connsiteX4831" y="connsiteY4831"/>
                </a:cxn>
                <a:cxn ang="0">
                  <a:pos x="connsiteX4832" y="connsiteY4832"/>
                </a:cxn>
                <a:cxn ang="0">
                  <a:pos x="connsiteX4833" y="connsiteY4833"/>
                </a:cxn>
                <a:cxn ang="0">
                  <a:pos x="connsiteX4834" y="connsiteY4834"/>
                </a:cxn>
                <a:cxn ang="0">
                  <a:pos x="connsiteX4835" y="connsiteY4835"/>
                </a:cxn>
                <a:cxn ang="0">
                  <a:pos x="connsiteX4836" y="connsiteY4836"/>
                </a:cxn>
                <a:cxn ang="0">
                  <a:pos x="connsiteX4837" y="connsiteY4837"/>
                </a:cxn>
                <a:cxn ang="0">
                  <a:pos x="connsiteX4838" y="connsiteY4838"/>
                </a:cxn>
                <a:cxn ang="0">
                  <a:pos x="connsiteX4839" y="connsiteY4839"/>
                </a:cxn>
                <a:cxn ang="0">
                  <a:pos x="connsiteX4840" y="connsiteY4840"/>
                </a:cxn>
                <a:cxn ang="0">
                  <a:pos x="connsiteX4841" y="connsiteY4841"/>
                </a:cxn>
                <a:cxn ang="0">
                  <a:pos x="connsiteX4842" y="connsiteY4842"/>
                </a:cxn>
                <a:cxn ang="0">
                  <a:pos x="connsiteX4843" y="connsiteY4843"/>
                </a:cxn>
                <a:cxn ang="0">
                  <a:pos x="connsiteX4844" y="connsiteY4844"/>
                </a:cxn>
                <a:cxn ang="0">
                  <a:pos x="connsiteX4845" y="connsiteY4845"/>
                </a:cxn>
                <a:cxn ang="0">
                  <a:pos x="connsiteX4846" y="connsiteY4846"/>
                </a:cxn>
                <a:cxn ang="0">
                  <a:pos x="connsiteX4847" y="connsiteY4847"/>
                </a:cxn>
                <a:cxn ang="0">
                  <a:pos x="connsiteX4848" y="connsiteY4848"/>
                </a:cxn>
                <a:cxn ang="0">
                  <a:pos x="connsiteX4849" y="connsiteY4849"/>
                </a:cxn>
                <a:cxn ang="0">
                  <a:pos x="connsiteX4850" y="connsiteY4850"/>
                </a:cxn>
                <a:cxn ang="0">
                  <a:pos x="connsiteX4851" y="connsiteY4851"/>
                </a:cxn>
                <a:cxn ang="0">
                  <a:pos x="connsiteX4852" y="connsiteY4852"/>
                </a:cxn>
                <a:cxn ang="0">
                  <a:pos x="connsiteX4853" y="connsiteY4853"/>
                </a:cxn>
                <a:cxn ang="0">
                  <a:pos x="connsiteX4854" y="connsiteY4854"/>
                </a:cxn>
                <a:cxn ang="0">
                  <a:pos x="connsiteX4855" y="connsiteY4855"/>
                </a:cxn>
                <a:cxn ang="0">
                  <a:pos x="connsiteX4856" y="connsiteY4856"/>
                </a:cxn>
                <a:cxn ang="0">
                  <a:pos x="connsiteX4857" y="connsiteY4857"/>
                </a:cxn>
                <a:cxn ang="0">
                  <a:pos x="connsiteX4858" y="connsiteY4858"/>
                </a:cxn>
                <a:cxn ang="0">
                  <a:pos x="connsiteX4859" y="connsiteY4859"/>
                </a:cxn>
                <a:cxn ang="0">
                  <a:pos x="connsiteX4860" y="connsiteY4860"/>
                </a:cxn>
                <a:cxn ang="0">
                  <a:pos x="connsiteX4861" y="connsiteY4861"/>
                </a:cxn>
                <a:cxn ang="0">
                  <a:pos x="connsiteX4862" y="connsiteY4862"/>
                </a:cxn>
                <a:cxn ang="0">
                  <a:pos x="connsiteX4863" y="connsiteY4863"/>
                </a:cxn>
                <a:cxn ang="0">
                  <a:pos x="connsiteX4864" y="connsiteY4864"/>
                </a:cxn>
                <a:cxn ang="0">
                  <a:pos x="connsiteX4865" y="connsiteY4865"/>
                </a:cxn>
                <a:cxn ang="0">
                  <a:pos x="connsiteX4866" y="connsiteY4866"/>
                </a:cxn>
                <a:cxn ang="0">
                  <a:pos x="connsiteX4867" y="connsiteY4867"/>
                </a:cxn>
                <a:cxn ang="0">
                  <a:pos x="connsiteX4868" y="connsiteY4868"/>
                </a:cxn>
                <a:cxn ang="0">
                  <a:pos x="connsiteX4869" y="connsiteY4869"/>
                </a:cxn>
                <a:cxn ang="0">
                  <a:pos x="connsiteX4870" y="connsiteY4870"/>
                </a:cxn>
                <a:cxn ang="0">
                  <a:pos x="connsiteX4871" y="connsiteY4871"/>
                </a:cxn>
                <a:cxn ang="0">
                  <a:pos x="connsiteX4872" y="connsiteY4872"/>
                </a:cxn>
                <a:cxn ang="0">
                  <a:pos x="connsiteX4873" y="connsiteY4873"/>
                </a:cxn>
                <a:cxn ang="0">
                  <a:pos x="connsiteX4874" y="connsiteY4874"/>
                </a:cxn>
                <a:cxn ang="0">
                  <a:pos x="connsiteX4875" y="connsiteY4875"/>
                </a:cxn>
                <a:cxn ang="0">
                  <a:pos x="connsiteX4876" y="connsiteY4876"/>
                </a:cxn>
                <a:cxn ang="0">
                  <a:pos x="connsiteX4877" y="connsiteY4877"/>
                </a:cxn>
                <a:cxn ang="0">
                  <a:pos x="connsiteX4878" y="connsiteY4878"/>
                </a:cxn>
                <a:cxn ang="0">
                  <a:pos x="connsiteX4879" y="connsiteY4879"/>
                </a:cxn>
                <a:cxn ang="0">
                  <a:pos x="connsiteX4880" y="connsiteY4880"/>
                </a:cxn>
                <a:cxn ang="0">
                  <a:pos x="connsiteX4881" y="connsiteY4881"/>
                </a:cxn>
                <a:cxn ang="0">
                  <a:pos x="connsiteX4882" y="connsiteY4882"/>
                </a:cxn>
                <a:cxn ang="0">
                  <a:pos x="connsiteX4883" y="connsiteY4883"/>
                </a:cxn>
                <a:cxn ang="0">
                  <a:pos x="connsiteX4884" y="connsiteY4884"/>
                </a:cxn>
                <a:cxn ang="0">
                  <a:pos x="connsiteX4885" y="connsiteY4885"/>
                </a:cxn>
                <a:cxn ang="0">
                  <a:pos x="connsiteX4886" y="connsiteY4886"/>
                </a:cxn>
                <a:cxn ang="0">
                  <a:pos x="connsiteX4887" y="connsiteY4887"/>
                </a:cxn>
                <a:cxn ang="0">
                  <a:pos x="connsiteX4888" y="connsiteY4888"/>
                </a:cxn>
                <a:cxn ang="0">
                  <a:pos x="connsiteX4889" y="connsiteY4889"/>
                </a:cxn>
                <a:cxn ang="0">
                  <a:pos x="connsiteX4890" y="connsiteY4890"/>
                </a:cxn>
                <a:cxn ang="0">
                  <a:pos x="connsiteX4891" y="connsiteY4891"/>
                </a:cxn>
                <a:cxn ang="0">
                  <a:pos x="connsiteX4892" y="connsiteY4892"/>
                </a:cxn>
                <a:cxn ang="0">
                  <a:pos x="connsiteX4893" y="connsiteY4893"/>
                </a:cxn>
                <a:cxn ang="0">
                  <a:pos x="connsiteX4894" y="connsiteY4894"/>
                </a:cxn>
                <a:cxn ang="0">
                  <a:pos x="connsiteX4895" y="connsiteY4895"/>
                </a:cxn>
                <a:cxn ang="0">
                  <a:pos x="connsiteX4896" y="connsiteY4896"/>
                </a:cxn>
                <a:cxn ang="0">
                  <a:pos x="connsiteX4897" y="connsiteY4897"/>
                </a:cxn>
                <a:cxn ang="0">
                  <a:pos x="connsiteX4898" y="connsiteY4898"/>
                </a:cxn>
                <a:cxn ang="0">
                  <a:pos x="connsiteX4899" y="connsiteY4899"/>
                </a:cxn>
                <a:cxn ang="0">
                  <a:pos x="connsiteX4900" y="connsiteY4900"/>
                </a:cxn>
                <a:cxn ang="0">
                  <a:pos x="connsiteX4901" y="connsiteY4901"/>
                </a:cxn>
                <a:cxn ang="0">
                  <a:pos x="connsiteX4902" y="connsiteY4902"/>
                </a:cxn>
                <a:cxn ang="0">
                  <a:pos x="connsiteX4903" y="connsiteY4903"/>
                </a:cxn>
                <a:cxn ang="0">
                  <a:pos x="connsiteX4904" y="connsiteY4904"/>
                </a:cxn>
                <a:cxn ang="0">
                  <a:pos x="connsiteX4905" y="connsiteY4905"/>
                </a:cxn>
                <a:cxn ang="0">
                  <a:pos x="connsiteX4906" y="connsiteY4906"/>
                </a:cxn>
                <a:cxn ang="0">
                  <a:pos x="connsiteX4907" y="connsiteY4907"/>
                </a:cxn>
                <a:cxn ang="0">
                  <a:pos x="connsiteX4908" y="connsiteY4908"/>
                </a:cxn>
                <a:cxn ang="0">
                  <a:pos x="connsiteX4909" y="connsiteY4909"/>
                </a:cxn>
                <a:cxn ang="0">
                  <a:pos x="connsiteX4910" y="connsiteY4910"/>
                </a:cxn>
                <a:cxn ang="0">
                  <a:pos x="connsiteX4911" y="connsiteY4911"/>
                </a:cxn>
                <a:cxn ang="0">
                  <a:pos x="connsiteX4912" y="connsiteY4912"/>
                </a:cxn>
                <a:cxn ang="0">
                  <a:pos x="connsiteX4913" y="connsiteY4913"/>
                </a:cxn>
                <a:cxn ang="0">
                  <a:pos x="connsiteX4914" y="connsiteY4914"/>
                </a:cxn>
                <a:cxn ang="0">
                  <a:pos x="connsiteX4915" y="connsiteY4915"/>
                </a:cxn>
                <a:cxn ang="0">
                  <a:pos x="connsiteX4916" y="connsiteY4916"/>
                </a:cxn>
                <a:cxn ang="0">
                  <a:pos x="connsiteX4917" y="connsiteY4917"/>
                </a:cxn>
                <a:cxn ang="0">
                  <a:pos x="connsiteX4918" y="connsiteY4918"/>
                </a:cxn>
                <a:cxn ang="0">
                  <a:pos x="connsiteX4919" y="connsiteY4919"/>
                </a:cxn>
                <a:cxn ang="0">
                  <a:pos x="connsiteX4920" y="connsiteY4920"/>
                </a:cxn>
                <a:cxn ang="0">
                  <a:pos x="connsiteX4921" y="connsiteY4921"/>
                </a:cxn>
                <a:cxn ang="0">
                  <a:pos x="connsiteX4922" y="connsiteY4922"/>
                </a:cxn>
                <a:cxn ang="0">
                  <a:pos x="connsiteX4923" y="connsiteY4923"/>
                </a:cxn>
                <a:cxn ang="0">
                  <a:pos x="connsiteX4924" y="connsiteY4924"/>
                </a:cxn>
                <a:cxn ang="0">
                  <a:pos x="connsiteX4925" y="connsiteY4925"/>
                </a:cxn>
                <a:cxn ang="0">
                  <a:pos x="connsiteX4926" y="connsiteY4926"/>
                </a:cxn>
                <a:cxn ang="0">
                  <a:pos x="connsiteX4927" y="connsiteY4927"/>
                </a:cxn>
                <a:cxn ang="0">
                  <a:pos x="connsiteX4928" y="connsiteY4928"/>
                </a:cxn>
                <a:cxn ang="0">
                  <a:pos x="connsiteX4929" y="connsiteY4929"/>
                </a:cxn>
                <a:cxn ang="0">
                  <a:pos x="connsiteX4930" y="connsiteY4930"/>
                </a:cxn>
                <a:cxn ang="0">
                  <a:pos x="connsiteX4931" y="connsiteY4931"/>
                </a:cxn>
                <a:cxn ang="0">
                  <a:pos x="connsiteX4932" y="connsiteY4932"/>
                </a:cxn>
                <a:cxn ang="0">
                  <a:pos x="connsiteX4933" y="connsiteY4933"/>
                </a:cxn>
                <a:cxn ang="0">
                  <a:pos x="connsiteX4934" y="connsiteY4934"/>
                </a:cxn>
                <a:cxn ang="0">
                  <a:pos x="connsiteX4935" y="connsiteY4935"/>
                </a:cxn>
                <a:cxn ang="0">
                  <a:pos x="connsiteX4936" y="connsiteY4936"/>
                </a:cxn>
                <a:cxn ang="0">
                  <a:pos x="connsiteX4937" y="connsiteY4937"/>
                </a:cxn>
                <a:cxn ang="0">
                  <a:pos x="connsiteX4938" y="connsiteY4938"/>
                </a:cxn>
                <a:cxn ang="0">
                  <a:pos x="connsiteX4939" y="connsiteY4939"/>
                </a:cxn>
                <a:cxn ang="0">
                  <a:pos x="connsiteX4940" y="connsiteY4940"/>
                </a:cxn>
                <a:cxn ang="0">
                  <a:pos x="connsiteX4941" y="connsiteY4941"/>
                </a:cxn>
                <a:cxn ang="0">
                  <a:pos x="connsiteX4942" y="connsiteY4942"/>
                </a:cxn>
                <a:cxn ang="0">
                  <a:pos x="connsiteX4943" y="connsiteY4943"/>
                </a:cxn>
                <a:cxn ang="0">
                  <a:pos x="connsiteX4944" y="connsiteY4944"/>
                </a:cxn>
                <a:cxn ang="0">
                  <a:pos x="connsiteX4945" y="connsiteY4945"/>
                </a:cxn>
                <a:cxn ang="0">
                  <a:pos x="connsiteX4946" y="connsiteY4946"/>
                </a:cxn>
                <a:cxn ang="0">
                  <a:pos x="connsiteX4947" y="connsiteY4947"/>
                </a:cxn>
                <a:cxn ang="0">
                  <a:pos x="connsiteX4948" y="connsiteY4948"/>
                </a:cxn>
                <a:cxn ang="0">
                  <a:pos x="connsiteX4949" y="connsiteY4949"/>
                </a:cxn>
                <a:cxn ang="0">
                  <a:pos x="connsiteX4950" y="connsiteY4950"/>
                </a:cxn>
                <a:cxn ang="0">
                  <a:pos x="connsiteX4951" y="connsiteY4951"/>
                </a:cxn>
                <a:cxn ang="0">
                  <a:pos x="connsiteX4952" y="connsiteY4952"/>
                </a:cxn>
                <a:cxn ang="0">
                  <a:pos x="connsiteX4953" y="connsiteY4953"/>
                </a:cxn>
                <a:cxn ang="0">
                  <a:pos x="connsiteX4954" y="connsiteY4954"/>
                </a:cxn>
                <a:cxn ang="0">
                  <a:pos x="connsiteX4955" y="connsiteY4955"/>
                </a:cxn>
                <a:cxn ang="0">
                  <a:pos x="connsiteX4956" y="connsiteY4956"/>
                </a:cxn>
                <a:cxn ang="0">
                  <a:pos x="connsiteX4957" y="connsiteY4957"/>
                </a:cxn>
                <a:cxn ang="0">
                  <a:pos x="connsiteX4958" y="connsiteY4958"/>
                </a:cxn>
                <a:cxn ang="0">
                  <a:pos x="connsiteX4959" y="connsiteY4959"/>
                </a:cxn>
                <a:cxn ang="0">
                  <a:pos x="connsiteX4960" y="connsiteY4960"/>
                </a:cxn>
                <a:cxn ang="0">
                  <a:pos x="connsiteX4961" y="connsiteY4961"/>
                </a:cxn>
                <a:cxn ang="0">
                  <a:pos x="connsiteX4962" y="connsiteY4962"/>
                </a:cxn>
                <a:cxn ang="0">
                  <a:pos x="connsiteX4963" y="connsiteY4963"/>
                </a:cxn>
                <a:cxn ang="0">
                  <a:pos x="connsiteX4964" y="connsiteY4964"/>
                </a:cxn>
                <a:cxn ang="0">
                  <a:pos x="connsiteX4965" y="connsiteY4965"/>
                </a:cxn>
                <a:cxn ang="0">
                  <a:pos x="connsiteX4966" y="connsiteY4966"/>
                </a:cxn>
                <a:cxn ang="0">
                  <a:pos x="connsiteX4967" y="connsiteY4967"/>
                </a:cxn>
                <a:cxn ang="0">
                  <a:pos x="connsiteX4968" y="connsiteY4968"/>
                </a:cxn>
                <a:cxn ang="0">
                  <a:pos x="connsiteX4969" y="connsiteY4969"/>
                </a:cxn>
                <a:cxn ang="0">
                  <a:pos x="connsiteX4970" y="connsiteY4970"/>
                </a:cxn>
                <a:cxn ang="0">
                  <a:pos x="connsiteX4971" y="connsiteY4971"/>
                </a:cxn>
                <a:cxn ang="0">
                  <a:pos x="connsiteX4972" y="connsiteY4972"/>
                </a:cxn>
                <a:cxn ang="0">
                  <a:pos x="connsiteX4973" y="connsiteY4973"/>
                </a:cxn>
                <a:cxn ang="0">
                  <a:pos x="connsiteX4974" y="connsiteY4974"/>
                </a:cxn>
                <a:cxn ang="0">
                  <a:pos x="connsiteX4975" y="connsiteY4975"/>
                </a:cxn>
                <a:cxn ang="0">
                  <a:pos x="connsiteX4976" y="connsiteY4976"/>
                </a:cxn>
                <a:cxn ang="0">
                  <a:pos x="connsiteX4977" y="connsiteY4977"/>
                </a:cxn>
                <a:cxn ang="0">
                  <a:pos x="connsiteX4978" y="connsiteY4978"/>
                </a:cxn>
                <a:cxn ang="0">
                  <a:pos x="connsiteX4979" y="connsiteY4979"/>
                </a:cxn>
                <a:cxn ang="0">
                  <a:pos x="connsiteX4980" y="connsiteY4980"/>
                </a:cxn>
                <a:cxn ang="0">
                  <a:pos x="connsiteX4981" y="connsiteY4981"/>
                </a:cxn>
                <a:cxn ang="0">
                  <a:pos x="connsiteX4982" y="connsiteY4982"/>
                </a:cxn>
                <a:cxn ang="0">
                  <a:pos x="connsiteX4983" y="connsiteY4983"/>
                </a:cxn>
                <a:cxn ang="0">
                  <a:pos x="connsiteX4984" y="connsiteY4984"/>
                </a:cxn>
                <a:cxn ang="0">
                  <a:pos x="connsiteX4985" y="connsiteY4985"/>
                </a:cxn>
                <a:cxn ang="0">
                  <a:pos x="connsiteX4986" y="connsiteY4986"/>
                </a:cxn>
                <a:cxn ang="0">
                  <a:pos x="connsiteX4987" y="connsiteY4987"/>
                </a:cxn>
                <a:cxn ang="0">
                  <a:pos x="connsiteX4988" y="connsiteY4988"/>
                </a:cxn>
                <a:cxn ang="0">
                  <a:pos x="connsiteX4989" y="connsiteY4989"/>
                </a:cxn>
                <a:cxn ang="0">
                  <a:pos x="connsiteX4990" y="connsiteY4990"/>
                </a:cxn>
                <a:cxn ang="0">
                  <a:pos x="connsiteX4991" y="connsiteY4991"/>
                </a:cxn>
                <a:cxn ang="0">
                  <a:pos x="connsiteX4992" y="connsiteY4992"/>
                </a:cxn>
                <a:cxn ang="0">
                  <a:pos x="connsiteX4993" y="connsiteY4993"/>
                </a:cxn>
                <a:cxn ang="0">
                  <a:pos x="connsiteX4994" y="connsiteY4994"/>
                </a:cxn>
                <a:cxn ang="0">
                  <a:pos x="connsiteX4995" y="connsiteY4995"/>
                </a:cxn>
                <a:cxn ang="0">
                  <a:pos x="connsiteX4996" y="connsiteY4996"/>
                </a:cxn>
                <a:cxn ang="0">
                  <a:pos x="connsiteX4997" y="connsiteY4997"/>
                </a:cxn>
                <a:cxn ang="0">
                  <a:pos x="connsiteX4998" y="connsiteY4998"/>
                </a:cxn>
                <a:cxn ang="0">
                  <a:pos x="connsiteX4999" y="connsiteY4999"/>
                </a:cxn>
                <a:cxn ang="0">
                  <a:pos x="connsiteX5000" y="connsiteY5000"/>
                </a:cxn>
                <a:cxn ang="0">
                  <a:pos x="connsiteX5001" y="connsiteY5001"/>
                </a:cxn>
                <a:cxn ang="0">
                  <a:pos x="connsiteX5002" y="connsiteY5002"/>
                </a:cxn>
                <a:cxn ang="0">
                  <a:pos x="connsiteX5003" y="connsiteY5003"/>
                </a:cxn>
                <a:cxn ang="0">
                  <a:pos x="connsiteX5004" y="connsiteY5004"/>
                </a:cxn>
                <a:cxn ang="0">
                  <a:pos x="connsiteX5005" y="connsiteY5005"/>
                </a:cxn>
                <a:cxn ang="0">
                  <a:pos x="connsiteX5006" y="connsiteY5006"/>
                </a:cxn>
                <a:cxn ang="0">
                  <a:pos x="connsiteX5007" y="connsiteY5007"/>
                </a:cxn>
                <a:cxn ang="0">
                  <a:pos x="connsiteX5008" y="connsiteY5008"/>
                </a:cxn>
                <a:cxn ang="0">
                  <a:pos x="connsiteX5009" y="connsiteY5009"/>
                </a:cxn>
                <a:cxn ang="0">
                  <a:pos x="connsiteX5010" y="connsiteY5010"/>
                </a:cxn>
                <a:cxn ang="0">
                  <a:pos x="connsiteX5011" y="connsiteY5011"/>
                </a:cxn>
                <a:cxn ang="0">
                  <a:pos x="connsiteX5012" y="connsiteY5012"/>
                </a:cxn>
                <a:cxn ang="0">
                  <a:pos x="connsiteX5013" y="connsiteY5013"/>
                </a:cxn>
                <a:cxn ang="0">
                  <a:pos x="connsiteX5014" y="connsiteY5014"/>
                </a:cxn>
                <a:cxn ang="0">
                  <a:pos x="connsiteX5015" y="connsiteY5015"/>
                </a:cxn>
                <a:cxn ang="0">
                  <a:pos x="connsiteX5016" y="connsiteY5016"/>
                </a:cxn>
                <a:cxn ang="0">
                  <a:pos x="connsiteX5017" y="connsiteY5017"/>
                </a:cxn>
                <a:cxn ang="0">
                  <a:pos x="connsiteX5018" y="connsiteY5018"/>
                </a:cxn>
                <a:cxn ang="0">
                  <a:pos x="connsiteX5019" y="connsiteY5019"/>
                </a:cxn>
                <a:cxn ang="0">
                  <a:pos x="connsiteX5020" y="connsiteY5020"/>
                </a:cxn>
                <a:cxn ang="0">
                  <a:pos x="connsiteX5021" y="connsiteY5021"/>
                </a:cxn>
                <a:cxn ang="0">
                  <a:pos x="connsiteX5022" y="connsiteY5022"/>
                </a:cxn>
                <a:cxn ang="0">
                  <a:pos x="connsiteX5023" y="connsiteY5023"/>
                </a:cxn>
                <a:cxn ang="0">
                  <a:pos x="connsiteX5024" y="connsiteY5024"/>
                </a:cxn>
                <a:cxn ang="0">
                  <a:pos x="connsiteX5025" y="connsiteY5025"/>
                </a:cxn>
                <a:cxn ang="0">
                  <a:pos x="connsiteX5026" y="connsiteY5026"/>
                </a:cxn>
                <a:cxn ang="0">
                  <a:pos x="connsiteX5027" y="connsiteY5027"/>
                </a:cxn>
                <a:cxn ang="0">
                  <a:pos x="connsiteX5028" y="connsiteY5028"/>
                </a:cxn>
                <a:cxn ang="0">
                  <a:pos x="connsiteX5029" y="connsiteY5029"/>
                </a:cxn>
                <a:cxn ang="0">
                  <a:pos x="connsiteX5030" y="connsiteY5030"/>
                </a:cxn>
                <a:cxn ang="0">
                  <a:pos x="connsiteX5031" y="connsiteY5031"/>
                </a:cxn>
                <a:cxn ang="0">
                  <a:pos x="connsiteX5032" y="connsiteY5032"/>
                </a:cxn>
                <a:cxn ang="0">
                  <a:pos x="connsiteX5033" y="connsiteY5033"/>
                </a:cxn>
                <a:cxn ang="0">
                  <a:pos x="connsiteX5034" y="connsiteY5034"/>
                </a:cxn>
                <a:cxn ang="0">
                  <a:pos x="connsiteX5035" y="connsiteY5035"/>
                </a:cxn>
                <a:cxn ang="0">
                  <a:pos x="connsiteX5036" y="connsiteY5036"/>
                </a:cxn>
                <a:cxn ang="0">
                  <a:pos x="connsiteX5037" y="connsiteY5037"/>
                </a:cxn>
                <a:cxn ang="0">
                  <a:pos x="connsiteX5038" y="connsiteY5038"/>
                </a:cxn>
                <a:cxn ang="0">
                  <a:pos x="connsiteX5039" y="connsiteY5039"/>
                </a:cxn>
                <a:cxn ang="0">
                  <a:pos x="connsiteX5040" y="connsiteY5040"/>
                </a:cxn>
                <a:cxn ang="0">
                  <a:pos x="connsiteX5041" y="connsiteY5041"/>
                </a:cxn>
                <a:cxn ang="0">
                  <a:pos x="connsiteX5042" y="connsiteY5042"/>
                </a:cxn>
                <a:cxn ang="0">
                  <a:pos x="connsiteX5043" y="connsiteY5043"/>
                </a:cxn>
                <a:cxn ang="0">
                  <a:pos x="connsiteX5044" y="connsiteY5044"/>
                </a:cxn>
                <a:cxn ang="0">
                  <a:pos x="connsiteX5045" y="connsiteY5045"/>
                </a:cxn>
                <a:cxn ang="0">
                  <a:pos x="connsiteX5046" y="connsiteY5046"/>
                </a:cxn>
                <a:cxn ang="0">
                  <a:pos x="connsiteX5047" y="connsiteY5047"/>
                </a:cxn>
                <a:cxn ang="0">
                  <a:pos x="connsiteX5048" y="connsiteY5048"/>
                </a:cxn>
                <a:cxn ang="0">
                  <a:pos x="connsiteX5049" y="connsiteY5049"/>
                </a:cxn>
                <a:cxn ang="0">
                  <a:pos x="connsiteX5050" y="connsiteY5050"/>
                </a:cxn>
                <a:cxn ang="0">
                  <a:pos x="connsiteX5051" y="connsiteY5051"/>
                </a:cxn>
                <a:cxn ang="0">
                  <a:pos x="connsiteX5052" y="connsiteY5052"/>
                </a:cxn>
                <a:cxn ang="0">
                  <a:pos x="connsiteX5053" y="connsiteY5053"/>
                </a:cxn>
                <a:cxn ang="0">
                  <a:pos x="connsiteX5054" y="connsiteY5054"/>
                </a:cxn>
                <a:cxn ang="0">
                  <a:pos x="connsiteX5055" y="connsiteY5055"/>
                </a:cxn>
                <a:cxn ang="0">
                  <a:pos x="connsiteX5056" y="connsiteY5056"/>
                </a:cxn>
                <a:cxn ang="0">
                  <a:pos x="connsiteX5057" y="connsiteY5057"/>
                </a:cxn>
                <a:cxn ang="0">
                  <a:pos x="connsiteX5058" y="connsiteY5058"/>
                </a:cxn>
                <a:cxn ang="0">
                  <a:pos x="connsiteX5059" y="connsiteY5059"/>
                </a:cxn>
                <a:cxn ang="0">
                  <a:pos x="connsiteX5060" y="connsiteY5060"/>
                </a:cxn>
                <a:cxn ang="0">
                  <a:pos x="connsiteX5061" y="connsiteY5061"/>
                </a:cxn>
                <a:cxn ang="0">
                  <a:pos x="connsiteX5062" y="connsiteY5062"/>
                </a:cxn>
                <a:cxn ang="0">
                  <a:pos x="connsiteX5063" y="connsiteY5063"/>
                </a:cxn>
                <a:cxn ang="0">
                  <a:pos x="connsiteX5064" y="connsiteY5064"/>
                </a:cxn>
                <a:cxn ang="0">
                  <a:pos x="connsiteX5065" y="connsiteY5065"/>
                </a:cxn>
                <a:cxn ang="0">
                  <a:pos x="connsiteX5066" y="connsiteY5066"/>
                </a:cxn>
                <a:cxn ang="0">
                  <a:pos x="connsiteX5067" y="connsiteY5067"/>
                </a:cxn>
                <a:cxn ang="0">
                  <a:pos x="connsiteX5068" y="connsiteY5068"/>
                </a:cxn>
                <a:cxn ang="0">
                  <a:pos x="connsiteX5069" y="connsiteY5069"/>
                </a:cxn>
                <a:cxn ang="0">
                  <a:pos x="connsiteX5070" y="connsiteY5070"/>
                </a:cxn>
                <a:cxn ang="0">
                  <a:pos x="connsiteX5071" y="connsiteY5071"/>
                </a:cxn>
                <a:cxn ang="0">
                  <a:pos x="connsiteX5072" y="connsiteY5072"/>
                </a:cxn>
                <a:cxn ang="0">
                  <a:pos x="connsiteX5073" y="connsiteY5073"/>
                </a:cxn>
                <a:cxn ang="0">
                  <a:pos x="connsiteX5074" y="connsiteY5074"/>
                </a:cxn>
                <a:cxn ang="0">
                  <a:pos x="connsiteX5075" y="connsiteY5075"/>
                </a:cxn>
                <a:cxn ang="0">
                  <a:pos x="connsiteX5076" y="connsiteY5076"/>
                </a:cxn>
                <a:cxn ang="0">
                  <a:pos x="connsiteX5077" y="connsiteY5077"/>
                </a:cxn>
                <a:cxn ang="0">
                  <a:pos x="connsiteX5078" y="connsiteY5078"/>
                </a:cxn>
                <a:cxn ang="0">
                  <a:pos x="connsiteX5079" y="connsiteY5079"/>
                </a:cxn>
                <a:cxn ang="0">
                  <a:pos x="connsiteX5080" y="connsiteY5080"/>
                </a:cxn>
                <a:cxn ang="0">
                  <a:pos x="connsiteX5081" y="connsiteY5081"/>
                </a:cxn>
                <a:cxn ang="0">
                  <a:pos x="connsiteX5082" y="connsiteY5082"/>
                </a:cxn>
                <a:cxn ang="0">
                  <a:pos x="connsiteX5083" y="connsiteY5083"/>
                </a:cxn>
                <a:cxn ang="0">
                  <a:pos x="connsiteX5084" y="connsiteY5084"/>
                </a:cxn>
                <a:cxn ang="0">
                  <a:pos x="connsiteX5085" y="connsiteY5085"/>
                </a:cxn>
                <a:cxn ang="0">
                  <a:pos x="connsiteX5086" y="connsiteY5086"/>
                </a:cxn>
                <a:cxn ang="0">
                  <a:pos x="connsiteX5087" y="connsiteY5087"/>
                </a:cxn>
                <a:cxn ang="0">
                  <a:pos x="connsiteX5088" y="connsiteY5088"/>
                </a:cxn>
                <a:cxn ang="0">
                  <a:pos x="connsiteX5089" y="connsiteY5089"/>
                </a:cxn>
                <a:cxn ang="0">
                  <a:pos x="connsiteX5090" y="connsiteY5090"/>
                </a:cxn>
                <a:cxn ang="0">
                  <a:pos x="connsiteX5091" y="connsiteY5091"/>
                </a:cxn>
                <a:cxn ang="0">
                  <a:pos x="connsiteX5092" y="connsiteY5092"/>
                </a:cxn>
                <a:cxn ang="0">
                  <a:pos x="connsiteX5093" y="connsiteY5093"/>
                </a:cxn>
                <a:cxn ang="0">
                  <a:pos x="connsiteX5094" y="connsiteY5094"/>
                </a:cxn>
                <a:cxn ang="0">
                  <a:pos x="connsiteX5095" y="connsiteY5095"/>
                </a:cxn>
                <a:cxn ang="0">
                  <a:pos x="connsiteX5096" y="connsiteY5096"/>
                </a:cxn>
                <a:cxn ang="0">
                  <a:pos x="connsiteX5097" y="connsiteY5097"/>
                </a:cxn>
                <a:cxn ang="0">
                  <a:pos x="connsiteX5098" y="connsiteY5098"/>
                </a:cxn>
                <a:cxn ang="0">
                  <a:pos x="connsiteX5099" y="connsiteY5099"/>
                </a:cxn>
                <a:cxn ang="0">
                  <a:pos x="connsiteX5100" y="connsiteY5100"/>
                </a:cxn>
                <a:cxn ang="0">
                  <a:pos x="connsiteX5101" y="connsiteY5101"/>
                </a:cxn>
                <a:cxn ang="0">
                  <a:pos x="connsiteX5102" y="connsiteY5102"/>
                </a:cxn>
                <a:cxn ang="0">
                  <a:pos x="connsiteX5103" y="connsiteY5103"/>
                </a:cxn>
                <a:cxn ang="0">
                  <a:pos x="connsiteX5104" y="connsiteY5104"/>
                </a:cxn>
                <a:cxn ang="0">
                  <a:pos x="connsiteX5105" y="connsiteY5105"/>
                </a:cxn>
                <a:cxn ang="0">
                  <a:pos x="connsiteX5106" y="connsiteY5106"/>
                </a:cxn>
                <a:cxn ang="0">
                  <a:pos x="connsiteX5107" y="connsiteY5107"/>
                </a:cxn>
                <a:cxn ang="0">
                  <a:pos x="connsiteX5108" y="connsiteY5108"/>
                </a:cxn>
                <a:cxn ang="0">
                  <a:pos x="connsiteX5109" y="connsiteY5109"/>
                </a:cxn>
                <a:cxn ang="0">
                  <a:pos x="connsiteX5110" y="connsiteY5110"/>
                </a:cxn>
                <a:cxn ang="0">
                  <a:pos x="connsiteX5111" y="connsiteY5111"/>
                </a:cxn>
                <a:cxn ang="0">
                  <a:pos x="connsiteX5112" y="connsiteY5112"/>
                </a:cxn>
                <a:cxn ang="0">
                  <a:pos x="connsiteX5113" y="connsiteY5113"/>
                </a:cxn>
                <a:cxn ang="0">
                  <a:pos x="connsiteX5114" y="connsiteY5114"/>
                </a:cxn>
                <a:cxn ang="0">
                  <a:pos x="connsiteX5115" y="connsiteY5115"/>
                </a:cxn>
                <a:cxn ang="0">
                  <a:pos x="connsiteX5116" y="connsiteY5116"/>
                </a:cxn>
                <a:cxn ang="0">
                  <a:pos x="connsiteX5117" y="connsiteY5117"/>
                </a:cxn>
                <a:cxn ang="0">
                  <a:pos x="connsiteX5118" y="connsiteY5118"/>
                </a:cxn>
                <a:cxn ang="0">
                  <a:pos x="connsiteX5119" y="connsiteY5119"/>
                </a:cxn>
                <a:cxn ang="0">
                  <a:pos x="connsiteX5120" y="connsiteY5120"/>
                </a:cxn>
                <a:cxn ang="0">
                  <a:pos x="connsiteX5121" y="connsiteY5121"/>
                </a:cxn>
                <a:cxn ang="0">
                  <a:pos x="connsiteX5122" y="connsiteY5122"/>
                </a:cxn>
                <a:cxn ang="0">
                  <a:pos x="connsiteX5123" y="connsiteY5123"/>
                </a:cxn>
                <a:cxn ang="0">
                  <a:pos x="connsiteX5124" y="connsiteY5124"/>
                </a:cxn>
                <a:cxn ang="0">
                  <a:pos x="connsiteX5125" y="connsiteY5125"/>
                </a:cxn>
                <a:cxn ang="0">
                  <a:pos x="connsiteX5126" y="connsiteY5126"/>
                </a:cxn>
                <a:cxn ang="0">
                  <a:pos x="connsiteX5127" y="connsiteY5127"/>
                </a:cxn>
                <a:cxn ang="0">
                  <a:pos x="connsiteX5128" y="connsiteY5128"/>
                </a:cxn>
                <a:cxn ang="0">
                  <a:pos x="connsiteX5129" y="connsiteY5129"/>
                </a:cxn>
                <a:cxn ang="0">
                  <a:pos x="connsiteX5130" y="connsiteY5130"/>
                </a:cxn>
                <a:cxn ang="0">
                  <a:pos x="connsiteX5131" y="connsiteY5131"/>
                </a:cxn>
                <a:cxn ang="0">
                  <a:pos x="connsiteX5132" y="connsiteY5132"/>
                </a:cxn>
                <a:cxn ang="0">
                  <a:pos x="connsiteX5133" y="connsiteY5133"/>
                </a:cxn>
                <a:cxn ang="0">
                  <a:pos x="connsiteX5134" y="connsiteY5134"/>
                </a:cxn>
                <a:cxn ang="0">
                  <a:pos x="connsiteX5135" y="connsiteY5135"/>
                </a:cxn>
                <a:cxn ang="0">
                  <a:pos x="connsiteX5136" y="connsiteY5136"/>
                </a:cxn>
                <a:cxn ang="0">
                  <a:pos x="connsiteX5137" y="connsiteY5137"/>
                </a:cxn>
                <a:cxn ang="0">
                  <a:pos x="connsiteX5138" y="connsiteY5138"/>
                </a:cxn>
                <a:cxn ang="0">
                  <a:pos x="connsiteX5139" y="connsiteY5139"/>
                </a:cxn>
                <a:cxn ang="0">
                  <a:pos x="connsiteX5140" y="connsiteY5140"/>
                </a:cxn>
                <a:cxn ang="0">
                  <a:pos x="connsiteX5141" y="connsiteY5141"/>
                </a:cxn>
                <a:cxn ang="0">
                  <a:pos x="connsiteX5142" y="connsiteY5142"/>
                </a:cxn>
                <a:cxn ang="0">
                  <a:pos x="connsiteX5143" y="connsiteY5143"/>
                </a:cxn>
                <a:cxn ang="0">
                  <a:pos x="connsiteX5144" y="connsiteY5144"/>
                </a:cxn>
                <a:cxn ang="0">
                  <a:pos x="connsiteX5145" y="connsiteY5145"/>
                </a:cxn>
                <a:cxn ang="0">
                  <a:pos x="connsiteX5146" y="connsiteY5146"/>
                </a:cxn>
                <a:cxn ang="0">
                  <a:pos x="connsiteX5147" y="connsiteY5147"/>
                </a:cxn>
                <a:cxn ang="0">
                  <a:pos x="connsiteX5148" y="connsiteY5148"/>
                </a:cxn>
                <a:cxn ang="0">
                  <a:pos x="connsiteX5149" y="connsiteY5149"/>
                </a:cxn>
                <a:cxn ang="0">
                  <a:pos x="connsiteX5150" y="connsiteY5150"/>
                </a:cxn>
                <a:cxn ang="0">
                  <a:pos x="connsiteX5151" y="connsiteY5151"/>
                </a:cxn>
                <a:cxn ang="0">
                  <a:pos x="connsiteX5152" y="connsiteY5152"/>
                </a:cxn>
                <a:cxn ang="0">
                  <a:pos x="connsiteX5153" y="connsiteY5153"/>
                </a:cxn>
                <a:cxn ang="0">
                  <a:pos x="connsiteX5154" y="connsiteY5154"/>
                </a:cxn>
                <a:cxn ang="0">
                  <a:pos x="connsiteX5155" y="connsiteY5155"/>
                </a:cxn>
                <a:cxn ang="0">
                  <a:pos x="connsiteX5156" y="connsiteY5156"/>
                </a:cxn>
                <a:cxn ang="0">
                  <a:pos x="connsiteX5157" y="connsiteY5157"/>
                </a:cxn>
                <a:cxn ang="0">
                  <a:pos x="connsiteX5158" y="connsiteY5158"/>
                </a:cxn>
                <a:cxn ang="0">
                  <a:pos x="connsiteX5159" y="connsiteY5159"/>
                </a:cxn>
                <a:cxn ang="0">
                  <a:pos x="connsiteX5160" y="connsiteY5160"/>
                </a:cxn>
                <a:cxn ang="0">
                  <a:pos x="connsiteX5161" y="connsiteY5161"/>
                </a:cxn>
                <a:cxn ang="0">
                  <a:pos x="connsiteX5162" y="connsiteY5162"/>
                </a:cxn>
                <a:cxn ang="0">
                  <a:pos x="connsiteX5163" y="connsiteY5163"/>
                </a:cxn>
                <a:cxn ang="0">
                  <a:pos x="connsiteX5164" y="connsiteY5164"/>
                </a:cxn>
                <a:cxn ang="0">
                  <a:pos x="connsiteX5165" y="connsiteY5165"/>
                </a:cxn>
                <a:cxn ang="0">
                  <a:pos x="connsiteX5166" y="connsiteY5166"/>
                </a:cxn>
                <a:cxn ang="0">
                  <a:pos x="connsiteX5167" y="connsiteY5167"/>
                </a:cxn>
                <a:cxn ang="0">
                  <a:pos x="connsiteX5168" y="connsiteY5168"/>
                </a:cxn>
                <a:cxn ang="0">
                  <a:pos x="connsiteX5169" y="connsiteY5169"/>
                </a:cxn>
                <a:cxn ang="0">
                  <a:pos x="connsiteX5170" y="connsiteY5170"/>
                </a:cxn>
                <a:cxn ang="0">
                  <a:pos x="connsiteX5171" y="connsiteY5171"/>
                </a:cxn>
                <a:cxn ang="0">
                  <a:pos x="connsiteX5172" y="connsiteY5172"/>
                </a:cxn>
                <a:cxn ang="0">
                  <a:pos x="connsiteX5173" y="connsiteY5173"/>
                </a:cxn>
                <a:cxn ang="0">
                  <a:pos x="connsiteX5174" y="connsiteY5174"/>
                </a:cxn>
                <a:cxn ang="0">
                  <a:pos x="connsiteX5175" y="connsiteY5175"/>
                </a:cxn>
                <a:cxn ang="0">
                  <a:pos x="connsiteX5176" y="connsiteY5176"/>
                </a:cxn>
                <a:cxn ang="0">
                  <a:pos x="connsiteX5177" y="connsiteY5177"/>
                </a:cxn>
                <a:cxn ang="0">
                  <a:pos x="connsiteX5178" y="connsiteY5178"/>
                </a:cxn>
                <a:cxn ang="0">
                  <a:pos x="connsiteX5179" y="connsiteY5179"/>
                </a:cxn>
                <a:cxn ang="0">
                  <a:pos x="connsiteX5180" y="connsiteY5180"/>
                </a:cxn>
                <a:cxn ang="0">
                  <a:pos x="connsiteX5181" y="connsiteY5181"/>
                </a:cxn>
                <a:cxn ang="0">
                  <a:pos x="connsiteX5182" y="connsiteY5182"/>
                </a:cxn>
                <a:cxn ang="0">
                  <a:pos x="connsiteX5183" y="connsiteY5183"/>
                </a:cxn>
                <a:cxn ang="0">
                  <a:pos x="connsiteX5184" y="connsiteY5184"/>
                </a:cxn>
                <a:cxn ang="0">
                  <a:pos x="connsiteX5185" y="connsiteY5185"/>
                </a:cxn>
                <a:cxn ang="0">
                  <a:pos x="connsiteX5186" y="connsiteY5186"/>
                </a:cxn>
                <a:cxn ang="0">
                  <a:pos x="connsiteX5187" y="connsiteY5187"/>
                </a:cxn>
                <a:cxn ang="0">
                  <a:pos x="connsiteX5188" y="connsiteY5188"/>
                </a:cxn>
                <a:cxn ang="0">
                  <a:pos x="connsiteX5189" y="connsiteY5189"/>
                </a:cxn>
                <a:cxn ang="0">
                  <a:pos x="connsiteX5190" y="connsiteY5190"/>
                </a:cxn>
                <a:cxn ang="0">
                  <a:pos x="connsiteX5191" y="connsiteY5191"/>
                </a:cxn>
                <a:cxn ang="0">
                  <a:pos x="connsiteX5192" y="connsiteY5192"/>
                </a:cxn>
                <a:cxn ang="0">
                  <a:pos x="connsiteX5193" y="connsiteY5193"/>
                </a:cxn>
                <a:cxn ang="0">
                  <a:pos x="connsiteX5194" y="connsiteY5194"/>
                </a:cxn>
                <a:cxn ang="0">
                  <a:pos x="connsiteX5195" y="connsiteY5195"/>
                </a:cxn>
                <a:cxn ang="0">
                  <a:pos x="connsiteX5196" y="connsiteY5196"/>
                </a:cxn>
                <a:cxn ang="0">
                  <a:pos x="connsiteX5197" y="connsiteY5197"/>
                </a:cxn>
                <a:cxn ang="0">
                  <a:pos x="connsiteX5198" y="connsiteY5198"/>
                </a:cxn>
                <a:cxn ang="0">
                  <a:pos x="connsiteX5199" y="connsiteY5199"/>
                </a:cxn>
                <a:cxn ang="0">
                  <a:pos x="connsiteX5200" y="connsiteY5200"/>
                </a:cxn>
                <a:cxn ang="0">
                  <a:pos x="connsiteX5201" y="connsiteY5201"/>
                </a:cxn>
                <a:cxn ang="0">
                  <a:pos x="connsiteX5202" y="connsiteY5202"/>
                </a:cxn>
                <a:cxn ang="0">
                  <a:pos x="connsiteX5203" y="connsiteY5203"/>
                </a:cxn>
                <a:cxn ang="0">
                  <a:pos x="connsiteX5204" y="connsiteY5204"/>
                </a:cxn>
                <a:cxn ang="0">
                  <a:pos x="connsiteX5205" y="connsiteY5205"/>
                </a:cxn>
                <a:cxn ang="0">
                  <a:pos x="connsiteX5206" y="connsiteY5206"/>
                </a:cxn>
                <a:cxn ang="0">
                  <a:pos x="connsiteX5207" y="connsiteY5207"/>
                </a:cxn>
                <a:cxn ang="0">
                  <a:pos x="connsiteX5208" y="connsiteY5208"/>
                </a:cxn>
                <a:cxn ang="0">
                  <a:pos x="connsiteX5209" y="connsiteY5209"/>
                </a:cxn>
                <a:cxn ang="0">
                  <a:pos x="connsiteX5210" y="connsiteY5210"/>
                </a:cxn>
                <a:cxn ang="0">
                  <a:pos x="connsiteX5211" y="connsiteY5211"/>
                </a:cxn>
                <a:cxn ang="0">
                  <a:pos x="connsiteX5212" y="connsiteY5212"/>
                </a:cxn>
                <a:cxn ang="0">
                  <a:pos x="connsiteX5213" y="connsiteY5213"/>
                </a:cxn>
                <a:cxn ang="0">
                  <a:pos x="connsiteX5214" y="connsiteY5214"/>
                </a:cxn>
                <a:cxn ang="0">
                  <a:pos x="connsiteX5215" y="connsiteY5215"/>
                </a:cxn>
                <a:cxn ang="0">
                  <a:pos x="connsiteX5216" y="connsiteY5216"/>
                </a:cxn>
                <a:cxn ang="0">
                  <a:pos x="connsiteX5217" y="connsiteY5217"/>
                </a:cxn>
                <a:cxn ang="0">
                  <a:pos x="connsiteX5218" y="connsiteY5218"/>
                </a:cxn>
                <a:cxn ang="0">
                  <a:pos x="connsiteX5219" y="connsiteY5219"/>
                </a:cxn>
                <a:cxn ang="0">
                  <a:pos x="connsiteX5220" y="connsiteY5220"/>
                </a:cxn>
                <a:cxn ang="0">
                  <a:pos x="connsiteX5221" y="connsiteY5221"/>
                </a:cxn>
                <a:cxn ang="0">
                  <a:pos x="connsiteX5222" y="connsiteY5222"/>
                </a:cxn>
                <a:cxn ang="0">
                  <a:pos x="connsiteX5223" y="connsiteY5223"/>
                </a:cxn>
                <a:cxn ang="0">
                  <a:pos x="connsiteX5224" y="connsiteY5224"/>
                </a:cxn>
                <a:cxn ang="0">
                  <a:pos x="connsiteX5225" y="connsiteY5225"/>
                </a:cxn>
                <a:cxn ang="0">
                  <a:pos x="connsiteX5226" y="connsiteY5226"/>
                </a:cxn>
                <a:cxn ang="0">
                  <a:pos x="connsiteX5227" y="connsiteY5227"/>
                </a:cxn>
                <a:cxn ang="0">
                  <a:pos x="connsiteX5228" y="connsiteY5228"/>
                </a:cxn>
                <a:cxn ang="0">
                  <a:pos x="connsiteX5229" y="connsiteY5229"/>
                </a:cxn>
                <a:cxn ang="0">
                  <a:pos x="connsiteX5230" y="connsiteY5230"/>
                </a:cxn>
                <a:cxn ang="0">
                  <a:pos x="connsiteX5231" y="connsiteY5231"/>
                </a:cxn>
                <a:cxn ang="0">
                  <a:pos x="connsiteX5232" y="connsiteY5232"/>
                </a:cxn>
                <a:cxn ang="0">
                  <a:pos x="connsiteX5233" y="connsiteY5233"/>
                </a:cxn>
                <a:cxn ang="0">
                  <a:pos x="connsiteX5234" y="connsiteY5234"/>
                </a:cxn>
                <a:cxn ang="0">
                  <a:pos x="connsiteX5235" y="connsiteY5235"/>
                </a:cxn>
                <a:cxn ang="0">
                  <a:pos x="connsiteX5236" y="connsiteY5236"/>
                </a:cxn>
                <a:cxn ang="0">
                  <a:pos x="connsiteX5237" y="connsiteY5237"/>
                </a:cxn>
                <a:cxn ang="0">
                  <a:pos x="connsiteX5238" y="connsiteY5238"/>
                </a:cxn>
                <a:cxn ang="0">
                  <a:pos x="connsiteX5239" y="connsiteY5239"/>
                </a:cxn>
                <a:cxn ang="0">
                  <a:pos x="connsiteX5240" y="connsiteY5240"/>
                </a:cxn>
                <a:cxn ang="0">
                  <a:pos x="connsiteX5241" y="connsiteY5241"/>
                </a:cxn>
                <a:cxn ang="0">
                  <a:pos x="connsiteX5242" y="connsiteY5242"/>
                </a:cxn>
                <a:cxn ang="0">
                  <a:pos x="connsiteX5243" y="connsiteY5243"/>
                </a:cxn>
                <a:cxn ang="0">
                  <a:pos x="connsiteX5244" y="connsiteY5244"/>
                </a:cxn>
                <a:cxn ang="0">
                  <a:pos x="connsiteX5245" y="connsiteY5245"/>
                </a:cxn>
                <a:cxn ang="0">
                  <a:pos x="connsiteX5246" y="connsiteY5246"/>
                </a:cxn>
                <a:cxn ang="0">
                  <a:pos x="connsiteX5247" y="connsiteY5247"/>
                </a:cxn>
                <a:cxn ang="0">
                  <a:pos x="connsiteX5248" y="connsiteY5248"/>
                </a:cxn>
                <a:cxn ang="0">
                  <a:pos x="connsiteX5249" y="connsiteY5249"/>
                </a:cxn>
                <a:cxn ang="0">
                  <a:pos x="connsiteX5250" y="connsiteY5250"/>
                </a:cxn>
                <a:cxn ang="0">
                  <a:pos x="connsiteX5251" y="connsiteY5251"/>
                </a:cxn>
                <a:cxn ang="0">
                  <a:pos x="connsiteX5252" y="connsiteY5252"/>
                </a:cxn>
                <a:cxn ang="0">
                  <a:pos x="connsiteX5253" y="connsiteY5253"/>
                </a:cxn>
                <a:cxn ang="0">
                  <a:pos x="connsiteX5254" y="connsiteY5254"/>
                </a:cxn>
                <a:cxn ang="0">
                  <a:pos x="connsiteX5255" y="connsiteY5255"/>
                </a:cxn>
                <a:cxn ang="0">
                  <a:pos x="connsiteX5256" y="connsiteY5256"/>
                </a:cxn>
                <a:cxn ang="0">
                  <a:pos x="connsiteX5257" y="connsiteY5257"/>
                </a:cxn>
                <a:cxn ang="0">
                  <a:pos x="connsiteX5258" y="connsiteY5258"/>
                </a:cxn>
                <a:cxn ang="0">
                  <a:pos x="connsiteX5259" y="connsiteY5259"/>
                </a:cxn>
                <a:cxn ang="0">
                  <a:pos x="connsiteX5260" y="connsiteY5260"/>
                </a:cxn>
                <a:cxn ang="0">
                  <a:pos x="connsiteX5261" y="connsiteY5261"/>
                </a:cxn>
                <a:cxn ang="0">
                  <a:pos x="connsiteX5262" y="connsiteY5262"/>
                </a:cxn>
                <a:cxn ang="0">
                  <a:pos x="connsiteX5263" y="connsiteY5263"/>
                </a:cxn>
                <a:cxn ang="0">
                  <a:pos x="connsiteX5264" y="connsiteY5264"/>
                </a:cxn>
                <a:cxn ang="0">
                  <a:pos x="connsiteX5265" y="connsiteY5265"/>
                </a:cxn>
                <a:cxn ang="0">
                  <a:pos x="connsiteX5266" y="connsiteY5266"/>
                </a:cxn>
                <a:cxn ang="0">
                  <a:pos x="connsiteX5267" y="connsiteY5267"/>
                </a:cxn>
                <a:cxn ang="0">
                  <a:pos x="connsiteX5268" y="connsiteY5268"/>
                </a:cxn>
                <a:cxn ang="0">
                  <a:pos x="connsiteX5269" y="connsiteY5269"/>
                </a:cxn>
                <a:cxn ang="0">
                  <a:pos x="connsiteX5270" y="connsiteY5270"/>
                </a:cxn>
                <a:cxn ang="0">
                  <a:pos x="connsiteX5271" y="connsiteY5271"/>
                </a:cxn>
                <a:cxn ang="0">
                  <a:pos x="connsiteX5272" y="connsiteY5272"/>
                </a:cxn>
                <a:cxn ang="0">
                  <a:pos x="connsiteX5273" y="connsiteY5273"/>
                </a:cxn>
                <a:cxn ang="0">
                  <a:pos x="connsiteX5274" y="connsiteY5274"/>
                </a:cxn>
                <a:cxn ang="0">
                  <a:pos x="connsiteX5275" y="connsiteY5275"/>
                </a:cxn>
                <a:cxn ang="0">
                  <a:pos x="connsiteX5276" y="connsiteY5276"/>
                </a:cxn>
                <a:cxn ang="0">
                  <a:pos x="connsiteX5277" y="connsiteY5277"/>
                </a:cxn>
                <a:cxn ang="0">
                  <a:pos x="connsiteX5278" y="connsiteY5278"/>
                </a:cxn>
                <a:cxn ang="0">
                  <a:pos x="connsiteX5279" y="connsiteY5279"/>
                </a:cxn>
                <a:cxn ang="0">
                  <a:pos x="connsiteX5280" y="connsiteY5280"/>
                </a:cxn>
                <a:cxn ang="0">
                  <a:pos x="connsiteX5281" y="connsiteY5281"/>
                </a:cxn>
                <a:cxn ang="0">
                  <a:pos x="connsiteX5282" y="connsiteY5282"/>
                </a:cxn>
                <a:cxn ang="0">
                  <a:pos x="connsiteX5283" y="connsiteY5283"/>
                </a:cxn>
                <a:cxn ang="0">
                  <a:pos x="connsiteX5284" y="connsiteY5284"/>
                </a:cxn>
                <a:cxn ang="0">
                  <a:pos x="connsiteX5285" y="connsiteY5285"/>
                </a:cxn>
                <a:cxn ang="0">
                  <a:pos x="connsiteX5286" y="connsiteY5286"/>
                </a:cxn>
                <a:cxn ang="0">
                  <a:pos x="connsiteX5287" y="connsiteY5287"/>
                </a:cxn>
                <a:cxn ang="0">
                  <a:pos x="connsiteX5288" y="connsiteY5288"/>
                </a:cxn>
                <a:cxn ang="0">
                  <a:pos x="connsiteX5289" y="connsiteY5289"/>
                </a:cxn>
                <a:cxn ang="0">
                  <a:pos x="connsiteX5290" y="connsiteY5290"/>
                </a:cxn>
                <a:cxn ang="0">
                  <a:pos x="connsiteX5291" y="connsiteY5291"/>
                </a:cxn>
                <a:cxn ang="0">
                  <a:pos x="connsiteX5292" y="connsiteY5292"/>
                </a:cxn>
                <a:cxn ang="0">
                  <a:pos x="connsiteX5293" y="connsiteY5293"/>
                </a:cxn>
                <a:cxn ang="0">
                  <a:pos x="connsiteX5294" y="connsiteY5294"/>
                </a:cxn>
                <a:cxn ang="0">
                  <a:pos x="connsiteX5295" y="connsiteY5295"/>
                </a:cxn>
                <a:cxn ang="0">
                  <a:pos x="connsiteX5296" y="connsiteY5296"/>
                </a:cxn>
                <a:cxn ang="0">
                  <a:pos x="connsiteX5297" y="connsiteY5297"/>
                </a:cxn>
                <a:cxn ang="0">
                  <a:pos x="connsiteX5298" y="connsiteY5298"/>
                </a:cxn>
                <a:cxn ang="0">
                  <a:pos x="connsiteX5299" y="connsiteY5299"/>
                </a:cxn>
                <a:cxn ang="0">
                  <a:pos x="connsiteX5300" y="connsiteY5300"/>
                </a:cxn>
                <a:cxn ang="0">
                  <a:pos x="connsiteX5301" y="connsiteY5301"/>
                </a:cxn>
                <a:cxn ang="0">
                  <a:pos x="connsiteX5302" y="connsiteY5302"/>
                </a:cxn>
                <a:cxn ang="0">
                  <a:pos x="connsiteX5303" y="connsiteY5303"/>
                </a:cxn>
                <a:cxn ang="0">
                  <a:pos x="connsiteX5304" y="connsiteY5304"/>
                </a:cxn>
                <a:cxn ang="0">
                  <a:pos x="connsiteX5305" y="connsiteY5305"/>
                </a:cxn>
                <a:cxn ang="0">
                  <a:pos x="connsiteX5306" y="connsiteY5306"/>
                </a:cxn>
                <a:cxn ang="0">
                  <a:pos x="connsiteX5307" y="connsiteY5307"/>
                </a:cxn>
                <a:cxn ang="0">
                  <a:pos x="connsiteX5308" y="connsiteY5308"/>
                </a:cxn>
                <a:cxn ang="0">
                  <a:pos x="connsiteX5309" y="connsiteY5309"/>
                </a:cxn>
                <a:cxn ang="0">
                  <a:pos x="connsiteX5310" y="connsiteY5310"/>
                </a:cxn>
                <a:cxn ang="0">
                  <a:pos x="connsiteX5311" y="connsiteY5311"/>
                </a:cxn>
                <a:cxn ang="0">
                  <a:pos x="connsiteX5312" y="connsiteY5312"/>
                </a:cxn>
                <a:cxn ang="0">
                  <a:pos x="connsiteX5313" y="connsiteY5313"/>
                </a:cxn>
                <a:cxn ang="0">
                  <a:pos x="connsiteX5314" y="connsiteY5314"/>
                </a:cxn>
                <a:cxn ang="0">
                  <a:pos x="connsiteX5315" y="connsiteY5315"/>
                </a:cxn>
                <a:cxn ang="0">
                  <a:pos x="connsiteX5316" y="connsiteY5316"/>
                </a:cxn>
                <a:cxn ang="0">
                  <a:pos x="connsiteX5317" y="connsiteY5317"/>
                </a:cxn>
                <a:cxn ang="0">
                  <a:pos x="connsiteX5318" y="connsiteY5318"/>
                </a:cxn>
                <a:cxn ang="0">
                  <a:pos x="connsiteX5319" y="connsiteY5319"/>
                </a:cxn>
                <a:cxn ang="0">
                  <a:pos x="connsiteX5320" y="connsiteY5320"/>
                </a:cxn>
                <a:cxn ang="0">
                  <a:pos x="connsiteX5321" y="connsiteY5321"/>
                </a:cxn>
                <a:cxn ang="0">
                  <a:pos x="connsiteX5322" y="connsiteY5322"/>
                </a:cxn>
                <a:cxn ang="0">
                  <a:pos x="connsiteX5323" y="connsiteY5323"/>
                </a:cxn>
                <a:cxn ang="0">
                  <a:pos x="connsiteX5324" y="connsiteY5324"/>
                </a:cxn>
                <a:cxn ang="0">
                  <a:pos x="connsiteX5325" y="connsiteY5325"/>
                </a:cxn>
                <a:cxn ang="0">
                  <a:pos x="connsiteX5326" y="connsiteY5326"/>
                </a:cxn>
                <a:cxn ang="0">
                  <a:pos x="connsiteX5327" y="connsiteY5327"/>
                </a:cxn>
                <a:cxn ang="0">
                  <a:pos x="connsiteX5328" y="connsiteY5328"/>
                </a:cxn>
                <a:cxn ang="0">
                  <a:pos x="connsiteX5329" y="connsiteY5329"/>
                </a:cxn>
                <a:cxn ang="0">
                  <a:pos x="connsiteX5330" y="connsiteY5330"/>
                </a:cxn>
                <a:cxn ang="0">
                  <a:pos x="connsiteX5331" y="connsiteY5331"/>
                </a:cxn>
                <a:cxn ang="0">
                  <a:pos x="connsiteX5332" y="connsiteY5332"/>
                </a:cxn>
                <a:cxn ang="0">
                  <a:pos x="connsiteX5333" y="connsiteY5333"/>
                </a:cxn>
                <a:cxn ang="0">
                  <a:pos x="connsiteX5334" y="connsiteY5334"/>
                </a:cxn>
                <a:cxn ang="0">
                  <a:pos x="connsiteX5335" y="connsiteY5335"/>
                </a:cxn>
                <a:cxn ang="0">
                  <a:pos x="connsiteX5336" y="connsiteY5336"/>
                </a:cxn>
                <a:cxn ang="0">
                  <a:pos x="connsiteX5337" y="connsiteY5337"/>
                </a:cxn>
                <a:cxn ang="0">
                  <a:pos x="connsiteX5338" y="connsiteY5338"/>
                </a:cxn>
                <a:cxn ang="0">
                  <a:pos x="connsiteX5339" y="connsiteY5339"/>
                </a:cxn>
                <a:cxn ang="0">
                  <a:pos x="connsiteX5340" y="connsiteY5340"/>
                </a:cxn>
                <a:cxn ang="0">
                  <a:pos x="connsiteX5341" y="connsiteY5341"/>
                </a:cxn>
                <a:cxn ang="0">
                  <a:pos x="connsiteX5342" y="connsiteY5342"/>
                </a:cxn>
                <a:cxn ang="0">
                  <a:pos x="connsiteX5343" y="connsiteY5343"/>
                </a:cxn>
                <a:cxn ang="0">
                  <a:pos x="connsiteX5344" y="connsiteY5344"/>
                </a:cxn>
                <a:cxn ang="0">
                  <a:pos x="connsiteX5345" y="connsiteY5345"/>
                </a:cxn>
                <a:cxn ang="0">
                  <a:pos x="connsiteX5346" y="connsiteY5346"/>
                </a:cxn>
                <a:cxn ang="0">
                  <a:pos x="connsiteX5347" y="connsiteY5347"/>
                </a:cxn>
                <a:cxn ang="0">
                  <a:pos x="connsiteX5348" y="connsiteY5348"/>
                </a:cxn>
                <a:cxn ang="0">
                  <a:pos x="connsiteX5349" y="connsiteY5349"/>
                </a:cxn>
                <a:cxn ang="0">
                  <a:pos x="connsiteX5350" y="connsiteY5350"/>
                </a:cxn>
                <a:cxn ang="0">
                  <a:pos x="connsiteX5351" y="connsiteY5351"/>
                </a:cxn>
                <a:cxn ang="0">
                  <a:pos x="connsiteX5352" y="connsiteY5352"/>
                </a:cxn>
                <a:cxn ang="0">
                  <a:pos x="connsiteX5353" y="connsiteY5353"/>
                </a:cxn>
                <a:cxn ang="0">
                  <a:pos x="connsiteX5354" y="connsiteY5354"/>
                </a:cxn>
                <a:cxn ang="0">
                  <a:pos x="connsiteX5355" y="connsiteY5355"/>
                </a:cxn>
                <a:cxn ang="0">
                  <a:pos x="connsiteX5356" y="connsiteY5356"/>
                </a:cxn>
                <a:cxn ang="0">
                  <a:pos x="connsiteX5357" y="connsiteY5357"/>
                </a:cxn>
                <a:cxn ang="0">
                  <a:pos x="connsiteX5358" y="connsiteY5358"/>
                </a:cxn>
                <a:cxn ang="0">
                  <a:pos x="connsiteX5359" y="connsiteY5359"/>
                </a:cxn>
                <a:cxn ang="0">
                  <a:pos x="connsiteX5360" y="connsiteY5360"/>
                </a:cxn>
                <a:cxn ang="0">
                  <a:pos x="connsiteX5361" y="connsiteY5361"/>
                </a:cxn>
                <a:cxn ang="0">
                  <a:pos x="connsiteX5362" y="connsiteY5362"/>
                </a:cxn>
                <a:cxn ang="0">
                  <a:pos x="connsiteX5363" y="connsiteY5363"/>
                </a:cxn>
                <a:cxn ang="0">
                  <a:pos x="connsiteX5364" y="connsiteY5364"/>
                </a:cxn>
                <a:cxn ang="0">
                  <a:pos x="connsiteX5365" y="connsiteY5365"/>
                </a:cxn>
                <a:cxn ang="0">
                  <a:pos x="connsiteX5366" y="connsiteY5366"/>
                </a:cxn>
                <a:cxn ang="0">
                  <a:pos x="connsiteX5367" y="connsiteY5367"/>
                </a:cxn>
                <a:cxn ang="0">
                  <a:pos x="connsiteX5368" y="connsiteY5368"/>
                </a:cxn>
                <a:cxn ang="0">
                  <a:pos x="connsiteX5369" y="connsiteY5369"/>
                </a:cxn>
                <a:cxn ang="0">
                  <a:pos x="connsiteX5370" y="connsiteY5370"/>
                </a:cxn>
                <a:cxn ang="0">
                  <a:pos x="connsiteX5371" y="connsiteY5371"/>
                </a:cxn>
                <a:cxn ang="0">
                  <a:pos x="connsiteX5372" y="connsiteY5372"/>
                </a:cxn>
                <a:cxn ang="0">
                  <a:pos x="connsiteX5373" y="connsiteY5373"/>
                </a:cxn>
                <a:cxn ang="0">
                  <a:pos x="connsiteX5374" y="connsiteY5374"/>
                </a:cxn>
                <a:cxn ang="0">
                  <a:pos x="connsiteX5375" y="connsiteY5375"/>
                </a:cxn>
                <a:cxn ang="0">
                  <a:pos x="connsiteX5376" y="connsiteY5376"/>
                </a:cxn>
                <a:cxn ang="0">
                  <a:pos x="connsiteX5377" y="connsiteY5377"/>
                </a:cxn>
                <a:cxn ang="0">
                  <a:pos x="connsiteX5378" y="connsiteY5378"/>
                </a:cxn>
                <a:cxn ang="0">
                  <a:pos x="connsiteX5379" y="connsiteY5379"/>
                </a:cxn>
                <a:cxn ang="0">
                  <a:pos x="connsiteX5380" y="connsiteY5380"/>
                </a:cxn>
                <a:cxn ang="0">
                  <a:pos x="connsiteX5381" y="connsiteY5381"/>
                </a:cxn>
                <a:cxn ang="0">
                  <a:pos x="connsiteX5382" y="connsiteY5382"/>
                </a:cxn>
                <a:cxn ang="0">
                  <a:pos x="connsiteX5383" y="connsiteY5383"/>
                </a:cxn>
                <a:cxn ang="0">
                  <a:pos x="connsiteX5384" y="connsiteY5384"/>
                </a:cxn>
                <a:cxn ang="0">
                  <a:pos x="connsiteX5385" y="connsiteY5385"/>
                </a:cxn>
                <a:cxn ang="0">
                  <a:pos x="connsiteX5386" y="connsiteY5386"/>
                </a:cxn>
                <a:cxn ang="0">
                  <a:pos x="connsiteX5387" y="connsiteY5387"/>
                </a:cxn>
                <a:cxn ang="0">
                  <a:pos x="connsiteX5388" y="connsiteY5388"/>
                </a:cxn>
                <a:cxn ang="0">
                  <a:pos x="connsiteX5389" y="connsiteY5389"/>
                </a:cxn>
                <a:cxn ang="0">
                  <a:pos x="connsiteX5390" y="connsiteY5390"/>
                </a:cxn>
                <a:cxn ang="0">
                  <a:pos x="connsiteX5391" y="connsiteY5391"/>
                </a:cxn>
                <a:cxn ang="0">
                  <a:pos x="connsiteX5392" y="connsiteY5392"/>
                </a:cxn>
                <a:cxn ang="0">
                  <a:pos x="connsiteX5393" y="connsiteY5393"/>
                </a:cxn>
                <a:cxn ang="0">
                  <a:pos x="connsiteX5394" y="connsiteY5394"/>
                </a:cxn>
                <a:cxn ang="0">
                  <a:pos x="connsiteX5395" y="connsiteY5395"/>
                </a:cxn>
                <a:cxn ang="0">
                  <a:pos x="connsiteX5396" y="connsiteY5396"/>
                </a:cxn>
                <a:cxn ang="0">
                  <a:pos x="connsiteX5397" y="connsiteY5397"/>
                </a:cxn>
                <a:cxn ang="0">
                  <a:pos x="connsiteX5398" y="connsiteY5398"/>
                </a:cxn>
                <a:cxn ang="0">
                  <a:pos x="connsiteX5399" y="connsiteY5399"/>
                </a:cxn>
                <a:cxn ang="0">
                  <a:pos x="connsiteX5400" y="connsiteY5400"/>
                </a:cxn>
                <a:cxn ang="0">
                  <a:pos x="connsiteX5401" y="connsiteY5401"/>
                </a:cxn>
                <a:cxn ang="0">
                  <a:pos x="connsiteX5402" y="connsiteY5402"/>
                </a:cxn>
                <a:cxn ang="0">
                  <a:pos x="connsiteX5403" y="connsiteY5403"/>
                </a:cxn>
                <a:cxn ang="0">
                  <a:pos x="connsiteX5404" y="connsiteY5404"/>
                </a:cxn>
                <a:cxn ang="0">
                  <a:pos x="connsiteX5405" y="connsiteY5405"/>
                </a:cxn>
                <a:cxn ang="0">
                  <a:pos x="connsiteX5406" y="connsiteY5406"/>
                </a:cxn>
                <a:cxn ang="0">
                  <a:pos x="connsiteX5407" y="connsiteY5407"/>
                </a:cxn>
                <a:cxn ang="0">
                  <a:pos x="connsiteX5408" y="connsiteY5408"/>
                </a:cxn>
                <a:cxn ang="0">
                  <a:pos x="connsiteX5409" y="connsiteY5409"/>
                </a:cxn>
                <a:cxn ang="0">
                  <a:pos x="connsiteX5410" y="connsiteY5410"/>
                </a:cxn>
                <a:cxn ang="0">
                  <a:pos x="connsiteX5411" y="connsiteY5411"/>
                </a:cxn>
                <a:cxn ang="0">
                  <a:pos x="connsiteX5412" y="connsiteY5412"/>
                </a:cxn>
                <a:cxn ang="0">
                  <a:pos x="connsiteX5413" y="connsiteY5413"/>
                </a:cxn>
                <a:cxn ang="0">
                  <a:pos x="connsiteX5414" y="connsiteY5414"/>
                </a:cxn>
                <a:cxn ang="0">
                  <a:pos x="connsiteX5415" y="connsiteY5415"/>
                </a:cxn>
                <a:cxn ang="0">
                  <a:pos x="connsiteX5416" y="connsiteY5416"/>
                </a:cxn>
                <a:cxn ang="0">
                  <a:pos x="connsiteX5417" y="connsiteY5417"/>
                </a:cxn>
                <a:cxn ang="0">
                  <a:pos x="connsiteX5418" y="connsiteY5418"/>
                </a:cxn>
                <a:cxn ang="0">
                  <a:pos x="connsiteX5419" y="connsiteY5419"/>
                </a:cxn>
                <a:cxn ang="0">
                  <a:pos x="connsiteX5420" y="connsiteY5420"/>
                </a:cxn>
                <a:cxn ang="0">
                  <a:pos x="connsiteX5421" y="connsiteY5421"/>
                </a:cxn>
                <a:cxn ang="0">
                  <a:pos x="connsiteX5422" y="connsiteY5422"/>
                </a:cxn>
                <a:cxn ang="0">
                  <a:pos x="connsiteX5423" y="connsiteY5423"/>
                </a:cxn>
                <a:cxn ang="0">
                  <a:pos x="connsiteX5424" y="connsiteY5424"/>
                </a:cxn>
                <a:cxn ang="0">
                  <a:pos x="connsiteX5425" y="connsiteY5425"/>
                </a:cxn>
                <a:cxn ang="0">
                  <a:pos x="connsiteX5426" y="connsiteY5426"/>
                </a:cxn>
                <a:cxn ang="0">
                  <a:pos x="connsiteX5427" y="connsiteY5427"/>
                </a:cxn>
                <a:cxn ang="0">
                  <a:pos x="connsiteX5428" y="connsiteY5428"/>
                </a:cxn>
                <a:cxn ang="0">
                  <a:pos x="connsiteX5429" y="connsiteY5429"/>
                </a:cxn>
                <a:cxn ang="0">
                  <a:pos x="connsiteX5430" y="connsiteY5430"/>
                </a:cxn>
                <a:cxn ang="0">
                  <a:pos x="connsiteX5431" y="connsiteY5431"/>
                </a:cxn>
                <a:cxn ang="0">
                  <a:pos x="connsiteX5432" y="connsiteY5432"/>
                </a:cxn>
                <a:cxn ang="0">
                  <a:pos x="connsiteX5433" y="connsiteY5433"/>
                </a:cxn>
                <a:cxn ang="0">
                  <a:pos x="connsiteX5434" y="connsiteY5434"/>
                </a:cxn>
                <a:cxn ang="0">
                  <a:pos x="connsiteX5435" y="connsiteY5435"/>
                </a:cxn>
                <a:cxn ang="0">
                  <a:pos x="connsiteX5436" y="connsiteY5436"/>
                </a:cxn>
                <a:cxn ang="0">
                  <a:pos x="connsiteX5437" y="connsiteY5437"/>
                </a:cxn>
                <a:cxn ang="0">
                  <a:pos x="connsiteX5438" y="connsiteY5438"/>
                </a:cxn>
                <a:cxn ang="0">
                  <a:pos x="connsiteX5439" y="connsiteY5439"/>
                </a:cxn>
                <a:cxn ang="0">
                  <a:pos x="connsiteX5440" y="connsiteY5440"/>
                </a:cxn>
                <a:cxn ang="0">
                  <a:pos x="connsiteX5441" y="connsiteY5441"/>
                </a:cxn>
                <a:cxn ang="0">
                  <a:pos x="connsiteX5442" y="connsiteY5442"/>
                </a:cxn>
                <a:cxn ang="0">
                  <a:pos x="connsiteX5443" y="connsiteY5443"/>
                </a:cxn>
                <a:cxn ang="0">
                  <a:pos x="connsiteX5444" y="connsiteY5444"/>
                </a:cxn>
                <a:cxn ang="0">
                  <a:pos x="connsiteX5445" y="connsiteY5445"/>
                </a:cxn>
                <a:cxn ang="0">
                  <a:pos x="connsiteX5446" y="connsiteY5446"/>
                </a:cxn>
                <a:cxn ang="0">
                  <a:pos x="connsiteX5447" y="connsiteY5447"/>
                </a:cxn>
                <a:cxn ang="0">
                  <a:pos x="connsiteX5448" y="connsiteY5448"/>
                </a:cxn>
                <a:cxn ang="0">
                  <a:pos x="connsiteX5449" y="connsiteY5449"/>
                </a:cxn>
                <a:cxn ang="0">
                  <a:pos x="connsiteX5450" y="connsiteY5450"/>
                </a:cxn>
                <a:cxn ang="0">
                  <a:pos x="connsiteX5451" y="connsiteY5451"/>
                </a:cxn>
                <a:cxn ang="0">
                  <a:pos x="connsiteX5452" y="connsiteY5452"/>
                </a:cxn>
                <a:cxn ang="0">
                  <a:pos x="connsiteX5453" y="connsiteY5453"/>
                </a:cxn>
                <a:cxn ang="0">
                  <a:pos x="connsiteX5454" y="connsiteY5454"/>
                </a:cxn>
                <a:cxn ang="0">
                  <a:pos x="connsiteX5455" y="connsiteY5455"/>
                </a:cxn>
                <a:cxn ang="0">
                  <a:pos x="connsiteX5456" y="connsiteY5456"/>
                </a:cxn>
                <a:cxn ang="0">
                  <a:pos x="connsiteX5457" y="connsiteY5457"/>
                </a:cxn>
                <a:cxn ang="0">
                  <a:pos x="connsiteX5458" y="connsiteY5458"/>
                </a:cxn>
                <a:cxn ang="0">
                  <a:pos x="connsiteX5459" y="connsiteY5459"/>
                </a:cxn>
                <a:cxn ang="0">
                  <a:pos x="connsiteX5460" y="connsiteY5460"/>
                </a:cxn>
                <a:cxn ang="0">
                  <a:pos x="connsiteX5461" y="connsiteY5461"/>
                </a:cxn>
                <a:cxn ang="0">
                  <a:pos x="connsiteX5462" y="connsiteY5462"/>
                </a:cxn>
                <a:cxn ang="0">
                  <a:pos x="connsiteX5463" y="connsiteY5463"/>
                </a:cxn>
                <a:cxn ang="0">
                  <a:pos x="connsiteX5464" y="connsiteY5464"/>
                </a:cxn>
                <a:cxn ang="0">
                  <a:pos x="connsiteX5465" y="connsiteY5465"/>
                </a:cxn>
                <a:cxn ang="0">
                  <a:pos x="connsiteX5466" y="connsiteY5466"/>
                </a:cxn>
                <a:cxn ang="0">
                  <a:pos x="connsiteX5467" y="connsiteY5467"/>
                </a:cxn>
                <a:cxn ang="0">
                  <a:pos x="connsiteX5468" y="connsiteY5468"/>
                </a:cxn>
                <a:cxn ang="0">
                  <a:pos x="connsiteX5469" y="connsiteY5469"/>
                </a:cxn>
                <a:cxn ang="0">
                  <a:pos x="connsiteX5470" y="connsiteY5470"/>
                </a:cxn>
                <a:cxn ang="0">
                  <a:pos x="connsiteX5471" y="connsiteY5471"/>
                </a:cxn>
                <a:cxn ang="0">
                  <a:pos x="connsiteX5472" y="connsiteY5472"/>
                </a:cxn>
                <a:cxn ang="0">
                  <a:pos x="connsiteX5473" y="connsiteY5473"/>
                </a:cxn>
                <a:cxn ang="0">
                  <a:pos x="connsiteX5474" y="connsiteY5474"/>
                </a:cxn>
                <a:cxn ang="0">
                  <a:pos x="connsiteX5475" y="connsiteY5475"/>
                </a:cxn>
                <a:cxn ang="0">
                  <a:pos x="connsiteX5476" y="connsiteY5476"/>
                </a:cxn>
                <a:cxn ang="0">
                  <a:pos x="connsiteX5477" y="connsiteY5477"/>
                </a:cxn>
                <a:cxn ang="0">
                  <a:pos x="connsiteX5478" y="connsiteY5478"/>
                </a:cxn>
                <a:cxn ang="0">
                  <a:pos x="connsiteX5479" y="connsiteY5479"/>
                </a:cxn>
                <a:cxn ang="0">
                  <a:pos x="connsiteX5480" y="connsiteY5480"/>
                </a:cxn>
                <a:cxn ang="0">
                  <a:pos x="connsiteX5481" y="connsiteY5481"/>
                </a:cxn>
                <a:cxn ang="0">
                  <a:pos x="connsiteX5482" y="connsiteY5482"/>
                </a:cxn>
                <a:cxn ang="0">
                  <a:pos x="connsiteX5483" y="connsiteY5483"/>
                </a:cxn>
                <a:cxn ang="0">
                  <a:pos x="connsiteX5484" y="connsiteY5484"/>
                </a:cxn>
                <a:cxn ang="0">
                  <a:pos x="connsiteX5485" y="connsiteY5485"/>
                </a:cxn>
                <a:cxn ang="0">
                  <a:pos x="connsiteX5486" y="connsiteY5486"/>
                </a:cxn>
                <a:cxn ang="0">
                  <a:pos x="connsiteX5487" y="connsiteY5487"/>
                </a:cxn>
                <a:cxn ang="0">
                  <a:pos x="connsiteX5488" y="connsiteY5488"/>
                </a:cxn>
                <a:cxn ang="0">
                  <a:pos x="connsiteX5489" y="connsiteY5489"/>
                </a:cxn>
                <a:cxn ang="0">
                  <a:pos x="connsiteX5490" y="connsiteY5490"/>
                </a:cxn>
                <a:cxn ang="0">
                  <a:pos x="connsiteX5491" y="connsiteY5491"/>
                </a:cxn>
                <a:cxn ang="0">
                  <a:pos x="connsiteX5492" y="connsiteY5492"/>
                </a:cxn>
                <a:cxn ang="0">
                  <a:pos x="connsiteX5493" y="connsiteY5493"/>
                </a:cxn>
                <a:cxn ang="0">
                  <a:pos x="connsiteX5494" y="connsiteY5494"/>
                </a:cxn>
                <a:cxn ang="0">
                  <a:pos x="connsiteX5495" y="connsiteY5495"/>
                </a:cxn>
                <a:cxn ang="0">
                  <a:pos x="connsiteX5496" y="connsiteY5496"/>
                </a:cxn>
                <a:cxn ang="0">
                  <a:pos x="connsiteX5497" y="connsiteY5497"/>
                </a:cxn>
                <a:cxn ang="0">
                  <a:pos x="connsiteX5498" y="connsiteY5498"/>
                </a:cxn>
                <a:cxn ang="0">
                  <a:pos x="connsiteX5499" y="connsiteY5499"/>
                </a:cxn>
                <a:cxn ang="0">
                  <a:pos x="connsiteX5500" y="connsiteY5500"/>
                </a:cxn>
                <a:cxn ang="0">
                  <a:pos x="connsiteX5501" y="connsiteY5501"/>
                </a:cxn>
                <a:cxn ang="0">
                  <a:pos x="connsiteX5502" y="connsiteY5502"/>
                </a:cxn>
                <a:cxn ang="0">
                  <a:pos x="connsiteX5503" y="connsiteY5503"/>
                </a:cxn>
                <a:cxn ang="0">
                  <a:pos x="connsiteX5504" y="connsiteY5504"/>
                </a:cxn>
                <a:cxn ang="0">
                  <a:pos x="connsiteX5505" y="connsiteY5505"/>
                </a:cxn>
                <a:cxn ang="0">
                  <a:pos x="connsiteX5506" y="connsiteY5506"/>
                </a:cxn>
                <a:cxn ang="0">
                  <a:pos x="connsiteX5507" y="connsiteY5507"/>
                </a:cxn>
                <a:cxn ang="0">
                  <a:pos x="connsiteX5508" y="connsiteY5508"/>
                </a:cxn>
                <a:cxn ang="0">
                  <a:pos x="connsiteX5509" y="connsiteY5509"/>
                </a:cxn>
                <a:cxn ang="0">
                  <a:pos x="connsiteX5510" y="connsiteY5510"/>
                </a:cxn>
                <a:cxn ang="0">
                  <a:pos x="connsiteX5511" y="connsiteY5511"/>
                </a:cxn>
                <a:cxn ang="0">
                  <a:pos x="connsiteX5512" y="connsiteY5512"/>
                </a:cxn>
                <a:cxn ang="0">
                  <a:pos x="connsiteX5513" y="connsiteY5513"/>
                </a:cxn>
                <a:cxn ang="0">
                  <a:pos x="connsiteX5514" y="connsiteY5514"/>
                </a:cxn>
                <a:cxn ang="0">
                  <a:pos x="connsiteX5515" y="connsiteY5515"/>
                </a:cxn>
                <a:cxn ang="0">
                  <a:pos x="connsiteX5516" y="connsiteY5516"/>
                </a:cxn>
                <a:cxn ang="0">
                  <a:pos x="connsiteX5517" y="connsiteY5517"/>
                </a:cxn>
                <a:cxn ang="0">
                  <a:pos x="connsiteX5518" y="connsiteY5518"/>
                </a:cxn>
                <a:cxn ang="0">
                  <a:pos x="connsiteX5519" y="connsiteY5519"/>
                </a:cxn>
                <a:cxn ang="0">
                  <a:pos x="connsiteX5520" y="connsiteY5520"/>
                </a:cxn>
                <a:cxn ang="0">
                  <a:pos x="connsiteX5521" y="connsiteY5521"/>
                </a:cxn>
                <a:cxn ang="0">
                  <a:pos x="connsiteX5522" y="connsiteY5522"/>
                </a:cxn>
                <a:cxn ang="0">
                  <a:pos x="connsiteX5523" y="connsiteY5523"/>
                </a:cxn>
                <a:cxn ang="0">
                  <a:pos x="connsiteX5524" y="connsiteY5524"/>
                </a:cxn>
                <a:cxn ang="0">
                  <a:pos x="connsiteX5525" y="connsiteY5525"/>
                </a:cxn>
                <a:cxn ang="0">
                  <a:pos x="connsiteX5526" y="connsiteY5526"/>
                </a:cxn>
                <a:cxn ang="0">
                  <a:pos x="connsiteX5527" y="connsiteY5527"/>
                </a:cxn>
                <a:cxn ang="0">
                  <a:pos x="connsiteX5528" y="connsiteY5528"/>
                </a:cxn>
                <a:cxn ang="0">
                  <a:pos x="connsiteX5529" y="connsiteY5529"/>
                </a:cxn>
                <a:cxn ang="0">
                  <a:pos x="connsiteX5530" y="connsiteY5530"/>
                </a:cxn>
                <a:cxn ang="0">
                  <a:pos x="connsiteX5531" y="connsiteY5531"/>
                </a:cxn>
                <a:cxn ang="0">
                  <a:pos x="connsiteX5532" y="connsiteY5532"/>
                </a:cxn>
                <a:cxn ang="0">
                  <a:pos x="connsiteX5533" y="connsiteY5533"/>
                </a:cxn>
                <a:cxn ang="0">
                  <a:pos x="connsiteX5534" y="connsiteY5534"/>
                </a:cxn>
                <a:cxn ang="0">
                  <a:pos x="connsiteX5535" y="connsiteY5535"/>
                </a:cxn>
                <a:cxn ang="0">
                  <a:pos x="connsiteX5536" y="connsiteY5536"/>
                </a:cxn>
                <a:cxn ang="0">
                  <a:pos x="connsiteX5537" y="connsiteY5537"/>
                </a:cxn>
                <a:cxn ang="0">
                  <a:pos x="connsiteX5538" y="connsiteY5538"/>
                </a:cxn>
                <a:cxn ang="0">
                  <a:pos x="connsiteX5539" y="connsiteY5539"/>
                </a:cxn>
                <a:cxn ang="0">
                  <a:pos x="connsiteX5540" y="connsiteY5540"/>
                </a:cxn>
                <a:cxn ang="0">
                  <a:pos x="connsiteX5541" y="connsiteY5541"/>
                </a:cxn>
                <a:cxn ang="0">
                  <a:pos x="connsiteX5542" y="connsiteY5542"/>
                </a:cxn>
                <a:cxn ang="0">
                  <a:pos x="connsiteX5543" y="connsiteY5543"/>
                </a:cxn>
                <a:cxn ang="0">
                  <a:pos x="connsiteX5544" y="connsiteY5544"/>
                </a:cxn>
                <a:cxn ang="0">
                  <a:pos x="connsiteX5545" y="connsiteY5545"/>
                </a:cxn>
                <a:cxn ang="0">
                  <a:pos x="connsiteX5546" y="connsiteY5546"/>
                </a:cxn>
                <a:cxn ang="0">
                  <a:pos x="connsiteX5547" y="connsiteY5547"/>
                </a:cxn>
                <a:cxn ang="0">
                  <a:pos x="connsiteX5548" y="connsiteY5548"/>
                </a:cxn>
                <a:cxn ang="0">
                  <a:pos x="connsiteX5549" y="connsiteY5549"/>
                </a:cxn>
                <a:cxn ang="0">
                  <a:pos x="connsiteX5550" y="connsiteY5550"/>
                </a:cxn>
                <a:cxn ang="0">
                  <a:pos x="connsiteX5551" y="connsiteY5551"/>
                </a:cxn>
                <a:cxn ang="0">
                  <a:pos x="connsiteX5552" y="connsiteY5552"/>
                </a:cxn>
                <a:cxn ang="0">
                  <a:pos x="connsiteX5553" y="connsiteY5553"/>
                </a:cxn>
                <a:cxn ang="0">
                  <a:pos x="connsiteX5554" y="connsiteY5554"/>
                </a:cxn>
                <a:cxn ang="0">
                  <a:pos x="connsiteX5555" y="connsiteY5555"/>
                </a:cxn>
                <a:cxn ang="0">
                  <a:pos x="connsiteX5556" y="connsiteY5556"/>
                </a:cxn>
                <a:cxn ang="0">
                  <a:pos x="connsiteX5557" y="connsiteY5557"/>
                </a:cxn>
                <a:cxn ang="0">
                  <a:pos x="connsiteX5558" y="connsiteY5558"/>
                </a:cxn>
                <a:cxn ang="0">
                  <a:pos x="connsiteX5559" y="connsiteY5559"/>
                </a:cxn>
                <a:cxn ang="0">
                  <a:pos x="connsiteX5560" y="connsiteY5560"/>
                </a:cxn>
                <a:cxn ang="0">
                  <a:pos x="connsiteX5561" y="connsiteY5561"/>
                </a:cxn>
                <a:cxn ang="0">
                  <a:pos x="connsiteX5562" y="connsiteY5562"/>
                </a:cxn>
                <a:cxn ang="0">
                  <a:pos x="connsiteX5563" y="connsiteY5563"/>
                </a:cxn>
                <a:cxn ang="0">
                  <a:pos x="connsiteX5564" y="connsiteY5564"/>
                </a:cxn>
                <a:cxn ang="0">
                  <a:pos x="connsiteX5565" y="connsiteY5565"/>
                </a:cxn>
                <a:cxn ang="0">
                  <a:pos x="connsiteX5566" y="connsiteY5566"/>
                </a:cxn>
                <a:cxn ang="0">
                  <a:pos x="connsiteX5567" y="connsiteY5567"/>
                </a:cxn>
                <a:cxn ang="0">
                  <a:pos x="connsiteX5568" y="connsiteY5568"/>
                </a:cxn>
                <a:cxn ang="0">
                  <a:pos x="connsiteX5569" y="connsiteY5569"/>
                </a:cxn>
                <a:cxn ang="0">
                  <a:pos x="connsiteX5570" y="connsiteY5570"/>
                </a:cxn>
                <a:cxn ang="0">
                  <a:pos x="connsiteX5571" y="connsiteY5571"/>
                </a:cxn>
                <a:cxn ang="0">
                  <a:pos x="connsiteX5572" y="connsiteY5572"/>
                </a:cxn>
                <a:cxn ang="0">
                  <a:pos x="connsiteX5573" y="connsiteY5573"/>
                </a:cxn>
                <a:cxn ang="0">
                  <a:pos x="connsiteX5574" y="connsiteY5574"/>
                </a:cxn>
                <a:cxn ang="0">
                  <a:pos x="connsiteX5575" y="connsiteY5575"/>
                </a:cxn>
                <a:cxn ang="0">
                  <a:pos x="connsiteX5576" y="connsiteY5576"/>
                </a:cxn>
                <a:cxn ang="0">
                  <a:pos x="connsiteX5577" y="connsiteY5577"/>
                </a:cxn>
                <a:cxn ang="0">
                  <a:pos x="connsiteX5578" y="connsiteY5578"/>
                </a:cxn>
                <a:cxn ang="0">
                  <a:pos x="connsiteX5579" y="connsiteY5579"/>
                </a:cxn>
                <a:cxn ang="0">
                  <a:pos x="connsiteX5580" y="connsiteY5580"/>
                </a:cxn>
                <a:cxn ang="0">
                  <a:pos x="connsiteX5581" y="connsiteY5581"/>
                </a:cxn>
                <a:cxn ang="0">
                  <a:pos x="connsiteX5582" y="connsiteY5582"/>
                </a:cxn>
                <a:cxn ang="0">
                  <a:pos x="connsiteX5583" y="connsiteY5583"/>
                </a:cxn>
                <a:cxn ang="0">
                  <a:pos x="connsiteX5584" y="connsiteY5584"/>
                </a:cxn>
                <a:cxn ang="0">
                  <a:pos x="connsiteX5585" y="connsiteY5585"/>
                </a:cxn>
                <a:cxn ang="0">
                  <a:pos x="connsiteX5586" y="connsiteY5586"/>
                </a:cxn>
                <a:cxn ang="0">
                  <a:pos x="connsiteX5587" y="connsiteY5587"/>
                </a:cxn>
                <a:cxn ang="0">
                  <a:pos x="connsiteX5588" y="connsiteY5588"/>
                </a:cxn>
                <a:cxn ang="0">
                  <a:pos x="connsiteX5589" y="connsiteY5589"/>
                </a:cxn>
                <a:cxn ang="0">
                  <a:pos x="connsiteX5590" y="connsiteY5590"/>
                </a:cxn>
                <a:cxn ang="0">
                  <a:pos x="connsiteX5591" y="connsiteY5591"/>
                </a:cxn>
                <a:cxn ang="0">
                  <a:pos x="connsiteX5592" y="connsiteY5592"/>
                </a:cxn>
                <a:cxn ang="0">
                  <a:pos x="connsiteX5593" y="connsiteY5593"/>
                </a:cxn>
                <a:cxn ang="0">
                  <a:pos x="connsiteX5594" y="connsiteY5594"/>
                </a:cxn>
                <a:cxn ang="0">
                  <a:pos x="connsiteX5595" y="connsiteY5595"/>
                </a:cxn>
                <a:cxn ang="0">
                  <a:pos x="connsiteX5596" y="connsiteY5596"/>
                </a:cxn>
                <a:cxn ang="0">
                  <a:pos x="connsiteX5597" y="connsiteY5597"/>
                </a:cxn>
                <a:cxn ang="0">
                  <a:pos x="connsiteX5598" y="connsiteY5598"/>
                </a:cxn>
                <a:cxn ang="0">
                  <a:pos x="connsiteX5599" y="connsiteY5599"/>
                </a:cxn>
                <a:cxn ang="0">
                  <a:pos x="connsiteX5600" y="connsiteY5600"/>
                </a:cxn>
                <a:cxn ang="0">
                  <a:pos x="connsiteX5601" y="connsiteY5601"/>
                </a:cxn>
                <a:cxn ang="0">
                  <a:pos x="connsiteX5602" y="connsiteY5602"/>
                </a:cxn>
                <a:cxn ang="0">
                  <a:pos x="connsiteX5603" y="connsiteY5603"/>
                </a:cxn>
                <a:cxn ang="0">
                  <a:pos x="connsiteX5604" y="connsiteY5604"/>
                </a:cxn>
                <a:cxn ang="0">
                  <a:pos x="connsiteX5605" y="connsiteY5605"/>
                </a:cxn>
                <a:cxn ang="0">
                  <a:pos x="connsiteX5606" y="connsiteY5606"/>
                </a:cxn>
                <a:cxn ang="0">
                  <a:pos x="connsiteX5607" y="connsiteY5607"/>
                </a:cxn>
                <a:cxn ang="0">
                  <a:pos x="connsiteX5608" y="connsiteY5608"/>
                </a:cxn>
                <a:cxn ang="0">
                  <a:pos x="connsiteX5609" y="connsiteY5609"/>
                </a:cxn>
                <a:cxn ang="0">
                  <a:pos x="connsiteX5610" y="connsiteY5610"/>
                </a:cxn>
                <a:cxn ang="0">
                  <a:pos x="connsiteX5611" y="connsiteY5611"/>
                </a:cxn>
                <a:cxn ang="0">
                  <a:pos x="connsiteX5612" y="connsiteY5612"/>
                </a:cxn>
                <a:cxn ang="0">
                  <a:pos x="connsiteX5613" y="connsiteY5613"/>
                </a:cxn>
                <a:cxn ang="0">
                  <a:pos x="connsiteX5614" y="connsiteY5614"/>
                </a:cxn>
                <a:cxn ang="0">
                  <a:pos x="connsiteX5615" y="connsiteY5615"/>
                </a:cxn>
                <a:cxn ang="0">
                  <a:pos x="connsiteX5616" y="connsiteY5616"/>
                </a:cxn>
                <a:cxn ang="0">
                  <a:pos x="connsiteX5617" y="connsiteY5617"/>
                </a:cxn>
                <a:cxn ang="0">
                  <a:pos x="connsiteX5618" y="connsiteY5618"/>
                </a:cxn>
                <a:cxn ang="0">
                  <a:pos x="connsiteX5619" y="connsiteY5619"/>
                </a:cxn>
                <a:cxn ang="0">
                  <a:pos x="connsiteX5620" y="connsiteY5620"/>
                </a:cxn>
                <a:cxn ang="0">
                  <a:pos x="connsiteX5621" y="connsiteY5621"/>
                </a:cxn>
                <a:cxn ang="0">
                  <a:pos x="connsiteX5622" y="connsiteY5622"/>
                </a:cxn>
                <a:cxn ang="0">
                  <a:pos x="connsiteX5623" y="connsiteY5623"/>
                </a:cxn>
                <a:cxn ang="0">
                  <a:pos x="connsiteX5624" y="connsiteY5624"/>
                </a:cxn>
                <a:cxn ang="0">
                  <a:pos x="connsiteX5625" y="connsiteY5625"/>
                </a:cxn>
                <a:cxn ang="0">
                  <a:pos x="connsiteX5626" y="connsiteY5626"/>
                </a:cxn>
                <a:cxn ang="0">
                  <a:pos x="connsiteX5627" y="connsiteY5627"/>
                </a:cxn>
                <a:cxn ang="0">
                  <a:pos x="connsiteX5628" y="connsiteY5628"/>
                </a:cxn>
                <a:cxn ang="0">
                  <a:pos x="connsiteX5629" y="connsiteY5629"/>
                </a:cxn>
                <a:cxn ang="0">
                  <a:pos x="connsiteX5630" y="connsiteY5630"/>
                </a:cxn>
                <a:cxn ang="0">
                  <a:pos x="connsiteX5631" y="connsiteY5631"/>
                </a:cxn>
                <a:cxn ang="0">
                  <a:pos x="connsiteX5632" y="connsiteY5632"/>
                </a:cxn>
                <a:cxn ang="0">
                  <a:pos x="connsiteX5633" y="connsiteY5633"/>
                </a:cxn>
                <a:cxn ang="0">
                  <a:pos x="connsiteX5634" y="connsiteY5634"/>
                </a:cxn>
                <a:cxn ang="0">
                  <a:pos x="connsiteX5635" y="connsiteY5635"/>
                </a:cxn>
                <a:cxn ang="0">
                  <a:pos x="connsiteX5636" y="connsiteY5636"/>
                </a:cxn>
                <a:cxn ang="0">
                  <a:pos x="connsiteX5637" y="connsiteY5637"/>
                </a:cxn>
                <a:cxn ang="0">
                  <a:pos x="connsiteX5638" y="connsiteY5638"/>
                </a:cxn>
                <a:cxn ang="0">
                  <a:pos x="connsiteX5639" y="connsiteY5639"/>
                </a:cxn>
                <a:cxn ang="0">
                  <a:pos x="connsiteX5640" y="connsiteY5640"/>
                </a:cxn>
                <a:cxn ang="0">
                  <a:pos x="connsiteX5641" y="connsiteY5641"/>
                </a:cxn>
                <a:cxn ang="0">
                  <a:pos x="connsiteX5642" y="connsiteY5642"/>
                </a:cxn>
                <a:cxn ang="0">
                  <a:pos x="connsiteX5643" y="connsiteY5643"/>
                </a:cxn>
                <a:cxn ang="0">
                  <a:pos x="connsiteX5644" y="connsiteY5644"/>
                </a:cxn>
                <a:cxn ang="0">
                  <a:pos x="connsiteX5645" y="connsiteY5645"/>
                </a:cxn>
                <a:cxn ang="0">
                  <a:pos x="connsiteX5646" y="connsiteY5646"/>
                </a:cxn>
                <a:cxn ang="0">
                  <a:pos x="connsiteX5647" y="connsiteY5647"/>
                </a:cxn>
                <a:cxn ang="0">
                  <a:pos x="connsiteX5648" y="connsiteY5648"/>
                </a:cxn>
                <a:cxn ang="0">
                  <a:pos x="connsiteX5649" y="connsiteY5649"/>
                </a:cxn>
                <a:cxn ang="0">
                  <a:pos x="connsiteX5650" y="connsiteY5650"/>
                </a:cxn>
                <a:cxn ang="0">
                  <a:pos x="connsiteX5651" y="connsiteY5651"/>
                </a:cxn>
                <a:cxn ang="0">
                  <a:pos x="connsiteX5652" y="connsiteY5652"/>
                </a:cxn>
                <a:cxn ang="0">
                  <a:pos x="connsiteX5653" y="connsiteY5653"/>
                </a:cxn>
                <a:cxn ang="0">
                  <a:pos x="connsiteX5654" y="connsiteY5654"/>
                </a:cxn>
                <a:cxn ang="0">
                  <a:pos x="connsiteX5655" y="connsiteY5655"/>
                </a:cxn>
                <a:cxn ang="0">
                  <a:pos x="connsiteX5656" y="connsiteY5656"/>
                </a:cxn>
                <a:cxn ang="0">
                  <a:pos x="connsiteX5657" y="connsiteY5657"/>
                </a:cxn>
                <a:cxn ang="0">
                  <a:pos x="connsiteX5658" y="connsiteY5658"/>
                </a:cxn>
                <a:cxn ang="0">
                  <a:pos x="connsiteX5659" y="connsiteY5659"/>
                </a:cxn>
                <a:cxn ang="0">
                  <a:pos x="connsiteX5660" y="connsiteY5660"/>
                </a:cxn>
                <a:cxn ang="0">
                  <a:pos x="connsiteX5661" y="connsiteY5661"/>
                </a:cxn>
                <a:cxn ang="0">
                  <a:pos x="connsiteX5662" y="connsiteY5662"/>
                </a:cxn>
                <a:cxn ang="0">
                  <a:pos x="connsiteX5663" y="connsiteY5663"/>
                </a:cxn>
                <a:cxn ang="0">
                  <a:pos x="connsiteX5664" y="connsiteY5664"/>
                </a:cxn>
                <a:cxn ang="0">
                  <a:pos x="connsiteX5665" y="connsiteY5665"/>
                </a:cxn>
                <a:cxn ang="0">
                  <a:pos x="connsiteX5666" y="connsiteY5666"/>
                </a:cxn>
                <a:cxn ang="0">
                  <a:pos x="connsiteX5667" y="connsiteY5667"/>
                </a:cxn>
                <a:cxn ang="0">
                  <a:pos x="connsiteX5668" y="connsiteY5668"/>
                </a:cxn>
                <a:cxn ang="0">
                  <a:pos x="connsiteX5669" y="connsiteY5669"/>
                </a:cxn>
                <a:cxn ang="0">
                  <a:pos x="connsiteX5670" y="connsiteY5670"/>
                </a:cxn>
                <a:cxn ang="0">
                  <a:pos x="connsiteX5671" y="connsiteY5671"/>
                </a:cxn>
                <a:cxn ang="0">
                  <a:pos x="connsiteX5672" y="connsiteY5672"/>
                </a:cxn>
                <a:cxn ang="0">
                  <a:pos x="connsiteX5673" y="connsiteY5673"/>
                </a:cxn>
                <a:cxn ang="0">
                  <a:pos x="connsiteX5674" y="connsiteY5674"/>
                </a:cxn>
                <a:cxn ang="0">
                  <a:pos x="connsiteX5675" y="connsiteY5675"/>
                </a:cxn>
                <a:cxn ang="0">
                  <a:pos x="connsiteX5676" y="connsiteY5676"/>
                </a:cxn>
                <a:cxn ang="0">
                  <a:pos x="connsiteX5677" y="connsiteY5677"/>
                </a:cxn>
                <a:cxn ang="0">
                  <a:pos x="connsiteX5678" y="connsiteY5678"/>
                </a:cxn>
                <a:cxn ang="0">
                  <a:pos x="connsiteX5679" y="connsiteY5679"/>
                </a:cxn>
                <a:cxn ang="0">
                  <a:pos x="connsiteX5680" y="connsiteY5680"/>
                </a:cxn>
                <a:cxn ang="0">
                  <a:pos x="connsiteX5681" y="connsiteY5681"/>
                </a:cxn>
                <a:cxn ang="0">
                  <a:pos x="connsiteX5682" y="connsiteY5682"/>
                </a:cxn>
                <a:cxn ang="0">
                  <a:pos x="connsiteX5683" y="connsiteY5683"/>
                </a:cxn>
                <a:cxn ang="0">
                  <a:pos x="connsiteX5684" y="connsiteY5684"/>
                </a:cxn>
                <a:cxn ang="0">
                  <a:pos x="connsiteX5685" y="connsiteY5685"/>
                </a:cxn>
                <a:cxn ang="0">
                  <a:pos x="connsiteX5686" y="connsiteY5686"/>
                </a:cxn>
                <a:cxn ang="0">
                  <a:pos x="connsiteX5687" y="connsiteY5687"/>
                </a:cxn>
                <a:cxn ang="0">
                  <a:pos x="connsiteX5688" y="connsiteY5688"/>
                </a:cxn>
                <a:cxn ang="0">
                  <a:pos x="connsiteX5689" y="connsiteY5689"/>
                </a:cxn>
                <a:cxn ang="0">
                  <a:pos x="connsiteX5690" y="connsiteY5690"/>
                </a:cxn>
                <a:cxn ang="0">
                  <a:pos x="connsiteX5691" y="connsiteY5691"/>
                </a:cxn>
                <a:cxn ang="0">
                  <a:pos x="connsiteX5692" y="connsiteY5692"/>
                </a:cxn>
                <a:cxn ang="0">
                  <a:pos x="connsiteX5693" y="connsiteY5693"/>
                </a:cxn>
                <a:cxn ang="0">
                  <a:pos x="connsiteX5694" y="connsiteY5694"/>
                </a:cxn>
                <a:cxn ang="0">
                  <a:pos x="connsiteX5695" y="connsiteY5695"/>
                </a:cxn>
                <a:cxn ang="0">
                  <a:pos x="connsiteX5696" y="connsiteY5696"/>
                </a:cxn>
                <a:cxn ang="0">
                  <a:pos x="connsiteX5697" y="connsiteY5697"/>
                </a:cxn>
                <a:cxn ang="0">
                  <a:pos x="connsiteX5698" y="connsiteY5698"/>
                </a:cxn>
                <a:cxn ang="0">
                  <a:pos x="connsiteX5699" y="connsiteY5699"/>
                </a:cxn>
                <a:cxn ang="0">
                  <a:pos x="connsiteX5700" y="connsiteY5700"/>
                </a:cxn>
                <a:cxn ang="0">
                  <a:pos x="connsiteX5701" y="connsiteY5701"/>
                </a:cxn>
                <a:cxn ang="0">
                  <a:pos x="connsiteX5702" y="connsiteY5702"/>
                </a:cxn>
                <a:cxn ang="0">
                  <a:pos x="connsiteX5703" y="connsiteY5703"/>
                </a:cxn>
                <a:cxn ang="0">
                  <a:pos x="connsiteX5704" y="connsiteY5704"/>
                </a:cxn>
                <a:cxn ang="0">
                  <a:pos x="connsiteX5705" y="connsiteY5705"/>
                </a:cxn>
                <a:cxn ang="0">
                  <a:pos x="connsiteX5706" y="connsiteY5706"/>
                </a:cxn>
                <a:cxn ang="0">
                  <a:pos x="connsiteX5707" y="connsiteY5707"/>
                </a:cxn>
                <a:cxn ang="0">
                  <a:pos x="connsiteX5708" y="connsiteY5708"/>
                </a:cxn>
                <a:cxn ang="0">
                  <a:pos x="connsiteX5709" y="connsiteY5709"/>
                </a:cxn>
                <a:cxn ang="0">
                  <a:pos x="connsiteX5710" y="connsiteY5710"/>
                </a:cxn>
                <a:cxn ang="0">
                  <a:pos x="connsiteX5711" y="connsiteY5711"/>
                </a:cxn>
                <a:cxn ang="0">
                  <a:pos x="connsiteX5712" y="connsiteY5712"/>
                </a:cxn>
                <a:cxn ang="0">
                  <a:pos x="connsiteX5713" y="connsiteY5713"/>
                </a:cxn>
                <a:cxn ang="0">
                  <a:pos x="connsiteX5714" y="connsiteY5714"/>
                </a:cxn>
                <a:cxn ang="0">
                  <a:pos x="connsiteX5715" y="connsiteY5715"/>
                </a:cxn>
                <a:cxn ang="0">
                  <a:pos x="connsiteX5716" y="connsiteY5716"/>
                </a:cxn>
                <a:cxn ang="0">
                  <a:pos x="connsiteX5717" y="connsiteY5717"/>
                </a:cxn>
                <a:cxn ang="0">
                  <a:pos x="connsiteX5718" y="connsiteY5718"/>
                </a:cxn>
                <a:cxn ang="0">
                  <a:pos x="connsiteX5719" y="connsiteY5719"/>
                </a:cxn>
                <a:cxn ang="0">
                  <a:pos x="connsiteX5720" y="connsiteY5720"/>
                </a:cxn>
                <a:cxn ang="0">
                  <a:pos x="connsiteX5721" y="connsiteY5721"/>
                </a:cxn>
                <a:cxn ang="0">
                  <a:pos x="connsiteX5722" y="connsiteY5722"/>
                </a:cxn>
                <a:cxn ang="0">
                  <a:pos x="connsiteX5723" y="connsiteY5723"/>
                </a:cxn>
                <a:cxn ang="0">
                  <a:pos x="connsiteX5724" y="connsiteY5724"/>
                </a:cxn>
                <a:cxn ang="0">
                  <a:pos x="connsiteX5725" y="connsiteY5725"/>
                </a:cxn>
                <a:cxn ang="0">
                  <a:pos x="connsiteX5726" y="connsiteY5726"/>
                </a:cxn>
                <a:cxn ang="0">
                  <a:pos x="connsiteX5727" y="connsiteY5727"/>
                </a:cxn>
                <a:cxn ang="0">
                  <a:pos x="connsiteX5728" y="connsiteY5728"/>
                </a:cxn>
                <a:cxn ang="0">
                  <a:pos x="connsiteX5729" y="connsiteY5729"/>
                </a:cxn>
                <a:cxn ang="0">
                  <a:pos x="connsiteX5730" y="connsiteY5730"/>
                </a:cxn>
                <a:cxn ang="0">
                  <a:pos x="connsiteX5731" y="connsiteY5731"/>
                </a:cxn>
                <a:cxn ang="0">
                  <a:pos x="connsiteX5732" y="connsiteY5732"/>
                </a:cxn>
                <a:cxn ang="0">
                  <a:pos x="connsiteX5733" y="connsiteY5733"/>
                </a:cxn>
                <a:cxn ang="0">
                  <a:pos x="connsiteX5734" y="connsiteY5734"/>
                </a:cxn>
                <a:cxn ang="0">
                  <a:pos x="connsiteX5735" y="connsiteY5735"/>
                </a:cxn>
                <a:cxn ang="0">
                  <a:pos x="connsiteX5736" y="connsiteY5736"/>
                </a:cxn>
                <a:cxn ang="0">
                  <a:pos x="connsiteX5737" y="connsiteY5737"/>
                </a:cxn>
                <a:cxn ang="0">
                  <a:pos x="connsiteX5738" y="connsiteY5738"/>
                </a:cxn>
                <a:cxn ang="0">
                  <a:pos x="connsiteX5739" y="connsiteY5739"/>
                </a:cxn>
                <a:cxn ang="0">
                  <a:pos x="connsiteX5740" y="connsiteY5740"/>
                </a:cxn>
                <a:cxn ang="0">
                  <a:pos x="connsiteX5741" y="connsiteY5741"/>
                </a:cxn>
                <a:cxn ang="0">
                  <a:pos x="connsiteX5742" y="connsiteY5742"/>
                </a:cxn>
                <a:cxn ang="0">
                  <a:pos x="connsiteX5743" y="connsiteY5743"/>
                </a:cxn>
                <a:cxn ang="0">
                  <a:pos x="connsiteX5744" y="connsiteY5744"/>
                </a:cxn>
                <a:cxn ang="0">
                  <a:pos x="connsiteX5745" y="connsiteY5745"/>
                </a:cxn>
                <a:cxn ang="0">
                  <a:pos x="connsiteX5746" y="connsiteY5746"/>
                </a:cxn>
                <a:cxn ang="0">
                  <a:pos x="connsiteX5747" y="connsiteY5747"/>
                </a:cxn>
                <a:cxn ang="0">
                  <a:pos x="connsiteX5748" y="connsiteY5748"/>
                </a:cxn>
                <a:cxn ang="0">
                  <a:pos x="connsiteX5749" y="connsiteY5749"/>
                </a:cxn>
                <a:cxn ang="0">
                  <a:pos x="connsiteX5750" y="connsiteY5750"/>
                </a:cxn>
                <a:cxn ang="0">
                  <a:pos x="connsiteX5751" y="connsiteY5751"/>
                </a:cxn>
                <a:cxn ang="0">
                  <a:pos x="connsiteX5752" y="connsiteY5752"/>
                </a:cxn>
                <a:cxn ang="0">
                  <a:pos x="connsiteX5753" y="connsiteY5753"/>
                </a:cxn>
                <a:cxn ang="0">
                  <a:pos x="connsiteX5754" y="connsiteY5754"/>
                </a:cxn>
                <a:cxn ang="0">
                  <a:pos x="connsiteX5755" y="connsiteY5755"/>
                </a:cxn>
                <a:cxn ang="0">
                  <a:pos x="connsiteX5756" y="connsiteY5756"/>
                </a:cxn>
                <a:cxn ang="0">
                  <a:pos x="connsiteX5757" y="connsiteY5757"/>
                </a:cxn>
                <a:cxn ang="0">
                  <a:pos x="connsiteX5758" y="connsiteY5758"/>
                </a:cxn>
                <a:cxn ang="0">
                  <a:pos x="connsiteX5759" y="connsiteY5759"/>
                </a:cxn>
                <a:cxn ang="0">
                  <a:pos x="connsiteX5760" y="connsiteY5760"/>
                </a:cxn>
                <a:cxn ang="0">
                  <a:pos x="connsiteX5761" y="connsiteY5761"/>
                </a:cxn>
                <a:cxn ang="0">
                  <a:pos x="connsiteX5762" y="connsiteY5762"/>
                </a:cxn>
                <a:cxn ang="0">
                  <a:pos x="connsiteX5763" y="connsiteY5763"/>
                </a:cxn>
                <a:cxn ang="0">
                  <a:pos x="connsiteX5764" y="connsiteY5764"/>
                </a:cxn>
                <a:cxn ang="0">
                  <a:pos x="connsiteX5765" y="connsiteY5765"/>
                </a:cxn>
                <a:cxn ang="0">
                  <a:pos x="connsiteX5766" y="connsiteY5766"/>
                </a:cxn>
                <a:cxn ang="0">
                  <a:pos x="connsiteX5767" y="connsiteY5767"/>
                </a:cxn>
                <a:cxn ang="0">
                  <a:pos x="connsiteX5768" y="connsiteY5768"/>
                </a:cxn>
                <a:cxn ang="0">
                  <a:pos x="connsiteX5769" y="connsiteY5769"/>
                </a:cxn>
                <a:cxn ang="0">
                  <a:pos x="connsiteX5770" y="connsiteY5770"/>
                </a:cxn>
                <a:cxn ang="0">
                  <a:pos x="connsiteX5771" y="connsiteY5771"/>
                </a:cxn>
                <a:cxn ang="0">
                  <a:pos x="connsiteX5772" y="connsiteY5772"/>
                </a:cxn>
                <a:cxn ang="0">
                  <a:pos x="connsiteX5773" y="connsiteY5773"/>
                </a:cxn>
                <a:cxn ang="0">
                  <a:pos x="connsiteX5774" y="connsiteY5774"/>
                </a:cxn>
                <a:cxn ang="0">
                  <a:pos x="connsiteX5775" y="connsiteY5775"/>
                </a:cxn>
                <a:cxn ang="0">
                  <a:pos x="connsiteX5776" y="connsiteY5776"/>
                </a:cxn>
                <a:cxn ang="0">
                  <a:pos x="connsiteX5777" y="connsiteY5777"/>
                </a:cxn>
                <a:cxn ang="0">
                  <a:pos x="connsiteX5778" y="connsiteY5778"/>
                </a:cxn>
                <a:cxn ang="0">
                  <a:pos x="connsiteX5779" y="connsiteY5779"/>
                </a:cxn>
                <a:cxn ang="0">
                  <a:pos x="connsiteX5780" y="connsiteY5780"/>
                </a:cxn>
                <a:cxn ang="0">
                  <a:pos x="connsiteX5781" y="connsiteY5781"/>
                </a:cxn>
                <a:cxn ang="0">
                  <a:pos x="connsiteX5782" y="connsiteY5782"/>
                </a:cxn>
                <a:cxn ang="0">
                  <a:pos x="connsiteX5783" y="connsiteY5783"/>
                </a:cxn>
                <a:cxn ang="0">
                  <a:pos x="connsiteX5784" y="connsiteY5784"/>
                </a:cxn>
                <a:cxn ang="0">
                  <a:pos x="connsiteX5785" y="connsiteY5785"/>
                </a:cxn>
                <a:cxn ang="0">
                  <a:pos x="connsiteX5786" y="connsiteY5786"/>
                </a:cxn>
                <a:cxn ang="0">
                  <a:pos x="connsiteX5787" y="connsiteY5787"/>
                </a:cxn>
                <a:cxn ang="0">
                  <a:pos x="connsiteX5788" y="connsiteY5788"/>
                </a:cxn>
                <a:cxn ang="0">
                  <a:pos x="connsiteX5789" y="connsiteY5789"/>
                </a:cxn>
                <a:cxn ang="0">
                  <a:pos x="connsiteX5790" y="connsiteY5790"/>
                </a:cxn>
                <a:cxn ang="0">
                  <a:pos x="connsiteX5791" y="connsiteY5791"/>
                </a:cxn>
                <a:cxn ang="0">
                  <a:pos x="connsiteX5792" y="connsiteY5792"/>
                </a:cxn>
                <a:cxn ang="0">
                  <a:pos x="connsiteX5793" y="connsiteY5793"/>
                </a:cxn>
                <a:cxn ang="0">
                  <a:pos x="connsiteX5794" y="connsiteY5794"/>
                </a:cxn>
                <a:cxn ang="0">
                  <a:pos x="connsiteX5795" y="connsiteY5795"/>
                </a:cxn>
                <a:cxn ang="0">
                  <a:pos x="connsiteX5796" y="connsiteY5796"/>
                </a:cxn>
                <a:cxn ang="0">
                  <a:pos x="connsiteX5797" y="connsiteY5797"/>
                </a:cxn>
                <a:cxn ang="0">
                  <a:pos x="connsiteX5798" y="connsiteY5798"/>
                </a:cxn>
                <a:cxn ang="0">
                  <a:pos x="connsiteX5799" y="connsiteY5799"/>
                </a:cxn>
                <a:cxn ang="0">
                  <a:pos x="connsiteX5800" y="connsiteY5800"/>
                </a:cxn>
                <a:cxn ang="0">
                  <a:pos x="connsiteX5801" y="connsiteY5801"/>
                </a:cxn>
                <a:cxn ang="0">
                  <a:pos x="connsiteX5802" y="connsiteY5802"/>
                </a:cxn>
                <a:cxn ang="0">
                  <a:pos x="connsiteX5803" y="connsiteY5803"/>
                </a:cxn>
                <a:cxn ang="0">
                  <a:pos x="connsiteX5804" y="connsiteY5804"/>
                </a:cxn>
                <a:cxn ang="0">
                  <a:pos x="connsiteX5805" y="connsiteY5805"/>
                </a:cxn>
                <a:cxn ang="0">
                  <a:pos x="connsiteX5806" y="connsiteY5806"/>
                </a:cxn>
                <a:cxn ang="0">
                  <a:pos x="connsiteX5807" y="connsiteY5807"/>
                </a:cxn>
                <a:cxn ang="0">
                  <a:pos x="connsiteX5808" y="connsiteY5808"/>
                </a:cxn>
                <a:cxn ang="0">
                  <a:pos x="connsiteX5809" y="connsiteY5809"/>
                </a:cxn>
                <a:cxn ang="0">
                  <a:pos x="connsiteX5810" y="connsiteY5810"/>
                </a:cxn>
                <a:cxn ang="0">
                  <a:pos x="connsiteX5811" y="connsiteY5811"/>
                </a:cxn>
                <a:cxn ang="0">
                  <a:pos x="connsiteX5812" y="connsiteY5812"/>
                </a:cxn>
                <a:cxn ang="0">
                  <a:pos x="connsiteX5813" y="connsiteY5813"/>
                </a:cxn>
                <a:cxn ang="0">
                  <a:pos x="connsiteX5814" y="connsiteY5814"/>
                </a:cxn>
                <a:cxn ang="0">
                  <a:pos x="connsiteX5815" y="connsiteY5815"/>
                </a:cxn>
                <a:cxn ang="0">
                  <a:pos x="connsiteX5816" y="connsiteY5816"/>
                </a:cxn>
                <a:cxn ang="0">
                  <a:pos x="connsiteX5817" y="connsiteY5817"/>
                </a:cxn>
                <a:cxn ang="0">
                  <a:pos x="connsiteX5818" y="connsiteY5818"/>
                </a:cxn>
                <a:cxn ang="0">
                  <a:pos x="connsiteX5819" y="connsiteY5819"/>
                </a:cxn>
                <a:cxn ang="0">
                  <a:pos x="connsiteX5820" y="connsiteY5820"/>
                </a:cxn>
                <a:cxn ang="0">
                  <a:pos x="connsiteX5821" y="connsiteY5821"/>
                </a:cxn>
                <a:cxn ang="0">
                  <a:pos x="connsiteX5822" y="connsiteY5822"/>
                </a:cxn>
                <a:cxn ang="0">
                  <a:pos x="connsiteX5823" y="connsiteY5823"/>
                </a:cxn>
                <a:cxn ang="0">
                  <a:pos x="connsiteX5824" y="connsiteY5824"/>
                </a:cxn>
                <a:cxn ang="0">
                  <a:pos x="connsiteX5825" y="connsiteY5825"/>
                </a:cxn>
                <a:cxn ang="0">
                  <a:pos x="connsiteX5826" y="connsiteY5826"/>
                </a:cxn>
                <a:cxn ang="0">
                  <a:pos x="connsiteX5827" y="connsiteY5827"/>
                </a:cxn>
                <a:cxn ang="0">
                  <a:pos x="connsiteX5828" y="connsiteY5828"/>
                </a:cxn>
                <a:cxn ang="0">
                  <a:pos x="connsiteX5829" y="connsiteY5829"/>
                </a:cxn>
                <a:cxn ang="0">
                  <a:pos x="connsiteX5830" y="connsiteY5830"/>
                </a:cxn>
                <a:cxn ang="0">
                  <a:pos x="connsiteX5831" y="connsiteY5831"/>
                </a:cxn>
                <a:cxn ang="0">
                  <a:pos x="connsiteX5832" y="connsiteY5832"/>
                </a:cxn>
                <a:cxn ang="0">
                  <a:pos x="connsiteX5833" y="connsiteY5833"/>
                </a:cxn>
                <a:cxn ang="0">
                  <a:pos x="connsiteX5834" y="connsiteY5834"/>
                </a:cxn>
                <a:cxn ang="0">
                  <a:pos x="connsiteX5835" y="connsiteY5835"/>
                </a:cxn>
                <a:cxn ang="0">
                  <a:pos x="connsiteX5836" y="connsiteY5836"/>
                </a:cxn>
                <a:cxn ang="0">
                  <a:pos x="connsiteX5837" y="connsiteY5837"/>
                </a:cxn>
                <a:cxn ang="0">
                  <a:pos x="connsiteX5838" y="connsiteY5838"/>
                </a:cxn>
                <a:cxn ang="0">
                  <a:pos x="connsiteX5839" y="connsiteY5839"/>
                </a:cxn>
                <a:cxn ang="0">
                  <a:pos x="connsiteX5840" y="connsiteY5840"/>
                </a:cxn>
                <a:cxn ang="0">
                  <a:pos x="connsiteX5841" y="connsiteY5841"/>
                </a:cxn>
                <a:cxn ang="0">
                  <a:pos x="connsiteX5842" y="connsiteY5842"/>
                </a:cxn>
                <a:cxn ang="0">
                  <a:pos x="connsiteX5843" y="connsiteY5843"/>
                </a:cxn>
                <a:cxn ang="0">
                  <a:pos x="connsiteX5844" y="connsiteY5844"/>
                </a:cxn>
                <a:cxn ang="0">
                  <a:pos x="connsiteX5845" y="connsiteY5845"/>
                </a:cxn>
                <a:cxn ang="0">
                  <a:pos x="connsiteX5846" y="connsiteY5846"/>
                </a:cxn>
                <a:cxn ang="0">
                  <a:pos x="connsiteX5847" y="connsiteY5847"/>
                </a:cxn>
                <a:cxn ang="0">
                  <a:pos x="connsiteX5848" y="connsiteY5848"/>
                </a:cxn>
                <a:cxn ang="0">
                  <a:pos x="connsiteX5849" y="connsiteY5849"/>
                </a:cxn>
                <a:cxn ang="0">
                  <a:pos x="connsiteX5850" y="connsiteY5850"/>
                </a:cxn>
                <a:cxn ang="0">
                  <a:pos x="connsiteX5851" y="connsiteY5851"/>
                </a:cxn>
                <a:cxn ang="0">
                  <a:pos x="connsiteX5852" y="connsiteY5852"/>
                </a:cxn>
                <a:cxn ang="0">
                  <a:pos x="connsiteX5853" y="connsiteY5853"/>
                </a:cxn>
                <a:cxn ang="0">
                  <a:pos x="connsiteX5854" y="connsiteY5854"/>
                </a:cxn>
                <a:cxn ang="0">
                  <a:pos x="connsiteX5855" y="connsiteY5855"/>
                </a:cxn>
                <a:cxn ang="0">
                  <a:pos x="connsiteX5856" y="connsiteY5856"/>
                </a:cxn>
                <a:cxn ang="0">
                  <a:pos x="connsiteX5857" y="connsiteY5857"/>
                </a:cxn>
                <a:cxn ang="0">
                  <a:pos x="connsiteX5858" y="connsiteY5858"/>
                </a:cxn>
                <a:cxn ang="0">
                  <a:pos x="connsiteX5859" y="connsiteY5859"/>
                </a:cxn>
                <a:cxn ang="0">
                  <a:pos x="connsiteX5860" y="connsiteY5860"/>
                </a:cxn>
                <a:cxn ang="0">
                  <a:pos x="connsiteX5861" y="connsiteY5861"/>
                </a:cxn>
                <a:cxn ang="0">
                  <a:pos x="connsiteX5862" y="connsiteY5862"/>
                </a:cxn>
                <a:cxn ang="0">
                  <a:pos x="connsiteX5863" y="connsiteY5863"/>
                </a:cxn>
                <a:cxn ang="0">
                  <a:pos x="connsiteX5864" y="connsiteY5864"/>
                </a:cxn>
                <a:cxn ang="0">
                  <a:pos x="connsiteX5865" y="connsiteY5865"/>
                </a:cxn>
                <a:cxn ang="0">
                  <a:pos x="connsiteX5866" y="connsiteY5866"/>
                </a:cxn>
                <a:cxn ang="0">
                  <a:pos x="connsiteX5867" y="connsiteY5867"/>
                </a:cxn>
                <a:cxn ang="0">
                  <a:pos x="connsiteX5868" y="connsiteY5868"/>
                </a:cxn>
                <a:cxn ang="0">
                  <a:pos x="connsiteX5869" y="connsiteY5869"/>
                </a:cxn>
                <a:cxn ang="0">
                  <a:pos x="connsiteX5870" y="connsiteY5870"/>
                </a:cxn>
                <a:cxn ang="0">
                  <a:pos x="connsiteX5871" y="connsiteY5871"/>
                </a:cxn>
                <a:cxn ang="0">
                  <a:pos x="connsiteX5872" y="connsiteY5872"/>
                </a:cxn>
                <a:cxn ang="0">
                  <a:pos x="connsiteX5873" y="connsiteY5873"/>
                </a:cxn>
                <a:cxn ang="0">
                  <a:pos x="connsiteX5874" y="connsiteY5874"/>
                </a:cxn>
                <a:cxn ang="0">
                  <a:pos x="connsiteX5875" y="connsiteY5875"/>
                </a:cxn>
                <a:cxn ang="0">
                  <a:pos x="connsiteX5876" y="connsiteY5876"/>
                </a:cxn>
                <a:cxn ang="0">
                  <a:pos x="connsiteX5877" y="connsiteY5877"/>
                </a:cxn>
                <a:cxn ang="0">
                  <a:pos x="connsiteX5878" y="connsiteY5878"/>
                </a:cxn>
                <a:cxn ang="0">
                  <a:pos x="connsiteX5879" y="connsiteY5879"/>
                </a:cxn>
                <a:cxn ang="0">
                  <a:pos x="connsiteX5880" y="connsiteY5880"/>
                </a:cxn>
                <a:cxn ang="0">
                  <a:pos x="connsiteX5881" y="connsiteY5881"/>
                </a:cxn>
                <a:cxn ang="0">
                  <a:pos x="connsiteX5882" y="connsiteY5882"/>
                </a:cxn>
                <a:cxn ang="0">
                  <a:pos x="connsiteX5883" y="connsiteY5883"/>
                </a:cxn>
                <a:cxn ang="0">
                  <a:pos x="connsiteX5884" y="connsiteY5884"/>
                </a:cxn>
                <a:cxn ang="0">
                  <a:pos x="connsiteX5885" y="connsiteY5885"/>
                </a:cxn>
                <a:cxn ang="0">
                  <a:pos x="connsiteX5886" y="connsiteY5886"/>
                </a:cxn>
                <a:cxn ang="0">
                  <a:pos x="connsiteX5887" y="connsiteY5887"/>
                </a:cxn>
                <a:cxn ang="0">
                  <a:pos x="connsiteX5888" y="connsiteY5888"/>
                </a:cxn>
                <a:cxn ang="0">
                  <a:pos x="connsiteX5889" y="connsiteY5889"/>
                </a:cxn>
                <a:cxn ang="0">
                  <a:pos x="connsiteX5890" y="connsiteY5890"/>
                </a:cxn>
                <a:cxn ang="0">
                  <a:pos x="connsiteX5891" y="connsiteY5891"/>
                </a:cxn>
                <a:cxn ang="0">
                  <a:pos x="connsiteX5892" y="connsiteY5892"/>
                </a:cxn>
                <a:cxn ang="0">
                  <a:pos x="connsiteX5893" y="connsiteY5893"/>
                </a:cxn>
                <a:cxn ang="0">
                  <a:pos x="connsiteX5894" y="connsiteY5894"/>
                </a:cxn>
                <a:cxn ang="0">
                  <a:pos x="connsiteX5895" y="connsiteY5895"/>
                </a:cxn>
                <a:cxn ang="0">
                  <a:pos x="connsiteX5896" y="connsiteY5896"/>
                </a:cxn>
                <a:cxn ang="0">
                  <a:pos x="connsiteX5897" y="connsiteY5897"/>
                </a:cxn>
                <a:cxn ang="0">
                  <a:pos x="connsiteX5898" y="connsiteY5898"/>
                </a:cxn>
                <a:cxn ang="0">
                  <a:pos x="connsiteX5899" y="connsiteY5899"/>
                </a:cxn>
                <a:cxn ang="0">
                  <a:pos x="connsiteX5900" y="connsiteY5900"/>
                </a:cxn>
                <a:cxn ang="0">
                  <a:pos x="connsiteX5901" y="connsiteY5901"/>
                </a:cxn>
                <a:cxn ang="0">
                  <a:pos x="connsiteX5902" y="connsiteY5902"/>
                </a:cxn>
                <a:cxn ang="0">
                  <a:pos x="connsiteX5903" y="connsiteY5903"/>
                </a:cxn>
                <a:cxn ang="0">
                  <a:pos x="connsiteX5904" y="connsiteY5904"/>
                </a:cxn>
                <a:cxn ang="0">
                  <a:pos x="connsiteX5905" y="connsiteY5905"/>
                </a:cxn>
                <a:cxn ang="0">
                  <a:pos x="connsiteX5906" y="connsiteY5906"/>
                </a:cxn>
                <a:cxn ang="0">
                  <a:pos x="connsiteX5907" y="connsiteY5907"/>
                </a:cxn>
                <a:cxn ang="0">
                  <a:pos x="connsiteX5908" y="connsiteY5908"/>
                </a:cxn>
                <a:cxn ang="0">
                  <a:pos x="connsiteX5909" y="connsiteY5909"/>
                </a:cxn>
                <a:cxn ang="0">
                  <a:pos x="connsiteX5910" y="connsiteY5910"/>
                </a:cxn>
                <a:cxn ang="0">
                  <a:pos x="connsiteX5911" y="connsiteY5911"/>
                </a:cxn>
                <a:cxn ang="0">
                  <a:pos x="connsiteX5912" y="connsiteY5912"/>
                </a:cxn>
                <a:cxn ang="0">
                  <a:pos x="connsiteX5913" y="connsiteY5913"/>
                </a:cxn>
                <a:cxn ang="0">
                  <a:pos x="connsiteX5914" y="connsiteY5914"/>
                </a:cxn>
                <a:cxn ang="0">
                  <a:pos x="connsiteX5915" y="connsiteY5915"/>
                </a:cxn>
                <a:cxn ang="0">
                  <a:pos x="connsiteX5916" y="connsiteY5916"/>
                </a:cxn>
                <a:cxn ang="0">
                  <a:pos x="connsiteX5917" y="connsiteY5917"/>
                </a:cxn>
                <a:cxn ang="0">
                  <a:pos x="connsiteX5918" y="connsiteY5918"/>
                </a:cxn>
                <a:cxn ang="0">
                  <a:pos x="connsiteX5919" y="connsiteY5919"/>
                </a:cxn>
                <a:cxn ang="0">
                  <a:pos x="connsiteX5920" y="connsiteY5920"/>
                </a:cxn>
                <a:cxn ang="0">
                  <a:pos x="connsiteX5921" y="connsiteY5921"/>
                </a:cxn>
                <a:cxn ang="0">
                  <a:pos x="connsiteX5922" y="connsiteY5922"/>
                </a:cxn>
                <a:cxn ang="0">
                  <a:pos x="connsiteX5923" y="connsiteY5923"/>
                </a:cxn>
                <a:cxn ang="0">
                  <a:pos x="connsiteX5924" y="connsiteY5924"/>
                </a:cxn>
                <a:cxn ang="0">
                  <a:pos x="connsiteX5925" y="connsiteY5925"/>
                </a:cxn>
                <a:cxn ang="0">
                  <a:pos x="connsiteX5926" y="connsiteY5926"/>
                </a:cxn>
                <a:cxn ang="0">
                  <a:pos x="connsiteX5927" y="connsiteY5927"/>
                </a:cxn>
                <a:cxn ang="0">
                  <a:pos x="connsiteX5928" y="connsiteY5928"/>
                </a:cxn>
                <a:cxn ang="0">
                  <a:pos x="connsiteX5929" y="connsiteY5929"/>
                </a:cxn>
                <a:cxn ang="0">
                  <a:pos x="connsiteX5930" y="connsiteY5930"/>
                </a:cxn>
                <a:cxn ang="0">
                  <a:pos x="connsiteX5931" y="connsiteY5931"/>
                </a:cxn>
                <a:cxn ang="0">
                  <a:pos x="connsiteX5932" y="connsiteY5932"/>
                </a:cxn>
                <a:cxn ang="0">
                  <a:pos x="connsiteX5933" y="connsiteY5933"/>
                </a:cxn>
                <a:cxn ang="0">
                  <a:pos x="connsiteX5934" y="connsiteY5934"/>
                </a:cxn>
                <a:cxn ang="0">
                  <a:pos x="connsiteX5935" y="connsiteY5935"/>
                </a:cxn>
                <a:cxn ang="0">
                  <a:pos x="connsiteX5936" y="connsiteY5936"/>
                </a:cxn>
                <a:cxn ang="0">
                  <a:pos x="connsiteX5937" y="connsiteY5937"/>
                </a:cxn>
                <a:cxn ang="0">
                  <a:pos x="connsiteX5938" y="connsiteY5938"/>
                </a:cxn>
                <a:cxn ang="0">
                  <a:pos x="connsiteX5939" y="connsiteY5939"/>
                </a:cxn>
                <a:cxn ang="0">
                  <a:pos x="connsiteX5940" y="connsiteY5940"/>
                </a:cxn>
                <a:cxn ang="0">
                  <a:pos x="connsiteX5941" y="connsiteY5941"/>
                </a:cxn>
                <a:cxn ang="0">
                  <a:pos x="connsiteX5942" y="connsiteY5942"/>
                </a:cxn>
                <a:cxn ang="0">
                  <a:pos x="connsiteX5943" y="connsiteY5943"/>
                </a:cxn>
                <a:cxn ang="0">
                  <a:pos x="connsiteX5944" y="connsiteY5944"/>
                </a:cxn>
                <a:cxn ang="0">
                  <a:pos x="connsiteX5945" y="connsiteY5945"/>
                </a:cxn>
                <a:cxn ang="0">
                  <a:pos x="connsiteX5946" y="connsiteY5946"/>
                </a:cxn>
                <a:cxn ang="0">
                  <a:pos x="connsiteX5947" y="connsiteY5947"/>
                </a:cxn>
                <a:cxn ang="0">
                  <a:pos x="connsiteX5948" y="connsiteY5948"/>
                </a:cxn>
                <a:cxn ang="0">
                  <a:pos x="connsiteX5949" y="connsiteY5949"/>
                </a:cxn>
                <a:cxn ang="0">
                  <a:pos x="connsiteX5950" y="connsiteY5950"/>
                </a:cxn>
                <a:cxn ang="0">
                  <a:pos x="connsiteX5951" y="connsiteY5951"/>
                </a:cxn>
                <a:cxn ang="0">
                  <a:pos x="connsiteX5952" y="connsiteY5952"/>
                </a:cxn>
                <a:cxn ang="0">
                  <a:pos x="connsiteX5953" y="connsiteY5953"/>
                </a:cxn>
                <a:cxn ang="0">
                  <a:pos x="connsiteX5954" y="connsiteY5954"/>
                </a:cxn>
                <a:cxn ang="0">
                  <a:pos x="connsiteX5955" y="connsiteY5955"/>
                </a:cxn>
                <a:cxn ang="0">
                  <a:pos x="connsiteX5956" y="connsiteY5956"/>
                </a:cxn>
                <a:cxn ang="0">
                  <a:pos x="connsiteX5957" y="connsiteY5957"/>
                </a:cxn>
                <a:cxn ang="0">
                  <a:pos x="connsiteX5958" y="connsiteY5958"/>
                </a:cxn>
                <a:cxn ang="0">
                  <a:pos x="connsiteX5959" y="connsiteY5959"/>
                </a:cxn>
                <a:cxn ang="0">
                  <a:pos x="connsiteX5960" y="connsiteY5960"/>
                </a:cxn>
                <a:cxn ang="0">
                  <a:pos x="connsiteX5961" y="connsiteY5961"/>
                </a:cxn>
                <a:cxn ang="0">
                  <a:pos x="connsiteX5962" y="connsiteY5962"/>
                </a:cxn>
                <a:cxn ang="0">
                  <a:pos x="connsiteX5963" y="connsiteY5963"/>
                </a:cxn>
                <a:cxn ang="0">
                  <a:pos x="connsiteX5964" y="connsiteY5964"/>
                </a:cxn>
                <a:cxn ang="0">
                  <a:pos x="connsiteX5965" y="connsiteY5965"/>
                </a:cxn>
                <a:cxn ang="0">
                  <a:pos x="connsiteX5966" y="connsiteY5966"/>
                </a:cxn>
                <a:cxn ang="0">
                  <a:pos x="connsiteX5967" y="connsiteY5967"/>
                </a:cxn>
                <a:cxn ang="0">
                  <a:pos x="connsiteX5968" y="connsiteY5968"/>
                </a:cxn>
                <a:cxn ang="0">
                  <a:pos x="connsiteX5969" y="connsiteY5969"/>
                </a:cxn>
                <a:cxn ang="0">
                  <a:pos x="connsiteX5970" y="connsiteY5970"/>
                </a:cxn>
                <a:cxn ang="0">
                  <a:pos x="connsiteX5971" y="connsiteY5971"/>
                </a:cxn>
                <a:cxn ang="0">
                  <a:pos x="connsiteX5972" y="connsiteY5972"/>
                </a:cxn>
                <a:cxn ang="0">
                  <a:pos x="connsiteX5973" y="connsiteY5973"/>
                </a:cxn>
                <a:cxn ang="0">
                  <a:pos x="connsiteX5974" y="connsiteY5974"/>
                </a:cxn>
                <a:cxn ang="0">
                  <a:pos x="connsiteX5975" y="connsiteY5975"/>
                </a:cxn>
                <a:cxn ang="0">
                  <a:pos x="connsiteX5976" y="connsiteY5976"/>
                </a:cxn>
                <a:cxn ang="0">
                  <a:pos x="connsiteX5977" y="connsiteY5977"/>
                </a:cxn>
                <a:cxn ang="0">
                  <a:pos x="connsiteX5978" y="connsiteY5978"/>
                </a:cxn>
                <a:cxn ang="0">
                  <a:pos x="connsiteX5979" y="connsiteY5979"/>
                </a:cxn>
                <a:cxn ang="0">
                  <a:pos x="connsiteX5980" y="connsiteY5980"/>
                </a:cxn>
                <a:cxn ang="0">
                  <a:pos x="connsiteX5981" y="connsiteY5981"/>
                </a:cxn>
                <a:cxn ang="0">
                  <a:pos x="connsiteX5982" y="connsiteY5982"/>
                </a:cxn>
                <a:cxn ang="0">
                  <a:pos x="connsiteX5983" y="connsiteY5983"/>
                </a:cxn>
                <a:cxn ang="0">
                  <a:pos x="connsiteX5984" y="connsiteY5984"/>
                </a:cxn>
                <a:cxn ang="0">
                  <a:pos x="connsiteX5985" y="connsiteY5985"/>
                </a:cxn>
                <a:cxn ang="0">
                  <a:pos x="connsiteX5986" y="connsiteY5986"/>
                </a:cxn>
                <a:cxn ang="0">
                  <a:pos x="connsiteX5987" y="connsiteY5987"/>
                </a:cxn>
                <a:cxn ang="0">
                  <a:pos x="connsiteX5988" y="connsiteY5988"/>
                </a:cxn>
                <a:cxn ang="0">
                  <a:pos x="connsiteX5989" y="connsiteY5989"/>
                </a:cxn>
                <a:cxn ang="0">
                  <a:pos x="connsiteX5990" y="connsiteY5990"/>
                </a:cxn>
                <a:cxn ang="0">
                  <a:pos x="connsiteX5991" y="connsiteY5991"/>
                </a:cxn>
                <a:cxn ang="0">
                  <a:pos x="connsiteX5992" y="connsiteY5992"/>
                </a:cxn>
                <a:cxn ang="0">
                  <a:pos x="connsiteX5993" y="connsiteY5993"/>
                </a:cxn>
                <a:cxn ang="0">
                  <a:pos x="connsiteX5994" y="connsiteY5994"/>
                </a:cxn>
                <a:cxn ang="0">
                  <a:pos x="connsiteX5995" y="connsiteY5995"/>
                </a:cxn>
                <a:cxn ang="0">
                  <a:pos x="connsiteX5996" y="connsiteY5996"/>
                </a:cxn>
                <a:cxn ang="0">
                  <a:pos x="connsiteX5997" y="connsiteY5997"/>
                </a:cxn>
                <a:cxn ang="0">
                  <a:pos x="connsiteX5998" y="connsiteY5998"/>
                </a:cxn>
                <a:cxn ang="0">
                  <a:pos x="connsiteX5999" y="connsiteY5999"/>
                </a:cxn>
                <a:cxn ang="0">
                  <a:pos x="connsiteX6000" y="connsiteY6000"/>
                </a:cxn>
                <a:cxn ang="0">
                  <a:pos x="connsiteX6001" y="connsiteY6001"/>
                </a:cxn>
                <a:cxn ang="0">
                  <a:pos x="connsiteX6002" y="connsiteY6002"/>
                </a:cxn>
                <a:cxn ang="0">
                  <a:pos x="connsiteX6003" y="connsiteY6003"/>
                </a:cxn>
                <a:cxn ang="0">
                  <a:pos x="connsiteX6004" y="connsiteY6004"/>
                </a:cxn>
                <a:cxn ang="0">
                  <a:pos x="connsiteX6005" y="connsiteY6005"/>
                </a:cxn>
                <a:cxn ang="0">
                  <a:pos x="connsiteX6006" y="connsiteY6006"/>
                </a:cxn>
                <a:cxn ang="0">
                  <a:pos x="connsiteX6007" y="connsiteY6007"/>
                </a:cxn>
                <a:cxn ang="0">
                  <a:pos x="connsiteX6008" y="connsiteY6008"/>
                </a:cxn>
                <a:cxn ang="0">
                  <a:pos x="connsiteX6009" y="connsiteY6009"/>
                </a:cxn>
                <a:cxn ang="0">
                  <a:pos x="connsiteX6010" y="connsiteY6010"/>
                </a:cxn>
                <a:cxn ang="0">
                  <a:pos x="connsiteX6011" y="connsiteY6011"/>
                </a:cxn>
                <a:cxn ang="0">
                  <a:pos x="connsiteX6012" y="connsiteY6012"/>
                </a:cxn>
                <a:cxn ang="0">
                  <a:pos x="connsiteX6013" y="connsiteY6013"/>
                </a:cxn>
                <a:cxn ang="0">
                  <a:pos x="connsiteX6014" y="connsiteY6014"/>
                </a:cxn>
                <a:cxn ang="0">
                  <a:pos x="connsiteX6015" y="connsiteY6015"/>
                </a:cxn>
                <a:cxn ang="0">
                  <a:pos x="connsiteX6016" y="connsiteY6016"/>
                </a:cxn>
                <a:cxn ang="0">
                  <a:pos x="connsiteX6017" y="connsiteY6017"/>
                </a:cxn>
                <a:cxn ang="0">
                  <a:pos x="connsiteX6018" y="connsiteY6018"/>
                </a:cxn>
                <a:cxn ang="0">
                  <a:pos x="connsiteX6019" y="connsiteY6019"/>
                </a:cxn>
                <a:cxn ang="0">
                  <a:pos x="connsiteX6020" y="connsiteY6020"/>
                </a:cxn>
                <a:cxn ang="0">
                  <a:pos x="connsiteX6021" y="connsiteY6021"/>
                </a:cxn>
                <a:cxn ang="0">
                  <a:pos x="connsiteX6022" y="connsiteY6022"/>
                </a:cxn>
                <a:cxn ang="0">
                  <a:pos x="connsiteX6023" y="connsiteY6023"/>
                </a:cxn>
                <a:cxn ang="0">
                  <a:pos x="connsiteX6024" y="connsiteY6024"/>
                </a:cxn>
                <a:cxn ang="0">
                  <a:pos x="connsiteX6025" y="connsiteY6025"/>
                </a:cxn>
                <a:cxn ang="0">
                  <a:pos x="connsiteX6026" y="connsiteY6026"/>
                </a:cxn>
                <a:cxn ang="0">
                  <a:pos x="connsiteX6027" y="connsiteY6027"/>
                </a:cxn>
                <a:cxn ang="0">
                  <a:pos x="connsiteX6028" y="connsiteY6028"/>
                </a:cxn>
                <a:cxn ang="0">
                  <a:pos x="connsiteX6029" y="connsiteY6029"/>
                </a:cxn>
                <a:cxn ang="0">
                  <a:pos x="connsiteX6030" y="connsiteY6030"/>
                </a:cxn>
                <a:cxn ang="0">
                  <a:pos x="connsiteX6031" y="connsiteY6031"/>
                </a:cxn>
                <a:cxn ang="0">
                  <a:pos x="connsiteX6032" y="connsiteY6032"/>
                </a:cxn>
                <a:cxn ang="0">
                  <a:pos x="connsiteX6033" y="connsiteY6033"/>
                </a:cxn>
                <a:cxn ang="0">
                  <a:pos x="connsiteX6034" y="connsiteY6034"/>
                </a:cxn>
                <a:cxn ang="0">
                  <a:pos x="connsiteX6035" y="connsiteY6035"/>
                </a:cxn>
                <a:cxn ang="0">
                  <a:pos x="connsiteX6036" y="connsiteY6036"/>
                </a:cxn>
                <a:cxn ang="0">
                  <a:pos x="connsiteX6037" y="connsiteY6037"/>
                </a:cxn>
                <a:cxn ang="0">
                  <a:pos x="connsiteX6038" y="connsiteY6038"/>
                </a:cxn>
                <a:cxn ang="0">
                  <a:pos x="connsiteX6039" y="connsiteY6039"/>
                </a:cxn>
                <a:cxn ang="0">
                  <a:pos x="connsiteX6040" y="connsiteY6040"/>
                </a:cxn>
                <a:cxn ang="0">
                  <a:pos x="connsiteX6041" y="connsiteY6041"/>
                </a:cxn>
                <a:cxn ang="0">
                  <a:pos x="connsiteX6042" y="connsiteY6042"/>
                </a:cxn>
                <a:cxn ang="0">
                  <a:pos x="connsiteX6043" y="connsiteY6043"/>
                </a:cxn>
                <a:cxn ang="0">
                  <a:pos x="connsiteX6044" y="connsiteY6044"/>
                </a:cxn>
                <a:cxn ang="0">
                  <a:pos x="connsiteX6045" y="connsiteY6045"/>
                </a:cxn>
                <a:cxn ang="0">
                  <a:pos x="connsiteX6046" y="connsiteY6046"/>
                </a:cxn>
                <a:cxn ang="0">
                  <a:pos x="connsiteX6047" y="connsiteY6047"/>
                </a:cxn>
                <a:cxn ang="0">
                  <a:pos x="connsiteX6048" y="connsiteY6048"/>
                </a:cxn>
                <a:cxn ang="0">
                  <a:pos x="connsiteX6049" y="connsiteY6049"/>
                </a:cxn>
                <a:cxn ang="0">
                  <a:pos x="connsiteX6050" y="connsiteY6050"/>
                </a:cxn>
                <a:cxn ang="0">
                  <a:pos x="connsiteX6051" y="connsiteY6051"/>
                </a:cxn>
                <a:cxn ang="0">
                  <a:pos x="connsiteX6052" y="connsiteY6052"/>
                </a:cxn>
                <a:cxn ang="0">
                  <a:pos x="connsiteX6053" y="connsiteY6053"/>
                </a:cxn>
                <a:cxn ang="0">
                  <a:pos x="connsiteX6054" y="connsiteY6054"/>
                </a:cxn>
                <a:cxn ang="0">
                  <a:pos x="connsiteX6055" y="connsiteY6055"/>
                </a:cxn>
                <a:cxn ang="0">
                  <a:pos x="connsiteX6056" y="connsiteY6056"/>
                </a:cxn>
                <a:cxn ang="0">
                  <a:pos x="connsiteX6057" y="connsiteY6057"/>
                </a:cxn>
                <a:cxn ang="0">
                  <a:pos x="connsiteX6058" y="connsiteY6058"/>
                </a:cxn>
                <a:cxn ang="0">
                  <a:pos x="connsiteX6059" y="connsiteY6059"/>
                </a:cxn>
                <a:cxn ang="0">
                  <a:pos x="connsiteX6060" y="connsiteY6060"/>
                </a:cxn>
                <a:cxn ang="0">
                  <a:pos x="connsiteX6061" y="connsiteY6061"/>
                </a:cxn>
                <a:cxn ang="0">
                  <a:pos x="connsiteX6062" y="connsiteY6062"/>
                </a:cxn>
                <a:cxn ang="0">
                  <a:pos x="connsiteX6063" y="connsiteY6063"/>
                </a:cxn>
                <a:cxn ang="0">
                  <a:pos x="connsiteX6064" y="connsiteY6064"/>
                </a:cxn>
                <a:cxn ang="0">
                  <a:pos x="connsiteX6065" y="connsiteY6065"/>
                </a:cxn>
                <a:cxn ang="0">
                  <a:pos x="connsiteX6066" y="connsiteY6066"/>
                </a:cxn>
                <a:cxn ang="0">
                  <a:pos x="connsiteX6067" y="connsiteY6067"/>
                </a:cxn>
                <a:cxn ang="0">
                  <a:pos x="connsiteX6068" y="connsiteY6068"/>
                </a:cxn>
                <a:cxn ang="0">
                  <a:pos x="connsiteX6069" y="connsiteY6069"/>
                </a:cxn>
                <a:cxn ang="0">
                  <a:pos x="connsiteX6070" y="connsiteY6070"/>
                </a:cxn>
                <a:cxn ang="0">
                  <a:pos x="connsiteX6071" y="connsiteY6071"/>
                </a:cxn>
                <a:cxn ang="0">
                  <a:pos x="connsiteX6072" y="connsiteY6072"/>
                </a:cxn>
                <a:cxn ang="0">
                  <a:pos x="connsiteX6073" y="connsiteY6073"/>
                </a:cxn>
                <a:cxn ang="0">
                  <a:pos x="connsiteX6074" y="connsiteY6074"/>
                </a:cxn>
                <a:cxn ang="0">
                  <a:pos x="connsiteX6075" y="connsiteY6075"/>
                </a:cxn>
                <a:cxn ang="0">
                  <a:pos x="connsiteX6076" y="connsiteY6076"/>
                </a:cxn>
                <a:cxn ang="0">
                  <a:pos x="connsiteX6077" y="connsiteY6077"/>
                </a:cxn>
                <a:cxn ang="0">
                  <a:pos x="connsiteX6078" y="connsiteY6078"/>
                </a:cxn>
                <a:cxn ang="0">
                  <a:pos x="connsiteX6079" y="connsiteY6079"/>
                </a:cxn>
                <a:cxn ang="0">
                  <a:pos x="connsiteX6080" y="connsiteY6080"/>
                </a:cxn>
                <a:cxn ang="0">
                  <a:pos x="connsiteX6081" y="connsiteY6081"/>
                </a:cxn>
                <a:cxn ang="0">
                  <a:pos x="connsiteX6082" y="connsiteY6082"/>
                </a:cxn>
                <a:cxn ang="0">
                  <a:pos x="connsiteX6083" y="connsiteY6083"/>
                </a:cxn>
                <a:cxn ang="0">
                  <a:pos x="connsiteX6084" y="connsiteY6084"/>
                </a:cxn>
                <a:cxn ang="0">
                  <a:pos x="connsiteX6085" y="connsiteY6085"/>
                </a:cxn>
                <a:cxn ang="0">
                  <a:pos x="connsiteX6086" y="connsiteY6086"/>
                </a:cxn>
                <a:cxn ang="0">
                  <a:pos x="connsiteX6087" y="connsiteY6087"/>
                </a:cxn>
                <a:cxn ang="0">
                  <a:pos x="connsiteX6088" y="connsiteY6088"/>
                </a:cxn>
                <a:cxn ang="0">
                  <a:pos x="connsiteX6089" y="connsiteY6089"/>
                </a:cxn>
                <a:cxn ang="0">
                  <a:pos x="connsiteX6090" y="connsiteY6090"/>
                </a:cxn>
                <a:cxn ang="0">
                  <a:pos x="connsiteX6091" y="connsiteY6091"/>
                </a:cxn>
                <a:cxn ang="0">
                  <a:pos x="connsiteX6092" y="connsiteY6092"/>
                </a:cxn>
                <a:cxn ang="0">
                  <a:pos x="connsiteX6093" y="connsiteY6093"/>
                </a:cxn>
                <a:cxn ang="0">
                  <a:pos x="connsiteX6094" y="connsiteY6094"/>
                </a:cxn>
                <a:cxn ang="0">
                  <a:pos x="connsiteX6095" y="connsiteY6095"/>
                </a:cxn>
                <a:cxn ang="0">
                  <a:pos x="connsiteX6096" y="connsiteY6096"/>
                </a:cxn>
                <a:cxn ang="0">
                  <a:pos x="connsiteX6097" y="connsiteY6097"/>
                </a:cxn>
                <a:cxn ang="0">
                  <a:pos x="connsiteX6098" y="connsiteY6098"/>
                </a:cxn>
                <a:cxn ang="0">
                  <a:pos x="connsiteX6099" y="connsiteY6099"/>
                </a:cxn>
                <a:cxn ang="0">
                  <a:pos x="connsiteX6100" y="connsiteY6100"/>
                </a:cxn>
                <a:cxn ang="0">
                  <a:pos x="connsiteX6101" y="connsiteY6101"/>
                </a:cxn>
                <a:cxn ang="0">
                  <a:pos x="connsiteX6102" y="connsiteY6102"/>
                </a:cxn>
                <a:cxn ang="0">
                  <a:pos x="connsiteX6103" y="connsiteY6103"/>
                </a:cxn>
                <a:cxn ang="0">
                  <a:pos x="connsiteX6104" y="connsiteY6104"/>
                </a:cxn>
                <a:cxn ang="0">
                  <a:pos x="connsiteX6105" y="connsiteY6105"/>
                </a:cxn>
                <a:cxn ang="0">
                  <a:pos x="connsiteX6106" y="connsiteY6106"/>
                </a:cxn>
                <a:cxn ang="0">
                  <a:pos x="connsiteX6107" y="connsiteY6107"/>
                </a:cxn>
                <a:cxn ang="0">
                  <a:pos x="connsiteX6108" y="connsiteY6108"/>
                </a:cxn>
                <a:cxn ang="0">
                  <a:pos x="connsiteX6109" y="connsiteY6109"/>
                </a:cxn>
                <a:cxn ang="0">
                  <a:pos x="connsiteX6110" y="connsiteY6110"/>
                </a:cxn>
                <a:cxn ang="0">
                  <a:pos x="connsiteX6111" y="connsiteY6111"/>
                </a:cxn>
                <a:cxn ang="0">
                  <a:pos x="connsiteX6112" y="connsiteY6112"/>
                </a:cxn>
                <a:cxn ang="0">
                  <a:pos x="connsiteX6113" y="connsiteY6113"/>
                </a:cxn>
                <a:cxn ang="0">
                  <a:pos x="connsiteX6114" y="connsiteY6114"/>
                </a:cxn>
                <a:cxn ang="0">
                  <a:pos x="connsiteX6115" y="connsiteY6115"/>
                </a:cxn>
                <a:cxn ang="0">
                  <a:pos x="connsiteX6116" y="connsiteY6116"/>
                </a:cxn>
                <a:cxn ang="0">
                  <a:pos x="connsiteX6117" y="connsiteY6117"/>
                </a:cxn>
                <a:cxn ang="0">
                  <a:pos x="connsiteX6118" y="connsiteY6118"/>
                </a:cxn>
                <a:cxn ang="0">
                  <a:pos x="connsiteX6119" y="connsiteY6119"/>
                </a:cxn>
                <a:cxn ang="0">
                  <a:pos x="connsiteX6120" y="connsiteY6120"/>
                </a:cxn>
                <a:cxn ang="0">
                  <a:pos x="connsiteX6121" y="connsiteY6121"/>
                </a:cxn>
                <a:cxn ang="0">
                  <a:pos x="connsiteX6122" y="connsiteY6122"/>
                </a:cxn>
                <a:cxn ang="0">
                  <a:pos x="connsiteX6123" y="connsiteY6123"/>
                </a:cxn>
                <a:cxn ang="0">
                  <a:pos x="connsiteX6124" y="connsiteY6124"/>
                </a:cxn>
                <a:cxn ang="0">
                  <a:pos x="connsiteX6125" y="connsiteY6125"/>
                </a:cxn>
                <a:cxn ang="0">
                  <a:pos x="connsiteX6126" y="connsiteY6126"/>
                </a:cxn>
                <a:cxn ang="0">
                  <a:pos x="connsiteX6127" y="connsiteY6127"/>
                </a:cxn>
                <a:cxn ang="0">
                  <a:pos x="connsiteX6128" y="connsiteY6128"/>
                </a:cxn>
                <a:cxn ang="0">
                  <a:pos x="connsiteX6129" y="connsiteY6129"/>
                </a:cxn>
                <a:cxn ang="0">
                  <a:pos x="connsiteX6130" y="connsiteY6130"/>
                </a:cxn>
                <a:cxn ang="0">
                  <a:pos x="connsiteX6131" y="connsiteY6131"/>
                </a:cxn>
                <a:cxn ang="0">
                  <a:pos x="connsiteX6132" y="connsiteY6132"/>
                </a:cxn>
                <a:cxn ang="0">
                  <a:pos x="connsiteX6133" y="connsiteY6133"/>
                </a:cxn>
                <a:cxn ang="0">
                  <a:pos x="connsiteX6134" y="connsiteY6134"/>
                </a:cxn>
                <a:cxn ang="0">
                  <a:pos x="connsiteX6135" y="connsiteY6135"/>
                </a:cxn>
                <a:cxn ang="0">
                  <a:pos x="connsiteX6136" y="connsiteY6136"/>
                </a:cxn>
                <a:cxn ang="0">
                  <a:pos x="connsiteX6137" y="connsiteY6137"/>
                </a:cxn>
                <a:cxn ang="0">
                  <a:pos x="connsiteX6138" y="connsiteY6138"/>
                </a:cxn>
                <a:cxn ang="0">
                  <a:pos x="connsiteX6139" y="connsiteY6139"/>
                </a:cxn>
                <a:cxn ang="0">
                  <a:pos x="connsiteX6140" y="connsiteY6140"/>
                </a:cxn>
                <a:cxn ang="0">
                  <a:pos x="connsiteX6141" y="connsiteY6141"/>
                </a:cxn>
                <a:cxn ang="0">
                  <a:pos x="connsiteX6142" y="connsiteY6142"/>
                </a:cxn>
                <a:cxn ang="0">
                  <a:pos x="connsiteX6143" y="connsiteY6143"/>
                </a:cxn>
                <a:cxn ang="0">
                  <a:pos x="connsiteX6144" y="connsiteY6144"/>
                </a:cxn>
                <a:cxn ang="0">
                  <a:pos x="connsiteX6145" y="connsiteY6145"/>
                </a:cxn>
                <a:cxn ang="0">
                  <a:pos x="connsiteX6146" y="connsiteY6146"/>
                </a:cxn>
                <a:cxn ang="0">
                  <a:pos x="connsiteX6147" y="connsiteY6147"/>
                </a:cxn>
                <a:cxn ang="0">
                  <a:pos x="connsiteX6148" y="connsiteY6148"/>
                </a:cxn>
                <a:cxn ang="0">
                  <a:pos x="connsiteX6149" y="connsiteY6149"/>
                </a:cxn>
                <a:cxn ang="0">
                  <a:pos x="connsiteX6150" y="connsiteY6150"/>
                </a:cxn>
                <a:cxn ang="0">
                  <a:pos x="connsiteX6151" y="connsiteY6151"/>
                </a:cxn>
                <a:cxn ang="0">
                  <a:pos x="connsiteX6152" y="connsiteY6152"/>
                </a:cxn>
                <a:cxn ang="0">
                  <a:pos x="connsiteX6153" y="connsiteY6153"/>
                </a:cxn>
                <a:cxn ang="0">
                  <a:pos x="connsiteX6154" y="connsiteY6154"/>
                </a:cxn>
                <a:cxn ang="0">
                  <a:pos x="connsiteX6155" y="connsiteY6155"/>
                </a:cxn>
                <a:cxn ang="0">
                  <a:pos x="connsiteX6156" y="connsiteY6156"/>
                </a:cxn>
                <a:cxn ang="0">
                  <a:pos x="connsiteX6157" y="connsiteY6157"/>
                </a:cxn>
                <a:cxn ang="0">
                  <a:pos x="connsiteX6158" y="connsiteY6158"/>
                </a:cxn>
                <a:cxn ang="0">
                  <a:pos x="connsiteX6159" y="connsiteY6159"/>
                </a:cxn>
                <a:cxn ang="0">
                  <a:pos x="connsiteX6160" y="connsiteY6160"/>
                </a:cxn>
                <a:cxn ang="0">
                  <a:pos x="connsiteX6161" y="connsiteY6161"/>
                </a:cxn>
                <a:cxn ang="0">
                  <a:pos x="connsiteX6162" y="connsiteY6162"/>
                </a:cxn>
                <a:cxn ang="0">
                  <a:pos x="connsiteX6163" y="connsiteY6163"/>
                </a:cxn>
                <a:cxn ang="0">
                  <a:pos x="connsiteX6164" y="connsiteY6164"/>
                </a:cxn>
                <a:cxn ang="0">
                  <a:pos x="connsiteX6165" y="connsiteY6165"/>
                </a:cxn>
                <a:cxn ang="0">
                  <a:pos x="connsiteX6166" y="connsiteY6166"/>
                </a:cxn>
                <a:cxn ang="0">
                  <a:pos x="connsiteX6167" y="connsiteY6167"/>
                </a:cxn>
                <a:cxn ang="0">
                  <a:pos x="connsiteX6168" y="connsiteY6168"/>
                </a:cxn>
                <a:cxn ang="0">
                  <a:pos x="connsiteX6169" y="connsiteY6169"/>
                </a:cxn>
                <a:cxn ang="0">
                  <a:pos x="connsiteX6170" y="connsiteY6170"/>
                </a:cxn>
                <a:cxn ang="0">
                  <a:pos x="connsiteX6171" y="connsiteY6171"/>
                </a:cxn>
                <a:cxn ang="0">
                  <a:pos x="connsiteX6172" y="connsiteY6172"/>
                </a:cxn>
                <a:cxn ang="0">
                  <a:pos x="connsiteX6173" y="connsiteY6173"/>
                </a:cxn>
                <a:cxn ang="0">
                  <a:pos x="connsiteX6174" y="connsiteY6174"/>
                </a:cxn>
                <a:cxn ang="0">
                  <a:pos x="connsiteX6175" y="connsiteY6175"/>
                </a:cxn>
                <a:cxn ang="0">
                  <a:pos x="connsiteX6176" y="connsiteY6176"/>
                </a:cxn>
                <a:cxn ang="0">
                  <a:pos x="connsiteX6177" y="connsiteY6177"/>
                </a:cxn>
                <a:cxn ang="0">
                  <a:pos x="connsiteX6178" y="connsiteY6178"/>
                </a:cxn>
                <a:cxn ang="0">
                  <a:pos x="connsiteX6179" y="connsiteY6179"/>
                </a:cxn>
                <a:cxn ang="0">
                  <a:pos x="connsiteX6180" y="connsiteY6180"/>
                </a:cxn>
                <a:cxn ang="0">
                  <a:pos x="connsiteX6181" y="connsiteY6181"/>
                </a:cxn>
                <a:cxn ang="0">
                  <a:pos x="connsiteX6182" y="connsiteY6182"/>
                </a:cxn>
                <a:cxn ang="0">
                  <a:pos x="connsiteX6183" y="connsiteY6183"/>
                </a:cxn>
                <a:cxn ang="0">
                  <a:pos x="connsiteX6184" y="connsiteY6184"/>
                </a:cxn>
                <a:cxn ang="0">
                  <a:pos x="connsiteX6185" y="connsiteY6185"/>
                </a:cxn>
                <a:cxn ang="0">
                  <a:pos x="connsiteX6186" y="connsiteY6186"/>
                </a:cxn>
                <a:cxn ang="0">
                  <a:pos x="connsiteX6187" y="connsiteY6187"/>
                </a:cxn>
                <a:cxn ang="0">
                  <a:pos x="connsiteX6188" y="connsiteY6188"/>
                </a:cxn>
                <a:cxn ang="0">
                  <a:pos x="connsiteX6189" y="connsiteY6189"/>
                </a:cxn>
                <a:cxn ang="0">
                  <a:pos x="connsiteX6190" y="connsiteY6190"/>
                </a:cxn>
                <a:cxn ang="0">
                  <a:pos x="connsiteX6191" y="connsiteY6191"/>
                </a:cxn>
                <a:cxn ang="0">
                  <a:pos x="connsiteX6192" y="connsiteY6192"/>
                </a:cxn>
                <a:cxn ang="0">
                  <a:pos x="connsiteX6193" y="connsiteY6193"/>
                </a:cxn>
                <a:cxn ang="0">
                  <a:pos x="connsiteX6194" y="connsiteY6194"/>
                </a:cxn>
                <a:cxn ang="0">
                  <a:pos x="connsiteX6195" y="connsiteY6195"/>
                </a:cxn>
                <a:cxn ang="0">
                  <a:pos x="connsiteX6196" y="connsiteY6196"/>
                </a:cxn>
                <a:cxn ang="0">
                  <a:pos x="connsiteX6197" y="connsiteY6197"/>
                </a:cxn>
                <a:cxn ang="0">
                  <a:pos x="connsiteX6198" y="connsiteY6198"/>
                </a:cxn>
                <a:cxn ang="0">
                  <a:pos x="connsiteX6199" y="connsiteY6199"/>
                </a:cxn>
                <a:cxn ang="0">
                  <a:pos x="connsiteX6200" y="connsiteY6200"/>
                </a:cxn>
                <a:cxn ang="0">
                  <a:pos x="connsiteX6201" y="connsiteY6201"/>
                </a:cxn>
                <a:cxn ang="0">
                  <a:pos x="connsiteX6202" y="connsiteY6202"/>
                </a:cxn>
                <a:cxn ang="0">
                  <a:pos x="connsiteX6203" y="connsiteY6203"/>
                </a:cxn>
                <a:cxn ang="0">
                  <a:pos x="connsiteX6204" y="connsiteY6204"/>
                </a:cxn>
                <a:cxn ang="0">
                  <a:pos x="connsiteX6205" y="connsiteY6205"/>
                </a:cxn>
                <a:cxn ang="0">
                  <a:pos x="connsiteX6206" y="connsiteY6206"/>
                </a:cxn>
                <a:cxn ang="0">
                  <a:pos x="connsiteX6207" y="connsiteY6207"/>
                </a:cxn>
                <a:cxn ang="0">
                  <a:pos x="connsiteX6208" y="connsiteY6208"/>
                </a:cxn>
                <a:cxn ang="0">
                  <a:pos x="connsiteX6209" y="connsiteY6209"/>
                </a:cxn>
                <a:cxn ang="0">
                  <a:pos x="connsiteX6210" y="connsiteY6210"/>
                </a:cxn>
                <a:cxn ang="0">
                  <a:pos x="connsiteX6211" y="connsiteY6211"/>
                </a:cxn>
                <a:cxn ang="0">
                  <a:pos x="connsiteX6212" y="connsiteY6212"/>
                </a:cxn>
                <a:cxn ang="0">
                  <a:pos x="connsiteX6213" y="connsiteY6213"/>
                </a:cxn>
                <a:cxn ang="0">
                  <a:pos x="connsiteX6214" y="connsiteY6214"/>
                </a:cxn>
                <a:cxn ang="0">
                  <a:pos x="connsiteX6215" y="connsiteY6215"/>
                </a:cxn>
                <a:cxn ang="0">
                  <a:pos x="connsiteX6216" y="connsiteY6216"/>
                </a:cxn>
                <a:cxn ang="0">
                  <a:pos x="connsiteX6217" y="connsiteY6217"/>
                </a:cxn>
                <a:cxn ang="0">
                  <a:pos x="connsiteX6218" y="connsiteY6218"/>
                </a:cxn>
                <a:cxn ang="0">
                  <a:pos x="connsiteX6219" y="connsiteY6219"/>
                </a:cxn>
                <a:cxn ang="0">
                  <a:pos x="connsiteX6220" y="connsiteY6220"/>
                </a:cxn>
                <a:cxn ang="0">
                  <a:pos x="connsiteX6221" y="connsiteY6221"/>
                </a:cxn>
                <a:cxn ang="0">
                  <a:pos x="connsiteX6222" y="connsiteY6222"/>
                </a:cxn>
                <a:cxn ang="0">
                  <a:pos x="connsiteX6223" y="connsiteY6223"/>
                </a:cxn>
                <a:cxn ang="0">
                  <a:pos x="connsiteX6224" y="connsiteY6224"/>
                </a:cxn>
                <a:cxn ang="0">
                  <a:pos x="connsiteX6225" y="connsiteY6225"/>
                </a:cxn>
                <a:cxn ang="0">
                  <a:pos x="connsiteX6226" y="connsiteY6226"/>
                </a:cxn>
                <a:cxn ang="0">
                  <a:pos x="connsiteX6227" y="connsiteY6227"/>
                </a:cxn>
                <a:cxn ang="0">
                  <a:pos x="connsiteX6228" y="connsiteY6228"/>
                </a:cxn>
                <a:cxn ang="0">
                  <a:pos x="connsiteX6229" y="connsiteY6229"/>
                </a:cxn>
              </a:cxnLst>
              <a:rect l="l" t="t" r="r" b="b"/>
              <a:pathLst>
                <a:path w="6634280" h="1738203">
                  <a:moveTo>
                    <a:pt x="3326681" y="1342526"/>
                  </a:moveTo>
                  <a:lnTo>
                    <a:pt x="3324688" y="1342739"/>
                  </a:lnTo>
                  <a:lnTo>
                    <a:pt x="3327475" y="1344906"/>
                  </a:lnTo>
                  <a:close/>
                  <a:moveTo>
                    <a:pt x="3526967" y="1321134"/>
                  </a:moveTo>
                  <a:lnTo>
                    <a:pt x="3519137" y="1321970"/>
                  </a:lnTo>
                  <a:lnTo>
                    <a:pt x="3523747" y="1325428"/>
                  </a:lnTo>
                  <a:lnTo>
                    <a:pt x="3523088" y="1326307"/>
                  </a:lnTo>
                  <a:lnTo>
                    <a:pt x="3517596" y="1340036"/>
                  </a:lnTo>
                  <a:lnTo>
                    <a:pt x="3536818" y="1337290"/>
                  </a:lnTo>
                  <a:lnTo>
                    <a:pt x="3529679" y="1330151"/>
                  </a:lnTo>
                  <a:lnTo>
                    <a:pt x="3528580" y="1331799"/>
                  </a:lnTo>
                  <a:lnTo>
                    <a:pt x="3529129" y="1329602"/>
                  </a:lnTo>
                  <a:lnTo>
                    <a:pt x="3528580" y="1329053"/>
                  </a:lnTo>
                  <a:lnTo>
                    <a:pt x="3523747" y="1325428"/>
                  </a:lnTo>
                  <a:close/>
                  <a:moveTo>
                    <a:pt x="3599976" y="1298847"/>
                  </a:moveTo>
                  <a:lnTo>
                    <a:pt x="3575262" y="1301593"/>
                  </a:lnTo>
                  <a:lnTo>
                    <a:pt x="3574250" y="1301882"/>
                  </a:lnTo>
                  <a:lnTo>
                    <a:pt x="3577576" y="1302436"/>
                  </a:lnTo>
                  <a:lnTo>
                    <a:pt x="3603861" y="1299304"/>
                  </a:lnTo>
                  <a:close/>
                  <a:moveTo>
                    <a:pt x="3767126" y="1295483"/>
                  </a:moveTo>
                  <a:lnTo>
                    <a:pt x="3755086" y="1296769"/>
                  </a:lnTo>
                  <a:lnTo>
                    <a:pt x="3764735" y="1301593"/>
                  </a:lnTo>
                  <a:lnTo>
                    <a:pt x="3765911" y="1302769"/>
                  </a:lnTo>
                  <a:close/>
                  <a:moveTo>
                    <a:pt x="5384650" y="1258502"/>
                  </a:moveTo>
                  <a:lnTo>
                    <a:pt x="5387607" y="1265895"/>
                  </a:lnTo>
                  <a:lnTo>
                    <a:pt x="5393099" y="1268641"/>
                  </a:lnTo>
                  <a:lnTo>
                    <a:pt x="5398590" y="1271387"/>
                  </a:lnTo>
                  <a:lnTo>
                    <a:pt x="5404082" y="1274132"/>
                  </a:lnTo>
                  <a:lnTo>
                    <a:pt x="5409574" y="1279624"/>
                  </a:lnTo>
                  <a:lnTo>
                    <a:pt x="5412320" y="1287862"/>
                  </a:lnTo>
                  <a:lnTo>
                    <a:pt x="5412320" y="1296100"/>
                  </a:lnTo>
                  <a:lnTo>
                    <a:pt x="5409574" y="1298846"/>
                  </a:lnTo>
                  <a:lnTo>
                    <a:pt x="5404082" y="1307084"/>
                  </a:lnTo>
                  <a:lnTo>
                    <a:pt x="5401336" y="1309830"/>
                  </a:lnTo>
                  <a:lnTo>
                    <a:pt x="5395844" y="1309830"/>
                  </a:lnTo>
                  <a:lnTo>
                    <a:pt x="5393099" y="1309830"/>
                  </a:lnTo>
                  <a:lnTo>
                    <a:pt x="5382115" y="1307084"/>
                  </a:lnTo>
                  <a:lnTo>
                    <a:pt x="5373877" y="1298846"/>
                  </a:lnTo>
                  <a:lnTo>
                    <a:pt x="5373877" y="1287862"/>
                  </a:lnTo>
                  <a:lnTo>
                    <a:pt x="5376623" y="1282370"/>
                  </a:lnTo>
                  <a:lnTo>
                    <a:pt x="5379369" y="1276878"/>
                  </a:lnTo>
                  <a:lnTo>
                    <a:pt x="5382115" y="1268641"/>
                  </a:lnTo>
                  <a:close/>
                  <a:moveTo>
                    <a:pt x="5382548" y="1232220"/>
                  </a:moveTo>
                  <a:lnTo>
                    <a:pt x="5384861" y="1257657"/>
                  </a:lnTo>
                  <a:lnTo>
                    <a:pt x="5384650" y="1258502"/>
                  </a:lnTo>
                  <a:lnTo>
                    <a:pt x="5382115" y="1252165"/>
                  </a:lnTo>
                  <a:lnTo>
                    <a:pt x="5382115" y="1235689"/>
                  </a:lnTo>
                  <a:close/>
                  <a:moveTo>
                    <a:pt x="4338643" y="1216468"/>
                  </a:moveTo>
                  <a:lnTo>
                    <a:pt x="4338643" y="1219214"/>
                  </a:lnTo>
                  <a:lnTo>
                    <a:pt x="4338643" y="1221960"/>
                  </a:lnTo>
                  <a:lnTo>
                    <a:pt x="4344135" y="1219214"/>
                  </a:lnTo>
                  <a:lnTo>
                    <a:pt x="4344135" y="1216468"/>
                  </a:lnTo>
                  <a:close/>
                  <a:moveTo>
                    <a:pt x="4300199" y="1213722"/>
                  </a:moveTo>
                  <a:lnTo>
                    <a:pt x="4298827" y="1215095"/>
                  </a:lnTo>
                  <a:lnTo>
                    <a:pt x="4300199" y="1216467"/>
                  </a:lnTo>
                  <a:lnTo>
                    <a:pt x="4297453" y="1219213"/>
                  </a:lnTo>
                  <a:lnTo>
                    <a:pt x="4297449" y="1219214"/>
                  </a:lnTo>
                  <a:lnTo>
                    <a:pt x="4300199" y="1219214"/>
                  </a:lnTo>
                  <a:lnTo>
                    <a:pt x="4305691" y="1221960"/>
                  </a:lnTo>
                  <a:lnTo>
                    <a:pt x="4308437" y="1224706"/>
                  </a:lnTo>
                  <a:lnTo>
                    <a:pt x="4311183" y="1221960"/>
                  </a:lnTo>
                  <a:lnTo>
                    <a:pt x="4308437" y="1221960"/>
                  </a:lnTo>
                  <a:lnTo>
                    <a:pt x="4308437" y="1219214"/>
                  </a:lnTo>
                  <a:lnTo>
                    <a:pt x="4308437" y="1216468"/>
                  </a:lnTo>
                  <a:lnTo>
                    <a:pt x="4302945" y="1216468"/>
                  </a:lnTo>
                  <a:close/>
                  <a:moveTo>
                    <a:pt x="4492418" y="1210976"/>
                  </a:moveTo>
                  <a:lnTo>
                    <a:pt x="4492418" y="1213722"/>
                  </a:lnTo>
                  <a:lnTo>
                    <a:pt x="4497910" y="1213722"/>
                  </a:lnTo>
                  <a:lnTo>
                    <a:pt x="4497910" y="1210976"/>
                  </a:lnTo>
                  <a:close/>
                  <a:moveTo>
                    <a:pt x="4434752" y="1199992"/>
                  </a:moveTo>
                  <a:lnTo>
                    <a:pt x="4429260" y="1202738"/>
                  </a:lnTo>
                  <a:lnTo>
                    <a:pt x="4429260" y="1208230"/>
                  </a:lnTo>
                  <a:lnTo>
                    <a:pt x="4434752" y="1208230"/>
                  </a:lnTo>
                  <a:close/>
                  <a:moveTo>
                    <a:pt x="4404547" y="1194500"/>
                  </a:moveTo>
                  <a:lnTo>
                    <a:pt x="4401801" y="1197246"/>
                  </a:lnTo>
                  <a:lnTo>
                    <a:pt x="4401801" y="1199992"/>
                  </a:lnTo>
                  <a:lnTo>
                    <a:pt x="4404547" y="1199992"/>
                  </a:lnTo>
                  <a:lnTo>
                    <a:pt x="4412784" y="1199992"/>
                  </a:lnTo>
                  <a:lnTo>
                    <a:pt x="4412784" y="1194500"/>
                  </a:lnTo>
                  <a:close/>
                  <a:moveTo>
                    <a:pt x="6049387" y="1158802"/>
                  </a:moveTo>
                  <a:lnTo>
                    <a:pt x="6054021" y="1160347"/>
                  </a:lnTo>
                  <a:lnTo>
                    <a:pt x="6054879" y="1161548"/>
                  </a:lnTo>
                  <a:close/>
                  <a:moveTo>
                    <a:pt x="5062413" y="1157634"/>
                  </a:moveTo>
                  <a:lnTo>
                    <a:pt x="5057771" y="1158125"/>
                  </a:lnTo>
                  <a:lnTo>
                    <a:pt x="5066327" y="1161548"/>
                  </a:lnTo>
                  <a:close/>
                  <a:moveTo>
                    <a:pt x="4945951" y="1148115"/>
                  </a:moveTo>
                  <a:lnTo>
                    <a:pt x="4904314" y="1150564"/>
                  </a:lnTo>
                  <a:lnTo>
                    <a:pt x="4912552" y="1156056"/>
                  </a:lnTo>
                  <a:lnTo>
                    <a:pt x="4923536" y="1161548"/>
                  </a:lnTo>
                  <a:lnTo>
                    <a:pt x="4934520" y="1161548"/>
                  </a:lnTo>
                  <a:lnTo>
                    <a:pt x="4945504" y="1158802"/>
                  </a:lnTo>
                  <a:lnTo>
                    <a:pt x="4958813" y="1155845"/>
                  </a:lnTo>
                  <a:lnTo>
                    <a:pt x="4953742" y="1153310"/>
                  </a:lnTo>
                  <a:close/>
                  <a:moveTo>
                    <a:pt x="5014153" y="1139581"/>
                  </a:moveTo>
                  <a:lnTo>
                    <a:pt x="5010164" y="1140578"/>
                  </a:lnTo>
                  <a:lnTo>
                    <a:pt x="5019988" y="1139923"/>
                  </a:lnTo>
                  <a:lnTo>
                    <a:pt x="5019645" y="1139581"/>
                  </a:lnTo>
                  <a:close/>
                  <a:moveTo>
                    <a:pt x="4907060" y="1136835"/>
                  </a:moveTo>
                  <a:lnTo>
                    <a:pt x="4909806" y="1142327"/>
                  </a:lnTo>
                  <a:lnTo>
                    <a:pt x="4912552" y="1142327"/>
                  </a:lnTo>
                  <a:lnTo>
                    <a:pt x="4915298" y="1139581"/>
                  </a:lnTo>
                  <a:lnTo>
                    <a:pt x="4915298" y="1136835"/>
                  </a:lnTo>
                  <a:close/>
                  <a:moveTo>
                    <a:pt x="5176166" y="1131343"/>
                  </a:moveTo>
                  <a:lnTo>
                    <a:pt x="5176166" y="1136835"/>
                  </a:lnTo>
                  <a:lnTo>
                    <a:pt x="5177645" y="1139791"/>
                  </a:lnTo>
                  <a:lnTo>
                    <a:pt x="5178912" y="1139580"/>
                  </a:lnTo>
                  <a:lnTo>
                    <a:pt x="5189896" y="1136834"/>
                  </a:lnTo>
                  <a:lnTo>
                    <a:pt x="5189896" y="1134089"/>
                  </a:lnTo>
                  <a:lnTo>
                    <a:pt x="5187150" y="1134089"/>
                  </a:lnTo>
                  <a:lnTo>
                    <a:pt x="5181658" y="1131343"/>
                  </a:lnTo>
                  <a:lnTo>
                    <a:pt x="5178912" y="1131343"/>
                  </a:lnTo>
                  <a:close/>
                  <a:moveTo>
                    <a:pt x="6075474" y="1129969"/>
                  </a:moveTo>
                  <a:lnTo>
                    <a:pt x="6076847" y="1131342"/>
                  </a:lnTo>
                  <a:lnTo>
                    <a:pt x="6079593" y="1136834"/>
                  </a:lnTo>
                  <a:lnTo>
                    <a:pt x="6079593" y="1142326"/>
                  </a:lnTo>
                  <a:lnTo>
                    <a:pt x="6076847" y="1134088"/>
                  </a:lnTo>
                  <a:close/>
                  <a:moveTo>
                    <a:pt x="5104771" y="1128597"/>
                  </a:moveTo>
                  <a:lnTo>
                    <a:pt x="5104771" y="1130884"/>
                  </a:lnTo>
                  <a:lnTo>
                    <a:pt x="5115753" y="1129969"/>
                  </a:lnTo>
                  <a:lnTo>
                    <a:pt x="5113009" y="1128597"/>
                  </a:lnTo>
                  <a:close/>
                  <a:moveTo>
                    <a:pt x="5093787" y="1128597"/>
                  </a:moveTo>
                  <a:lnTo>
                    <a:pt x="5092011" y="1132149"/>
                  </a:lnTo>
                  <a:lnTo>
                    <a:pt x="5096807" y="1131617"/>
                  </a:lnTo>
                  <a:close/>
                  <a:moveTo>
                    <a:pt x="5140468" y="1123105"/>
                  </a:moveTo>
                  <a:lnTo>
                    <a:pt x="5137723" y="1128596"/>
                  </a:lnTo>
                  <a:lnTo>
                    <a:pt x="5145961" y="1131342"/>
                  </a:lnTo>
                  <a:lnTo>
                    <a:pt x="5151452" y="1136833"/>
                  </a:lnTo>
                  <a:lnTo>
                    <a:pt x="5151452" y="1128597"/>
                  </a:lnTo>
                  <a:lnTo>
                    <a:pt x="5145960" y="1125851"/>
                  </a:lnTo>
                  <a:close/>
                  <a:moveTo>
                    <a:pt x="5121247" y="1123105"/>
                  </a:moveTo>
                  <a:lnTo>
                    <a:pt x="5121247" y="1128597"/>
                  </a:lnTo>
                  <a:lnTo>
                    <a:pt x="5120249" y="1129594"/>
                  </a:lnTo>
                  <a:lnTo>
                    <a:pt x="5128465" y="1128910"/>
                  </a:lnTo>
                  <a:lnTo>
                    <a:pt x="5129485" y="1125851"/>
                  </a:lnTo>
                  <a:lnTo>
                    <a:pt x="5126739" y="1125851"/>
                  </a:lnTo>
                  <a:lnTo>
                    <a:pt x="5123993" y="1125851"/>
                  </a:lnTo>
                  <a:close/>
                  <a:moveTo>
                    <a:pt x="6046642" y="1120359"/>
                  </a:moveTo>
                  <a:lnTo>
                    <a:pt x="6047557" y="1120359"/>
                  </a:lnTo>
                  <a:lnTo>
                    <a:pt x="6046642" y="1123104"/>
                  </a:lnTo>
                  <a:lnTo>
                    <a:pt x="6043896" y="1134088"/>
                  </a:lnTo>
                  <a:lnTo>
                    <a:pt x="6079593" y="1142326"/>
                  </a:lnTo>
                  <a:lnTo>
                    <a:pt x="6076847" y="1150564"/>
                  </a:lnTo>
                  <a:lnTo>
                    <a:pt x="6071355" y="1156056"/>
                  </a:lnTo>
                  <a:lnTo>
                    <a:pt x="6065863" y="1161548"/>
                  </a:lnTo>
                  <a:lnTo>
                    <a:pt x="6057625" y="1161548"/>
                  </a:lnTo>
                  <a:lnTo>
                    <a:pt x="6054021" y="1160347"/>
                  </a:lnTo>
                  <a:lnTo>
                    <a:pt x="6041150" y="1142326"/>
                  </a:lnTo>
                  <a:lnTo>
                    <a:pt x="6043896" y="1153310"/>
                  </a:lnTo>
                  <a:lnTo>
                    <a:pt x="6049387" y="1158802"/>
                  </a:lnTo>
                  <a:lnTo>
                    <a:pt x="6041150" y="1156056"/>
                  </a:lnTo>
                  <a:lnTo>
                    <a:pt x="6035658" y="1147818"/>
                  </a:lnTo>
                  <a:lnTo>
                    <a:pt x="6032912" y="1142326"/>
                  </a:lnTo>
                  <a:lnTo>
                    <a:pt x="6035658" y="1134088"/>
                  </a:lnTo>
                  <a:lnTo>
                    <a:pt x="6041150" y="1125850"/>
                  </a:lnTo>
                  <a:close/>
                  <a:moveTo>
                    <a:pt x="5318957" y="1117613"/>
                  </a:moveTo>
                  <a:lnTo>
                    <a:pt x="5324449" y="1117613"/>
                  </a:lnTo>
                  <a:lnTo>
                    <a:pt x="5329941" y="1117613"/>
                  </a:lnTo>
                  <a:lnTo>
                    <a:pt x="5338179" y="1120359"/>
                  </a:lnTo>
                  <a:lnTo>
                    <a:pt x="5354655" y="1128597"/>
                  </a:lnTo>
                  <a:lnTo>
                    <a:pt x="5294243" y="1134089"/>
                  </a:lnTo>
                  <a:lnTo>
                    <a:pt x="5318957" y="1120359"/>
                  </a:lnTo>
                  <a:close/>
                  <a:moveTo>
                    <a:pt x="4901568" y="1117613"/>
                  </a:moveTo>
                  <a:lnTo>
                    <a:pt x="4885093" y="1120359"/>
                  </a:lnTo>
                  <a:lnTo>
                    <a:pt x="4868617" y="1123105"/>
                  </a:lnTo>
                  <a:lnTo>
                    <a:pt x="4835665" y="1136835"/>
                  </a:lnTo>
                  <a:lnTo>
                    <a:pt x="4805459" y="1150564"/>
                  </a:lnTo>
                  <a:lnTo>
                    <a:pt x="4799967" y="1147819"/>
                  </a:lnTo>
                  <a:lnTo>
                    <a:pt x="4794475" y="1145073"/>
                  </a:lnTo>
                  <a:lnTo>
                    <a:pt x="4788983" y="1145073"/>
                  </a:lnTo>
                  <a:lnTo>
                    <a:pt x="4780745" y="1153310"/>
                  </a:lnTo>
                  <a:lnTo>
                    <a:pt x="4775253" y="1158802"/>
                  </a:lnTo>
                  <a:lnTo>
                    <a:pt x="4775253" y="1167040"/>
                  </a:lnTo>
                  <a:lnTo>
                    <a:pt x="4777999" y="1172532"/>
                  </a:lnTo>
                  <a:lnTo>
                    <a:pt x="4783491" y="1172532"/>
                  </a:lnTo>
                  <a:lnTo>
                    <a:pt x="4791729" y="1175278"/>
                  </a:lnTo>
                  <a:lnTo>
                    <a:pt x="4805459" y="1175278"/>
                  </a:lnTo>
                  <a:lnTo>
                    <a:pt x="4816443" y="1175278"/>
                  </a:lnTo>
                  <a:lnTo>
                    <a:pt x="4810951" y="1167040"/>
                  </a:lnTo>
                  <a:lnTo>
                    <a:pt x="4810951" y="1161548"/>
                  </a:lnTo>
                  <a:lnTo>
                    <a:pt x="4810951" y="1158802"/>
                  </a:lnTo>
                  <a:lnTo>
                    <a:pt x="4827427" y="1156056"/>
                  </a:lnTo>
                  <a:lnTo>
                    <a:pt x="4841157" y="1153310"/>
                  </a:lnTo>
                  <a:lnTo>
                    <a:pt x="4852141" y="1150564"/>
                  </a:lnTo>
                  <a:lnTo>
                    <a:pt x="4863125" y="1147819"/>
                  </a:lnTo>
                  <a:lnTo>
                    <a:pt x="4865871" y="1147819"/>
                  </a:lnTo>
                  <a:lnTo>
                    <a:pt x="4865871" y="1150564"/>
                  </a:lnTo>
                  <a:lnTo>
                    <a:pt x="4868617" y="1150564"/>
                  </a:lnTo>
                  <a:lnTo>
                    <a:pt x="4876855" y="1156056"/>
                  </a:lnTo>
                  <a:lnTo>
                    <a:pt x="4879601" y="1156056"/>
                  </a:lnTo>
                  <a:lnTo>
                    <a:pt x="4885093" y="1156056"/>
                  </a:lnTo>
                  <a:lnTo>
                    <a:pt x="4893330" y="1147819"/>
                  </a:lnTo>
                  <a:lnTo>
                    <a:pt x="4904314" y="1134089"/>
                  </a:lnTo>
                  <a:lnTo>
                    <a:pt x="4909806" y="1128597"/>
                  </a:lnTo>
                  <a:lnTo>
                    <a:pt x="4918044" y="1123105"/>
                  </a:lnTo>
                  <a:lnTo>
                    <a:pt x="4926282" y="1123105"/>
                  </a:lnTo>
                  <a:lnTo>
                    <a:pt x="4918044" y="1120359"/>
                  </a:lnTo>
                  <a:close/>
                  <a:moveTo>
                    <a:pt x="5011407" y="1103883"/>
                  </a:moveTo>
                  <a:lnTo>
                    <a:pt x="5008661" y="1106629"/>
                  </a:lnTo>
                  <a:lnTo>
                    <a:pt x="5011407" y="1109375"/>
                  </a:lnTo>
                  <a:lnTo>
                    <a:pt x="5011407" y="1112121"/>
                  </a:lnTo>
                  <a:lnTo>
                    <a:pt x="5014153" y="1109375"/>
                  </a:lnTo>
                  <a:lnTo>
                    <a:pt x="5016899" y="1109375"/>
                  </a:lnTo>
                  <a:lnTo>
                    <a:pt x="5016899" y="1106629"/>
                  </a:lnTo>
                  <a:lnTo>
                    <a:pt x="5016899" y="1103883"/>
                  </a:lnTo>
                  <a:close/>
                  <a:moveTo>
                    <a:pt x="5052597" y="1095645"/>
                  </a:moveTo>
                  <a:lnTo>
                    <a:pt x="5049851" y="1098391"/>
                  </a:lnTo>
                  <a:lnTo>
                    <a:pt x="5055343" y="1101137"/>
                  </a:lnTo>
                  <a:lnTo>
                    <a:pt x="5060835" y="1101137"/>
                  </a:lnTo>
                  <a:lnTo>
                    <a:pt x="5060835" y="1098391"/>
                  </a:lnTo>
                  <a:lnTo>
                    <a:pt x="5063581" y="1098391"/>
                  </a:lnTo>
                  <a:lnTo>
                    <a:pt x="5063581" y="1095645"/>
                  </a:lnTo>
                  <a:lnTo>
                    <a:pt x="5058089" y="1098391"/>
                  </a:lnTo>
                  <a:lnTo>
                    <a:pt x="5058089" y="1095645"/>
                  </a:lnTo>
                  <a:close/>
                  <a:moveTo>
                    <a:pt x="5151452" y="1094272"/>
                  </a:moveTo>
                  <a:lnTo>
                    <a:pt x="5151452" y="1095645"/>
                  </a:lnTo>
                  <a:lnTo>
                    <a:pt x="5148706" y="1095645"/>
                  </a:lnTo>
                  <a:close/>
                  <a:moveTo>
                    <a:pt x="2746" y="1092899"/>
                  </a:moveTo>
                  <a:lnTo>
                    <a:pt x="10984" y="1092899"/>
                  </a:lnTo>
                  <a:lnTo>
                    <a:pt x="21968" y="1092899"/>
                  </a:lnTo>
                  <a:lnTo>
                    <a:pt x="0" y="1095645"/>
                  </a:lnTo>
                  <a:close/>
                  <a:moveTo>
                    <a:pt x="5398590" y="1092899"/>
                  </a:moveTo>
                  <a:lnTo>
                    <a:pt x="5398590" y="1095645"/>
                  </a:lnTo>
                  <a:lnTo>
                    <a:pt x="5401336" y="1095645"/>
                  </a:lnTo>
                  <a:close/>
                  <a:moveTo>
                    <a:pt x="5601793" y="1090153"/>
                  </a:moveTo>
                  <a:lnTo>
                    <a:pt x="5640236" y="1090153"/>
                  </a:lnTo>
                  <a:lnTo>
                    <a:pt x="5670442" y="1095645"/>
                  </a:lnTo>
                  <a:lnTo>
                    <a:pt x="5535889" y="1109375"/>
                  </a:lnTo>
                  <a:lnTo>
                    <a:pt x="5549619" y="1101137"/>
                  </a:lnTo>
                  <a:lnTo>
                    <a:pt x="5566095" y="1095645"/>
                  </a:lnTo>
                  <a:lnTo>
                    <a:pt x="5582571" y="1092899"/>
                  </a:lnTo>
                  <a:close/>
                  <a:moveTo>
                    <a:pt x="5848573" y="1088123"/>
                  </a:moveTo>
                  <a:lnTo>
                    <a:pt x="5846185" y="1092899"/>
                  </a:lnTo>
                  <a:lnTo>
                    <a:pt x="5845636" y="1093997"/>
                  </a:lnTo>
                  <a:lnTo>
                    <a:pt x="5840693" y="1095645"/>
                  </a:lnTo>
                  <a:lnTo>
                    <a:pt x="5843439" y="1098391"/>
                  </a:lnTo>
                  <a:lnTo>
                    <a:pt x="5845636" y="1093997"/>
                  </a:lnTo>
                  <a:lnTo>
                    <a:pt x="5860112" y="1089172"/>
                  </a:lnTo>
                  <a:close/>
                  <a:moveTo>
                    <a:pt x="5703394" y="1084661"/>
                  </a:moveTo>
                  <a:lnTo>
                    <a:pt x="5711632" y="1087407"/>
                  </a:lnTo>
                  <a:lnTo>
                    <a:pt x="5722616" y="1090153"/>
                  </a:lnTo>
                  <a:lnTo>
                    <a:pt x="5689664" y="1092899"/>
                  </a:lnTo>
                  <a:lnTo>
                    <a:pt x="5695156" y="1087407"/>
                  </a:lnTo>
                  <a:close/>
                  <a:moveTo>
                    <a:pt x="5261291" y="1081915"/>
                  </a:moveTo>
                  <a:lnTo>
                    <a:pt x="5264037" y="1084661"/>
                  </a:lnTo>
                  <a:lnTo>
                    <a:pt x="5261291" y="1087407"/>
                  </a:lnTo>
                  <a:close/>
                  <a:moveTo>
                    <a:pt x="5091041" y="1079169"/>
                  </a:moveTo>
                  <a:lnTo>
                    <a:pt x="5091041" y="1084661"/>
                  </a:lnTo>
                  <a:lnTo>
                    <a:pt x="5096533" y="1084661"/>
                  </a:lnTo>
                  <a:lnTo>
                    <a:pt x="5096533" y="1079169"/>
                  </a:lnTo>
                  <a:lnTo>
                    <a:pt x="5093787" y="1079169"/>
                  </a:lnTo>
                  <a:close/>
                  <a:moveTo>
                    <a:pt x="5132230" y="1068185"/>
                  </a:moveTo>
                  <a:lnTo>
                    <a:pt x="5129485" y="1070931"/>
                  </a:lnTo>
                  <a:lnTo>
                    <a:pt x="5129485" y="1073677"/>
                  </a:lnTo>
                  <a:lnTo>
                    <a:pt x="5126739" y="1079169"/>
                  </a:lnTo>
                  <a:lnTo>
                    <a:pt x="5126739" y="1076423"/>
                  </a:lnTo>
                  <a:lnTo>
                    <a:pt x="5121247" y="1076423"/>
                  </a:lnTo>
                  <a:lnTo>
                    <a:pt x="5121247" y="1081915"/>
                  </a:lnTo>
                  <a:lnTo>
                    <a:pt x="5118501" y="1081915"/>
                  </a:lnTo>
                  <a:lnTo>
                    <a:pt x="5115755" y="1084661"/>
                  </a:lnTo>
                  <a:lnTo>
                    <a:pt x="5113009" y="1084661"/>
                  </a:lnTo>
                  <a:lnTo>
                    <a:pt x="5113009" y="1087407"/>
                  </a:lnTo>
                  <a:lnTo>
                    <a:pt x="5115755" y="1090153"/>
                  </a:lnTo>
                  <a:lnTo>
                    <a:pt x="5118501" y="1095645"/>
                  </a:lnTo>
                  <a:lnTo>
                    <a:pt x="5110263" y="1092899"/>
                  </a:lnTo>
                  <a:lnTo>
                    <a:pt x="5104771" y="1090153"/>
                  </a:lnTo>
                  <a:lnTo>
                    <a:pt x="5102025" y="1092899"/>
                  </a:lnTo>
                  <a:lnTo>
                    <a:pt x="5102025" y="1103883"/>
                  </a:lnTo>
                  <a:lnTo>
                    <a:pt x="5102025" y="1112121"/>
                  </a:lnTo>
                  <a:lnTo>
                    <a:pt x="5099279" y="1112121"/>
                  </a:lnTo>
                  <a:lnTo>
                    <a:pt x="5099279" y="1114867"/>
                  </a:lnTo>
                  <a:lnTo>
                    <a:pt x="5096533" y="1112121"/>
                  </a:lnTo>
                  <a:lnTo>
                    <a:pt x="5096533" y="1103883"/>
                  </a:lnTo>
                  <a:lnTo>
                    <a:pt x="5099279" y="1095645"/>
                  </a:lnTo>
                  <a:lnTo>
                    <a:pt x="5088295" y="1095645"/>
                  </a:lnTo>
                  <a:lnTo>
                    <a:pt x="5080057" y="1095645"/>
                  </a:lnTo>
                  <a:lnTo>
                    <a:pt x="5071819" y="1101137"/>
                  </a:lnTo>
                  <a:lnTo>
                    <a:pt x="5063581" y="1103883"/>
                  </a:lnTo>
                  <a:lnTo>
                    <a:pt x="5069073" y="1109375"/>
                  </a:lnTo>
                  <a:lnTo>
                    <a:pt x="5074565" y="1114867"/>
                  </a:lnTo>
                  <a:lnTo>
                    <a:pt x="5074565" y="1112121"/>
                  </a:lnTo>
                  <a:lnTo>
                    <a:pt x="5074565" y="1109375"/>
                  </a:lnTo>
                  <a:lnTo>
                    <a:pt x="5082803" y="1106629"/>
                  </a:lnTo>
                  <a:lnTo>
                    <a:pt x="5091041" y="1106629"/>
                  </a:lnTo>
                  <a:lnTo>
                    <a:pt x="5093787" y="1109375"/>
                  </a:lnTo>
                  <a:lnTo>
                    <a:pt x="5093787" y="1112121"/>
                  </a:lnTo>
                  <a:lnTo>
                    <a:pt x="5088295" y="1112121"/>
                  </a:lnTo>
                  <a:lnTo>
                    <a:pt x="5082803" y="1114867"/>
                  </a:lnTo>
                  <a:lnTo>
                    <a:pt x="5082803" y="1117613"/>
                  </a:lnTo>
                  <a:lnTo>
                    <a:pt x="5049851" y="1112121"/>
                  </a:lnTo>
                  <a:lnTo>
                    <a:pt x="5033375" y="1112121"/>
                  </a:lnTo>
                  <a:lnTo>
                    <a:pt x="5025137" y="1114867"/>
                  </a:lnTo>
                  <a:lnTo>
                    <a:pt x="5016899" y="1120359"/>
                  </a:lnTo>
                  <a:lnTo>
                    <a:pt x="5025137" y="1123105"/>
                  </a:lnTo>
                  <a:lnTo>
                    <a:pt x="5030629" y="1125851"/>
                  </a:lnTo>
                  <a:lnTo>
                    <a:pt x="5033375" y="1134089"/>
                  </a:lnTo>
                  <a:lnTo>
                    <a:pt x="5034748" y="1139580"/>
                  </a:lnTo>
                  <a:lnTo>
                    <a:pt x="5038867" y="1139580"/>
                  </a:lnTo>
                  <a:lnTo>
                    <a:pt x="5036121" y="1145072"/>
                  </a:lnTo>
                  <a:lnTo>
                    <a:pt x="5036121" y="1145072"/>
                  </a:lnTo>
                  <a:lnTo>
                    <a:pt x="5036121" y="1145073"/>
                  </a:lnTo>
                  <a:lnTo>
                    <a:pt x="5042006" y="1141149"/>
                  </a:lnTo>
                  <a:lnTo>
                    <a:pt x="5038867" y="1139580"/>
                  </a:lnTo>
                  <a:lnTo>
                    <a:pt x="5049851" y="1131342"/>
                  </a:lnTo>
                  <a:lnTo>
                    <a:pt x="5063581" y="1128596"/>
                  </a:lnTo>
                  <a:lnTo>
                    <a:pt x="5069073" y="1131342"/>
                  </a:lnTo>
                  <a:lnTo>
                    <a:pt x="5069074" y="1131342"/>
                  </a:lnTo>
                  <a:lnTo>
                    <a:pt x="5088295" y="1128597"/>
                  </a:lnTo>
                  <a:lnTo>
                    <a:pt x="5104771" y="1125851"/>
                  </a:lnTo>
                  <a:lnTo>
                    <a:pt x="5110263" y="1123105"/>
                  </a:lnTo>
                  <a:lnTo>
                    <a:pt x="5118501" y="1117613"/>
                  </a:lnTo>
                  <a:lnTo>
                    <a:pt x="5126739" y="1112121"/>
                  </a:lnTo>
                  <a:lnTo>
                    <a:pt x="5107517" y="1117613"/>
                  </a:lnTo>
                  <a:lnTo>
                    <a:pt x="5104771" y="1112121"/>
                  </a:lnTo>
                  <a:lnTo>
                    <a:pt x="5118501" y="1112121"/>
                  </a:lnTo>
                  <a:lnTo>
                    <a:pt x="5118501" y="1103883"/>
                  </a:lnTo>
                  <a:lnTo>
                    <a:pt x="5118501" y="1101137"/>
                  </a:lnTo>
                  <a:lnTo>
                    <a:pt x="5118501" y="1095645"/>
                  </a:lnTo>
                  <a:lnTo>
                    <a:pt x="5123993" y="1095645"/>
                  </a:lnTo>
                  <a:lnTo>
                    <a:pt x="5126739" y="1098391"/>
                  </a:lnTo>
                  <a:lnTo>
                    <a:pt x="5132230" y="1098391"/>
                  </a:lnTo>
                  <a:lnTo>
                    <a:pt x="5134976" y="1095645"/>
                  </a:lnTo>
                  <a:lnTo>
                    <a:pt x="5134976" y="1092899"/>
                  </a:lnTo>
                  <a:lnTo>
                    <a:pt x="5129485" y="1092899"/>
                  </a:lnTo>
                  <a:lnTo>
                    <a:pt x="5129485" y="1087407"/>
                  </a:lnTo>
                  <a:lnTo>
                    <a:pt x="5134976" y="1087407"/>
                  </a:lnTo>
                  <a:lnTo>
                    <a:pt x="5137722" y="1087407"/>
                  </a:lnTo>
                  <a:lnTo>
                    <a:pt x="5140468" y="1087407"/>
                  </a:lnTo>
                  <a:lnTo>
                    <a:pt x="5143214" y="1087407"/>
                  </a:lnTo>
                  <a:lnTo>
                    <a:pt x="5145960" y="1084661"/>
                  </a:lnTo>
                  <a:lnTo>
                    <a:pt x="5143214" y="1081915"/>
                  </a:lnTo>
                  <a:lnTo>
                    <a:pt x="5143214" y="1079169"/>
                  </a:lnTo>
                  <a:lnTo>
                    <a:pt x="5143214" y="1073677"/>
                  </a:lnTo>
                  <a:lnTo>
                    <a:pt x="5137722" y="1070931"/>
                  </a:lnTo>
                  <a:close/>
                  <a:moveTo>
                    <a:pt x="5266783" y="1065439"/>
                  </a:moveTo>
                  <a:lnTo>
                    <a:pt x="5266783" y="1070931"/>
                  </a:lnTo>
                  <a:lnTo>
                    <a:pt x="5269529" y="1073677"/>
                  </a:lnTo>
                  <a:lnTo>
                    <a:pt x="5272275" y="1076423"/>
                  </a:lnTo>
                  <a:lnTo>
                    <a:pt x="5272275" y="1081915"/>
                  </a:lnTo>
                  <a:lnTo>
                    <a:pt x="5280513" y="1081915"/>
                  </a:lnTo>
                  <a:lnTo>
                    <a:pt x="5280513" y="1076423"/>
                  </a:lnTo>
                  <a:lnTo>
                    <a:pt x="5277767" y="1073677"/>
                  </a:lnTo>
                  <a:lnTo>
                    <a:pt x="5275021" y="1070931"/>
                  </a:lnTo>
                  <a:lnTo>
                    <a:pt x="5275021" y="1065439"/>
                  </a:lnTo>
                  <a:close/>
                  <a:moveTo>
                    <a:pt x="5206372" y="1065439"/>
                  </a:moveTo>
                  <a:lnTo>
                    <a:pt x="5200880" y="1068185"/>
                  </a:lnTo>
                  <a:lnTo>
                    <a:pt x="5198134" y="1070931"/>
                  </a:lnTo>
                  <a:lnTo>
                    <a:pt x="5198134" y="1076423"/>
                  </a:lnTo>
                  <a:lnTo>
                    <a:pt x="5203626" y="1081915"/>
                  </a:lnTo>
                  <a:lnTo>
                    <a:pt x="5209118" y="1084661"/>
                  </a:lnTo>
                  <a:lnTo>
                    <a:pt x="5214610" y="1084661"/>
                  </a:lnTo>
                  <a:lnTo>
                    <a:pt x="5217356" y="1084661"/>
                  </a:lnTo>
                  <a:lnTo>
                    <a:pt x="5217356" y="1068185"/>
                  </a:lnTo>
                  <a:lnTo>
                    <a:pt x="5209118" y="1068185"/>
                  </a:lnTo>
                  <a:close/>
                  <a:moveTo>
                    <a:pt x="5069073" y="1059947"/>
                  </a:moveTo>
                  <a:lnTo>
                    <a:pt x="5069073" y="1062693"/>
                  </a:lnTo>
                  <a:lnTo>
                    <a:pt x="5071819" y="1065439"/>
                  </a:lnTo>
                  <a:lnTo>
                    <a:pt x="5077311" y="1068185"/>
                  </a:lnTo>
                  <a:lnTo>
                    <a:pt x="5080057" y="1065439"/>
                  </a:lnTo>
                  <a:lnTo>
                    <a:pt x="5080057" y="1062693"/>
                  </a:lnTo>
                  <a:lnTo>
                    <a:pt x="5077311" y="1059947"/>
                  </a:lnTo>
                  <a:lnTo>
                    <a:pt x="5071819" y="1059947"/>
                  </a:lnTo>
                  <a:close/>
                  <a:moveTo>
                    <a:pt x="5390352" y="1057201"/>
                  </a:moveTo>
                  <a:lnTo>
                    <a:pt x="5382114" y="1059947"/>
                  </a:lnTo>
                  <a:lnTo>
                    <a:pt x="5384860" y="1070931"/>
                  </a:lnTo>
                  <a:lnTo>
                    <a:pt x="5387606" y="1076423"/>
                  </a:lnTo>
                  <a:lnTo>
                    <a:pt x="5387606" y="1084661"/>
                  </a:lnTo>
                  <a:lnTo>
                    <a:pt x="5401336" y="1087407"/>
                  </a:lnTo>
                  <a:lnTo>
                    <a:pt x="5415066" y="1084661"/>
                  </a:lnTo>
                  <a:lnTo>
                    <a:pt x="5415066" y="1073677"/>
                  </a:lnTo>
                  <a:lnTo>
                    <a:pt x="5412320" y="1073677"/>
                  </a:lnTo>
                  <a:lnTo>
                    <a:pt x="5409574" y="1070931"/>
                  </a:lnTo>
                  <a:lnTo>
                    <a:pt x="5412320" y="1062693"/>
                  </a:lnTo>
                  <a:lnTo>
                    <a:pt x="5406828" y="1059947"/>
                  </a:lnTo>
                  <a:lnTo>
                    <a:pt x="5404082" y="1057201"/>
                  </a:lnTo>
                  <a:close/>
                  <a:moveTo>
                    <a:pt x="5302481" y="1057201"/>
                  </a:moveTo>
                  <a:lnTo>
                    <a:pt x="5296989" y="1059947"/>
                  </a:lnTo>
                  <a:lnTo>
                    <a:pt x="5296989" y="1065439"/>
                  </a:lnTo>
                  <a:lnTo>
                    <a:pt x="5302481" y="1062693"/>
                  </a:lnTo>
                  <a:close/>
                  <a:moveTo>
                    <a:pt x="5220102" y="1057201"/>
                  </a:moveTo>
                  <a:lnTo>
                    <a:pt x="5217356" y="1059947"/>
                  </a:lnTo>
                  <a:lnTo>
                    <a:pt x="5217356" y="1065439"/>
                  </a:lnTo>
                  <a:lnTo>
                    <a:pt x="5222848" y="1065439"/>
                  </a:lnTo>
                  <a:lnTo>
                    <a:pt x="5222848" y="1059947"/>
                  </a:lnTo>
                  <a:lnTo>
                    <a:pt x="5225594" y="1059947"/>
                  </a:lnTo>
                  <a:lnTo>
                    <a:pt x="5225594" y="1057201"/>
                  </a:lnTo>
                  <a:lnTo>
                    <a:pt x="5222848" y="1057201"/>
                  </a:lnTo>
                  <a:close/>
                  <a:moveTo>
                    <a:pt x="6050990" y="1055027"/>
                  </a:moveTo>
                  <a:lnTo>
                    <a:pt x="5826635" y="1077772"/>
                  </a:lnTo>
                  <a:lnTo>
                    <a:pt x="5846185" y="1079169"/>
                  </a:lnTo>
                  <a:lnTo>
                    <a:pt x="5881883" y="1076423"/>
                  </a:lnTo>
                  <a:lnTo>
                    <a:pt x="5917580" y="1070931"/>
                  </a:lnTo>
                  <a:lnTo>
                    <a:pt x="5956024" y="1065439"/>
                  </a:lnTo>
                  <a:lnTo>
                    <a:pt x="5983484" y="1062693"/>
                  </a:lnTo>
                  <a:lnTo>
                    <a:pt x="6008198" y="1062693"/>
                  </a:lnTo>
                  <a:lnTo>
                    <a:pt x="6032912" y="1059947"/>
                  </a:lnTo>
                  <a:lnTo>
                    <a:pt x="6046642" y="1057201"/>
                  </a:lnTo>
                  <a:close/>
                  <a:moveTo>
                    <a:pt x="5209118" y="1051709"/>
                  </a:moveTo>
                  <a:lnTo>
                    <a:pt x="5206372" y="1054455"/>
                  </a:lnTo>
                  <a:lnTo>
                    <a:pt x="5200880" y="1054455"/>
                  </a:lnTo>
                  <a:lnTo>
                    <a:pt x="5195388" y="1057201"/>
                  </a:lnTo>
                  <a:lnTo>
                    <a:pt x="5192642" y="1062693"/>
                  </a:lnTo>
                  <a:lnTo>
                    <a:pt x="5209118" y="1062693"/>
                  </a:lnTo>
                  <a:lnTo>
                    <a:pt x="5211864" y="1059947"/>
                  </a:lnTo>
                  <a:lnTo>
                    <a:pt x="5211864" y="1057201"/>
                  </a:lnTo>
                  <a:close/>
                  <a:moveTo>
                    <a:pt x="5187150" y="1051709"/>
                  </a:moveTo>
                  <a:lnTo>
                    <a:pt x="5187150" y="1057201"/>
                  </a:lnTo>
                  <a:lnTo>
                    <a:pt x="5192642" y="1057201"/>
                  </a:lnTo>
                  <a:lnTo>
                    <a:pt x="5192642" y="1051709"/>
                  </a:lnTo>
                  <a:close/>
                  <a:moveTo>
                    <a:pt x="5118501" y="1051709"/>
                  </a:moveTo>
                  <a:lnTo>
                    <a:pt x="5121247" y="1057201"/>
                  </a:lnTo>
                  <a:lnTo>
                    <a:pt x="5126739" y="1057201"/>
                  </a:lnTo>
                  <a:lnTo>
                    <a:pt x="5123993" y="1051709"/>
                  </a:lnTo>
                  <a:close/>
                  <a:moveTo>
                    <a:pt x="5480970" y="1048963"/>
                  </a:moveTo>
                  <a:lnTo>
                    <a:pt x="5478224" y="1051709"/>
                  </a:lnTo>
                  <a:lnTo>
                    <a:pt x="5478224" y="1054455"/>
                  </a:lnTo>
                  <a:lnTo>
                    <a:pt x="5480970" y="1057201"/>
                  </a:lnTo>
                  <a:lnTo>
                    <a:pt x="5483716" y="1057201"/>
                  </a:lnTo>
                  <a:lnTo>
                    <a:pt x="5486462" y="1057201"/>
                  </a:lnTo>
                  <a:lnTo>
                    <a:pt x="5486462" y="1051709"/>
                  </a:lnTo>
                  <a:lnTo>
                    <a:pt x="5486462" y="1048963"/>
                  </a:lnTo>
                  <a:close/>
                  <a:moveTo>
                    <a:pt x="5091041" y="1043471"/>
                  </a:moveTo>
                  <a:lnTo>
                    <a:pt x="5088295" y="1046217"/>
                  </a:lnTo>
                  <a:lnTo>
                    <a:pt x="5088295" y="1054455"/>
                  </a:lnTo>
                  <a:lnTo>
                    <a:pt x="5093787" y="1054455"/>
                  </a:lnTo>
                  <a:lnTo>
                    <a:pt x="5096533" y="1057201"/>
                  </a:lnTo>
                  <a:lnTo>
                    <a:pt x="5099279" y="1057201"/>
                  </a:lnTo>
                  <a:lnTo>
                    <a:pt x="5099279" y="1046217"/>
                  </a:lnTo>
                  <a:lnTo>
                    <a:pt x="5096533" y="1046217"/>
                  </a:lnTo>
                  <a:lnTo>
                    <a:pt x="5093787" y="1046217"/>
                  </a:lnTo>
                  <a:lnTo>
                    <a:pt x="5093787" y="1043471"/>
                  </a:lnTo>
                  <a:close/>
                  <a:moveTo>
                    <a:pt x="5264037" y="1040725"/>
                  </a:moveTo>
                  <a:lnTo>
                    <a:pt x="5261291" y="1048963"/>
                  </a:lnTo>
                  <a:lnTo>
                    <a:pt x="5261291" y="1057201"/>
                  </a:lnTo>
                  <a:lnTo>
                    <a:pt x="5266783" y="1057201"/>
                  </a:lnTo>
                  <a:lnTo>
                    <a:pt x="5266783" y="1054455"/>
                  </a:lnTo>
                  <a:lnTo>
                    <a:pt x="5272275" y="1054455"/>
                  </a:lnTo>
                  <a:lnTo>
                    <a:pt x="5272275" y="1043471"/>
                  </a:lnTo>
                  <a:lnTo>
                    <a:pt x="5269529" y="1040725"/>
                  </a:lnTo>
                  <a:close/>
                  <a:moveTo>
                    <a:pt x="5250308" y="1040725"/>
                  </a:moveTo>
                  <a:lnTo>
                    <a:pt x="5250308" y="1043471"/>
                  </a:lnTo>
                  <a:lnTo>
                    <a:pt x="5253053" y="1043471"/>
                  </a:lnTo>
                  <a:lnTo>
                    <a:pt x="5253053" y="1046217"/>
                  </a:lnTo>
                  <a:lnTo>
                    <a:pt x="5253053" y="1048963"/>
                  </a:lnTo>
                  <a:lnTo>
                    <a:pt x="5258545" y="1048963"/>
                  </a:lnTo>
                  <a:lnTo>
                    <a:pt x="5258545" y="1043471"/>
                  </a:lnTo>
                  <a:lnTo>
                    <a:pt x="5258545" y="1040725"/>
                  </a:lnTo>
                  <a:lnTo>
                    <a:pt x="5255799" y="1040725"/>
                  </a:lnTo>
                  <a:lnTo>
                    <a:pt x="5253053" y="1040725"/>
                  </a:lnTo>
                  <a:close/>
                  <a:moveTo>
                    <a:pt x="5071819" y="1040725"/>
                  </a:moveTo>
                  <a:lnTo>
                    <a:pt x="5069073" y="1043471"/>
                  </a:lnTo>
                  <a:lnTo>
                    <a:pt x="5066327" y="1043471"/>
                  </a:lnTo>
                  <a:lnTo>
                    <a:pt x="5063581" y="1043471"/>
                  </a:lnTo>
                  <a:lnTo>
                    <a:pt x="5066327" y="1048963"/>
                  </a:lnTo>
                  <a:lnTo>
                    <a:pt x="5066327" y="1054455"/>
                  </a:lnTo>
                  <a:lnTo>
                    <a:pt x="5074565" y="1054455"/>
                  </a:lnTo>
                  <a:lnTo>
                    <a:pt x="5074565" y="1048963"/>
                  </a:lnTo>
                  <a:lnTo>
                    <a:pt x="5074565" y="1046217"/>
                  </a:lnTo>
                  <a:close/>
                  <a:moveTo>
                    <a:pt x="5579825" y="1037979"/>
                  </a:moveTo>
                  <a:lnTo>
                    <a:pt x="5579825" y="1040725"/>
                  </a:lnTo>
                  <a:lnTo>
                    <a:pt x="5582571" y="1046217"/>
                  </a:lnTo>
                  <a:lnTo>
                    <a:pt x="5588063" y="1046217"/>
                  </a:lnTo>
                  <a:lnTo>
                    <a:pt x="5593555" y="1043471"/>
                  </a:lnTo>
                  <a:lnTo>
                    <a:pt x="5588063" y="1040725"/>
                  </a:lnTo>
                  <a:close/>
                  <a:moveTo>
                    <a:pt x="5198134" y="1037979"/>
                  </a:moveTo>
                  <a:lnTo>
                    <a:pt x="5195388" y="1040725"/>
                  </a:lnTo>
                  <a:lnTo>
                    <a:pt x="5198134" y="1046217"/>
                  </a:lnTo>
                  <a:lnTo>
                    <a:pt x="5203626" y="1046217"/>
                  </a:lnTo>
                  <a:lnTo>
                    <a:pt x="5209118" y="1043471"/>
                  </a:lnTo>
                  <a:lnTo>
                    <a:pt x="5214610" y="1040725"/>
                  </a:lnTo>
                  <a:lnTo>
                    <a:pt x="5203626" y="1037979"/>
                  </a:lnTo>
                  <a:close/>
                  <a:moveTo>
                    <a:pt x="5129485" y="1037979"/>
                  </a:moveTo>
                  <a:lnTo>
                    <a:pt x="5126739" y="1040725"/>
                  </a:lnTo>
                  <a:lnTo>
                    <a:pt x="5123993" y="1046217"/>
                  </a:lnTo>
                  <a:lnTo>
                    <a:pt x="5126739" y="1048963"/>
                  </a:lnTo>
                  <a:lnTo>
                    <a:pt x="5132230" y="1048963"/>
                  </a:lnTo>
                  <a:lnTo>
                    <a:pt x="5137722" y="1043471"/>
                  </a:lnTo>
                  <a:lnTo>
                    <a:pt x="5145960" y="1040725"/>
                  </a:lnTo>
                  <a:lnTo>
                    <a:pt x="5145960" y="1046217"/>
                  </a:lnTo>
                  <a:lnTo>
                    <a:pt x="5143214" y="1051709"/>
                  </a:lnTo>
                  <a:lnTo>
                    <a:pt x="5140468" y="1057201"/>
                  </a:lnTo>
                  <a:lnTo>
                    <a:pt x="5143214" y="1057201"/>
                  </a:lnTo>
                  <a:lnTo>
                    <a:pt x="5148706" y="1062693"/>
                  </a:lnTo>
                  <a:lnTo>
                    <a:pt x="5143214" y="1065439"/>
                  </a:lnTo>
                  <a:lnTo>
                    <a:pt x="5143214" y="1070931"/>
                  </a:lnTo>
                  <a:lnTo>
                    <a:pt x="5145960" y="1070931"/>
                  </a:lnTo>
                  <a:lnTo>
                    <a:pt x="5148706" y="1073677"/>
                  </a:lnTo>
                  <a:lnTo>
                    <a:pt x="5151452" y="1076423"/>
                  </a:lnTo>
                  <a:lnTo>
                    <a:pt x="5148706" y="1076423"/>
                  </a:lnTo>
                  <a:lnTo>
                    <a:pt x="5151452" y="1079169"/>
                  </a:lnTo>
                  <a:lnTo>
                    <a:pt x="5151452" y="1084661"/>
                  </a:lnTo>
                  <a:lnTo>
                    <a:pt x="5154198" y="1084661"/>
                  </a:lnTo>
                  <a:lnTo>
                    <a:pt x="5156944" y="1081915"/>
                  </a:lnTo>
                  <a:lnTo>
                    <a:pt x="5159690" y="1084661"/>
                  </a:lnTo>
                  <a:lnTo>
                    <a:pt x="5176166" y="1084661"/>
                  </a:lnTo>
                  <a:lnTo>
                    <a:pt x="5176166" y="1081915"/>
                  </a:lnTo>
                  <a:lnTo>
                    <a:pt x="5178912" y="1076423"/>
                  </a:lnTo>
                  <a:lnTo>
                    <a:pt x="5181658" y="1076423"/>
                  </a:lnTo>
                  <a:lnTo>
                    <a:pt x="5187150" y="1076423"/>
                  </a:lnTo>
                  <a:lnTo>
                    <a:pt x="5187150" y="1070931"/>
                  </a:lnTo>
                  <a:lnTo>
                    <a:pt x="5187150" y="1068185"/>
                  </a:lnTo>
                  <a:lnTo>
                    <a:pt x="5187150" y="1065439"/>
                  </a:lnTo>
                  <a:lnTo>
                    <a:pt x="5181658" y="1065439"/>
                  </a:lnTo>
                  <a:lnTo>
                    <a:pt x="5178912" y="1065439"/>
                  </a:lnTo>
                  <a:lnTo>
                    <a:pt x="5167928" y="1062693"/>
                  </a:lnTo>
                  <a:lnTo>
                    <a:pt x="5167928" y="1065439"/>
                  </a:lnTo>
                  <a:lnTo>
                    <a:pt x="5165182" y="1068185"/>
                  </a:lnTo>
                  <a:lnTo>
                    <a:pt x="5159690" y="1068185"/>
                  </a:lnTo>
                  <a:lnTo>
                    <a:pt x="5156944" y="1068185"/>
                  </a:lnTo>
                  <a:lnTo>
                    <a:pt x="5154198" y="1065439"/>
                  </a:lnTo>
                  <a:lnTo>
                    <a:pt x="5154198" y="1062693"/>
                  </a:lnTo>
                  <a:lnTo>
                    <a:pt x="5154198" y="1059947"/>
                  </a:lnTo>
                  <a:lnTo>
                    <a:pt x="5159690" y="1059947"/>
                  </a:lnTo>
                  <a:lnTo>
                    <a:pt x="5165182" y="1062693"/>
                  </a:lnTo>
                  <a:lnTo>
                    <a:pt x="5170674" y="1057201"/>
                  </a:lnTo>
                  <a:lnTo>
                    <a:pt x="5173420" y="1057201"/>
                  </a:lnTo>
                  <a:lnTo>
                    <a:pt x="5176166" y="1057201"/>
                  </a:lnTo>
                  <a:lnTo>
                    <a:pt x="5178912" y="1054455"/>
                  </a:lnTo>
                  <a:lnTo>
                    <a:pt x="5178912" y="1046217"/>
                  </a:lnTo>
                  <a:lnTo>
                    <a:pt x="5173420" y="1046217"/>
                  </a:lnTo>
                  <a:lnTo>
                    <a:pt x="5170674" y="1048963"/>
                  </a:lnTo>
                  <a:lnTo>
                    <a:pt x="5167928" y="1046217"/>
                  </a:lnTo>
                  <a:lnTo>
                    <a:pt x="5165182" y="1043471"/>
                  </a:lnTo>
                  <a:lnTo>
                    <a:pt x="5165182" y="1040725"/>
                  </a:lnTo>
                  <a:lnTo>
                    <a:pt x="5159690" y="1040725"/>
                  </a:lnTo>
                  <a:lnTo>
                    <a:pt x="5156944" y="1043471"/>
                  </a:lnTo>
                  <a:lnTo>
                    <a:pt x="5154198" y="1040725"/>
                  </a:lnTo>
                  <a:lnTo>
                    <a:pt x="5151452" y="1040725"/>
                  </a:lnTo>
                  <a:lnTo>
                    <a:pt x="5145960" y="1037979"/>
                  </a:lnTo>
                  <a:lnTo>
                    <a:pt x="5143214" y="1037979"/>
                  </a:lnTo>
                  <a:lnTo>
                    <a:pt x="5140468" y="1040725"/>
                  </a:lnTo>
                  <a:lnTo>
                    <a:pt x="5137722" y="1040725"/>
                  </a:lnTo>
                  <a:close/>
                  <a:moveTo>
                    <a:pt x="400913" y="1035234"/>
                  </a:moveTo>
                  <a:lnTo>
                    <a:pt x="409150" y="1035234"/>
                  </a:lnTo>
                  <a:lnTo>
                    <a:pt x="414642" y="1035234"/>
                  </a:lnTo>
                  <a:lnTo>
                    <a:pt x="417389" y="1037980"/>
                  </a:lnTo>
                  <a:lnTo>
                    <a:pt x="411897" y="1040726"/>
                  </a:lnTo>
                  <a:lnTo>
                    <a:pt x="409150" y="1043472"/>
                  </a:lnTo>
                  <a:lnTo>
                    <a:pt x="411897" y="1043472"/>
                  </a:lnTo>
                  <a:lnTo>
                    <a:pt x="414642" y="1046218"/>
                  </a:lnTo>
                  <a:lnTo>
                    <a:pt x="398167" y="1048964"/>
                  </a:lnTo>
                  <a:lnTo>
                    <a:pt x="398167" y="1046218"/>
                  </a:lnTo>
                  <a:lnTo>
                    <a:pt x="406404" y="1046218"/>
                  </a:lnTo>
                  <a:lnTo>
                    <a:pt x="406404" y="1040726"/>
                  </a:lnTo>
                  <a:lnTo>
                    <a:pt x="403658" y="1040726"/>
                  </a:lnTo>
                  <a:lnTo>
                    <a:pt x="403658" y="1037980"/>
                  </a:lnTo>
                  <a:close/>
                  <a:moveTo>
                    <a:pt x="5110263" y="1032487"/>
                  </a:moveTo>
                  <a:lnTo>
                    <a:pt x="5110263" y="1043471"/>
                  </a:lnTo>
                  <a:lnTo>
                    <a:pt x="5118501" y="1043471"/>
                  </a:lnTo>
                  <a:lnTo>
                    <a:pt x="5123993" y="1037979"/>
                  </a:lnTo>
                  <a:lnTo>
                    <a:pt x="5118501" y="1032487"/>
                  </a:lnTo>
                  <a:close/>
                  <a:moveTo>
                    <a:pt x="5286005" y="1029741"/>
                  </a:moveTo>
                  <a:lnTo>
                    <a:pt x="5286005" y="1032487"/>
                  </a:lnTo>
                  <a:lnTo>
                    <a:pt x="5286005" y="1035233"/>
                  </a:lnTo>
                  <a:lnTo>
                    <a:pt x="5291497" y="1037979"/>
                  </a:lnTo>
                  <a:lnTo>
                    <a:pt x="5294243" y="1035233"/>
                  </a:lnTo>
                  <a:lnTo>
                    <a:pt x="5294243" y="1032487"/>
                  </a:lnTo>
                  <a:lnTo>
                    <a:pt x="5291497" y="1029741"/>
                  </a:lnTo>
                  <a:lnTo>
                    <a:pt x="5288751" y="1029741"/>
                  </a:lnTo>
                  <a:close/>
                  <a:moveTo>
                    <a:pt x="5181658" y="1026996"/>
                  </a:moveTo>
                  <a:lnTo>
                    <a:pt x="5181658" y="1032487"/>
                  </a:lnTo>
                  <a:lnTo>
                    <a:pt x="5187150" y="1032487"/>
                  </a:lnTo>
                  <a:lnTo>
                    <a:pt x="5187150" y="1026996"/>
                  </a:lnTo>
                  <a:close/>
                  <a:moveTo>
                    <a:pt x="5140468" y="1026996"/>
                  </a:moveTo>
                  <a:lnTo>
                    <a:pt x="5137722" y="1029741"/>
                  </a:lnTo>
                  <a:lnTo>
                    <a:pt x="5134976" y="1029741"/>
                  </a:lnTo>
                  <a:lnTo>
                    <a:pt x="5134976" y="1032487"/>
                  </a:lnTo>
                  <a:lnTo>
                    <a:pt x="5137722" y="1032487"/>
                  </a:lnTo>
                  <a:lnTo>
                    <a:pt x="5145960" y="1032487"/>
                  </a:lnTo>
                  <a:lnTo>
                    <a:pt x="5145960" y="1029741"/>
                  </a:lnTo>
                  <a:lnTo>
                    <a:pt x="5148706" y="1029741"/>
                  </a:lnTo>
                  <a:close/>
                  <a:moveTo>
                    <a:pt x="428372" y="1024250"/>
                  </a:moveTo>
                  <a:lnTo>
                    <a:pt x="428372" y="1029742"/>
                  </a:lnTo>
                  <a:lnTo>
                    <a:pt x="431118" y="1032488"/>
                  </a:lnTo>
                  <a:lnTo>
                    <a:pt x="431118" y="1024250"/>
                  </a:lnTo>
                  <a:close/>
                  <a:moveTo>
                    <a:pt x="486038" y="1021504"/>
                  </a:moveTo>
                  <a:lnTo>
                    <a:pt x="486038" y="1026996"/>
                  </a:lnTo>
                  <a:lnTo>
                    <a:pt x="483292" y="1029742"/>
                  </a:lnTo>
                  <a:lnTo>
                    <a:pt x="483292" y="1032488"/>
                  </a:lnTo>
                  <a:lnTo>
                    <a:pt x="483292" y="1037980"/>
                  </a:lnTo>
                  <a:lnTo>
                    <a:pt x="488784" y="1035234"/>
                  </a:lnTo>
                  <a:lnTo>
                    <a:pt x="499768" y="1035234"/>
                  </a:lnTo>
                  <a:lnTo>
                    <a:pt x="499768" y="1029742"/>
                  </a:lnTo>
                  <a:lnTo>
                    <a:pt x="491530" y="1029742"/>
                  </a:lnTo>
                  <a:lnTo>
                    <a:pt x="491530" y="1026996"/>
                  </a:lnTo>
                  <a:lnTo>
                    <a:pt x="488784" y="1024250"/>
                  </a:lnTo>
                  <a:lnTo>
                    <a:pt x="491530" y="1024250"/>
                  </a:lnTo>
                  <a:lnTo>
                    <a:pt x="491530" y="1021504"/>
                  </a:lnTo>
                  <a:close/>
                  <a:moveTo>
                    <a:pt x="5258545" y="1018758"/>
                  </a:moveTo>
                  <a:lnTo>
                    <a:pt x="5258545" y="1026996"/>
                  </a:lnTo>
                  <a:lnTo>
                    <a:pt x="5250308" y="1026996"/>
                  </a:lnTo>
                  <a:lnTo>
                    <a:pt x="5244816" y="1026996"/>
                  </a:lnTo>
                  <a:lnTo>
                    <a:pt x="5244816" y="1029741"/>
                  </a:lnTo>
                  <a:lnTo>
                    <a:pt x="5247562" y="1032487"/>
                  </a:lnTo>
                  <a:lnTo>
                    <a:pt x="5255799" y="1035233"/>
                  </a:lnTo>
                  <a:lnTo>
                    <a:pt x="5258545" y="1029741"/>
                  </a:lnTo>
                  <a:lnTo>
                    <a:pt x="5261291" y="1029741"/>
                  </a:lnTo>
                  <a:lnTo>
                    <a:pt x="5261291" y="1018758"/>
                  </a:lnTo>
                  <a:close/>
                  <a:moveTo>
                    <a:pt x="5104771" y="1018758"/>
                  </a:moveTo>
                  <a:lnTo>
                    <a:pt x="5104771" y="1021504"/>
                  </a:lnTo>
                  <a:lnTo>
                    <a:pt x="5107517" y="1024250"/>
                  </a:lnTo>
                  <a:lnTo>
                    <a:pt x="5110263" y="1026996"/>
                  </a:lnTo>
                  <a:lnTo>
                    <a:pt x="5110263" y="1029741"/>
                  </a:lnTo>
                  <a:lnTo>
                    <a:pt x="5115755" y="1029741"/>
                  </a:lnTo>
                  <a:lnTo>
                    <a:pt x="5118501" y="1029741"/>
                  </a:lnTo>
                  <a:lnTo>
                    <a:pt x="5118501" y="1026996"/>
                  </a:lnTo>
                  <a:lnTo>
                    <a:pt x="5118501" y="1024250"/>
                  </a:lnTo>
                  <a:lnTo>
                    <a:pt x="5113009" y="1024250"/>
                  </a:lnTo>
                  <a:lnTo>
                    <a:pt x="5110263" y="1021504"/>
                  </a:lnTo>
                  <a:lnTo>
                    <a:pt x="5110263" y="1018758"/>
                  </a:lnTo>
                  <a:close/>
                  <a:moveTo>
                    <a:pt x="475054" y="1016012"/>
                  </a:moveTo>
                  <a:lnTo>
                    <a:pt x="475054" y="1024250"/>
                  </a:lnTo>
                  <a:lnTo>
                    <a:pt x="477800" y="1021504"/>
                  </a:lnTo>
                  <a:lnTo>
                    <a:pt x="480546" y="1018758"/>
                  </a:lnTo>
                  <a:lnTo>
                    <a:pt x="477800" y="1016012"/>
                  </a:lnTo>
                  <a:close/>
                  <a:moveTo>
                    <a:pt x="321279" y="1016012"/>
                  </a:moveTo>
                  <a:lnTo>
                    <a:pt x="321279" y="1021504"/>
                  </a:lnTo>
                  <a:lnTo>
                    <a:pt x="326771" y="1021504"/>
                  </a:lnTo>
                  <a:lnTo>
                    <a:pt x="326771" y="1016012"/>
                  </a:lnTo>
                  <a:close/>
                  <a:moveTo>
                    <a:pt x="447594" y="1013266"/>
                  </a:moveTo>
                  <a:lnTo>
                    <a:pt x="444848" y="1016012"/>
                  </a:lnTo>
                  <a:lnTo>
                    <a:pt x="444848" y="1018758"/>
                  </a:lnTo>
                  <a:lnTo>
                    <a:pt x="442102" y="1021504"/>
                  </a:lnTo>
                  <a:lnTo>
                    <a:pt x="442102" y="1024250"/>
                  </a:lnTo>
                  <a:lnTo>
                    <a:pt x="444848" y="1026996"/>
                  </a:lnTo>
                  <a:lnTo>
                    <a:pt x="444848" y="1024250"/>
                  </a:lnTo>
                  <a:lnTo>
                    <a:pt x="447594" y="1024250"/>
                  </a:lnTo>
                  <a:close/>
                  <a:moveTo>
                    <a:pt x="5140468" y="1013266"/>
                  </a:moveTo>
                  <a:lnTo>
                    <a:pt x="5140468" y="1016012"/>
                  </a:lnTo>
                  <a:lnTo>
                    <a:pt x="5143214" y="1016012"/>
                  </a:lnTo>
                  <a:lnTo>
                    <a:pt x="5145960" y="1013266"/>
                  </a:lnTo>
                  <a:close/>
                  <a:moveTo>
                    <a:pt x="5118501" y="1013266"/>
                  </a:moveTo>
                  <a:lnTo>
                    <a:pt x="5121247" y="1016012"/>
                  </a:lnTo>
                  <a:lnTo>
                    <a:pt x="5126739" y="1016012"/>
                  </a:lnTo>
                  <a:lnTo>
                    <a:pt x="5126739" y="1013266"/>
                  </a:lnTo>
                  <a:close/>
                  <a:moveTo>
                    <a:pt x="175743" y="1010520"/>
                  </a:moveTo>
                  <a:lnTo>
                    <a:pt x="178488" y="1016012"/>
                  </a:lnTo>
                  <a:lnTo>
                    <a:pt x="181234" y="1018758"/>
                  </a:lnTo>
                  <a:lnTo>
                    <a:pt x="183980" y="1016012"/>
                  </a:lnTo>
                  <a:lnTo>
                    <a:pt x="186726" y="1013266"/>
                  </a:lnTo>
                  <a:lnTo>
                    <a:pt x="181234" y="1010520"/>
                  </a:lnTo>
                  <a:close/>
                  <a:moveTo>
                    <a:pt x="1062693" y="1010520"/>
                  </a:moveTo>
                  <a:lnTo>
                    <a:pt x="1065439" y="1015096"/>
                  </a:lnTo>
                  <a:lnTo>
                    <a:pt x="1065439" y="1018758"/>
                  </a:lnTo>
                  <a:close/>
                  <a:moveTo>
                    <a:pt x="472308" y="1007774"/>
                  </a:moveTo>
                  <a:lnTo>
                    <a:pt x="472308" y="1010520"/>
                  </a:lnTo>
                  <a:lnTo>
                    <a:pt x="469562" y="1010520"/>
                  </a:lnTo>
                  <a:lnTo>
                    <a:pt x="469562" y="1016012"/>
                  </a:lnTo>
                  <a:lnTo>
                    <a:pt x="472308" y="1016012"/>
                  </a:lnTo>
                  <a:lnTo>
                    <a:pt x="475054" y="1010520"/>
                  </a:lnTo>
                  <a:lnTo>
                    <a:pt x="475054" y="1007774"/>
                  </a:lnTo>
                  <a:close/>
                  <a:moveTo>
                    <a:pt x="5060835" y="1007774"/>
                  </a:moveTo>
                  <a:lnTo>
                    <a:pt x="5060835" y="1013266"/>
                  </a:lnTo>
                  <a:lnTo>
                    <a:pt x="5063581" y="1010520"/>
                  </a:lnTo>
                  <a:lnTo>
                    <a:pt x="5063581" y="1013266"/>
                  </a:lnTo>
                  <a:lnTo>
                    <a:pt x="5066327" y="1013266"/>
                  </a:lnTo>
                  <a:lnTo>
                    <a:pt x="5069073" y="1013266"/>
                  </a:lnTo>
                  <a:lnTo>
                    <a:pt x="5069073" y="1010520"/>
                  </a:lnTo>
                  <a:lnTo>
                    <a:pt x="5066327" y="1007774"/>
                  </a:lnTo>
                  <a:close/>
                  <a:moveTo>
                    <a:pt x="5156944" y="1005028"/>
                  </a:moveTo>
                  <a:lnTo>
                    <a:pt x="5156944" y="1010520"/>
                  </a:lnTo>
                  <a:lnTo>
                    <a:pt x="5159690" y="1013266"/>
                  </a:lnTo>
                  <a:lnTo>
                    <a:pt x="5162436" y="1013266"/>
                  </a:lnTo>
                  <a:lnTo>
                    <a:pt x="5162436" y="1010520"/>
                  </a:lnTo>
                  <a:lnTo>
                    <a:pt x="5165182" y="1010520"/>
                  </a:lnTo>
                  <a:lnTo>
                    <a:pt x="5165182" y="1013266"/>
                  </a:lnTo>
                  <a:lnTo>
                    <a:pt x="5159690" y="1016012"/>
                  </a:lnTo>
                  <a:lnTo>
                    <a:pt x="5162436" y="1021504"/>
                  </a:lnTo>
                  <a:lnTo>
                    <a:pt x="5162436" y="1026996"/>
                  </a:lnTo>
                  <a:lnTo>
                    <a:pt x="5165182" y="1026996"/>
                  </a:lnTo>
                  <a:lnTo>
                    <a:pt x="5173420" y="1024250"/>
                  </a:lnTo>
                  <a:lnTo>
                    <a:pt x="5181658" y="1024250"/>
                  </a:lnTo>
                  <a:lnTo>
                    <a:pt x="5181658" y="1018758"/>
                  </a:lnTo>
                  <a:lnTo>
                    <a:pt x="5181658" y="1016012"/>
                  </a:lnTo>
                  <a:lnTo>
                    <a:pt x="5178912" y="1013266"/>
                  </a:lnTo>
                  <a:lnTo>
                    <a:pt x="5178912" y="1010520"/>
                  </a:lnTo>
                  <a:lnTo>
                    <a:pt x="5167928" y="1007774"/>
                  </a:lnTo>
                  <a:close/>
                  <a:moveTo>
                    <a:pt x="505260" y="1002282"/>
                  </a:moveTo>
                  <a:lnTo>
                    <a:pt x="499768" y="1005028"/>
                  </a:lnTo>
                  <a:lnTo>
                    <a:pt x="497022" y="1005028"/>
                  </a:lnTo>
                  <a:lnTo>
                    <a:pt x="494276" y="1007774"/>
                  </a:lnTo>
                  <a:lnTo>
                    <a:pt x="497022" y="1007774"/>
                  </a:lnTo>
                  <a:lnTo>
                    <a:pt x="497022" y="1010520"/>
                  </a:lnTo>
                  <a:lnTo>
                    <a:pt x="499768" y="1010520"/>
                  </a:lnTo>
                  <a:lnTo>
                    <a:pt x="502514" y="1007774"/>
                  </a:lnTo>
                  <a:lnTo>
                    <a:pt x="505260" y="1007774"/>
                  </a:lnTo>
                  <a:close/>
                  <a:moveTo>
                    <a:pt x="428372" y="1002282"/>
                  </a:moveTo>
                  <a:lnTo>
                    <a:pt x="422880" y="1007774"/>
                  </a:lnTo>
                  <a:lnTo>
                    <a:pt x="417389" y="1016012"/>
                  </a:lnTo>
                  <a:lnTo>
                    <a:pt x="420134" y="1016012"/>
                  </a:lnTo>
                  <a:lnTo>
                    <a:pt x="422880" y="1016012"/>
                  </a:lnTo>
                  <a:lnTo>
                    <a:pt x="425626" y="1018758"/>
                  </a:lnTo>
                  <a:lnTo>
                    <a:pt x="428372" y="1021504"/>
                  </a:lnTo>
                  <a:lnTo>
                    <a:pt x="431118" y="1018758"/>
                  </a:lnTo>
                  <a:lnTo>
                    <a:pt x="433864" y="1021504"/>
                  </a:lnTo>
                  <a:lnTo>
                    <a:pt x="433864" y="1016012"/>
                  </a:lnTo>
                  <a:lnTo>
                    <a:pt x="428372" y="1016012"/>
                  </a:lnTo>
                  <a:lnTo>
                    <a:pt x="425626" y="1013266"/>
                  </a:lnTo>
                  <a:lnTo>
                    <a:pt x="425626" y="1010520"/>
                  </a:lnTo>
                  <a:lnTo>
                    <a:pt x="428372" y="1007774"/>
                  </a:lnTo>
                  <a:close/>
                  <a:moveTo>
                    <a:pt x="5233832" y="1002282"/>
                  </a:moveTo>
                  <a:lnTo>
                    <a:pt x="5233832" y="1005028"/>
                  </a:lnTo>
                  <a:lnTo>
                    <a:pt x="5231086" y="1007774"/>
                  </a:lnTo>
                  <a:lnTo>
                    <a:pt x="5231086" y="1010520"/>
                  </a:lnTo>
                  <a:lnTo>
                    <a:pt x="5236578" y="1007774"/>
                  </a:lnTo>
                  <a:lnTo>
                    <a:pt x="5239324" y="1007774"/>
                  </a:lnTo>
                  <a:lnTo>
                    <a:pt x="5244816" y="1007774"/>
                  </a:lnTo>
                  <a:lnTo>
                    <a:pt x="5244816" y="1002282"/>
                  </a:lnTo>
                  <a:close/>
                  <a:moveTo>
                    <a:pt x="6326731" y="999536"/>
                  </a:moveTo>
                  <a:lnTo>
                    <a:pt x="6323985" y="1005028"/>
                  </a:lnTo>
                  <a:lnTo>
                    <a:pt x="6323985" y="1007774"/>
                  </a:lnTo>
                  <a:lnTo>
                    <a:pt x="6323985" y="1013266"/>
                  </a:lnTo>
                  <a:lnTo>
                    <a:pt x="6326731" y="1016012"/>
                  </a:lnTo>
                  <a:lnTo>
                    <a:pt x="6332223" y="1016012"/>
                  </a:lnTo>
                  <a:lnTo>
                    <a:pt x="6334969" y="1016012"/>
                  </a:lnTo>
                  <a:lnTo>
                    <a:pt x="6337715" y="1013266"/>
                  </a:lnTo>
                  <a:lnTo>
                    <a:pt x="6340461" y="1007774"/>
                  </a:lnTo>
                  <a:lnTo>
                    <a:pt x="6337715" y="1005028"/>
                  </a:lnTo>
                  <a:lnTo>
                    <a:pt x="6334969" y="1002282"/>
                  </a:lnTo>
                  <a:close/>
                  <a:moveTo>
                    <a:pt x="5209118" y="999536"/>
                  </a:moveTo>
                  <a:lnTo>
                    <a:pt x="5206372" y="1005028"/>
                  </a:lnTo>
                  <a:lnTo>
                    <a:pt x="5206372" y="1010520"/>
                  </a:lnTo>
                  <a:lnTo>
                    <a:pt x="5214610" y="1010520"/>
                  </a:lnTo>
                  <a:lnTo>
                    <a:pt x="5220102" y="1007774"/>
                  </a:lnTo>
                  <a:lnTo>
                    <a:pt x="5220102" y="999536"/>
                  </a:lnTo>
                  <a:close/>
                  <a:moveTo>
                    <a:pt x="5093787" y="999536"/>
                  </a:moveTo>
                  <a:lnTo>
                    <a:pt x="5091041" y="1002282"/>
                  </a:lnTo>
                  <a:lnTo>
                    <a:pt x="5099279" y="1002282"/>
                  </a:lnTo>
                  <a:lnTo>
                    <a:pt x="5102025" y="1002282"/>
                  </a:lnTo>
                  <a:lnTo>
                    <a:pt x="5102025" y="999536"/>
                  </a:lnTo>
                  <a:lnTo>
                    <a:pt x="5099279" y="999536"/>
                  </a:lnTo>
                  <a:close/>
                  <a:moveTo>
                    <a:pt x="1079168" y="988552"/>
                  </a:moveTo>
                  <a:lnTo>
                    <a:pt x="1073676" y="991298"/>
                  </a:lnTo>
                  <a:lnTo>
                    <a:pt x="1068185" y="996790"/>
                  </a:lnTo>
                  <a:lnTo>
                    <a:pt x="1065439" y="1002282"/>
                  </a:lnTo>
                  <a:lnTo>
                    <a:pt x="1062693" y="1007774"/>
                  </a:lnTo>
                  <a:lnTo>
                    <a:pt x="1062693" y="1010520"/>
                  </a:lnTo>
                  <a:lnTo>
                    <a:pt x="1062693" y="1013266"/>
                  </a:lnTo>
                  <a:lnTo>
                    <a:pt x="1065439" y="1018758"/>
                  </a:lnTo>
                  <a:lnTo>
                    <a:pt x="1068185" y="1024249"/>
                  </a:lnTo>
                  <a:lnTo>
                    <a:pt x="1070931" y="1024249"/>
                  </a:lnTo>
                  <a:lnTo>
                    <a:pt x="1065439" y="1015096"/>
                  </a:lnTo>
                  <a:lnTo>
                    <a:pt x="1065439" y="1005028"/>
                  </a:lnTo>
                  <a:lnTo>
                    <a:pt x="1070931" y="994044"/>
                  </a:lnTo>
                  <a:lnTo>
                    <a:pt x="1077795" y="991298"/>
                  </a:lnTo>
                  <a:lnTo>
                    <a:pt x="1078253" y="990383"/>
                  </a:lnTo>
                  <a:lnTo>
                    <a:pt x="1070931" y="994044"/>
                  </a:lnTo>
                  <a:lnTo>
                    <a:pt x="1079168" y="988553"/>
                  </a:lnTo>
                  <a:close/>
                  <a:moveTo>
                    <a:pt x="5329941" y="988552"/>
                  </a:moveTo>
                  <a:lnTo>
                    <a:pt x="5327195" y="991298"/>
                  </a:lnTo>
                  <a:lnTo>
                    <a:pt x="5327195" y="999536"/>
                  </a:lnTo>
                  <a:lnTo>
                    <a:pt x="5332687" y="999536"/>
                  </a:lnTo>
                  <a:lnTo>
                    <a:pt x="5332687" y="996790"/>
                  </a:lnTo>
                  <a:lnTo>
                    <a:pt x="5335433" y="994044"/>
                  </a:lnTo>
                  <a:lnTo>
                    <a:pt x="5343671" y="996790"/>
                  </a:lnTo>
                  <a:lnTo>
                    <a:pt x="5343671" y="991298"/>
                  </a:lnTo>
                  <a:lnTo>
                    <a:pt x="5338179" y="988552"/>
                  </a:lnTo>
                  <a:lnTo>
                    <a:pt x="5338179" y="991298"/>
                  </a:lnTo>
                  <a:lnTo>
                    <a:pt x="5338179" y="994044"/>
                  </a:lnTo>
                  <a:lnTo>
                    <a:pt x="5335433" y="994044"/>
                  </a:lnTo>
                  <a:lnTo>
                    <a:pt x="5332687" y="991298"/>
                  </a:lnTo>
                  <a:close/>
                  <a:moveTo>
                    <a:pt x="5211864" y="985806"/>
                  </a:moveTo>
                  <a:lnTo>
                    <a:pt x="5211864" y="994044"/>
                  </a:lnTo>
                  <a:lnTo>
                    <a:pt x="5217356" y="991298"/>
                  </a:lnTo>
                  <a:lnTo>
                    <a:pt x="5220102" y="988552"/>
                  </a:lnTo>
                  <a:lnTo>
                    <a:pt x="5217356" y="985806"/>
                  </a:lnTo>
                  <a:close/>
                  <a:moveTo>
                    <a:pt x="5091041" y="985806"/>
                  </a:moveTo>
                  <a:lnTo>
                    <a:pt x="5085549" y="988552"/>
                  </a:lnTo>
                  <a:lnTo>
                    <a:pt x="5077311" y="988552"/>
                  </a:lnTo>
                  <a:lnTo>
                    <a:pt x="5071819" y="988552"/>
                  </a:lnTo>
                  <a:lnTo>
                    <a:pt x="5066327" y="991298"/>
                  </a:lnTo>
                  <a:lnTo>
                    <a:pt x="5069073" y="996790"/>
                  </a:lnTo>
                  <a:lnTo>
                    <a:pt x="5071819" y="1002282"/>
                  </a:lnTo>
                  <a:lnTo>
                    <a:pt x="5080057" y="1005028"/>
                  </a:lnTo>
                  <a:lnTo>
                    <a:pt x="5088295" y="1013266"/>
                  </a:lnTo>
                  <a:lnTo>
                    <a:pt x="5082803" y="1013266"/>
                  </a:lnTo>
                  <a:lnTo>
                    <a:pt x="5082803" y="1016012"/>
                  </a:lnTo>
                  <a:lnTo>
                    <a:pt x="5085549" y="1021504"/>
                  </a:lnTo>
                  <a:lnTo>
                    <a:pt x="5077311" y="1032487"/>
                  </a:lnTo>
                  <a:lnTo>
                    <a:pt x="5080057" y="1035233"/>
                  </a:lnTo>
                  <a:lnTo>
                    <a:pt x="5085549" y="1035233"/>
                  </a:lnTo>
                  <a:lnTo>
                    <a:pt x="5082803" y="1037979"/>
                  </a:lnTo>
                  <a:lnTo>
                    <a:pt x="5080057" y="1040725"/>
                  </a:lnTo>
                  <a:lnTo>
                    <a:pt x="5082803" y="1043471"/>
                  </a:lnTo>
                  <a:lnTo>
                    <a:pt x="5085549" y="1043471"/>
                  </a:lnTo>
                  <a:lnTo>
                    <a:pt x="5085549" y="1040725"/>
                  </a:lnTo>
                  <a:lnTo>
                    <a:pt x="5088295" y="1040725"/>
                  </a:lnTo>
                  <a:lnTo>
                    <a:pt x="5088295" y="1035233"/>
                  </a:lnTo>
                  <a:lnTo>
                    <a:pt x="5091041" y="1032487"/>
                  </a:lnTo>
                  <a:lnTo>
                    <a:pt x="5102025" y="1032487"/>
                  </a:lnTo>
                  <a:lnTo>
                    <a:pt x="5102025" y="1029741"/>
                  </a:lnTo>
                  <a:lnTo>
                    <a:pt x="5104771" y="1029741"/>
                  </a:lnTo>
                  <a:lnTo>
                    <a:pt x="5102025" y="1024250"/>
                  </a:lnTo>
                  <a:lnTo>
                    <a:pt x="5099279" y="1021504"/>
                  </a:lnTo>
                  <a:lnTo>
                    <a:pt x="5096533" y="1021504"/>
                  </a:lnTo>
                  <a:lnTo>
                    <a:pt x="5093787" y="1018758"/>
                  </a:lnTo>
                  <a:lnTo>
                    <a:pt x="5093787" y="1013266"/>
                  </a:lnTo>
                  <a:lnTo>
                    <a:pt x="5091041" y="1010520"/>
                  </a:lnTo>
                  <a:lnTo>
                    <a:pt x="5088295" y="1010520"/>
                  </a:lnTo>
                  <a:lnTo>
                    <a:pt x="5088295" y="1002282"/>
                  </a:lnTo>
                  <a:lnTo>
                    <a:pt x="5091041" y="996790"/>
                  </a:lnTo>
                  <a:lnTo>
                    <a:pt x="5088295" y="994044"/>
                  </a:lnTo>
                  <a:lnTo>
                    <a:pt x="5088295" y="991298"/>
                  </a:lnTo>
                  <a:lnTo>
                    <a:pt x="5091041" y="991298"/>
                  </a:lnTo>
                  <a:lnTo>
                    <a:pt x="5091041" y="988552"/>
                  </a:lnTo>
                  <a:close/>
                  <a:moveTo>
                    <a:pt x="1084661" y="983060"/>
                  </a:moveTo>
                  <a:lnTo>
                    <a:pt x="1090153" y="985806"/>
                  </a:lnTo>
                  <a:lnTo>
                    <a:pt x="1092898" y="985806"/>
                  </a:lnTo>
                  <a:lnTo>
                    <a:pt x="1095644" y="985806"/>
                  </a:lnTo>
                  <a:lnTo>
                    <a:pt x="1101136" y="988552"/>
                  </a:lnTo>
                  <a:lnTo>
                    <a:pt x="1101137" y="988552"/>
                  </a:lnTo>
                  <a:lnTo>
                    <a:pt x="1103882" y="991298"/>
                  </a:lnTo>
                  <a:lnTo>
                    <a:pt x="1102234" y="990748"/>
                  </a:lnTo>
                  <a:lnTo>
                    <a:pt x="1103882" y="994044"/>
                  </a:lnTo>
                  <a:lnTo>
                    <a:pt x="1103882" y="997340"/>
                  </a:lnTo>
                  <a:lnTo>
                    <a:pt x="1106628" y="999536"/>
                  </a:lnTo>
                  <a:lnTo>
                    <a:pt x="1103882" y="991298"/>
                  </a:lnTo>
                  <a:lnTo>
                    <a:pt x="1109374" y="996790"/>
                  </a:lnTo>
                  <a:lnTo>
                    <a:pt x="1114867" y="1005028"/>
                  </a:lnTo>
                  <a:lnTo>
                    <a:pt x="1114867" y="1016012"/>
                  </a:lnTo>
                  <a:lnTo>
                    <a:pt x="1112120" y="1024249"/>
                  </a:lnTo>
                  <a:lnTo>
                    <a:pt x="1103882" y="1035233"/>
                  </a:lnTo>
                  <a:lnTo>
                    <a:pt x="1106628" y="1026995"/>
                  </a:lnTo>
                  <a:lnTo>
                    <a:pt x="1092898" y="1037979"/>
                  </a:lnTo>
                  <a:lnTo>
                    <a:pt x="1103882" y="1035233"/>
                  </a:lnTo>
                  <a:lnTo>
                    <a:pt x="1095645" y="1037979"/>
                  </a:lnTo>
                  <a:lnTo>
                    <a:pt x="1090153" y="1040725"/>
                  </a:lnTo>
                  <a:lnTo>
                    <a:pt x="1081915" y="1043471"/>
                  </a:lnTo>
                  <a:lnTo>
                    <a:pt x="1076423" y="1040725"/>
                  </a:lnTo>
                  <a:lnTo>
                    <a:pt x="1065439" y="1040725"/>
                  </a:lnTo>
                  <a:lnTo>
                    <a:pt x="1057202" y="1032487"/>
                  </a:lnTo>
                  <a:lnTo>
                    <a:pt x="1048963" y="1024249"/>
                  </a:lnTo>
                  <a:lnTo>
                    <a:pt x="1048963" y="1013266"/>
                  </a:lnTo>
                  <a:lnTo>
                    <a:pt x="1048963" y="1002282"/>
                  </a:lnTo>
                  <a:lnTo>
                    <a:pt x="1057202" y="994044"/>
                  </a:lnTo>
                  <a:lnTo>
                    <a:pt x="1065439" y="985806"/>
                  </a:lnTo>
                  <a:lnTo>
                    <a:pt x="1073676" y="985806"/>
                  </a:lnTo>
                  <a:close/>
                  <a:moveTo>
                    <a:pt x="5258545" y="983060"/>
                  </a:moveTo>
                  <a:lnTo>
                    <a:pt x="5258545" y="985806"/>
                  </a:lnTo>
                  <a:lnTo>
                    <a:pt x="5264037" y="988552"/>
                  </a:lnTo>
                  <a:lnTo>
                    <a:pt x="5264037" y="991298"/>
                  </a:lnTo>
                  <a:lnTo>
                    <a:pt x="5269529" y="991298"/>
                  </a:lnTo>
                  <a:lnTo>
                    <a:pt x="5269529" y="985806"/>
                  </a:lnTo>
                  <a:lnTo>
                    <a:pt x="5264037" y="985806"/>
                  </a:lnTo>
                  <a:close/>
                  <a:moveTo>
                    <a:pt x="5162436" y="980314"/>
                  </a:moveTo>
                  <a:lnTo>
                    <a:pt x="5162436" y="985806"/>
                  </a:lnTo>
                  <a:lnTo>
                    <a:pt x="5165182" y="988552"/>
                  </a:lnTo>
                  <a:lnTo>
                    <a:pt x="5159690" y="988552"/>
                  </a:lnTo>
                  <a:lnTo>
                    <a:pt x="5162436" y="994044"/>
                  </a:lnTo>
                  <a:lnTo>
                    <a:pt x="5165182" y="996790"/>
                  </a:lnTo>
                  <a:lnTo>
                    <a:pt x="5167928" y="994044"/>
                  </a:lnTo>
                  <a:lnTo>
                    <a:pt x="5167928" y="991298"/>
                  </a:lnTo>
                  <a:lnTo>
                    <a:pt x="5167928" y="988552"/>
                  </a:lnTo>
                  <a:lnTo>
                    <a:pt x="5167928" y="985806"/>
                  </a:lnTo>
                  <a:lnTo>
                    <a:pt x="5170674" y="985806"/>
                  </a:lnTo>
                  <a:lnTo>
                    <a:pt x="5170674" y="983060"/>
                  </a:lnTo>
                  <a:lnTo>
                    <a:pt x="5167928" y="983060"/>
                  </a:lnTo>
                  <a:lnTo>
                    <a:pt x="5167928" y="980314"/>
                  </a:lnTo>
                  <a:lnTo>
                    <a:pt x="5165182" y="980314"/>
                  </a:lnTo>
                  <a:close/>
                  <a:moveTo>
                    <a:pt x="5104771" y="977568"/>
                  </a:moveTo>
                  <a:lnTo>
                    <a:pt x="5107517" y="980314"/>
                  </a:lnTo>
                  <a:lnTo>
                    <a:pt x="5113009" y="983060"/>
                  </a:lnTo>
                  <a:lnTo>
                    <a:pt x="5107517" y="983060"/>
                  </a:lnTo>
                  <a:lnTo>
                    <a:pt x="5104771" y="985806"/>
                  </a:lnTo>
                  <a:lnTo>
                    <a:pt x="5104771" y="991298"/>
                  </a:lnTo>
                  <a:lnTo>
                    <a:pt x="5110263" y="994044"/>
                  </a:lnTo>
                  <a:lnTo>
                    <a:pt x="5115755" y="994044"/>
                  </a:lnTo>
                  <a:lnTo>
                    <a:pt x="5118501" y="991298"/>
                  </a:lnTo>
                  <a:lnTo>
                    <a:pt x="5121247" y="985806"/>
                  </a:lnTo>
                  <a:lnTo>
                    <a:pt x="5115755" y="983060"/>
                  </a:lnTo>
                  <a:lnTo>
                    <a:pt x="5113009" y="983060"/>
                  </a:lnTo>
                  <a:lnTo>
                    <a:pt x="5113009" y="977568"/>
                  </a:lnTo>
                  <a:close/>
                  <a:moveTo>
                    <a:pt x="6615058" y="974822"/>
                  </a:moveTo>
                  <a:lnTo>
                    <a:pt x="6634280" y="994044"/>
                  </a:lnTo>
                  <a:lnTo>
                    <a:pt x="6436570" y="1016012"/>
                  </a:lnTo>
                  <a:lnTo>
                    <a:pt x="6447554" y="1007774"/>
                  </a:lnTo>
                  <a:lnTo>
                    <a:pt x="6458538" y="1002282"/>
                  </a:lnTo>
                  <a:lnTo>
                    <a:pt x="6475013" y="999536"/>
                  </a:lnTo>
                  <a:lnTo>
                    <a:pt x="6491489" y="1002282"/>
                  </a:lnTo>
                  <a:lnTo>
                    <a:pt x="6521695" y="1005028"/>
                  </a:lnTo>
                  <a:lnTo>
                    <a:pt x="6538171" y="1002282"/>
                  </a:lnTo>
                  <a:lnTo>
                    <a:pt x="6562885" y="994044"/>
                  </a:lnTo>
                  <a:close/>
                  <a:moveTo>
                    <a:pt x="5137722" y="966584"/>
                  </a:moveTo>
                  <a:lnTo>
                    <a:pt x="5129485" y="969330"/>
                  </a:lnTo>
                  <a:lnTo>
                    <a:pt x="5126739" y="969330"/>
                  </a:lnTo>
                  <a:lnTo>
                    <a:pt x="5123993" y="972076"/>
                  </a:lnTo>
                  <a:lnTo>
                    <a:pt x="5129485" y="977568"/>
                  </a:lnTo>
                  <a:lnTo>
                    <a:pt x="5137722" y="974822"/>
                  </a:lnTo>
                  <a:close/>
                  <a:moveTo>
                    <a:pt x="5102025" y="966584"/>
                  </a:moveTo>
                  <a:lnTo>
                    <a:pt x="5104771" y="972076"/>
                  </a:lnTo>
                  <a:lnTo>
                    <a:pt x="5107517" y="972076"/>
                  </a:lnTo>
                  <a:lnTo>
                    <a:pt x="5110263" y="969330"/>
                  </a:lnTo>
                  <a:lnTo>
                    <a:pt x="5110263" y="966584"/>
                  </a:lnTo>
                  <a:close/>
                  <a:moveTo>
                    <a:pt x="1035233" y="966584"/>
                  </a:moveTo>
                  <a:lnTo>
                    <a:pt x="1035233" y="969330"/>
                  </a:lnTo>
                  <a:lnTo>
                    <a:pt x="1043472" y="969330"/>
                  </a:lnTo>
                  <a:lnTo>
                    <a:pt x="1048964" y="966584"/>
                  </a:lnTo>
                  <a:close/>
                  <a:moveTo>
                    <a:pt x="5264037" y="963838"/>
                  </a:moveTo>
                  <a:lnTo>
                    <a:pt x="5264037" y="969330"/>
                  </a:lnTo>
                  <a:lnTo>
                    <a:pt x="5264037" y="972076"/>
                  </a:lnTo>
                  <a:lnTo>
                    <a:pt x="5258545" y="977568"/>
                  </a:lnTo>
                  <a:lnTo>
                    <a:pt x="5264037" y="980314"/>
                  </a:lnTo>
                  <a:lnTo>
                    <a:pt x="5269529" y="980314"/>
                  </a:lnTo>
                  <a:lnTo>
                    <a:pt x="5272275" y="972076"/>
                  </a:lnTo>
                  <a:lnTo>
                    <a:pt x="5269529" y="963838"/>
                  </a:lnTo>
                  <a:close/>
                  <a:moveTo>
                    <a:pt x="5244816" y="961092"/>
                  </a:moveTo>
                  <a:lnTo>
                    <a:pt x="5242070" y="963838"/>
                  </a:lnTo>
                  <a:lnTo>
                    <a:pt x="5242070" y="966584"/>
                  </a:lnTo>
                  <a:lnTo>
                    <a:pt x="5244816" y="966584"/>
                  </a:lnTo>
                  <a:lnTo>
                    <a:pt x="5247562" y="966584"/>
                  </a:lnTo>
                  <a:lnTo>
                    <a:pt x="5250308" y="966584"/>
                  </a:lnTo>
                  <a:lnTo>
                    <a:pt x="5253053" y="966584"/>
                  </a:lnTo>
                  <a:lnTo>
                    <a:pt x="5253053" y="961092"/>
                  </a:lnTo>
                  <a:close/>
                  <a:moveTo>
                    <a:pt x="1169785" y="961092"/>
                  </a:moveTo>
                  <a:lnTo>
                    <a:pt x="1175277" y="963838"/>
                  </a:lnTo>
                  <a:lnTo>
                    <a:pt x="1178023" y="969330"/>
                  </a:lnTo>
                  <a:lnTo>
                    <a:pt x="1178023" y="974822"/>
                  </a:lnTo>
                  <a:lnTo>
                    <a:pt x="1178023" y="980314"/>
                  </a:lnTo>
                  <a:lnTo>
                    <a:pt x="1175277" y="983060"/>
                  </a:lnTo>
                  <a:lnTo>
                    <a:pt x="1169785" y="983060"/>
                  </a:lnTo>
                  <a:lnTo>
                    <a:pt x="1167039" y="983060"/>
                  </a:lnTo>
                  <a:lnTo>
                    <a:pt x="1164293" y="980314"/>
                  </a:lnTo>
                  <a:lnTo>
                    <a:pt x="1161547" y="974822"/>
                  </a:lnTo>
                  <a:lnTo>
                    <a:pt x="1161547" y="969330"/>
                  </a:lnTo>
                  <a:lnTo>
                    <a:pt x="1164293" y="963838"/>
                  </a:lnTo>
                  <a:close/>
                  <a:moveTo>
                    <a:pt x="6175702" y="955600"/>
                  </a:moveTo>
                  <a:lnTo>
                    <a:pt x="6167464" y="958346"/>
                  </a:lnTo>
                  <a:lnTo>
                    <a:pt x="6159226" y="961092"/>
                  </a:lnTo>
                  <a:lnTo>
                    <a:pt x="6148242" y="963838"/>
                  </a:lnTo>
                  <a:lnTo>
                    <a:pt x="6137258" y="963838"/>
                  </a:lnTo>
                  <a:lnTo>
                    <a:pt x="6137258" y="958346"/>
                  </a:lnTo>
                  <a:lnTo>
                    <a:pt x="6134512" y="958346"/>
                  </a:lnTo>
                  <a:lnTo>
                    <a:pt x="6129020" y="958346"/>
                  </a:lnTo>
                  <a:lnTo>
                    <a:pt x="6129020" y="963838"/>
                  </a:lnTo>
                  <a:lnTo>
                    <a:pt x="6137258" y="963838"/>
                  </a:lnTo>
                  <a:lnTo>
                    <a:pt x="6145496" y="966584"/>
                  </a:lnTo>
                  <a:lnTo>
                    <a:pt x="6159226" y="966584"/>
                  </a:lnTo>
                  <a:lnTo>
                    <a:pt x="6172956" y="963838"/>
                  </a:lnTo>
                  <a:lnTo>
                    <a:pt x="6175702" y="961092"/>
                  </a:lnTo>
                  <a:close/>
                  <a:moveTo>
                    <a:pt x="5225594" y="955600"/>
                  </a:moveTo>
                  <a:lnTo>
                    <a:pt x="5225594" y="966584"/>
                  </a:lnTo>
                  <a:lnTo>
                    <a:pt x="5231086" y="963838"/>
                  </a:lnTo>
                  <a:lnTo>
                    <a:pt x="5233832" y="958346"/>
                  </a:lnTo>
                  <a:lnTo>
                    <a:pt x="5231086" y="958346"/>
                  </a:lnTo>
                  <a:close/>
                  <a:moveTo>
                    <a:pt x="5082803" y="955600"/>
                  </a:moveTo>
                  <a:lnTo>
                    <a:pt x="5082803" y="961092"/>
                  </a:lnTo>
                  <a:lnTo>
                    <a:pt x="5088295" y="961092"/>
                  </a:lnTo>
                  <a:lnTo>
                    <a:pt x="5091041" y="955600"/>
                  </a:lnTo>
                  <a:close/>
                  <a:moveTo>
                    <a:pt x="930887" y="955600"/>
                  </a:moveTo>
                  <a:lnTo>
                    <a:pt x="928141" y="958346"/>
                  </a:lnTo>
                  <a:lnTo>
                    <a:pt x="928141" y="963838"/>
                  </a:lnTo>
                  <a:lnTo>
                    <a:pt x="930887" y="963838"/>
                  </a:lnTo>
                  <a:lnTo>
                    <a:pt x="933632" y="963838"/>
                  </a:lnTo>
                  <a:lnTo>
                    <a:pt x="935005" y="965211"/>
                  </a:lnTo>
                  <a:lnTo>
                    <a:pt x="937857" y="965528"/>
                  </a:lnTo>
                  <a:lnTo>
                    <a:pt x="936378" y="961092"/>
                  </a:lnTo>
                  <a:close/>
                  <a:moveTo>
                    <a:pt x="5354655" y="952854"/>
                  </a:moveTo>
                  <a:lnTo>
                    <a:pt x="5354655" y="955600"/>
                  </a:lnTo>
                  <a:lnTo>
                    <a:pt x="5357401" y="958346"/>
                  </a:lnTo>
                  <a:lnTo>
                    <a:pt x="5360147" y="955600"/>
                  </a:lnTo>
                  <a:lnTo>
                    <a:pt x="5360147" y="952854"/>
                  </a:lnTo>
                  <a:lnTo>
                    <a:pt x="5357401" y="952854"/>
                  </a:lnTo>
                  <a:close/>
                  <a:moveTo>
                    <a:pt x="5178912" y="952854"/>
                  </a:moveTo>
                  <a:lnTo>
                    <a:pt x="5173420" y="958346"/>
                  </a:lnTo>
                  <a:lnTo>
                    <a:pt x="5167928" y="966584"/>
                  </a:lnTo>
                  <a:lnTo>
                    <a:pt x="5170674" y="966584"/>
                  </a:lnTo>
                  <a:lnTo>
                    <a:pt x="5173420" y="969330"/>
                  </a:lnTo>
                  <a:lnTo>
                    <a:pt x="5176166" y="972076"/>
                  </a:lnTo>
                  <a:lnTo>
                    <a:pt x="5181658" y="972076"/>
                  </a:lnTo>
                  <a:lnTo>
                    <a:pt x="5187150" y="974822"/>
                  </a:lnTo>
                  <a:lnTo>
                    <a:pt x="5187150" y="980314"/>
                  </a:lnTo>
                  <a:lnTo>
                    <a:pt x="5184404" y="980314"/>
                  </a:lnTo>
                  <a:lnTo>
                    <a:pt x="5176166" y="983060"/>
                  </a:lnTo>
                  <a:lnTo>
                    <a:pt x="5178912" y="994044"/>
                  </a:lnTo>
                  <a:lnTo>
                    <a:pt x="5187150" y="999536"/>
                  </a:lnTo>
                  <a:lnTo>
                    <a:pt x="5189896" y="996790"/>
                  </a:lnTo>
                  <a:lnTo>
                    <a:pt x="5192642" y="991298"/>
                  </a:lnTo>
                  <a:lnTo>
                    <a:pt x="5189896" y="985806"/>
                  </a:lnTo>
                  <a:lnTo>
                    <a:pt x="5187150" y="983060"/>
                  </a:lnTo>
                  <a:lnTo>
                    <a:pt x="5198134" y="983060"/>
                  </a:lnTo>
                  <a:lnTo>
                    <a:pt x="5200880" y="977568"/>
                  </a:lnTo>
                  <a:lnTo>
                    <a:pt x="5198134" y="974822"/>
                  </a:lnTo>
                  <a:lnTo>
                    <a:pt x="5195388" y="969330"/>
                  </a:lnTo>
                  <a:lnTo>
                    <a:pt x="5195388" y="963838"/>
                  </a:lnTo>
                  <a:lnTo>
                    <a:pt x="5187150" y="958346"/>
                  </a:lnTo>
                  <a:lnTo>
                    <a:pt x="5181658" y="955600"/>
                  </a:lnTo>
                  <a:close/>
                  <a:moveTo>
                    <a:pt x="856745" y="950108"/>
                  </a:moveTo>
                  <a:lnTo>
                    <a:pt x="853999" y="952854"/>
                  </a:lnTo>
                  <a:lnTo>
                    <a:pt x="856745" y="952854"/>
                  </a:lnTo>
                  <a:lnTo>
                    <a:pt x="856745" y="955600"/>
                  </a:lnTo>
                  <a:lnTo>
                    <a:pt x="859491" y="955600"/>
                  </a:lnTo>
                  <a:lnTo>
                    <a:pt x="862237" y="952854"/>
                  </a:lnTo>
                  <a:lnTo>
                    <a:pt x="862237" y="950108"/>
                  </a:lnTo>
                  <a:close/>
                  <a:moveTo>
                    <a:pt x="6238859" y="950108"/>
                  </a:moveTo>
                  <a:lnTo>
                    <a:pt x="6222384" y="955600"/>
                  </a:lnTo>
                  <a:lnTo>
                    <a:pt x="6216892" y="961092"/>
                  </a:lnTo>
                  <a:lnTo>
                    <a:pt x="6211400" y="963838"/>
                  </a:lnTo>
                  <a:lnTo>
                    <a:pt x="6238859" y="958346"/>
                  </a:lnTo>
                  <a:lnTo>
                    <a:pt x="6252589" y="958346"/>
                  </a:lnTo>
                  <a:lnTo>
                    <a:pt x="6269065" y="958346"/>
                  </a:lnTo>
                  <a:lnTo>
                    <a:pt x="6263573" y="952854"/>
                  </a:lnTo>
                  <a:lnTo>
                    <a:pt x="6258081" y="950108"/>
                  </a:lnTo>
                  <a:lnTo>
                    <a:pt x="6249843" y="950108"/>
                  </a:lnTo>
                  <a:close/>
                  <a:moveTo>
                    <a:pt x="5140468" y="950108"/>
                  </a:moveTo>
                  <a:lnTo>
                    <a:pt x="5140468" y="955600"/>
                  </a:lnTo>
                  <a:lnTo>
                    <a:pt x="5148706" y="955600"/>
                  </a:lnTo>
                  <a:lnTo>
                    <a:pt x="5148706" y="952854"/>
                  </a:lnTo>
                  <a:lnTo>
                    <a:pt x="5145960" y="950108"/>
                  </a:lnTo>
                  <a:close/>
                  <a:moveTo>
                    <a:pt x="1062694" y="947362"/>
                  </a:moveTo>
                  <a:lnTo>
                    <a:pt x="1062694" y="950108"/>
                  </a:lnTo>
                  <a:lnTo>
                    <a:pt x="1062694" y="952854"/>
                  </a:lnTo>
                  <a:lnTo>
                    <a:pt x="1065439" y="952854"/>
                  </a:lnTo>
                  <a:lnTo>
                    <a:pt x="1068185" y="952854"/>
                  </a:lnTo>
                  <a:lnTo>
                    <a:pt x="1068185" y="950108"/>
                  </a:lnTo>
                  <a:lnTo>
                    <a:pt x="1065439" y="950108"/>
                  </a:lnTo>
                  <a:lnTo>
                    <a:pt x="1065439" y="947362"/>
                  </a:lnTo>
                  <a:close/>
                  <a:moveTo>
                    <a:pt x="799080" y="947362"/>
                  </a:moveTo>
                  <a:lnTo>
                    <a:pt x="799080" y="952854"/>
                  </a:lnTo>
                  <a:lnTo>
                    <a:pt x="804571" y="952854"/>
                  </a:lnTo>
                  <a:lnTo>
                    <a:pt x="804571" y="950108"/>
                  </a:lnTo>
                  <a:close/>
                  <a:moveTo>
                    <a:pt x="6065863" y="947362"/>
                  </a:moveTo>
                  <a:lnTo>
                    <a:pt x="6068609" y="952854"/>
                  </a:lnTo>
                  <a:lnTo>
                    <a:pt x="6068609" y="958346"/>
                  </a:lnTo>
                  <a:lnTo>
                    <a:pt x="6076847" y="963838"/>
                  </a:lnTo>
                  <a:lnTo>
                    <a:pt x="6082339" y="969330"/>
                  </a:lnTo>
                  <a:lnTo>
                    <a:pt x="6082339" y="974822"/>
                  </a:lnTo>
                  <a:lnTo>
                    <a:pt x="6082339" y="983060"/>
                  </a:lnTo>
                  <a:lnTo>
                    <a:pt x="6076847" y="980314"/>
                  </a:lnTo>
                  <a:lnTo>
                    <a:pt x="6068609" y="980314"/>
                  </a:lnTo>
                  <a:lnTo>
                    <a:pt x="6060371" y="983060"/>
                  </a:lnTo>
                  <a:lnTo>
                    <a:pt x="6054879" y="988552"/>
                  </a:lnTo>
                  <a:lnTo>
                    <a:pt x="6065863" y="991298"/>
                  </a:lnTo>
                  <a:lnTo>
                    <a:pt x="6074101" y="999536"/>
                  </a:lnTo>
                  <a:lnTo>
                    <a:pt x="6076847" y="1007774"/>
                  </a:lnTo>
                  <a:lnTo>
                    <a:pt x="6076847" y="1018758"/>
                  </a:lnTo>
                  <a:lnTo>
                    <a:pt x="6079593" y="1029741"/>
                  </a:lnTo>
                  <a:lnTo>
                    <a:pt x="6082339" y="1037979"/>
                  </a:lnTo>
                  <a:lnTo>
                    <a:pt x="6090577" y="1043471"/>
                  </a:lnTo>
                  <a:lnTo>
                    <a:pt x="6104306" y="1043471"/>
                  </a:lnTo>
                  <a:lnTo>
                    <a:pt x="6104306" y="1037979"/>
                  </a:lnTo>
                  <a:lnTo>
                    <a:pt x="6104306" y="1035233"/>
                  </a:lnTo>
                  <a:lnTo>
                    <a:pt x="6096069" y="1032487"/>
                  </a:lnTo>
                  <a:lnTo>
                    <a:pt x="6087831" y="1032487"/>
                  </a:lnTo>
                  <a:lnTo>
                    <a:pt x="6085085" y="1029741"/>
                  </a:lnTo>
                  <a:lnTo>
                    <a:pt x="6082339" y="1026996"/>
                  </a:lnTo>
                  <a:lnTo>
                    <a:pt x="6093323" y="1024250"/>
                  </a:lnTo>
                  <a:lnTo>
                    <a:pt x="6104306" y="1024250"/>
                  </a:lnTo>
                  <a:lnTo>
                    <a:pt x="6123528" y="1029741"/>
                  </a:lnTo>
                  <a:lnTo>
                    <a:pt x="6142750" y="1037979"/>
                  </a:lnTo>
                  <a:lnTo>
                    <a:pt x="6150988" y="1040725"/>
                  </a:lnTo>
                  <a:lnTo>
                    <a:pt x="6161972" y="1040725"/>
                  </a:lnTo>
                  <a:lnTo>
                    <a:pt x="6172956" y="1035233"/>
                  </a:lnTo>
                  <a:lnTo>
                    <a:pt x="6178448" y="1029741"/>
                  </a:lnTo>
                  <a:lnTo>
                    <a:pt x="6189432" y="1026996"/>
                  </a:lnTo>
                  <a:lnTo>
                    <a:pt x="6200416" y="1024250"/>
                  </a:lnTo>
                  <a:lnTo>
                    <a:pt x="6208654" y="1018758"/>
                  </a:lnTo>
                  <a:lnTo>
                    <a:pt x="6216892" y="1016012"/>
                  </a:lnTo>
                  <a:lnTo>
                    <a:pt x="6227875" y="1010520"/>
                  </a:lnTo>
                  <a:lnTo>
                    <a:pt x="6238859" y="1010520"/>
                  </a:lnTo>
                  <a:lnTo>
                    <a:pt x="6249843" y="1013266"/>
                  </a:lnTo>
                  <a:lnTo>
                    <a:pt x="6271811" y="1016012"/>
                  </a:lnTo>
                  <a:lnTo>
                    <a:pt x="6293779" y="1018758"/>
                  </a:lnTo>
                  <a:lnTo>
                    <a:pt x="6304763" y="1018758"/>
                  </a:lnTo>
                  <a:lnTo>
                    <a:pt x="6315747" y="1013266"/>
                  </a:lnTo>
                  <a:lnTo>
                    <a:pt x="6318493" y="1013266"/>
                  </a:lnTo>
                  <a:lnTo>
                    <a:pt x="6310255" y="1005028"/>
                  </a:lnTo>
                  <a:lnTo>
                    <a:pt x="6296525" y="1002282"/>
                  </a:lnTo>
                  <a:lnTo>
                    <a:pt x="6280049" y="999536"/>
                  </a:lnTo>
                  <a:lnTo>
                    <a:pt x="6260827" y="999536"/>
                  </a:lnTo>
                  <a:lnTo>
                    <a:pt x="6216892" y="1005028"/>
                  </a:lnTo>
                  <a:lnTo>
                    <a:pt x="6175702" y="1010520"/>
                  </a:lnTo>
                  <a:lnTo>
                    <a:pt x="6137258" y="1013266"/>
                  </a:lnTo>
                  <a:lnTo>
                    <a:pt x="6120782" y="1013266"/>
                  </a:lnTo>
                  <a:lnTo>
                    <a:pt x="6109798" y="1007774"/>
                  </a:lnTo>
                  <a:lnTo>
                    <a:pt x="6101561" y="999536"/>
                  </a:lnTo>
                  <a:lnTo>
                    <a:pt x="6096069" y="991298"/>
                  </a:lnTo>
                  <a:lnTo>
                    <a:pt x="6098815" y="974822"/>
                  </a:lnTo>
                  <a:lnTo>
                    <a:pt x="6107052" y="955600"/>
                  </a:lnTo>
                  <a:lnTo>
                    <a:pt x="6087831" y="950108"/>
                  </a:lnTo>
                  <a:close/>
                  <a:moveTo>
                    <a:pt x="1048964" y="944616"/>
                  </a:moveTo>
                  <a:lnTo>
                    <a:pt x="1048964" y="947362"/>
                  </a:lnTo>
                  <a:lnTo>
                    <a:pt x="1048964" y="950108"/>
                  </a:lnTo>
                  <a:lnTo>
                    <a:pt x="1048964" y="955600"/>
                  </a:lnTo>
                  <a:lnTo>
                    <a:pt x="1051710" y="955600"/>
                  </a:lnTo>
                  <a:lnTo>
                    <a:pt x="1051710" y="944616"/>
                  </a:lnTo>
                  <a:close/>
                  <a:moveTo>
                    <a:pt x="812809" y="941870"/>
                  </a:moveTo>
                  <a:lnTo>
                    <a:pt x="812809" y="947362"/>
                  </a:lnTo>
                  <a:lnTo>
                    <a:pt x="821047" y="947362"/>
                  </a:lnTo>
                  <a:lnTo>
                    <a:pt x="818301" y="944616"/>
                  </a:lnTo>
                  <a:close/>
                  <a:moveTo>
                    <a:pt x="994043" y="939124"/>
                  </a:moveTo>
                  <a:lnTo>
                    <a:pt x="994043" y="941870"/>
                  </a:lnTo>
                  <a:lnTo>
                    <a:pt x="999536" y="941870"/>
                  </a:lnTo>
                  <a:lnTo>
                    <a:pt x="996790" y="939124"/>
                  </a:lnTo>
                  <a:close/>
                  <a:moveTo>
                    <a:pt x="5195388" y="939124"/>
                  </a:moveTo>
                  <a:lnTo>
                    <a:pt x="5195388" y="944616"/>
                  </a:lnTo>
                  <a:lnTo>
                    <a:pt x="5200880" y="944616"/>
                  </a:lnTo>
                  <a:lnTo>
                    <a:pt x="5203626" y="939124"/>
                  </a:lnTo>
                  <a:close/>
                  <a:moveTo>
                    <a:pt x="5280513" y="936378"/>
                  </a:moveTo>
                  <a:lnTo>
                    <a:pt x="5277767" y="941870"/>
                  </a:lnTo>
                  <a:lnTo>
                    <a:pt x="5275021" y="944616"/>
                  </a:lnTo>
                  <a:lnTo>
                    <a:pt x="5275021" y="939124"/>
                  </a:lnTo>
                  <a:lnTo>
                    <a:pt x="5272275" y="939124"/>
                  </a:lnTo>
                  <a:lnTo>
                    <a:pt x="5269529" y="939124"/>
                  </a:lnTo>
                  <a:lnTo>
                    <a:pt x="5269529" y="944616"/>
                  </a:lnTo>
                  <a:lnTo>
                    <a:pt x="5277767" y="947362"/>
                  </a:lnTo>
                  <a:lnTo>
                    <a:pt x="5283259" y="952854"/>
                  </a:lnTo>
                  <a:lnTo>
                    <a:pt x="5288751" y="952854"/>
                  </a:lnTo>
                  <a:lnTo>
                    <a:pt x="5294243" y="950108"/>
                  </a:lnTo>
                  <a:lnTo>
                    <a:pt x="5294243" y="944616"/>
                  </a:lnTo>
                  <a:lnTo>
                    <a:pt x="5291497" y="939124"/>
                  </a:lnTo>
                  <a:lnTo>
                    <a:pt x="5288751" y="936378"/>
                  </a:lnTo>
                  <a:close/>
                  <a:moveTo>
                    <a:pt x="5178912" y="936378"/>
                  </a:moveTo>
                  <a:lnTo>
                    <a:pt x="5176166" y="939124"/>
                  </a:lnTo>
                  <a:lnTo>
                    <a:pt x="5178912" y="941870"/>
                  </a:lnTo>
                  <a:lnTo>
                    <a:pt x="5181658" y="944616"/>
                  </a:lnTo>
                  <a:lnTo>
                    <a:pt x="5184404" y="944616"/>
                  </a:lnTo>
                  <a:lnTo>
                    <a:pt x="5184404" y="936378"/>
                  </a:lnTo>
                  <a:lnTo>
                    <a:pt x="5181658" y="936378"/>
                  </a:lnTo>
                  <a:close/>
                  <a:moveTo>
                    <a:pt x="1315322" y="933632"/>
                  </a:moveTo>
                  <a:lnTo>
                    <a:pt x="1315322" y="941870"/>
                  </a:lnTo>
                  <a:lnTo>
                    <a:pt x="1320814" y="941870"/>
                  </a:lnTo>
                  <a:lnTo>
                    <a:pt x="1318068" y="939124"/>
                  </a:lnTo>
                  <a:close/>
                  <a:moveTo>
                    <a:pt x="1062694" y="933632"/>
                  </a:moveTo>
                  <a:lnTo>
                    <a:pt x="1062694" y="939124"/>
                  </a:lnTo>
                  <a:lnTo>
                    <a:pt x="1070932" y="939124"/>
                  </a:lnTo>
                  <a:lnTo>
                    <a:pt x="1073678" y="939124"/>
                  </a:lnTo>
                  <a:lnTo>
                    <a:pt x="1073678" y="936378"/>
                  </a:lnTo>
                  <a:lnTo>
                    <a:pt x="1068185" y="933632"/>
                  </a:lnTo>
                  <a:close/>
                  <a:moveTo>
                    <a:pt x="1054456" y="933632"/>
                  </a:moveTo>
                  <a:lnTo>
                    <a:pt x="1054456" y="936378"/>
                  </a:lnTo>
                  <a:lnTo>
                    <a:pt x="1057202" y="939124"/>
                  </a:lnTo>
                  <a:lnTo>
                    <a:pt x="1057202" y="941870"/>
                  </a:lnTo>
                  <a:lnTo>
                    <a:pt x="1062694" y="941870"/>
                  </a:lnTo>
                  <a:lnTo>
                    <a:pt x="1059948" y="936378"/>
                  </a:lnTo>
                  <a:close/>
                  <a:moveTo>
                    <a:pt x="5956024" y="930886"/>
                  </a:moveTo>
                  <a:lnTo>
                    <a:pt x="5942294" y="944616"/>
                  </a:lnTo>
                  <a:lnTo>
                    <a:pt x="5917580" y="963838"/>
                  </a:lnTo>
                  <a:lnTo>
                    <a:pt x="5909342" y="969330"/>
                  </a:lnTo>
                  <a:lnTo>
                    <a:pt x="5903850" y="974822"/>
                  </a:lnTo>
                  <a:lnTo>
                    <a:pt x="5898358" y="983060"/>
                  </a:lnTo>
                  <a:lnTo>
                    <a:pt x="5892866" y="988552"/>
                  </a:lnTo>
                  <a:lnTo>
                    <a:pt x="5887374" y="991298"/>
                  </a:lnTo>
                  <a:lnTo>
                    <a:pt x="5879136" y="994044"/>
                  </a:lnTo>
                  <a:lnTo>
                    <a:pt x="5873644" y="996790"/>
                  </a:lnTo>
                  <a:lnTo>
                    <a:pt x="5868152" y="999536"/>
                  </a:lnTo>
                  <a:lnTo>
                    <a:pt x="5859914" y="1010520"/>
                  </a:lnTo>
                  <a:lnTo>
                    <a:pt x="5857169" y="1018758"/>
                  </a:lnTo>
                  <a:lnTo>
                    <a:pt x="5851677" y="1029741"/>
                  </a:lnTo>
                  <a:lnTo>
                    <a:pt x="5846185" y="1035233"/>
                  </a:lnTo>
                  <a:lnTo>
                    <a:pt x="5835201" y="1040725"/>
                  </a:lnTo>
                  <a:lnTo>
                    <a:pt x="5821471" y="1043471"/>
                  </a:lnTo>
                  <a:lnTo>
                    <a:pt x="5796757" y="1048963"/>
                  </a:lnTo>
                  <a:lnTo>
                    <a:pt x="5788519" y="1051709"/>
                  </a:lnTo>
                  <a:lnTo>
                    <a:pt x="5785773" y="1057201"/>
                  </a:lnTo>
                  <a:lnTo>
                    <a:pt x="5788519" y="1065439"/>
                  </a:lnTo>
                  <a:lnTo>
                    <a:pt x="5799503" y="1076423"/>
                  </a:lnTo>
                  <a:lnTo>
                    <a:pt x="5796757" y="1079169"/>
                  </a:lnTo>
                  <a:lnTo>
                    <a:pt x="5799503" y="1079169"/>
                  </a:lnTo>
                  <a:lnTo>
                    <a:pt x="5799503" y="1076423"/>
                  </a:lnTo>
                  <a:lnTo>
                    <a:pt x="5804995" y="1079169"/>
                  </a:lnTo>
                  <a:lnTo>
                    <a:pt x="5810487" y="1079169"/>
                  </a:lnTo>
                  <a:lnTo>
                    <a:pt x="5812318" y="1077949"/>
                  </a:lnTo>
                  <a:lnTo>
                    <a:pt x="5807741" y="1076423"/>
                  </a:lnTo>
                  <a:lnTo>
                    <a:pt x="5813942" y="1076866"/>
                  </a:lnTo>
                  <a:lnTo>
                    <a:pt x="5818725" y="1073677"/>
                  </a:lnTo>
                  <a:lnTo>
                    <a:pt x="5826963" y="1068185"/>
                  </a:lnTo>
                  <a:lnTo>
                    <a:pt x="5835201" y="1062693"/>
                  </a:lnTo>
                  <a:lnTo>
                    <a:pt x="5835201" y="1065439"/>
                  </a:lnTo>
                  <a:lnTo>
                    <a:pt x="5837947" y="1065439"/>
                  </a:lnTo>
                  <a:lnTo>
                    <a:pt x="5837947" y="1062693"/>
                  </a:lnTo>
                  <a:lnTo>
                    <a:pt x="5843439" y="1054455"/>
                  </a:lnTo>
                  <a:lnTo>
                    <a:pt x="5846185" y="1051709"/>
                  </a:lnTo>
                  <a:lnTo>
                    <a:pt x="5851677" y="1048963"/>
                  </a:lnTo>
                  <a:lnTo>
                    <a:pt x="5857169" y="1046217"/>
                  </a:lnTo>
                  <a:lnTo>
                    <a:pt x="5890120" y="1046217"/>
                  </a:lnTo>
                  <a:lnTo>
                    <a:pt x="5906596" y="1043471"/>
                  </a:lnTo>
                  <a:lnTo>
                    <a:pt x="5923072" y="1040725"/>
                  </a:lnTo>
                  <a:lnTo>
                    <a:pt x="5953278" y="1026996"/>
                  </a:lnTo>
                  <a:lnTo>
                    <a:pt x="5983483" y="1016012"/>
                  </a:lnTo>
                  <a:lnTo>
                    <a:pt x="6008197" y="1007774"/>
                  </a:lnTo>
                  <a:lnTo>
                    <a:pt x="6016435" y="1005028"/>
                  </a:lnTo>
                  <a:lnTo>
                    <a:pt x="6024673" y="1007774"/>
                  </a:lnTo>
                  <a:lnTo>
                    <a:pt x="6038403" y="1013266"/>
                  </a:lnTo>
                  <a:lnTo>
                    <a:pt x="6052133" y="1021504"/>
                  </a:lnTo>
                  <a:lnTo>
                    <a:pt x="6065863" y="1032487"/>
                  </a:lnTo>
                  <a:lnTo>
                    <a:pt x="6065863" y="1018758"/>
                  </a:lnTo>
                  <a:lnTo>
                    <a:pt x="6063117" y="1010520"/>
                  </a:lnTo>
                  <a:lnTo>
                    <a:pt x="6054879" y="1005028"/>
                  </a:lnTo>
                  <a:lnTo>
                    <a:pt x="6043895" y="999536"/>
                  </a:lnTo>
                  <a:lnTo>
                    <a:pt x="6019181" y="988552"/>
                  </a:lnTo>
                  <a:lnTo>
                    <a:pt x="6010943" y="983060"/>
                  </a:lnTo>
                  <a:lnTo>
                    <a:pt x="6005451" y="977568"/>
                  </a:lnTo>
                  <a:lnTo>
                    <a:pt x="6005451" y="972076"/>
                  </a:lnTo>
                  <a:lnTo>
                    <a:pt x="6002705" y="972076"/>
                  </a:lnTo>
                  <a:lnTo>
                    <a:pt x="5991721" y="969330"/>
                  </a:lnTo>
                  <a:lnTo>
                    <a:pt x="5986229" y="963838"/>
                  </a:lnTo>
                  <a:lnTo>
                    <a:pt x="5980738" y="958346"/>
                  </a:lnTo>
                  <a:lnTo>
                    <a:pt x="5972500" y="944616"/>
                  </a:lnTo>
                  <a:lnTo>
                    <a:pt x="5967008" y="933632"/>
                  </a:lnTo>
                  <a:lnTo>
                    <a:pt x="5961516" y="930886"/>
                  </a:lnTo>
                  <a:close/>
                  <a:moveTo>
                    <a:pt x="1340038" y="928140"/>
                  </a:moveTo>
                  <a:lnTo>
                    <a:pt x="1340038" y="936378"/>
                  </a:lnTo>
                  <a:lnTo>
                    <a:pt x="1345529" y="936378"/>
                  </a:lnTo>
                  <a:lnTo>
                    <a:pt x="1348275" y="933632"/>
                  </a:lnTo>
                  <a:lnTo>
                    <a:pt x="1345529" y="930886"/>
                  </a:lnTo>
                  <a:close/>
                  <a:moveTo>
                    <a:pt x="6109798" y="925394"/>
                  </a:moveTo>
                  <a:lnTo>
                    <a:pt x="6109798" y="930886"/>
                  </a:lnTo>
                  <a:lnTo>
                    <a:pt x="6115290" y="930886"/>
                  </a:lnTo>
                  <a:lnTo>
                    <a:pt x="6118036" y="925394"/>
                  </a:lnTo>
                  <a:close/>
                  <a:moveTo>
                    <a:pt x="5371131" y="925394"/>
                  </a:moveTo>
                  <a:lnTo>
                    <a:pt x="5371131" y="928140"/>
                  </a:lnTo>
                  <a:lnTo>
                    <a:pt x="5373876" y="930886"/>
                  </a:lnTo>
                  <a:lnTo>
                    <a:pt x="5376622" y="933632"/>
                  </a:lnTo>
                  <a:lnTo>
                    <a:pt x="5382114" y="933632"/>
                  </a:lnTo>
                  <a:lnTo>
                    <a:pt x="5382114" y="930886"/>
                  </a:lnTo>
                  <a:lnTo>
                    <a:pt x="5382114" y="928140"/>
                  </a:lnTo>
                  <a:lnTo>
                    <a:pt x="5379368" y="925394"/>
                  </a:lnTo>
                  <a:close/>
                  <a:moveTo>
                    <a:pt x="5121247" y="925394"/>
                  </a:moveTo>
                  <a:lnTo>
                    <a:pt x="5118501" y="928140"/>
                  </a:lnTo>
                  <a:lnTo>
                    <a:pt x="5121247" y="930886"/>
                  </a:lnTo>
                  <a:lnTo>
                    <a:pt x="5123993" y="930886"/>
                  </a:lnTo>
                  <a:lnTo>
                    <a:pt x="5126739" y="928140"/>
                  </a:lnTo>
                  <a:lnTo>
                    <a:pt x="5123993" y="925394"/>
                  </a:lnTo>
                  <a:close/>
                  <a:moveTo>
                    <a:pt x="966584" y="919902"/>
                  </a:moveTo>
                  <a:lnTo>
                    <a:pt x="966584" y="922648"/>
                  </a:lnTo>
                  <a:lnTo>
                    <a:pt x="963838" y="922648"/>
                  </a:lnTo>
                  <a:lnTo>
                    <a:pt x="963838" y="925394"/>
                  </a:lnTo>
                  <a:lnTo>
                    <a:pt x="969330" y="925394"/>
                  </a:lnTo>
                  <a:lnTo>
                    <a:pt x="972076" y="925394"/>
                  </a:lnTo>
                  <a:lnTo>
                    <a:pt x="974822" y="925394"/>
                  </a:lnTo>
                  <a:lnTo>
                    <a:pt x="974822" y="922648"/>
                  </a:lnTo>
                  <a:lnTo>
                    <a:pt x="972076" y="922648"/>
                  </a:lnTo>
                  <a:close/>
                  <a:moveTo>
                    <a:pt x="6293779" y="917156"/>
                  </a:moveTo>
                  <a:lnTo>
                    <a:pt x="6293779" y="925394"/>
                  </a:lnTo>
                  <a:lnTo>
                    <a:pt x="6296525" y="925394"/>
                  </a:lnTo>
                  <a:lnTo>
                    <a:pt x="6296525" y="919902"/>
                  </a:lnTo>
                  <a:close/>
                  <a:moveTo>
                    <a:pt x="5445272" y="917156"/>
                  </a:moveTo>
                  <a:lnTo>
                    <a:pt x="5445272" y="922648"/>
                  </a:lnTo>
                  <a:lnTo>
                    <a:pt x="5450764" y="922648"/>
                  </a:lnTo>
                  <a:lnTo>
                    <a:pt x="5453510" y="925394"/>
                  </a:lnTo>
                  <a:lnTo>
                    <a:pt x="5450764" y="919902"/>
                  </a:lnTo>
                  <a:close/>
                  <a:moveTo>
                    <a:pt x="5239324" y="917156"/>
                  </a:moveTo>
                  <a:lnTo>
                    <a:pt x="5236578" y="925394"/>
                  </a:lnTo>
                  <a:lnTo>
                    <a:pt x="5236578" y="930886"/>
                  </a:lnTo>
                  <a:lnTo>
                    <a:pt x="5239324" y="936378"/>
                  </a:lnTo>
                  <a:lnTo>
                    <a:pt x="5244816" y="939124"/>
                  </a:lnTo>
                  <a:lnTo>
                    <a:pt x="5244816" y="930886"/>
                  </a:lnTo>
                  <a:lnTo>
                    <a:pt x="5242070" y="925394"/>
                  </a:lnTo>
                  <a:lnTo>
                    <a:pt x="5247562" y="925394"/>
                  </a:lnTo>
                  <a:lnTo>
                    <a:pt x="5247562" y="917156"/>
                  </a:lnTo>
                  <a:close/>
                  <a:moveTo>
                    <a:pt x="5118501" y="917156"/>
                  </a:moveTo>
                  <a:lnTo>
                    <a:pt x="5118501" y="919902"/>
                  </a:lnTo>
                  <a:lnTo>
                    <a:pt x="5123993" y="922648"/>
                  </a:lnTo>
                  <a:lnTo>
                    <a:pt x="5123993" y="917156"/>
                  </a:lnTo>
                  <a:close/>
                  <a:moveTo>
                    <a:pt x="5082803" y="917156"/>
                  </a:moveTo>
                  <a:lnTo>
                    <a:pt x="5085549" y="922648"/>
                  </a:lnTo>
                  <a:lnTo>
                    <a:pt x="5088295" y="928140"/>
                  </a:lnTo>
                  <a:lnTo>
                    <a:pt x="5091041" y="930886"/>
                  </a:lnTo>
                  <a:lnTo>
                    <a:pt x="5093787" y="936378"/>
                  </a:lnTo>
                  <a:lnTo>
                    <a:pt x="5091041" y="939124"/>
                  </a:lnTo>
                  <a:lnTo>
                    <a:pt x="5091041" y="941870"/>
                  </a:lnTo>
                  <a:lnTo>
                    <a:pt x="5093787" y="947362"/>
                  </a:lnTo>
                  <a:lnTo>
                    <a:pt x="5107517" y="947362"/>
                  </a:lnTo>
                  <a:lnTo>
                    <a:pt x="5110263" y="955600"/>
                  </a:lnTo>
                  <a:lnTo>
                    <a:pt x="5113009" y="961092"/>
                  </a:lnTo>
                  <a:lnTo>
                    <a:pt x="5118501" y="961092"/>
                  </a:lnTo>
                  <a:lnTo>
                    <a:pt x="5118501" y="955600"/>
                  </a:lnTo>
                  <a:lnTo>
                    <a:pt x="5118501" y="952854"/>
                  </a:lnTo>
                  <a:lnTo>
                    <a:pt x="5118501" y="950108"/>
                  </a:lnTo>
                  <a:lnTo>
                    <a:pt x="5118501" y="944616"/>
                  </a:lnTo>
                  <a:lnTo>
                    <a:pt x="5115755" y="944616"/>
                  </a:lnTo>
                  <a:lnTo>
                    <a:pt x="5113009" y="944616"/>
                  </a:lnTo>
                  <a:lnTo>
                    <a:pt x="5104771" y="944616"/>
                  </a:lnTo>
                  <a:lnTo>
                    <a:pt x="5104771" y="941870"/>
                  </a:lnTo>
                  <a:lnTo>
                    <a:pt x="5102025" y="939124"/>
                  </a:lnTo>
                  <a:lnTo>
                    <a:pt x="5102025" y="936378"/>
                  </a:lnTo>
                  <a:lnTo>
                    <a:pt x="5102025" y="930886"/>
                  </a:lnTo>
                  <a:lnTo>
                    <a:pt x="5102025" y="928140"/>
                  </a:lnTo>
                  <a:lnTo>
                    <a:pt x="5096533" y="925394"/>
                  </a:lnTo>
                  <a:lnTo>
                    <a:pt x="5091041" y="922648"/>
                  </a:lnTo>
                  <a:close/>
                  <a:moveTo>
                    <a:pt x="1263149" y="911664"/>
                  </a:moveTo>
                  <a:lnTo>
                    <a:pt x="1263149" y="917156"/>
                  </a:lnTo>
                  <a:lnTo>
                    <a:pt x="1263149" y="922648"/>
                  </a:lnTo>
                  <a:lnTo>
                    <a:pt x="1271389" y="925394"/>
                  </a:lnTo>
                  <a:lnTo>
                    <a:pt x="1276880" y="922648"/>
                  </a:lnTo>
                  <a:lnTo>
                    <a:pt x="1279625" y="922648"/>
                  </a:lnTo>
                  <a:lnTo>
                    <a:pt x="1282371" y="917156"/>
                  </a:lnTo>
                  <a:lnTo>
                    <a:pt x="1279625" y="917156"/>
                  </a:lnTo>
                  <a:lnTo>
                    <a:pt x="1279625" y="914410"/>
                  </a:lnTo>
                  <a:lnTo>
                    <a:pt x="1279625" y="911664"/>
                  </a:lnTo>
                  <a:close/>
                  <a:moveTo>
                    <a:pt x="5102025" y="911664"/>
                  </a:moveTo>
                  <a:lnTo>
                    <a:pt x="5102025" y="917156"/>
                  </a:lnTo>
                  <a:lnTo>
                    <a:pt x="5104771" y="919902"/>
                  </a:lnTo>
                  <a:lnTo>
                    <a:pt x="5115755" y="922648"/>
                  </a:lnTo>
                  <a:lnTo>
                    <a:pt x="5115755" y="917156"/>
                  </a:lnTo>
                  <a:lnTo>
                    <a:pt x="5110263" y="917156"/>
                  </a:lnTo>
                  <a:lnTo>
                    <a:pt x="5107517" y="914410"/>
                  </a:lnTo>
                  <a:lnTo>
                    <a:pt x="5104771" y="911664"/>
                  </a:lnTo>
                  <a:close/>
                  <a:moveTo>
                    <a:pt x="6024673" y="906172"/>
                  </a:moveTo>
                  <a:lnTo>
                    <a:pt x="6024673" y="908918"/>
                  </a:lnTo>
                  <a:lnTo>
                    <a:pt x="6030165" y="908918"/>
                  </a:lnTo>
                  <a:lnTo>
                    <a:pt x="6032911" y="908918"/>
                  </a:lnTo>
                  <a:lnTo>
                    <a:pt x="6032911" y="906172"/>
                  </a:lnTo>
                  <a:lnTo>
                    <a:pt x="6030165" y="906172"/>
                  </a:lnTo>
                  <a:lnTo>
                    <a:pt x="6027419" y="906172"/>
                  </a:lnTo>
                  <a:close/>
                  <a:moveTo>
                    <a:pt x="5708886" y="906172"/>
                  </a:moveTo>
                  <a:lnTo>
                    <a:pt x="5708886" y="914410"/>
                  </a:lnTo>
                  <a:lnTo>
                    <a:pt x="5714378" y="914410"/>
                  </a:lnTo>
                  <a:lnTo>
                    <a:pt x="5717124" y="908918"/>
                  </a:lnTo>
                  <a:lnTo>
                    <a:pt x="5714378" y="908918"/>
                  </a:lnTo>
                  <a:close/>
                  <a:moveTo>
                    <a:pt x="5165182" y="906172"/>
                  </a:moveTo>
                  <a:lnTo>
                    <a:pt x="5162436" y="908918"/>
                  </a:lnTo>
                  <a:lnTo>
                    <a:pt x="5159690" y="908918"/>
                  </a:lnTo>
                  <a:lnTo>
                    <a:pt x="5159690" y="917156"/>
                  </a:lnTo>
                  <a:lnTo>
                    <a:pt x="5165182" y="917156"/>
                  </a:lnTo>
                  <a:lnTo>
                    <a:pt x="5167928" y="911664"/>
                  </a:lnTo>
                  <a:close/>
                  <a:moveTo>
                    <a:pt x="810063" y="906172"/>
                  </a:moveTo>
                  <a:lnTo>
                    <a:pt x="807317" y="911664"/>
                  </a:lnTo>
                  <a:lnTo>
                    <a:pt x="804571" y="914410"/>
                  </a:lnTo>
                  <a:lnTo>
                    <a:pt x="801825" y="917156"/>
                  </a:lnTo>
                  <a:lnTo>
                    <a:pt x="799080" y="919902"/>
                  </a:lnTo>
                  <a:lnTo>
                    <a:pt x="804571" y="919902"/>
                  </a:lnTo>
                  <a:lnTo>
                    <a:pt x="807317" y="917156"/>
                  </a:lnTo>
                  <a:lnTo>
                    <a:pt x="810063" y="914410"/>
                  </a:lnTo>
                  <a:lnTo>
                    <a:pt x="812809" y="914410"/>
                  </a:lnTo>
                  <a:lnTo>
                    <a:pt x="812809" y="908918"/>
                  </a:lnTo>
                  <a:close/>
                  <a:moveTo>
                    <a:pt x="5791265" y="900680"/>
                  </a:moveTo>
                  <a:lnTo>
                    <a:pt x="5791265" y="903426"/>
                  </a:lnTo>
                  <a:lnTo>
                    <a:pt x="5788519" y="906172"/>
                  </a:lnTo>
                  <a:lnTo>
                    <a:pt x="5791265" y="906172"/>
                  </a:lnTo>
                  <a:lnTo>
                    <a:pt x="5794011" y="906172"/>
                  </a:lnTo>
                  <a:lnTo>
                    <a:pt x="5796757" y="903426"/>
                  </a:lnTo>
                  <a:lnTo>
                    <a:pt x="5794011" y="903426"/>
                  </a:lnTo>
                  <a:lnTo>
                    <a:pt x="5794011" y="900680"/>
                  </a:lnTo>
                  <a:close/>
                  <a:moveTo>
                    <a:pt x="903426" y="900680"/>
                  </a:moveTo>
                  <a:lnTo>
                    <a:pt x="895189" y="903426"/>
                  </a:lnTo>
                  <a:lnTo>
                    <a:pt x="895189" y="911664"/>
                  </a:lnTo>
                  <a:lnTo>
                    <a:pt x="903426" y="911664"/>
                  </a:lnTo>
                  <a:lnTo>
                    <a:pt x="903426" y="908918"/>
                  </a:lnTo>
                  <a:lnTo>
                    <a:pt x="908919" y="906172"/>
                  </a:lnTo>
                  <a:lnTo>
                    <a:pt x="911664" y="906172"/>
                  </a:lnTo>
                  <a:lnTo>
                    <a:pt x="911664" y="903426"/>
                  </a:lnTo>
                  <a:close/>
                  <a:moveTo>
                    <a:pt x="1556969" y="895188"/>
                  </a:moveTo>
                  <a:lnTo>
                    <a:pt x="1565206" y="897934"/>
                  </a:lnTo>
                  <a:lnTo>
                    <a:pt x="1573445" y="897934"/>
                  </a:lnTo>
                  <a:lnTo>
                    <a:pt x="1573445" y="914410"/>
                  </a:lnTo>
                  <a:lnTo>
                    <a:pt x="1559715" y="914410"/>
                  </a:lnTo>
                  <a:lnTo>
                    <a:pt x="1562461" y="903426"/>
                  </a:lnTo>
                  <a:lnTo>
                    <a:pt x="1559715" y="903426"/>
                  </a:lnTo>
                  <a:lnTo>
                    <a:pt x="1556969" y="900680"/>
                  </a:lnTo>
                  <a:lnTo>
                    <a:pt x="1556969" y="897934"/>
                  </a:lnTo>
                  <a:close/>
                  <a:moveTo>
                    <a:pt x="1419670" y="892443"/>
                  </a:moveTo>
                  <a:lnTo>
                    <a:pt x="1414179" y="900680"/>
                  </a:lnTo>
                  <a:lnTo>
                    <a:pt x="1419670" y="903426"/>
                  </a:lnTo>
                  <a:lnTo>
                    <a:pt x="1425162" y="903426"/>
                  </a:lnTo>
                  <a:lnTo>
                    <a:pt x="1433400" y="897934"/>
                  </a:lnTo>
                  <a:lnTo>
                    <a:pt x="1433400" y="895188"/>
                  </a:lnTo>
                  <a:lnTo>
                    <a:pt x="1427907" y="892443"/>
                  </a:lnTo>
                  <a:close/>
                  <a:moveTo>
                    <a:pt x="5225594" y="892442"/>
                  </a:moveTo>
                  <a:lnTo>
                    <a:pt x="5225594" y="895188"/>
                  </a:lnTo>
                  <a:lnTo>
                    <a:pt x="5222848" y="895188"/>
                  </a:lnTo>
                  <a:lnTo>
                    <a:pt x="5222848" y="900680"/>
                  </a:lnTo>
                  <a:lnTo>
                    <a:pt x="5231086" y="900680"/>
                  </a:lnTo>
                  <a:lnTo>
                    <a:pt x="5239324" y="900680"/>
                  </a:lnTo>
                  <a:lnTo>
                    <a:pt x="5239324" y="897934"/>
                  </a:lnTo>
                  <a:lnTo>
                    <a:pt x="5242070" y="895188"/>
                  </a:lnTo>
                  <a:lnTo>
                    <a:pt x="5231086" y="900680"/>
                  </a:lnTo>
                  <a:lnTo>
                    <a:pt x="5231086" y="895188"/>
                  </a:lnTo>
                  <a:lnTo>
                    <a:pt x="5228340" y="892442"/>
                  </a:lnTo>
                  <a:close/>
                  <a:moveTo>
                    <a:pt x="1046217" y="889697"/>
                  </a:moveTo>
                  <a:lnTo>
                    <a:pt x="1040725" y="892443"/>
                  </a:lnTo>
                  <a:lnTo>
                    <a:pt x="1035233" y="895188"/>
                  </a:lnTo>
                  <a:lnTo>
                    <a:pt x="1035233" y="900680"/>
                  </a:lnTo>
                  <a:lnTo>
                    <a:pt x="1032487" y="903426"/>
                  </a:lnTo>
                  <a:lnTo>
                    <a:pt x="1029742" y="911664"/>
                  </a:lnTo>
                  <a:lnTo>
                    <a:pt x="1035233" y="903426"/>
                  </a:lnTo>
                  <a:lnTo>
                    <a:pt x="1040725" y="895188"/>
                  </a:lnTo>
                  <a:lnTo>
                    <a:pt x="1043472" y="895188"/>
                  </a:lnTo>
                  <a:lnTo>
                    <a:pt x="1046217" y="897934"/>
                  </a:lnTo>
                  <a:lnTo>
                    <a:pt x="1048964" y="897934"/>
                  </a:lnTo>
                  <a:lnTo>
                    <a:pt x="1048964" y="895188"/>
                  </a:lnTo>
                  <a:lnTo>
                    <a:pt x="1046217" y="895188"/>
                  </a:lnTo>
                  <a:lnTo>
                    <a:pt x="1046217" y="892443"/>
                  </a:lnTo>
                  <a:close/>
                  <a:moveTo>
                    <a:pt x="1002281" y="889697"/>
                  </a:moveTo>
                  <a:lnTo>
                    <a:pt x="1002281" y="895188"/>
                  </a:lnTo>
                  <a:lnTo>
                    <a:pt x="999536" y="897934"/>
                  </a:lnTo>
                  <a:lnTo>
                    <a:pt x="996790" y="900680"/>
                  </a:lnTo>
                  <a:lnTo>
                    <a:pt x="996790" y="906172"/>
                  </a:lnTo>
                  <a:lnTo>
                    <a:pt x="1002281" y="906172"/>
                  </a:lnTo>
                  <a:lnTo>
                    <a:pt x="1002281" y="911664"/>
                  </a:lnTo>
                  <a:lnTo>
                    <a:pt x="1005028" y="908918"/>
                  </a:lnTo>
                  <a:lnTo>
                    <a:pt x="1010520" y="906172"/>
                  </a:lnTo>
                  <a:lnTo>
                    <a:pt x="1013265" y="903426"/>
                  </a:lnTo>
                  <a:lnTo>
                    <a:pt x="1016011" y="903426"/>
                  </a:lnTo>
                  <a:lnTo>
                    <a:pt x="1016011" y="895188"/>
                  </a:lnTo>
                  <a:lnTo>
                    <a:pt x="1010520" y="892443"/>
                  </a:lnTo>
                  <a:lnTo>
                    <a:pt x="1007773" y="889697"/>
                  </a:lnTo>
                  <a:close/>
                  <a:moveTo>
                    <a:pt x="5329941" y="889696"/>
                  </a:moveTo>
                  <a:lnTo>
                    <a:pt x="5329941" y="895188"/>
                  </a:lnTo>
                  <a:lnTo>
                    <a:pt x="5332687" y="897934"/>
                  </a:lnTo>
                  <a:lnTo>
                    <a:pt x="5335433" y="897934"/>
                  </a:lnTo>
                  <a:lnTo>
                    <a:pt x="5338179" y="897934"/>
                  </a:lnTo>
                  <a:lnTo>
                    <a:pt x="5338179" y="895188"/>
                  </a:lnTo>
                  <a:lnTo>
                    <a:pt x="5338179" y="892442"/>
                  </a:lnTo>
                  <a:lnTo>
                    <a:pt x="5335433" y="889696"/>
                  </a:lnTo>
                  <a:close/>
                  <a:moveTo>
                    <a:pt x="5305227" y="889696"/>
                  </a:moveTo>
                  <a:lnTo>
                    <a:pt x="5305227" y="892442"/>
                  </a:lnTo>
                  <a:lnTo>
                    <a:pt x="5310719" y="892442"/>
                  </a:lnTo>
                  <a:lnTo>
                    <a:pt x="5310719" y="889696"/>
                  </a:lnTo>
                  <a:close/>
                  <a:moveTo>
                    <a:pt x="983059" y="884205"/>
                  </a:moveTo>
                  <a:lnTo>
                    <a:pt x="983059" y="889697"/>
                  </a:lnTo>
                  <a:lnTo>
                    <a:pt x="991298" y="892443"/>
                  </a:lnTo>
                  <a:lnTo>
                    <a:pt x="994043" y="892443"/>
                  </a:lnTo>
                  <a:lnTo>
                    <a:pt x="996790" y="892443"/>
                  </a:lnTo>
                  <a:lnTo>
                    <a:pt x="996790" y="889697"/>
                  </a:lnTo>
                  <a:lnTo>
                    <a:pt x="996790" y="886951"/>
                  </a:lnTo>
                  <a:lnTo>
                    <a:pt x="994043" y="884205"/>
                  </a:lnTo>
                  <a:lnTo>
                    <a:pt x="988551" y="886951"/>
                  </a:lnTo>
                  <a:close/>
                  <a:moveTo>
                    <a:pt x="5113009" y="884204"/>
                  </a:moveTo>
                  <a:lnTo>
                    <a:pt x="5113009" y="886950"/>
                  </a:lnTo>
                  <a:lnTo>
                    <a:pt x="5110263" y="889696"/>
                  </a:lnTo>
                  <a:lnTo>
                    <a:pt x="5107517" y="889696"/>
                  </a:lnTo>
                  <a:lnTo>
                    <a:pt x="5104771" y="892442"/>
                  </a:lnTo>
                  <a:lnTo>
                    <a:pt x="5113009" y="892442"/>
                  </a:lnTo>
                  <a:lnTo>
                    <a:pt x="5118501" y="897934"/>
                  </a:lnTo>
                  <a:lnTo>
                    <a:pt x="5123993" y="895188"/>
                  </a:lnTo>
                  <a:lnTo>
                    <a:pt x="5129485" y="892442"/>
                  </a:lnTo>
                  <a:lnTo>
                    <a:pt x="5143214" y="889696"/>
                  </a:lnTo>
                  <a:lnTo>
                    <a:pt x="5143214" y="884204"/>
                  </a:lnTo>
                  <a:lnTo>
                    <a:pt x="5132230" y="884204"/>
                  </a:lnTo>
                  <a:lnTo>
                    <a:pt x="5123993" y="889696"/>
                  </a:lnTo>
                  <a:lnTo>
                    <a:pt x="5121247" y="884204"/>
                  </a:lnTo>
                  <a:close/>
                  <a:moveTo>
                    <a:pt x="5167928" y="881458"/>
                  </a:moveTo>
                  <a:lnTo>
                    <a:pt x="5170674" y="884204"/>
                  </a:lnTo>
                  <a:lnTo>
                    <a:pt x="5176166" y="884204"/>
                  </a:lnTo>
                  <a:lnTo>
                    <a:pt x="5176166" y="881458"/>
                  </a:lnTo>
                  <a:close/>
                  <a:moveTo>
                    <a:pt x="1032487" y="878713"/>
                  </a:moveTo>
                  <a:lnTo>
                    <a:pt x="1032487" y="884205"/>
                  </a:lnTo>
                  <a:lnTo>
                    <a:pt x="1035233" y="884205"/>
                  </a:lnTo>
                  <a:lnTo>
                    <a:pt x="1035233" y="878713"/>
                  </a:lnTo>
                  <a:close/>
                  <a:moveTo>
                    <a:pt x="952854" y="878713"/>
                  </a:moveTo>
                  <a:lnTo>
                    <a:pt x="950108" y="884205"/>
                  </a:lnTo>
                  <a:lnTo>
                    <a:pt x="950108" y="886951"/>
                  </a:lnTo>
                  <a:lnTo>
                    <a:pt x="952854" y="892443"/>
                  </a:lnTo>
                  <a:lnTo>
                    <a:pt x="955600" y="895188"/>
                  </a:lnTo>
                  <a:lnTo>
                    <a:pt x="958346" y="895188"/>
                  </a:lnTo>
                  <a:lnTo>
                    <a:pt x="961092" y="892443"/>
                  </a:lnTo>
                  <a:lnTo>
                    <a:pt x="961092" y="889697"/>
                  </a:lnTo>
                  <a:lnTo>
                    <a:pt x="955600" y="886951"/>
                  </a:lnTo>
                  <a:lnTo>
                    <a:pt x="950108" y="886951"/>
                  </a:lnTo>
                  <a:lnTo>
                    <a:pt x="952854" y="884205"/>
                  </a:lnTo>
                  <a:close/>
                  <a:moveTo>
                    <a:pt x="5898358" y="878712"/>
                  </a:moveTo>
                  <a:lnTo>
                    <a:pt x="5901104" y="881458"/>
                  </a:lnTo>
                  <a:lnTo>
                    <a:pt x="5903850" y="886950"/>
                  </a:lnTo>
                  <a:lnTo>
                    <a:pt x="5906596" y="884204"/>
                  </a:lnTo>
                  <a:lnTo>
                    <a:pt x="5909342" y="881458"/>
                  </a:lnTo>
                  <a:lnTo>
                    <a:pt x="5903850" y="881458"/>
                  </a:lnTo>
                  <a:close/>
                  <a:moveTo>
                    <a:pt x="5275021" y="873220"/>
                  </a:moveTo>
                  <a:lnTo>
                    <a:pt x="5272275" y="878712"/>
                  </a:lnTo>
                  <a:lnTo>
                    <a:pt x="5277767" y="878712"/>
                  </a:lnTo>
                  <a:lnTo>
                    <a:pt x="5277767" y="873220"/>
                  </a:lnTo>
                  <a:close/>
                  <a:moveTo>
                    <a:pt x="930887" y="870475"/>
                  </a:moveTo>
                  <a:lnTo>
                    <a:pt x="928141" y="873221"/>
                  </a:lnTo>
                  <a:lnTo>
                    <a:pt x="928141" y="878713"/>
                  </a:lnTo>
                  <a:lnTo>
                    <a:pt x="930887" y="878713"/>
                  </a:lnTo>
                  <a:lnTo>
                    <a:pt x="933632" y="881459"/>
                  </a:lnTo>
                  <a:lnTo>
                    <a:pt x="936378" y="884205"/>
                  </a:lnTo>
                  <a:lnTo>
                    <a:pt x="936378" y="875967"/>
                  </a:lnTo>
                  <a:close/>
                  <a:moveTo>
                    <a:pt x="5873644" y="870475"/>
                  </a:moveTo>
                  <a:lnTo>
                    <a:pt x="5873644" y="878712"/>
                  </a:lnTo>
                  <a:lnTo>
                    <a:pt x="5879136" y="875966"/>
                  </a:lnTo>
                  <a:lnTo>
                    <a:pt x="5879136" y="870475"/>
                  </a:lnTo>
                  <a:close/>
                  <a:moveTo>
                    <a:pt x="5203626" y="870475"/>
                  </a:moveTo>
                  <a:lnTo>
                    <a:pt x="5206372" y="875966"/>
                  </a:lnTo>
                  <a:lnTo>
                    <a:pt x="5209118" y="878712"/>
                  </a:lnTo>
                  <a:lnTo>
                    <a:pt x="5211864" y="878712"/>
                  </a:lnTo>
                  <a:lnTo>
                    <a:pt x="5211864" y="870475"/>
                  </a:lnTo>
                  <a:close/>
                  <a:moveTo>
                    <a:pt x="1013265" y="867729"/>
                  </a:moveTo>
                  <a:lnTo>
                    <a:pt x="1013265" y="873221"/>
                  </a:lnTo>
                  <a:lnTo>
                    <a:pt x="1024250" y="873221"/>
                  </a:lnTo>
                  <a:lnTo>
                    <a:pt x="1018758" y="870475"/>
                  </a:lnTo>
                  <a:close/>
                  <a:moveTo>
                    <a:pt x="1414179" y="864983"/>
                  </a:moveTo>
                  <a:lnTo>
                    <a:pt x="1414179" y="870475"/>
                  </a:lnTo>
                  <a:lnTo>
                    <a:pt x="1416924" y="870475"/>
                  </a:lnTo>
                  <a:lnTo>
                    <a:pt x="1419670" y="870475"/>
                  </a:lnTo>
                  <a:lnTo>
                    <a:pt x="1419670" y="873221"/>
                  </a:lnTo>
                  <a:lnTo>
                    <a:pt x="1422416" y="873221"/>
                  </a:lnTo>
                  <a:lnTo>
                    <a:pt x="1422416" y="867729"/>
                  </a:lnTo>
                  <a:lnTo>
                    <a:pt x="1419670" y="867729"/>
                  </a:lnTo>
                  <a:lnTo>
                    <a:pt x="1416924" y="864983"/>
                  </a:lnTo>
                  <a:close/>
                  <a:moveTo>
                    <a:pt x="5527651" y="864983"/>
                  </a:moveTo>
                  <a:lnTo>
                    <a:pt x="5522159" y="867729"/>
                  </a:lnTo>
                  <a:lnTo>
                    <a:pt x="5522159" y="870475"/>
                  </a:lnTo>
                  <a:lnTo>
                    <a:pt x="5527651" y="870475"/>
                  </a:lnTo>
                  <a:lnTo>
                    <a:pt x="5530397" y="870475"/>
                  </a:lnTo>
                  <a:lnTo>
                    <a:pt x="5530397" y="867729"/>
                  </a:lnTo>
                  <a:close/>
                  <a:moveTo>
                    <a:pt x="1548731" y="856745"/>
                  </a:moveTo>
                  <a:lnTo>
                    <a:pt x="1548731" y="862237"/>
                  </a:lnTo>
                  <a:lnTo>
                    <a:pt x="1554223" y="862237"/>
                  </a:lnTo>
                  <a:lnTo>
                    <a:pt x="1554223" y="859491"/>
                  </a:lnTo>
                  <a:lnTo>
                    <a:pt x="1551477" y="856745"/>
                  </a:lnTo>
                  <a:close/>
                  <a:moveTo>
                    <a:pt x="1114868" y="856745"/>
                  </a:moveTo>
                  <a:lnTo>
                    <a:pt x="1114868" y="862237"/>
                  </a:lnTo>
                  <a:lnTo>
                    <a:pt x="1120359" y="862237"/>
                  </a:lnTo>
                  <a:lnTo>
                    <a:pt x="1123105" y="856745"/>
                  </a:lnTo>
                  <a:close/>
                  <a:moveTo>
                    <a:pt x="958346" y="856745"/>
                  </a:moveTo>
                  <a:lnTo>
                    <a:pt x="958346" y="862237"/>
                  </a:lnTo>
                  <a:lnTo>
                    <a:pt x="963838" y="862237"/>
                  </a:lnTo>
                  <a:lnTo>
                    <a:pt x="963838" y="856745"/>
                  </a:lnTo>
                  <a:close/>
                  <a:moveTo>
                    <a:pt x="922648" y="856745"/>
                  </a:moveTo>
                  <a:lnTo>
                    <a:pt x="919902" y="859491"/>
                  </a:lnTo>
                  <a:lnTo>
                    <a:pt x="919902" y="862237"/>
                  </a:lnTo>
                  <a:lnTo>
                    <a:pt x="922648" y="862237"/>
                  </a:lnTo>
                  <a:lnTo>
                    <a:pt x="925395" y="862237"/>
                  </a:lnTo>
                  <a:lnTo>
                    <a:pt x="925395" y="859491"/>
                  </a:lnTo>
                  <a:close/>
                  <a:moveTo>
                    <a:pt x="5615523" y="853999"/>
                  </a:moveTo>
                  <a:lnTo>
                    <a:pt x="5607285" y="856745"/>
                  </a:lnTo>
                  <a:lnTo>
                    <a:pt x="5604539" y="862237"/>
                  </a:lnTo>
                  <a:lnTo>
                    <a:pt x="5610031" y="862237"/>
                  </a:lnTo>
                  <a:lnTo>
                    <a:pt x="5615523" y="867729"/>
                  </a:lnTo>
                  <a:close/>
                  <a:moveTo>
                    <a:pt x="5069073" y="853999"/>
                  </a:moveTo>
                  <a:lnTo>
                    <a:pt x="5069073" y="859491"/>
                  </a:lnTo>
                  <a:lnTo>
                    <a:pt x="5071819" y="864983"/>
                  </a:lnTo>
                  <a:lnTo>
                    <a:pt x="5077311" y="867729"/>
                  </a:lnTo>
                  <a:lnTo>
                    <a:pt x="5080057" y="862237"/>
                  </a:lnTo>
                  <a:lnTo>
                    <a:pt x="5080057" y="853999"/>
                  </a:lnTo>
                  <a:close/>
                  <a:moveTo>
                    <a:pt x="895189" y="851253"/>
                  </a:moveTo>
                  <a:lnTo>
                    <a:pt x="895189" y="859491"/>
                  </a:lnTo>
                  <a:lnTo>
                    <a:pt x="895189" y="862237"/>
                  </a:lnTo>
                  <a:lnTo>
                    <a:pt x="895189" y="864983"/>
                  </a:lnTo>
                  <a:lnTo>
                    <a:pt x="900680" y="859491"/>
                  </a:lnTo>
                  <a:lnTo>
                    <a:pt x="911664" y="859491"/>
                  </a:lnTo>
                  <a:lnTo>
                    <a:pt x="911664" y="856745"/>
                  </a:lnTo>
                  <a:lnTo>
                    <a:pt x="908919" y="856745"/>
                  </a:lnTo>
                  <a:lnTo>
                    <a:pt x="908919" y="853999"/>
                  </a:lnTo>
                  <a:lnTo>
                    <a:pt x="908919" y="851253"/>
                  </a:lnTo>
                  <a:close/>
                  <a:moveTo>
                    <a:pt x="719446" y="851253"/>
                  </a:moveTo>
                  <a:lnTo>
                    <a:pt x="722192" y="853999"/>
                  </a:lnTo>
                  <a:lnTo>
                    <a:pt x="722192" y="856745"/>
                  </a:lnTo>
                  <a:lnTo>
                    <a:pt x="724938" y="856745"/>
                  </a:lnTo>
                  <a:lnTo>
                    <a:pt x="724938" y="851253"/>
                  </a:lnTo>
                  <a:lnTo>
                    <a:pt x="722192" y="851253"/>
                  </a:lnTo>
                  <a:close/>
                  <a:moveTo>
                    <a:pt x="5307973" y="851253"/>
                  </a:moveTo>
                  <a:lnTo>
                    <a:pt x="5307973" y="856745"/>
                  </a:lnTo>
                  <a:lnTo>
                    <a:pt x="5310719" y="859491"/>
                  </a:lnTo>
                  <a:lnTo>
                    <a:pt x="5316211" y="859491"/>
                  </a:lnTo>
                  <a:lnTo>
                    <a:pt x="5316211" y="856745"/>
                  </a:lnTo>
                  <a:lnTo>
                    <a:pt x="5316211" y="853999"/>
                  </a:lnTo>
                  <a:lnTo>
                    <a:pt x="5313465" y="851253"/>
                  </a:lnTo>
                  <a:close/>
                  <a:moveTo>
                    <a:pt x="1449877" y="848507"/>
                  </a:moveTo>
                  <a:lnTo>
                    <a:pt x="1447130" y="851253"/>
                  </a:lnTo>
                  <a:lnTo>
                    <a:pt x="1447130" y="856745"/>
                  </a:lnTo>
                  <a:lnTo>
                    <a:pt x="1447130" y="859491"/>
                  </a:lnTo>
                  <a:lnTo>
                    <a:pt x="1452622" y="864983"/>
                  </a:lnTo>
                  <a:lnTo>
                    <a:pt x="1458113" y="867729"/>
                  </a:lnTo>
                  <a:lnTo>
                    <a:pt x="1458113" y="870475"/>
                  </a:lnTo>
                  <a:lnTo>
                    <a:pt x="1458113" y="873221"/>
                  </a:lnTo>
                  <a:lnTo>
                    <a:pt x="1471844" y="873221"/>
                  </a:lnTo>
                  <a:lnTo>
                    <a:pt x="1474589" y="873221"/>
                  </a:lnTo>
                  <a:lnTo>
                    <a:pt x="1480081" y="870475"/>
                  </a:lnTo>
                  <a:lnTo>
                    <a:pt x="1474589" y="864983"/>
                  </a:lnTo>
                  <a:lnTo>
                    <a:pt x="1474589" y="856745"/>
                  </a:lnTo>
                  <a:lnTo>
                    <a:pt x="1469098" y="856745"/>
                  </a:lnTo>
                  <a:lnTo>
                    <a:pt x="1466353" y="853999"/>
                  </a:lnTo>
                  <a:lnTo>
                    <a:pt x="1466353" y="851253"/>
                  </a:lnTo>
                  <a:lnTo>
                    <a:pt x="1455368" y="848507"/>
                  </a:lnTo>
                  <a:close/>
                  <a:moveTo>
                    <a:pt x="1013265" y="845761"/>
                  </a:moveTo>
                  <a:lnTo>
                    <a:pt x="1013265" y="851253"/>
                  </a:lnTo>
                  <a:lnTo>
                    <a:pt x="1018758" y="851253"/>
                  </a:lnTo>
                  <a:lnTo>
                    <a:pt x="1018758" y="845761"/>
                  </a:lnTo>
                  <a:close/>
                  <a:moveTo>
                    <a:pt x="1002281" y="845761"/>
                  </a:moveTo>
                  <a:lnTo>
                    <a:pt x="1002281" y="851253"/>
                  </a:lnTo>
                  <a:lnTo>
                    <a:pt x="1005028" y="851253"/>
                  </a:lnTo>
                  <a:lnTo>
                    <a:pt x="1005028" y="845761"/>
                  </a:lnTo>
                  <a:close/>
                  <a:moveTo>
                    <a:pt x="969330" y="845761"/>
                  </a:moveTo>
                  <a:lnTo>
                    <a:pt x="969330" y="848507"/>
                  </a:lnTo>
                  <a:lnTo>
                    <a:pt x="974822" y="851253"/>
                  </a:lnTo>
                  <a:lnTo>
                    <a:pt x="977568" y="848507"/>
                  </a:lnTo>
                  <a:lnTo>
                    <a:pt x="977568" y="845761"/>
                  </a:lnTo>
                  <a:lnTo>
                    <a:pt x="972076" y="845761"/>
                  </a:lnTo>
                  <a:close/>
                  <a:moveTo>
                    <a:pt x="939124" y="845761"/>
                  </a:moveTo>
                  <a:lnTo>
                    <a:pt x="930887" y="848507"/>
                  </a:lnTo>
                  <a:lnTo>
                    <a:pt x="928141" y="851253"/>
                  </a:lnTo>
                  <a:lnTo>
                    <a:pt x="928141" y="856745"/>
                  </a:lnTo>
                  <a:lnTo>
                    <a:pt x="930887" y="853999"/>
                  </a:lnTo>
                  <a:lnTo>
                    <a:pt x="933632" y="851253"/>
                  </a:lnTo>
                  <a:lnTo>
                    <a:pt x="936378" y="851253"/>
                  </a:lnTo>
                  <a:lnTo>
                    <a:pt x="936378" y="856745"/>
                  </a:lnTo>
                  <a:lnTo>
                    <a:pt x="939124" y="856745"/>
                  </a:lnTo>
                  <a:close/>
                  <a:moveTo>
                    <a:pt x="1290611" y="843015"/>
                  </a:moveTo>
                  <a:lnTo>
                    <a:pt x="1290611" y="845761"/>
                  </a:lnTo>
                  <a:lnTo>
                    <a:pt x="1287865" y="845761"/>
                  </a:lnTo>
                  <a:lnTo>
                    <a:pt x="1287865" y="848507"/>
                  </a:lnTo>
                  <a:lnTo>
                    <a:pt x="1296101" y="848507"/>
                  </a:lnTo>
                  <a:lnTo>
                    <a:pt x="1296101" y="843015"/>
                  </a:lnTo>
                  <a:close/>
                  <a:moveTo>
                    <a:pt x="1035233" y="843015"/>
                  </a:moveTo>
                  <a:lnTo>
                    <a:pt x="1040725" y="845761"/>
                  </a:lnTo>
                  <a:lnTo>
                    <a:pt x="1048964" y="845761"/>
                  </a:lnTo>
                  <a:lnTo>
                    <a:pt x="1054456" y="843015"/>
                  </a:lnTo>
                  <a:lnTo>
                    <a:pt x="1040725" y="843015"/>
                  </a:lnTo>
                  <a:close/>
                  <a:moveTo>
                    <a:pt x="656289" y="840269"/>
                  </a:moveTo>
                  <a:lnTo>
                    <a:pt x="656289" y="845761"/>
                  </a:lnTo>
                  <a:lnTo>
                    <a:pt x="656289" y="851253"/>
                  </a:lnTo>
                  <a:lnTo>
                    <a:pt x="659035" y="851253"/>
                  </a:lnTo>
                  <a:lnTo>
                    <a:pt x="661780" y="851253"/>
                  </a:lnTo>
                  <a:lnTo>
                    <a:pt x="661780" y="845761"/>
                  </a:lnTo>
                  <a:lnTo>
                    <a:pt x="661780" y="843015"/>
                  </a:lnTo>
                  <a:close/>
                  <a:moveTo>
                    <a:pt x="5091041" y="837523"/>
                  </a:moveTo>
                  <a:lnTo>
                    <a:pt x="5091041" y="843015"/>
                  </a:lnTo>
                  <a:lnTo>
                    <a:pt x="5093787" y="845761"/>
                  </a:lnTo>
                  <a:lnTo>
                    <a:pt x="5099279" y="843015"/>
                  </a:lnTo>
                  <a:lnTo>
                    <a:pt x="5099279" y="840269"/>
                  </a:lnTo>
                  <a:lnTo>
                    <a:pt x="5096533" y="837523"/>
                  </a:lnTo>
                  <a:close/>
                  <a:moveTo>
                    <a:pt x="906173" y="837523"/>
                  </a:moveTo>
                  <a:lnTo>
                    <a:pt x="906173" y="840269"/>
                  </a:lnTo>
                  <a:lnTo>
                    <a:pt x="911664" y="843015"/>
                  </a:lnTo>
                  <a:lnTo>
                    <a:pt x="911664" y="837523"/>
                  </a:lnTo>
                  <a:close/>
                  <a:moveTo>
                    <a:pt x="236154" y="837523"/>
                  </a:moveTo>
                  <a:lnTo>
                    <a:pt x="233408" y="840269"/>
                  </a:lnTo>
                  <a:lnTo>
                    <a:pt x="233408" y="843015"/>
                  </a:lnTo>
                  <a:lnTo>
                    <a:pt x="233408" y="845761"/>
                  </a:lnTo>
                  <a:lnTo>
                    <a:pt x="236154" y="848507"/>
                  </a:lnTo>
                  <a:lnTo>
                    <a:pt x="241646" y="845761"/>
                  </a:lnTo>
                  <a:lnTo>
                    <a:pt x="241646" y="843015"/>
                  </a:lnTo>
                  <a:lnTo>
                    <a:pt x="244392" y="837523"/>
                  </a:lnTo>
                  <a:close/>
                  <a:moveTo>
                    <a:pt x="214186" y="837523"/>
                  </a:moveTo>
                  <a:lnTo>
                    <a:pt x="214186" y="843015"/>
                  </a:lnTo>
                  <a:lnTo>
                    <a:pt x="214186" y="848507"/>
                  </a:lnTo>
                  <a:lnTo>
                    <a:pt x="219678" y="845761"/>
                  </a:lnTo>
                  <a:lnTo>
                    <a:pt x="222424" y="843015"/>
                  </a:lnTo>
                  <a:lnTo>
                    <a:pt x="219678" y="840269"/>
                  </a:lnTo>
                  <a:lnTo>
                    <a:pt x="219678" y="837523"/>
                  </a:lnTo>
                  <a:lnTo>
                    <a:pt x="216932" y="837523"/>
                  </a:lnTo>
                  <a:close/>
                  <a:moveTo>
                    <a:pt x="1518526" y="834777"/>
                  </a:moveTo>
                  <a:lnTo>
                    <a:pt x="1513033" y="837523"/>
                  </a:lnTo>
                  <a:lnTo>
                    <a:pt x="1507541" y="840269"/>
                  </a:lnTo>
                  <a:lnTo>
                    <a:pt x="1507541" y="848507"/>
                  </a:lnTo>
                  <a:lnTo>
                    <a:pt x="1504796" y="856745"/>
                  </a:lnTo>
                  <a:lnTo>
                    <a:pt x="1502050" y="853999"/>
                  </a:lnTo>
                  <a:lnTo>
                    <a:pt x="1496557" y="856745"/>
                  </a:lnTo>
                  <a:lnTo>
                    <a:pt x="1493811" y="859491"/>
                  </a:lnTo>
                  <a:lnTo>
                    <a:pt x="1491065" y="864983"/>
                  </a:lnTo>
                  <a:lnTo>
                    <a:pt x="1493811" y="864983"/>
                  </a:lnTo>
                  <a:lnTo>
                    <a:pt x="1496557" y="864983"/>
                  </a:lnTo>
                  <a:lnTo>
                    <a:pt x="1499304" y="862237"/>
                  </a:lnTo>
                  <a:lnTo>
                    <a:pt x="1504796" y="862237"/>
                  </a:lnTo>
                  <a:lnTo>
                    <a:pt x="1507541" y="856745"/>
                  </a:lnTo>
                  <a:lnTo>
                    <a:pt x="1515779" y="856745"/>
                  </a:lnTo>
                  <a:lnTo>
                    <a:pt x="1515779" y="859491"/>
                  </a:lnTo>
                  <a:lnTo>
                    <a:pt x="1518526" y="862237"/>
                  </a:lnTo>
                  <a:lnTo>
                    <a:pt x="1521272" y="862237"/>
                  </a:lnTo>
                  <a:lnTo>
                    <a:pt x="1521272" y="864983"/>
                  </a:lnTo>
                  <a:lnTo>
                    <a:pt x="1515779" y="864983"/>
                  </a:lnTo>
                  <a:lnTo>
                    <a:pt x="1513033" y="864983"/>
                  </a:lnTo>
                  <a:lnTo>
                    <a:pt x="1502050" y="864983"/>
                  </a:lnTo>
                  <a:lnTo>
                    <a:pt x="1499304" y="873221"/>
                  </a:lnTo>
                  <a:lnTo>
                    <a:pt x="1496557" y="881459"/>
                  </a:lnTo>
                  <a:lnTo>
                    <a:pt x="1502050" y="884205"/>
                  </a:lnTo>
                  <a:lnTo>
                    <a:pt x="1504796" y="889697"/>
                  </a:lnTo>
                  <a:lnTo>
                    <a:pt x="1507541" y="889697"/>
                  </a:lnTo>
                  <a:lnTo>
                    <a:pt x="1510287" y="889697"/>
                  </a:lnTo>
                  <a:lnTo>
                    <a:pt x="1515779" y="889697"/>
                  </a:lnTo>
                  <a:lnTo>
                    <a:pt x="1518526" y="889697"/>
                  </a:lnTo>
                  <a:lnTo>
                    <a:pt x="1521272" y="884205"/>
                  </a:lnTo>
                  <a:lnTo>
                    <a:pt x="1524017" y="878713"/>
                  </a:lnTo>
                  <a:lnTo>
                    <a:pt x="1526763" y="873221"/>
                  </a:lnTo>
                  <a:lnTo>
                    <a:pt x="1526763" y="862237"/>
                  </a:lnTo>
                  <a:lnTo>
                    <a:pt x="1532255" y="862237"/>
                  </a:lnTo>
                  <a:lnTo>
                    <a:pt x="1532255" y="856745"/>
                  </a:lnTo>
                  <a:lnTo>
                    <a:pt x="1535002" y="853999"/>
                  </a:lnTo>
                  <a:lnTo>
                    <a:pt x="1537748" y="851253"/>
                  </a:lnTo>
                  <a:lnTo>
                    <a:pt x="1535002" y="845761"/>
                  </a:lnTo>
                  <a:lnTo>
                    <a:pt x="1535002" y="840269"/>
                  </a:lnTo>
                  <a:close/>
                  <a:moveTo>
                    <a:pt x="1016011" y="832031"/>
                  </a:moveTo>
                  <a:lnTo>
                    <a:pt x="1013265" y="834777"/>
                  </a:lnTo>
                  <a:lnTo>
                    <a:pt x="1010520" y="834777"/>
                  </a:lnTo>
                  <a:lnTo>
                    <a:pt x="1013265" y="840269"/>
                  </a:lnTo>
                  <a:lnTo>
                    <a:pt x="1016011" y="840269"/>
                  </a:lnTo>
                  <a:lnTo>
                    <a:pt x="1021503" y="837523"/>
                  </a:lnTo>
                  <a:lnTo>
                    <a:pt x="1024250" y="832031"/>
                  </a:lnTo>
                  <a:lnTo>
                    <a:pt x="1018758" y="832031"/>
                  </a:lnTo>
                  <a:close/>
                  <a:moveTo>
                    <a:pt x="878712" y="832031"/>
                  </a:moveTo>
                  <a:lnTo>
                    <a:pt x="873221" y="834777"/>
                  </a:lnTo>
                  <a:lnTo>
                    <a:pt x="870475" y="834777"/>
                  </a:lnTo>
                  <a:lnTo>
                    <a:pt x="867729" y="837523"/>
                  </a:lnTo>
                  <a:lnTo>
                    <a:pt x="873221" y="837523"/>
                  </a:lnTo>
                  <a:lnTo>
                    <a:pt x="878712" y="840269"/>
                  </a:lnTo>
                  <a:close/>
                  <a:moveTo>
                    <a:pt x="1488320" y="826539"/>
                  </a:moveTo>
                  <a:lnTo>
                    <a:pt x="1477335" y="829285"/>
                  </a:lnTo>
                  <a:lnTo>
                    <a:pt x="1477335" y="832031"/>
                  </a:lnTo>
                  <a:lnTo>
                    <a:pt x="1477335" y="834777"/>
                  </a:lnTo>
                  <a:lnTo>
                    <a:pt x="1474589" y="840269"/>
                  </a:lnTo>
                  <a:lnTo>
                    <a:pt x="1482829" y="843015"/>
                  </a:lnTo>
                  <a:lnTo>
                    <a:pt x="1493811" y="840269"/>
                  </a:lnTo>
                  <a:lnTo>
                    <a:pt x="1493811" y="829285"/>
                  </a:lnTo>
                  <a:lnTo>
                    <a:pt x="1496557" y="829285"/>
                  </a:lnTo>
                  <a:lnTo>
                    <a:pt x="1499304" y="826539"/>
                  </a:lnTo>
                  <a:close/>
                  <a:moveTo>
                    <a:pt x="5884628" y="826539"/>
                  </a:moveTo>
                  <a:lnTo>
                    <a:pt x="5884628" y="829285"/>
                  </a:lnTo>
                  <a:lnTo>
                    <a:pt x="5887374" y="832031"/>
                  </a:lnTo>
                  <a:lnTo>
                    <a:pt x="5892866" y="832031"/>
                  </a:lnTo>
                  <a:lnTo>
                    <a:pt x="5892866" y="829285"/>
                  </a:lnTo>
                  <a:lnTo>
                    <a:pt x="5887374" y="826539"/>
                  </a:lnTo>
                  <a:close/>
                  <a:moveTo>
                    <a:pt x="5250308" y="826539"/>
                  </a:moveTo>
                  <a:lnTo>
                    <a:pt x="5250308" y="834777"/>
                  </a:lnTo>
                  <a:lnTo>
                    <a:pt x="5255799" y="834777"/>
                  </a:lnTo>
                  <a:lnTo>
                    <a:pt x="5255799" y="829285"/>
                  </a:lnTo>
                  <a:close/>
                  <a:moveTo>
                    <a:pt x="1005028" y="823793"/>
                  </a:moveTo>
                  <a:lnTo>
                    <a:pt x="999536" y="826539"/>
                  </a:lnTo>
                  <a:lnTo>
                    <a:pt x="999536" y="832031"/>
                  </a:lnTo>
                  <a:lnTo>
                    <a:pt x="1005028" y="832031"/>
                  </a:lnTo>
                  <a:close/>
                  <a:moveTo>
                    <a:pt x="686494" y="823793"/>
                  </a:moveTo>
                  <a:lnTo>
                    <a:pt x="686494" y="832031"/>
                  </a:lnTo>
                  <a:lnTo>
                    <a:pt x="686494" y="843015"/>
                  </a:lnTo>
                  <a:lnTo>
                    <a:pt x="689240" y="851253"/>
                  </a:lnTo>
                  <a:lnTo>
                    <a:pt x="689240" y="853999"/>
                  </a:lnTo>
                  <a:lnTo>
                    <a:pt x="691986" y="853999"/>
                  </a:lnTo>
                  <a:lnTo>
                    <a:pt x="694732" y="848507"/>
                  </a:lnTo>
                  <a:lnTo>
                    <a:pt x="694732" y="837523"/>
                  </a:lnTo>
                  <a:lnTo>
                    <a:pt x="691986" y="829285"/>
                  </a:lnTo>
                  <a:close/>
                  <a:moveTo>
                    <a:pt x="977568" y="821047"/>
                  </a:moveTo>
                  <a:lnTo>
                    <a:pt x="977568" y="823793"/>
                  </a:lnTo>
                  <a:lnTo>
                    <a:pt x="983059" y="823793"/>
                  </a:lnTo>
                  <a:lnTo>
                    <a:pt x="983059" y="826539"/>
                  </a:lnTo>
                  <a:lnTo>
                    <a:pt x="988551" y="829285"/>
                  </a:lnTo>
                  <a:lnTo>
                    <a:pt x="991298" y="823793"/>
                  </a:lnTo>
                  <a:lnTo>
                    <a:pt x="988551" y="821047"/>
                  </a:lnTo>
                  <a:lnTo>
                    <a:pt x="985806" y="821047"/>
                  </a:lnTo>
                  <a:lnTo>
                    <a:pt x="983059" y="821047"/>
                  </a:lnTo>
                  <a:close/>
                  <a:moveTo>
                    <a:pt x="1378481" y="818301"/>
                  </a:moveTo>
                  <a:lnTo>
                    <a:pt x="1378481" y="821047"/>
                  </a:lnTo>
                  <a:lnTo>
                    <a:pt x="1378481" y="823793"/>
                  </a:lnTo>
                  <a:lnTo>
                    <a:pt x="1378481" y="826539"/>
                  </a:lnTo>
                  <a:lnTo>
                    <a:pt x="1381227" y="826539"/>
                  </a:lnTo>
                  <a:lnTo>
                    <a:pt x="1381227" y="823793"/>
                  </a:lnTo>
                  <a:lnTo>
                    <a:pt x="1383972" y="823793"/>
                  </a:lnTo>
                  <a:lnTo>
                    <a:pt x="1383972" y="818301"/>
                  </a:lnTo>
                  <a:lnTo>
                    <a:pt x="1381227" y="818301"/>
                  </a:lnTo>
                  <a:close/>
                  <a:moveTo>
                    <a:pt x="5077311" y="815555"/>
                  </a:moveTo>
                  <a:lnTo>
                    <a:pt x="5080057" y="818301"/>
                  </a:lnTo>
                  <a:lnTo>
                    <a:pt x="5082803" y="821047"/>
                  </a:lnTo>
                  <a:lnTo>
                    <a:pt x="5082803" y="818301"/>
                  </a:lnTo>
                  <a:lnTo>
                    <a:pt x="5085549" y="815555"/>
                  </a:lnTo>
                  <a:close/>
                  <a:moveTo>
                    <a:pt x="5426050" y="812809"/>
                  </a:moveTo>
                  <a:lnTo>
                    <a:pt x="5426050" y="818301"/>
                  </a:lnTo>
                  <a:lnTo>
                    <a:pt x="5428796" y="821047"/>
                  </a:lnTo>
                  <a:lnTo>
                    <a:pt x="5431542" y="818301"/>
                  </a:lnTo>
                  <a:lnTo>
                    <a:pt x="5431542" y="815555"/>
                  </a:lnTo>
                  <a:lnTo>
                    <a:pt x="5428796" y="812809"/>
                  </a:lnTo>
                  <a:close/>
                  <a:moveTo>
                    <a:pt x="5170674" y="812809"/>
                  </a:moveTo>
                  <a:lnTo>
                    <a:pt x="5176166" y="812809"/>
                  </a:lnTo>
                  <a:lnTo>
                    <a:pt x="5178912" y="821047"/>
                  </a:lnTo>
                  <a:lnTo>
                    <a:pt x="5176166" y="818301"/>
                  </a:lnTo>
                  <a:lnTo>
                    <a:pt x="5176166" y="815555"/>
                  </a:lnTo>
                  <a:lnTo>
                    <a:pt x="5170674" y="818301"/>
                  </a:lnTo>
                  <a:lnTo>
                    <a:pt x="5167928" y="815555"/>
                  </a:lnTo>
                  <a:close/>
                  <a:moveTo>
                    <a:pt x="930887" y="810063"/>
                  </a:moveTo>
                  <a:lnTo>
                    <a:pt x="928141" y="812809"/>
                  </a:lnTo>
                  <a:lnTo>
                    <a:pt x="930887" y="818301"/>
                  </a:lnTo>
                  <a:lnTo>
                    <a:pt x="936378" y="821047"/>
                  </a:lnTo>
                  <a:lnTo>
                    <a:pt x="939124" y="823793"/>
                  </a:lnTo>
                  <a:lnTo>
                    <a:pt x="936378" y="815555"/>
                  </a:lnTo>
                  <a:close/>
                  <a:moveTo>
                    <a:pt x="1551477" y="807317"/>
                  </a:moveTo>
                  <a:lnTo>
                    <a:pt x="1551477" y="812809"/>
                  </a:lnTo>
                  <a:lnTo>
                    <a:pt x="1556969" y="812809"/>
                  </a:lnTo>
                  <a:lnTo>
                    <a:pt x="1556969" y="807317"/>
                  </a:lnTo>
                  <a:lnTo>
                    <a:pt x="1554223" y="807317"/>
                  </a:lnTo>
                  <a:close/>
                  <a:moveTo>
                    <a:pt x="5796757" y="807317"/>
                  </a:moveTo>
                  <a:lnTo>
                    <a:pt x="5796757" y="810063"/>
                  </a:lnTo>
                  <a:lnTo>
                    <a:pt x="5799503" y="812809"/>
                  </a:lnTo>
                  <a:lnTo>
                    <a:pt x="5802249" y="812809"/>
                  </a:lnTo>
                  <a:lnTo>
                    <a:pt x="5802249" y="807317"/>
                  </a:lnTo>
                  <a:close/>
                  <a:moveTo>
                    <a:pt x="991298" y="804571"/>
                  </a:moveTo>
                  <a:lnTo>
                    <a:pt x="988551" y="807317"/>
                  </a:lnTo>
                  <a:lnTo>
                    <a:pt x="988551" y="812809"/>
                  </a:lnTo>
                  <a:lnTo>
                    <a:pt x="994043" y="812809"/>
                  </a:lnTo>
                  <a:lnTo>
                    <a:pt x="994043" y="810063"/>
                  </a:lnTo>
                  <a:lnTo>
                    <a:pt x="994043" y="807317"/>
                  </a:lnTo>
                  <a:lnTo>
                    <a:pt x="996790" y="804571"/>
                  </a:lnTo>
                  <a:close/>
                  <a:moveTo>
                    <a:pt x="5758313" y="804571"/>
                  </a:moveTo>
                  <a:lnTo>
                    <a:pt x="5755567" y="807317"/>
                  </a:lnTo>
                  <a:lnTo>
                    <a:pt x="5755567" y="810063"/>
                  </a:lnTo>
                  <a:lnTo>
                    <a:pt x="5761059" y="810063"/>
                  </a:lnTo>
                  <a:lnTo>
                    <a:pt x="5763805" y="812809"/>
                  </a:lnTo>
                  <a:lnTo>
                    <a:pt x="5766551" y="815555"/>
                  </a:lnTo>
                  <a:lnTo>
                    <a:pt x="5769297" y="812809"/>
                  </a:lnTo>
                  <a:lnTo>
                    <a:pt x="5766551" y="812809"/>
                  </a:lnTo>
                  <a:lnTo>
                    <a:pt x="5766551" y="807317"/>
                  </a:lnTo>
                  <a:lnTo>
                    <a:pt x="5761059" y="807317"/>
                  </a:lnTo>
                  <a:close/>
                  <a:moveTo>
                    <a:pt x="1005028" y="801825"/>
                  </a:moveTo>
                  <a:lnTo>
                    <a:pt x="1002281" y="804571"/>
                  </a:lnTo>
                  <a:lnTo>
                    <a:pt x="1002281" y="807317"/>
                  </a:lnTo>
                  <a:lnTo>
                    <a:pt x="1005028" y="807317"/>
                  </a:lnTo>
                  <a:lnTo>
                    <a:pt x="1005028" y="810063"/>
                  </a:lnTo>
                  <a:lnTo>
                    <a:pt x="1007773" y="810063"/>
                  </a:lnTo>
                  <a:lnTo>
                    <a:pt x="1007773" y="807317"/>
                  </a:lnTo>
                  <a:lnTo>
                    <a:pt x="1010520" y="807317"/>
                  </a:lnTo>
                  <a:lnTo>
                    <a:pt x="1007773" y="804571"/>
                  </a:lnTo>
                  <a:close/>
                  <a:moveTo>
                    <a:pt x="5950532" y="801825"/>
                  </a:moveTo>
                  <a:lnTo>
                    <a:pt x="5950532" y="804571"/>
                  </a:lnTo>
                  <a:lnTo>
                    <a:pt x="5956024" y="804571"/>
                  </a:lnTo>
                  <a:lnTo>
                    <a:pt x="5956024" y="801825"/>
                  </a:lnTo>
                  <a:close/>
                  <a:moveTo>
                    <a:pt x="5423304" y="801825"/>
                  </a:moveTo>
                  <a:lnTo>
                    <a:pt x="5423304" y="807317"/>
                  </a:lnTo>
                  <a:lnTo>
                    <a:pt x="5423304" y="810063"/>
                  </a:lnTo>
                  <a:lnTo>
                    <a:pt x="5428796" y="807317"/>
                  </a:lnTo>
                  <a:lnTo>
                    <a:pt x="5431542" y="801825"/>
                  </a:lnTo>
                  <a:close/>
                  <a:moveTo>
                    <a:pt x="659035" y="799079"/>
                  </a:moveTo>
                  <a:lnTo>
                    <a:pt x="653542" y="810063"/>
                  </a:lnTo>
                  <a:lnTo>
                    <a:pt x="650797" y="815555"/>
                  </a:lnTo>
                  <a:lnTo>
                    <a:pt x="653542" y="821047"/>
                  </a:lnTo>
                  <a:lnTo>
                    <a:pt x="656289" y="821047"/>
                  </a:lnTo>
                  <a:lnTo>
                    <a:pt x="661780" y="821047"/>
                  </a:lnTo>
                  <a:lnTo>
                    <a:pt x="664526" y="818301"/>
                  </a:lnTo>
                  <a:lnTo>
                    <a:pt x="664526" y="810063"/>
                  </a:lnTo>
                  <a:close/>
                  <a:moveTo>
                    <a:pt x="5395844" y="799079"/>
                  </a:moveTo>
                  <a:lnTo>
                    <a:pt x="5395844" y="804571"/>
                  </a:lnTo>
                  <a:lnTo>
                    <a:pt x="5393098" y="807317"/>
                  </a:lnTo>
                  <a:lnTo>
                    <a:pt x="5393098" y="812809"/>
                  </a:lnTo>
                  <a:lnTo>
                    <a:pt x="5393098" y="815555"/>
                  </a:lnTo>
                  <a:lnTo>
                    <a:pt x="5406828" y="821047"/>
                  </a:lnTo>
                  <a:lnTo>
                    <a:pt x="5412320" y="821047"/>
                  </a:lnTo>
                  <a:lnTo>
                    <a:pt x="5420558" y="818301"/>
                  </a:lnTo>
                  <a:lnTo>
                    <a:pt x="5417812" y="810063"/>
                  </a:lnTo>
                  <a:lnTo>
                    <a:pt x="5415066" y="801825"/>
                  </a:lnTo>
                  <a:lnTo>
                    <a:pt x="5406828" y="799079"/>
                  </a:lnTo>
                  <a:close/>
                  <a:moveTo>
                    <a:pt x="5357401" y="799079"/>
                  </a:moveTo>
                  <a:lnTo>
                    <a:pt x="5357401" y="804571"/>
                  </a:lnTo>
                  <a:lnTo>
                    <a:pt x="5362893" y="804571"/>
                  </a:lnTo>
                  <a:lnTo>
                    <a:pt x="5362893" y="799079"/>
                  </a:lnTo>
                  <a:close/>
                  <a:moveTo>
                    <a:pt x="1518526" y="793587"/>
                  </a:moveTo>
                  <a:lnTo>
                    <a:pt x="1513033" y="799079"/>
                  </a:lnTo>
                  <a:lnTo>
                    <a:pt x="1510287" y="804571"/>
                  </a:lnTo>
                  <a:lnTo>
                    <a:pt x="1510287" y="812809"/>
                  </a:lnTo>
                  <a:lnTo>
                    <a:pt x="1513033" y="821047"/>
                  </a:lnTo>
                  <a:lnTo>
                    <a:pt x="1526763" y="821047"/>
                  </a:lnTo>
                  <a:lnTo>
                    <a:pt x="1529509" y="815555"/>
                  </a:lnTo>
                  <a:lnTo>
                    <a:pt x="1532255" y="810063"/>
                  </a:lnTo>
                  <a:lnTo>
                    <a:pt x="1526763" y="799079"/>
                  </a:lnTo>
                  <a:lnTo>
                    <a:pt x="1524017" y="799079"/>
                  </a:lnTo>
                  <a:lnTo>
                    <a:pt x="1521272" y="796333"/>
                  </a:lnTo>
                  <a:lnTo>
                    <a:pt x="1521272" y="793587"/>
                  </a:lnTo>
                  <a:close/>
                  <a:moveTo>
                    <a:pt x="689240" y="793587"/>
                  </a:moveTo>
                  <a:lnTo>
                    <a:pt x="686494" y="796333"/>
                  </a:lnTo>
                  <a:lnTo>
                    <a:pt x="681002" y="799079"/>
                  </a:lnTo>
                  <a:lnTo>
                    <a:pt x="672764" y="801825"/>
                  </a:lnTo>
                  <a:lnTo>
                    <a:pt x="670018" y="801825"/>
                  </a:lnTo>
                  <a:lnTo>
                    <a:pt x="667272" y="807317"/>
                  </a:lnTo>
                  <a:lnTo>
                    <a:pt x="667272" y="810063"/>
                  </a:lnTo>
                  <a:lnTo>
                    <a:pt x="667272" y="818301"/>
                  </a:lnTo>
                  <a:lnTo>
                    <a:pt x="686494" y="807317"/>
                  </a:lnTo>
                  <a:lnTo>
                    <a:pt x="691986" y="801825"/>
                  </a:lnTo>
                  <a:lnTo>
                    <a:pt x="691986" y="796333"/>
                  </a:lnTo>
                  <a:close/>
                  <a:moveTo>
                    <a:pt x="5890120" y="793587"/>
                  </a:moveTo>
                  <a:lnTo>
                    <a:pt x="5887374" y="799079"/>
                  </a:lnTo>
                  <a:lnTo>
                    <a:pt x="5892866" y="799079"/>
                  </a:lnTo>
                  <a:lnTo>
                    <a:pt x="5892866" y="793587"/>
                  </a:lnTo>
                  <a:close/>
                  <a:moveTo>
                    <a:pt x="5085549" y="793587"/>
                  </a:moveTo>
                  <a:lnTo>
                    <a:pt x="5085549" y="799079"/>
                  </a:lnTo>
                  <a:lnTo>
                    <a:pt x="5091041" y="799079"/>
                  </a:lnTo>
                  <a:lnTo>
                    <a:pt x="5091041" y="796333"/>
                  </a:lnTo>
                  <a:lnTo>
                    <a:pt x="5088295" y="793587"/>
                  </a:lnTo>
                  <a:close/>
                  <a:moveTo>
                    <a:pt x="1032487" y="790841"/>
                  </a:moveTo>
                  <a:lnTo>
                    <a:pt x="1032487" y="793587"/>
                  </a:lnTo>
                  <a:lnTo>
                    <a:pt x="1037980" y="796333"/>
                  </a:lnTo>
                  <a:lnTo>
                    <a:pt x="1040725" y="793587"/>
                  </a:lnTo>
                  <a:lnTo>
                    <a:pt x="1040725" y="790841"/>
                  </a:lnTo>
                  <a:lnTo>
                    <a:pt x="1035233" y="790841"/>
                  </a:lnTo>
                  <a:close/>
                  <a:moveTo>
                    <a:pt x="908919" y="790841"/>
                  </a:moveTo>
                  <a:lnTo>
                    <a:pt x="906173" y="793587"/>
                  </a:lnTo>
                  <a:lnTo>
                    <a:pt x="917156" y="793587"/>
                  </a:lnTo>
                  <a:lnTo>
                    <a:pt x="914410" y="790841"/>
                  </a:lnTo>
                  <a:close/>
                  <a:moveTo>
                    <a:pt x="892443" y="790841"/>
                  </a:moveTo>
                  <a:lnTo>
                    <a:pt x="892443" y="793587"/>
                  </a:lnTo>
                  <a:lnTo>
                    <a:pt x="892443" y="799079"/>
                  </a:lnTo>
                  <a:lnTo>
                    <a:pt x="895189" y="799079"/>
                  </a:lnTo>
                  <a:lnTo>
                    <a:pt x="895189" y="790841"/>
                  </a:lnTo>
                  <a:close/>
                  <a:moveTo>
                    <a:pt x="1485574" y="788095"/>
                  </a:moveTo>
                  <a:lnTo>
                    <a:pt x="1480081" y="793587"/>
                  </a:lnTo>
                  <a:lnTo>
                    <a:pt x="1477335" y="799079"/>
                  </a:lnTo>
                  <a:lnTo>
                    <a:pt x="1477335" y="807317"/>
                  </a:lnTo>
                  <a:lnTo>
                    <a:pt x="1480081" y="815555"/>
                  </a:lnTo>
                  <a:lnTo>
                    <a:pt x="1488320" y="812809"/>
                  </a:lnTo>
                  <a:lnTo>
                    <a:pt x="1496557" y="815555"/>
                  </a:lnTo>
                  <a:lnTo>
                    <a:pt x="1502050" y="807317"/>
                  </a:lnTo>
                  <a:lnTo>
                    <a:pt x="1502050" y="799079"/>
                  </a:lnTo>
                  <a:lnTo>
                    <a:pt x="1507541" y="796333"/>
                  </a:lnTo>
                  <a:lnTo>
                    <a:pt x="1510287" y="793587"/>
                  </a:lnTo>
                  <a:lnTo>
                    <a:pt x="1502050" y="793587"/>
                  </a:lnTo>
                  <a:lnTo>
                    <a:pt x="1496557" y="793587"/>
                  </a:lnTo>
                  <a:lnTo>
                    <a:pt x="1491065" y="790841"/>
                  </a:lnTo>
                  <a:close/>
                  <a:moveTo>
                    <a:pt x="5255799" y="785349"/>
                  </a:moveTo>
                  <a:lnTo>
                    <a:pt x="5244816" y="788095"/>
                  </a:lnTo>
                  <a:lnTo>
                    <a:pt x="5236578" y="790841"/>
                  </a:lnTo>
                  <a:lnTo>
                    <a:pt x="5236578" y="799079"/>
                  </a:lnTo>
                  <a:lnTo>
                    <a:pt x="5236578" y="801825"/>
                  </a:lnTo>
                  <a:lnTo>
                    <a:pt x="5239324" y="804571"/>
                  </a:lnTo>
                  <a:lnTo>
                    <a:pt x="5239324" y="812809"/>
                  </a:lnTo>
                  <a:lnTo>
                    <a:pt x="5247562" y="818301"/>
                  </a:lnTo>
                  <a:lnTo>
                    <a:pt x="5255799" y="818301"/>
                  </a:lnTo>
                  <a:lnTo>
                    <a:pt x="5266783" y="818301"/>
                  </a:lnTo>
                  <a:lnTo>
                    <a:pt x="5269529" y="812809"/>
                  </a:lnTo>
                  <a:lnTo>
                    <a:pt x="5272275" y="807317"/>
                  </a:lnTo>
                  <a:lnTo>
                    <a:pt x="5275021" y="790841"/>
                  </a:lnTo>
                  <a:lnTo>
                    <a:pt x="5266783" y="788095"/>
                  </a:lnTo>
                  <a:close/>
                  <a:moveTo>
                    <a:pt x="961092" y="785349"/>
                  </a:moveTo>
                  <a:lnTo>
                    <a:pt x="958346" y="788095"/>
                  </a:lnTo>
                  <a:lnTo>
                    <a:pt x="963838" y="790841"/>
                  </a:lnTo>
                  <a:lnTo>
                    <a:pt x="972076" y="790841"/>
                  </a:lnTo>
                  <a:lnTo>
                    <a:pt x="963838" y="785349"/>
                  </a:lnTo>
                  <a:close/>
                  <a:moveTo>
                    <a:pt x="1513033" y="782603"/>
                  </a:moveTo>
                  <a:lnTo>
                    <a:pt x="1510287" y="785349"/>
                  </a:lnTo>
                  <a:lnTo>
                    <a:pt x="1510287" y="788095"/>
                  </a:lnTo>
                  <a:lnTo>
                    <a:pt x="1513033" y="788095"/>
                  </a:lnTo>
                  <a:lnTo>
                    <a:pt x="1515779" y="788095"/>
                  </a:lnTo>
                  <a:lnTo>
                    <a:pt x="1515779" y="785349"/>
                  </a:lnTo>
                  <a:close/>
                  <a:moveTo>
                    <a:pt x="1449877" y="782603"/>
                  </a:moveTo>
                  <a:lnTo>
                    <a:pt x="1455368" y="782603"/>
                  </a:lnTo>
                  <a:lnTo>
                    <a:pt x="1455368" y="788095"/>
                  </a:lnTo>
                  <a:lnTo>
                    <a:pt x="1449877" y="788095"/>
                  </a:lnTo>
                  <a:close/>
                  <a:moveTo>
                    <a:pt x="878712" y="782603"/>
                  </a:moveTo>
                  <a:lnTo>
                    <a:pt x="878712" y="788095"/>
                  </a:lnTo>
                  <a:lnTo>
                    <a:pt x="884205" y="788095"/>
                  </a:lnTo>
                  <a:lnTo>
                    <a:pt x="884205" y="782603"/>
                  </a:lnTo>
                  <a:close/>
                  <a:moveTo>
                    <a:pt x="5069073" y="774365"/>
                  </a:moveTo>
                  <a:lnTo>
                    <a:pt x="5066327" y="779857"/>
                  </a:lnTo>
                  <a:lnTo>
                    <a:pt x="5063581" y="788095"/>
                  </a:lnTo>
                  <a:lnTo>
                    <a:pt x="5071819" y="785349"/>
                  </a:lnTo>
                  <a:lnTo>
                    <a:pt x="5074565" y="782603"/>
                  </a:lnTo>
                  <a:lnTo>
                    <a:pt x="5071819" y="777111"/>
                  </a:lnTo>
                  <a:close/>
                  <a:moveTo>
                    <a:pt x="1436146" y="774365"/>
                  </a:moveTo>
                  <a:lnTo>
                    <a:pt x="1427907" y="777111"/>
                  </a:lnTo>
                  <a:lnTo>
                    <a:pt x="1422416" y="785349"/>
                  </a:lnTo>
                  <a:lnTo>
                    <a:pt x="1422416" y="788095"/>
                  </a:lnTo>
                  <a:lnTo>
                    <a:pt x="1422416" y="793587"/>
                  </a:lnTo>
                  <a:lnTo>
                    <a:pt x="1419670" y="793587"/>
                  </a:lnTo>
                  <a:lnTo>
                    <a:pt x="1416924" y="804571"/>
                  </a:lnTo>
                  <a:lnTo>
                    <a:pt x="1419670" y="815555"/>
                  </a:lnTo>
                  <a:lnTo>
                    <a:pt x="1441637" y="815555"/>
                  </a:lnTo>
                  <a:lnTo>
                    <a:pt x="1452622" y="815555"/>
                  </a:lnTo>
                  <a:lnTo>
                    <a:pt x="1460859" y="812809"/>
                  </a:lnTo>
                  <a:lnTo>
                    <a:pt x="1460859" y="815555"/>
                  </a:lnTo>
                  <a:lnTo>
                    <a:pt x="1460859" y="818301"/>
                  </a:lnTo>
                  <a:lnTo>
                    <a:pt x="1463606" y="815555"/>
                  </a:lnTo>
                  <a:lnTo>
                    <a:pt x="1466353" y="815555"/>
                  </a:lnTo>
                  <a:lnTo>
                    <a:pt x="1469098" y="812809"/>
                  </a:lnTo>
                  <a:lnTo>
                    <a:pt x="1466353" y="807317"/>
                  </a:lnTo>
                  <a:lnTo>
                    <a:pt x="1466353" y="804571"/>
                  </a:lnTo>
                  <a:lnTo>
                    <a:pt x="1469098" y="793587"/>
                  </a:lnTo>
                  <a:lnTo>
                    <a:pt x="1463606" y="788095"/>
                  </a:lnTo>
                  <a:lnTo>
                    <a:pt x="1460859" y="785349"/>
                  </a:lnTo>
                  <a:lnTo>
                    <a:pt x="1463606" y="779857"/>
                  </a:lnTo>
                  <a:lnTo>
                    <a:pt x="1460859" y="779857"/>
                  </a:lnTo>
                  <a:lnTo>
                    <a:pt x="1458113" y="774365"/>
                  </a:lnTo>
                  <a:lnTo>
                    <a:pt x="1447130" y="774365"/>
                  </a:lnTo>
                  <a:close/>
                  <a:moveTo>
                    <a:pt x="1518526" y="768874"/>
                  </a:moveTo>
                  <a:lnTo>
                    <a:pt x="1515779" y="771620"/>
                  </a:lnTo>
                  <a:lnTo>
                    <a:pt x="1515779" y="774365"/>
                  </a:lnTo>
                  <a:lnTo>
                    <a:pt x="1518526" y="774365"/>
                  </a:lnTo>
                  <a:lnTo>
                    <a:pt x="1521272" y="777111"/>
                  </a:lnTo>
                  <a:lnTo>
                    <a:pt x="1524017" y="777111"/>
                  </a:lnTo>
                  <a:lnTo>
                    <a:pt x="1526763" y="774365"/>
                  </a:lnTo>
                  <a:lnTo>
                    <a:pt x="1526763" y="771620"/>
                  </a:lnTo>
                  <a:lnTo>
                    <a:pt x="1524017" y="768874"/>
                  </a:lnTo>
                  <a:close/>
                  <a:moveTo>
                    <a:pt x="5857169" y="768873"/>
                  </a:moveTo>
                  <a:lnTo>
                    <a:pt x="5857169" y="771619"/>
                  </a:lnTo>
                  <a:lnTo>
                    <a:pt x="5854423" y="774365"/>
                  </a:lnTo>
                  <a:lnTo>
                    <a:pt x="5854423" y="777111"/>
                  </a:lnTo>
                  <a:lnTo>
                    <a:pt x="5857169" y="777111"/>
                  </a:lnTo>
                  <a:lnTo>
                    <a:pt x="5859914" y="777111"/>
                  </a:lnTo>
                  <a:lnTo>
                    <a:pt x="5859914" y="768873"/>
                  </a:lnTo>
                  <a:close/>
                  <a:moveTo>
                    <a:pt x="1532255" y="766128"/>
                  </a:moveTo>
                  <a:lnTo>
                    <a:pt x="1532255" y="774365"/>
                  </a:lnTo>
                  <a:lnTo>
                    <a:pt x="1535002" y="774365"/>
                  </a:lnTo>
                  <a:lnTo>
                    <a:pt x="1537748" y="774365"/>
                  </a:lnTo>
                  <a:lnTo>
                    <a:pt x="1537748" y="768874"/>
                  </a:lnTo>
                  <a:lnTo>
                    <a:pt x="1535002" y="766128"/>
                  </a:lnTo>
                  <a:close/>
                  <a:moveTo>
                    <a:pt x="966584" y="766128"/>
                  </a:moveTo>
                  <a:lnTo>
                    <a:pt x="966584" y="771620"/>
                  </a:lnTo>
                  <a:lnTo>
                    <a:pt x="969330" y="771620"/>
                  </a:lnTo>
                  <a:lnTo>
                    <a:pt x="969330" y="766128"/>
                  </a:lnTo>
                  <a:close/>
                  <a:moveTo>
                    <a:pt x="5667696" y="766127"/>
                  </a:moveTo>
                  <a:lnTo>
                    <a:pt x="5667696" y="771619"/>
                  </a:lnTo>
                  <a:lnTo>
                    <a:pt x="5673188" y="771619"/>
                  </a:lnTo>
                  <a:lnTo>
                    <a:pt x="5673188" y="766127"/>
                  </a:lnTo>
                  <a:close/>
                  <a:moveTo>
                    <a:pt x="1362005" y="763382"/>
                  </a:moveTo>
                  <a:lnTo>
                    <a:pt x="1359260" y="768874"/>
                  </a:lnTo>
                  <a:lnTo>
                    <a:pt x="1359260" y="771620"/>
                  </a:lnTo>
                  <a:lnTo>
                    <a:pt x="1364751" y="771620"/>
                  </a:lnTo>
                  <a:lnTo>
                    <a:pt x="1367496" y="768874"/>
                  </a:lnTo>
                  <a:lnTo>
                    <a:pt x="1364751" y="766128"/>
                  </a:lnTo>
                  <a:close/>
                  <a:moveTo>
                    <a:pt x="5118501" y="757889"/>
                  </a:moveTo>
                  <a:lnTo>
                    <a:pt x="5118501" y="760635"/>
                  </a:lnTo>
                  <a:lnTo>
                    <a:pt x="5113009" y="766127"/>
                  </a:lnTo>
                  <a:lnTo>
                    <a:pt x="5107517" y="766127"/>
                  </a:lnTo>
                  <a:lnTo>
                    <a:pt x="5102025" y="768873"/>
                  </a:lnTo>
                  <a:lnTo>
                    <a:pt x="5091041" y="774365"/>
                  </a:lnTo>
                  <a:lnTo>
                    <a:pt x="5091041" y="782603"/>
                  </a:lnTo>
                  <a:lnTo>
                    <a:pt x="5088295" y="788095"/>
                  </a:lnTo>
                  <a:lnTo>
                    <a:pt x="5091041" y="793587"/>
                  </a:lnTo>
                  <a:lnTo>
                    <a:pt x="5096533" y="796333"/>
                  </a:lnTo>
                  <a:lnTo>
                    <a:pt x="5099279" y="804571"/>
                  </a:lnTo>
                  <a:lnTo>
                    <a:pt x="5107517" y="810063"/>
                  </a:lnTo>
                  <a:lnTo>
                    <a:pt x="5121247" y="818301"/>
                  </a:lnTo>
                  <a:lnTo>
                    <a:pt x="5121247" y="821047"/>
                  </a:lnTo>
                  <a:lnTo>
                    <a:pt x="5118501" y="821047"/>
                  </a:lnTo>
                  <a:lnTo>
                    <a:pt x="5118501" y="823793"/>
                  </a:lnTo>
                  <a:lnTo>
                    <a:pt x="5121247" y="823793"/>
                  </a:lnTo>
                  <a:lnTo>
                    <a:pt x="5121247" y="826539"/>
                  </a:lnTo>
                  <a:lnTo>
                    <a:pt x="5123993" y="826539"/>
                  </a:lnTo>
                  <a:lnTo>
                    <a:pt x="5126739" y="823793"/>
                  </a:lnTo>
                  <a:lnTo>
                    <a:pt x="5137722" y="823793"/>
                  </a:lnTo>
                  <a:lnTo>
                    <a:pt x="5148706" y="823793"/>
                  </a:lnTo>
                  <a:lnTo>
                    <a:pt x="5154198" y="826539"/>
                  </a:lnTo>
                  <a:lnTo>
                    <a:pt x="5156944" y="829285"/>
                  </a:lnTo>
                  <a:lnTo>
                    <a:pt x="5159690" y="832031"/>
                  </a:lnTo>
                  <a:lnTo>
                    <a:pt x="5159690" y="840269"/>
                  </a:lnTo>
                  <a:lnTo>
                    <a:pt x="5156944" y="840269"/>
                  </a:lnTo>
                  <a:lnTo>
                    <a:pt x="5154198" y="845761"/>
                  </a:lnTo>
                  <a:lnTo>
                    <a:pt x="5165182" y="851253"/>
                  </a:lnTo>
                  <a:lnTo>
                    <a:pt x="5176166" y="856745"/>
                  </a:lnTo>
                  <a:lnTo>
                    <a:pt x="5181658" y="856745"/>
                  </a:lnTo>
                  <a:lnTo>
                    <a:pt x="5184404" y="851253"/>
                  </a:lnTo>
                  <a:lnTo>
                    <a:pt x="5189896" y="848507"/>
                  </a:lnTo>
                  <a:lnTo>
                    <a:pt x="5189896" y="853999"/>
                  </a:lnTo>
                  <a:lnTo>
                    <a:pt x="5195388" y="853999"/>
                  </a:lnTo>
                  <a:lnTo>
                    <a:pt x="5198134" y="853999"/>
                  </a:lnTo>
                  <a:lnTo>
                    <a:pt x="5198134" y="851253"/>
                  </a:lnTo>
                  <a:lnTo>
                    <a:pt x="5195388" y="851253"/>
                  </a:lnTo>
                  <a:lnTo>
                    <a:pt x="5195388" y="848507"/>
                  </a:lnTo>
                  <a:lnTo>
                    <a:pt x="5192642" y="848507"/>
                  </a:lnTo>
                  <a:lnTo>
                    <a:pt x="5189896" y="848507"/>
                  </a:lnTo>
                  <a:lnTo>
                    <a:pt x="5195388" y="845761"/>
                  </a:lnTo>
                  <a:lnTo>
                    <a:pt x="5195388" y="843015"/>
                  </a:lnTo>
                  <a:lnTo>
                    <a:pt x="5198134" y="843015"/>
                  </a:lnTo>
                  <a:lnTo>
                    <a:pt x="5198134" y="845761"/>
                  </a:lnTo>
                  <a:lnTo>
                    <a:pt x="5203626" y="845761"/>
                  </a:lnTo>
                  <a:lnTo>
                    <a:pt x="5203626" y="843015"/>
                  </a:lnTo>
                  <a:lnTo>
                    <a:pt x="5206372" y="843015"/>
                  </a:lnTo>
                  <a:lnTo>
                    <a:pt x="5206372" y="845761"/>
                  </a:lnTo>
                  <a:lnTo>
                    <a:pt x="5211864" y="845761"/>
                  </a:lnTo>
                  <a:lnTo>
                    <a:pt x="5214610" y="843015"/>
                  </a:lnTo>
                  <a:lnTo>
                    <a:pt x="5211864" y="840269"/>
                  </a:lnTo>
                  <a:lnTo>
                    <a:pt x="5203626" y="837523"/>
                  </a:lnTo>
                  <a:lnTo>
                    <a:pt x="5198134" y="837523"/>
                  </a:lnTo>
                  <a:lnTo>
                    <a:pt x="5195388" y="840269"/>
                  </a:lnTo>
                  <a:lnTo>
                    <a:pt x="5195388" y="832031"/>
                  </a:lnTo>
                  <a:lnTo>
                    <a:pt x="5195388" y="829285"/>
                  </a:lnTo>
                  <a:lnTo>
                    <a:pt x="5189896" y="826539"/>
                  </a:lnTo>
                  <a:lnTo>
                    <a:pt x="5184404" y="823793"/>
                  </a:lnTo>
                  <a:lnTo>
                    <a:pt x="5189896" y="821047"/>
                  </a:lnTo>
                  <a:lnTo>
                    <a:pt x="5189896" y="810063"/>
                  </a:lnTo>
                  <a:lnTo>
                    <a:pt x="5181658" y="807317"/>
                  </a:lnTo>
                  <a:lnTo>
                    <a:pt x="5176166" y="801825"/>
                  </a:lnTo>
                  <a:lnTo>
                    <a:pt x="5178912" y="796333"/>
                  </a:lnTo>
                  <a:lnTo>
                    <a:pt x="5181658" y="790841"/>
                  </a:lnTo>
                  <a:lnTo>
                    <a:pt x="5178912" y="788095"/>
                  </a:lnTo>
                  <a:lnTo>
                    <a:pt x="5176166" y="785349"/>
                  </a:lnTo>
                  <a:lnTo>
                    <a:pt x="5178912" y="779857"/>
                  </a:lnTo>
                  <a:lnTo>
                    <a:pt x="5178912" y="771619"/>
                  </a:lnTo>
                  <a:lnTo>
                    <a:pt x="5176166" y="757889"/>
                  </a:lnTo>
                  <a:lnTo>
                    <a:pt x="5162436" y="760635"/>
                  </a:lnTo>
                  <a:lnTo>
                    <a:pt x="5148706" y="757889"/>
                  </a:lnTo>
                  <a:lnTo>
                    <a:pt x="5134976" y="757889"/>
                  </a:lnTo>
                  <a:lnTo>
                    <a:pt x="5123993" y="757889"/>
                  </a:lnTo>
                  <a:close/>
                  <a:moveTo>
                    <a:pt x="936378" y="749652"/>
                  </a:moveTo>
                  <a:lnTo>
                    <a:pt x="936378" y="752398"/>
                  </a:lnTo>
                  <a:lnTo>
                    <a:pt x="939124" y="755144"/>
                  </a:lnTo>
                  <a:lnTo>
                    <a:pt x="941870" y="752398"/>
                  </a:lnTo>
                  <a:lnTo>
                    <a:pt x="941870" y="749652"/>
                  </a:lnTo>
                  <a:lnTo>
                    <a:pt x="939124" y="749652"/>
                  </a:lnTo>
                  <a:close/>
                  <a:moveTo>
                    <a:pt x="5906596" y="749652"/>
                  </a:moveTo>
                  <a:lnTo>
                    <a:pt x="5903850" y="752398"/>
                  </a:lnTo>
                  <a:lnTo>
                    <a:pt x="5901104" y="755143"/>
                  </a:lnTo>
                  <a:lnTo>
                    <a:pt x="5914834" y="755143"/>
                  </a:lnTo>
                  <a:lnTo>
                    <a:pt x="5912088" y="752398"/>
                  </a:lnTo>
                  <a:close/>
                  <a:moveTo>
                    <a:pt x="1559715" y="746906"/>
                  </a:moveTo>
                  <a:lnTo>
                    <a:pt x="1556969" y="749652"/>
                  </a:lnTo>
                  <a:lnTo>
                    <a:pt x="1554223" y="755144"/>
                  </a:lnTo>
                  <a:lnTo>
                    <a:pt x="1556969" y="757890"/>
                  </a:lnTo>
                  <a:lnTo>
                    <a:pt x="1562461" y="760636"/>
                  </a:lnTo>
                  <a:lnTo>
                    <a:pt x="1559715" y="755144"/>
                  </a:lnTo>
                  <a:lnTo>
                    <a:pt x="1559715" y="752398"/>
                  </a:lnTo>
                  <a:close/>
                  <a:moveTo>
                    <a:pt x="958346" y="746906"/>
                  </a:moveTo>
                  <a:lnTo>
                    <a:pt x="952854" y="749652"/>
                  </a:lnTo>
                  <a:lnTo>
                    <a:pt x="950108" y="755144"/>
                  </a:lnTo>
                  <a:lnTo>
                    <a:pt x="955600" y="752398"/>
                  </a:lnTo>
                  <a:close/>
                  <a:moveTo>
                    <a:pt x="1477335" y="744160"/>
                  </a:moveTo>
                  <a:lnTo>
                    <a:pt x="1474589" y="749652"/>
                  </a:lnTo>
                  <a:lnTo>
                    <a:pt x="1471844" y="752398"/>
                  </a:lnTo>
                  <a:lnTo>
                    <a:pt x="1463606" y="757890"/>
                  </a:lnTo>
                  <a:lnTo>
                    <a:pt x="1463606" y="763382"/>
                  </a:lnTo>
                  <a:lnTo>
                    <a:pt x="1466353" y="763382"/>
                  </a:lnTo>
                  <a:lnTo>
                    <a:pt x="1469098" y="766128"/>
                  </a:lnTo>
                  <a:lnTo>
                    <a:pt x="1469098" y="771620"/>
                  </a:lnTo>
                  <a:lnTo>
                    <a:pt x="1474589" y="777111"/>
                  </a:lnTo>
                  <a:lnTo>
                    <a:pt x="1477335" y="785349"/>
                  </a:lnTo>
                  <a:lnTo>
                    <a:pt x="1488320" y="782603"/>
                  </a:lnTo>
                  <a:lnTo>
                    <a:pt x="1499304" y="779857"/>
                  </a:lnTo>
                  <a:lnTo>
                    <a:pt x="1502050" y="774365"/>
                  </a:lnTo>
                  <a:lnTo>
                    <a:pt x="1504796" y="771620"/>
                  </a:lnTo>
                  <a:lnTo>
                    <a:pt x="1507541" y="771620"/>
                  </a:lnTo>
                  <a:lnTo>
                    <a:pt x="1507541" y="763382"/>
                  </a:lnTo>
                  <a:lnTo>
                    <a:pt x="1510287" y="760636"/>
                  </a:lnTo>
                  <a:lnTo>
                    <a:pt x="1504796" y="755144"/>
                  </a:lnTo>
                  <a:lnTo>
                    <a:pt x="1499304" y="746906"/>
                  </a:lnTo>
                  <a:lnTo>
                    <a:pt x="1491065" y="746906"/>
                  </a:lnTo>
                  <a:lnTo>
                    <a:pt x="1485574" y="744160"/>
                  </a:lnTo>
                  <a:lnTo>
                    <a:pt x="1482829" y="744160"/>
                  </a:lnTo>
                  <a:close/>
                  <a:moveTo>
                    <a:pt x="969330" y="744160"/>
                  </a:moveTo>
                  <a:lnTo>
                    <a:pt x="969330" y="746906"/>
                  </a:lnTo>
                  <a:lnTo>
                    <a:pt x="969330" y="749652"/>
                  </a:lnTo>
                  <a:lnTo>
                    <a:pt x="966584" y="752398"/>
                  </a:lnTo>
                  <a:lnTo>
                    <a:pt x="969330" y="752398"/>
                  </a:lnTo>
                  <a:lnTo>
                    <a:pt x="972076" y="752398"/>
                  </a:lnTo>
                  <a:lnTo>
                    <a:pt x="974822" y="749652"/>
                  </a:lnTo>
                  <a:lnTo>
                    <a:pt x="972076" y="746906"/>
                  </a:lnTo>
                  <a:close/>
                  <a:moveTo>
                    <a:pt x="527228" y="741414"/>
                  </a:moveTo>
                  <a:lnTo>
                    <a:pt x="521736" y="744160"/>
                  </a:lnTo>
                  <a:lnTo>
                    <a:pt x="521736" y="752398"/>
                  </a:lnTo>
                  <a:lnTo>
                    <a:pt x="524482" y="749652"/>
                  </a:lnTo>
                  <a:lnTo>
                    <a:pt x="527228" y="749652"/>
                  </a:lnTo>
                  <a:close/>
                  <a:moveTo>
                    <a:pt x="5733600" y="741414"/>
                  </a:moveTo>
                  <a:lnTo>
                    <a:pt x="5730854" y="744160"/>
                  </a:lnTo>
                  <a:lnTo>
                    <a:pt x="5728108" y="744160"/>
                  </a:lnTo>
                  <a:lnTo>
                    <a:pt x="5725362" y="746906"/>
                  </a:lnTo>
                  <a:lnTo>
                    <a:pt x="5728108" y="749652"/>
                  </a:lnTo>
                  <a:lnTo>
                    <a:pt x="5730854" y="752398"/>
                  </a:lnTo>
                  <a:lnTo>
                    <a:pt x="5736346" y="752398"/>
                  </a:lnTo>
                  <a:lnTo>
                    <a:pt x="5739091" y="749652"/>
                  </a:lnTo>
                  <a:lnTo>
                    <a:pt x="5739091" y="744160"/>
                  </a:lnTo>
                  <a:lnTo>
                    <a:pt x="5736346" y="744160"/>
                  </a:lnTo>
                  <a:close/>
                  <a:moveTo>
                    <a:pt x="5203626" y="738668"/>
                  </a:moveTo>
                  <a:lnTo>
                    <a:pt x="5195388" y="744160"/>
                  </a:lnTo>
                  <a:lnTo>
                    <a:pt x="5189896" y="752398"/>
                  </a:lnTo>
                  <a:lnTo>
                    <a:pt x="5184404" y="760635"/>
                  </a:lnTo>
                  <a:lnTo>
                    <a:pt x="5189896" y="766127"/>
                  </a:lnTo>
                  <a:lnTo>
                    <a:pt x="5198134" y="768873"/>
                  </a:lnTo>
                  <a:lnTo>
                    <a:pt x="5206372" y="768873"/>
                  </a:lnTo>
                  <a:lnTo>
                    <a:pt x="5214610" y="768873"/>
                  </a:lnTo>
                  <a:lnTo>
                    <a:pt x="5220102" y="763381"/>
                  </a:lnTo>
                  <a:lnTo>
                    <a:pt x="5225594" y="760635"/>
                  </a:lnTo>
                  <a:lnTo>
                    <a:pt x="5225594" y="755143"/>
                  </a:lnTo>
                  <a:lnTo>
                    <a:pt x="5222848" y="755143"/>
                  </a:lnTo>
                  <a:lnTo>
                    <a:pt x="5220102" y="746906"/>
                  </a:lnTo>
                  <a:lnTo>
                    <a:pt x="5214610" y="741414"/>
                  </a:lnTo>
                  <a:lnTo>
                    <a:pt x="5209118" y="738668"/>
                  </a:lnTo>
                  <a:close/>
                  <a:moveTo>
                    <a:pt x="6323985" y="735922"/>
                  </a:moveTo>
                  <a:lnTo>
                    <a:pt x="6323985" y="741414"/>
                  </a:lnTo>
                  <a:lnTo>
                    <a:pt x="6329477" y="741414"/>
                  </a:lnTo>
                  <a:lnTo>
                    <a:pt x="6332223" y="735922"/>
                  </a:lnTo>
                  <a:close/>
                  <a:moveTo>
                    <a:pt x="917156" y="730430"/>
                  </a:moveTo>
                  <a:lnTo>
                    <a:pt x="917156" y="733176"/>
                  </a:lnTo>
                  <a:lnTo>
                    <a:pt x="917156" y="735922"/>
                  </a:lnTo>
                  <a:lnTo>
                    <a:pt x="919902" y="735922"/>
                  </a:lnTo>
                  <a:lnTo>
                    <a:pt x="919902" y="738668"/>
                  </a:lnTo>
                  <a:lnTo>
                    <a:pt x="922648" y="738668"/>
                  </a:lnTo>
                  <a:lnTo>
                    <a:pt x="922648" y="733176"/>
                  </a:lnTo>
                  <a:close/>
                  <a:moveTo>
                    <a:pt x="450340" y="724938"/>
                  </a:moveTo>
                  <a:lnTo>
                    <a:pt x="447594" y="727684"/>
                  </a:lnTo>
                  <a:lnTo>
                    <a:pt x="444848" y="727684"/>
                  </a:lnTo>
                  <a:lnTo>
                    <a:pt x="450340" y="730430"/>
                  </a:lnTo>
                  <a:lnTo>
                    <a:pt x="453086" y="730430"/>
                  </a:lnTo>
                  <a:lnTo>
                    <a:pt x="455832" y="727684"/>
                  </a:lnTo>
                  <a:close/>
                  <a:moveTo>
                    <a:pt x="5719870" y="719446"/>
                  </a:moveTo>
                  <a:lnTo>
                    <a:pt x="5719870" y="724938"/>
                  </a:lnTo>
                  <a:lnTo>
                    <a:pt x="5725362" y="727684"/>
                  </a:lnTo>
                  <a:lnTo>
                    <a:pt x="5725362" y="719446"/>
                  </a:lnTo>
                  <a:close/>
                  <a:moveTo>
                    <a:pt x="5288751" y="719446"/>
                  </a:moveTo>
                  <a:lnTo>
                    <a:pt x="5283259" y="722192"/>
                  </a:lnTo>
                  <a:lnTo>
                    <a:pt x="5283259" y="724938"/>
                  </a:lnTo>
                  <a:lnTo>
                    <a:pt x="5286005" y="724938"/>
                  </a:lnTo>
                  <a:lnTo>
                    <a:pt x="5286005" y="730430"/>
                  </a:lnTo>
                  <a:lnTo>
                    <a:pt x="5288751" y="727684"/>
                  </a:lnTo>
                  <a:lnTo>
                    <a:pt x="5291497" y="724938"/>
                  </a:lnTo>
                  <a:lnTo>
                    <a:pt x="5288751" y="722192"/>
                  </a:lnTo>
                  <a:close/>
                  <a:moveTo>
                    <a:pt x="5077311" y="719446"/>
                  </a:moveTo>
                  <a:lnTo>
                    <a:pt x="5077311" y="724938"/>
                  </a:lnTo>
                  <a:lnTo>
                    <a:pt x="5074565" y="730430"/>
                  </a:lnTo>
                  <a:lnTo>
                    <a:pt x="5071819" y="735922"/>
                  </a:lnTo>
                  <a:lnTo>
                    <a:pt x="5069073" y="741414"/>
                  </a:lnTo>
                  <a:lnTo>
                    <a:pt x="5074565" y="744160"/>
                  </a:lnTo>
                  <a:lnTo>
                    <a:pt x="5077311" y="746906"/>
                  </a:lnTo>
                  <a:lnTo>
                    <a:pt x="5096533" y="746906"/>
                  </a:lnTo>
                  <a:lnTo>
                    <a:pt x="5099279" y="741414"/>
                  </a:lnTo>
                  <a:lnTo>
                    <a:pt x="5099279" y="738668"/>
                  </a:lnTo>
                  <a:lnTo>
                    <a:pt x="5099279" y="733176"/>
                  </a:lnTo>
                  <a:lnTo>
                    <a:pt x="5096533" y="727684"/>
                  </a:lnTo>
                  <a:lnTo>
                    <a:pt x="5082803" y="727684"/>
                  </a:lnTo>
                  <a:lnTo>
                    <a:pt x="5080057" y="722192"/>
                  </a:lnTo>
                  <a:close/>
                  <a:moveTo>
                    <a:pt x="875967" y="719446"/>
                  </a:moveTo>
                  <a:lnTo>
                    <a:pt x="873221" y="722192"/>
                  </a:lnTo>
                  <a:lnTo>
                    <a:pt x="867729" y="730430"/>
                  </a:lnTo>
                  <a:lnTo>
                    <a:pt x="878712" y="730430"/>
                  </a:lnTo>
                  <a:lnTo>
                    <a:pt x="884205" y="727684"/>
                  </a:lnTo>
                  <a:lnTo>
                    <a:pt x="881458" y="724938"/>
                  </a:lnTo>
                  <a:lnTo>
                    <a:pt x="881458" y="722192"/>
                  </a:lnTo>
                  <a:lnTo>
                    <a:pt x="881458" y="719446"/>
                  </a:lnTo>
                  <a:close/>
                  <a:moveTo>
                    <a:pt x="488784" y="719446"/>
                  </a:moveTo>
                  <a:lnTo>
                    <a:pt x="486038" y="722192"/>
                  </a:lnTo>
                  <a:lnTo>
                    <a:pt x="483292" y="724938"/>
                  </a:lnTo>
                  <a:lnTo>
                    <a:pt x="488784" y="724938"/>
                  </a:lnTo>
                  <a:lnTo>
                    <a:pt x="494276" y="724938"/>
                  </a:lnTo>
                  <a:lnTo>
                    <a:pt x="491530" y="722192"/>
                  </a:lnTo>
                  <a:close/>
                  <a:moveTo>
                    <a:pt x="6145496" y="716700"/>
                  </a:moveTo>
                  <a:lnTo>
                    <a:pt x="6140004" y="719446"/>
                  </a:lnTo>
                  <a:lnTo>
                    <a:pt x="6142750" y="722192"/>
                  </a:lnTo>
                  <a:lnTo>
                    <a:pt x="6145496" y="722192"/>
                  </a:lnTo>
                  <a:lnTo>
                    <a:pt x="6148242" y="722192"/>
                  </a:lnTo>
                  <a:lnTo>
                    <a:pt x="6150988" y="719446"/>
                  </a:lnTo>
                  <a:close/>
                  <a:moveTo>
                    <a:pt x="5275021" y="716700"/>
                  </a:moveTo>
                  <a:lnTo>
                    <a:pt x="5272275" y="719446"/>
                  </a:lnTo>
                  <a:lnTo>
                    <a:pt x="5266783" y="719446"/>
                  </a:lnTo>
                  <a:lnTo>
                    <a:pt x="5266783" y="724938"/>
                  </a:lnTo>
                  <a:lnTo>
                    <a:pt x="5264037" y="727684"/>
                  </a:lnTo>
                  <a:lnTo>
                    <a:pt x="5261291" y="727684"/>
                  </a:lnTo>
                  <a:lnTo>
                    <a:pt x="5261291" y="733176"/>
                  </a:lnTo>
                  <a:lnTo>
                    <a:pt x="5275021" y="733176"/>
                  </a:lnTo>
                  <a:lnTo>
                    <a:pt x="5277767" y="724938"/>
                  </a:lnTo>
                  <a:lnTo>
                    <a:pt x="5277767" y="716700"/>
                  </a:lnTo>
                  <a:close/>
                  <a:moveTo>
                    <a:pt x="1485574" y="716700"/>
                  </a:moveTo>
                  <a:lnTo>
                    <a:pt x="1493811" y="716700"/>
                  </a:lnTo>
                  <a:lnTo>
                    <a:pt x="1485574" y="733176"/>
                  </a:lnTo>
                  <a:lnTo>
                    <a:pt x="1485574" y="724938"/>
                  </a:lnTo>
                  <a:close/>
                  <a:moveTo>
                    <a:pt x="722192" y="716700"/>
                  </a:moveTo>
                  <a:lnTo>
                    <a:pt x="719446" y="719446"/>
                  </a:lnTo>
                  <a:lnTo>
                    <a:pt x="719446" y="722192"/>
                  </a:lnTo>
                  <a:lnTo>
                    <a:pt x="722192" y="727684"/>
                  </a:lnTo>
                  <a:lnTo>
                    <a:pt x="727684" y="733176"/>
                  </a:lnTo>
                  <a:lnTo>
                    <a:pt x="730430" y="733176"/>
                  </a:lnTo>
                  <a:lnTo>
                    <a:pt x="735922" y="727684"/>
                  </a:lnTo>
                  <a:lnTo>
                    <a:pt x="735922" y="724938"/>
                  </a:lnTo>
                  <a:lnTo>
                    <a:pt x="733176" y="719446"/>
                  </a:lnTo>
                  <a:lnTo>
                    <a:pt x="724938" y="716700"/>
                  </a:lnTo>
                  <a:close/>
                  <a:moveTo>
                    <a:pt x="5700648" y="713954"/>
                  </a:moveTo>
                  <a:lnTo>
                    <a:pt x="5700648" y="722192"/>
                  </a:lnTo>
                  <a:lnTo>
                    <a:pt x="5697902" y="727684"/>
                  </a:lnTo>
                  <a:lnTo>
                    <a:pt x="5689664" y="733176"/>
                  </a:lnTo>
                  <a:lnTo>
                    <a:pt x="5678680" y="735922"/>
                  </a:lnTo>
                  <a:lnTo>
                    <a:pt x="5667696" y="735922"/>
                  </a:lnTo>
                  <a:lnTo>
                    <a:pt x="5653966" y="738668"/>
                  </a:lnTo>
                  <a:lnTo>
                    <a:pt x="5642982" y="741414"/>
                  </a:lnTo>
                  <a:lnTo>
                    <a:pt x="5634744" y="746906"/>
                  </a:lnTo>
                  <a:lnTo>
                    <a:pt x="5631998" y="752398"/>
                  </a:lnTo>
                  <a:lnTo>
                    <a:pt x="5629252" y="757889"/>
                  </a:lnTo>
                  <a:lnTo>
                    <a:pt x="5664950" y="755143"/>
                  </a:lnTo>
                  <a:lnTo>
                    <a:pt x="5684172" y="752398"/>
                  </a:lnTo>
                  <a:lnTo>
                    <a:pt x="5700648" y="749652"/>
                  </a:lnTo>
                  <a:lnTo>
                    <a:pt x="5711632" y="744160"/>
                  </a:lnTo>
                  <a:lnTo>
                    <a:pt x="5714378" y="738668"/>
                  </a:lnTo>
                  <a:lnTo>
                    <a:pt x="5717124" y="735922"/>
                  </a:lnTo>
                  <a:lnTo>
                    <a:pt x="5717124" y="730430"/>
                  </a:lnTo>
                  <a:lnTo>
                    <a:pt x="5714378" y="724938"/>
                  </a:lnTo>
                  <a:close/>
                  <a:moveTo>
                    <a:pt x="1345529" y="713954"/>
                  </a:moveTo>
                  <a:lnTo>
                    <a:pt x="1342784" y="716700"/>
                  </a:lnTo>
                  <a:lnTo>
                    <a:pt x="1345529" y="719446"/>
                  </a:lnTo>
                  <a:lnTo>
                    <a:pt x="1348275" y="722192"/>
                  </a:lnTo>
                  <a:lnTo>
                    <a:pt x="1351020" y="722192"/>
                  </a:lnTo>
                  <a:lnTo>
                    <a:pt x="1351020" y="716700"/>
                  </a:lnTo>
                  <a:lnTo>
                    <a:pt x="1351020" y="713954"/>
                  </a:lnTo>
                  <a:close/>
                  <a:moveTo>
                    <a:pt x="911664" y="713954"/>
                  </a:moveTo>
                  <a:lnTo>
                    <a:pt x="911664" y="724938"/>
                  </a:lnTo>
                  <a:lnTo>
                    <a:pt x="914410" y="724938"/>
                  </a:lnTo>
                  <a:lnTo>
                    <a:pt x="914410" y="716700"/>
                  </a:lnTo>
                  <a:close/>
                  <a:moveTo>
                    <a:pt x="1359260" y="711208"/>
                  </a:moveTo>
                  <a:lnTo>
                    <a:pt x="1359260" y="716700"/>
                  </a:lnTo>
                  <a:lnTo>
                    <a:pt x="1356512" y="724938"/>
                  </a:lnTo>
                  <a:lnTo>
                    <a:pt x="1362005" y="724938"/>
                  </a:lnTo>
                  <a:lnTo>
                    <a:pt x="1367496" y="722192"/>
                  </a:lnTo>
                  <a:lnTo>
                    <a:pt x="1370242" y="719446"/>
                  </a:lnTo>
                  <a:lnTo>
                    <a:pt x="1370242" y="716700"/>
                  </a:lnTo>
                  <a:lnTo>
                    <a:pt x="1372988" y="713954"/>
                  </a:lnTo>
                  <a:lnTo>
                    <a:pt x="1372988" y="711208"/>
                  </a:lnTo>
                  <a:close/>
                  <a:moveTo>
                    <a:pt x="579401" y="711208"/>
                  </a:moveTo>
                  <a:lnTo>
                    <a:pt x="565671" y="713954"/>
                  </a:lnTo>
                  <a:lnTo>
                    <a:pt x="557433" y="719446"/>
                  </a:lnTo>
                  <a:lnTo>
                    <a:pt x="557433" y="713954"/>
                  </a:lnTo>
                  <a:lnTo>
                    <a:pt x="549195" y="722192"/>
                  </a:lnTo>
                  <a:lnTo>
                    <a:pt x="551942" y="724938"/>
                  </a:lnTo>
                  <a:lnTo>
                    <a:pt x="543703" y="730430"/>
                  </a:lnTo>
                  <a:lnTo>
                    <a:pt x="535466" y="733176"/>
                  </a:lnTo>
                  <a:lnTo>
                    <a:pt x="518990" y="733176"/>
                  </a:lnTo>
                  <a:lnTo>
                    <a:pt x="497022" y="730430"/>
                  </a:lnTo>
                  <a:lnTo>
                    <a:pt x="486038" y="730430"/>
                  </a:lnTo>
                  <a:lnTo>
                    <a:pt x="477800" y="733176"/>
                  </a:lnTo>
                  <a:lnTo>
                    <a:pt x="472308" y="735922"/>
                  </a:lnTo>
                  <a:lnTo>
                    <a:pt x="469562" y="744160"/>
                  </a:lnTo>
                  <a:lnTo>
                    <a:pt x="472308" y="746906"/>
                  </a:lnTo>
                  <a:lnTo>
                    <a:pt x="480546" y="746906"/>
                  </a:lnTo>
                  <a:lnTo>
                    <a:pt x="502514" y="752398"/>
                  </a:lnTo>
                  <a:lnTo>
                    <a:pt x="497022" y="755144"/>
                  </a:lnTo>
                  <a:lnTo>
                    <a:pt x="510751" y="755144"/>
                  </a:lnTo>
                  <a:lnTo>
                    <a:pt x="502514" y="752398"/>
                  </a:lnTo>
                  <a:lnTo>
                    <a:pt x="508005" y="744160"/>
                  </a:lnTo>
                  <a:lnTo>
                    <a:pt x="513498" y="741414"/>
                  </a:lnTo>
                  <a:lnTo>
                    <a:pt x="521736" y="738668"/>
                  </a:lnTo>
                  <a:lnTo>
                    <a:pt x="540957" y="744160"/>
                  </a:lnTo>
                  <a:lnTo>
                    <a:pt x="554687" y="746906"/>
                  </a:lnTo>
                  <a:lnTo>
                    <a:pt x="571163" y="744160"/>
                  </a:lnTo>
                  <a:lnTo>
                    <a:pt x="579401" y="735922"/>
                  </a:lnTo>
                  <a:lnTo>
                    <a:pt x="582147" y="733176"/>
                  </a:lnTo>
                  <a:lnTo>
                    <a:pt x="587639" y="730430"/>
                  </a:lnTo>
                  <a:lnTo>
                    <a:pt x="601369" y="730430"/>
                  </a:lnTo>
                  <a:lnTo>
                    <a:pt x="617845" y="733176"/>
                  </a:lnTo>
                  <a:lnTo>
                    <a:pt x="642559" y="741414"/>
                  </a:lnTo>
                  <a:lnTo>
                    <a:pt x="664526" y="752398"/>
                  </a:lnTo>
                  <a:lnTo>
                    <a:pt x="672764" y="760636"/>
                  </a:lnTo>
                  <a:lnTo>
                    <a:pt x="672764" y="755144"/>
                  </a:lnTo>
                  <a:lnTo>
                    <a:pt x="675510" y="749652"/>
                  </a:lnTo>
                  <a:lnTo>
                    <a:pt x="686494" y="744160"/>
                  </a:lnTo>
                  <a:lnTo>
                    <a:pt x="713954" y="735922"/>
                  </a:lnTo>
                  <a:lnTo>
                    <a:pt x="713954" y="722192"/>
                  </a:lnTo>
                  <a:lnTo>
                    <a:pt x="694732" y="722192"/>
                  </a:lnTo>
                  <a:lnTo>
                    <a:pt x="672764" y="724938"/>
                  </a:lnTo>
                  <a:lnTo>
                    <a:pt x="650797" y="727684"/>
                  </a:lnTo>
                  <a:lnTo>
                    <a:pt x="631574" y="727684"/>
                  </a:lnTo>
                  <a:lnTo>
                    <a:pt x="628829" y="722192"/>
                  </a:lnTo>
                  <a:lnTo>
                    <a:pt x="620591" y="713954"/>
                  </a:lnTo>
                  <a:lnTo>
                    <a:pt x="595877" y="711208"/>
                  </a:lnTo>
                  <a:close/>
                  <a:moveTo>
                    <a:pt x="6181194" y="711208"/>
                  </a:moveTo>
                  <a:lnTo>
                    <a:pt x="6181194" y="716700"/>
                  </a:lnTo>
                  <a:lnTo>
                    <a:pt x="6186686" y="716700"/>
                  </a:lnTo>
                  <a:lnTo>
                    <a:pt x="6189432" y="716700"/>
                  </a:lnTo>
                  <a:lnTo>
                    <a:pt x="6189432" y="713954"/>
                  </a:lnTo>
                  <a:lnTo>
                    <a:pt x="6183940" y="711208"/>
                  </a:lnTo>
                  <a:close/>
                  <a:moveTo>
                    <a:pt x="5903850" y="711208"/>
                  </a:moveTo>
                  <a:lnTo>
                    <a:pt x="5898358" y="713954"/>
                  </a:lnTo>
                  <a:lnTo>
                    <a:pt x="5898358" y="716700"/>
                  </a:lnTo>
                  <a:lnTo>
                    <a:pt x="5898358" y="719446"/>
                  </a:lnTo>
                  <a:lnTo>
                    <a:pt x="5903850" y="722192"/>
                  </a:lnTo>
                  <a:lnTo>
                    <a:pt x="5909342" y="727684"/>
                  </a:lnTo>
                  <a:lnTo>
                    <a:pt x="5914834" y="727684"/>
                  </a:lnTo>
                  <a:lnTo>
                    <a:pt x="5914834" y="724938"/>
                  </a:lnTo>
                  <a:lnTo>
                    <a:pt x="5914834" y="719446"/>
                  </a:lnTo>
                  <a:lnTo>
                    <a:pt x="5912088" y="713954"/>
                  </a:lnTo>
                  <a:lnTo>
                    <a:pt x="5909342" y="711208"/>
                  </a:lnTo>
                  <a:close/>
                  <a:moveTo>
                    <a:pt x="5758313" y="711208"/>
                  </a:moveTo>
                  <a:lnTo>
                    <a:pt x="5750075" y="713954"/>
                  </a:lnTo>
                  <a:lnTo>
                    <a:pt x="5750075" y="716700"/>
                  </a:lnTo>
                  <a:lnTo>
                    <a:pt x="5752821" y="719446"/>
                  </a:lnTo>
                  <a:lnTo>
                    <a:pt x="5755567" y="719446"/>
                  </a:lnTo>
                  <a:lnTo>
                    <a:pt x="5755567" y="722192"/>
                  </a:lnTo>
                  <a:lnTo>
                    <a:pt x="5758313" y="722192"/>
                  </a:lnTo>
                  <a:lnTo>
                    <a:pt x="5763805" y="719446"/>
                  </a:lnTo>
                  <a:lnTo>
                    <a:pt x="5766551" y="711208"/>
                  </a:lnTo>
                  <a:close/>
                  <a:moveTo>
                    <a:pt x="5840693" y="705716"/>
                  </a:moveTo>
                  <a:lnTo>
                    <a:pt x="5832455" y="708462"/>
                  </a:lnTo>
                  <a:lnTo>
                    <a:pt x="5829709" y="713954"/>
                  </a:lnTo>
                  <a:lnTo>
                    <a:pt x="5826963" y="716700"/>
                  </a:lnTo>
                  <a:lnTo>
                    <a:pt x="5826963" y="727684"/>
                  </a:lnTo>
                  <a:lnTo>
                    <a:pt x="5829709" y="738668"/>
                  </a:lnTo>
                  <a:lnTo>
                    <a:pt x="5835201" y="744160"/>
                  </a:lnTo>
                  <a:lnTo>
                    <a:pt x="5843439" y="746906"/>
                  </a:lnTo>
                  <a:lnTo>
                    <a:pt x="5848931" y="744160"/>
                  </a:lnTo>
                  <a:lnTo>
                    <a:pt x="5851677" y="735922"/>
                  </a:lnTo>
                  <a:lnTo>
                    <a:pt x="5854423" y="727684"/>
                  </a:lnTo>
                  <a:lnTo>
                    <a:pt x="5851677" y="716700"/>
                  </a:lnTo>
                  <a:lnTo>
                    <a:pt x="5846185" y="711208"/>
                  </a:lnTo>
                  <a:close/>
                  <a:moveTo>
                    <a:pt x="5711632" y="702970"/>
                  </a:moveTo>
                  <a:lnTo>
                    <a:pt x="5714378" y="708462"/>
                  </a:lnTo>
                  <a:lnTo>
                    <a:pt x="5717124" y="711208"/>
                  </a:lnTo>
                  <a:lnTo>
                    <a:pt x="5717124" y="708462"/>
                  </a:lnTo>
                  <a:lnTo>
                    <a:pt x="5717124" y="705716"/>
                  </a:lnTo>
                  <a:lnTo>
                    <a:pt x="5717124" y="702970"/>
                  </a:lnTo>
                  <a:close/>
                  <a:moveTo>
                    <a:pt x="310295" y="700224"/>
                  </a:moveTo>
                  <a:lnTo>
                    <a:pt x="304803" y="702970"/>
                  </a:lnTo>
                  <a:lnTo>
                    <a:pt x="304803" y="708462"/>
                  </a:lnTo>
                  <a:lnTo>
                    <a:pt x="310295" y="708462"/>
                  </a:lnTo>
                  <a:close/>
                  <a:moveTo>
                    <a:pt x="1540493" y="694732"/>
                  </a:moveTo>
                  <a:lnTo>
                    <a:pt x="1535002" y="700224"/>
                  </a:lnTo>
                  <a:lnTo>
                    <a:pt x="1535002" y="705716"/>
                  </a:lnTo>
                  <a:lnTo>
                    <a:pt x="1535002" y="711208"/>
                  </a:lnTo>
                  <a:lnTo>
                    <a:pt x="1540493" y="716700"/>
                  </a:lnTo>
                  <a:lnTo>
                    <a:pt x="1551477" y="716700"/>
                  </a:lnTo>
                  <a:lnTo>
                    <a:pt x="1554223" y="719446"/>
                  </a:lnTo>
                  <a:lnTo>
                    <a:pt x="1554223" y="722192"/>
                  </a:lnTo>
                  <a:lnTo>
                    <a:pt x="1556969" y="722192"/>
                  </a:lnTo>
                  <a:lnTo>
                    <a:pt x="1559715" y="716700"/>
                  </a:lnTo>
                  <a:lnTo>
                    <a:pt x="1562461" y="713954"/>
                  </a:lnTo>
                  <a:lnTo>
                    <a:pt x="1565206" y="708462"/>
                  </a:lnTo>
                  <a:lnTo>
                    <a:pt x="1565206" y="702970"/>
                  </a:lnTo>
                  <a:lnTo>
                    <a:pt x="1559715" y="700224"/>
                  </a:lnTo>
                  <a:lnTo>
                    <a:pt x="1556969" y="694732"/>
                  </a:lnTo>
                  <a:close/>
                  <a:moveTo>
                    <a:pt x="790841" y="694732"/>
                  </a:moveTo>
                  <a:lnTo>
                    <a:pt x="785349" y="697478"/>
                  </a:lnTo>
                  <a:lnTo>
                    <a:pt x="782603" y="705716"/>
                  </a:lnTo>
                  <a:lnTo>
                    <a:pt x="782603" y="716700"/>
                  </a:lnTo>
                  <a:lnTo>
                    <a:pt x="785349" y="724938"/>
                  </a:lnTo>
                  <a:lnTo>
                    <a:pt x="788095" y="733176"/>
                  </a:lnTo>
                  <a:lnTo>
                    <a:pt x="793587" y="735922"/>
                  </a:lnTo>
                  <a:lnTo>
                    <a:pt x="801825" y="733176"/>
                  </a:lnTo>
                  <a:lnTo>
                    <a:pt x="804571" y="730430"/>
                  </a:lnTo>
                  <a:lnTo>
                    <a:pt x="807317" y="724938"/>
                  </a:lnTo>
                  <a:lnTo>
                    <a:pt x="807317" y="713954"/>
                  </a:lnTo>
                  <a:lnTo>
                    <a:pt x="804571" y="702970"/>
                  </a:lnTo>
                  <a:lnTo>
                    <a:pt x="801825" y="697478"/>
                  </a:lnTo>
                  <a:close/>
                  <a:moveTo>
                    <a:pt x="6109798" y="691986"/>
                  </a:moveTo>
                  <a:lnTo>
                    <a:pt x="6109798" y="694732"/>
                  </a:lnTo>
                  <a:lnTo>
                    <a:pt x="6109798" y="700224"/>
                  </a:lnTo>
                  <a:lnTo>
                    <a:pt x="6112544" y="697478"/>
                  </a:lnTo>
                  <a:lnTo>
                    <a:pt x="6112544" y="691986"/>
                  </a:lnTo>
                  <a:close/>
                  <a:moveTo>
                    <a:pt x="5659458" y="691986"/>
                  </a:moveTo>
                  <a:lnTo>
                    <a:pt x="5662204" y="697478"/>
                  </a:lnTo>
                  <a:lnTo>
                    <a:pt x="5664950" y="697478"/>
                  </a:lnTo>
                  <a:lnTo>
                    <a:pt x="5664950" y="694732"/>
                  </a:lnTo>
                  <a:lnTo>
                    <a:pt x="5667696" y="691986"/>
                  </a:lnTo>
                  <a:lnTo>
                    <a:pt x="5664950" y="691986"/>
                  </a:lnTo>
                  <a:close/>
                  <a:moveTo>
                    <a:pt x="1471844" y="689240"/>
                  </a:moveTo>
                  <a:lnTo>
                    <a:pt x="1466353" y="691986"/>
                  </a:lnTo>
                  <a:lnTo>
                    <a:pt x="1458113" y="691986"/>
                  </a:lnTo>
                  <a:lnTo>
                    <a:pt x="1458113" y="694732"/>
                  </a:lnTo>
                  <a:lnTo>
                    <a:pt x="1449877" y="694732"/>
                  </a:lnTo>
                  <a:lnTo>
                    <a:pt x="1444383" y="697478"/>
                  </a:lnTo>
                  <a:lnTo>
                    <a:pt x="1441637" y="702970"/>
                  </a:lnTo>
                  <a:lnTo>
                    <a:pt x="1438891" y="708462"/>
                  </a:lnTo>
                  <a:lnTo>
                    <a:pt x="1433400" y="708462"/>
                  </a:lnTo>
                  <a:lnTo>
                    <a:pt x="1427907" y="711208"/>
                  </a:lnTo>
                  <a:lnTo>
                    <a:pt x="1416924" y="719446"/>
                  </a:lnTo>
                  <a:lnTo>
                    <a:pt x="1411434" y="724938"/>
                  </a:lnTo>
                  <a:lnTo>
                    <a:pt x="1411434" y="730430"/>
                  </a:lnTo>
                  <a:lnTo>
                    <a:pt x="1411434" y="735922"/>
                  </a:lnTo>
                  <a:lnTo>
                    <a:pt x="1416924" y="741414"/>
                  </a:lnTo>
                  <a:lnTo>
                    <a:pt x="1419670" y="738668"/>
                  </a:lnTo>
                  <a:lnTo>
                    <a:pt x="1422416" y="738668"/>
                  </a:lnTo>
                  <a:lnTo>
                    <a:pt x="1422416" y="744160"/>
                  </a:lnTo>
                  <a:lnTo>
                    <a:pt x="1427907" y="744160"/>
                  </a:lnTo>
                  <a:lnTo>
                    <a:pt x="1427907" y="746906"/>
                  </a:lnTo>
                  <a:lnTo>
                    <a:pt x="1430655" y="752398"/>
                  </a:lnTo>
                  <a:lnTo>
                    <a:pt x="1444383" y="752398"/>
                  </a:lnTo>
                  <a:lnTo>
                    <a:pt x="1455368" y="749652"/>
                  </a:lnTo>
                  <a:lnTo>
                    <a:pt x="1458113" y="735922"/>
                  </a:lnTo>
                  <a:lnTo>
                    <a:pt x="1460859" y="738668"/>
                  </a:lnTo>
                  <a:lnTo>
                    <a:pt x="1466353" y="735922"/>
                  </a:lnTo>
                  <a:lnTo>
                    <a:pt x="1480081" y="735922"/>
                  </a:lnTo>
                  <a:lnTo>
                    <a:pt x="1477335" y="733176"/>
                  </a:lnTo>
                  <a:lnTo>
                    <a:pt x="1480081" y="733176"/>
                  </a:lnTo>
                  <a:lnTo>
                    <a:pt x="1482829" y="733176"/>
                  </a:lnTo>
                  <a:lnTo>
                    <a:pt x="1485574" y="733176"/>
                  </a:lnTo>
                  <a:lnTo>
                    <a:pt x="1493811" y="741414"/>
                  </a:lnTo>
                  <a:lnTo>
                    <a:pt x="1507541" y="744160"/>
                  </a:lnTo>
                  <a:lnTo>
                    <a:pt x="1515779" y="741414"/>
                  </a:lnTo>
                  <a:lnTo>
                    <a:pt x="1518526" y="741414"/>
                  </a:lnTo>
                  <a:lnTo>
                    <a:pt x="1524017" y="738668"/>
                  </a:lnTo>
                  <a:lnTo>
                    <a:pt x="1524017" y="727684"/>
                  </a:lnTo>
                  <a:lnTo>
                    <a:pt x="1521272" y="716700"/>
                  </a:lnTo>
                  <a:lnTo>
                    <a:pt x="1504796" y="711208"/>
                  </a:lnTo>
                  <a:lnTo>
                    <a:pt x="1507541" y="708462"/>
                  </a:lnTo>
                  <a:lnTo>
                    <a:pt x="1507541" y="700224"/>
                  </a:lnTo>
                  <a:lnTo>
                    <a:pt x="1502050" y="697478"/>
                  </a:lnTo>
                  <a:lnTo>
                    <a:pt x="1499304" y="694732"/>
                  </a:lnTo>
                  <a:lnTo>
                    <a:pt x="1496557" y="691986"/>
                  </a:lnTo>
                  <a:lnTo>
                    <a:pt x="1491065" y="691986"/>
                  </a:lnTo>
                  <a:lnTo>
                    <a:pt x="1491065" y="689240"/>
                  </a:lnTo>
                  <a:lnTo>
                    <a:pt x="1488320" y="689240"/>
                  </a:lnTo>
                  <a:lnTo>
                    <a:pt x="1488320" y="691986"/>
                  </a:lnTo>
                  <a:lnTo>
                    <a:pt x="1485574" y="691986"/>
                  </a:lnTo>
                  <a:lnTo>
                    <a:pt x="1480081" y="689240"/>
                  </a:lnTo>
                  <a:close/>
                  <a:moveTo>
                    <a:pt x="900680" y="689240"/>
                  </a:moveTo>
                  <a:lnTo>
                    <a:pt x="895189" y="691986"/>
                  </a:lnTo>
                  <a:lnTo>
                    <a:pt x="895189" y="700224"/>
                  </a:lnTo>
                  <a:lnTo>
                    <a:pt x="897934" y="697478"/>
                  </a:lnTo>
                  <a:lnTo>
                    <a:pt x="900680" y="700224"/>
                  </a:lnTo>
                  <a:lnTo>
                    <a:pt x="903426" y="700224"/>
                  </a:lnTo>
                  <a:lnTo>
                    <a:pt x="906173" y="697478"/>
                  </a:lnTo>
                  <a:lnTo>
                    <a:pt x="911664" y="697478"/>
                  </a:lnTo>
                  <a:lnTo>
                    <a:pt x="908919" y="691986"/>
                  </a:lnTo>
                  <a:lnTo>
                    <a:pt x="903426" y="689240"/>
                  </a:lnTo>
                  <a:close/>
                  <a:moveTo>
                    <a:pt x="5692410" y="689240"/>
                  </a:moveTo>
                  <a:lnTo>
                    <a:pt x="5692410" y="691986"/>
                  </a:lnTo>
                  <a:lnTo>
                    <a:pt x="5697902" y="694732"/>
                  </a:lnTo>
                  <a:lnTo>
                    <a:pt x="5700648" y="691986"/>
                  </a:lnTo>
                  <a:lnTo>
                    <a:pt x="5700648" y="689240"/>
                  </a:lnTo>
                  <a:lnTo>
                    <a:pt x="5695156" y="689240"/>
                  </a:lnTo>
                  <a:close/>
                  <a:moveTo>
                    <a:pt x="5678680" y="689240"/>
                  </a:moveTo>
                  <a:lnTo>
                    <a:pt x="5678680" y="694732"/>
                  </a:lnTo>
                  <a:lnTo>
                    <a:pt x="5681426" y="691986"/>
                  </a:lnTo>
                  <a:lnTo>
                    <a:pt x="5684172" y="689240"/>
                  </a:lnTo>
                  <a:close/>
                  <a:moveTo>
                    <a:pt x="5189896" y="689240"/>
                  </a:moveTo>
                  <a:lnTo>
                    <a:pt x="5181658" y="691986"/>
                  </a:lnTo>
                  <a:lnTo>
                    <a:pt x="5176166" y="705716"/>
                  </a:lnTo>
                  <a:lnTo>
                    <a:pt x="5173420" y="705716"/>
                  </a:lnTo>
                  <a:lnTo>
                    <a:pt x="5167928" y="705716"/>
                  </a:lnTo>
                  <a:lnTo>
                    <a:pt x="5156944" y="705716"/>
                  </a:lnTo>
                  <a:lnTo>
                    <a:pt x="5156944" y="708462"/>
                  </a:lnTo>
                  <a:lnTo>
                    <a:pt x="5156944" y="711208"/>
                  </a:lnTo>
                  <a:lnTo>
                    <a:pt x="5154198" y="711208"/>
                  </a:lnTo>
                  <a:lnTo>
                    <a:pt x="5151452" y="711208"/>
                  </a:lnTo>
                  <a:lnTo>
                    <a:pt x="5148706" y="716700"/>
                  </a:lnTo>
                  <a:lnTo>
                    <a:pt x="5148706" y="724938"/>
                  </a:lnTo>
                  <a:lnTo>
                    <a:pt x="5143214" y="724938"/>
                  </a:lnTo>
                  <a:lnTo>
                    <a:pt x="5148706" y="711208"/>
                  </a:lnTo>
                  <a:lnTo>
                    <a:pt x="5140468" y="702970"/>
                  </a:lnTo>
                  <a:lnTo>
                    <a:pt x="5129485" y="697478"/>
                  </a:lnTo>
                  <a:lnTo>
                    <a:pt x="5121247" y="700224"/>
                  </a:lnTo>
                  <a:lnTo>
                    <a:pt x="5115755" y="702970"/>
                  </a:lnTo>
                  <a:lnTo>
                    <a:pt x="5113009" y="705716"/>
                  </a:lnTo>
                  <a:lnTo>
                    <a:pt x="5113009" y="716700"/>
                  </a:lnTo>
                  <a:lnTo>
                    <a:pt x="5115755" y="724938"/>
                  </a:lnTo>
                  <a:lnTo>
                    <a:pt x="5129485" y="730430"/>
                  </a:lnTo>
                  <a:lnTo>
                    <a:pt x="5129485" y="735922"/>
                  </a:lnTo>
                  <a:lnTo>
                    <a:pt x="5129485" y="741414"/>
                  </a:lnTo>
                  <a:lnTo>
                    <a:pt x="5134976" y="744160"/>
                  </a:lnTo>
                  <a:lnTo>
                    <a:pt x="5137722" y="746906"/>
                  </a:lnTo>
                  <a:lnTo>
                    <a:pt x="5137722" y="749652"/>
                  </a:lnTo>
                  <a:lnTo>
                    <a:pt x="5143214" y="749652"/>
                  </a:lnTo>
                  <a:lnTo>
                    <a:pt x="5143214" y="752398"/>
                  </a:lnTo>
                  <a:lnTo>
                    <a:pt x="5145960" y="752398"/>
                  </a:lnTo>
                  <a:lnTo>
                    <a:pt x="5148706" y="752398"/>
                  </a:lnTo>
                  <a:lnTo>
                    <a:pt x="5151452" y="749652"/>
                  </a:lnTo>
                  <a:lnTo>
                    <a:pt x="5156944" y="752398"/>
                  </a:lnTo>
                  <a:lnTo>
                    <a:pt x="5162436" y="752398"/>
                  </a:lnTo>
                  <a:lnTo>
                    <a:pt x="5170674" y="752398"/>
                  </a:lnTo>
                  <a:lnTo>
                    <a:pt x="5176166" y="749652"/>
                  </a:lnTo>
                  <a:lnTo>
                    <a:pt x="5176166" y="746906"/>
                  </a:lnTo>
                  <a:lnTo>
                    <a:pt x="5184404" y="746906"/>
                  </a:lnTo>
                  <a:lnTo>
                    <a:pt x="5189896" y="744160"/>
                  </a:lnTo>
                  <a:lnTo>
                    <a:pt x="5192642" y="741414"/>
                  </a:lnTo>
                  <a:lnTo>
                    <a:pt x="5195388" y="733176"/>
                  </a:lnTo>
                  <a:lnTo>
                    <a:pt x="5200880" y="733176"/>
                  </a:lnTo>
                  <a:lnTo>
                    <a:pt x="5206372" y="730430"/>
                  </a:lnTo>
                  <a:lnTo>
                    <a:pt x="5220102" y="722192"/>
                  </a:lnTo>
                  <a:lnTo>
                    <a:pt x="5222848" y="716700"/>
                  </a:lnTo>
                  <a:lnTo>
                    <a:pt x="5222848" y="711208"/>
                  </a:lnTo>
                  <a:lnTo>
                    <a:pt x="5222848" y="705716"/>
                  </a:lnTo>
                  <a:lnTo>
                    <a:pt x="5217356" y="702970"/>
                  </a:lnTo>
                  <a:lnTo>
                    <a:pt x="5214610" y="702970"/>
                  </a:lnTo>
                  <a:lnTo>
                    <a:pt x="5214610" y="705716"/>
                  </a:lnTo>
                  <a:lnTo>
                    <a:pt x="5211864" y="705716"/>
                  </a:lnTo>
                  <a:lnTo>
                    <a:pt x="5211864" y="697478"/>
                  </a:lnTo>
                  <a:lnTo>
                    <a:pt x="5206372" y="697478"/>
                  </a:lnTo>
                  <a:lnTo>
                    <a:pt x="5206372" y="694732"/>
                  </a:lnTo>
                  <a:lnTo>
                    <a:pt x="5203626" y="689240"/>
                  </a:lnTo>
                  <a:close/>
                  <a:moveTo>
                    <a:pt x="722192" y="686494"/>
                  </a:moveTo>
                  <a:lnTo>
                    <a:pt x="722192" y="691986"/>
                  </a:lnTo>
                  <a:lnTo>
                    <a:pt x="727684" y="691986"/>
                  </a:lnTo>
                  <a:lnTo>
                    <a:pt x="730430" y="691986"/>
                  </a:lnTo>
                  <a:lnTo>
                    <a:pt x="733176" y="686494"/>
                  </a:lnTo>
                  <a:close/>
                  <a:moveTo>
                    <a:pt x="1005028" y="683748"/>
                  </a:moveTo>
                  <a:lnTo>
                    <a:pt x="969330" y="686494"/>
                  </a:lnTo>
                  <a:lnTo>
                    <a:pt x="952854" y="689240"/>
                  </a:lnTo>
                  <a:lnTo>
                    <a:pt x="936378" y="694732"/>
                  </a:lnTo>
                  <a:lnTo>
                    <a:pt x="922648" y="700224"/>
                  </a:lnTo>
                  <a:lnTo>
                    <a:pt x="919902" y="702970"/>
                  </a:lnTo>
                  <a:lnTo>
                    <a:pt x="917156" y="708462"/>
                  </a:lnTo>
                  <a:lnTo>
                    <a:pt x="919902" y="711208"/>
                  </a:lnTo>
                  <a:lnTo>
                    <a:pt x="919902" y="716700"/>
                  </a:lnTo>
                  <a:lnTo>
                    <a:pt x="933632" y="727684"/>
                  </a:lnTo>
                  <a:lnTo>
                    <a:pt x="936378" y="722192"/>
                  </a:lnTo>
                  <a:lnTo>
                    <a:pt x="936378" y="716700"/>
                  </a:lnTo>
                  <a:lnTo>
                    <a:pt x="944616" y="708462"/>
                  </a:lnTo>
                  <a:lnTo>
                    <a:pt x="955600" y="705716"/>
                  </a:lnTo>
                  <a:lnTo>
                    <a:pt x="969330" y="705716"/>
                  </a:lnTo>
                  <a:lnTo>
                    <a:pt x="980314" y="705716"/>
                  </a:lnTo>
                  <a:lnTo>
                    <a:pt x="994043" y="702970"/>
                  </a:lnTo>
                  <a:lnTo>
                    <a:pt x="1002281" y="694732"/>
                  </a:lnTo>
                  <a:lnTo>
                    <a:pt x="1005028" y="691986"/>
                  </a:lnTo>
                  <a:close/>
                  <a:moveTo>
                    <a:pt x="5961516" y="683748"/>
                  </a:moveTo>
                  <a:lnTo>
                    <a:pt x="5961516" y="689240"/>
                  </a:lnTo>
                  <a:lnTo>
                    <a:pt x="5958770" y="694732"/>
                  </a:lnTo>
                  <a:lnTo>
                    <a:pt x="5950532" y="700224"/>
                  </a:lnTo>
                  <a:lnTo>
                    <a:pt x="5920326" y="708462"/>
                  </a:lnTo>
                  <a:lnTo>
                    <a:pt x="5920326" y="722192"/>
                  </a:lnTo>
                  <a:lnTo>
                    <a:pt x="5939548" y="719446"/>
                  </a:lnTo>
                  <a:lnTo>
                    <a:pt x="5961516" y="716700"/>
                  </a:lnTo>
                  <a:lnTo>
                    <a:pt x="5983483" y="716700"/>
                  </a:lnTo>
                  <a:lnTo>
                    <a:pt x="6002705" y="716700"/>
                  </a:lnTo>
                  <a:lnTo>
                    <a:pt x="6008197" y="722192"/>
                  </a:lnTo>
                  <a:lnTo>
                    <a:pt x="6013689" y="727684"/>
                  </a:lnTo>
                  <a:lnTo>
                    <a:pt x="6038403" y="730430"/>
                  </a:lnTo>
                  <a:lnTo>
                    <a:pt x="6054879" y="730430"/>
                  </a:lnTo>
                  <a:lnTo>
                    <a:pt x="6071355" y="727684"/>
                  </a:lnTo>
                  <a:lnTo>
                    <a:pt x="6076847" y="724938"/>
                  </a:lnTo>
                  <a:lnTo>
                    <a:pt x="6079593" y="727684"/>
                  </a:lnTo>
                  <a:lnTo>
                    <a:pt x="6085085" y="722192"/>
                  </a:lnTo>
                  <a:lnTo>
                    <a:pt x="6082339" y="719446"/>
                  </a:lnTo>
                  <a:lnTo>
                    <a:pt x="6090577" y="713954"/>
                  </a:lnTo>
                  <a:lnTo>
                    <a:pt x="6098815" y="708462"/>
                  </a:lnTo>
                  <a:lnTo>
                    <a:pt x="6115290" y="708462"/>
                  </a:lnTo>
                  <a:lnTo>
                    <a:pt x="6137258" y="711208"/>
                  </a:lnTo>
                  <a:lnTo>
                    <a:pt x="6148242" y="711208"/>
                  </a:lnTo>
                  <a:lnTo>
                    <a:pt x="6156480" y="711208"/>
                  </a:lnTo>
                  <a:lnTo>
                    <a:pt x="6161972" y="705716"/>
                  </a:lnTo>
                  <a:lnTo>
                    <a:pt x="6164718" y="700224"/>
                  </a:lnTo>
                  <a:lnTo>
                    <a:pt x="6161972" y="697478"/>
                  </a:lnTo>
                  <a:lnTo>
                    <a:pt x="6153734" y="694732"/>
                  </a:lnTo>
                  <a:lnTo>
                    <a:pt x="6134512" y="691986"/>
                  </a:lnTo>
                  <a:lnTo>
                    <a:pt x="6137258" y="689240"/>
                  </a:lnTo>
                  <a:lnTo>
                    <a:pt x="6123528" y="689240"/>
                  </a:lnTo>
                  <a:lnTo>
                    <a:pt x="6134512" y="691986"/>
                  </a:lnTo>
                  <a:lnTo>
                    <a:pt x="6126274" y="697478"/>
                  </a:lnTo>
                  <a:lnTo>
                    <a:pt x="6120782" y="702970"/>
                  </a:lnTo>
                  <a:lnTo>
                    <a:pt x="6112544" y="702970"/>
                  </a:lnTo>
                  <a:lnTo>
                    <a:pt x="6093323" y="697478"/>
                  </a:lnTo>
                  <a:lnTo>
                    <a:pt x="6079593" y="694732"/>
                  </a:lnTo>
                  <a:lnTo>
                    <a:pt x="6063117" y="697478"/>
                  </a:lnTo>
                  <a:lnTo>
                    <a:pt x="6057625" y="705716"/>
                  </a:lnTo>
                  <a:lnTo>
                    <a:pt x="6052133" y="711208"/>
                  </a:lnTo>
                  <a:lnTo>
                    <a:pt x="6046641" y="711208"/>
                  </a:lnTo>
                  <a:lnTo>
                    <a:pt x="6032911" y="711208"/>
                  </a:lnTo>
                  <a:lnTo>
                    <a:pt x="6019181" y="708462"/>
                  </a:lnTo>
                  <a:lnTo>
                    <a:pt x="5991721" y="700224"/>
                  </a:lnTo>
                  <a:lnTo>
                    <a:pt x="5972500" y="691986"/>
                  </a:lnTo>
                  <a:close/>
                  <a:moveTo>
                    <a:pt x="5074565" y="683748"/>
                  </a:moveTo>
                  <a:lnTo>
                    <a:pt x="5074565" y="689240"/>
                  </a:lnTo>
                  <a:lnTo>
                    <a:pt x="5074565" y="691986"/>
                  </a:lnTo>
                  <a:lnTo>
                    <a:pt x="5074565" y="694732"/>
                  </a:lnTo>
                  <a:lnTo>
                    <a:pt x="5080057" y="691986"/>
                  </a:lnTo>
                  <a:lnTo>
                    <a:pt x="5080057" y="689240"/>
                  </a:lnTo>
                  <a:lnTo>
                    <a:pt x="5077311" y="683748"/>
                  </a:lnTo>
                  <a:close/>
                  <a:moveTo>
                    <a:pt x="1430655" y="672764"/>
                  </a:moveTo>
                  <a:lnTo>
                    <a:pt x="1419670" y="675510"/>
                  </a:lnTo>
                  <a:lnTo>
                    <a:pt x="1416924" y="681002"/>
                  </a:lnTo>
                  <a:lnTo>
                    <a:pt x="1408686" y="683748"/>
                  </a:lnTo>
                  <a:lnTo>
                    <a:pt x="1408686" y="689240"/>
                  </a:lnTo>
                  <a:lnTo>
                    <a:pt x="1414179" y="689240"/>
                  </a:lnTo>
                  <a:lnTo>
                    <a:pt x="1416924" y="694732"/>
                  </a:lnTo>
                  <a:lnTo>
                    <a:pt x="1419670" y="702970"/>
                  </a:lnTo>
                  <a:lnTo>
                    <a:pt x="1425162" y="705716"/>
                  </a:lnTo>
                  <a:lnTo>
                    <a:pt x="1430655" y="705716"/>
                  </a:lnTo>
                  <a:lnTo>
                    <a:pt x="1441637" y="700224"/>
                  </a:lnTo>
                  <a:lnTo>
                    <a:pt x="1447130" y="691986"/>
                  </a:lnTo>
                  <a:lnTo>
                    <a:pt x="1452622" y="683748"/>
                  </a:lnTo>
                  <a:lnTo>
                    <a:pt x="1444383" y="678256"/>
                  </a:lnTo>
                  <a:lnTo>
                    <a:pt x="1438891" y="675510"/>
                  </a:lnTo>
                  <a:close/>
                  <a:moveTo>
                    <a:pt x="966584" y="670018"/>
                  </a:moveTo>
                  <a:lnTo>
                    <a:pt x="963838" y="672764"/>
                  </a:lnTo>
                  <a:lnTo>
                    <a:pt x="961092" y="675510"/>
                  </a:lnTo>
                  <a:lnTo>
                    <a:pt x="966584" y="675510"/>
                  </a:lnTo>
                  <a:close/>
                  <a:moveTo>
                    <a:pt x="5664950" y="670018"/>
                  </a:moveTo>
                  <a:lnTo>
                    <a:pt x="5664950" y="675510"/>
                  </a:lnTo>
                  <a:lnTo>
                    <a:pt x="5670442" y="675510"/>
                  </a:lnTo>
                  <a:lnTo>
                    <a:pt x="5670442" y="670018"/>
                  </a:lnTo>
                  <a:close/>
                  <a:moveTo>
                    <a:pt x="5272275" y="670018"/>
                  </a:moveTo>
                  <a:lnTo>
                    <a:pt x="5269529" y="675510"/>
                  </a:lnTo>
                  <a:lnTo>
                    <a:pt x="5269529" y="678256"/>
                  </a:lnTo>
                  <a:lnTo>
                    <a:pt x="5272275" y="678256"/>
                  </a:lnTo>
                  <a:lnTo>
                    <a:pt x="5275021" y="675510"/>
                  </a:lnTo>
                  <a:lnTo>
                    <a:pt x="5275021" y="670018"/>
                  </a:lnTo>
                  <a:close/>
                  <a:moveTo>
                    <a:pt x="5096533" y="667272"/>
                  </a:moveTo>
                  <a:lnTo>
                    <a:pt x="5096533" y="675510"/>
                  </a:lnTo>
                  <a:lnTo>
                    <a:pt x="5099279" y="675510"/>
                  </a:lnTo>
                  <a:lnTo>
                    <a:pt x="5102025" y="675510"/>
                  </a:lnTo>
                  <a:lnTo>
                    <a:pt x="5102025" y="670018"/>
                  </a:lnTo>
                  <a:lnTo>
                    <a:pt x="5099279" y="667272"/>
                  </a:lnTo>
                  <a:close/>
                  <a:moveTo>
                    <a:pt x="5110263" y="664526"/>
                  </a:moveTo>
                  <a:lnTo>
                    <a:pt x="5110263" y="667272"/>
                  </a:lnTo>
                  <a:lnTo>
                    <a:pt x="5107517" y="670018"/>
                  </a:lnTo>
                  <a:lnTo>
                    <a:pt x="5110263" y="675510"/>
                  </a:lnTo>
                  <a:lnTo>
                    <a:pt x="5115755" y="675510"/>
                  </a:lnTo>
                  <a:lnTo>
                    <a:pt x="5118501" y="672764"/>
                  </a:lnTo>
                  <a:lnTo>
                    <a:pt x="5118501" y="667272"/>
                  </a:lnTo>
                  <a:lnTo>
                    <a:pt x="5115755" y="667272"/>
                  </a:lnTo>
                  <a:lnTo>
                    <a:pt x="5113009" y="664526"/>
                  </a:lnTo>
                  <a:close/>
                  <a:moveTo>
                    <a:pt x="777112" y="664526"/>
                  </a:moveTo>
                  <a:lnTo>
                    <a:pt x="777112" y="667272"/>
                  </a:lnTo>
                  <a:lnTo>
                    <a:pt x="774366" y="667272"/>
                  </a:lnTo>
                  <a:lnTo>
                    <a:pt x="774366" y="672764"/>
                  </a:lnTo>
                  <a:lnTo>
                    <a:pt x="779857" y="672764"/>
                  </a:lnTo>
                  <a:lnTo>
                    <a:pt x="779857" y="670018"/>
                  </a:lnTo>
                  <a:lnTo>
                    <a:pt x="782603" y="667272"/>
                  </a:lnTo>
                  <a:lnTo>
                    <a:pt x="779857" y="667272"/>
                  </a:lnTo>
                  <a:lnTo>
                    <a:pt x="779857" y="664526"/>
                  </a:lnTo>
                  <a:close/>
                  <a:moveTo>
                    <a:pt x="5145960" y="659034"/>
                  </a:moveTo>
                  <a:lnTo>
                    <a:pt x="5134976" y="661780"/>
                  </a:lnTo>
                  <a:lnTo>
                    <a:pt x="5132230" y="667272"/>
                  </a:lnTo>
                  <a:lnTo>
                    <a:pt x="5132230" y="670018"/>
                  </a:lnTo>
                  <a:lnTo>
                    <a:pt x="5129485" y="672764"/>
                  </a:lnTo>
                  <a:lnTo>
                    <a:pt x="5129485" y="678256"/>
                  </a:lnTo>
                  <a:lnTo>
                    <a:pt x="5126739" y="683748"/>
                  </a:lnTo>
                  <a:lnTo>
                    <a:pt x="5132230" y="689240"/>
                  </a:lnTo>
                  <a:lnTo>
                    <a:pt x="5134976" y="694732"/>
                  </a:lnTo>
                  <a:lnTo>
                    <a:pt x="5143214" y="697478"/>
                  </a:lnTo>
                  <a:lnTo>
                    <a:pt x="5148706" y="700224"/>
                  </a:lnTo>
                  <a:lnTo>
                    <a:pt x="5151452" y="697478"/>
                  </a:lnTo>
                  <a:lnTo>
                    <a:pt x="5159690" y="697478"/>
                  </a:lnTo>
                  <a:lnTo>
                    <a:pt x="5159690" y="694732"/>
                  </a:lnTo>
                  <a:lnTo>
                    <a:pt x="5165182" y="689240"/>
                  </a:lnTo>
                  <a:lnTo>
                    <a:pt x="5170674" y="686494"/>
                  </a:lnTo>
                  <a:lnTo>
                    <a:pt x="5170674" y="678256"/>
                  </a:lnTo>
                  <a:lnTo>
                    <a:pt x="5167928" y="678256"/>
                  </a:lnTo>
                  <a:lnTo>
                    <a:pt x="5167928" y="675510"/>
                  </a:lnTo>
                  <a:lnTo>
                    <a:pt x="5167928" y="670018"/>
                  </a:lnTo>
                  <a:lnTo>
                    <a:pt x="5162436" y="664526"/>
                  </a:lnTo>
                  <a:lnTo>
                    <a:pt x="5159690" y="659034"/>
                  </a:lnTo>
                  <a:close/>
                  <a:moveTo>
                    <a:pt x="1562461" y="656288"/>
                  </a:moveTo>
                  <a:lnTo>
                    <a:pt x="1559715" y="659034"/>
                  </a:lnTo>
                  <a:lnTo>
                    <a:pt x="1562461" y="664526"/>
                  </a:lnTo>
                  <a:lnTo>
                    <a:pt x="1567952" y="667272"/>
                  </a:lnTo>
                  <a:lnTo>
                    <a:pt x="1570699" y="664526"/>
                  </a:lnTo>
                  <a:lnTo>
                    <a:pt x="1570699" y="656288"/>
                  </a:lnTo>
                  <a:close/>
                  <a:moveTo>
                    <a:pt x="5755567" y="653542"/>
                  </a:moveTo>
                  <a:lnTo>
                    <a:pt x="5752821" y="656288"/>
                  </a:lnTo>
                  <a:lnTo>
                    <a:pt x="5750075" y="659034"/>
                  </a:lnTo>
                  <a:lnTo>
                    <a:pt x="5755567" y="659034"/>
                  </a:lnTo>
                  <a:close/>
                  <a:moveTo>
                    <a:pt x="5662204" y="653542"/>
                  </a:moveTo>
                  <a:lnTo>
                    <a:pt x="5670442" y="656288"/>
                  </a:lnTo>
                  <a:lnTo>
                    <a:pt x="5673188" y="656288"/>
                  </a:lnTo>
                  <a:lnTo>
                    <a:pt x="5678680" y="653542"/>
                  </a:lnTo>
                  <a:lnTo>
                    <a:pt x="5670442" y="653542"/>
                  </a:lnTo>
                  <a:close/>
                  <a:moveTo>
                    <a:pt x="5181658" y="653542"/>
                  </a:moveTo>
                  <a:lnTo>
                    <a:pt x="5187150" y="653542"/>
                  </a:lnTo>
                  <a:lnTo>
                    <a:pt x="5187150" y="659034"/>
                  </a:lnTo>
                  <a:lnTo>
                    <a:pt x="5181658" y="659034"/>
                  </a:lnTo>
                  <a:close/>
                  <a:moveTo>
                    <a:pt x="5121247" y="653542"/>
                  </a:moveTo>
                  <a:lnTo>
                    <a:pt x="5121247" y="656288"/>
                  </a:lnTo>
                  <a:lnTo>
                    <a:pt x="5118501" y="656288"/>
                  </a:lnTo>
                  <a:lnTo>
                    <a:pt x="5118501" y="659034"/>
                  </a:lnTo>
                  <a:lnTo>
                    <a:pt x="5121247" y="659034"/>
                  </a:lnTo>
                  <a:lnTo>
                    <a:pt x="5123993" y="659034"/>
                  </a:lnTo>
                  <a:lnTo>
                    <a:pt x="5126739" y="659034"/>
                  </a:lnTo>
                  <a:lnTo>
                    <a:pt x="5126739" y="656288"/>
                  </a:lnTo>
                  <a:lnTo>
                    <a:pt x="5123993" y="656288"/>
                  </a:lnTo>
                  <a:lnTo>
                    <a:pt x="5123993" y="653542"/>
                  </a:lnTo>
                  <a:close/>
                  <a:moveTo>
                    <a:pt x="5717124" y="648050"/>
                  </a:moveTo>
                  <a:lnTo>
                    <a:pt x="5719870" y="650796"/>
                  </a:lnTo>
                  <a:lnTo>
                    <a:pt x="5728108" y="653542"/>
                  </a:lnTo>
                  <a:lnTo>
                    <a:pt x="5728108" y="650796"/>
                  </a:lnTo>
                  <a:lnTo>
                    <a:pt x="5728108" y="648050"/>
                  </a:lnTo>
                  <a:close/>
                  <a:moveTo>
                    <a:pt x="5596301" y="648050"/>
                  </a:moveTo>
                  <a:lnTo>
                    <a:pt x="5593555" y="650796"/>
                  </a:lnTo>
                  <a:lnTo>
                    <a:pt x="5599047" y="653542"/>
                  </a:lnTo>
                  <a:lnTo>
                    <a:pt x="5601793" y="653542"/>
                  </a:lnTo>
                  <a:lnTo>
                    <a:pt x="5604539" y="650796"/>
                  </a:lnTo>
                  <a:lnTo>
                    <a:pt x="5599047" y="648050"/>
                  </a:lnTo>
                  <a:close/>
                  <a:moveTo>
                    <a:pt x="1545985" y="642559"/>
                  </a:moveTo>
                  <a:lnTo>
                    <a:pt x="1543239" y="648051"/>
                  </a:lnTo>
                  <a:lnTo>
                    <a:pt x="1545985" y="648051"/>
                  </a:lnTo>
                  <a:lnTo>
                    <a:pt x="1551477" y="650797"/>
                  </a:lnTo>
                  <a:lnTo>
                    <a:pt x="1551477" y="642559"/>
                  </a:lnTo>
                  <a:close/>
                  <a:moveTo>
                    <a:pt x="741414" y="642559"/>
                  </a:moveTo>
                  <a:lnTo>
                    <a:pt x="741414" y="650797"/>
                  </a:lnTo>
                  <a:lnTo>
                    <a:pt x="746906" y="648051"/>
                  </a:lnTo>
                  <a:lnTo>
                    <a:pt x="746906" y="642559"/>
                  </a:lnTo>
                  <a:close/>
                  <a:moveTo>
                    <a:pt x="5739091" y="642558"/>
                  </a:moveTo>
                  <a:lnTo>
                    <a:pt x="5739091" y="653542"/>
                  </a:lnTo>
                  <a:lnTo>
                    <a:pt x="5741837" y="650796"/>
                  </a:lnTo>
                  <a:lnTo>
                    <a:pt x="5741837" y="648050"/>
                  </a:lnTo>
                  <a:lnTo>
                    <a:pt x="5744583" y="642558"/>
                  </a:lnTo>
                  <a:close/>
                  <a:moveTo>
                    <a:pt x="1271389" y="637067"/>
                  </a:moveTo>
                  <a:lnTo>
                    <a:pt x="1271389" y="642559"/>
                  </a:lnTo>
                  <a:lnTo>
                    <a:pt x="1276880" y="642559"/>
                  </a:lnTo>
                  <a:lnTo>
                    <a:pt x="1276880" y="637067"/>
                  </a:lnTo>
                  <a:close/>
                  <a:moveTo>
                    <a:pt x="681002" y="637067"/>
                  </a:moveTo>
                  <a:lnTo>
                    <a:pt x="681002" y="642559"/>
                  </a:lnTo>
                  <a:lnTo>
                    <a:pt x="686494" y="642559"/>
                  </a:lnTo>
                  <a:lnTo>
                    <a:pt x="686494" y="637067"/>
                  </a:lnTo>
                  <a:close/>
                  <a:moveTo>
                    <a:pt x="5626506" y="634320"/>
                  </a:moveTo>
                  <a:lnTo>
                    <a:pt x="5623760" y="637066"/>
                  </a:lnTo>
                  <a:lnTo>
                    <a:pt x="5626506" y="639812"/>
                  </a:lnTo>
                  <a:lnTo>
                    <a:pt x="5629252" y="639812"/>
                  </a:lnTo>
                  <a:lnTo>
                    <a:pt x="5631998" y="639812"/>
                  </a:lnTo>
                  <a:lnTo>
                    <a:pt x="5631998" y="637066"/>
                  </a:lnTo>
                  <a:lnTo>
                    <a:pt x="5631998" y="634320"/>
                  </a:lnTo>
                  <a:lnTo>
                    <a:pt x="5629252" y="634320"/>
                  </a:lnTo>
                  <a:close/>
                  <a:moveTo>
                    <a:pt x="1213722" y="631575"/>
                  </a:moveTo>
                  <a:lnTo>
                    <a:pt x="1205484" y="634321"/>
                  </a:lnTo>
                  <a:lnTo>
                    <a:pt x="1202739" y="639813"/>
                  </a:lnTo>
                  <a:lnTo>
                    <a:pt x="1210975" y="639813"/>
                  </a:lnTo>
                  <a:lnTo>
                    <a:pt x="1210975" y="637067"/>
                  </a:lnTo>
                  <a:close/>
                  <a:moveTo>
                    <a:pt x="5642982" y="628829"/>
                  </a:moveTo>
                  <a:lnTo>
                    <a:pt x="5642982" y="634320"/>
                  </a:lnTo>
                  <a:lnTo>
                    <a:pt x="5640236" y="634320"/>
                  </a:lnTo>
                  <a:lnTo>
                    <a:pt x="5637490" y="637066"/>
                  </a:lnTo>
                  <a:lnTo>
                    <a:pt x="5642982" y="637066"/>
                  </a:lnTo>
                  <a:lnTo>
                    <a:pt x="5645728" y="637066"/>
                  </a:lnTo>
                  <a:lnTo>
                    <a:pt x="5645728" y="628829"/>
                  </a:lnTo>
                  <a:close/>
                  <a:moveTo>
                    <a:pt x="5137722" y="628829"/>
                  </a:moveTo>
                  <a:lnTo>
                    <a:pt x="5134976" y="634320"/>
                  </a:lnTo>
                  <a:lnTo>
                    <a:pt x="5132230" y="645304"/>
                  </a:lnTo>
                  <a:lnTo>
                    <a:pt x="5129485" y="645304"/>
                  </a:lnTo>
                  <a:lnTo>
                    <a:pt x="5126739" y="648050"/>
                  </a:lnTo>
                  <a:lnTo>
                    <a:pt x="5132230" y="648050"/>
                  </a:lnTo>
                  <a:lnTo>
                    <a:pt x="5140468" y="650796"/>
                  </a:lnTo>
                  <a:lnTo>
                    <a:pt x="5143214" y="653542"/>
                  </a:lnTo>
                  <a:lnTo>
                    <a:pt x="5151452" y="653542"/>
                  </a:lnTo>
                  <a:lnTo>
                    <a:pt x="5156944" y="648050"/>
                  </a:lnTo>
                  <a:lnTo>
                    <a:pt x="5159690" y="642558"/>
                  </a:lnTo>
                  <a:lnTo>
                    <a:pt x="5159690" y="637066"/>
                  </a:lnTo>
                  <a:lnTo>
                    <a:pt x="5156944" y="628829"/>
                  </a:lnTo>
                  <a:lnTo>
                    <a:pt x="5145960" y="628829"/>
                  </a:lnTo>
                  <a:close/>
                  <a:moveTo>
                    <a:pt x="5077311" y="628829"/>
                  </a:moveTo>
                  <a:lnTo>
                    <a:pt x="5077311" y="637066"/>
                  </a:lnTo>
                  <a:lnTo>
                    <a:pt x="5080057" y="637066"/>
                  </a:lnTo>
                  <a:lnTo>
                    <a:pt x="5082803" y="634320"/>
                  </a:lnTo>
                  <a:lnTo>
                    <a:pt x="5085549" y="628829"/>
                  </a:lnTo>
                  <a:close/>
                  <a:moveTo>
                    <a:pt x="837523" y="628829"/>
                  </a:moveTo>
                  <a:lnTo>
                    <a:pt x="832031" y="631575"/>
                  </a:lnTo>
                  <a:lnTo>
                    <a:pt x="832031" y="634321"/>
                  </a:lnTo>
                  <a:lnTo>
                    <a:pt x="837523" y="634321"/>
                  </a:lnTo>
                  <a:lnTo>
                    <a:pt x="840269" y="631575"/>
                  </a:lnTo>
                  <a:lnTo>
                    <a:pt x="837523" y="631575"/>
                  </a:lnTo>
                  <a:close/>
                  <a:moveTo>
                    <a:pt x="867729" y="626083"/>
                  </a:moveTo>
                  <a:lnTo>
                    <a:pt x="864983" y="628829"/>
                  </a:lnTo>
                  <a:lnTo>
                    <a:pt x="867729" y="628829"/>
                  </a:lnTo>
                  <a:lnTo>
                    <a:pt x="867729" y="631575"/>
                  </a:lnTo>
                  <a:lnTo>
                    <a:pt x="867729" y="634321"/>
                  </a:lnTo>
                  <a:lnTo>
                    <a:pt x="873221" y="634321"/>
                  </a:lnTo>
                  <a:lnTo>
                    <a:pt x="875967" y="637067"/>
                  </a:lnTo>
                  <a:lnTo>
                    <a:pt x="878712" y="634321"/>
                  </a:lnTo>
                  <a:lnTo>
                    <a:pt x="881458" y="631575"/>
                  </a:lnTo>
                  <a:lnTo>
                    <a:pt x="875967" y="631575"/>
                  </a:lnTo>
                  <a:lnTo>
                    <a:pt x="873221" y="628829"/>
                  </a:lnTo>
                  <a:close/>
                  <a:moveTo>
                    <a:pt x="5967008" y="626083"/>
                  </a:moveTo>
                  <a:lnTo>
                    <a:pt x="5950532" y="637066"/>
                  </a:lnTo>
                  <a:lnTo>
                    <a:pt x="5942294" y="642558"/>
                  </a:lnTo>
                  <a:lnTo>
                    <a:pt x="5942294" y="645304"/>
                  </a:lnTo>
                  <a:lnTo>
                    <a:pt x="5947786" y="648050"/>
                  </a:lnTo>
                  <a:lnTo>
                    <a:pt x="5950532" y="645304"/>
                  </a:lnTo>
                  <a:lnTo>
                    <a:pt x="5953278" y="645304"/>
                  </a:lnTo>
                  <a:lnTo>
                    <a:pt x="5961516" y="642558"/>
                  </a:lnTo>
                  <a:lnTo>
                    <a:pt x="5964262" y="639812"/>
                  </a:lnTo>
                  <a:lnTo>
                    <a:pt x="5967008" y="637066"/>
                  </a:lnTo>
                  <a:lnTo>
                    <a:pt x="5969754" y="631575"/>
                  </a:lnTo>
                  <a:close/>
                  <a:moveTo>
                    <a:pt x="5170674" y="626083"/>
                  </a:moveTo>
                  <a:lnTo>
                    <a:pt x="5167928" y="628829"/>
                  </a:lnTo>
                  <a:lnTo>
                    <a:pt x="5167928" y="631575"/>
                  </a:lnTo>
                  <a:lnTo>
                    <a:pt x="5170674" y="634320"/>
                  </a:lnTo>
                  <a:lnTo>
                    <a:pt x="5167928" y="639812"/>
                  </a:lnTo>
                  <a:lnTo>
                    <a:pt x="5165182" y="648050"/>
                  </a:lnTo>
                  <a:lnTo>
                    <a:pt x="5170674" y="653542"/>
                  </a:lnTo>
                  <a:lnTo>
                    <a:pt x="5173420" y="659034"/>
                  </a:lnTo>
                  <a:lnTo>
                    <a:pt x="5170674" y="661780"/>
                  </a:lnTo>
                  <a:lnTo>
                    <a:pt x="5176166" y="664526"/>
                  </a:lnTo>
                  <a:lnTo>
                    <a:pt x="5176166" y="667272"/>
                  </a:lnTo>
                  <a:lnTo>
                    <a:pt x="5189896" y="670018"/>
                  </a:lnTo>
                  <a:lnTo>
                    <a:pt x="5198134" y="667272"/>
                  </a:lnTo>
                  <a:lnTo>
                    <a:pt x="5206372" y="664526"/>
                  </a:lnTo>
                  <a:lnTo>
                    <a:pt x="5214610" y="659034"/>
                  </a:lnTo>
                  <a:lnTo>
                    <a:pt x="5211864" y="653542"/>
                  </a:lnTo>
                  <a:lnTo>
                    <a:pt x="5211864" y="648050"/>
                  </a:lnTo>
                  <a:lnTo>
                    <a:pt x="5214610" y="648050"/>
                  </a:lnTo>
                  <a:lnTo>
                    <a:pt x="5217356" y="639812"/>
                  </a:lnTo>
                  <a:lnTo>
                    <a:pt x="5214610" y="628829"/>
                  </a:lnTo>
                  <a:lnTo>
                    <a:pt x="5195388" y="626083"/>
                  </a:lnTo>
                  <a:lnTo>
                    <a:pt x="5184404" y="628829"/>
                  </a:lnTo>
                  <a:lnTo>
                    <a:pt x="5173420" y="631575"/>
                  </a:lnTo>
                  <a:lnTo>
                    <a:pt x="5173420" y="626083"/>
                  </a:lnTo>
                  <a:close/>
                  <a:moveTo>
                    <a:pt x="1458113" y="623337"/>
                  </a:moveTo>
                  <a:lnTo>
                    <a:pt x="1460859" y="623337"/>
                  </a:lnTo>
                  <a:lnTo>
                    <a:pt x="1460859" y="626083"/>
                  </a:lnTo>
                  <a:lnTo>
                    <a:pt x="1466353" y="626083"/>
                  </a:lnTo>
                  <a:lnTo>
                    <a:pt x="1469098" y="626083"/>
                  </a:lnTo>
                  <a:lnTo>
                    <a:pt x="1466353" y="628829"/>
                  </a:lnTo>
                  <a:lnTo>
                    <a:pt x="1460859" y="631575"/>
                  </a:lnTo>
                  <a:close/>
                  <a:moveTo>
                    <a:pt x="1367496" y="623337"/>
                  </a:moveTo>
                  <a:lnTo>
                    <a:pt x="1364751" y="628829"/>
                  </a:lnTo>
                  <a:lnTo>
                    <a:pt x="1362005" y="637067"/>
                  </a:lnTo>
                  <a:lnTo>
                    <a:pt x="1359260" y="650797"/>
                  </a:lnTo>
                  <a:lnTo>
                    <a:pt x="1370242" y="656288"/>
                  </a:lnTo>
                  <a:lnTo>
                    <a:pt x="1378481" y="656288"/>
                  </a:lnTo>
                  <a:lnTo>
                    <a:pt x="1389464" y="656288"/>
                  </a:lnTo>
                  <a:lnTo>
                    <a:pt x="1400448" y="650797"/>
                  </a:lnTo>
                  <a:lnTo>
                    <a:pt x="1400448" y="642559"/>
                  </a:lnTo>
                  <a:lnTo>
                    <a:pt x="1397703" y="639813"/>
                  </a:lnTo>
                  <a:lnTo>
                    <a:pt x="1394958" y="639813"/>
                  </a:lnTo>
                  <a:lnTo>
                    <a:pt x="1394958" y="628829"/>
                  </a:lnTo>
                  <a:lnTo>
                    <a:pt x="1389464" y="626083"/>
                  </a:lnTo>
                  <a:lnTo>
                    <a:pt x="1378481" y="623337"/>
                  </a:lnTo>
                  <a:close/>
                  <a:moveTo>
                    <a:pt x="1554223" y="620591"/>
                  </a:moveTo>
                  <a:lnTo>
                    <a:pt x="1551477" y="623337"/>
                  </a:lnTo>
                  <a:lnTo>
                    <a:pt x="1551477" y="626083"/>
                  </a:lnTo>
                  <a:lnTo>
                    <a:pt x="1551477" y="628829"/>
                  </a:lnTo>
                  <a:lnTo>
                    <a:pt x="1556969" y="628829"/>
                  </a:lnTo>
                  <a:lnTo>
                    <a:pt x="1556969" y="623337"/>
                  </a:lnTo>
                  <a:close/>
                  <a:moveTo>
                    <a:pt x="1221961" y="620591"/>
                  </a:moveTo>
                  <a:lnTo>
                    <a:pt x="1216469" y="623337"/>
                  </a:lnTo>
                  <a:lnTo>
                    <a:pt x="1216469" y="634321"/>
                  </a:lnTo>
                  <a:lnTo>
                    <a:pt x="1221961" y="639813"/>
                  </a:lnTo>
                  <a:lnTo>
                    <a:pt x="1230199" y="642559"/>
                  </a:lnTo>
                  <a:lnTo>
                    <a:pt x="1241182" y="642559"/>
                  </a:lnTo>
                  <a:lnTo>
                    <a:pt x="1241182" y="637067"/>
                  </a:lnTo>
                  <a:lnTo>
                    <a:pt x="1241182" y="634321"/>
                  </a:lnTo>
                  <a:lnTo>
                    <a:pt x="1243927" y="631575"/>
                  </a:lnTo>
                  <a:lnTo>
                    <a:pt x="1243927" y="626083"/>
                  </a:lnTo>
                  <a:lnTo>
                    <a:pt x="1230199" y="620591"/>
                  </a:lnTo>
                  <a:close/>
                  <a:moveTo>
                    <a:pt x="1208230" y="620591"/>
                  </a:moveTo>
                  <a:lnTo>
                    <a:pt x="1205484" y="623337"/>
                  </a:lnTo>
                  <a:lnTo>
                    <a:pt x="1202739" y="626083"/>
                  </a:lnTo>
                  <a:lnTo>
                    <a:pt x="1205484" y="628829"/>
                  </a:lnTo>
                  <a:lnTo>
                    <a:pt x="1210975" y="631575"/>
                  </a:lnTo>
                  <a:lnTo>
                    <a:pt x="1208230" y="626083"/>
                  </a:lnTo>
                  <a:close/>
                  <a:moveTo>
                    <a:pt x="5977992" y="620591"/>
                  </a:moveTo>
                  <a:lnTo>
                    <a:pt x="5975246" y="623337"/>
                  </a:lnTo>
                  <a:lnTo>
                    <a:pt x="5972500" y="626083"/>
                  </a:lnTo>
                  <a:lnTo>
                    <a:pt x="5972500" y="631575"/>
                  </a:lnTo>
                  <a:lnTo>
                    <a:pt x="5977992" y="642558"/>
                  </a:lnTo>
                  <a:lnTo>
                    <a:pt x="5983483" y="634320"/>
                  </a:lnTo>
                  <a:lnTo>
                    <a:pt x="5983483" y="626083"/>
                  </a:lnTo>
                  <a:lnTo>
                    <a:pt x="5980738" y="623337"/>
                  </a:lnTo>
                  <a:close/>
                  <a:moveTo>
                    <a:pt x="5695156" y="620591"/>
                  </a:moveTo>
                  <a:lnTo>
                    <a:pt x="5697902" y="628829"/>
                  </a:lnTo>
                  <a:lnTo>
                    <a:pt x="5703394" y="634320"/>
                  </a:lnTo>
                  <a:lnTo>
                    <a:pt x="5706140" y="628829"/>
                  </a:lnTo>
                  <a:lnTo>
                    <a:pt x="5703394" y="626083"/>
                  </a:lnTo>
                  <a:lnTo>
                    <a:pt x="5700648" y="623337"/>
                  </a:lnTo>
                  <a:close/>
                  <a:moveTo>
                    <a:pt x="5107517" y="620591"/>
                  </a:moveTo>
                  <a:lnTo>
                    <a:pt x="5104771" y="626083"/>
                  </a:lnTo>
                  <a:lnTo>
                    <a:pt x="5104771" y="631575"/>
                  </a:lnTo>
                  <a:lnTo>
                    <a:pt x="5107517" y="645304"/>
                  </a:lnTo>
                  <a:lnTo>
                    <a:pt x="5110263" y="645304"/>
                  </a:lnTo>
                  <a:lnTo>
                    <a:pt x="5113009" y="648050"/>
                  </a:lnTo>
                  <a:lnTo>
                    <a:pt x="5115755" y="648050"/>
                  </a:lnTo>
                  <a:lnTo>
                    <a:pt x="5118501" y="648050"/>
                  </a:lnTo>
                  <a:lnTo>
                    <a:pt x="5121247" y="642558"/>
                  </a:lnTo>
                  <a:lnTo>
                    <a:pt x="5123993" y="637066"/>
                  </a:lnTo>
                  <a:lnTo>
                    <a:pt x="5123993" y="628829"/>
                  </a:lnTo>
                  <a:lnTo>
                    <a:pt x="5123993" y="620591"/>
                  </a:lnTo>
                  <a:close/>
                  <a:moveTo>
                    <a:pt x="5250308" y="617845"/>
                  </a:moveTo>
                  <a:lnTo>
                    <a:pt x="5250308" y="623337"/>
                  </a:lnTo>
                  <a:lnTo>
                    <a:pt x="5253053" y="623337"/>
                  </a:lnTo>
                  <a:lnTo>
                    <a:pt x="5253053" y="626083"/>
                  </a:lnTo>
                  <a:lnTo>
                    <a:pt x="5255799" y="626083"/>
                  </a:lnTo>
                  <a:lnTo>
                    <a:pt x="5255799" y="623337"/>
                  </a:lnTo>
                  <a:lnTo>
                    <a:pt x="5258545" y="623337"/>
                  </a:lnTo>
                  <a:lnTo>
                    <a:pt x="5258545" y="620591"/>
                  </a:lnTo>
                  <a:lnTo>
                    <a:pt x="5255799" y="620591"/>
                  </a:lnTo>
                  <a:lnTo>
                    <a:pt x="5255799" y="617845"/>
                  </a:lnTo>
                  <a:lnTo>
                    <a:pt x="5253053" y="617845"/>
                  </a:lnTo>
                  <a:lnTo>
                    <a:pt x="5253053" y="620591"/>
                  </a:lnTo>
                  <a:close/>
                  <a:moveTo>
                    <a:pt x="5648474" y="615099"/>
                  </a:moveTo>
                  <a:lnTo>
                    <a:pt x="5642982" y="620591"/>
                  </a:lnTo>
                  <a:lnTo>
                    <a:pt x="5648474" y="620591"/>
                  </a:lnTo>
                  <a:lnTo>
                    <a:pt x="5651220" y="620591"/>
                  </a:lnTo>
                  <a:lnTo>
                    <a:pt x="5653966" y="623337"/>
                  </a:lnTo>
                  <a:lnTo>
                    <a:pt x="5656712" y="623337"/>
                  </a:lnTo>
                  <a:lnTo>
                    <a:pt x="5656712" y="617845"/>
                  </a:lnTo>
                  <a:lnTo>
                    <a:pt x="5653966" y="617845"/>
                  </a:lnTo>
                  <a:lnTo>
                    <a:pt x="5651220" y="617845"/>
                  </a:lnTo>
                  <a:close/>
                  <a:moveTo>
                    <a:pt x="744160" y="612353"/>
                  </a:moveTo>
                  <a:lnTo>
                    <a:pt x="741414" y="615099"/>
                  </a:lnTo>
                  <a:lnTo>
                    <a:pt x="746906" y="615099"/>
                  </a:lnTo>
                  <a:lnTo>
                    <a:pt x="749652" y="615099"/>
                  </a:lnTo>
                  <a:lnTo>
                    <a:pt x="752397" y="612353"/>
                  </a:lnTo>
                  <a:lnTo>
                    <a:pt x="746906" y="612353"/>
                  </a:lnTo>
                  <a:close/>
                  <a:moveTo>
                    <a:pt x="5631998" y="609607"/>
                  </a:moveTo>
                  <a:lnTo>
                    <a:pt x="5631998" y="617845"/>
                  </a:lnTo>
                  <a:lnTo>
                    <a:pt x="5634744" y="615099"/>
                  </a:lnTo>
                  <a:lnTo>
                    <a:pt x="5634744" y="609607"/>
                  </a:lnTo>
                  <a:close/>
                  <a:moveTo>
                    <a:pt x="1378481" y="606861"/>
                  </a:moveTo>
                  <a:lnTo>
                    <a:pt x="1381227" y="612353"/>
                  </a:lnTo>
                  <a:lnTo>
                    <a:pt x="1383972" y="615099"/>
                  </a:lnTo>
                  <a:lnTo>
                    <a:pt x="1383972" y="606861"/>
                  </a:lnTo>
                  <a:close/>
                  <a:moveTo>
                    <a:pt x="5755567" y="604115"/>
                  </a:moveTo>
                  <a:lnTo>
                    <a:pt x="5755567" y="609607"/>
                  </a:lnTo>
                  <a:lnTo>
                    <a:pt x="5761059" y="609607"/>
                  </a:lnTo>
                  <a:lnTo>
                    <a:pt x="5763805" y="606861"/>
                  </a:lnTo>
                  <a:lnTo>
                    <a:pt x="5761059" y="606861"/>
                  </a:lnTo>
                  <a:close/>
                  <a:moveTo>
                    <a:pt x="5618268" y="601369"/>
                  </a:moveTo>
                  <a:lnTo>
                    <a:pt x="5612777" y="604115"/>
                  </a:lnTo>
                  <a:lnTo>
                    <a:pt x="5612777" y="609607"/>
                  </a:lnTo>
                  <a:lnTo>
                    <a:pt x="5615523" y="609607"/>
                  </a:lnTo>
                  <a:lnTo>
                    <a:pt x="5618268" y="609607"/>
                  </a:lnTo>
                  <a:lnTo>
                    <a:pt x="5621014" y="609607"/>
                  </a:lnTo>
                  <a:lnTo>
                    <a:pt x="5623760" y="609607"/>
                  </a:lnTo>
                  <a:lnTo>
                    <a:pt x="5623760" y="604115"/>
                  </a:lnTo>
                  <a:close/>
                  <a:moveTo>
                    <a:pt x="5151452" y="601369"/>
                  </a:moveTo>
                  <a:lnTo>
                    <a:pt x="5143214" y="604115"/>
                  </a:lnTo>
                  <a:lnTo>
                    <a:pt x="5143214" y="612353"/>
                  </a:lnTo>
                  <a:lnTo>
                    <a:pt x="5137722" y="612353"/>
                  </a:lnTo>
                  <a:lnTo>
                    <a:pt x="5134976" y="617845"/>
                  </a:lnTo>
                  <a:lnTo>
                    <a:pt x="5145960" y="615099"/>
                  </a:lnTo>
                  <a:lnTo>
                    <a:pt x="5159690" y="615099"/>
                  </a:lnTo>
                  <a:lnTo>
                    <a:pt x="5156944" y="612353"/>
                  </a:lnTo>
                  <a:lnTo>
                    <a:pt x="5159690" y="609607"/>
                  </a:lnTo>
                  <a:lnTo>
                    <a:pt x="5159690" y="604115"/>
                  </a:lnTo>
                  <a:close/>
                  <a:moveTo>
                    <a:pt x="5725362" y="598623"/>
                  </a:moveTo>
                  <a:lnTo>
                    <a:pt x="5725362" y="606861"/>
                  </a:lnTo>
                  <a:lnTo>
                    <a:pt x="5728108" y="606861"/>
                  </a:lnTo>
                  <a:lnTo>
                    <a:pt x="5728108" y="601369"/>
                  </a:lnTo>
                  <a:close/>
                  <a:moveTo>
                    <a:pt x="6395380" y="595877"/>
                  </a:moveTo>
                  <a:lnTo>
                    <a:pt x="6392634" y="598623"/>
                  </a:lnTo>
                  <a:lnTo>
                    <a:pt x="6392634" y="604115"/>
                  </a:lnTo>
                  <a:lnTo>
                    <a:pt x="6398126" y="604115"/>
                  </a:lnTo>
                  <a:lnTo>
                    <a:pt x="6400872" y="601369"/>
                  </a:lnTo>
                  <a:lnTo>
                    <a:pt x="6403618" y="598623"/>
                  </a:lnTo>
                  <a:lnTo>
                    <a:pt x="6400872" y="595877"/>
                  </a:lnTo>
                  <a:lnTo>
                    <a:pt x="6398126" y="595877"/>
                  </a:lnTo>
                  <a:close/>
                  <a:moveTo>
                    <a:pt x="5585317" y="595877"/>
                  </a:moveTo>
                  <a:lnTo>
                    <a:pt x="5579825" y="598623"/>
                  </a:lnTo>
                  <a:lnTo>
                    <a:pt x="5593555" y="598623"/>
                  </a:lnTo>
                  <a:lnTo>
                    <a:pt x="5601793" y="601369"/>
                  </a:lnTo>
                  <a:lnTo>
                    <a:pt x="5604539" y="604115"/>
                  </a:lnTo>
                  <a:lnTo>
                    <a:pt x="5601793" y="598623"/>
                  </a:lnTo>
                  <a:lnTo>
                    <a:pt x="5593555" y="595877"/>
                  </a:lnTo>
                  <a:close/>
                  <a:moveTo>
                    <a:pt x="1540493" y="595877"/>
                  </a:moveTo>
                  <a:lnTo>
                    <a:pt x="1537748" y="598623"/>
                  </a:lnTo>
                  <a:lnTo>
                    <a:pt x="1537748" y="601369"/>
                  </a:lnTo>
                  <a:lnTo>
                    <a:pt x="1540493" y="604115"/>
                  </a:lnTo>
                  <a:lnTo>
                    <a:pt x="1545985" y="604115"/>
                  </a:lnTo>
                  <a:lnTo>
                    <a:pt x="1545985" y="598623"/>
                  </a:lnTo>
                  <a:close/>
                  <a:moveTo>
                    <a:pt x="6422840" y="593131"/>
                  </a:moveTo>
                  <a:lnTo>
                    <a:pt x="6417348" y="598623"/>
                  </a:lnTo>
                  <a:lnTo>
                    <a:pt x="6414602" y="601369"/>
                  </a:lnTo>
                  <a:lnTo>
                    <a:pt x="6414602" y="604115"/>
                  </a:lnTo>
                  <a:lnTo>
                    <a:pt x="6417348" y="604115"/>
                  </a:lnTo>
                  <a:lnTo>
                    <a:pt x="6420094" y="606861"/>
                  </a:lnTo>
                  <a:lnTo>
                    <a:pt x="6420094" y="604115"/>
                  </a:lnTo>
                  <a:lnTo>
                    <a:pt x="6422840" y="601369"/>
                  </a:lnTo>
                  <a:close/>
                  <a:moveTo>
                    <a:pt x="5659458" y="593131"/>
                  </a:moveTo>
                  <a:lnTo>
                    <a:pt x="5659458" y="595877"/>
                  </a:lnTo>
                  <a:lnTo>
                    <a:pt x="5662204" y="598623"/>
                  </a:lnTo>
                  <a:lnTo>
                    <a:pt x="5664950" y="595877"/>
                  </a:lnTo>
                  <a:lnTo>
                    <a:pt x="5664950" y="593131"/>
                  </a:lnTo>
                  <a:lnTo>
                    <a:pt x="5662204" y="593131"/>
                  </a:lnTo>
                  <a:close/>
                  <a:moveTo>
                    <a:pt x="5615523" y="593131"/>
                  </a:moveTo>
                  <a:lnTo>
                    <a:pt x="5615523" y="598623"/>
                  </a:lnTo>
                  <a:lnTo>
                    <a:pt x="5621014" y="598623"/>
                  </a:lnTo>
                  <a:lnTo>
                    <a:pt x="5621014" y="593131"/>
                  </a:lnTo>
                  <a:close/>
                  <a:moveTo>
                    <a:pt x="5338179" y="593131"/>
                  </a:moveTo>
                  <a:lnTo>
                    <a:pt x="5340925" y="598623"/>
                  </a:lnTo>
                  <a:lnTo>
                    <a:pt x="5343671" y="601369"/>
                  </a:lnTo>
                  <a:lnTo>
                    <a:pt x="5346417" y="598623"/>
                  </a:lnTo>
                  <a:lnTo>
                    <a:pt x="5346417" y="595877"/>
                  </a:lnTo>
                  <a:lnTo>
                    <a:pt x="5346417" y="593131"/>
                  </a:lnTo>
                  <a:close/>
                  <a:moveTo>
                    <a:pt x="5975246" y="590385"/>
                  </a:moveTo>
                  <a:lnTo>
                    <a:pt x="5975246" y="593131"/>
                  </a:lnTo>
                  <a:lnTo>
                    <a:pt x="5972500" y="598623"/>
                  </a:lnTo>
                  <a:lnTo>
                    <a:pt x="5975246" y="601369"/>
                  </a:lnTo>
                  <a:lnTo>
                    <a:pt x="5977992" y="604115"/>
                  </a:lnTo>
                  <a:lnTo>
                    <a:pt x="5977992" y="595877"/>
                  </a:lnTo>
                  <a:lnTo>
                    <a:pt x="5977992" y="593131"/>
                  </a:lnTo>
                  <a:close/>
                  <a:moveTo>
                    <a:pt x="5629252" y="590385"/>
                  </a:moveTo>
                  <a:lnTo>
                    <a:pt x="5629252" y="598623"/>
                  </a:lnTo>
                  <a:lnTo>
                    <a:pt x="5631998" y="598623"/>
                  </a:lnTo>
                  <a:lnTo>
                    <a:pt x="5631998" y="593131"/>
                  </a:lnTo>
                  <a:close/>
                  <a:moveTo>
                    <a:pt x="5942294" y="587639"/>
                  </a:moveTo>
                  <a:lnTo>
                    <a:pt x="5939548" y="595877"/>
                  </a:lnTo>
                  <a:lnTo>
                    <a:pt x="5939548" y="604115"/>
                  </a:lnTo>
                  <a:lnTo>
                    <a:pt x="5945040" y="612353"/>
                  </a:lnTo>
                  <a:lnTo>
                    <a:pt x="5947786" y="617845"/>
                  </a:lnTo>
                  <a:lnTo>
                    <a:pt x="5947786" y="609607"/>
                  </a:lnTo>
                  <a:lnTo>
                    <a:pt x="5947786" y="601369"/>
                  </a:lnTo>
                  <a:lnTo>
                    <a:pt x="5947786" y="593131"/>
                  </a:lnTo>
                  <a:lnTo>
                    <a:pt x="5945040" y="590385"/>
                  </a:lnTo>
                  <a:close/>
                  <a:moveTo>
                    <a:pt x="5909342" y="587639"/>
                  </a:moveTo>
                  <a:lnTo>
                    <a:pt x="5909342" y="593131"/>
                  </a:lnTo>
                  <a:lnTo>
                    <a:pt x="5914834" y="593131"/>
                  </a:lnTo>
                  <a:lnTo>
                    <a:pt x="5914834" y="590385"/>
                  </a:lnTo>
                  <a:lnTo>
                    <a:pt x="5912088" y="587639"/>
                  </a:lnTo>
                  <a:close/>
                  <a:moveTo>
                    <a:pt x="1458113" y="584893"/>
                  </a:moveTo>
                  <a:lnTo>
                    <a:pt x="1452622" y="587639"/>
                  </a:lnTo>
                  <a:lnTo>
                    <a:pt x="1449877" y="590385"/>
                  </a:lnTo>
                  <a:lnTo>
                    <a:pt x="1444383" y="593131"/>
                  </a:lnTo>
                  <a:lnTo>
                    <a:pt x="1444383" y="590385"/>
                  </a:lnTo>
                  <a:lnTo>
                    <a:pt x="1438891" y="590385"/>
                  </a:lnTo>
                  <a:lnTo>
                    <a:pt x="1436146" y="593131"/>
                  </a:lnTo>
                  <a:lnTo>
                    <a:pt x="1438891" y="593131"/>
                  </a:lnTo>
                  <a:lnTo>
                    <a:pt x="1441637" y="593131"/>
                  </a:lnTo>
                  <a:lnTo>
                    <a:pt x="1444383" y="593131"/>
                  </a:lnTo>
                  <a:lnTo>
                    <a:pt x="1438891" y="595877"/>
                  </a:lnTo>
                  <a:lnTo>
                    <a:pt x="1438891" y="598623"/>
                  </a:lnTo>
                  <a:lnTo>
                    <a:pt x="1438891" y="601369"/>
                  </a:lnTo>
                  <a:lnTo>
                    <a:pt x="1436146" y="598623"/>
                  </a:lnTo>
                  <a:lnTo>
                    <a:pt x="1436146" y="595877"/>
                  </a:lnTo>
                  <a:lnTo>
                    <a:pt x="1430655" y="595877"/>
                  </a:lnTo>
                  <a:lnTo>
                    <a:pt x="1430655" y="598623"/>
                  </a:lnTo>
                  <a:lnTo>
                    <a:pt x="1430655" y="601369"/>
                  </a:lnTo>
                  <a:lnTo>
                    <a:pt x="1427907" y="598623"/>
                  </a:lnTo>
                  <a:lnTo>
                    <a:pt x="1427907" y="595877"/>
                  </a:lnTo>
                  <a:lnTo>
                    <a:pt x="1422416" y="598623"/>
                  </a:lnTo>
                  <a:lnTo>
                    <a:pt x="1422416" y="601369"/>
                  </a:lnTo>
                  <a:lnTo>
                    <a:pt x="1425162" y="604115"/>
                  </a:lnTo>
                  <a:lnTo>
                    <a:pt x="1433400" y="604115"/>
                  </a:lnTo>
                  <a:lnTo>
                    <a:pt x="1436146" y="604115"/>
                  </a:lnTo>
                  <a:lnTo>
                    <a:pt x="1438891" y="604115"/>
                  </a:lnTo>
                  <a:lnTo>
                    <a:pt x="1438891" y="609607"/>
                  </a:lnTo>
                  <a:lnTo>
                    <a:pt x="1438891" y="615099"/>
                  </a:lnTo>
                  <a:lnTo>
                    <a:pt x="1444383" y="617845"/>
                  </a:lnTo>
                  <a:lnTo>
                    <a:pt x="1449877" y="620591"/>
                  </a:lnTo>
                  <a:lnTo>
                    <a:pt x="1444383" y="620591"/>
                  </a:lnTo>
                  <a:lnTo>
                    <a:pt x="1444383" y="631575"/>
                  </a:lnTo>
                  <a:lnTo>
                    <a:pt x="1455368" y="634321"/>
                  </a:lnTo>
                  <a:lnTo>
                    <a:pt x="1458113" y="642559"/>
                  </a:lnTo>
                  <a:lnTo>
                    <a:pt x="1455368" y="645305"/>
                  </a:lnTo>
                  <a:lnTo>
                    <a:pt x="1455368" y="653542"/>
                  </a:lnTo>
                  <a:lnTo>
                    <a:pt x="1458113" y="653542"/>
                  </a:lnTo>
                  <a:lnTo>
                    <a:pt x="1458113" y="659034"/>
                  </a:lnTo>
                  <a:lnTo>
                    <a:pt x="1458113" y="664526"/>
                  </a:lnTo>
                  <a:lnTo>
                    <a:pt x="1455368" y="672764"/>
                  </a:lnTo>
                  <a:lnTo>
                    <a:pt x="1458113" y="686494"/>
                  </a:lnTo>
                  <a:lnTo>
                    <a:pt x="1471844" y="683748"/>
                  </a:lnTo>
                  <a:lnTo>
                    <a:pt x="1485574" y="683748"/>
                  </a:lnTo>
                  <a:lnTo>
                    <a:pt x="1499304" y="686494"/>
                  </a:lnTo>
                  <a:lnTo>
                    <a:pt x="1510287" y="683748"/>
                  </a:lnTo>
                  <a:lnTo>
                    <a:pt x="1515779" y="686494"/>
                  </a:lnTo>
                  <a:lnTo>
                    <a:pt x="1518526" y="683748"/>
                  </a:lnTo>
                  <a:lnTo>
                    <a:pt x="1518526" y="681002"/>
                  </a:lnTo>
                  <a:lnTo>
                    <a:pt x="1521272" y="675510"/>
                  </a:lnTo>
                  <a:lnTo>
                    <a:pt x="1529509" y="675510"/>
                  </a:lnTo>
                  <a:lnTo>
                    <a:pt x="1535002" y="672764"/>
                  </a:lnTo>
                  <a:lnTo>
                    <a:pt x="1543239" y="667272"/>
                  </a:lnTo>
                  <a:lnTo>
                    <a:pt x="1543239" y="659034"/>
                  </a:lnTo>
                  <a:lnTo>
                    <a:pt x="1545985" y="653542"/>
                  </a:lnTo>
                  <a:lnTo>
                    <a:pt x="1543239" y="650797"/>
                  </a:lnTo>
                  <a:lnTo>
                    <a:pt x="1540493" y="645305"/>
                  </a:lnTo>
                  <a:lnTo>
                    <a:pt x="1535002" y="637067"/>
                  </a:lnTo>
                  <a:lnTo>
                    <a:pt x="1529509" y="631575"/>
                  </a:lnTo>
                  <a:lnTo>
                    <a:pt x="1513033" y="623337"/>
                  </a:lnTo>
                  <a:lnTo>
                    <a:pt x="1515779" y="620591"/>
                  </a:lnTo>
                  <a:lnTo>
                    <a:pt x="1513033" y="620591"/>
                  </a:lnTo>
                  <a:lnTo>
                    <a:pt x="1513033" y="617845"/>
                  </a:lnTo>
                  <a:lnTo>
                    <a:pt x="1510287" y="617845"/>
                  </a:lnTo>
                  <a:lnTo>
                    <a:pt x="1510287" y="620591"/>
                  </a:lnTo>
                  <a:lnTo>
                    <a:pt x="1496557" y="620591"/>
                  </a:lnTo>
                  <a:lnTo>
                    <a:pt x="1485574" y="620591"/>
                  </a:lnTo>
                  <a:lnTo>
                    <a:pt x="1480081" y="617845"/>
                  </a:lnTo>
                  <a:lnTo>
                    <a:pt x="1477335" y="615099"/>
                  </a:lnTo>
                  <a:lnTo>
                    <a:pt x="1474589" y="609607"/>
                  </a:lnTo>
                  <a:lnTo>
                    <a:pt x="1474589" y="604115"/>
                  </a:lnTo>
                  <a:lnTo>
                    <a:pt x="1480081" y="601369"/>
                  </a:lnTo>
                  <a:lnTo>
                    <a:pt x="1482829" y="598623"/>
                  </a:lnTo>
                  <a:lnTo>
                    <a:pt x="1469098" y="593131"/>
                  </a:lnTo>
                  <a:close/>
                  <a:moveTo>
                    <a:pt x="5697902" y="584893"/>
                  </a:moveTo>
                  <a:lnTo>
                    <a:pt x="5697902" y="598623"/>
                  </a:lnTo>
                  <a:lnTo>
                    <a:pt x="5703394" y="593131"/>
                  </a:lnTo>
                  <a:lnTo>
                    <a:pt x="5706140" y="590385"/>
                  </a:lnTo>
                  <a:lnTo>
                    <a:pt x="5706140" y="587639"/>
                  </a:lnTo>
                  <a:lnTo>
                    <a:pt x="5703394" y="590385"/>
                  </a:lnTo>
                  <a:lnTo>
                    <a:pt x="5700648" y="590385"/>
                  </a:lnTo>
                  <a:lnTo>
                    <a:pt x="5700648" y="587639"/>
                  </a:lnTo>
                  <a:close/>
                  <a:moveTo>
                    <a:pt x="1318068" y="582147"/>
                  </a:moveTo>
                  <a:lnTo>
                    <a:pt x="1318068" y="587639"/>
                  </a:lnTo>
                  <a:lnTo>
                    <a:pt x="1318068" y="590385"/>
                  </a:lnTo>
                  <a:lnTo>
                    <a:pt x="1320814" y="593131"/>
                  </a:lnTo>
                  <a:lnTo>
                    <a:pt x="1326308" y="593131"/>
                  </a:lnTo>
                  <a:lnTo>
                    <a:pt x="1326308" y="587639"/>
                  </a:lnTo>
                  <a:lnTo>
                    <a:pt x="1323562" y="582147"/>
                  </a:lnTo>
                  <a:close/>
                  <a:moveTo>
                    <a:pt x="5673188" y="582147"/>
                  </a:moveTo>
                  <a:lnTo>
                    <a:pt x="5673188" y="584893"/>
                  </a:lnTo>
                  <a:lnTo>
                    <a:pt x="5678680" y="584893"/>
                  </a:lnTo>
                  <a:lnTo>
                    <a:pt x="5678680" y="582147"/>
                  </a:lnTo>
                  <a:close/>
                  <a:moveTo>
                    <a:pt x="5516667" y="582147"/>
                  </a:moveTo>
                  <a:lnTo>
                    <a:pt x="5511175" y="584893"/>
                  </a:lnTo>
                  <a:lnTo>
                    <a:pt x="5519413" y="584893"/>
                  </a:lnTo>
                  <a:lnTo>
                    <a:pt x="5519413" y="582147"/>
                  </a:lnTo>
                  <a:close/>
                  <a:moveTo>
                    <a:pt x="5739091" y="579401"/>
                  </a:moveTo>
                  <a:lnTo>
                    <a:pt x="5733600" y="582147"/>
                  </a:lnTo>
                  <a:lnTo>
                    <a:pt x="5725362" y="582147"/>
                  </a:lnTo>
                  <a:lnTo>
                    <a:pt x="5725362" y="584893"/>
                  </a:lnTo>
                  <a:lnTo>
                    <a:pt x="5725362" y="587639"/>
                  </a:lnTo>
                  <a:lnTo>
                    <a:pt x="5728108" y="587639"/>
                  </a:lnTo>
                  <a:lnTo>
                    <a:pt x="5728108" y="590385"/>
                  </a:lnTo>
                  <a:lnTo>
                    <a:pt x="5739091" y="590385"/>
                  </a:lnTo>
                  <a:lnTo>
                    <a:pt x="5741837" y="584893"/>
                  </a:lnTo>
                  <a:lnTo>
                    <a:pt x="5741837" y="582147"/>
                  </a:lnTo>
                  <a:close/>
                  <a:moveTo>
                    <a:pt x="5711632" y="579401"/>
                  </a:moveTo>
                  <a:lnTo>
                    <a:pt x="5708886" y="582147"/>
                  </a:lnTo>
                  <a:lnTo>
                    <a:pt x="5708886" y="584893"/>
                  </a:lnTo>
                  <a:lnTo>
                    <a:pt x="5714378" y="584893"/>
                  </a:lnTo>
                  <a:lnTo>
                    <a:pt x="5717124" y="584893"/>
                  </a:lnTo>
                  <a:lnTo>
                    <a:pt x="5717124" y="582147"/>
                  </a:lnTo>
                  <a:close/>
                  <a:moveTo>
                    <a:pt x="5082803" y="579401"/>
                  </a:moveTo>
                  <a:lnTo>
                    <a:pt x="5080057" y="584893"/>
                  </a:lnTo>
                  <a:lnTo>
                    <a:pt x="5082803" y="587639"/>
                  </a:lnTo>
                  <a:lnTo>
                    <a:pt x="5085549" y="587639"/>
                  </a:lnTo>
                  <a:lnTo>
                    <a:pt x="5085549" y="579401"/>
                  </a:lnTo>
                  <a:close/>
                  <a:moveTo>
                    <a:pt x="1556969" y="576655"/>
                  </a:moveTo>
                  <a:lnTo>
                    <a:pt x="1554223" y="579401"/>
                  </a:lnTo>
                  <a:lnTo>
                    <a:pt x="1554223" y="587639"/>
                  </a:lnTo>
                  <a:lnTo>
                    <a:pt x="1565206" y="587639"/>
                  </a:lnTo>
                  <a:lnTo>
                    <a:pt x="1565206" y="582147"/>
                  </a:lnTo>
                  <a:lnTo>
                    <a:pt x="1565206" y="579401"/>
                  </a:lnTo>
                  <a:close/>
                  <a:moveTo>
                    <a:pt x="1021503" y="576655"/>
                  </a:moveTo>
                  <a:lnTo>
                    <a:pt x="1021503" y="587639"/>
                  </a:lnTo>
                  <a:lnTo>
                    <a:pt x="1026995" y="587639"/>
                  </a:lnTo>
                  <a:lnTo>
                    <a:pt x="1032487" y="582147"/>
                  </a:lnTo>
                  <a:lnTo>
                    <a:pt x="1026995" y="579401"/>
                  </a:lnTo>
                  <a:close/>
                  <a:moveTo>
                    <a:pt x="5211864" y="571163"/>
                  </a:moveTo>
                  <a:lnTo>
                    <a:pt x="5211864" y="576655"/>
                  </a:lnTo>
                  <a:lnTo>
                    <a:pt x="5214610" y="573909"/>
                  </a:lnTo>
                  <a:lnTo>
                    <a:pt x="5214610" y="576655"/>
                  </a:lnTo>
                  <a:lnTo>
                    <a:pt x="5217356" y="576655"/>
                  </a:lnTo>
                  <a:lnTo>
                    <a:pt x="5220102" y="576655"/>
                  </a:lnTo>
                  <a:lnTo>
                    <a:pt x="5220102" y="573909"/>
                  </a:lnTo>
                  <a:lnTo>
                    <a:pt x="5217356" y="573909"/>
                  </a:lnTo>
                  <a:lnTo>
                    <a:pt x="5214610" y="571163"/>
                  </a:lnTo>
                  <a:close/>
                  <a:moveTo>
                    <a:pt x="1106629" y="571163"/>
                  </a:moveTo>
                  <a:lnTo>
                    <a:pt x="1103883" y="576655"/>
                  </a:lnTo>
                  <a:lnTo>
                    <a:pt x="1109376" y="576655"/>
                  </a:lnTo>
                  <a:lnTo>
                    <a:pt x="1114868" y="576655"/>
                  </a:lnTo>
                  <a:lnTo>
                    <a:pt x="1112121" y="571163"/>
                  </a:lnTo>
                  <a:lnTo>
                    <a:pt x="1109376" y="571163"/>
                  </a:lnTo>
                  <a:close/>
                  <a:moveTo>
                    <a:pt x="5612777" y="568417"/>
                  </a:moveTo>
                  <a:lnTo>
                    <a:pt x="5615523" y="573909"/>
                  </a:lnTo>
                  <a:lnTo>
                    <a:pt x="5621014" y="573909"/>
                  </a:lnTo>
                  <a:lnTo>
                    <a:pt x="5621014" y="568417"/>
                  </a:lnTo>
                  <a:close/>
                  <a:moveTo>
                    <a:pt x="5165182" y="568417"/>
                  </a:moveTo>
                  <a:lnTo>
                    <a:pt x="5159690" y="571163"/>
                  </a:lnTo>
                  <a:lnTo>
                    <a:pt x="5156944" y="573909"/>
                  </a:lnTo>
                  <a:lnTo>
                    <a:pt x="5159690" y="579401"/>
                  </a:lnTo>
                  <a:lnTo>
                    <a:pt x="5159690" y="584893"/>
                  </a:lnTo>
                  <a:lnTo>
                    <a:pt x="5167928" y="587639"/>
                  </a:lnTo>
                  <a:lnTo>
                    <a:pt x="5170674" y="593131"/>
                  </a:lnTo>
                  <a:lnTo>
                    <a:pt x="5178912" y="593131"/>
                  </a:lnTo>
                  <a:lnTo>
                    <a:pt x="5184404" y="593131"/>
                  </a:lnTo>
                  <a:lnTo>
                    <a:pt x="5187150" y="593131"/>
                  </a:lnTo>
                  <a:lnTo>
                    <a:pt x="5189896" y="587639"/>
                  </a:lnTo>
                  <a:lnTo>
                    <a:pt x="5187150" y="582147"/>
                  </a:lnTo>
                  <a:lnTo>
                    <a:pt x="5184404" y="579401"/>
                  </a:lnTo>
                  <a:lnTo>
                    <a:pt x="5178912" y="576655"/>
                  </a:lnTo>
                  <a:lnTo>
                    <a:pt x="5176166" y="573909"/>
                  </a:lnTo>
                  <a:lnTo>
                    <a:pt x="5176166" y="568417"/>
                  </a:lnTo>
                  <a:close/>
                  <a:moveTo>
                    <a:pt x="1425162" y="565671"/>
                  </a:moveTo>
                  <a:lnTo>
                    <a:pt x="1425162" y="573909"/>
                  </a:lnTo>
                  <a:lnTo>
                    <a:pt x="1430655" y="573909"/>
                  </a:lnTo>
                  <a:lnTo>
                    <a:pt x="1430655" y="565671"/>
                  </a:lnTo>
                  <a:lnTo>
                    <a:pt x="1427907" y="565671"/>
                  </a:lnTo>
                  <a:close/>
                  <a:moveTo>
                    <a:pt x="1356512" y="562925"/>
                  </a:moveTo>
                  <a:lnTo>
                    <a:pt x="1356512" y="571163"/>
                  </a:lnTo>
                  <a:lnTo>
                    <a:pt x="1362005" y="568417"/>
                  </a:lnTo>
                  <a:lnTo>
                    <a:pt x="1362005" y="562925"/>
                  </a:lnTo>
                  <a:close/>
                  <a:moveTo>
                    <a:pt x="760635" y="562925"/>
                  </a:moveTo>
                  <a:lnTo>
                    <a:pt x="755144" y="565671"/>
                  </a:lnTo>
                  <a:lnTo>
                    <a:pt x="755144" y="571163"/>
                  </a:lnTo>
                  <a:lnTo>
                    <a:pt x="760635" y="571163"/>
                  </a:lnTo>
                  <a:close/>
                  <a:moveTo>
                    <a:pt x="5700648" y="560179"/>
                  </a:moveTo>
                  <a:lnTo>
                    <a:pt x="5700648" y="568417"/>
                  </a:lnTo>
                  <a:lnTo>
                    <a:pt x="5703394" y="571163"/>
                  </a:lnTo>
                  <a:lnTo>
                    <a:pt x="5706140" y="568417"/>
                  </a:lnTo>
                  <a:lnTo>
                    <a:pt x="5706140" y="562925"/>
                  </a:lnTo>
                  <a:lnTo>
                    <a:pt x="5703394" y="562925"/>
                  </a:lnTo>
                  <a:close/>
                  <a:moveTo>
                    <a:pt x="5599047" y="560179"/>
                  </a:moveTo>
                  <a:lnTo>
                    <a:pt x="5599047" y="565671"/>
                  </a:lnTo>
                  <a:lnTo>
                    <a:pt x="5604539" y="565671"/>
                  </a:lnTo>
                  <a:lnTo>
                    <a:pt x="5604539" y="560179"/>
                  </a:lnTo>
                  <a:close/>
                  <a:moveTo>
                    <a:pt x="1460859" y="557433"/>
                  </a:moveTo>
                  <a:lnTo>
                    <a:pt x="1460859" y="562925"/>
                  </a:lnTo>
                  <a:lnTo>
                    <a:pt x="1469098" y="562925"/>
                  </a:lnTo>
                  <a:lnTo>
                    <a:pt x="1466353" y="560179"/>
                  </a:lnTo>
                  <a:close/>
                  <a:moveTo>
                    <a:pt x="727684" y="557433"/>
                  </a:moveTo>
                  <a:lnTo>
                    <a:pt x="724938" y="560179"/>
                  </a:lnTo>
                  <a:lnTo>
                    <a:pt x="733176" y="562925"/>
                  </a:lnTo>
                  <a:lnTo>
                    <a:pt x="735922" y="565671"/>
                  </a:lnTo>
                  <a:lnTo>
                    <a:pt x="733176" y="560179"/>
                  </a:lnTo>
                  <a:lnTo>
                    <a:pt x="730430" y="557433"/>
                  </a:lnTo>
                  <a:close/>
                  <a:moveTo>
                    <a:pt x="5637490" y="551941"/>
                  </a:moveTo>
                  <a:lnTo>
                    <a:pt x="5637490" y="554687"/>
                  </a:lnTo>
                  <a:lnTo>
                    <a:pt x="5640236" y="557433"/>
                  </a:lnTo>
                  <a:lnTo>
                    <a:pt x="5645728" y="554687"/>
                  </a:lnTo>
                  <a:lnTo>
                    <a:pt x="5651220" y="557433"/>
                  </a:lnTo>
                  <a:lnTo>
                    <a:pt x="5651220" y="551941"/>
                  </a:lnTo>
                  <a:lnTo>
                    <a:pt x="5645728" y="551941"/>
                  </a:lnTo>
                  <a:lnTo>
                    <a:pt x="5642982" y="551941"/>
                  </a:lnTo>
                  <a:close/>
                  <a:moveTo>
                    <a:pt x="5115755" y="551941"/>
                  </a:moveTo>
                  <a:lnTo>
                    <a:pt x="5113009" y="557433"/>
                  </a:lnTo>
                  <a:lnTo>
                    <a:pt x="5110263" y="562925"/>
                  </a:lnTo>
                  <a:lnTo>
                    <a:pt x="5107517" y="571163"/>
                  </a:lnTo>
                  <a:lnTo>
                    <a:pt x="5107517" y="579401"/>
                  </a:lnTo>
                  <a:lnTo>
                    <a:pt x="5104771" y="582147"/>
                  </a:lnTo>
                  <a:lnTo>
                    <a:pt x="5102025" y="584893"/>
                  </a:lnTo>
                  <a:lnTo>
                    <a:pt x="5102025" y="590385"/>
                  </a:lnTo>
                  <a:lnTo>
                    <a:pt x="5096533" y="593131"/>
                  </a:lnTo>
                  <a:lnTo>
                    <a:pt x="5102025" y="595877"/>
                  </a:lnTo>
                  <a:lnTo>
                    <a:pt x="5102025" y="604115"/>
                  </a:lnTo>
                  <a:lnTo>
                    <a:pt x="5115755" y="606861"/>
                  </a:lnTo>
                  <a:lnTo>
                    <a:pt x="5123993" y="606861"/>
                  </a:lnTo>
                  <a:lnTo>
                    <a:pt x="5129485" y="604115"/>
                  </a:lnTo>
                  <a:lnTo>
                    <a:pt x="5129485" y="593131"/>
                  </a:lnTo>
                  <a:lnTo>
                    <a:pt x="5129485" y="587639"/>
                  </a:lnTo>
                  <a:lnTo>
                    <a:pt x="5132230" y="587639"/>
                  </a:lnTo>
                  <a:lnTo>
                    <a:pt x="5137722" y="587639"/>
                  </a:lnTo>
                  <a:lnTo>
                    <a:pt x="5143214" y="582147"/>
                  </a:lnTo>
                  <a:lnTo>
                    <a:pt x="5143214" y="576655"/>
                  </a:lnTo>
                  <a:lnTo>
                    <a:pt x="5140468" y="576655"/>
                  </a:lnTo>
                  <a:lnTo>
                    <a:pt x="5137722" y="579401"/>
                  </a:lnTo>
                  <a:lnTo>
                    <a:pt x="5134976" y="579401"/>
                  </a:lnTo>
                  <a:lnTo>
                    <a:pt x="5132230" y="579401"/>
                  </a:lnTo>
                  <a:lnTo>
                    <a:pt x="5126739" y="584893"/>
                  </a:lnTo>
                  <a:lnTo>
                    <a:pt x="5118501" y="584893"/>
                  </a:lnTo>
                  <a:lnTo>
                    <a:pt x="5118501" y="582147"/>
                  </a:lnTo>
                  <a:lnTo>
                    <a:pt x="5115755" y="582147"/>
                  </a:lnTo>
                  <a:lnTo>
                    <a:pt x="5115755" y="579401"/>
                  </a:lnTo>
                  <a:lnTo>
                    <a:pt x="5115755" y="576655"/>
                  </a:lnTo>
                  <a:lnTo>
                    <a:pt x="5118501" y="579401"/>
                  </a:lnTo>
                  <a:lnTo>
                    <a:pt x="5121247" y="579401"/>
                  </a:lnTo>
                  <a:lnTo>
                    <a:pt x="5132230" y="576655"/>
                  </a:lnTo>
                  <a:lnTo>
                    <a:pt x="5137722" y="571163"/>
                  </a:lnTo>
                  <a:lnTo>
                    <a:pt x="5137722" y="562925"/>
                  </a:lnTo>
                  <a:lnTo>
                    <a:pt x="5132230" y="560179"/>
                  </a:lnTo>
                  <a:lnTo>
                    <a:pt x="5132230" y="554687"/>
                  </a:lnTo>
                  <a:lnTo>
                    <a:pt x="5126739" y="554687"/>
                  </a:lnTo>
                  <a:lnTo>
                    <a:pt x="5123993" y="554687"/>
                  </a:lnTo>
                  <a:lnTo>
                    <a:pt x="5121247" y="551941"/>
                  </a:lnTo>
                  <a:close/>
                  <a:moveTo>
                    <a:pt x="1323562" y="549195"/>
                  </a:moveTo>
                  <a:lnTo>
                    <a:pt x="1323562" y="554687"/>
                  </a:lnTo>
                  <a:lnTo>
                    <a:pt x="1329053" y="554687"/>
                  </a:lnTo>
                  <a:lnTo>
                    <a:pt x="1329053" y="549195"/>
                  </a:lnTo>
                  <a:close/>
                  <a:moveTo>
                    <a:pt x="1515779" y="546449"/>
                  </a:moveTo>
                  <a:lnTo>
                    <a:pt x="1510287" y="549195"/>
                  </a:lnTo>
                  <a:lnTo>
                    <a:pt x="1504796" y="549195"/>
                  </a:lnTo>
                  <a:lnTo>
                    <a:pt x="1491065" y="551941"/>
                  </a:lnTo>
                  <a:lnTo>
                    <a:pt x="1491065" y="560179"/>
                  </a:lnTo>
                  <a:lnTo>
                    <a:pt x="1502050" y="557433"/>
                  </a:lnTo>
                  <a:lnTo>
                    <a:pt x="1510287" y="554687"/>
                  </a:lnTo>
                  <a:lnTo>
                    <a:pt x="1513033" y="560179"/>
                  </a:lnTo>
                  <a:lnTo>
                    <a:pt x="1524017" y="560179"/>
                  </a:lnTo>
                  <a:lnTo>
                    <a:pt x="1524017" y="554687"/>
                  </a:lnTo>
                  <a:lnTo>
                    <a:pt x="1526763" y="551941"/>
                  </a:lnTo>
                  <a:lnTo>
                    <a:pt x="1529509" y="549195"/>
                  </a:lnTo>
                  <a:lnTo>
                    <a:pt x="1521272" y="549195"/>
                  </a:lnTo>
                  <a:close/>
                  <a:moveTo>
                    <a:pt x="5678680" y="546449"/>
                  </a:moveTo>
                  <a:lnTo>
                    <a:pt x="5675934" y="549195"/>
                  </a:lnTo>
                  <a:lnTo>
                    <a:pt x="5673188" y="549195"/>
                  </a:lnTo>
                  <a:lnTo>
                    <a:pt x="5673188" y="551941"/>
                  </a:lnTo>
                  <a:lnTo>
                    <a:pt x="5678680" y="554687"/>
                  </a:lnTo>
                  <a:lnTo>
                    <a:pt x="5684172" y="557433"/>
                  </a:lnTo>
                  <a:lnTo>
                    <a:pt x="5681426" y="560179"/>
                  </a:lnTo>
                  <a:lnTo>
                    <a:pt x="5681426" y="562925"/>
                  </a:lnTo>
                  <a:lnTo>
                    <a:pt x="5684172" y="560179"/>
                  </a:lnTo>
                  <a:lnTo>
                    <a:pt x="5684172" y="557433"/>
                  </a:lnTo>
                  <a:lnTo>
                    <a:pt x="5684172" y="554687"/>
                  </a:lnTo>
                  <a:lnTo>
                    <a:pt x="5684172" y="549195"/>
                  </a:lnTo>
                  <a:close/>
                  <a:moveTo>
                    <a:pt x="1298847" y="543703"/>
                  </a:moveTo>
                  <a:lnTo>
                    <a:pt x="1296101" y="546449"/>
                  </a:lnTo>
                  <a:lnTo>
                    <a:pt x="1296101" y="549195"/>
                  </a:lnTo>
                  <a:lnTo>
                    <a:pt x="1298847" y="551941"/>
                  </a:lnTo>
                  <a:lnTo>
                    <a:pt x="1304341" y="551941"/>
                  </a:lnTo>
                  <a:lnTo>
                    <a:pt x="1304341" y="546449"/>
                  </a:lnTo>
                  <a:lnTo>
                    <a:pt x="1301593" y="543703"/>
                  </a:lnTo>
                  <a:close/>
                  <a:moveTo>
                    <a:pt x="1394958" y="540957"/>
                  </a:moveTo>
                  <a:lnTo>
                    <a:pt x="1397703" y="543703"/>
                  </a:lnTo>
                  <a:lnTo>
                    <a:pt x="1394958" y="546449"/>
                  </a:lnTo>
                  <a:lnTo>
                    <a:pt x="1394958" y="549195"/>
                  </a:lnTo>
                  <a:lnTo>
                    <a:pt x="1403194" y="543703"/>
                  </a:lnTo>
                  <a:lnTo>
                    <a:pt x="1403194" y="549195"/>
                  </a:lnTo>
                  <a:lnTo>
                    <a:pt x="1408686" y="549195"/>
                  </a:lnTo>
                  <a:lnTo>
                    <a:pt x="1411434" y="546449"/>
                  </a:lnTo>
                  <a:lnTo>
                    <a:pt x="1414179" y="549195"/>
                  </a:lnTo>
                  <a:lnTo>
                    <a:pt x="1414179" y="540957"/>
                  </a:lnTo>
                  <a:close/>
                  <a:moveTo>
                    <a:pt x="5209118" y="538211"/>
                  </a:moveTo>
                  <a:lnTo>
                    <a:pt x="5200880" y="546449"/>
                  </a:lnTo>
                  <a:lnTo>
                    <a:pt x="5203626" y="549195"/>
                  </a:lnTo>
                  <a:lnTo>
                    <a:pt x="5206372" y="549195"/>
                  </a:lnTo>
                  <a:lnTo>
                    <a:pt x="5214610" y="549195"/>
                  </a:lnTo>
                  <a:lnTo>
                    <a:pt x="5220102" y="540957"/>
                  </a:lnTo>
                  <a:lnTo>
                    <a:pt x="5214610" y="538211"/>
                  </a:lnTo>
                  <a:close/>
                  <a:moveTo>
                    <a:pt x="840269" y="535465"/>
                  </a:moveTo>
                  <a:lnTo>
                    <a:pt x="837523" y="540957"/>
                  </a:lnTo>
                  <a:lnTo>
                    <a:pt x="840269" y="540957"/>
                  </a:lnTo>
                  <a:lnTo>
                    <a:pt x="843015" y="540957"/>
                  </a:lnTo>
                  <a:lnTo>
                    <a:pt x="845761" y="538211"/>
                  </a:lnTo>
                  <a:lnTo>
                    <a:pt x="845761" y="535465"/>
                  </a:lnTo>
                  <a:close/>
                  <a:moveTo>
                    <a:pt x="5733600" y="532719"/>
                  </a:moveTo>
                  <a:lnTo>
                    <a:pt x="5730854" y="535465"/>
                  </a:lnTo>
                  <a:lnTo>
                    <a:pt x="5728108" y="535465"/>
                  </a:lnTo>
                  <a:lnTo>
                    <a:pt x="5722616" y="535465"/>
                  </a:lnTo>
                  <a:lnTo>
                    <a:pt x="5722616" y="540957"/>
                  </a:lnTo>
                  <a:lnTo>
                    <a:pt x="5730854" y="540957"/>
                  </a:lnTo>
                  <a:lnTo>
                    <a:pt x="5739091" y="540957"/>
                  </a:lnTo>
                  <a:lnTo>
                    <a:pt x="5739091" y="532719"/>
                  </a:lnTo>
                  <a:close/>
                  <a:moveTo>
                    <a:pt x="5629252" y="532719"/>
                  </a:moveTo>
                  <a:lnTo>
                    <a:pt x="5626506" y="535465"/>
                  </a:lnTo>
                  <a:lnTo>
                    <a:pt x="5623760" y="538211"/>
                  </a:lnTo>
                  <a:lnTo>
                    <a:pt x="5618268" y="540957"/>
                  </a:lnTo>
                  <a:lnTo>
                    <a:pt x="5618268" y="546449"/>
                  </a:lnTo>
                  <a:lnTo>
                    <a:pt x="5626506" y="549195"/>
                  </a:lnTo>
                  <a:lnTo>
                    <a:pt x="5629252" y="551941"/>
                  </a:lnTo>
                  <a:lnTo>
                    <a:pt x="5631998" y="551941"/>
                  </a:lnTo>
                  <a:lnTo>
                    <a:pt x="5634744" y="549195"/>
                  </a:lnTo>
                  <a:lnTo>
                    <a:pt x="5634744" y="546449"/>
                  </a:lnTo>
                  <a:lnTo>
                    <a:pt x="5637490" y="543703"/>
                  </a:lnTo>
                  <a:lnTo>
                    <a:pt x="5637490" y="538211"/>
                  </a:lnTo>
                  <a:lnTo>
                    <a:pt x="5634744" y="538211"/>
                  </a:lnTo>
                  <a:lnTo>
                    <a:pt x="5631998" y="532719"/>
                  </a:lnTo>
                  <a:close/>
                  <a:moveTo>
                    <a:pt x="5604539" y="532719"/>
                  </a:moveTo>
                  <a:lnTo>
                    <a:pt x="5599047" y="538211"/>
                  </a:lnTo>
                  <a:lnTo>
                    <a:pt x="5593555" y="546449"/>
                  </a:lnTo>
                  <a:lnTo>
                    <a:pt x="5590809" y="546449"/>
                  </a:lnTo>
                  <a:lnTo>
                    <a:pt x="5588063" y="543703"/>
                  </a:lnTo>
                  <a:lnTo>
                    <a:pt x="5588063" y="546449"/>
                  </a:lnTo>
                  <a:lnTo>
                    <a:pt x="5588063" y="549195"/>
                  </a:lnTo>
                  <a:lnTo>
                    <a:pt x="5588063" y="551941"/>
                  </a:lnTo>
                  <a:lnTo>
                    <a:pt x="5593555" y="549195"/>
                  </a:lnTo>
                  <a:lnTo>
                    <a:pt x="5601793" y="549195"/>
                  </a:lnTo>
                  <a:lnTo>
                    <a:pt x="5601793" y="543703"/>
                  </a:lnTo>
                  <a:lnTo>
                    <a:pt x="5601793" y="538211"/>
                  </a:lnTo>
                  <a:close/>
                  <a:moveTo>
                    <a:pt x="604115" y="532719"/>
                  </a:moveTo>
                  <a:lnTo>
                    <a:pt x="601369" y="535465"/>
                  </a:lnTo>
                  <a:lnTo>
                    <a:pt x="604115" y="538211"/>
                  </a:lnTo>
                  <a:lnTo>
                    <a:pt x="606861" y="538211"/>
                  </a:lnTo>
                  <a:lnTo>
                    <a:pt x="609607" y="538211"/>
                  </a:lnTo>
                  <a:lnTo>
                    <a:pt x="609607" y="532719"/>
                  </a:lnTo>
                  <a:close/>
                  <a:moveTo>
                    <a:pt x="919902" y="529974"/>
                  </a:moveTo>
                  <a:lnTo>
                    <a:pt x="917156" y="532719"/>
                  </a:lnTo>
                  <a:lnTo>
                    <a:pt x="919902" y="535465"/>
                  </a:lnTo>
                  <a:lnTo>
                    <a:pt x="925395" y="535465"/>
                  </a:lnTo>
                  <a:lnTo>
                    <a:pt x="925395" y="529974"/>
                  </a:lnTo>
                  <a:close/>
                  <a:moveTo>
                    <a:pt x="1469098" y="527228"/>
                  </a:moveTo>
                  <a:lnTo>
                    <a:pt x="1469098" y="532719"/>
                  </a:lnTo>
                  <a:lnTo>
                    <a:pt x="1469098" y="538211"/>
                  </a:lnTo>
                  <a:lnTo>
                    <a:pt x="1471844" y="535465"/>
                  </a:lnTo>
                  <a:lnTo>
                    <a:pt x="1474589" y="535465"/>
                  </a:lnTo>
                  <a:lnTo>
                    <a:pt x="1477335" y="535465"/>
                  </a:lnTo>
                  <a:lnTo>
                    <a:pt x="1477335" y="527228"/>
                  </a:lnTo>
                  <a:close/>
                  <a:moveTo>
                    <a:pt x="5074565" y="527227"/>
                  </a:moveTo>
                  <a:lnTo>
                    <a:pt x="5074565" y="538211"/>
                  </a:lnTo>
                  <a:lnTo>
                    <a:pt x="5077311" y="540957"/>
                  </a:lnTo>
                  <a:lnTo>
                    <a:pt x="5077311" y="546449"/>
                  </a:lnTo>
                  <a:lnTo>
                    <a:pt x="5069073" y="546449"/>
                  </a:lnTo>
                  <a:lnTo>
                    <a:pt x="5060835" y="546449"/>
                  </a:lnTo>
                  <a:lnTo>
                    <a:pt x="5060835" y="529973"/>
                  </a:lnTo>
                  <a:close/>
                  <a:moveTo>
                    <a:pt x="5832455" y="524481"/>
                  </a:moveTo>
                  <a:lnTo>
                    <a:pt x="5829709" y="527227"/>
                  </a:lnTo>
                  <a:lnTo>
                    <a:pt x="5826963" y="527227"/>
                  </a:lnTo>
                  <a:lnTo>
                    <a:pt x="5821471" y="527227"/>
                  </a:lnTo>
                  <a:lnTo>
                    <a:pt x="5824217" y="532719"/>
                  </a:lnTo>
                  <a:lnTo>
                    <a:pt x="5826963" y="535465"/>
                  </a:lnTo>
                  <a:lnTo>
                    <a:pt x="5826963" y="529973"/>
                  </a:lnTo>
                  <a:lnTo>
                    <a:pt x="5829709" y="529973"/>
                  </a:lnTo>
                  <a:lnTo>
                    <a:pt x="5832455" y="527227"/>
                  </a:lnTo>
                  <a:lnTo>
                    <a:pt x="5835201" y="524481"/>
                  </a:lnTo>
                  <a:close/>
                  <a:moveTo>
                    <a:pt x="1518526" y="521736"/>
                  </a:moveTo>
                  <a:lnTo>
                    <a:pt x="1518526" y="524482"/>
                  </a:lnTo>
                  <a:lnTo>
                    <a:pt x="1524017" y="524482"/>
                  </a:lnTo>
                  <a:lnTo>
                    <a:pt x="1526763" y="527228"/>
                  </a:lnTo>
                  <a:lnTo>
                    <a:pt x="1529509" y="529974"/>
                  </a:lnTo>
                  <a:lnTo>
                    <a:pt x="1535002" y="529974"/>
                  </a:lnTo>
                  <a:lnTo>
                    <a:pt x="1532255" y="524482"/>
                  </a:lnTo>
                  <a:lnTo>
                    <a:pt x="1529509" y="521736"/>
                  </a:lnTo>
                  <a:close/>
                  <a:moveTo>
                    <a:pt x="1510287" y="521736"/>
                  </a:moveTo>
                  <a:lnTo>
                    <a:pt x="1510287" y="527228"/>
                  </a:lnTo>
                  <a:lnTo>
                    <a:pt x="1518526" y="527228"/>
                  </a:lnTo>
                  <a:lnTo>
                    <a:pt x="1515779" y="521736"/>
                  </a:lnTo>
                  <a:close/>
                  <a:moveTo>
                    <a:pt x="1183518" y="518990"/>
                  </a:moveTo>
                  <a:lnTo>
                    <a:pt x="1183518" y="524482"/>
                  </a:lnTo>
                  <a:lnTo>
                    <a:pt x="1189009" y="524482"/>
                  </a:lnTo>
                  <a:lnTo>
                    <a:pt x="1189009" y="521736"/>
                  </a:lnTo>
                  <a:lnTo>
                    <a:pt x="1186263" y="521736"/>
                  </a:lnTo>
                  <a:lnTo>
                    <a:pt x="1186263" y="518990"/>
                  </a:lnTo>
                  <a:close/>
                  <a:moveTo>
                    <a:pt x="5357401" y="518989"/>
                  </a:moveTo>
                  <a:lnTo>
                    <a:pt x="5354655" y="521735"/>
                  </a:lnTo>
                  <a:lnTo>
                    <a:pt x="5354655" y="524481"/>
                  </a:lnTo>
                  <a:lnTo>
                    <a:pt x="5354655" y="527227"/>
                  </a:lnTo>
                  <a:lnTo>
                    <a:pt x="5357401" y="527227"/>
                  </a:lnTo>
                  <a:lnTo>
                    <a:pt x="5357401" y="529973"/>
                  </a:lnTo>
                  <a:lnTo>
                    <a:pt x="5371131" y="529973"/>
                  </a:lnTo>
                  <a:lnTo>
                    <a:pt x="5371131" y="524481"/>
                  </a:lnTo>
                  <a:lnTo>
                    <a:pt x="5371131" y="521735"/>
                  </a:lnTo>
                  <a:lnTo>
                    <a:pt x="5365639" y="518989"/>
                  </a:lnTo>
                  <a:close/>
                  <a:moveTo>
                    <a:pt x="337755" y="516244"/>
                  </a:moveTo>
                  <a:lnTo>
                    <a:pt x="337755" y="521736"/>
                  </a:lnTo>
                  <a:lnTo>
                    <a:pt x="343247" y="524482"/>
                  </a:lnTo>
                  <a:lnTo>
                    <a:pt x="343247" y="516244"/>
                  </a:lnTo>
                  <a:close/>
                  <a:moveTo>
                    <a:pt x="5673188" y="516243"/>
                  </a:moveTo>
                  <a:lnTo>
                    <a:pt x="5664950" y="518989"/>
                  </a:lnTo>
                  <a:lnTo>
                    <a:pt x="5662204" y="518989"/>
                  </a:lnTo>
                  <a:lnTo>
                    <a:pt x="5659458" y="518989"/>
                  </a:lnTo>
                  <a:lnTo>
                    <a:pt x="5659458" y="521735"/>
                  </a:lnTo>
                  <a:lnTo>
                    <a:pt x="5664950" y="521735"/>
                  </a:lnTo>
                  <a:lnTo>
                    <a:pt x="5667696" y="524481"/>
                  </a:lnTo>
                  <a:lnTo>
                    <a:pt x="5667696" y="521735"/>
                  </a:lnTo>
                  <a:lnTo>
                    <a:pt x="5673188" y="521735"/>
                  </a:lnTo>
                  <a:close/>
                  <a:moveTo>
                    <a:pt x="518990" y="513498"/>
                  </a:moveTo>
                  <a:lnTo>
                    <a:pt x="516244" y="516244"/>
                  </a:lnTo>
                  <a:lnTo>
                    <a:pt x="524482" y="516244"/>
                  </a:lnTo>
                  <a:lnTo>
                    <a:pt x="524482" y="513498"/>
                  </a:lnTo>
                  <a:close/>
                  <a:moveTo>
                    <a:pt x="1510287" y="510752"/>
                  </a:moveTo>
                  <a:lnTo>
                    <a:pt x="1510287" y="513498"/>
                  </a:lnTo>
                  <a:lnTo>
                    <a:pt x="1507541" y="513498"/>
                  </a:lnTo>
                  <a:lnTo>
                    <a:pt x="1507541" y="516244"/>
                  </a:lnTo>
                  <a:lnTo>
                    <a:pt x="1510287" y="516244"/>
                  </a:lnTo>
                  <a:lnTo>
                    <a:pt x="1510287" y="518990"/>
                  </a:lnTo>
                  <a:lnTo>
                    <a:pt x="1513033" y="518990"/>
                  </a:lnTo>
                  <a:lnTo>
                    <a:pt x="1513033" y="516244"/>
                  </a:lnTo>
                  <a:lnTo>
                    <a:pt x="1515779" y="516244"/>
                  </a:lnTo>
                  <a:lnTo>
                    <a:pt x="1515779" y="513498"/>
                  </a:lnTo>
                  <a:lnTo>
                    <a:pt x="1513033" y="513498"/>
                  </a:lnTo>
                  <a:lnTo>
                    <a:pt x="1513033" y="510752"/>
                  </a:lnTo>
                  <a:close/>
                  <a:moveTo>
                    <a:pt x="5286005" y="508006"/>
                  </a:moveTo>
                  <a:lnTo>
                    <a:pt x="5288751" y="513497"/>
                  </a:lnTo>
                  <a:lnTo>
                    <a:pt x="5294243" y="513497"/>
                  </a:lnTo>
                  <a:lnTo>
                    <a:pt x="5294243" y="508006"/>
                  </a:lnTo>
                  <a:lnTo>
                    <a:pt x="5288751" y="508006"/>
                  </a:lnTo>
                  <a:close/>
                  <a:moveTo>
                    <a:pt x="1254913" y="508006"/>
                  </a:moveTo>
                  <a:lnTo>
                    <a:pt x="1254913" y="510752"/>
                  </a:lnTo>
                  <a:lnTo>
                    <a:pt x="1252167" y="513498"/>
                  </a:lnTo>
                  <a:lnTo>
                    <a:pt x="1252167" y="516244"/>
                  </a:lnTo>
                  <a:lnTo>
                    <a:pt x="1257659" y="518990"/>
                  </a:lnTo>
                  <a:lnTo>
                    <a:pt x="1263149" y="518990"/>
                  </a:lnTo>
                  <a:lnTo>
                    <a:pt x="1263149" y="513498"/>
                  </a:lnTo>
                  <a:lnTo>
                    <a:pt x="1260404" y="510752"/>
                  </a:lnTo>
                  <a:lnTo>
                    <a:pt x="1257659" y="508006"/>
                  </a:lnTo>
                  <a:close/>
                  <a:moveTo>
                    <a:pt x="5563349" y="505260"/>
                  </a:moveTo>
                  <a:lnTo>
                    <a:pt x="5560603" y="508006"/>
                  </a:lnTo>
                  <a:lnTo>
                    <a:pt x="5566095" y="508006"/>
                  </a:lnTo>
                  <a:lnTo>
                    <a:pt x="5571587" y="508006"/>
                  </a:lnTo>
                  <a:lnTo>
                    <a:pt x="5571587" y="505260"/>
                  </a:lnTo>
                  <a:lnTo>
                    <a:pt x="5566095" y="505260"/>
                  </a:lnTo>
                  <a:close/>
                  <a:moveTo>
                    <a:pt x="1389464" y="505260"/>
                  </a:moveTo>
                  <a:lnTo>
                    <a:pt x="1389464" y="513498"/>
                  </a:lnTo>
                  <a:lnTo>
                    <a:pt x="1392210" y="518990"/>
                  </a:lnTo>
                  <a:lnTo>
                    <a:pt x="1386718" y="518990"/>
                  </a:lnTo>
                  <a:lnTo>
                    <a:pt x="1386718" y="524482"/>
                  </a:lnTo>
                  <a:lnTo>
                    <a:pt x="1394958" y="524482"/>
                  </a:lnTo>
                  <a:lnTo>
                    <a:pt x="1397703" y="518990"/>
                  </a:lnTo>
                  <a:lnTo>
                    <a:pt x="1397703" y="513498"/>
                  </a:lnTo>
                  <a:lnTo>
                    <a:pt x="1394958" y="508006"/>
                  </a:lnTo>
                  <a:close/>
                  <a:moveTo>
                    <a:pt x="1452622" y="499768"/>
                  </a:moveTo>
                  <a:lnTo>
                    <a:pt x="1452622" y="508006"/>
                  </a:lnTo>
                  <a:lnTo>
                    <a:pt x="1455368" y="505260"/>
                  </a:lnTo>
                  <a:lnTo>
                    <a:pt x="1458113" y="505260"/>
                  </a:lnTo>
                  <a:lnTo>
                    <a:pt x="1455368" y="499768"/>
                  </a:lnTo>
                  <a:close/>
                  <a:moveTo>
                    <a:pt x="5634744" y="499768"/>
                  </a:moveTo>
                  <a:lnTo>
                    <a:pt x="5637490" y="502514"/>
                  </a:lnTo>
                  <a:lnTo>
                    <a:pt x="5642982" y="505260"/>
                  </a:lnTo>
                  <a:lnTo>
                    <a:pt x="5642982" y="499768"/>
                  </a:lnTo>
                  <a:close/>
                  <a:moveTo>
                    <a:pt x="5574333" y="499768"/>
                  </a:moveTo>
                  <a:lnTo>
                    <a:pt x="5574333" y="505260"/>
                  </a:lnTo>
                  <a:lnTo>
                    <a:pt x="5579825" y="510752"/>
                  </a:lnTo>
                  <a:lnTo>
                    <a:pt x="5579825" y="508006"/>
                  </a:lnTo>
                  <a:lnTo>
                    <a:pt x="5579825" y="505260"/>
                  </a:lnTo>
                  <a:lnTo>
                    <a:pt x="5577079" y="502514"/>
                  </a:lnTo>
                  <a:lnTo>
                    <a:pt x="5577079" y="499768"/>
                  </a:lnTo>
                  <a:close/>
                  <a:moveTo>
                    <a:pt x="5316211" y="499768"/>
                  </a:moveTo>
                  <a:lnTo>
                    <a:pt x="5316211" y="505260"/>
                  </a:lnTo>
                  <a:lnTo>
                    <a:pt x="5321703" y="508006"/>
                  </a:lnTo>
                  <a:lnTo>
                    <a:pt x="5321703" y="499768"/>
                  </a:lnTo>
                  <a:close/>
                  <a:moveTo>
                    <a:pt x="1433400" y="497022"/>
                  </a:moveTo>
                  <a:lnTo>
                    <a:pt x="1433400" y="502514"/>
                  </a:lnTo>
                  <a:lnTo>
                    <a:pt x="1441637" y="502514"/>
                  </a:lnTo>
                  <a:lnTo>
                    <a:pt x="1441637" y="497022"/>
                  </a:lnTo>
                  <a:close/>
                  <a:moveTo>
                    <a:pt x="5815979" y="497022"/>
                  </a:moveTo>
                  <a:lnTo>
                    <a:pt x="5815979" y="499768"/>
                  </a:lnTo>
                  <a:lnTo>
                    <a:pt x="5821471" y="499768"/>
                  </a:lnTo>
                  <a:lnTo>
                    <a:pt x="5821471" y="497022"/>
                  </a:lnTo>
                  <a:close/>
                  <a:moveTo>
                    <a:pt x="1340038" y="491530"/>
                  </a:moveTo>
                  <a:lnTo>
                    <a:pt x="1340038" y="499768"/>
                  </a:lnTo>
                  <a:lnTo>
                    <a:pt x="1342784" y="505260"/>
                  </a:lnTo>
                  <a:lnTo>
                    <a:pt x="1348275" y="508006"/>
                  </a:lnTo>
                  <a:lnTo>
                    <a:pt x="1353766" y="508006"/>
                  </a:lnTo>
                  <a:lnTo>
                    <a:pt x="1356512" y="502514"/>
                  </a:lnTo>
                  <a:lnTo>
                    <a:pt x="1359260" y="499768"/>
                  </a:lnTo>
                  <a:lnTo>
                    <a:pt x="1359260" y="505260"/>
                  </a:lnTo>
                  <a:lnTo>
                    <a:pt x="1362005" y="502514"/>
                  </a:lnTo>
                  <a:lnTo>
                    <a:pt x="1364751" y="502514"/>
                  </a:lnTo>
                  <a:lnTo>
                    <a:pt x="1367496" y="502514"/>
                  </a:lnTo>
                  <a:lnTo>
                    <a:pt x="1367496" y="497022"/>
                  </a:lnTo>
                  <a:lnTo>
                    <a:pt x="1356512" y="497022"/>
                  </a:lnTo>
                  <a:lnTo>
                    <a:pt x="1351020" y="491530"/>
                  </a:lnTo>
                  <a:lnTo>
                    <a:pt x="1345529" y="491530"/>
                  </a:lnTo>
                  <a:close/>
                  <a:moveTo>
                    <a:pt x="5829709" y="488784"/>
                  </a:moveTo>
                  <a:lnTo>
                    <a:pt x="5832455" y="494276"/>
                  </a:lnTo>
                  <a:lnTo>
                    <a:pt x="5835201" y="497022"/>
                  </a:lnTo>
                  <a:lnTo>
                    <a:pt x="5835201" y="488784"/>
                  </a:lnTo>
                  <a:close/>
                  <a:moveTo>
                    <a:pt x="5568841" y="488784"/>
                  </a:moveTo>
                  <a:lnTo>
                    <a:pt x="5568841" y="491530"/>
                  </a:lnTo>
                  <a:lnTo>
                    <a:pt x="5566095" y="491530"/>
                  </a:lnTo>
                  <a:lnTo>
                    <a:pt x="5566095" y="494276"/>
                  </a:lnTo>
                  <a:lnTo>
                    <a:pt x="5568841" y="494276"/>
                  </a:lnTo>
                  <a:lnTo>
                    <a:pt x="5568841" y="497022"/>
                  </a:lnTo>
                  <a:lnTo>
                    <a:pt x="5571587" y="497022"/>
                  </a:lnTo>
                  <a:lnTo>
                    <a:pt x="5571587" y="494276"/>
                  </a:lnTo>
                  <a:lnTo>
                    <a:pt x="5574333" y="494276"/>
                  </a:lnTo>
                  <a:lnTo>
                    <a:pt x="5574333" y="491530"/>
                  </a:lnTo>
                  <a:lnTo>
                    <a:pt x="5571587" y="491530"/>
                  </a:lnTo>
                  <a:lnTo>
                    <a:pt x="5571587" y="488784"/>
                  </a:lnTo>
                  <a:close/>
                  <a:moveTo>
                    <a:pt x="1485574" y="486038"/>
                  </a:moveTo>
                  <a:lnTo>
                    <a:pt x="1485574" y="488784"/>
                  </a:lnTo>
                  <a:lnTo>
                    <a:pt x="1488320" y="491530"/>
                  </a:lnTo>
                  <a:lnTo>
                    <a:pt x="1496557" y="491530"/>
                  </a:lnTo>
                  <a:lnTo>
                    <a:pt x="1496557" y="486038"/>
                  </a:lnTo>
                  <a:close/>
                  <a:moveTo>
                    <a:pt x="1274134" y="486038"/>
                  </a:moveTo>
                  <a:lnTo>
                    <a:pt x="1274134" y="488784"/>
                  </a:lnTo>
                  <a:lnTo>
                    <a:pt x="1279625" y="491530"/>
                  </a:lnTo>
                  <a:lnTo>
                    <a:pt x="1282371" y="488784"/>
                  </a:lnTo>
                  <a:lnTo>
                    <a:pt x="1282371" y="486038"/>
                  </a:lnTo>
                  <a:lnTo>
                    <a:pt x="1276880" y="486038"/>
                  </a:lnTo>
                  <a:close/>
                  <a:moveTo>
                    <a:pt x="5774789" y="486038"/>
                  </a:moveTo>
                  <a:lnTo>
                    <a:pt x="5774789" y="488784"/>
                  </a:lnTo>
                  <a:lnTo>
                    <a:pt x="5772043" y="491530"/>
                  </a:lnTo>
                  <a:lnTo>
                    <a:pt x="5772043" y="494276"/>
                  </a:lnTo>
                  <a:lnTo>
                    <a:pt x="5777535" y="491530"/>
                  </a:lnTo>
                  <a:lnTo>
                    <a:pt x="5780281" y="488784"/>
                  </a:lnTo>
                  <a:lnTo>
                    <a:pt x="5777535" y="488784"/>
                  </a:lnTo>
                  <a:lnTo>
                    <a:pt x="5777535" y="486038"/>
                  </a:lnTo>
                  <a:close/>
                  <a:moveTo>
                    <a:pt x="5582571" y="486038"/>
                  </a:moveTo>
                  <a:lnTo>
                    <a:pt x="5582571" y="499768"/>
                  </a:lnTo>
                  <a:lnTo>
                    <a:pt x="5585317" y="499768"/>
                  </a:lnTo>
                  <a:lnTo>
                    <a:pt x="5585317" y="497022"/>
                  </a:lnTo>
                  <a:lnTo>
                    <a:pt x="5588063" y="497022"/>
                  </a:lnTo>
                  <a:lnTo>
                    <a:pt x="5585317" y="494276"/>
                  </a:lnTo>
                  <a:lnTo>
                    <a:pt x="5588063" y="486038"/>
                  </a:lnTo>
                  <a:close/>
                  <a:moveTo>
                    <a:pt x="1554223" y="480546"/>
                  </a:moveTo>
                  <a:lnTo>
                    <a:pt x="1545985" y="483292"/>
                  </a:lnTo>
                  <a:lnTo>
                    <a:pt x="1545985" y="488784"/>
                  </a:lnTo>
                  <a:lnTo>
                    <a:pt x="1551477" y="486038"/>
                  </a:lnTo>
                  <a:close/>
                  <a:moveTo>
                    <a:pt x="1515779" y="480546"/>
                  </a:moveTo>
                  <a:lnTo>
                    <a:pt x="1515779" y="486038"/>
                  </a:lnTo>
                  <a:lnTo>
                    <a:pt x="1515779" y="491530"/>
                  </a:lnTo>
                  <a:lnTo>
                    <a:pt x="1518526" y="494276"/>
                  </a:lnTo>
                  <a:lnTo>
                    <a:pt x="1515779" y="497022"/>
                  </a:lnTo>
                  <a:lnTo>
                    <a:pt x="1518526" y="499768"/>
                  </a:lnTo>
                  <a:lnTo>
                    <a:pt x="1521272" y="499768"/>
                  </a:lnTo>
                  <a:lnTo>
                    <a:pt x="1529509" y="497022"/>
                  </a:lnTo>
                  <a:lnTo>
                    <a:pt x="1529509" y="502514"/>
                  </a:lnTo>
                  <a:lnTo>
                    <a:pt x="1532255" y="505260"/>
                  </a:lnTo>
                  <a:lnTo>
                    <a:pt x="1535002" y="508006"/>
                  </a:lnTo>
                  <a:lnTo>
                    <a:pt x="1532255" y="510752"/>
                  </a:lnTo>
                  <a:lnTo>
                    <a:pt x="1535002" y="510752"/>
                  </a:lnTo>
                  <a:lnTo>
                    <a:pt x="1535002" y="513498"/>
                  </a:lnTo>
                  <a:lnTo>
                    <a:pt x="1535002" y="516244"/>
                  </a:lnTo>
                  <a:lnTo>
                    <a:pt x="1540493" y="516244"/>
                  </a:lnTo>
                  <a:lnTo>
                    <a:pt x="1543239" y="518990"/>
                  </a:lnTo>
                  <a:lnTo>
                    <a:pt x="1554223" y="524482"/>
                  </a:lnTo>
                  <a:lnTo>
                    <a:pt x="1551477" y="518990"/>
                  </a:lnTo>
                  <a:lnTo>
                    <a:pt x="1545985" y="516244"/>
                  </a:lnTo>
                  <a:lnTo>
                    <a:pt x="1543239" y="510752"/>
                  </a:lnTo>
                  <a:lnTo>
                    <a:pt x="1540493" y="505260"/>
                  </a:lnTo>
                  <a:lnTo>
                    <a:pt x="1543239" y="505260"/>
                  </a:lnTo>
                  <a:lnTo>
                    <a:pt x="1543239" y="499768"/>
                  </a:lnTo>
                  <a:lnTo>
                    <a:pt x="1540493" y="494276"/>
                  </a:lnTo>
                  <a:lnTo>
                    <a:pt x="1526763" y="494276"/>
                  </a:lnTo>
                  <a:lnTo>
                    <a:pt x="1526763" y="488784"/>
                  </a:lnTo>
                  <a:lnTo>
                    <a:pt x="1524017" y="480546"/>
                  </a:lnTo>
                  <a:close/>
                  <a:moveTo>
                    <a:pt x="1408686" y="477800"/>
                  </a:moveTo>
                  <a:lnTo>
                    <a:pt x="1403194" y="480546"/>
                  </a:lnTo>
                  <a:lnTo>
                    <a:pt x="1400448" y="483292"/>
                  </a:lnTo>
                  <a:lnTo>
                    <a:pt x="1403194" y="486038"/>
                  </a:lnTo>
                  <a:lnTo>
                    <a:pt x="1408686" y="486038"/>
                  </a:lnTo>
                  <a:close/>
                  <a:moveTo>
                    <a:pt x="422880" y="477800"/>
                  </a:moveTo>
                  <a:lnTo>
                    <a:pt x="395421" y="483292"/>
                  </a:lnTo>
                  <a:lnTo>
                    <a:pt x="381691" y="486038"/>
                  </a:lnTo>
                  <a:lnTo>
                    <a:pt x="365215" y="486038"/>
                  </a:lnTo>
                  <a:lnTo>
                    <a:pt x="370707" y="491530"/>
                  </a:lnTo>
                  <a:lnTo>
                    <a:pt x="376199" y="494276"/>
                  </a:lnTo>
                  <a:lnTo>
                    <a:pt x="387183" y="494276"/>
                  </a:lnTo>
                  <a:lnTo>
                    <a:pt x="395421" y="491530"/>
                  </a:lnTo>
                  <a:lnTo>
                    <a:pt x="411897" y="486038"/>
                  </a:lnTo>
                  <a:lnTo>
                    <a:pt x="420134" y="483292"/>
                  </a:lnTo>
                  <a:close/>
                  <a:moveTo>
                    <a:pt x="5697902" y="475054"/>
                  </a:moveTo>
                  <a:lnTo>
                    <a:pt x="5697902" y="483292"/>
                  </a:lnTo>
                  <a:lnTo>
                    <a:pt x="5703394" y="486038"/>
                  </a:lnTo>
                  <a:lnTo>
                    <a:pt x="5706140" y="483292"/>
                  </a:lnTo>
                  <a:lnTo>
                    <a:pt x="5706140" y="480546"/>
                  </a:lnTo>
                  <a:lnTo>
                    <a:pt x="5703394" y="480546"/>
                  </a:lnTo>
                  <a:lnTo>
                    <a:pt x="5700648" y="477800"/>
                  </a:lnTo>
                  <a:lnTo>
                    <a:pt x="5700648" y="475054"/>
                  </a:lnTo>
                  <a:close/>
                  <a:moveTo>
                    <a:pt x="1386718" y="475054"/>
                  </a:moveTo>
                  <a:lnTo>
                    <a:pt x="1386718" y="477800"/>
                  </a:lnTo>
                  <a:lnTo>
                    <a:pt x="1381227" y="477800"/>
                  </a:lnTo>
                  <a:lnTo>
                    <a:pt x="1381227" y="480546"/>
                  </a:lnTo>
                  <a:lnTo>
                    <a:pt x="1392210" y="480546"/>
                  </a:lnTo>
                  <a:lnTo>
                    <a:pt x="1394958" y="475054"/>
                  </a:lnTo>
                  <a:lnTo>
                    <a:pt x="1389464" y="475054"/>
                  </a:lnTo>
                  <a:close/>
                  <a:moveTo>
                    <a:pt x="475054" y="475054"/>
                  </a:moveTo>
                  <a:lnTo>
                    <a:pt x="461324" y="477800"/>
                  </a:lnTo>
                  <a:lnTo>
                    <a:pt x="458578" y="480546"/>
                  </a:lnTo>
                  <a:lnTo>
                    <a:pt x="458578" y="486038"/>
                  </a:lnTo>
                  <a:lnTo>
                    <a:pt x="469562" y="483292"/>
                  </a:lnTo>
                  <a:lnTo>
                    <a:pt x="477800" y="483292"/>
                  </a:lnTo>
                  <a:lnTo>
                    <a:pt x="486038" y="480546"/>
                  </a:lnTo>
                  <a:lnTo>
                    <a:pt x="497022" y="480546"/>
                  </a:lnTo>
                  <a:lnTo>
                    <a:pt x="499768" y="483292"/>
                  </a:lnTo>
                  <a:lnTo>
                    <a:pt x="499768" y="486038"/>
                  </a:lnTo>
                  <a:lnTo>
                    <a:pt x="505260" y="483292"/>
                  </a:lnTo>
                  <a:lnTo>
                    <a:pt x="505260" y="480546"/>
                  </a:lnTo>
                  <a:lnTo>
                    <a:pt x="497022" y="480546"/>
                  </a:lnTo>
                  <a:lnTo>
                    <a:pt x="488784" y="477800"/>
                  </a:lnTo>
                  <a:close/>
                  <a:moveTo>
                    <a:pt x="5590809" y="472308"/>
                  </a:moveTo>
                  <a:lnTo>
                    <a:pt x="5588063" y="477800"/>
                  </a:lnTo>
                  <a:lnTo>
                    <a:pt x="5599047" y="477800"/>
                  </a:lnTo>
                  <a:lnTo>
                    <a:pt x="5599047" y="472308"/>
                  </a:lnTo>
                  <a:close/>
                  <a:moveTo>
                    <a:pt x="1526763" y="469562"/>
                  </a:moveTo>
                  <a:lnTo>
                    <a:pt x="1526763" y="472308"/>
                  </a:lnTo>
                  <a:lnTo>
                    <a:pt x="1524017" y="477800"/>
                  </a:lnTo>
                  <a:lnTo>
                    <a:pt x="1532255" y="477800"/>
                  </a:lnTo>
                  <a:lnTo>
                    <a:pt x="1532255" y="472308"/>
                  </a:lnTo>
                  <a:close/>
                  <a:moveTo>
                    <a:pt x="1496557" y="466816"/>
                  </a:moveTo>
                  <a:lnTo>
                    <a:pt x="1496557" y="477800"/>
                  </a:lnTo>
                  <a:lnTo>
                    <a:pt x="1504796" y="475054"/>
                  </a:lnTo>
                  <a:lnTo>
                    <a:pt x="1510287" y="472308"/>
                  </a:lnTo>
                  <a:lnTo>
                    <a:pt x="1510287" y="469562"/>
                  </a:lnTo>
                  <a:lnTo>
                    <a:pt x="1504796" y="466816"/>
                  </a:lnTo>
                  <a:close/>
                  <a:moveTo>
                    <a:pt x="5651220" y="466816"/>
                  </a:moveTo>
                  <a:lnTo>
                    <a:pt x="5653966" y="472308"/>
                  </a:lnTo>
                  <a:lnTo>
                    <a:pt x="5653966" y="475054"/>
                  </a:lnTo>
                  <a:lnTo>
                    <a:pt x="5659458" y="475054"/>
                  </a:lnTo>
                  <a:lnTo>
                    <a:pt x="5656712" y="466816"/>
                  </a:lnTo>
                  <a:close/>
                  <a:moveTo>
                    <a:pt x="1364751" y="464070"/>
                  </a:moveTo>
                  <a:lnTo>
                    <a:pt x="1362005" y="472308"/>
                  </a:lnTo>
                  <a:lnTo>
                    <a:pt x="1364751" y="480546"/>
                  </a:lnTo>
                  <a:lnTo>
                    <a:pt x="1370242" y="480546"/>
                  </a:lnTo>
                  <a:lnTo>
                    <a:pt x="1370242" y="475054"/>
                  </a:lnTo>
                  <a:lnTo>
                    <a:pt x="1372988" y="472308"/>
                  </a:lnTo>
                  <a:lnTo>
                    <a:pt x="1375736" y="464070"/>
                  </a:lnTo>
                  <a:lnTo>
                    <a:pt x="1370242" y="464070"/>
                  </a:lnTo>
                  <a:close/>
                  <a:moveTo>
                    <a:pt x="5741837" y="461324"/>
                  </a:moveTo>
                  <a:lnTo>
                    <a:pt x="5741837" y="466816"/>
                  </a:lnTo>
                  <a:lnTo>
                    <a:pt x="5744583" y="464070"/>
                  </a:lnTo>
                  <a:lnTo>
                    <a:pt x="5747329" y="461324"/>
                  </a:lnTo>
                  <a:close/>
                  <a:moveTo>
                    <a:pt x="1367496" y="453086"/>
                  </a:moveTo>
                  <a:lnTo>
                    <a:pt x="1367496" y="455832"/>
                  </a:lnTo>
                  <a:lnTo>
                    <a:pt x="1370242" y="455832"/>
                  </a:lnTo>
                  <a:lnTo>
                    <a:pt x="1372988" y="458578"/>
                  </a:lnTo>
                  <a:lnTo>
                    <a:pt x="1375736" y="461324"/>
                  </a:lnTo>
                  <a:lnTo>
                    <a:pt x="1375736" y="455832"/>
                  </a:lnTo>
                  <a:lnTo>
                    <a:pt x="1372988" y="455832"/>
                  </a:lnTo>
                  <a:lnTo>
                    <a:pt x="1372988" y="453086"/>
                  </a:lnTo>
                  <a:close/>
                  <a:moveTo>
                    <a:pt x="1521272" y="450340"/>
                  </a:moveTo>
                  <a:lnTo>
                    <a:pt x="1515779" y="453086"/>
                  </a:lnTo>
                  <a:lnTo>
                    <a:pt x="1513033" y="455832"/>
                  </a:lnTo>
                  <a:lnTo>
                    <a:pt x="1518526" y="458578"/>
                  </a:lnTo>
                  <a:lnTo>
                    <a:pt x="1526763" y="461324"/>
                  </a:lnTo>
                  <a:lnTo>
                    <a:pt x="1524017" y="461324"/>
                  </a:lnTo>
                  <a:lnTo>
                    <a:pt x="1524017" y="464070"/>
                  </a:lnTo>
                  <a:lnTo>
                    <a:pt x="1529509" y="464070"/>
                  </a:lnTo>
                  <a:lnTo>
                    <a:pt x="1526763" y="461324"/>
                  </a:lnTo>
                  <a:lnTo>
                    <a:pt x="1529509" y="455832"/>
                  </a:lnTo>
                  <a:lnTo>
                    <a:pt x="1529509" y="453086"/>
                  </a:lnTo>
                  <a:lnTo>
                    <a:pt x="1524017" y="450340"/>
                  </a:lnTo>
                  <a:close/>
                  <a:moveTo>
                    <a:pt x="1416924" y="450340"/>
                  </a:moveTo>
                  <a:lnTo>
                    <a:pt x="1414179" y="453086"/>
                  </a:lnTo>
                  <a:lnTo>
                    <a:pt x="1419670" y="455832"/>
                  </a:lnTo>
                  <a:lnTo>
                    <a:pt x="1425162" y="455832"/>
                  </a:lnTo>
                  <a:lnTo>
                    <a:pt x="1425162" y="450340"/>
                  </a:lnTo>
                  <a:close/>
                  <a:moveTo>
                    <a:pt x="1469098" y="447594"/>
                  </a:moveTo>
                  <a:lnTo>
                    <a:pt x="1469098" y="450340"/>
                  </a:lnTo>
                  <a:lnTo>
                    <a:pt x="1466353" y="450340"/>
                  </a:lnTo>
                  <a:lnTo>
                    <a:pt x="1469098" y="453086"/>
                  </a:lnTo>
                  <a:lnTo>
                    <a:pt x="1469098" y="455832"/>
                  </a:lnTo>
                  <a:lnTo>
                    <a:pt x="1466353" y="455832"/>
                  </a:lnTo>
                  <a:lnTo>
                    <a:pt x="1463606" y="455832"/>
                  </a:lnTo>
                  <a:lnTo>
                    <a:pt x="1463606" y="461324"/>
                  </a:lnTo>
                  <a:lnTo>
                    <a:pt x="1466353" y="461324"/>
                  </a:lnTo>
                  <a:lnTo>
                    <a:pt x="1469098" y="461324"/>
                  </a:lnTo>
                  <a:lnTo>
                    <a:pt x="1469098" y="464070"/>
                  </a:lnTo>
                  <a:lnTo>
                    <a:pt x="1471844" y="464070"/>
                  </a:lnTo>
                  <a:lnTo>
                    <a:pt x="1471844" y="458578"/>
                  </a:lnTo>
                  <a:lnTo>
                    <a:pt x="1469098" y="453086"/>
                  </a:lnTo>
                  <a:lnTo>
                    <a:pt x="1474589" y="453086"/>
                  </a:lnTo>
                  <a:lnTo>
                    <a:pt x="1474589" y="450340"/>
                  </a:lnTo>
                  <a:close/>
                  <a:moveTo>
                    <a:pt x="1301593" y="444848"/>
                  </a:moveTo>
                  <a:lnTo>
                    <a:pt x="1301593" y="447594"/>
                  </a:lnTo>
                  <a:lnTo>
                    <a:pt x="1298847" y="447594"/>
                  </a:lnTo>
                  <a:lnTo>
                    <a:pt x="1290611" y="447594"/>
                  </a:lnTo>
                  <a:lnTo>
                    <a:pt x="1293356" y="453086"/>
                  </a:lnTo>
                  <a:lnTo>
                    <a:pt x="1296101" y="453086"/>
                  </a:lnTo>
                  <a:lnTo>
                    <a:pt x="1298847" y="453086"/>
                  </a:lnTo>
                  <a:lnTo>
                    <a:pt x="1298847" y="450340"/>
                  </a:lnTo>
                  <a:lnTo>
                    <a:pt x="1301593" y="453086"/>
                  </a:lnTo>
                  <a:lnTo>
                    <a:pt x="1304341" y="453086"/>
                  </a:lnTo>
                  <a:lnTo>
                    <a:pt x="1307086" y="453086"/>
                  </a:lnTo>
                  <a:lnTo>
                    <a:pt x="1309832" y="450340"/>
                  </a:lnTo>
                  <a:lnTo>
                    <a:pt x="1309832" y="444848"/>
                  </a:lnTo>
                  <a:close/>
                  <a:moveTo>
                    <a:pt x="1449877" y="442102"/>
                  </a:moveTo>
                  <a:lnTo>
                    <a:pt x="1444383" y="444848"/>
                  </a:lnTo>
                  <a:lnTo>
                    <a:pt x="1444383" y="450340"/>
                  </a:lnTo>
                  <a:lnTo>
                    <a:pt x="1444383" y="455832"/>
                  </a:lnTo>
                  <a:lnTo>
                    <a:pt x="1447130" y="461324"/>
                  </a:lnTo>
                  <a:lnTo>
                    <a:pt x="1436146" y="461324"/>
                  </a:lnTo>
                  <a:lnTo>
                    <a:pt x="1436146" y="464070"/>
                  </a:lnTo>
                  <a:lnTo>
                    <a:pt x="1438891" y="469562"/>
                  </a:lnTo>
                  <a:lnTo>
                    <a:pt x="1441637" y="472308"/>
                  </a:lnTo>
                  <a:lnTo>
                    <a:pt x="1441637" y="480546"/>
                  </a:lnTo>
                  <a:lnTo>
                    <a:pt x="1447130" y="486038"/>
                  </a:lnTo>
                  <a:lnTo>
                    <a:pt x="1452622" y="486038"/>
                  </a:lnTo>
                  <a:lnTo>
                    <a:pt x="1455368" y="491530"/>
                  </a:lnTo>
                  <a:lnTo>
                    <a:pt x="1463606" y="486038"/>
                  </a:lnTo>
                  <a:lnTo>
                    <a:pt x="1469098" y="477800"/>
                  </a:lnTo>
                  <a:lnTo>
                    <a:pt x="1463606" y="477800"/>
                  </a:lnTo>
                  <a:lnTo>
                    <a:pt x="1463606" y="475054"/>
                  </a:lnTo>
                  <a:lnTo>
                    <a:pt x="1460859" y="469562"/>
                  </a:lnTo>
                  <a:lnTo>
                    <a:pt x="1452622" y="469562"/>
                  </a:lnTo>
                  <a:lnTo>
                    <a:pt x="1447130" y="469562"/>
                  </a:lnTo>
                  <a:lnTo>
                    <a:pt x="1447130" y="464070"/>
                  </a:lnTo>
                  <a:lnTo>
                    <a:pt x="1449877" y="461324"/>
                  </a:lnTo>
                  <a:lnTo>
                    <a:pt x="1458113" y="458578"/>
                  </a:lnTo>
                  <a:lnTo>
                    <a:pt x="1455368" y="447594"/>
                  </a:lnTo>
                  <a:close/>
                  <a:moveTo>
                    <a:pt x="1532255" y="439356"/>
                  </a:moveTo>
                  <a:lnTo>
                    <a:pt x="1532255" y="442102"/>
                  </a:lnTo>
                  <a:lnTo>
                    <a:pt x="1537748" y="442102"/>
                  </a:lnTo>
                  <a:lnTo>
                    <a:pt x="1540493" y="444848"/>
                  </a:lnTo>
                  <a:lnTo>
                    <a:pt x="1540493" y="442102"/>
                  </a:lnTo>
                  <a:lnTo>
                    <a:pt x="1543239" y="442102"/>
                  </a:lnTo>
                  <a:lnTo>
                    <a:pt x="1543239" y="439356"/>
                  </a:lnTo>
                  <a:lnTo>
                    <a:pt x="1535002" y="439356"/>
                  </a:lnTo>
                  <a:close/>
                  <a:moveTo>
                    <a:pt x="1419670" y="433864"/>
                  </a:moveTo>
                  <a:lnTo>
                    <a:pt x="1414179" y="436610"/>
                  </a:lnTo>
                  <a:lnTo>
                    <a:pt x="1414179" y="444848"/>
                  </a:lnTo>
                  <a:lnTo>
                    <a:pt x="1425162" y="444848"/>
                  </a:lnTo>
                  <a:lnTo>
                    <a:pt x="1427907" y="439356"/>
                  </a:lnTo>
                  <a:lnTo>
                    <a:pt x="1427907" y="436610"/>
                  </a:lnTo>
                  <a:lnTo>
                    <a:pt x="1427907" y="433864"/>
                  </a:lnTo>
                  <a:close/>
                  <a:moveTo>
                    <a:pt x="1392210" y="433864"/>
                  </a:moveTo>
                  <a:lnTo>
                    <a:pt x="1392210" y="442102"/>
                  </a:lnTo>
                  <a:lnTo>
                    <a:pt x="1400448" y="442102"/>
                  </a:lnTo>
                  <a:lnTo>
                    <a:pt x="1400448" y="439356"/>
                  </a:lnTo>
                  <a:lnTo>
                    <a:pt x="1403194" y="436610"/>
                  </a:lnTo>
                  <a:lnTo>
                    <a:pt x="1403194" y="433864"/>
                  </a:lnTo>
                  <a:lnTo>
                    <a:pt x="1397703" y="433864"/>
                  </a:lnTo>
                  <a:lnTo>
                    <a:pt x="1394958" y="436610"/>
                  </a:lnTo>
                  <a:close/>
                  <a:moveTo>
                    <a:pt x="6134512" y="431118"/>
                  </a:moveTo>
                  <a:lnTo>
                    <a:pt x="6134512" y="436610"/>
                  </a:lnTo>
                  <a:lnTo>
                    <a:pt x="6129020" y="436610"/>
                  </a:lnTo>
                  <a:lnTo>
                    <a:pt x="6129020" y="439356"/>
                  </a:lnTo>
                  <a:lnTo>
                    <a:pt x="6137258" y="439356"/>
                  </a:lnTo>
                  <a:lnTo>
                    <a:pt x="6140004" y="436610"/>
                  </a:lnTo>
                  <a:lnTo>
                    <a:pt x="6140004" y="433864"/>
                  </a:lnTo>
                  <a:lnTo>
                    <a:pt x="6137258" y="433864"/>
                  </a:lnTo>
                  <a:close/>
                  <a:moveTo>
                    <a:pt x="1471844" y="428372"/>
                  </a:moveTo>
                  <a:lnTo>
                    <a:pt x="1471844" y="431118"/>
                  </a:lnTo>
                  <a:lnTo>
                    <a:pt x="1471844" y="433864"/>
                  </a:lnTo>
                  <a:lnTo>
                    <a:pt x="1469098" y="433864"/>
                  </a:lnTo>
                  <a:close/>
                  <a:moveTo>
                    <a:pt x="197710" y="428372"/>
                  </a:moveTo>
                  <a:lnTo>
                    <a:pt x="186726" y="433864"/>
                  </a:lnTo>
                  <a:lnTo>
                    <a:pt x="175743" y="439356"/>
                  </a:lnTo>
                  <a:lnTo>
                    <a:pt x="162012" y="442102"/>
                  </a:lnTo>
                  <a:lnTo>
                    <a:pt x="145537" y="442102"/>
                  </a:lnTo>
                  <a:lnTo>
                    <a:pt x="115331" y="439356"/>
                  </a:lnTo>
                  <a:lnTo>
                    <a:pt x="96109" y="442102"/>
                  </a:lnTo>
                  <a:lnTo>
                    <a:pt x="71395" y="447594"/>
                  </a:lnTo>
                  <a:lnTo>
                    <a:pt x="21968" y="466816"/>
                  </a:lnTo>
                  <a:lnTo>
                    <a:pt x="0" y="447594"/>
                  </a:lnTo>
                  <a:close/>
                  <a:moveTo>
                    <a:pt x="6161972" y="428372"/>
                  </a:moveTo>
                  <a:lnTo>
                    <a:pt x="6161972" y="431118"/>
                  </a:lnTo>
                  <a:lnTo>
                    <a:pt x="6159226" y="433864"/>
                  </a:lnTo>
                  <a:lnTo>
                    <a:pt x="6161972" y="433864"/>
                  </a:lnTo>
                  <a:lnTo>
                    <a:pt x="6167464" y="431118"/>
                  </a:lnTo>
                  <a:lnTo>
                    <a:pt x="6167464" y="428372"/>
                  </a:lnTo>
                  <a:close/>
                  <a:moveTo>
                    <a:pt x="1507541" y="425626"/>
                  </a:moveTo>
                  <a:lnTo>
                    <a:pt x="1507541" y="431118"/>
                  </a:lnTo>
                  <a:lnTo>
                    <a:pt x="1515779" y="431118"/>
                  </a:lnTo>
                  <a:lnTo>
                    <a:pt x="1513033" y="428372"/>
                  </a:lnTo>
                  <a:close/>
                  <a:moveTo>
                    <a:pt x="1496557" y="425626"/>
                  </a:moveTo>
                  <a:lnTo>
                    <a:pt x="1491065" y="428372"/>
                  </a:lnTo>
                  <a:lnTo>
                    <a:pt x="1488320" y="431118"/>
                  </a:lnTo>
                  <a:lnTo>
                    <a:pt x="1496557" y="431118"/>
                  </a:lnTo>
                  <a:close/>
                  <a:moveTo>
                    <a:pt x="304803" y="425626"/>
                  </a:moveTo>
                  <a:lnTo>
                    <a:pt x="299311" y="428372"/>
                  </a:lnTo>
                  <a:lnTo>
                    <a:pt x="296565" y="431118"/>
                  </a:lnTo>
                  <a:lnTo>
                    <a:pt x="293820" y="436610"/>
                  </a:lnTo>
                  <a:lnTo>
                    <a:pt x="299311" y="436610"/>
                  </a:lnTo>
                  <a:lnTo>
                    <a:pt x="302057" y="439356"/>
                  </a:lnTo>
                  <a:lnTo>
                    <a:pt x="307549" y="444848"/>
                  </a:lnTo>
                  <a:lnTo>
                    <a:pt x="310295" y="439356"/>
                  </a:lnTo>
                  <a:lnTo>
                    <a:pt x="313041" y="433864"/>
                  </a:lnTo>
                  <a:lnTo>
                    <a:pt x="310295" y="431118"/>
                  </a:lnTo>
                  <a:lnTo>
                    <a:pt x="307549" y="428372"/>
                  </a:lnTo>
                  <a:close/>
                  <a:moveTo>
                    <a:pt x="6450300" y="425626"/>
                  </a:moveTo>
                  <a:lnTo>
                    <a:pt x="6450300" y="428372"/>
                  </a:lnTo>
                  <a:lnTo>
                    <a:pt x="6453046" y="431118"/>
                  </a:lnTo>
                  <a:lnTo>
                    <a:pt x="6458538" y="431118"/>
                  </a:lnTo>
                  <a:lnTo>
                    <a:pt x="6458538" y="428372"/>
                  </a:lnTo>
                  <a:lnTo>
                    <a:pt x="6453046" y="425626"/>
                  </a:lnTo>
                  <a:close/>
                  <a:moveTo>
                    <a:pt x="6307509" y="422880"/>
                  </a:moveTo>
                  <a:lnTo>
                    <a:pt x="6307509" y="428372"/>
                  </a:lnTo>
                  <a:lnTo>
                    <a:pt x="6313001" y="428372"/>
                  </a:lnTo>
                  <a:lnTo>
                    <a:pt x="6313001" y="422880"/>
                  </a:lnTo>
                  <a:close/>
                  <a:moveTo>
                    <a:pt x="6200416" y="422880"/>
                  </a:moveTo>
                  <a:lnTo>
                    <a:pt x="6200416" y="428372"/>
                  </a:lnTo>
                  <a:lnTo>
                    <a:pt x="6208654" y="428372"/>
                  </a:lnTo>
                  <a:lnTo>
                    <a:pt x="6208654" y="431118"/>
                  </a:lnTo>
                  <a:lnTo>
                    <a:pt x="6211400" y="433864"/>
                  </a:lnTo>
                  <a:lnTo>
                    <a:pt x="6208654" y="436610"/>
                  </a:lnTo>
                  <a:lnTo>
                    <a:pt x="6208654" y="439356"/>
                  </a:lnTo>
                  <a:lnTo>
                    <a:pt x="6214146" y="433864"/>
                  </a:lnTo>
                  <a:lnTo>
                    <a:pt x="6216892" y="428372"/>
                  </a:lnTo>
                  <a:lnTo>
                    <a:pt x="6214146" y="425626"/>
                  </a:lnTo>
                  <a:lnTo>
                    <a:pt x="6211400" y="425626"/>
                  </a:lnTo>
                  <a:lnTo>
                    <a:pt x="6208654" y="425626"/>
                  </a:lnTo>
                  <a:lnTo>
                    <a:pt x="6208654" y="422880"/>
                  </a:lnTo>
                  <a:lnTo>
                    <a:pt x="6205908" y="425626"/>
                  </a:lnTo>
                  <a:close/>
                  <a:moveTo>
                    <a:pt x="6156480" y="420134"/>
                  </a:moveTo>
                  <a:lnTo>
                    <a:pt x="6153734" y="422880"/>
                  </a:lnTo>
                  <a:lnTo>
                    <a:pt x="6156480" y="425626"/>
                  </a:lnTo>
                  <a:lnTo>
                    <a:pt x="6159226" y="428372"/>
                  </a:lnTo>
                  <a:lnTo>
                    <a:pt x="6159226" y="420134"/>
                  </a:lnTo>
                  <a:close/>
                  <a:moveTo>
                    <a:pt x="6189432" y="417388"/>
                  </a:moveTo>
                  <a:lnTo>
                    <a:pt x="6186686" y="420134"/>
                  </a:lnTo>
                  <a:lnTo>
                    <a:pt x="6186686" y="428372"/>
                  </a:lnTo>
                  <a:lnTo>
                    <a:pt x="6189432" y="428372"/>
                  </a:lnTo>
                  <a:lnTo>
                    <a:pt x="6192178" y="425626"/>
                  </a:lnTo>
                  <a:lnTo>
                    <a:pt x="6192178" y="420134"/>
                  </a:lnTo>
                  <a:lnTo>
                    <a:pt x="6194924" y="417388"/>
                  </a:lnTo>
                  <a:lnTo>
                    <a:pt x="6192178" y="417388"/>
                  </a:lnTo>
                  <a:close/>
                  <a:moveTo>
                    <a:pt x="1460859" y="417388"/>
                  </a:moveTo>
                  <a:lnTo>
                    <a:pt x="1452622" y="420134"/>
                  </a:lnTo>
                  <a:lnTo>
                    <a:pt x="1452622" y="422880"/>
                  </a:lnTo>
                  <a:lnTo>
                    <a:pt x="1455368" y="425626"/>
                  </a:lnTo>
                  <a:lnTo>
                    <a:pt x="1455368" y="428372"/>
                  </a:lnTo>
                  <a:lnTo>
                    <a:pt x="1455368" y="433864"/>
                  </a:lnTo>
                  <a:lnTo>
                    <a:pt x="1466353" y="436610"/>
                  </a:lnTo>
                  <a:lnTo>
                    <a:pt x="1480081" y="436610"/>
                  </a:lnTo>
                  <a:lnTo>
                    <a:pt x="1477335" y="431118"/>
                  </a:lnTo>
                  <a:lnTo>
                    <a:pt x="1477335" y="428372"/>
                  </a:lnTo>
                  <a:lnTo>
                    <a:pt x="1474589" y="428372"/>
                  </a:lnTo>
                  <a:lnTo>
                    <a:pt x="1471844" y="428372"/>
                  </a:lnTo>
                  <a:lnTo>
                    <a:pt x="1474589" y="425626"/>
                  </a:lnTo>
                  <a:lnTo>
                    <a:pt x="1471844" y="422880"/>
                  </a:lnTo>
                  <a:lnTo>
                    <a:pt x="1471844" y="417388"/>
                  </a:lnTo>
                  <a:lnTo>
                    <a:pt x="1469098" y="417388"/>
                  </a:lnTo>
                  <a:close/>
                  <a:moveTo>
                    <a:pt x="6203162" y="411896"/>
                  </a:moveTo>
                  <a:lnTo>
                    <a:pt x="6203162" y="417388"/>
                  </a:lnTo>
                  <a:lnTo>
                    <a:pt x="6208654" y="417388"/>
                  </a:lnTo>
                  <a:lnTo>
                    <a:pt x="6205908" y="411896"/>
                  </a:lnTo>
                  <a:close/>
                  <a:moveTo>
                    <a:pt x="6087831" y="411896"/>
                  </a:moveTo>
                  <a:lnTo>
                    <a:pt x="6093323" y="411896"/>
                  </a:lnTo>
                  <a:lnTo>
                    <a:pt x="6087831" y="412526"/>
                  </a:lnTo>
                  <a:close/>
                  <a:moveTo>
                    <a:pt x="1518526" y="411896"/>
                  </a:moveTo>
                  <a:lnTo>
                    <a:pt x="1515779" y="414642"/>
                  </a:lnTo>
                  <a:lnTo>
                    <a:pt x="1515779" y="417388"/>
                  </a:lnTo>
                  <a:lnTo>
                    <a:pt x="1518526" y="417388"/>
                  </a:lnTo>
                  <a:lnTo>
                    <a:pt x="1518526" y="420134"/>
                  </a:lnTo>
                  <a:lnTo>
                    <a:pt x="1521272" y="420134"/>
                  </a:lnTo>
                  <a:lnTo>
                    <a:pt x="1524017" y="422880"/>
                  </a:lnTo>
                  <a:lnTo>
                    <a:pt x="1526763" y="422880"/>
                  </a:lnTo>
                  <a:lnTo>
                    <a:pt x="1529509" y="425626"/>
                  </a:lnTo>
                  <a:lnTo>
                    <a:pt x="1529509" y="420134"/>
                  </a:lnTo>
                  <a:lnTo>
                    <a:pt x="1526763" y="417388"/>
                  </a:lnTo>
                  <a:lnTo>
                    <a:pt x="1526763" y="414642"/>
                  </a:lnTo>
                  <a:lnTo>
                    <a:pt x="1524017" y="411896"/>
                  </a:lnTo>
                  <a:close/>
                  <a:moveTo>
                    <a:pt x="1491065" y="409151"/>
                  </a:moveTo>
                  <a:lnTo>
                    <a:pt x="1491065" y="411896"/>
                  </a:lnTo>
                  <a:lnTo>
                    <a:pt x="1488320" y="411896"/>
                  </a:lnTo>
                  <a:lnTo>
                    <a:pt x="1488320" y="414642"/>
                  </a:lnTo>
                  <a:lnTo>
                    <a:pt x="1496557" y="414642"/>
                  </a:lnTo>
                  <a:lnTo>
                    <a:pt x="1499304" y="414642"/>
                  </a:lnTo>
                  <a:lnTo>
                    <a:pt x="1499304" y="411896"/>
                  </a:lnTo>
                  <a:lnTo>
                    <a:pt x="1499304" y="409151"/>
                  </a:lnTo>
                  <a:lnTo>
                    <a:pt x="1496557" y="409151"/>
                  </a:lnTo>
                  <a:close/>
                  <a:moveTo>
                    <a:pt x="1452622" y="409151"/>
                  </a:moveTo>
                  <a:lnTo>
                    <a:pt x="1447130" y="411896"/>
                  </a:lnTo>
                  <a:lnTo>
                    <a:pt x="1447130" y="417388"/>
                  </a:lnTo>
                  <a:lnTo>
                    <a:pt x="1452622" y="414642"/>
                  </a:lnTo>
                  <a:close/>
                  <a:moveTo>
                    <a:pt x="1378481" y="409151"/>
                  </a:moveTo>
                  <a:lnTo>
                    <a:pt x="1378481" y="411896"/>
                  </a:lnTo>
                  <a:lnTo>
                    <a:pt x="1372988" y="414642"/>
                  </a:lnTo>
                  <a:lnTo>
                    <a:pt x="1372988" y="425626"/>
                  </a:lnTo>
                  <a:lnTo>
                    <a:pt x="1378481" y="425626"/>
                  </a:lnTo>
                  <a:lnTo>
                    <a:pt x="1378481" y="417388"/>
                  </a:lnTo>
                  <a:lnTo>
                    <a:pt x="1383972" y="414642"/>
                  </a:lnTo>
                  <a:lnTo>
                    <a:pt x="1389464" y="417388"/>
                  </a:lnTo>
                  <a:lnTo>
                    <a:pt x="1389464" y="411896"/>
                  </a:lnTo>
                  <a:lnTo>
                    <a:pt x="1386718" y="411896"/>
                  </a:lnTo>
                  <a:close/>
                  <a:moveTo>
                    <a:pt x="1345529" y="406405"/>
                  </a:moveTo>
                  <a:lnTo>
                    <a:pt x="1342784" y="409151"/>
                  </a:lnTo>
                  <a:lnTo>
                    <a:pt x="1342784" y="411896"/>
                  </a:lnTo>
                  <a:lnTo>
                    <a:pt x="1342784" y="414642"/>
                  </a:lnTo>
                  <a:lnTo>
                    <a:pt x="1345529" y="414642"/>
                  </a:lnTo>
                  <a:lnTo>
                    <a:pt x="1348275" y="411896"/>
                  </a:lnTo>
                  <a:lnTo>
                    <a:pt x="1351020" y="409151"/>
                  </a:lnTo>
                  <a:lnTo>
                    <a:pt x="1348275" y="406405"/>
                  </a:lnTo>
                  <a:close/>
                  <a:moveTo>
                    <a:pt x="6153734" y="403658"/>
                  </a:moveTo>
                  <a:lnTo>
                    <a:pt x="6153734" y="403964"/>
                  </a:lnTo>
                  <a:lnTo>
                    <a:pt x="6152361" y="404116"/>
                  </a:lnTo>
                  <a:close/>
                  <a:moveTo>
                    <a:pt x="472308" y="400913"/>
                  </a:moveTo>
                  <a:lnTo>
                    <a:pt x="464070" y="409151"/>
                  </a:lnTo>
                  <a:lnTo>
                    <a:pt x="455832" y="414642"/>
                  </a:lnTo>
                  <a:lnTo>
                    <a:pt x="447594" y="417388"/>
                  </a:lnTo>
                  <a:lnTo>
                    <a:pt x="436610" y="420134"/>
                  </a:lnTo>
                  <a:lnTo>
                    <a:pt x="428372" y="422880"/>
                  </a:lnTo>
                  <a:lnTo>
                    <a:pt x="420134" y="428372"/>
                  </a:lnTo>
                  <a:lnTo>
                    <a:pt x="409150" y="431118"/>
                  </a:lnTo>
                  <a:lnTo>
                    <a:pt x="395421" y="431118"/>
                  </a:lnTo>
                  <a:lnTo>
                    <a:pt x="384437" y="431118"/>
                  </a:lnTo>
                  <a:lnTo>
                    <a:pt x="362469" y="425626"/>
                  </a:lnTo>
                  <a:lnTo>
                    <a:pt x="343247" y="422880"/>
                  </a:lnTo>
                  <a:lnTo>
                    <a:pt x="332263" y="425626"/>
                  </a:lnTo>
                  <a:lnTo>
                    <a:pt x="321279" y="431118"/>
                  </a:lnTo>
                  <a:lnTo>
                    <a:pt x="315787" y="431118"/>
                  </a:lnTo>
                  <a:lnTo>
                    <a:pt x="326771" y="436610"/>
                  </a:lnTo>
                  <a:lnTo>
                    <a:pt x="340501" y="442102"/>
                  </a:lnTo>
                  <a:lnTo>
                    <a:pt x="356977" y="442102"/>
                  </a:lnTo>
                  <a:lnTo>
                    <a:pt x="376199" y="442102"/>
                  </a:lnTo>
                  <a:lnTo>
                    <a:pt x="417389" y="436610"/>
                  </a:lnTo>
                  <a:lnTo>
                    <a:pt x="461324" y="431118"/>
                  </a:lnTo>
                  <a:lnTo>
                    <a:pt x="497022" y="428372"/>
                  </a:lnTo>
                  <a:lnTo>
                    <a:pt x="513498" y="431118"/>
                  </a:lnTo>
                  <a:lnTo>
                    <a:pt x="527228" y="433864"/>
                  </a:lnTo>
                  <a:lnTo>
                    <a:pt x="535466" y="442102"/>
                  </a:lnTo>
                  <a:lnTo>
                    <a:pt x="538212" y="453086"/>
                  </a:lnTo>
                  <a:lnTo>
                    <a:pt x="535466" y="466816"/>
                  </a:lnTo>
                  <a:lnTo>
                    <a:pt x="529974" y="488784"/>
                  </a:lnTo>
                  <a:lnTo>
                    <a:pt x="546450" y="491530"/>
                  </a:lnTo>
                  <a:lnTo>
                    <a:pt x="568417" y="494276"/>
                  </a:lnTo>
                  <a:lnTo>
                    <a:pt x="568417" y="488784"/>
                  </a:lnTo>
                  <a:lnTo>
                    <a:pt x="565671" y="486038"/>
                  </a:lnTo>
                  <a:lnTo>
                    <a:pt x="560179" y="480546"/>
                  </a:lnTo>
                  <a:lnTo>
                    <a:pt x="554687" y="472308"/>
                  </a:lnTo>
                  <a:lnTo>
                    <a:pt x="551942" y="466816"/>
                  </a:lnTo>
                  <a:lnTo>
                    <a:pt x="554687" y="461324"/>
                  </a:lnTo>
                  <a:lnTo>
                    <a:pt x="560179" y="461324"/>
                  </a:lnTo>
                  <a:lnTo>
                    <a:pt x="565671" y="461324"/>
                  </a:lnTo>
                  <a:lnTo>
                    <a:pt x="573909" y="458578"/>
                  </a:lnTo>
                  <a:lnTo>
                    <a:pt x="579401" y="455832"/>
                  </a:lnTo>
                  <a:lnTo>
                    <a:pt x="568417" y="450340"/>
                  </a:lnTo>
                  <a:lnTo>
                    <a:pt x="562925" y="444848"/>
                  </a:lnTo>
                  <a:lnTo>
                    <a:pt x="560179" y="433864"/>
                  </a:lnTo>
                  <a:lnTo>
                    <a:pt x="557433" y="422880"/>
                  </a:lnTo>
                  <a:lnTo>
                    <a:pt x="557433" y="414642"/>
                  </a:lnTo>
                  <a:lnTo>
                    <a:pt x="551942" y="406405"/>
                  </a:lnTo>
                  <a:lnTo>
                    <a:pt x="543703" y="400913"/>
                  </a:lnTo>
                  <a:lnTo>
                    <a:pt x="529974" y="400913"/>
                  </a:lnTo>
                  <a:lnTo>
                    <a:pt x="529974" y="403659"/>
                  </a:lnTo>
                  <a:lnTo>
                    <a:pt x="532720" y="406405"/>
                  </a:lnTo>
                  <a:lnTo>
                    <a:pt x="540957" y="409151"/>
                  </a:lnTo>
                  <a:lnTo>
                    <a:pt x="546450" y="411896"/>
                  </a:lnTo>
                  <a:lnTo>
                    <a:pt x="551942" y="411896"/>
                  </a:lnTo>
                  <a:lnTo>
                    <a:pt x="551942" y="417388"/>
                  </a:lnTo>
                  <a:lnTo>
                    <a:pt x="540957" y="417388"/>
                  </a:lnTo>
                  <a:lnTo>
                    <a:pt x="529974" y="417388"/>
                  </a:lnTo>
                  <a:lnTo>
                    <a:pt x="510751" y="411896"/>
                  </a:lnTo>
                  <a:lnTo>
                    <a:pt x="491530" y="406405"/>
                  </a:lnTo>
                  <a:lnTo>
                    <a:pt x="483292" y="403659"/>
                  </a:lnTo>
                  <a:close/>
                  <a:moveTo>
                    <a:pt x="1551477" y="398167"/>
                  </a:moveTo>
                  <a:lnTo>
                    <a:pt x="1551477" y="400913"/>
                  </a:lnTo>
                  <a:lnTo>
                    <a:pt x="1548731" y="400913"/>
                  </a:lnTo>
                  <a:lnTo>
                    <a:pt x="1545985" y="406405"/>
                  </a:lnTo>
                  <a:lnTo>
                    <a:pt x="1543239" y="409151"/>
                  </a:lnTo>
                  <a:lnTo>
                    <a:pt x="1532255" y="409151"/>
                  </a:lnTo>
                  <a:lnTo>
                    <a:pt x="1532255" y="414642"/>
                  </a:lnTo>
                  <a:lnTo>
                    <a:pt x="1532255" y="420134"/>
                  </a:lnTo>
                  <a:lnTo>
                    <a:pt x="1535002" y="422880"/>
                  </a:lnTo>
                  <a:lnTo>
                    <a:pt x="1537748" y="420134"/>
                  </a:lnTo>
                  <a:lnTo>
                    <a:pt x="1540493" y="425626"/>
                  </a:lnTo>
                  <a:lnTo>
                    <a:pt x="1540493" y="431118"/>
                  </a:lnTo>
                  <a:lnTo>
                    <a:pt x="1545985" y="431118"/>
                  </a:lnTo>
                  <a:lnTo>
                    <a:pt x="1545985" y="433864"/>
                  </a:lnTo>
                  <a:lnTo>
                    <a:pt x="1545985" y="439356"/>
                  </a:lnTo>
                  <a:lnTo>
                    <a:pt x="1545985" y="447594"/>
                  </a:lnTo>
                  <a:lnTo>
                    <a:pt x="1545985" y="450340"/>
                  </a:lnTo>
                  <a:lnTo>
                    <a:pt x="1548731" y="453086"/>
                  </a:lnTo>
                  <a:lnTo>
                    <a:pt x="1543239" y="453086"/>
                  </a:lnTo>
                  <a:lnTo>
                    <a:pt x="1545985" y="455832"/>
                  </a:lnTo>
                  <a:lnTo>
                    <a:pt x="1551477" y="455832"/>
                  </a:lnTo>
                  <a:lnTo>
                    <a:pt x="1556969" y="453086"/>
                  </a:lnTo>
                  <a:lnTo>
                    <a:pt x="1562461" y="453086"/>
                  </a:lnTo>
                  <a:lnTo>
                    <a:pt x="1567952" y="453086"/>
                  </a:lnTo>
                  <a:lnTo>
                    <a:pt x="1565206" y="447594"/>
                  </a:lnTo>
                  <a:lnTo>
                    <a:pt x="1565206" y="439356"/>
                  </a:lnTo>
                  <a:lnTo>
                    <a:pt x="1554223" y="436610"/>
                  </a:lnTo>
                  <a:lnTo>
                    <a:pt x="1548731" y="431118"/>
                  </a:lnTo>
                  <a:lnTo>
                    <a:pt x="1554223" y="431118"/>
                  </a:lnTo>
                  <a:lnTo>
                    <a:pt x="1551477" y="425626"/>
                  </a:lnTo>
                  <a:lnTo>
                    <a:pt x="1551477" y="422880"/>
                  </a:lnTo>
                  <a:lnTo>
                    <a:pt x="1556969" y="411896"/>
                  </a:lnTo>
                  <a:lnTo>
                    <a:pt x="1554223" y="409151"/>
                  </a:lnTo>
                  <a:lnTo>
                    <a:pt x="1551477" y="406405"/>
                  </a:lnTo>
                  <a:lnTo>
                    <a:pt x="1554223" y="403659"/>
                  </a:lnTo>
                  <a:lnTo>
                    <a:pt x="1554223" y="400913"/>
                  </a:lnTo>
                  <a:lnTo>
                    <a:pt x="1554223" y="398167"/>
                  </a:lnTo>
                  <a:close/>
                  <a:moveTo>
                    <a:pt x="1524017" y="398167"/>
                  </a:moveTo>
                  <a:lnTo>
                    <a:pt x="1515779" y="400913"/>
                  </a:lnTo>
                  <a:lnTo>
                    <a:pt x="1510287" y="406405"/>
                  </a:lnTo>
                  <a:lnTo>
                    <a:pt x="1515779" y="409151"/>
                  </a:lnTo>
                  <a:lnTo>
                    <a:pt x="1524017" y="409151"/>
                  </a:lnTo>
                  <a:close/>
                  <a:moveTo>
                    <a:pt x="1425162" y="398167"/>
                  </a:moveTo>
                  <a:lnTo>
                    <a:pt x="1422416" y="400913"/>
                  </a:lnTo>
                  <a:lnTo>
                    <a:pt x="1430655" y="406405"/>
                  </a:lnTo>
                  <a:lnTo>
                    <a:pt x="1436146" y="403659"/>
                  </a:lnTo>
                  <a:lnTo>
                    <a:pt x="1441637" y="400913"/>
                  </a:lnTo>
                  <a:lnTo>
                    <a:pt x="1436146" y="398167"/>
                  </a:lnTo>
                  <a:lnTo>
                    <a:pt x="1430655" y="398167"/>
                  </a:lnTo>
                  <a:close/>
                  <a:moveTo>
                    <a:pt x="1040725" y="398167"/>
                  </a:moveTo>
                  <a:lnTo>
                    <a:pt x="1040725" y="400913"/>
                  </a:lnTo>
                  <a:lnTo>
                    <a:pt x="1046217" y="403659"/>
                  </a:lnTo>
                  <a:lnTo>
                    <a:pt x="1054456" y="403659"/>
                  </a:lnTo>
                  <a:lnTo>
                    <a:pt x="1054456" y="400913"/>
                  </a:lnTo>
                  <a:lnTo>
                    <a:pt x="1051710" y="398167"/>
                  </a:lnTo>
                  <a:lnTo>
                    <a:pt x="1046217" y="398167"/>
                  </a:lnTo>
                  <a:close/>
                  <a:moveTo>
                    <a:pt x="1378481" y="395421"/>
                  </a:moveTo>
                  <a:lnTo>
                    <a:pt x="1375736" y="398167"/>
                  </a:lnTo>
                  <a:lnTo>
                    <a:pt x="1375736" y="400913"/>
                  </a:lnTo>
                  <a:lnTo>
                    <a:pt x="1378481" y="403659"/>
                  </a:lnTo>
                  <a:lnTo>
                    <a:pt x="1381227" y="403659"/>
                  </a:lnTo>
                  <a:lnTo>
                    <a:pt x="1381227" y="400913"/>
                  </a:lnTo>
                  <a:lnTo>
                    <a:pt x="1383972" y="400913"/>
                  </a:lnTo>
                  <a:lnTo>
                    <a:pt x="1383972" y="398167"/>
                  </a:lnTo>
                  <a:lnTo>
                    <a:pt x="1381227" y="398167"/>
                  </a:lnTo>
                  <a:lnTo>
                    <a:pt x="1381227" y="395421"/>
                  </a:lnTo>
                  <a:close/>
                  <a:moveTo>
                    <a:pt x="6219638" y="395420"/>
                  </a:moveTo>
                  <a:lnTo>
                    <a:pt x="6236113" y="395420"/>
                  </a:lnTo>
                  <a:lnTo>
                    <a:pt x="6238859" y="395420"/>
                  </a:lnTo>
                  <a:lnTo>
                    <a:pt x="6238859" y="398166"/>
                  </a:lnTo>
                  <a:lnTo>
                    <a:pt x="6227875" y="398166"/>
                  </a:lnTo>
                  <a:lnTo>
                    <a:pt x="6227875" y="400912"/>
                  </a:lnTo>
                  <a:lnTo>
                    <a:pt x="6230621" y="403658"/>
                  </a:lnTo>
                  <a:lnTo>
                    <a:pt x="6233367" y="403658"/>
                  </a:lnTo>
                  <a:lnTo>
                    <a:pt x="6233367" y="406404"/>
                  </a:lnTo>
                  <a:lnTo>
                    <a:pt x="6225129" y="409150"/>
                  </a:lnTo>
                  <a:lnTo>
                    <a:pt x="6219638" y="406404"/>
                  </a:lnTo>
                  <a:lnTo>
                    <a:pt x="6219638" y="403658"/>
                  </a:lnTo>
                  <a:lnTo>
                    <a:pt x="6222384" y="403658"/>
                  </a:lnTo>
                  <a:lnTo>
                    <a:pt x="6225129" y="400912"/>
                  </a:lnTo>
                  <a:lnTo>
                    <a:pt x="6222384" y="398166"/>
                  </a:lnTo>
                  <a:close/>
                  <a:moveTo>
                    <a:pt x="1559715" y="389929"/>
                  </a:moveTo>
                  <a:lnTo>
                    <a:pt x="1559715" y="392675"/>
                  </a:lnTo>
                  <a:lnTo>
                    <a:pt x="1559715" y="395421"/>
                  </a:lnTo>
                  <a:lnTo>
                    <a:pt x="1565206" y="400913"/>
                  </a:lnTo>
                  <a:lnTo>
                    <a:pt x="1567952" y="400913"/>
                  </a:lnTo>
                  <a:lnTo>
                    <a:pt x="1567952" y="398167"/>
                  </a:lnTo>
                  <a:lnTo>
                    <a:pt x="1570699" y="398167"/>
                  </a:lnTo>
                  <a:lnTo>
                    <a:pt x="1570699" y="392675"/>
                  </a:lnTo>
                  <a:lnTo>
                    <a:pt x="1567952" y="389929"/>
                  </a:lnTo>
                  <a:close/>
                  <a:moveTo>
                    <a:pt x="1537748" y="387183"/>
                  </a:moveTo>
                  <a:lnTo>
                    <a:pt x="1537748" y="395421"/>
                  </a:lnTo>
                  <a:lnTo>
                    <a:pt x="1540493" y="398167"/>
                  </a:lnTo>
                  <a:lnTo>
                    <a:pt x="1543239" y="398167"/>
                  </a:lnTo>
                  <a:lnTo>
                    <a:pt x="1545985" y="395421"/>
                  </a:lnTo>
                  <a:lnTo>
                    <a:pt x="1548731" y="389929"/>
                  </a:lnTo>
                  <a:lnTo>
                    <a:pt x="1543239" y="387183"/>
                  </a:lnTo>
                  <a:lnTo>
                    <a:pt x="1540493" y="387183"/>
                  </a:lnTo>
                  <a:close/>
                  <a:moveTo>
                    <a:pt x="1441637" y="387183"/>
                  </a:moveTo>
                  <a:lnTo>
                    <a:pt x="1441637" y="392675"/>
                  </a:lnTo>
                  <a:lnTo>
                    <a:pt x="1447130" y="392675"/>
                  </a:lnTo>
                  <a:lnTo>
                    <a:pt x="1447130" y="387183"/>
                  </a:lnTo>
                  <a:close/>
                  <a:moveTo>
                    <a:pt x="1367496" y="387183"/>
                  </a:moveTo>
                  <a:lnTo>
                    <a:pt x="1362005" y="389929"/>
                  </a:lnTo>
                  <a:lnTo>
                    <a:pt x="1362005" y="398167"/>
                  </a:lnTo>
                  <a:lnTo>
                    <a:pt x="1364751" y="400913"/>
                  </a:lnTo>
                  <a:lnTo>
                    <a:pt x="1370242" y="400913"/>
                  </a:lnTo>
                  <a:lnTo>
                    <a:pt x="1372988" y="395421"/>
                  </a:lnTo>
                  <a:lnTo>
                    <a:pt x="1372988" y="387183"/>
                  </a:lnTo>
                  <a:lnTo>
                    <a:pt x="1370242" y="387183"/>
                  </a:lnTo>
                  <a:close/>
                  <a:moveTo>
                    <a:pt x="1507541" y="384437"/>
                  </a:moveTo>
                  <a:lnTo>
                    <a:pt x="1510287" y="389929"/>
                  </a:lnTo>
                  <a:lnTo>
                    <a:pt x="1513033" y="392675"/>
                  </a:lnTo>
                  <a:lnTo>
                    <a:pt x="1515779" y="392675"/>
                  </a:lnTo>
                  <a:lnTo>
                    <a:pt x="1513033" y="387183"/>
                  </a:lnTo>
                  <a:close/>
                  <a:moveTo>
                    <a:pt x="1150565" y="384437"/>
                  </a:moveTo>
                  <a:lnTo>
                    <a:pt x="1147820" y="387183"/>
                  </a:lnTo>
                  <a:lnTo>
                    <a:pt x="1147820" y="389929"/>
                  </a:lnTo>
                  <a:lnTo>
                    <a:pt x="1150565" y="392675"/>
                  </a:lnTo>
                  <a:lnTo>
                    <a:pt x="1153311" y="395421"/>
                  </a:lnTo>
                  <a:lnTo>
                    <a:pt x="1156056" y="392675"/>
                  </a:lnTo>
                  <a:lnTo>
                    <a:pt x="1156056" y="389929"/>
                  </a:lnTo>
                  <a:lnTo>
                    <a:pt x="1156056" y="384437"/>
                  </a:lnTo>
                  <a:close/>
                  <a:moveTo>
                    <a:pt x="1576191" y="378948"/>
                  </a:moveTo>
                  <a:lnTo>
                    <a:pt x="1576191" y="414642"/>
                  </a:lnTo>
                  <a:lnTo>
                    <a:pt x="1576191" y="420135"/>
                  </a:lnTo>
                  <a:lnTo>
                    <a:pt x="1578936" y="420135"/>
                  </a:lnTo>
                  <a:lnTo>
                    <a:pt x="1578936" y="414643"/>
                  </a:lnTo>
                  <a:lnTo>
                    <a:pt x="1578936" y="400913"/>
                  </a:lnTo>
                  <a:close/>
                  <a:moveTo>
                    <a:pt x="1425162" y="378945"/>
                  </a:moveTo>
                  <a:lnTo>
                    <a:pt x="1425162" y="384437"/>
                  </a:lnTo>
                  <a:lnTo>
                    <a:pt x="1425162" y="392675"/>
                  </a:lnTo>
                  <a:lnTo>
                    <a:pt x="1430655" y="389929"/>
                  </a:lnTo>
                  <a:lnTo>
                    <a:pt x="1436146" y="387183"/>
                  </a:lnTo>
                  <a:lnTo>
                    <a:pt x="1441637" y="384437"/>
                  </a:lnTo>
                  <a:lnTo>
                    <a:pt x="1441637" y="378945"/>
                  </a:lnTo>
                  <a:close/>
                  <a:moveTo>
                    <a:pt x="1414179" y="378945"/>
                  </a:moveTo>
                  <a:lnTo>
                    <a:pt x="1414179" y="381691"/>
                  </a:lnTo>
                  <a:lnTo>
                    <a:pt x="1411434" y="381691"/>
                  </a:lnTo>
                  <a:lnTo>
                    <a:pt x="1408686" y="384437"/>
                  </a:lnTo>
                  <a:lnTo>
                    <a:pt x="1411434" y="384437"/>
                  </a:lnTo>
                  <a:lnTo>
                    <a:pt x="1414179" y="387183"/>
                  </a:lnTo>
                  <a:lnTo>
                    <a:pt x="1416924" y="384437"/>
                  </a:lnTo>
                  <a:lnTo>
                    <a:pt x="1416924" y="378945"/>
                  </a:lnTo>
                  <a:close/>
                  <a:moveTo>
                    <a:pt x="1334544" y="378945"/>
                  </a:moveTo>
                  <a:lnTo>
                    <a:pt x="1331799" y="384437"/>
                  </a:lnTo>
                  <a:lnTo>
                    <a:pt x="1337290" y="384437"/>
                  </a:lnTo>
                  <a:lnTo>
                    <a:pt x="1340038" y="378945"/>
                  </a:lnTo>
                  <a:close/>
                  <a:moveTo>
                    <a:pt x="1556969" y="376199"/>
                  </a:moveTo>
                  <a:lnTo>
                    <a:pt x="1554223" y="378945"/>
                  </a:lnTo>
                  <a:lnTo>
                    <a:pt x="1554223" y="381691"/>
                  </a:lnTo>
                  <a:lnTo>
                    <a:pt x="1556969" y="384437"/>
                  </a:lnTo>
                  <a:lnTo>
                    <a:pt x="1562461" y="384437"/>
                  </a:lnTo>
                  <a:lnTo>
                    <a:pt x="1565206" y="381691"/>
                  </a:lnTo>
                  <a:lnTo>
                    <a:pt x="1565206" y="378945"/>
                  </a:lnTo>
                  <a:lnTo>
                    <a:pt x="1562461" y="376199"/>
                  </a:lnTo>
                  <a:close/>
                  <a:moveTo>
                    <a:pt x="1353766" y="362469"/>
                  </a:moveTo>
                  <a:lnTo>
                    <a:pt x="1356512" y="365215"/>
                  </a:lnTo>
                  <a:lnTo>
                    <a:pt x="1356512" y="370707"/>
                  </a:lnTo>
                  <a:lnTo>
                    <a:pt x="1359260" y="373453"/>
                  </a:lnTo>
                  <a:lnTo>
                    <a:pt x="1359260" y="378945"/>
                  </a:lnTo>
                  <a:lnTo>
                    <a:pt x="1367496" y="378945"/>
                  </a:lnTo>
                  <a:lnTo>
                    <a:pt x="1370242" y="373453"/>
                  </a:lnTo>
                  <a:lnTo>
                    <a:pt x="1367496" y="367961"/>
                  </a:lnTo>
                  <a:lnTo>
                    <a:pt x="1364751" y="365215"/>
                  </a:lnTo>
                  <a:lnTo>
                    <a:pt x="1362005" y="362469"/>
                  </a:lnTo>
                  <a:close/>
                  <a:moveTo>
                    <a:pt x="834777" y="362469"/>
                  </a:moveTo>
                  <a:lnTo>
                    <a:pt x="834777" y="365215"/>
                  </a:lnTo>
                  <a:lnTo>
                    <a:pt x="829285" y="365215"/>
                  </a:lnTo>
                  <a:lnTo>
                    <a:pt x="823793" y="365215"/>
                  </a:lnTo>
                  <a:lnTo>
                    <a:pt x="815555" y="367961"/>
                  </a:lnTo>
                  <a:lnTo>
                    <a:pt x="807317" y="376199"/>
                  </a:lnTo>
                  <a:lnTo>
                    <a:pt x="801825" y="381691"/>
                  </a:lnTo>
                  <a:lnTo>
                    <a:pt x="799080" y="378945"/>
                  </a:lnTo>
                  <a:lnTo>
                    <a:pt x="796334" y="381691"/>
                  </a:lnTo>
                  <a:lnTo>
                    <a:pt x="793587" y="387183"/>
                  </a:lnTo>
                  <a:lnTo>
                    <a:pt x="788095" y="392675"/>
                  </a:lnTo>
                  <a:lnTo>
                    <a:pt x="782603" y="395421"/>
                  </a:lnTo>
                  <a:lnTo>
                    <a:pt x="777112" y="395421"/>
                  </a:lnTo>
                  <a:lnTo>
                    <a:pt x="744160" y="395421"/>
                  </a:lnTo>
                  <a:lnTo>
                    <a:pt x="727684" y="398167"/>
                  </a:lnTo>
                  <a:lnTo>
                    <a:pt x="711208" y="403659"/>
                  </a:lnTo>
                  <a:lnTo>
                    <a:pt x="681002" y="414642"/>
                  </a:lnTo>
                  <a:lnTo>
                    <a:pt x="650797" y="428372"/>
                  </a:lnTo>
                  <a:lnTo>
                    <a:pt x="628829" y="436610"/>
                  </a:lnTo>
                  <a:lnTo>
                    <a:pt x="617845" y="436610"/>
                  </a:lnTo>
                  <a:lnTo>
                    <a:pt x="609607" y="436610"/>
                  </a:lnTo>
                  <a:lnTo>
                    <a:pt x="595877" y="431118"/>
                  </a:lnTo>
                  <a:lnTo>
                    <a:pt x="582147" y="420134"/>
                  </a:lnTo>
                  <a:lnTo>
                    <a:pt x="568417" y="411896"/>
                  </a:lnTo>
                  <a:lnTo>
                    <a:pt x="568417" y="422880"/>
                  </a:lnTo>
                  <a:lnTo>
                    <a:pt x="573909" y="431118"/>
                  </a:lnTo>
                  <a:lnTo>
                    <a:pt x="582147" y="439356"/>
                  </a:lnTo>
                  <a:lnTo>
                    <a:pt x="593131" y="444848"/>
                  </a:lnTo>
                  <a:lnTo>
                    <a:pt x="615099" y="453086"/>
                  </a:lnTo>
                  <a:lnTo>
                    <a:pt x="623337" y="458578"/>
                  </a:lnTo>
                  <a:lnTo>
                    <a:pt x="628829" y="466816"/>
                  </a:lnTo>
                  <a:lnTo>
                    <a:pt x="631574" y="472308"/>
                  </a:lnTo>
                  <a:lnTo>
                    <a:pt x="634321" y="469562"/>
                  </a:lnTo>
                  <a:lnTo>
                    <a:pt x="642559" y="475054"/>
                  </a:lnTo>
                  <a:lnTo>
                    <a:pt x="648051" y="480546"/>
                  </a:lnTo>
                  <a:lnTo>
                    <a:pt x="653542" y="486038"/>
                  </a:lnTo>
                  <a:lnTo>
                    <a:pt x="661780" y="497022"/>
                  </a:lnTo>
                  <a:lnTo>
                    <a:pt x="670018" y="508006"/>
                  </a:lnTo>
                  <a:lnTo>
                    <a:pt x="672764" y="510752"/>
                  </a:lnTo>
                  <a:lnTo>
                    <a:pt x="678256" y="513498"/>
                  </a:lnTo>
                  <a:lnTo>
                    <a:pt x="691986" y="499768"/>
                  </a:lnTo>
                  <a:lnTo>
                    <a:pt x="716700" y="480546"/>
                  </a:lnTo>
                  <a:lnTo>
                    <a:pt x="724938" y="475054"/>
                  </a:lnTo>
                  <a:lnTo>
                    <a:pt x="730430" y="466816"/>
                  </a:lnTo>
                  <a:lnTo>
                    <a:pt x="735922" y="461324"/>
                  </a:lnTo>
                  <a:lnTo>
                    <a:pt x="741414" y="453086"/>
                  </a:lnTo>
                  <a:lnTo>
                    <a:pt x="746906" y="450340"/>
                  </a:lnTo>
                  <a:lnTo>
                    <a:pt x="755144" y="447594"/>
                  </a:lnTo>
                  <a:lnTo>
                    <a:pt x="763382" y="447594"/>
                  </a:lnTo>
                  <a:lnTo>
                    <a:pt x="768874" y="442102"/>
                  </a:lnTo>
                  <a:lnTo>
                    <a:pt x="774366" y="433864"/>
                  </a:lnTo>
                  <a:lnTo>
                    <a:pt x="779857" y="422880"/>
                  </a:lnTo>
                  <a:lnTo>
                    <a:pt x="782603" y="414642"/>
                  </a:lnTo>
                  <a:lnTo>
                    <a:pt x="788095" y="406405"/>
                  </a:lnTo>
                  <a:lnTo>
                    <a:pt x="799080" y="400913"/>
                  </a:lnTo>
                  <a:lnTo>
                    <a:pt x="812809" y="398167"/>
                  </a:lnTo>
                  <a:lnTo>
                    <a:pt x="837523" y="392675"/>
                  </a:lnTo>
                  <a:lnTo>
                    <a:pt x="845761" y="389929"/>
                  </a:lnTo>
                  <a:lnTo>
                    <a:pt x="848507" y="384437"/>
                  </a:lnTo>
                  <a:lnTo>
                    <a:pt x="845761" y="378945"/>
                  </a:lnTo>
                  <a:lnTo>
                    <a:pt x="834777" y="365215"/>
                  </a:lnTo>
                  <a:lnTo>
                    <a:pt x="837523" y="365215"/>
                  </a:lnTo>
                  <a:lnTo>
                    <a:pt x="837523" y="362469"/>
                  </a:lnTo>
                  <a:close/>
                  <a:moveTo>
                    <a:pt x="1537748" y="359723"/>
                  </a:moveTo>
                  <a:lnTo>
                    <a:pt x="1537748" y="365215"/>
                  </a:lnTo>
                  <a:lnTo>
                    <a:pt x="1540493" y="365215"/>
                  </a:lnTo>
                  <a:lnTo>
                    <a:pt x="1543239" y="362469"/>
                  </a:lnTo>
                  <a:lnTo>
                    <a:pt x="1545985" y="359723"/>
                  </a:lnTo>
                  <a:close/>
                  <a:moveTo>
                    <a:pt x="1458113" y="356977"/>
                  </a:moveTo>
                  <a:lnTo>
                    <a:pt x="1458113" y="362469"/>
                  </a:lnTo>
                  <a:lnTo>
                    <a:pt x="1458113" y="365215"/>
                  </a:lnTo>
                  <a:lnTo>
                    <a:pt x="1452622" y="367961"/>
                  </a:lnTo>
                  <a:lnTo>
                    <a:pt x="1449877" y="367961"/>
                  </a:lnTo>
                  <a:lnTo>
                    <a:pt x="1447130" y="373453"/>
                  </a:lnTo>
                  <a:lnTo>
                    <a:pt x="1447130" y="378945"/>
                  </a:lnTo>
                  <a:lnTo>
                    <a:pt x="1452622" y="376199"/>
                  </a:lnTo>
                  <a:lnTo>
                    <a:pt x="1458113" y="376199"/>
                  </a:lnTo>
                  <a:lnTo>
                    <a:pt x="1469098" y="378945"/>
                  </a:lnTo>
                  <a:lnTo>
                    <a:pt x="1469098" y="376199"/>
                  </a:lnTo>
                  <a:lnTo>
                    <a:pt x="1471844" y="376199"/>
                  </a:lnTo>
                  <a:lnTo>
                    <a:pt x="1474589" y="376199"/>
                  </a:lnTo>
                  <a:lnTo>
                    <a:pt x="1477335" y="373453"/>
                  </a:lnTo>
                  <a:lnTo>
                    <a:pt x="1477335" y="376199"/>
                  </a:lnTo>
                  <a:lnTo>
                    <a:pt x="1480081" y="376199"/>
                  </a:lnTo>
                  <a:lnTo>
                    <a:pt x="1480081" y="378945"/>
                  </a:lnTo>
                  <a:lnTo>
                    <a:pt x="1480081" y="381691"/>
                  </a:lnTo>
                  <a:lnTo>
                    <a:pt x="1474589" y="381691"/>
                  </a:lnTo>
                  <a:lnTo>
                    <a:pt x="1471844" y="378945"/>
                  </a:lnTo>
                  <a:lnTo>
                    <a:pt x="1466353" y="384437"/>
                  </a:lnTo>
                  <a:lnTo>
                    <a:pt x="1460859" y="387183"/>
                  </a:lnTo>
                  <a:lnTo>
                    <a:pt x="1458113" y="384437"/>
                  </a:lnTo>
                  <a:lnTo>
                    <a:pt x="1455368" y="389929"/>
                  </a:lnTo>
                  <a:lnTo>
                    <a:pt x="1455368" y="398167"/>
                  </a:lnTo>
                  <a:lnTo>
                    <a:pt x="1460859" y="395421"/>
                  </a:lnTo>
                  <a:lnTo>
                    <a:pt x="1463606" y="395421"/>
                  </a:lnTo>
                  <a:lnTo>
                    <a:pt x="1466353" y="398167"/>
                  </a:lnTo>
                  <a:lnTo>
                    <a:pt x="1469098" y="400913"/>
                  </a:lnTo>
                  <a:lnTo>
                    <a:pt x="1474589" y="400913"/>
                  </a:lnTo>
                  <a:lnTo>
                    <a:pt x="1480081" y="398167"/>
                  </a:lnTo>
                  <a:lnTo>
                    <a:pt x="1480081" y="400913"/>
                  </a:lnTo>
                  <a:lnTo>
                    <a:pt x="1485574" y="403659"/>
                  </a:lnTo>
                  <a:lnTo>
                    <a:pt x="1488320" y="403659"/>
                  </a:lnTo>
                  <a:lnTo>
                    <a:pt x="1491065" y="406405"/>
                  </a:lnTo>
                  <a:lnTo>
                    <a:pt x="1493811" y="403659"/>
                  </a:lnTo>
                  <a:lnTo>
                    <a:pt x="1499304" y="403659"/>
                  </a:lnTo>
                  <a:lnTo>
                    <a:pt x="1504796" y="406405"/>
                  </a:lnTo>
                  <a:lnTo>
                    <a:pt x="1510287" y="403659"/>
                  </a:lnTo>
                  <a:lnTo>
                    <a:pt x="1510287" y="398167"/>
                  </a:lnTo>
                  <a:lnTo>
                    <a:pt x="1507541" y="395421"/>
                  </a:lnTo>
                  <a:lnTo>
                    <a:pt x="1502050" y="395421"/>
                  </a:lnTo>
                  <a:lnTo>
                    <a:pt x="1496557" y="398167"/>
                  </a:lnTo>
                  <a:lnTo>
                    <a:pt x="1491065" y="400913"/>
                  </a:lnTo>
                  <a:lnTo>
                    <a:pt x="1491065" y="395421"/>
                  </a:lnTo>
                  <a:lnTo>
                    <a:pt x="1491065" y="392675"/>
                  </a:lnTo>
                  <a:lnTo>
                    <a:pt x="1496557" y="387183"/>
                  </a:lnTo>
                  <a:lnTo>
                    <a:pt x="1491065" y="384437"/>
                  </a:lnTo>
                  <a:lnTo>
                    <a:pt x="1488320" y="381691"/>
                  </a:lnTo>
                  <a:lnTo>
                    <a:pt x="1491065" y="378945"/>
                  </a:lnTo>
                  <a:lnTo>
                    <a:pt x="1491065" y="370707"/>
                  </a:lnTo>
                  <a:lnTo>
                    <a:pt x="1488320" y="370707"/>
                  </a:lnTo>
                  <a:lnTo>
                    <a:pt x="1482829" y="367961"/>
                  </a:lnTo>
                  <a:lnTo>
                    <a:pt x="1485574" y="367961"/>
                  </a:lnTo>
                  <a:lnTo>
                    <a:pt x="1485574" y="362469"/>
                  </a:lnTo>
                  <a:lnTo>
                    <a:pt x="1485574" y="359723"/>
                  </a:lnTo>
                  <a:lnTo>
                    <a:pt x="1480081" y="359723"/>
                  </a:lnTo>
                  <a:lnTo>
                    <a:pt x="1477335" y="359723"/>
                  </a:lnTo>
                  <a:lnTo>
                    <a:pt x="1477335" y="356977"/>
                  </a:lnTo>
                  <a:close/>
                  <a:moveTo>
                    <a:pt x="1422416" y="356977"/>
                  </a:moveTo>
                  <a:lnTo>
                    <a:pt x="1416924" y="359723"/>
                  </a:lnTo>
                  <a:lnTo>
                    <a:pt x="1416924" y="373453"/>
                  </a:lnTo>
                  <a:lnTo>
                    <a:pt x="1425162" y="376199"/>
                  </a:lnTo>
                  <a:lnTo>
                    <a:pt x="1430655" y="376199"/>
                  </a:lnTo>
                  <a:lnTo>
                    <a:pt x="1436146" y="376199"/>
                  </a:lnTo>
                  <a:lnTo>
                    <a:pt x="1436146" y="370707"/>
                  </a:lnTo>
                  <a:lnTo>
                    <a:pt x="1436146" y="367961"/>
                  </a:lnTo>
                  <a:lnTo>
                    <a:pt x="1433400" y="359723"/>
                  </a:lnTo>
                  <a:lnTo>
                    <a:pt x="1425162" y="356977"/>
                  </a:lnTo>
                  <a:close/>
                  <a:moveTo>
                    <a:pt x="1370242" y="356977"/>
                  </a:moveTo>
                  <a:lnTo>
                    <a:pt x="1372988" y="356977"/>
                  </a:lnTo>
                  <a:lnTo>
                    <a:pt x="1375736" y="359723"/>
                  </a:lnTo>
                  <a:lnTo>
                    <a:pt x="1372988" y="362469"/>
                  </a:lnTo>
                  <a:close/>
                  <a:moveTo>
                    <a:pt x="6573869" y="354231"/>
                  </a:moveTo>
                  <a:lnTo>
                    <a:pt x="6571123" y="356977"/>
                  </a:lnTo>
                  <a:lnTo>
                    <a:pt x="6565631" y="359723"/>
                  </a:lnTo>
                  <a:lnTo>
                    <a:pt x="6560139" y="362469"/>
                  </a:lnTo>
                  <a:lnTo>
                    <a:pt x="6549155" y="367961"/>
                  </a:lnTo>
                  <a:lnTo>
                    <a:pt x="6549155" y="376199"/>
                  </a:lnTo>
                  <a:lnTo>
                    <a:pt x="6549155" y="381691"/>
                  </a:lnTo>
                  <a:lnTo>
                    <a:pt x="6551901" y="384437"/>
                  </a:lnTo>
                  <a:lnTo>
                    <a:pt x="6554647" y="389929"/>
                  </a:lnTo>
                  <a:lnTo>
                    <a:pt x="6557393" y="398166"/>
                  </a:lnTo>
                  <a:lnTo>
                    <a:pt x="6565631" y="403658"/>
                  </a:lnTo>
                  <a:lnTo>
                    <a:pt x="6573869" y="406404"/>
                  </a:lnTo>
                  <a:lnTo>
                    <a:pt x="6582107" y="411896"/>
                  </a:lnTo>
                  <a:lnTo>
                    <a:pt x="6521695" y="486038"/>
                  </a:lnTo>
                  <a:lnTo>
                    <a:pt x="6516203" y="486038"/>
                  </a:lnTo>
                  <a:lnTo>
                    <a:pt x="6518949" y="488784"/>
                  </a:lnTo>
                  <a:lnTo>
                    <a:pt x="6370666" y="670018"/>
                  </a:lnTo>
                  <a:lnTo>
                    <a:pt x="6354190" y="670018"/>
                  </a:lnTo>
                  <a:lnTo>
                    <a:pt x="6337715" y="672764"/>
                  </a:lnTo>
                  <a:lnTo>
                    <a:pt x="6321239" y="678256"/>
                  </a:lnTo>
                  <a:lnTo>
                    <a:pt x="6304763" y="683748"/>
                  </a:lnTo>
                  <a:lnTo>
                    <a:pt x="6277303" y="697478"/>
                  </a:lnTo>
                  <a:lnTo>
                    <a:pt x="6255335" y="711208"/>
                  </a:lnTo>
                  <a:lnTo>
                    <a:pt x="6263573" y="713954"/>
                  </a:lnTo>
                  <a:lnTo>
                    <a:pt x="6274557" y="713954"/>
                  </a:lnTo>
                  <a:lnTo>
                    <a:pt x="6291033" y="711208"/>
                  </a:lnTo>
                  <a:lnTo>
                    <a:pt x="6307509" y="705716"/>
                  </a:lnTo>
                  <a:lnTo>
                    <a:pt x="6318493" y="702970"/>
                  </a:lnTo>
                  <a:lnTo>
                    <a:pt x="6326731" y="702970"/>
                  </a:lnTo>
                  <a:lnTo>
                    <a:pt x="6329477" y="708462"/>
                  </a:lnTo>
                  <a:lnTo>
                    <a:pt x="6334969" y="711208"/>
                  </a:lnTo>
                  <a:lnTo>
                    <a:pt x="6340461" y="708462"/>
                  </a:lnTo>
                  <a:lnTo>
                    <a:pt x="6345952" y="705716"/>
                  </a:lnTo>
                  <a:lnTo>
                    <a:pt x="6546409" y="906172"/>
                  </a:lnTo>
                  <a:lnTo>
                    <a:pt x="6521695" y="917156"/>
                  </a:lnTo>
                  <a:lnTo>
                    <a:pt x="6513457" y="922648"/>
                  </a:lnTo>
                  <a:lnTo>
                    <a:pt x="6505219" y="930886"/>
                  </a:lnTo>
                  <a:lnTo>
                    <a:pt x="6532679" y="936378"/>
                  </a:lnTo>
                  <a:lnTo>
                    <a:pt x="6543663" y="939124"/>
                  </a:lnTo>
                  <a:lnTo>
                    <a:pt x="6551901" y="936378"/>
                  </a:lnTo>
                  <a:lnTo>
                    <a:pt x="6560139" y="933632"/>
                  </a:lnTo>
                  <a:lnTo>
                    <a:pt x="6565631" y="928140"/>
                  </a:lnTo>
                  <a:lnTo>
                    <a:pt x="6571123" y="930886"/>
                  </a:lnTo>
                  <a:lnTo>
                    <a:pt x="6571123" y="933632"/>
                  </a:lnTo>
                  <a:lnTo>
                    <a:pt x="6571123" y="939124"/>
                  </a:lnTo>
                  <a:lnTo>
                    <a:pt x="6573869" y="941870"/>
                  </a:lnTo>
                  <a:lnTo>
                    <a:pt x="6576615" y="941870"/>
                  </a:lnTo>
                  <a:lnTo>
                    <a:pt x="6579361" y="941870"/>
                  </a:lnTo>
                  <a:lnTo>
                    <a:pt x="6587599" y="950108"/>
                  </a:lnTo>
                  <a:lnTo>
                    <a:pt x="6573869" y="950108"/>
                  </a:lnTo>
                  <a:lnTo>
                    <a:pt x="6562885" y="952854"/>
                  </a:lnTo>
                  <a:lnTo>
                    <a:pt x="6546409" y="963838"/>
                  </a:lnTo>
                  <a:lnTo>
                    <a:pt x="6538171" y="966584"/>
                  </a:lnTo>
                  <a:lnTo>
                    <a:pt x="6532679" y="969330"/>
                  </a:lnTo>
                  <a:lnTo>
                    <a:pt x="6524441" y="969330"/>
                  </a:lnTo>
                  <a:lnTo>
                    <a:pt x="6518949" y="966584"/>
                  </a:lnTo>
                  <a:lnTo>
                    <a:pt x="6516203" y="961092"/>
                  </a:lnTo>
                  <a:lnTo>
                    <a:pt x="6516203" y="955600"/>
                  </a:lnTo>
                  <a:lnTo>
                    <a:pt x="6516203" y="947362"/>
                  </a:lnTo>
                  <a:lnTo>
                    <a:pt x="6513457" y="944616"/>
                  </a:lnTo>
                  <a:lnTo>
                    <a:pt x="6510711" y="941870"/>
                  </a:lnTo>
                  <a:lnTo>
                    <a:pt x="6507965" y="944616"/>
                  </a:lnTo>
                  <a:lnTo>
                    <a:pt x="6505219" y="944616"/>
                  </a:lnTo>
                  <a:lnTo>
                    <a:pt x="6499727" y="944616"/>
                  </a:lnTo>
                  <a:lnTo>
                    <a:pt x="6496981" y="936378"/>
                  </a:lnTo>
                  <a:lnTo>
                    <a:pt x="6494235" y="928140"/>
                  </a:lnTo>
                  <a:lnTo>
                    <a:pt x="6491489" y="919902"/>
                  </a:lnTo>
                  <a:lnTo>
                    <a:pt x="6488743" y="917156"/>
                  </a:lnTo>
                  <a:lnTo>
                    <a:pt x="6483251" y="914410"/>
                  </a:lnTo>
                  <a:lnTo>
                    <a:pt x="6480505" y="919902"/>
                  </a:lnTo>
                  <a:lnTo>
                    <a:pt x="6477759" y="922648"/>
                  </a:lnTo>
                  <a:lnTo>
                    <a:pt x="6483251" y="930886"/>
                  </a:lnTo>
                  <a:lnTo>
                    <a:pt x="6483251" y="936378"/>
                  </a:lnTo>
                  <a:lnTo>
                    <a:pt x="6480505" y="941870"/>
                  </a:lnTo>
                  <a:lnTo>
                    <a:pt x="6477759" y="944616"/>
                  </a:lnTo>
                  <a:lnTo>
                    <a:pt x="6464030" y="950108"/>
                  </a:lnTo>
                  <a:lnTo>
                    <a:pt x="6458538" y="955600"/>
                  </a:lnTo>
                  <a:lnTo>
                    <a:pt x="6464030" y="958346"/>
                  </a:lnTo>
                  <a:lnTo>
                    <a:pt x="6466776" y="963838"/>
                  </a:lnTo>
                  <a:lnTo>
                    <a:pt x="6466776" y="966584"/>
                  </a:lnTo>
                  <a:lnTo>
                    <a:pt x="6461284" y="974822"/>
                  </a:lnTo>
                  <a:lnTo>
                    <a:pt x="6453046" y="980314"/>
                  </a:lnTo>
                  <a:lnTo>
                    <a:pt x="6439316" y="985806"/>
                  </a:lnTo>
                  <a:lnTo>
                    <a:pt x="6425586" y="991298"/>
                  </a:lnTo>
                  <a:lnTo>
                    <a:pt x="6414602" y="991298"/>
                  </a:lnTo>
                  <a:lnTo>
                    <a:pt x="6403618" y="988552"/>
                  </a:lnTo>
                  <a:lnTo>
                    <a:pt x="6398126" y="985806"/>
                  </a:lnTo>
                  <a:lnTo>
                    <a:pt x="6398126" y="980314"/>
                  </a:lnTo>
                  <a:lnTo>
                    <a:pt x="6395380" y="977568"/>
                  </a:lnTo>
                  <a:lnTo>
                    <a:pt x="6395380" y="969330"/>
                  </a:lnTo>
                  <a:lnTo>
                    <a:pt x="6395380" y="966584"/>
                  </a:lnTo>
                  <a:lnTo>
                    <a:pt x="6395380" y="963838"/>
                  </a:lnTo>
                  <a:lnTo>
                    <a:pt x="6384396" y="961092"/>
                  </a:lnTo>
                  <a:lnTo>
                    <a:pt x="6370666" y="961092"/>
                  </a:lnTo>
                  <a:lnTo>
                    <a:pt x="6356936" y="963838"/>
                  </a:lnTo>
                  <a:lnTo>
                    <a:pt x="6365174" y="977568"/>
                  </a:lnTo>
                  <a:lnTo>
                    <a:pt x="6367920" y="994044"/>
                  </a:lnTo>
                  <a:lnTo>
                    <a:pt x="6373412" y="1007774"/>
                  </a:lnTo>
                  <a:lnTo>
                    <a:pt x="6381650" y="1021504"/>
                  </a:lnTo>
                  <a:lnTo>
                    <a:pt x="6074986" y="1052594"/>
                  </a:lnTo>
                  <a:lnTo>
                    <a:pt x="6079593" y="1057201"/>
                  </a:lnTo>
                  <a:lnTo>
                    <a:pt x="6082339" y="1065439"/>
                  </a:lnTo>
                  <a:lnTo>
                    <a:pt x="6079593" y="1081915"/>
                  </a:lnTo>
                  <a:lnTo>
                    <a:pt x="6076847" y="1098391"/>
                  </a:lnTo>
                  <a:lnTo>
                    <a:pt x="6074101" y="1114867"/>
                  </a:lnTo>
                  <a:lnTo>
                    <a:pt x="6074101" y="1125850"/>
                  </a:lnTo>
                  <a:lnTo>
                    <a:pt x="6075474" y="1129969"/>
                  </a:lnTo>
                  <a:lnTo>
                    <a:pt x="6071355" y="1125850"/>
                  </a:lnTo>
                  <a:lnTo>
                    <a:pt x="6063117" y="1123104"/>
                  </a:lnTo>
                  <a:lnTo>
                    <a:pt x="6054879" y="1120359"/>
                  </a:lnTo>
                  <a:lnTo>
                    <a:pt x="6047557" y="1120359"/>
                  </a:lnTo>
                  <a:lnTo>
                    <a:pt x="6049387" y="1114867"/>
                  </a:lnTo>
                  <a:lnTo>
                    <a:pt x="6049387" y="1095645"/>
                  </a:lnTo>
                  <a:lnTo>
                    <a:pt x="6047204" y="1080360"/>
                  </a:lnTo>
                  <a:lnTo>
                    <a:pt x="6065863" y="1081915"/>
                  </a:lnTo>
                  <a:lnTo>
                    <a:pt x="6052133" y="1057201"/>
                  </a:lnTo>
                  <a:lnTo>
                    <a:pt x="6049387" y="1068185"/>
                  </a:lnTo>
                  <a:lnTo>
                    <a:pt x="6046642" y="1076423"/>
                  </a:lnTo>
                  <a:lnTo>
                    <a:pt x="6047204" y="1080360"/>
                  </a:lnTo>
                  <a:lnTo>
                    <a:pt x="6032912" y="1079169"/>
                  </a:lnTo>
                  <a:lnTo>
                    <a:pt x="5999960" y="1081915"/>
                  </a:lnTo>
                  <a:lnTo>
                    <a:pt x="5936802" y="1090153"/>
                  </a:lnTo>
                  <a:lnTo>
                    <a:pt x="5919059" y="1091631"/>
                  </a:lnTo>
                  <a:lnTo>
                    <a:pt x="5920326" y="1092899"/>
                  </a:lnTo>
                  <a:lnTo>
                    <a:pt x="5923072" y="1095645"/>
                  </a:lnTo>
                  <a:lnTo>
                    <a:pt x="5923072" y="1101137"/>
                  </a:lnTo>
                  <a:lnTo>
                    <a:pt x="5920326" y="1103883"/>
                  </a:lnTo>
                  <a:lnTo>
                    <a:pt x="5914834" y="1103883"/>
                  </a:lnTo>
                  <a:lnTo>
                    <a:pt x="5898359" y="1101137"/>
                  </a:lnTo>
                  <a:lnTo>
                    <a:pt x="5881883" y="1101137"/>
                  </a:lnTo>
                  <a:lnTo>
                    <a:pt x="5862661" y="1101137"/>
                  </a:lnTo>
                  <a:lnTo>
                    <a:pt x="5840693" y="1101137"/>
                  </a:lnTo>
                  <a:lnTo>
                    <a:pt x="5837947" y="1101137"/>
                  </a:lnTo>
                  <a:lnTo>
                    <a:pt x="5837947" y="1098391"/>
                  </a:lnTo>
                  <a:lnTo>
                    <a:pt x="5840693" y="1090153"/>
                  </a:lnTo>
                  <a:lnTo>
                    <a:pt x="5843211" y="1087636"/>
                  </a:lnTo>
                  <a:lnTo>
                    <a:pt x="5840693" y="1087407"/>
                  </a:lnTo>
                  <a:lnTo>
                    <a:pt x="5815252" y="1078926"/>
                  </a:lnTo>
                  <a:lnTo>
                    <a:pt x="5785773" y="1081915"/>
                  </a:lnTo>
                  <a:lnTo>
                    <a:pt x="5761059" y="1084661"/>
                  </a:lnTo>
                  <a:lnTo>
                    <a:pt x="5741837" y="1070931"/>
                  </a:lnTo>
                  <a:lnTo>
                    <a:pt x="5733600" y="1062693"/>
                  </a:lnTo>
                  <a:lnTo>
                    <a:pt x="5725362" y="1057201"/>
                  </a:lnTo>
                  <a:lnTo>
                    <a:pt x="5719870" y="1057201"/>
                  </a:lnTo>
                  <a:lnTo>
                    <a:pt x="5711632" y="1057201"/>
                  </a:lnTo>
                  <a:lnTo>
                    <a:pt x="5700648" y="1062693"/>
                  </a:lnTo>
                  <a:lnTo>
                    <a:pt x="5692410" y="1068185"/>
                  </a:lnTo>
                  <a:lnTo>
                    <a:pt x="5689664" y="1068185"/>
                  </a:lnTo>
                  <a:lnTo>
                    <a:pt x="5684172" y="1068185"/>
                  </a:lnTo>
                  <a:lnTo>
                    <a:pt x="5681426" y="1065439"/>
                  </a:lnTo>
                  <a:lnTo>
                    <a:pt x="5681426" y="1062693"/>
                  </a:lnTo>
                  <a:lnTo>
                    <a:pt x="5681426" y="1057201"/>
                  </a:lnTo>
                  <a:lnTo>
                    <a:pt x="5681426" y="1054455"/>
                  </a:lnTo>
                  <a:lnTo>
                    <a:pt x="5675934" y="1051709"/>
                  </a:lnTo>
                  <a:lnTo>
                    <a:pt x="5656712" y="1051709"/>
                  </a:lnTo>
                  <a:lnTo>
                    <a:pt x="5631998" y="1051709"/>
                  </a:lnTo>
                  <a:lnTo>
                    <a:pt x="5577079" y="1059947"/>
                  </a:lnTo>
                  <a:lnTo>
                    <a:pt x="5549619" y="1068185"/>
                  </a:lnTo>
                  <a:lnTo>
                    <a:pt x="5524905" y="1076423"/>
                  </a:lnTo>
                  <a:lnTo>
                    <a:pt x="5502937" y="1084661"/>
                  </a:lnTo>
                  <a:lnTo>
                    <a:pt x="5489208" y="1092899"/>
                  </a:lnTo>
                  <a:lnTo>
                    <a:pt x="5480970" y="1095645"/>
                  </a:lnTo>
                  <a:lnTo>
                    <a:pt x="5475478" y="1095645"/>
                  </a:lnTo>
                  <a:lnTo>
                    <a:pt x="5469986" y="1090153"/>
                  </a:lnTo>
                  <a:lnTo>
                    <a:pt x="5461748" y="1090153"/>
                  </a:lnTo>
                  <a:lnTo>
                    <a:pt x="5459002" y="1084661"/>
                  </a:lnTo>
                  <a:lnTo>
                    <a:pt x="5456256" y="1084661"/>
                  </a:lnTo>
                  <a:lnTo>
                    <a:pt x="5456256" y="1090153"/>
                  </a:lnTo>
                  <a:lnTo>
                    <a:pt x="5459002" y="1090153"/>
                  </a:lnTo>
                  <a:lnTo>
                    <a:pt x="5439780" y="1095645"/>
                  </a:lnTo>
                  <a:lnTo>
                    <a:pt x="5420558" y="1106629"/>
                  </a:lnTo>
                  <a:lnTo>
                    <a:pt x="5392376" y="1119636"/>
                  </a:lnTo>
                  <a:lnTo>
                    <a:pt x="5394625" y="1121884"/>
                  </a:lnTo>
                  <a:lnTo>
                    <a:pt x="5406828" y="1120359"/>
                  </a:lnTo>
                  <a:lnTo>
                    <a:pt x="5439780" y="1117613"/>
                  </a:lnTo>
                  <a:lnTo>
                    <a:pt x="5394987" y="1122246"/>
                  </a:lnTo>
                  <a:lnTo>
                    <a:pt x="5395844" y="1123104"/>
                  </a:lnTo>
                  <a:lnTo>
                    <a:pt x="5406828" y="1136834"/>
                  </a:lnTo>
                  <a:lnTo>
                    <a:pt x="5406828" y="1140495"/>
                  </a:lnTo>
                  <a:lnTo>
                    <a:pt x="5409574" y="1139580"/>
                  </a:lnTo>
                  <a:lnTo>
                    <a:pt x="5428796" y="1125850"/>
                  </a:lnTo>
                  <a:lnTo>
                    <a:pt x="5448018" y="1117612"/>
                  </a:lnTo>
                  <a:lnTo>
                    <a:pt x="5469986" y="1109374"/>
                  </a:lnTo>
                  <a:lnTo>
                    <a:pt x="5491954" y="1106628"/>
                  </a:lnTo>
                  <a:lnTo>
                    <a:pt x="5502388" y="1106628"/>
                  </a:lnTo>
                  <a:lnTo>
                    <a:pt x="5505683" y="1098391"/>
                  </a:lnTo>
                  <a:lnTo>
                    <a:pt x="5508429" y="1095645"/>
                  </a:lnTo>
                  <a:lnTo>
                    <a:pt x="5511175" y="1095645"/>
                  </a:lnTo>
                  <a:lnTo>
                    <a:pt x="5516667" y="1095645"/>
                  </a:lnTo>
                  <a:lnTo>
                    <a:pt x="5519413" y="1101137"/>
                  </a:lnTo>
                  <a:lnTo>
                    <a:pt x="5519413" y="1103883"/>
                  </a:lnTo>
                  <a:lnTo>
                    <a:pt x="5519413" y="1108688"/>
                  </a:lnTo>
                  <a:lnTo>
                    <a:pt x="5533143" y="1112120"/>
                  </a:lnTo>
                  <a:lnTo>
                    <a:pt x="5549619" y="1123104"/>
                  </a:lnTo>
                  <a:lnTo>
                    <a:pt x="5552365" y="1125850"/>
                  </a:lnTo>
                  <a:lnTo>
                    <a:pt x="5549619" y="1128596"/>
                  </a:lnTo>
                  <a:lnTo>
                    <a:pt x="5524905" y="1120358"/>
                  </a:lnTo>
                  <a:lnTo>
                    <a:pt x="5500192" y="1120358"/>
                  </a:lnTo>
                  <a:lnTo>
                    <a:pt x="5472732" y="1123104"/>
                  </a:lnTo>
                  <a:lnTo>
                    <a:pt x="5448018" y="1131342"/>
                  </a:lnTo>
                  <a:lnTo>
                    <a:pt x="5437034" y="1136834"/>
                  </a:lnTo>
                  <a:lnTo>
                    <a:pt x="5423304" y="1147818"/>
                  </a:lnTo>
                  <a:lnTo>
                    <a:pt x="5406828" y="1156056"/>
                  </a:lnTo>
                  <a:lnTo>
                    <a:pt x="5402709" y="1156056"/>
                  </a:lnTo>
                  <a:lnTo>
                    <a:pt x="5393099" y="1175277"/>
                  </a:lnTo>
                  <a:lnTo>
                    <a:pt x="5387607" y="1194499"/>
                  </a:lnTo>
                  <a:lnTo>
                    <a:pt x="5384861" y="1213721"/>
                  </a:lnTo>
                  <a:lnTo>
                    <a:pt x="5382548" y="1232220"/>
                  </a:lnTo>
                  <a:lnTo>
                    <a:pt x="5382115" y="1227451"/>
                  </a:lnTo>
                  <a:lnTo>
                    <a:pt x="5379369" y="1197245"/>
                  </a:lnTo>
                  <a:lnTo>
                    <a:pt x="5373877" y="1175277"/>
                  </a:lnTo>
                  <a:lnTo>
                    <a:pt x="5373877" y="1164294"/>
                  </a:lnTo>
                  <a:lnTo>
                    <a:pt x="5376623" y="1156056"/>
                  </a:lnTo>
                  <a:lnTo>
                    <a:pt x="5379369" y="1136834"/>
                  </a:lnTo>
                  <a:lnTo>
                    <a:pt x="5379369" y="1131342"/>
                  </a:lnTo>
                  <a:lnTo>
                    <a:pt x="5376959" y="1124111"/>
                  </a:lnTo>
                  <a:lnTo>
                    <a:pt x="5360147" y="1125851"/>
                  </a:lnTo>
                  <a:lnTo>
                    <a:pt x="5362893" y="1123105"/>
                  </a:lnTo>
                  <a:lnTo>
                    <a:pt x="5362893" y="1116697"/>
                  </a:lnTo>
                  <a:lnTo>
                    <a:pt x="5351909" y="1114866"/>
                  </a:lnTo>
                  <a:lnTo>
                    <a:pt x="5349163" y="1112120"/>
                  </a:lnTo>
                  <a:lnTo>
                    <a:pt x="5346417" y="1109374"/>
                  </a:lnTo>
                  <a:lnTo>
                    <a:pt x="5349163" y="1106629"/>
                  </a:lnTo>
                  <a:lnTo>
                    <a:pt x="5338179" y="1106629"/>
                  </a:lnTo>
                  <a:lnTo>
                    <a:pt x="5310719" y="1106629"/>
                  </a:lnTo>
                  <a:lnTo>
                    <a:pt x="5296989" y="1103883"/>
                  </a:lnTo>
                  <a:lnTo>
                    <a:pt x="5283259" y="1101137"/>
                  </a:lnTo>
                  <a:lnTo>
                    <a:pt x="5272275" y="1095645"/>
                  </a:lnTo>
                  <a:lnTo>
                    <a:pt x="5264037" y="1087407"/>
                  </a:lnTo>
                  <a:lnTo>
                    <a:pt x="5269529" y="1087407"/>
                  </a:lnTo>
                  <a:lnTo>
                    <a:pt x="5266783" y="1081915"/>
                  </a:lnTo>
                  <a:lnTo>
                    <a:pt x="5258545" y="1079169"/>
                  </a:lnTo>
                  <a:lnTo>
                    <a:pt x="5255799" y="1070931"/>
                  </a:lnTo>
                  <a:lnTo>
                    <a:pt x="5261291" y="1073677"/>
                  </a:lnTo>
                  <a:lnTo>
                    <a:pt x="5261291" y="1068185"/>
                  </a:lnTo>
                  <a:lnTo>
                    <a:pt x="5255799" y="1068185"/>
                  </a:lnTo>
                  <a:lnTo>
                    <a:pt x="5244816" y="1073677"/>
                  </a:lnTo>
                  <a:lnTo>
                    <a:pt x="5242070" y="1076423"/>
                  </a:lnTo>
                  <a:lnTo>
                    <a:pt x="5239324" y="1084661"/>
                  </a:lnTo>
                  <a:lnTo>
                    <a:pt x="5236578" y="1090153"/>
                  </a:lnTo>
                  <a:lnTo>
                    <a:pt x="5233832" y="1087407"/>
                  </a:lnTo>
                  <a:lnTo>
                    <a:pt x="5228340" y="1087407"/>
                  </a:lnTo>
                  <a:lnTo>
                    <a:pt x="5225594" y="1090153"/>
                  </a:lnTo>
                  <a:lnTo>
                    <a:pt x="5217356" y="1095645"/>
                  </a:lnTo>
                  <a:lnTo>
                    <a:pt x="5198134" y="1098391"/>
                  </a:lnTo>
                  <a:lnTo>
                    <a:pt x="5198134" y="1095645"/>
                  </a:lnTo>
                  <a:lnTo>
                    <a:pt x="5200880" y="1095645"/>
                  </a:lnTo>
                  <a:lnTo>
                    <a:pt x="5203626" y="1095645"/>
                  </a:lnTo>
                  <a:lnTo>
                    <a:pt x="5203626" y="1092899"/>
                  </a:lnTo>
                  <a:lnTo>
                    <a:pt x="5200880" y="1092899"/>
                  </a:lnTo>
                  <a:lnTo>
                    <a:pt x="5200880" y="1090153"/>
                  </a:lnTo>
                  <a:lnTo>
                    <a:pt x="5192642" y="1095645"/>
                  </a:lnTo>
                  <a:lnTo>
                    <a:pt x="5189896" y="1098391"/>
                  </a:lnTo>
                  <a:lnTo>
                    <a:pt x="5187150" y="1098391"/>
                  </a:lnTo>
                  <a:lnTo>
                    <a:pt x="5181658" y="1098391"/>
                  </a:lnTo>
                  <a:lnTo>
                    <a:pt x="5176166" y="1095645"/>
                  </a:lnTo>
                  <a:lnTo>
                    <a:pt x="5176166" y="1092899"/>
                  </a:lnTo>
                  <a:lnTo>
                    <a:pt x="5181658" y="1092899"/>
                  </a:lnTo>
                  <a:lnTo>
                    <a:pt x="5181658" y="1087407"/>
                  </a:lnTo>
                  <a:lnTo>
                    <a:pt x="5176166" y="1090153"/>
                  </a:lnTo>
                  <a:lnTo>
                    <a:pt x="5167928" y="1090153"/>
                  </a:lnTo>
                  <a:lnTo>
                    <a:pt x="5156944" y="1087407"/>
                  </a:lnTo>
                  <a:lnTo>
                    <a:pt x="5154198" y="1092899"/>
                  </a:lnTo>
                  <a:lnTo>
                    <a:pt x="5151452" y="1094272"/>
                  </a:lnTo>
                  <a:lnTo>
                    <a:pt x="5151452" y="1092899"/>
                  </a:lnTo>
                  <a:lnTo>
                    <a:pt x="5143214" y="1092899"/>
                  </a:lnTo>
                  <a:lnTo>
                    <a:pt x="5148706" y="1106629"/>
                  </a:lnTo>
                  <a:lnTo>
                    <a:pt x="5134976" y="1106629"/>
                  </a:lnTo>
                  <a:lnTo>
                    <a:pt x="5134976" y="1103883"/>
                  </a:lnTo>
                  <a:lnTo>
                    <a:pt x="5129485" y="1101137"/>
                  </a:lnTo>
                  <a:lnTo>
                    <a:pt x="5132230" y="1103883"/>
                  </a:lnTo>
                  <a:lnTo>
                    <a:pt x="5129485" y="1106629"/>
                  </a:lnTo>
                  <a:lnTo>
                    <a:pt x="5129485" y="1109375"/>
                  </a:lnTo>
                  <a:lnTo>
                    <a:pt x="5134976" y="1109375"/>
                  </a:lnTo>
                  <a:lnTo>
                    <a:pt x="5137722" y="1117613"/>
                  </a:lnTo>
                  <a:lnTo>
                    <a:pt x="5140468" y="1120359"/>
                  </a:lnTo>
                  <a:lnTo>
                    <a:pt x="5143214" y="1123105"/>
                  </a:lnTo>
                  <a:lnTo>
                    <a:pt x="5145960" y="1120359"/>
                  </a:lnTo>
                  <a:lnTo>
                    <a:pt x="5151452" y="1120359"/>
                  </a:lnTo>
                  <a:lnTo>
                    <a:pt x="5151452" y="1123105"/>
                  </a:lnTo>
                  <a:lnTo>
                    <a:pt x="5156944" y="1120359"/>
                  </a:lnTo>
                  <a:lnTo>
                    <a:pt x="5176166" y="1120359"/>
                  </a:lnTo>
                  <a:lnTo>
                    <a:pt x="5173420" y="1125851"/>
                  </a:lnTo>
                  <a:lnTo>
                    <a:pt x="5170674" y="1128597"/>
                  </a:lnTo>
                  <a:lnTo>
                    <a:pt x="5165182" y="1125851"/>
                  </a:lnTo>
                  <a:lnTo>
                    <a:pt x="5162436" y="1125851"/>
                  </a:lnTo>
                  <a:lnTo>
                    <a:pt x="5159690" y="1125851"/>
                  </a:lnTo>
                  <a:lnTo>
                    <a:pt x="5159690" y="1134089"/>
                  </a:lnTo>
                  <a:lnTo>
                    <a:pt x="5162436" y="1139581"/>
                  </a:lnTo>
                  <a:lnTo>
                    <a:pt x="5165182" y="1136835"/>
                  </a:lnTo>
                  <a:lnTo>
                    <a:pt x="5170674" y="1136835"/>
                  </a:lnTo>
                  <a:lnTo>
                    <a:pt x="5170674" y="1131343"/>
                  </a:lnTo>
                  <a:lnTo>
                    <a:pt x="5173420" y="1128597"/>
                  </a:lnTo>
                  <a:lnTo>
                    <a:pt x="5181658" y="1128597"/>
                  </a:lnTo>
                  <a:lnTo>
                    <a:pt x="5187150" y="1131343"/>
                  </a:lnTo>
                  <a:lnTo>
                    <a:pt x="5192642" y="1128597"/>
                  </a:lnTo>
                  <a:lnTo>
                    <a:pt x="5195388" y="1125851"/>
                  </a:lnTo>
                  <a:lnTo>
                    <a:pt x="5192642" y="1123105"/>
                  </a:lnTo>
                  <a:lnTo>
                    <a:pt x="5195388" y="1120359"/>
                  </a:lnTo>
                  <a:lnTo>
                    <a:pt x="5198134" y="1120359"/>
                  </a:lnTo>
                  <a:lnTo>
                    <a:pt x="5200880" y="1120359"/>
                  </a:lnTo>
                  <a:lnTo>
                    <a:pt x="5200880" y="1125851"/>
                  </a:lnTo>
                  <a:lnTo>
                    <a:pt x="5200880" y="1131343"/>
                  </a:lnTo>
                  <a:lnTo>
                    <a:pt x="5200880" y="1134088"/>
                  </a:lnTo>
                  <a:lnTo>
                    <a:pt x="5220102" y="1129282"/>
                  </a:lnTo>
                  <a:lnTo>
                    <a:pt x="5220102" y="1128597"/>
                  </a:lnTo>
                  <a:lnTo>
                    <a:pt x="5217356" y="1128597"/>
                  </a:lnTo>
                  <a:lnTo>
                    <a:pt x="5217356" y="1125851"/>
                  </a:lnTo>
                  <a:lnTo>
                    <a:pt x="5220102" y="1123105"/>
                  </a:lnTo>
                  <a:lnTo>
                    <a:pt x="5217356" y="1120359"/>
                  </a:lnTo>
                  <a:lnTo>
                    <a:pt x="5211864" y="1117613"/>
                  </a:lnTo>
                  <a:lnTo>
                    <a:pt x="5244816" y="1120359"/>
                  </a:lnTo>
                  <a:lnTo>
                    <a:pt x="5247561" y="1121274"/>
                  </a:lnTo>
                  <a:lnTo>
                    <a:pt x="5296989" y="1106628"/>
                  </a:lnTo>
                  <a:lnTo>
                    <a:pt x="5299735" y="1106628"/>
                  </a:lnTo>
                  <a:lnTo>
                    <a:pt x="5299735" y="1109374"/>
                  </a:lnTo>
                  <a:lnTo>
                    <a:pt x="5299735" y="1112120"/>
                  </a:lnTo>
                  <a:lnTo>
                    <a:pt x="5288751" y="1120358"/>
                  </a:lnTo>
                  <a:lnTo>
                    <a:pt x="5277767" y="1125850"/>
                  </a:lnTo>
                  <a:lnTo>
                    <a:pt x="5269921" y="1128792"/>
                  </a:lnTo>
                  <a:lnTo>
                    <a:pt x="5280513" y="1134089"/>
                  </a:lnTo>
                  <a:lnTo>
                    <a:pt x="5239324" y="1139581"/>
                  </a:lnTo>
                  <a:lnTo>
                    <a:pt x="5239324" y="1137556"/>
                  </a:lnTo>
                  <a:lnTo>
                    <a:pt x="5225993" y="1140363"/>
                  </a:lnTo>
                  <a:lnTo>
                    <a:pt x="5220102" y="1142327"/>
                  </a:lnTo>
                  <a:lnTo>
                    <a:pt x="5221019" y="1141410"/>
                  </a:lnTo>
                  <a:lnTo>
                    <a:pt x="5203626" y="1145072"/>
                  </a:lnTo>
                  <a:lnTo>
                    <a:pt x="5173420" y="1156056"/>
                  </a:lnTo>
                  <a:lnTo>
                    <a:pt x="5162436" y="1158802"/>
                  </a:lnTo>
                  <a:lnTo>
                    <a:pt x="5159690" y="1164294"/>
                  </a:lnTo>
                  <a:lnTo>
                    <a:pt x="5156944" y="1169785"/>
                  </a:lnTo>
                  <a:lnTo>
                    <a:pt x="5151452" y="1175277"/>
                  </a:lnTo>
                  <a:lnTo>
                    <a:pt x="5145961" y="1180769"/>
                  </a:lnTo>
                  <a:lnTo>
                    <a:pt x="5140469" y="1183515"/>
                  </a:lnTo>
                  <a:lnTo>
                    <a:pt x="5115755" y="1189007"/>
                  </a:lnTo>
                  <a:lnTo>
                    <a:pt x="5091041" y="1191753"/>
                  </a:lnTo>
                  <a:lnTo>
                    <a:pt x="5069989" y="1191753"/>
                  </a:lnTo>
                  <a:lnTo>
                    <a:pt x="5077311" y="1186261"/>
                  </a:lnTo>
                  <a:lnTo>
                    <a:pt x="5085549" y="1172531"/>
                  </a:lnTo>
                  <a:lnTo>
                    <a:pt x="5047105" y="1183515"/>
                  </a:lnTo>
                  <a:lnTo>
                    <a:pt x="5055343" y="1189007"/>
                  </a:lnTo>
                  <a:lnTo>
                    <a:pt x="5066327" y="1191753"/>
                  </a:lnTo>
                  <a:lnTo>
                    <a:pt x="5069989" y="1191753"/>
                  </a:lnTo>
                  <a:lnTo>
                    <a:pt x="5066327" y="1194499"/>
                  </a:lnTo>
                  <a:lnTo>
                    <a:pt x="5052597" y="1199991"/>
                  </a:lnTo>
                  <a:lnTo>
                    <a:pt x="5038867" y="1199991"/>
                  </a:lnTo>
                  <a:lnTo>
                    <a:pt x="5030630" y="1197245"/>
                  </a:lnTo>
                  <a:lnTo>
                    <a:pt x="5027884" y="1191753"/>
                  </a:lnTo>
                  <a:lnTo>
                    <a:pt x="5019646" y="1180769"/>
                  </a:lnTo>
                  <a:lnTo>
                    <a:pt x="5016900" y="1175277"/>
                  </a:lnTo>
                  <a:lnTo>
                    <a:pt x="5014154" y="1172531"/>
                  </a:lnTo>
                  <a:lnTo>
                    <a:pt x="5003170" y="1167039"/>
                  </a:lnTo>
                  <a:lnTo>
                    <a:pt x="4997999" y="1164454"/>
                  </a:lnTo>
                  <a:lnTo>
                    <a:pt x="4843903" y="1180770"/>
                  </a:lnTo>
                  <a:lnTo>
                    <a:pt x="4838411" y="1180770"/>
                  </a:lnTo>
                  <a:lnTo>
                    <a:pt x="4835665" y="1180770"/>
                  </a:lnTo>
                  <a:lnTo>
                    <a:pt x="4769761" y="1189008"/>
                  </a:lnTo>
                  <a:lnTo>
                    <a:pt x="4764270" y="1180770"/>
                  </a:lnTo>
                  <a:lnTo>
                    <a:pt x="4753286" y="1178024"/>
                  </a:lnTo>
                  <a:lnTo>
                    <a:pt x="4745048" y="1175278"/>
                  </a:lnTo>
                  <a:lnTo>
                    <a:pt x="4736810" y="1169786"/>
                  </a:lnTo>
                  <a:lnTo>
                    <a:pt x="4728572" y="1175278"/>
                  </a:lnTo>
                  <a:lnTo>
                    <a:pt x="4720334" y="1178024"/>
                  </a:lnTo>
                  <a:lnTo>
                    <a:pt x="4712096" y="1180770"/>
                  </a:lnTo>
                  <a:lnTo>
                    <a:pt x="4706604" y="1183516"/>
                  </a:lnTo>
                  <a:lnTo>
                    <a:pt x="4706604" y="1189008"/>
                  </a:lnTo>
                  <a:lnTo>
                    <a:pt x="4703858" y="1194500"/>
                  </a:lnTo>
                  <a:lnTo>
                    <a:pt x="4561067" y="1208230"/>
                  </a:lnTo>
                  <a:lnTo>
                    <a:pt x="4558321" y="1208230"/>
                  </a:lnTo>
                  <a:lnTo>
                    <a:pt x="4558321" y="1210976"/>
                  </a:lnTo>
                  <a:lnTo>
                    <a:pt x="4032232" y="1267167"/>
                  </a:lnTo>
                  <a:lnTo>
                    <a:pt x="4025601" y="1268640"/>
                  </a:lnTo>
                  <a:lnTo>
                    <a:pt x="4018437" y="1268640"/>
                  </a:lnTo>
                  <a:lnTo>
                    <a:pt x="3932144" y="1277857"/>
                  </a:lnTo>
                  <a:lnTo>
                    <a:pt x="3929493" y="1279625"/>
                  </a:lnTo>
                  <a:lnTo>
                    <a:pt x="3910271" y="1293355"/>
                  </a:lnTo>
                  <a:lnTo>
                    <a:pt x="3896541" y="1301593"/>
                  </a:lnTo>
                  <a:lnTo>
                    <a:pt x="3891049" y="1307085"/>
                  </a:lnTo>
                  <a:lnTo>
                    <a:pt x="3888303" y="1312577"/>
                  </a:lnTo>
                  <a:lnTo>
                    <a:pt x="3885557" y="1331798"/>
                  </a:lnTo>
                  <a:lnTo>
                    <a:pt x="3885557" y="1351020"/>
                  </a:lnTo>
                  <a:lnTo>
                    <a:pt x="3885557" y="1351020"/>
                  </a:lnTo>
                  <a:lnTo>
                    <a:pt x="3891049" y="1378480"/>
                  </a:lnTo>
                  <a:lnTo>
                    <a:pt x="3904779" y="1438891"/>
                  </a:lnTo>
                  <a:lnTo>
                    <a:pt x="3904779" y="1447129"/>
                  </a:lnTo>
                  <a:lnTo>
                    <a:pt x="3899287" y="1452621"/>
                  </a:lnTo>
                  <a:lnTo>
                    <a:pt x="3891049" y="1458113"/>
                  </a:lnTo>
                  <a:lnTo>
                    <a:pt x="3885557" y="1458113"/>
                  </a:lnTo>
                  <a:lnTo>
                    <a:pt x="3880065" y="1458113"/>
                  </a:lnTo>
                  <a:lnTo>
                    <a:pt x="3877319" y="1455367"/>
                  </a:lnTo>
                  <a:lnTo>
                    <a:pt x="3871827" y="1452621"/>
                  </a:lnTo>
                  <a:lnTo>
                    <a:pt x="3871827" y="1447129"/>
                  </a:lnTo>
                  <a:lnTo>
                    <a:pt x="3871827" y="1441637"/>
                  </a:lnTo>
                  <a:lnTo>
                    <a:pt x="3871827" y="1438891"/>
                  </a:lnTo>
                  <a:lnTo>
                    <a:pt x="3877319" y="1433399"/>
                  </a:lnTo>
                  <a:lnTo>
                    <a:pt x="3880065" y="1430653"/>
                  </a:lnTo>
                  <a:lnTo>
                    <a:pt x="3880065" y="1425161"/>
                  </a:lnTo>
                  <a:lnTo>
                    <a:pt x="3882811" y="1408686"/>
                  </a:lnTo>
                  <a:lnTo>
                    <a:pt x="3880065" y="1381226"/>
                  </a:lnTo>
                  <a:lnTo>
                    <a:pt x="3880065" y="1353766"/>
                  </a:lnTo>
                  <a:lnTo>
                    <a:pt x="3880065" y="1351020"/>
                  </a:lnTo>
                  <a:lnTo>
                    <a:pt x="3877319" y="1320815"/>
                  </a:lnTo>
                  <a:lnTo>
                    <a:pt x="3874573" y="1309831"/>
                  </a:lnTo>
                  <a:lnTo>
                    <a:pt x="3871827" y="1304339"/>
                  </a:lnTo>
                  <a:lnTo>
                    <a:pt x="3866335" y="1301593"/>
                  </a:lnTo>
                  <a:lnTo>
                    <a:pt x="3858098" y="1301593"/>
                  </a:lnTo>
                  <a:lnTo>
                    <a:pt x="3844368" y="1298847"/>
                  </a:lnTo>
                  <a:lnTo>
                    <a:pt x="3827892" y="1296101"/>
                  </a:lnTo>
                  <a:lnTo>
                    <a:pt x="3811416" y="1293355"/>
                  </a:lnTo>
                  <a:lnTo>
                    <a:pt x="3810500" y="1293355"/>
                  </a:lnTo>
                  <a:lnTo>
                    <a:pt x="3803178" y="1298847"/>
                  </a:lnTo>
                  <a:lnTo>
                    <a:pt x="3800432" y="1301593"/>
                  </a:lnTo>
                  <a:lnTo>
                    <a:pt x="3797686" y="1304339"/>
                  </a:lnTo>
                  <a:lnTo>
                    <a:pt x="3792194" y="1312577"/>
                  </a:lnTo>
                  <a:lnTo>
                    <a:pt x="3790197" y="1313076"/>
                  </a:lnTo>
                  <a:lnTo>
                    <a:pt x="3789448" y="1315323"/>
                  </a:lnTo>
                  <a:lnTo>
                    <a:pt x="3786702" y="1323561"/>
                  </a:lnTo>
                  <a:lnTo>
                    <a:pt x="3781654" y="1325244"/>
                  </a:lnTo>
                  <a:lnTo>
                    <a:pt x="3783956" y="1348275"/>
                  </a:lnTo>
                  <a:lnTo>
                    <a:pt x="3786702" y="1372988"/>
                  </a:lnTo>
                  <a:lnTo>
                    <a:pt x="3789448" y="1411432"/>
                  </a:lnTo>
                  <a:lnTo>
                    <a:pt x="3792194" y="1449876"/>
                  </a:lnTo>
                  <a:lnTo>
                    <a:pt x="3792194" y="1488319"/>
                  </a:lnTo>
                  <a:lnTo>
                    <a:pt x="3789448" y="1526763"/>
                  </a:lnTo>
                  <a:lnTo>
                    <a:pt x="3786702" y="1548731"/>
                  </a:lnTo>
                  <a:lnTo>
                    <a:pt x="3783956" y="1573445"/>
                  </a:lnTo>
                  <a:lnTo>
                    <a:pt x="3783956" y="1584429"/>
                  </a:lnTo>
                  <a:lnTo>
                    <a:pt x="3783956" y="1595412"/>
                  </a:lnTo>
                  <a:lnTo>
                    <a:pt x="3789448" y="1606396"/>
                  </a:lnTo>
                  <a:lnTo>
                    <a:pt x="3794940" y="1614634"/>
                  </a:lnTo>
                  <a:lnTo>
                    <a:pt x="3803178" y="1622872"/>
                  </a:lnTo>
                  <a:lnTo>
                    <a:pt x="3811416" y="1633856"/>
                  </a:lnTo>
                  <a:lnTo>
                    <a:pt x="3814162" y="1644840"/>
                  </a:lnTo>
                  <a:lnTo>
                    <a:pt x="3816908" y="1658570"/>
                  </a:lnTo>
                  <a:lnTo>
                    <a:pt x="3819654" y="1675046"/>
                  </a:lnTo>
                  <a:lnTo>
                    <a:pt x="3819654" y="1688776"/>
                  </a:lnTo>
                  <a:lnTo>
                    <a:pt x="3816908" y="1699760"/>
                  </a:lnTo>
                  <a:lnTo>
                    <a:pt x="3811416" y="1710743"/>
                  </a:lnTo>
                  <a:lnTo>
                    <a:pt x="3803178" y="1721727"/>
                  </a:lnTo>
                  <a:lnTo>
                    <a:pt x="3792194" y="1727219"/>
                  </a:lnTo>
                  <a:lnTo>
                    <a:pt x="3781211" y="1732711"/>
                  </a:lnTo>
                  <a:lnTo>
                    <a:pt x="3767481" y="1738203"/>
                  </a:lnTo>
                  <a:lnTo>
                    <a:pt x="3759243" y="1738203"/>
                  </a:lnTo>
                  <a:lnTo>
                    <a:pt x="3753751" y="1735457"/>
                  </a:lnTo>
                  <a:lnTo>
                    <a:pt x="3751005" y="1729965"/>
                  </a:lnTo>
                  <a:lnTo>
                    <a:pt x="3751005" y="1721727"/>
                  </a:lnTo>
                  <a:lnTo>
                    <a:pt x="3756497" y="1699760"/>
                  </a:lnTo>
                  <a:lnTo>
                    <a:pt x="3759243" y="1688776"/>
                  </a:lnTo>
                  <a:lnTo>
                    <a:pt x="3764735" y="1677792"/>
                  </a:lnTo>
                  <a:lnTo>
                    <a:pt x="3770227" y="1661316"/>
                  </a:lnTo>
                  <a:lnTo>
                    <a:pt x="3772973" y="1644840"/>
                  </a:lnTo>
                  <a:lnTo>
                    <a:pt x="3772973" y="1628364"/>
                  </a:lnTo>
                  <a:lnTo>
                    <a:pt x="3770227" y="1611888"/>
                  </a:lnTo>
                  <a:lnTo>
                    <a:pt x="3770227" y="1598158"/>
                  </a:lnTo>
                  <a:lnTo>
                    <a:pt x="3772973" y="1581683"/>
                  </a:lnTo>
                  <a:lnTo>
                    <a:pt x="3778465" y="1554223"/>
                  </a:lnTo>
                  <a:lnTo>
                    <a:pt x="3783956" y="1502049"/>
                  </a:lnTo>
                  <a:lnTo>
                    <a:pt x="3786702" y="1474589"/>
                  </a:lnTo>
                  <a:lnTo>
                    <a:pt x="3786702" y="1447130"/>
                  </a:lnTo>
                  <a:lnTo>
                    <a:pt x="3783956" y="1419670"/>
                  </a:lnTo>
                  <a:lnTo>
                    <a:pt x="3778465" y="1392210"/>
                  </a:lnTo>
                  <a:lnTo>
                    <a:pt x="3767481" y="1370242"/>
                  </a:lnTo>
                  <a:lnTo>
                    <a:pt x="3753751" y="1351021"/>
                  </a:lnTo>
                  <a:lnTo>
                    <a:pt x="3748259" y="1340037"/>
                  </a:lnTo>
                  <a:lnTo>
                    <a:pt x="3737275" y="1323561"/>
                  </a:lnTo>
                  <a:lnTo>
                    <a:pt x="3731783" y="1312577"/>
                  </a:lnTo>
                  <a:lnTo>
                    <a:pt x="3729037" y="1304339"/>
                  </a:lnTo>
                  <a:lnTo>
                    <a:pt x="3731566" y="1299281"/>
                  </a:lnTo>
                  <a:lnTo>
                    <a:pt x="3709696" y="1301617"/>
                  </a:lnTo>
                  <a:lnTo>
                    <a:pt x="3696085" y="1304339"/>
                  </a:lnTo>
                  <a:lnTo>
                    <a:pt x="3685101" y="1307085"/>
                  </a:lnTo>
                  <a:lnTo>
                    <a:pt x="3680578" y="1306762"/>
                  </a:lnTo>
                  <a:lnTo>
                    <a:pt x="3671370" y="1309831"/>
                  </a:lnTo>
                  <a:lnTo>
                    <a:pt x="3638419" y="1315323"/>
                  </a:lnTo>
                  <a:lnTo>
                    <a:pt x="3621943" y="1318069"/>
                  </a:lnTo>
                  <a:lnTo>
                    <a:pt x="3608213" y="1320815"/>
                  </a:lnTo>
                  <a:lnTo>
                    <a:pt x="3591737" y="1326307"/>
                  </a:lnTo>
                  <a:lnTo>
                    <a:pt x="3580753" y="1337290"/>
                  </a:lnTo>
                  <a:lnTo>
                    <a:pt x="3575261" y="1342782"/>
                  </a:lnTo>
                  <a:lnTo>
                    <a:pt x="3569769" y="1342782"/>
                  </a:lnTo>
                  <a:lnTo>
                    <a:pt x="3558785" y="1342782"/>
                  </a:lnTo>
                  <a:lnTo>
                    <a:pt x="3545055" y="1337290"/>
                  </a:lnTo>
                  <a:lnTo>
                    <a:pt x="3542071" y="1335500"/>
                  </a:lnTo>
                  <a:lnTo>
                    <a:pt x="3542309" y="1334544"/>
                  </a:lnTo>
                  <a:lnTo>
                    <a:pt x="3547801" y="1326307"/>
                  </a:lnTo>
                  <a:lnTo>
                    <a:pt x="3531326" y="1329053"/>
                  </a:lnTo>
                  <a:lnTo>
                    <a:pt x="3542071" y="1335500"/>
                  </a:lnTo>
                  <a:lnTo>
                    <a:pt x="3539564" y="1345528"/>
                  </a:lnTo>
                  <a:lnTo>
                    <a:pt x="3534072" y="1351020"/>
                  </a:lnTo>
                  <a:lnTo>
                    <a:pt x="3528580" y="1353766"/>
                  </a:lnTo>
                  <a:lnTo>
                    <a:pt x="3523088" y="1351020"/>
                  </a:lnTo>
                  <a:lnTo>
                    <a:pt x="3520342" y="1348274"/>
                  </a:lnTo>
                  <a:lnTo>
                    <a:pt x="3514850" y="1340036"/>
                  </a:lnTo>
                  <a:lnTo>
                    <a:pt x="3506612" y="1331798"/>
                  </a:lnTo>
                  <a:lnTo>
                    <a:pt x="3498374" y="1329053"/>
                  </a:lnTo>
                  <a:lnTo>
                    <a:pt x="3487390" y="1326307"/>
                  </a:lnTo>
                  <a:lnTo>
                    <a:pt x="3478538" y="1326307"/>
                  </a:lnTo>
                  <a:lnTo>
                    <a:pt x="3397870" y="1334923"/>
                  </a:lnTo>
                  <a:lnTo>
                    <a:pt x="3393378" y="1339414"/>
                  </a:lnTo>
                  <a:lnTo>
                    <a:pt x="3379648" y="1350398"/>
                  </a:lnTo>
                  <a:lnTo>
                    <a:pt x="3369763" y="1355341"/>
                  </a:lnTo>
                  <a:lnTo>
                    <a:pt x="3360426" y="1383350"/>
                  </a:lnTo>
                  <a:lnTo>
                    <a:pt x="3354934" y="1399826"/>
                  </a:lnTo>
                  <a:lnTo>
                    <a:pt x="3354934" y="1416302"/>
                  </a:lnTo>
                  <a:lnTo>
                    <a:pt x="3352188" y="1438270"/>
                  </a:lnTo>
                  <a:lnTo>
                    <a:pt x="3352188" y="1457491"/>
                  </a:lnTo>
                  <a:lnTo>
                    <a:pt x="3357680" y="1465729"/>
                  </a:lnTo>
                  <a:lnTo>
                    <a:pt x="3357680" y="1471221"/>
                  </a:lnTo>
                  <a:lnTo>
                    <a:pt x="3357680" y="1473967"/>
                  </a:lnTo>
                  <a:lnTo>
                    <a:pt x="3352188" y="1482205"/>
                  </a:lnTo>
                  <a:lnTo>
                    <a:pt x="3346696" y="1487697"/>
                  </a:lnTo>
                  <a:lnTo>
                    <a:pt x="3338458" y="1487697"/>
                  </a:lnTo>
                  <a:lnTo>
                    <a:pt x="3330221" y="1484951"/>
                  </a:lnTo>
                  <a:lnTo>
                    <a:pt x="3327475" y="1484951"/>
                  </a:lnTo>
                  <a:lnTo>
                    <a:pt x="3321983" y="1479459"/>
                  </a:lnTo>
                  <a:lnTo>
                    <a:pt x="3321983" y="1473967"/>
                  </a:lnTo>
                  <a:lnTo>
                    <a:pt x="3321983" y="1465729"/>
                  </a:lnTo>
                  <a:lnTo>
                    <a:pt x="3324729" y="1460237"/>
                  </a:lnTo>
                  <a:lnTo>
                    <a:pt x="3332967" y="1454745"/>
                  </a:lnTo>
                  <a:lnTo>
                    <a:pt x="3343950" y="1451999"/>
                  </a:lnTo>
                  <a:lnTo>
                    <a:pt x="3341204" y="1435524"/>
                  </a:lnTo>
                  <a:lnTo>
                    <a:pt x="3341204" y="1416302"/>
                  </a:lnTo>
                  <a:lnTo>
                    <a:pt x="3335713" y="1397080"/>
                  </a:lnTo>
                  <a:lnTo>
                    <a:pt x="3327475" y="1377858"/>
                  </a:lnTo>
                  <a:lnTo>
                    <a:pt x="3323915" y="1365400"/>
                  </a:lnTo>
                  <a:lnTo>
                    <a:pt x="3335713" y="1366874"/>
                  </a:lnTo>
                  <a:lnTo>
                    <a:pt x="3323698" y="1342845"/>
                  </a:lnTo>
                  <a:lnTo>
                    <a:pt x="3321983" y="1343028"/>
                  </a:lnTo>
                  <a:lnTo>
                    <a:pt x="3321983" y="1350398"/>
                  </a:lnTo>
                  <a:lnTo>
                    <a:pt x="3321983" y="1358636"/>
                  </a:lnTo>
                  <a:lnTo>
                    <a:pt x="3323915" y="1365400"/>
                  </a:lnTo>
                  <a:lnTo>
                    <a:pt x="3313745" y="1364128"/>
                  </a:lnTo>
                  <a:lnTo>
                    <a:pt x="3305507" y="1364128"/>
                  </a:lnTo>
                  <a:lnTo>
                    <a:pt x="3297269" y="1358636"/>
                  </a:lnTo>
                  <a:lnTo>
                    <a:pt x="3291777" y="1353144"/>
                  </a:lnTo>
                  <a:lnTo>
                    <a:pt x="3289559" y="1346491"/>
                  </a:lnTo>
                  <a:lnTo>
                    <a:pt x="2501585" y="1430654"/>
                  </a:lnTo>
                  <a:lnTo>
                    <a:pt x="3289031" y="1336820"/>
                  </a:lnTo>
                  <a:lnTo>
                    <a:pt x="3289031" y="1331177"/>
                  </a:lnTo>
                  <a:lnTo>
                    <a:pt x="3283539" y="1322939"/>
                  </a:lnTo>
                  <a:lnTo>
                    <a:pt x="3278047" y="1314701"/>
                  </a:lnTo>
                  <a:lnTo>
                    <a:pt x="3269809" y="1309209"/>
                  </a:lnTo>
                  <a:lnTo>
                    <a:pt x="3250587" y="1295479"/>
                  </a:lnTo>
                  <a:lnTo>
                    <a:pt x="3242349" y="1289987"/>
                  </a:lnTo>
                  <a:lnTo>
                    <a:pt x="3234111" y="1281749"/>
                  </a:lnTo>
                  <a:lnTo>
                    <a:pt x="3234111" y="1279003"/>
                  </a:lnTo>
                  <a:lnTo>
                    <a:pt x="3234111" y="1276257"/>
                  </a:lnTo>
                  <a:lnTo>
                    <a:pt x="3236857" y="1276257"/>
                  </a:lnTo>
                  <a:lnTo>
                    <a:pt x="3239603" y="1276257"/>
                  </a:lnTo>
                  <a:lnTo>
                    <a:pt x="3267063" y="1287241"/>
                  </a:lnTo>
                  <a:lnTo>
                    <a:pt x="3294523" y="1298225"/>
                  </a:lnTo>
                  <a:lnTo>
                    <a:pt x="3305507" y="1306463"/>
                  </a:lnTo>
                  <a:lnTo>
                    <a:pt x="3316491" y="1317447"/>
                  </a:lnTo>
                  <a:lnTo>
                    <a:pt x="3319420" y="1323305"/>
                  </a:lnTo>
                  <a:lnTo>
                    <a:pt x="3302761" y="1325685"/>
                  </a:lnTo>
                  <a:lnTo>
                    <a:pt x="3313352" y="1333922"/>
                  </a:lnTo>
                  <a:lnTo>
                    <a:pt x="3323414" y="1332723"/>
                  </a:lnTo>
                  <a:lnTo>
                    <a:pt x="3321983" y="1328431"/>
                  </a:lnTo>
                  <a:lnTo>
                    <a:pt x="3319420" y="1323305"/>
                  </a:lnTo>
                  <a:lnTo>
                    <a:pt x="3321983" y="1322939"/>
                  </a:lnTo>
                  <a:lnTo>
                    <a:pt x="3341204" y="1320193"/>
                  </a:lnTo>
                  <a:lnTo>
                    <a:pt x="3346696" y="1320193"/>
                  </a:lnTo>
                  <a:lnTo>
                    <a:pt x="3352188" y="1320193"/>
                  </a:lnTo>
                  <a:lnTo>
                    <a:pt x="3362660" y="1328046"/>
                  </a:lnTo>
                  <a:lnTo>
                    <a:pt x="3369249" y="1327261"/>
                  </a:lnTo>
                  <a:lnTo>
                    <a:pt x="3371410" y="1322938"/>
                  </a:lnTo>
                  <a:lnTo>
                    <a:pt x="3382394" y="1306463"/>
                  </a:lnTo>
                  <a:lnTo>
                    <a:pt x="3401616" y="1276257"/>
                  </a:lnTo>
                  <a:lnTo>
                    <a:pt x="3412600" y="1262527"/>
                  </a:lnTo>
                  <a:lnTo>
                    <a:pt x="3426329" y="1248797"/>
                  </a:lnTo>
                  <a:lnTo>
                    <a:pt x="3431821" y="1248797"/>
                  </a:lnTo>
                  <a:lnTo>
                    <a:pt x="3440059" y="1248797"/>
                  </a:lnTo>
                  <a:lnTo>
                    <a:pt x="3442805" y="1254289"/>
                  </a:lnTo>
                  <a:lnTo>
                    <a:pt x="3445551" y="1259781"/>
                  </a:lnTo>
                  <a:lnTo>
                    <a:pt x="3442805" y="1268019"/>
                  </a:lnTo>
                  <a:lnTo>
                    <a:pt x="3440059" y="1279003"/>
                  </a:lnTo>
                  <a:lnTo>
                    <a:pt x="3431821" y="1295479"/>
                  </a:lnTo>
                  <a:lnTo>
                    <a:pt x="3409768" y="1322433"/>
                  </a:lnTo>
                  <a:lnTo>
                    <a:pt x="3451987" y="1317402"/>
                  </a:lnTo>
                  <a:lnTo>
                    <a:pt x="3457184" y="1315323"/>
                  </a:lnTo>
                  <a:lnTo>
                    <a:pt x="3468168" y="1312577"/>
                  </a:lnTo>
                  <a:lnTo>
                    <a:pt x="3481898" y="1312577"/>
                  </a:lnTo>
                  <a:lnTo>
                    <a:pt x="3492477" y="1312577"/>
                  </a:lnTo>
                  <a:lnTo>
                    <a:pt x="3544394" y="1306390"/>
                  </a:lnTo>
                  <a:lnTo>
                    <a:pt x="3553295" y="1303423"/>
                  </a:lnTo>
                  <a:lnTo>
                    <a:pt x="3556040" y="1301593"/>
                  </a:lnTo>
                  <a:lnTo>
                    <a:pt x="3578008" y="1296101"/>
                  </a:lnTo>
                  <a:lnTo>
                    <a:pt x="3599976" y="1290609"/>
                  </a:lnTo>
                  <a:lnTo>
                    <a:pt x="3635674" y="1285117"/>
                  </a:lnTo>
                  <a:lnTo>
                    <a:pt x="3654895" y="1282371"/>
                  </a:lnTo>
                  <a:lnTo>
                    <a:pt x="3671371" y="1279625"/>
                  </a:lnTo>
                  <a:lnTo>
                    <a:pt x="3690593" y="1279625"/>
                  </a:lnTo>
                  <a:lnTo>
                    <a:pt x="3702574" y="1281622"/>
                  </a:lnTo>
                  <a:lnTo>
                    <a:pt x="3712560" y="1274132"/>
                  </a:lnTo>
                  <a:lnTo>
                    <a:pt x="3723544" y="1268640"/>
                  </a:lnTo>
                  <a:lnTo>
                    <a:pt x="3740020" y="1265895"/>
                  </a:lnTo>
                  <a:lnTo>
                    <a:pt x="3764734" y="1265895"/>
                  </a:lnTo>
                  <a:lnTo>
                    <a:pt x="3808669" y="1268640"/>
                  </a:lnTo>
                  <a:lnTo>
                    <a:pt x="3841505" y="1270986"/>
                  </a:lnTo>
                  <a:lnTo>
                    <a:pt x="3867773" y="1267856"/>
                  </a:lnTo>
                  <a:lnTo>
                    <a:pt x="3869081" y="1265895"/>
                  </a:lnTo>
                  <a:lnTo>
                    <a:pt x="3871827" y="1260403"/>
                  </a:lnTo>
                  <a:lnTo>
                    <a:pt x="3877319" y="1260403"/>
                  </a:lnTo>
                  <a:lnTo>
                    <a:pt x="3902033" y="1254911"/>
                  </a:lnTo>
                  <a:lnTo>
                    <a:pt x="3932238" y="1249419"/>
                  </a:lnTo>
                  <a:lnTo>
                    <a:pt x="3987158" y="1243927"/>
                  </a:lnTo>
                  <a:lnTo>
                    <a:pt x="4044823" y="1243927"/>
                  </a:lnTo>
                  <a:lnTo>
                    <a:pt x="4068580" y="1243927"/>
                  </a:lnTo>
                  <a:lnTo>
                    <a:pt x="4189063" y="1229570"/>
                  </a:lnTo>
                  <a:lnTo>
                    <a:pt x="4198598" y="1227451"/>
                  </a:lnTo>
                  <a:lnTo>
                    <a:pt x="4248026" y="1219213"/>
                  </a:lnTo>
                  <a:lnTo>
                    <a:pt x="4272739" y="1216467"/>
                  </a:lnTo>
                  <a:lnTo>
                    <a:pt x="4278349" y="1215844"/>
                  </a:lnTo>
                  <a:lnTo>
                    <a:pt x="4462212" y="1183516"/>
                  </a:lnTo>
                  <a:lnTo>
                    <a:pt x="4467704" y="1183516"/>
                  </a:lnTo>
                  <a:lnTo>
                    <a:pt x="4566559" y="1167040"/>
                  </a:lnTo>
                  <a:lnTo>
                    <a:pt x="4591273" y="1169786"/>
                  </a:lnTo>
                  <a:lnTo>
                    <a:pt x="4615987" y="1167040"/>
                  </a:lnTo>
                  <a:lnTo>
                    <a:pt x="4621479" y="1164294"/>
                  </a:lnTo>
                  <a:lnTo>
                    <a:pt x="4629717" y="1156056"/>
                  </a:lnTo>
                  <a:lnTo>
                    <a:pt x="4629717" y="1158802"/>
                  </a:lnTo>
                  <a:lnTo>
                    <a:pt x="4626971" y="1161548"/>
                  </a:lnTo>
                  <a:lnTo>
                    <a:pt x="4624225" y="1169786"/>
                  </a:lnTo>
                  <a:lnTo>
                    <a:pt x="4629717" y="1172532"/>
                  </a:lnTo>
                  <a:lnTo>
                    <a:pt x="4635209" y="1175278"/>
                  </a:lnTo>
                  <a:lnTo>
                    <a:pt x="4637955" y="1186262"/>
                  </a:lnTo>
                  <a:lnTo>
                    <a:pt x="4646192" y="1186262"/>
                  </a:lnTo>
                  <a:lnTo>
                    <a:pt x="4654430" y="1186262"/>
                  </a:lnTo>
                  <a:lnTo>
                    <a:pt x="4665414" y="1191754"/>
                  </a:lnTo>
                  <a:lnTo>
                    <a:pt x="4670906" y="1189008"/>
                  </a:lnTo>
                  <a:lnTo>
                    <a:pt x="4681890" y="1189008"/>
                  </a:lnTo>
                  <a:lnTo>
                    <a:pt x="4690128" y="1186262"/>
                  </a:lnTo>
                  <a:lnTo>
                    <a:pt x="4692874" y="1186262"/>
                  </a:lnTo>
                  <a:lnTo>
                    <a:pt x="4695620" y="1183516"/>
                  </a:lnTo>
                  <a:lnTo>
                    <a:pt x="4695620" y="1180770"/>
                  </a:lnTo>
                  <a:lnTo>
                    <a:pt x="4692874" y="1178024"/>
                  </a:lnTo>
                  <a:lnTo>
                    <a:pt x="4698366" y="1178024"/>
                  </a:lnTo>
                  <a:lnTo>
                    <a:pt x="4703858" y="1175278"/>
                  </a:lnTo>
                  <a:lnTo>
                    <a:pt x="4703858" y="1169786"/>
                  </a:lnTo>
                  <a:lnTo>
                    <a:pt x="4701112" y="1167040"/>
                  </a:lnTo>
                  <a:lnTo>
                    <a:pt x="4706604" y="1164294"/>
                  </a:lnTo>
                  <a:lnTo>
                    <a:pt x="4714842" y="1164294"/>
                  </a:lnTo>
                  <a:lnTo>
                    <a:pt x="4717588" y="1156056"/>
                  </a:lnTo>
                  <a:lnTo>
                    <a:pt x="4720334" y="1147819"/>
                  </a:lnTo>
                  <a:lnTo>
                    <a:pt x="4709350" y="1145073"/>
                  </a:lnTo>
                  <a:lnTo>
                    <a:pt x="4709350" y="1142327"/>
                  </a:lnTo>
                  <a:lnTo>
                    <a:pt x="4767015" y="1131343"/>
                  </a:lnTo>
                  <a:lnTo>
                    <a:pt x="4767015" y="1139581"/>
                  </a:lnTo>
                  <a:lnTo>
                    <a:pt x="4769761" y="1142327"/>
                  </a:lnTo>
                  <a:lnTo>
                    <a:pt x="4775253" y="1142327"/>
                  </a:lnTo>
                  <a:lnTo>
                    <a:pt x="4777999" y="1134089"/>
                  </a:lnTo>
                  <a:lnTo>
                    <a:pt x="4780745" y="1131343"/>
                  </a:lnTo>
                  <a:lnTo>
                    <a:pt x="4783491" y="1128597"/>
                  </a:lnTo>
                  <a:lnTo>
                    <a:pt x="4986694" y="1095645"/>
                  </a:lnTo>
                  <a:lnTo>
                    <a:pt x="4994932" y="1095645"/>
                  </a:lnTo>
                  <a:lnTo>
                    <a:pt x="4997678" y="1092899"/>
                  </a:lnTo>
                  <a:lnTo>
                    <a:pt x="5058089" y="1081915"/>
                  </a:lnTo>
                  <a:lnTo>
                    <a:pt x="5060835" y="1081915"/>
                  </a:lnTo>
                  <a:lnTo>
                    <a:pt x="5063581" y="1084661"/>
                  </a:lnTo>
                  <a:lnTo>
                    <a:pt x="5063581" y="1090153"/>
                  </a:lnTo>
                  <a:lnTo>
                    <a:pt x="5063581" y="1092899"/>
                  </a:lnTo>
                  <a:lnTo>
                    <a:pt x="5074565" y="1087407"/>
                  </a:lnTo>
                  <a:lnTo>
                    <a:pt x="5080057" y="1081915"/>
                  </a:lnTo>
                  <a:lnTo>
                    <a:pt x="5082803" y="1073677"/>
                  </a:lnTo>
                  <a:lnTo>
                    <a:pt x="5080057" y="1073677"/>
                  </a:lnTo>
                  <a:lnTo>
                    <a:pt x="5077311" y="1070931"/>
                  </a:lnTo>
                  <a:lnTo>
                    <a:pt x="5069073" y="1070931"/>
                  </a:lnTo>
                  <a:lnTo>
                    <a:pt x="5063581" y="1068185"/>
                  </a:lnTo>
                  <a:lnTo>
                    <a:pt x="5058089" y="1065439"/>
                  </a:lnTo>
                  <a:lnTo>
                    <a:pt x="5058089" y="1026996"/>
                  </a:lnTo>
                  <a:lnTo>
                    <a:pt x="5060835" y="1029741"/>
                  </a:lnTo>
                  <a:lnTo>
                    <a:pt x="5060835" y="1021504"/>
                  </a:lnTo>
                  <a:lnTo>
                    <a:pt x="5058089" y="1021504"/>
                  </a:lnTo>
                  <a:lnTo>
                    <a:pt x="5058089" y="985806"/>
                  </a:lnTo>
                  <a:lnTo>
                    <a:pt x="5063581" y="985806"/>
                  </a:lnTo>
                  <a:lnTo>
                    <a:pt x="5063581" y="980314"/>
                  </a:lnTo>
                  <a:lnTo>
                    <a:pt x="5063581" y="974822"/>
                  </a:lnTo>
                  <a:lnTo>
                    <a:pt x="5058089" y="974822"/>
                  </a:lnTo>
                  <a:lnTo>
                    <a:pt x="5058089" y="972076"/>
                  </a:lnTo>
                  <a:lnTo>
                    <a:pt x="5060835" y="972076"/>
                  </a:lnTo>
                  <a:lnTo>
                    <a:pt x="5060835" y="969330"/>
                  </a:lnTo>
                  <a:lnTo>
                    <a:pt x="5063581" y="966584"/>
                  </a:lnTo>
                  <a:lnTo>
                    <a:pt x="5071819" y="980314"/>
                  </a:lnTo>
                  <a:lnTo>
                    <a:pt x="5077311" y="983060"/>
                  </a:lnTo>
                  <a:lnTo>
                    <a:pt x="5085549" y="983060"/>
                  </a:lnTo>
                  <a:lnTo>
                    <a:pt x="5082803" y="980314"/>
                  </a:lnTo>
                  <a:lnTo>
                    <a:pt x="5082803" y="977568"/>
                  </a:lnTo>
                  <a:lnTo>
                    <a:pt x="5085549" y="977568"/>
                  </a:lnTo>
                  <a:lnTo>
                    <a:pt x="5088295" y="974822"/>
                  </a:lnTo>
                  <a:lnTo>
                    <a:pt x="5091041" y="974822"/>
                  </a:lnTo>
                  <a:lnTo>
                    <a:pt x="5091041" y="972076"/>
                  </a:lnTo>
                  <a:lnTo>
                    <a:pt x="5080057" y="966584"/>
                  </a:lnTo>
                  <a:lnTo>
                    <a:pt x="5074565" y="966584"/>
                  </a:lnTo>
                  <a:lnTo>
                    <a:pt x="5069073" y="966584"/>
                  </a:lnTo>
                  <a:lnTo>
                    <a:pt x="5063581" y="966584"/>
                  </a:lnTo>
                  <a:lnTo>
                    <a:pt x="5058089" y="966584"/>
                  </a:lnTo>
                  <a:lnTo>
                    <a:pt x="5058089" y="944616"/>
                  </a:lnTo>
                  <a:lnTo>
                    <a:pt x="5060835" y="944616"/>
                  </a:lnTo>
                  <a:lnTo>
                    <a:pt x="5063581" y="939124"/>
                  </a:lnTo>
                  <a:lnTo>
                    <a:pt x="5060835" y="939124"/>
                  </a:lnTo>
                  <a:lnTo>
                    <a:pt x="5060835" y="930886"/>
                  </a:lnTo>
                  <a:lnTo>
                    <a:pt x="5058089" y="930886"/>
                  </a:lnTo>
                  <a:lnTo>
                    <a:pt x="5060835" y="897934"/>
                  </a:lnTo>
                  <a:lnTo>
                    <a:pt x="5063581" y="897934"/>
                  </a:lnTo>
                  <a:lnTo>
                    <a:pt x="5063581" y="892442"/>
                  </a:lnTo>
                  <a:lnTo>
                    <a:pt x="5060835" y="892442"/>
                  </a:lnTo>
                  <a:lnTo>
                    <a:pt x="5060835" y="873220"/>
                  </a:lnTo>
                  <a:lnTo>
                    <a:pt x="5063581" y="873220"/>
                  </a:lnTo>
                  <a:lnTo>
                    <a:pt x="5063581" y="867729"/>
                  </a:lnTo>
                  <a:lnTo>
                    <a:pt x="5060835" y="864983"/>
                  </a:lnTo>
                  <a:lnTo>
                    <a:pt x="5060835" y="623337"/>
                  </a:lnTo>
                  <a:lnTo>
                    <a:pt x="5080057" y="626083"/>
                  </a:lnTo>
                  <a:lnTo>
                    <a:pt x="5096533" y="623337"/>
                  </a:lnTo>
                  <a:lnTo>
                    <a:pt x="5096533" y="620591"/>
                  </a:lnTo>
                  <a:lnTo>
                    <a:pt x="5096533" y="612353"/>
                  </a:lnTo>
                  <a:lnTo>
                    <a:pt x="5093787" y="612353"/>
                  </a:lnTo>
                  <a:lnTo>
                    <a:pt x="5093787" y="609607"/>
                  </a:lnTo>
                  <a:lnTo>
                    <a:pt x="5085549" y="609607"/>
                  </a:lnTo>
                  <a:lnTo>
                    <a:pt x="5082803" y="606861"/>
                  </a:lnTo>
                  <a:lnTo>
                    <a:pt x="5080057" y="604115"/>
                  </a:lnTo>
                  <a:lnTo>
                    <a:pt x="5074565" y="601369"/>
                  </a:lnTo>
                  <a:lnTo>
                    <a:pt x="5074565" y="590385"/>
                  </a:lnTo>
                  <a:lnTo>
                    <a:pt x="5066327" y="587639"/>
                  </a:lnTo>
                  <a:lnTo>
                    <a:pt x="5060835" y="587639"/>
                  </a:lnTo>
                  <a:lnTo>
                    <a:pt x="5060835" y="576655"/>
                  </a:lnTo>
                  <a:lnTo>
                    <a:pt x="5074565" y="576655"/>
                  </a:lnTo>
                  <a:lnTo>
                    <a:pt x="5077311" y="571163"/>
                  </a:lnTo>
                  <a:lnTo>
                    <a:pt x="5080057" y="568417"/>
                  </a:lnTo>
                  <a:lnTo>
                    <a:pt x="5080057" y="571163"/>
                  </a:lnTo>
                  <a:lnTo>
                    <a:pt x="5082803" y="571163"/>
                  </a:lnTo>
                  <a:lnTo>
                    <a:pt x="5085549" y="568417"/>
                  </a:lnTo>
                  <a:lnTo>
                    <a:pt x="5088295" y="562925"/>
                  </a:lnTo>
                  <a:lnTo>
                    <a:pt x="5082803" y="565671"/>
                  </a:lnTo>
                  <a:lnTo>
                    <a:pt x="5077311" y="565671"/>
                  </a:lnTo>
                  <a:lnTo>
                    <a:pt x="5080057" y="557433"/>
                  </a:lnTo>
                  <a:lnTo>
                    <a:pt x="5080057" y="551941"/>
                  </a:lnTo>
                  <a:lnTo>
                    <a:pt x="5077311" y="546449"/>
                  </a:lnTo>
                  <a:lnTo>
                    <a:pt x="5085549" y="543703"/>
                  </a:lnTo>
                  <a:lnTo>
                    <a:pt x="5088295" y="546449"/>
                  </a:lnTo>
                  <a:lnTo>
                    <a:pt x="5091041" y="549195"/>
                  </a:lnTo>
                  <a:lnTo>
                    <a:pt x="5091041" y="551941"/>
                  </a:lnTo>
                  <a:lnTo>
                    <a:pt x="5102025" y="554687"/>
                  </a:lnTo>
                  <a:lnTo>
                    <a:pt x="5113009" y="551941"/>
                  </a:lnTo>
                  <a:lnTo>
                    <a:pt x="5115755" y="543703"/>
                  </a:lnTo>
                  <a:lnTo>
                    <a:pt x="5115755" y="535465"/>
                  </a:lnTo>
                  <a:lnTo>
                    <a:pt x="5113009" y="532719"/>
                  </a:lnTo>
                  <a:lnTo>
                    <a:pt x="5110263" y="532719"/>
                  </a:lnTo>
                  <a:lnTo>
                    <a:pt x="5107517" y="524481"/>
                  </a:lnTo>
                  <a:lnTo>
                    <a:pt x="5181658" y="516243"/>
                  </a:lnTo>
                  <a:lnTo>
                    <a:pt x="5181658" y="518989"/>
                  </a:lnTo>
                  <a:lnTo>
                    <a:pt x="5184404" y="518989"/>
                  </a:lnTo>
                  <a:lnTo>
                    <a:pt x="5187150" y="518989"/>
                  </a:lnTo>
                  <a:lnTo>
                    <a:pt x="5187150" y="513497"/>
                  </a:lnTo>
                  <a:lnTo>
                    <a:pt x="5566095" y="472308"/>
                  </a:lnTo>
                  <a:lnTo>
                    <a:pt x="5571587" y="475054"/>
                  </a:lnTo>
                  <a:lnTo>
                    <a:pt x="5579825" y="475054"/>
                  </a:lnTo>
                  <a:lnTo>
                    <a:pt x="5579825" y="469562"/>
                  </a:lnTo>
                  <a:lnTo>
                    <a:pt x="5631998" y="464070"/>
                  </a:lnTo>
                  <a:lnTo>
                    <a:pt x="5634744" y="464070"/>
                  </a:lnTo>
                  <a:lnTo>
                    <a:pt x="5637490" y="466816"/>
                  </a:lnTo>
                  <a:lnTo>
                    <a:pt x="5640236" y="469562"/>
                  </a:lnTo>
                  <a:lnTo>
                    <a:pt x="5642982" y="469562"/>
                  </a:lnTo>
                  <a:lnTo>
                    <a:pt x="5642982" y="461324"/>
                  </a:lnTo>
                  <a:lnTo>
                    <a:pt x="5656712" y="461324"/>
                  </a:lnTo>
                  <a:lnTo>
                    <a:pt x="5659458" y="461324"/>
                  </a:lnTo>
                  <a:lnTo>
                    <a:pt x="5662204" y="461324"/>
                  </a:lnTo>
                  <a:lnTo>
                    <a:pt x="6087831" y="412526"/>
                  </a:lnTo>
                  <a:lnTo>
                    <a:pt x="6087831" y="417388"/>
                  </a:lnTo>
                  <a:lnTo>
                    <a:pt x="6090577" y="417388"/>
                  </a:lnTo>
                  <a:lnTo>
                    <a:pt x="6093323" y="417388"/>
                  </a:lnTo>
                  <a:lnTo>
                    <a:pt x="6096069" y="414642"/>
                  </a:lnTo>
                  <a:lnTo>
                    <a:pt x="6098815" y="414642"/>
                  </a:lnTo>
                  <a:lnTo>
                    <a:pt x="6098815" y="409150"/>
                  </a:lnTo>
                  <a:lnTo>
                    <a:pt x="6120782" y="406404"/>
                  </a:lnTo>
                  <a:lnTo>
                    <a:pt x="6120782" y="409150"/>
                  </a:lnTo>
                  <a:lnTo>
                    <a:pt x="6126274" y="409150"/>
                  </a:lnTo>
                  <a:lnTo>
                    <a:pt x="6131766" y="411896"/>
                  </a:lnTo>
                  <a:lnTo>
                    <a:pt x="6131766" y="409150"/>
                  </a:lnTo>
                  <a:lnTo>
                    <a:pt x="6131766" y="406404"/>
                  </a:lnTo>
                  <a:lnTo>
                    <a:pt x="6152361" y="404116"/>
                  </a:lnTo>
                  <a:lnTo>
                    <a:pt x="6145496" y="406404"/>
                  </a:lnTo>
                  <a:lnTo>
                    <a:pt x="6137258" y="409150"/>
                  </a:lnTo>
                  <a:lnTo>
                    <a:pt x="6137258" y="411896"/>
                  </a:lnTo>
                  <a:lnTo>
                    <a:pt x="6142750" y="411896"/>
                  </a:lnTo>
                  <a:lnTo>
                    <a:pt x="6142750" y="417388"/>
                  </a:lnTo>
                  <a:lnTo>
                    <a:pt x="6145496" y="417388"/>
                  </a:lnTo>
                  <a:lnTo>
                    <a:pt x="6145496" y="420134"/>
                  </a:lnTo>
                  <a:lnTo>
                    <a:pt x="6142750" y="420134"/>
                  </a:lnTo>
                  <a:lnTo>
                    <a:pt x="6142750" y="422880"/>
                  </a:lnTo>
                  <a:lnTo>
                    <a:pt x="6148242" y="422880"/>
                  </a:lnTo>
                  <a:lnTo>
                    <a:pt x="6148242" y="417388"/>
                  </a:lnTo>
                  <a:lnTo>
                    <a:pt x="6150988" y="414642"/>
                  </a:lnTo>
                  <a:lnTo>
                    <a:pt x="6153734" y="409150"/>
                  </a:lnTo>
                  <a:lnTo>
                    <a:pt x="6153734" y="403964"/>
                  </a:lnTo>
                  <a:lnTo>
                    <a:pt x="6156480" y="403658"/>
                  </a:lnTo>
                  <a:lnTo>
                    <a:pt x="6164718" y="403658"/>
                  </a:lnTo>
                  <a:lnTo>
                    <a:pt x="6172956" y="400912"/>
                  </a:lnTo>
                  <a:lnTo>
                    <a:pt x="6175702" y="403658"/>
                  </a:lnTo>
                  <a:lnTo>
                    <a:pt x="6175702" y="406404"/>
                  </a:lnTo>
                  <a:lnTo>
                    <a:pt x="6167464" y="406404"/>
                  </a:lnTo>
                  <a:lnTo>
                    <a:pt x="6167464" y="411896"/>
                  </a:lnTo>
                  <a:lnTo>
                    <a:pt x="6170210" y="411896"/>
                  </a:lnTo>
                  <a:lnTo>
                    <a:pt x="6172956" y="411896"/>
                  </a:lnTo>
                  <a:lnTo>
                    <a:pt x="6175702" y="411896"/>
                  </a:lnTo>
                  <a:lnTo>
                    <a:pt x="6181194" y="411896"/>
                  </a:lnTo>
                  <a:lnTo>
                    <a:pt x="6181194" y="406404"/>
                  </a:lnTo>
                  <a:lnTo>
                    <a:pt x="6186686" y="403658"/>
                  </a:lnTo>
                  <a:lnTo>
                    <a:pt x="6189432" y="400912"/>
                  </a:lnTo>
                  <a:lnTo>
                    <a:pt x="6194924" y="398166"/>
                  </a:lnTo>
                  <a:lnTo>
                    <a:pt x="6194924" y="403658"/>
                  </a:lnTo>
                  <a:lnTo>
                    <a:pt x="6200416" y="406404"/>
                  </a:lnTo>
                  <a:lnTo>
                    <a:pt x="6205908" y="406404"/>
                  </a:lnTo>
                  <a:lnTo>
                    <a:pt x="6211400" y="409150"/>
                  </a:lnTo>
                  <a:lnTo>
                    <a:pt x="6214146" y="403658"/>
                  </a:lnTo>
                  <a:lnTo>
                    <a:pt x="6214146" y="409150"/>
                  </a:lnTo>
                  <a:lnTo>
                    <a:pt x="6216892" y="411896"/>
                  </a:lnTo>
                  <a:lnTo>
                    <a:pt x="6222384" y="411896"/>
                  </a:lnTo>
                  <a:lnTo>
                    <a:pt x="6227875" y="414642"/>
                  </a:lnTo>
                  <a:lnTo>
                    <a:pt x="6233367" y="414642"/>
                  </a:lnTo>
                  <a:lnTo>
                    <a:pt x="6244351" y="409150"/>
                  </a:lnTo>
                  <a:lnTo>
                    <a:pt x="6249843" y="409150"/>
                  </a:lnTo>
                  <a:lnTo>
                    <a:pt x="6252589" y="411896"/>
                  </a:lnTo>
                  <a:lnTo>
                    <a:pt x="6252589" y="400912"/>
                  </a:lnTo>
                  <a:lnTo>
                    <a:pt x="6249843" y="403658"/>
                  </a:lnTo>
                  <a:lnTo>
                    <a:pt x="6249843" y="406404"/>
                  </a:lnTo>
                  <a:lnTo>
                    <a:pt x="6247097" y="406404"/>
                  </a:lnTo>
                  <a:lnTo>
                    <a:pt x="6244351" y="403658"/>
                  </a:lnTo>
                  <a:lnTo>
                    <a:pt x="6238859" y="406404"/>
                  </a:lnTo>
                  <a:lnTo>
                    <a:pt x="6238859" y="403658"/>
                  </a:lnTo>
                  <a:lnTo>
                    <a:pt x="6241605" y="400912"/>
                  </a:lnTo>
                  <a:lnTo>
                    <a:pt x="6244351" y="398166"/>
                  </a:lnTo>
                  <a:lnTo>
                    <a:pt x="6244351" y="392675"/>
                  </a:lnTo>
                  <a:lnTo>
                    <a:pt x="6249843" y="392675"/>
                  </a:lnTo>
                  <a:lnTo>
                    <a:pt x="6249843" y="395420"/>
                  </a:lnTo>
                  <a:lnTo>
                    <a:pt x="6252589" y="398166"/>
                  </a:lnTo>
                  <a:lnTo>
                    <a:pt x="6255335" y="395420"/>
                  </a:lnTo>
                  <a:lnTo>
                    <a:pt x="6258081" y="392675"/>
                  </a:lnTo>
                  <a:lnTo>
                    <a:pt x="6260827" y="392675"/>
                  </a:lnTo>
                  <a:lnTo>
                    <a:pt x="6266319" y="395420"/>
                  </a:lnTo>
                  <a:lnTo>
                    <a:pt x="6266319" y="389929"/>
                  </a:lnTo>
                  <a:close/>
                  <a:moveTo>
                    <a:pt x="1235691" y="354231"/>
                  </a:moveTo>
                  <a:lnTo>
                    <a:pt x="1219215" y="356977"/>
                  </a:lnTo>
                  <a:lnTo>
                    <a:pt x="1219215" y="367961"/>
                  </a:lnTo>
                  <a:lnTo>
                    <a:pt x="1224706" y="370707"/>
                  </a:lnTo>
                  <a:lnTo>
                    <a:pt x="1224706" y="373453"/>
                  </a:lnTo>
                  <a:lnTo>
                    <a:pt x="1224706" y="378945"/>
                  </a:lnTo>
                  <a:lnTo>
                    <a:pt x="1227452" y="381691"/>
                  </a:lnTo>
                  <a:lnTo>
                    <a:pt x="1230199" y="387183"/>
                  </a:lnTo>
                  <a:lnTo>
                    <a:pt x="1243927" y="387183"/>
                  </a:lnTo>
                  <a:lnTo>
                    <a:pt x="1254913" y="381691"/>
                  </a:lnTo>
                  <a:lnTo>
                    <a:pt x="1249421" y="370707"/>
                  </a:lnTo>
                  <a:lnTo>
                    <a:pt x="1249421" y="365215"/>
                  </a:lnTo>
                  <a:lnTo>
                    <a:pt x="1246673" y="359723"/>
                  </a:lnTo>
                  <a:close/>
                  <a:moveTo>
                    <a:pt x="1573445" y="351485"/>
                  </a:moveTo>
                  <a:lnTo>
                    <a:pt x="1559715" y="356977"/>
                  </a:lnTo>
                  <a:lnTo>
                    <a:pt x="1554223" y="362469"/>
                  </a:lnTo>
                  <a:lnTo>
                    <a:pt x="1554223" y="367961"/>
                  </a:lnTo>
                  <a:lnTo>
                    <a:pt x="1554223" y="370707"/>
                  </a:lnTo>
                  <a:lnTo>
                    <a:pt x="1556969" y="370707"/>
                  </a:lnTo>
                  <a:lnTo>
                    <a:pt x="1565206" y="370707"/>
                  </a:lnTo>
                  <a:lnTo>
                    <a:pt x="1570699" y="376199"/>
                  </a:lnTo>
                  <a:lnTo>
                    <a:pt x="1576191" y="378945"/>
                  </a:lnTo>
                  <a:lnTo>
                    <a:pt x="1576191" y="373453"/>
                  </a:lnTo>
                  <a:lnTo>
                    <a:pt x="1578936" y="365215"/>
                  </a:lnTo>
                  <a:lnTo>
                    <a:pt x="1590766" y="357822"/>
                  </a:lnTo>
                  <a:lnTo>
                    <a:pt x="1576191" y="359723"/>
                  </a:lnTo>
                  <a:lnTo>
                    <a:pt x="1576191" y="362469"/>
                  </a:lnTo>
                  <a:lnTo>
                    <a:pt x="1573445" y="359723"/>
                  </a:lnTo>
                  <a:lnTo>
                    <a:pt x="1570699" y="356977"/>
                  </a:lnTo>
                  <a:lnTo>
                    <a:pt x="1570699" y="354231"/>
                  </a:lnTo>
                  <a:close/>
                  <a:moveTo>
                    <a:pt x="1452622" y="351485"/>
                  </a:moveTo>
                  <a:lnTo>
                    <a:pt x="1452622" y="354231"/>
                  </a:lnTo>
                  <a:lnTo>
                    <a:pt x="1458113" y="351485"/>
                  </a:lnTo>
                  <a:close/>
                  <a:moveTo>
                    <a:pt x="944616" y="351485"/>
                  </a:moveTo>
                  <a:lnTo>
                    <a:pt x="939124" y="356977"/>
                  </a:lnTo>
                  <a:lnTo>
                    <a:pt x="930887" y="356977"/>
                  </a:lnTo>
                  <a:lnTo>
                    <a:pt x="922648" y="356977"/>
                  </a:lnTo>
                  <a:lnTo>
                    <a:pt x="914410" y="354231"/>
                  </a:lnTo>
                  <a:close/>
                  <a:moveTo>
                    <a:pt x="6634280" y="348739"/>
                  </a:moveTo>
                  <a:lnTo>
                    <a:pt x="6623296" y="351485"/>
                  </a:lnTo>
                  <a:lnTo>
                    <a:pt x="6612312" y="351485"/>
                  </a:lnTo>
                  <a:close/>
                  <a:moveTo>
                    <a:pt x="1507541" y="343247"/>
                  </a:moveTo>
                  <a:lnTo>
                    <a:pt x="1502050" y="345993"/>
                  </a:lnTo>
                  <a:lnTo>
                    <a:pt x="1499304" y="345993"/>
                  </a:lnTo>
                  <a:lnTo>
                    <a:pt x="1499304" y="351485"/>
                  </a:lnTo>
                  <a:lnTo>
                    <a:pt x="1504796" y="351485"/>
                  </a:lnTo>
                  <a:lnTo>
                    <a:pt x="1507541" y="354231"/>
                  </a:lnTo>
                  <a:lnTo>
                    <a:pt x="1499304" y="356977"/>
                  </a:lnTo>
                  <a:lnTo>
                    <a:pt x="1496557" y="356977"/>
                  </a:lnTo>
                  <a:lnTo>
                    <a:pt x="1493811" y="354231"/>
                  </a:lnTo>
                  <a:lnTo>
                    <a:pt x="1491065" y="356977"/>
                  </a:lnTo>
                  <a:lnTo>
                    <a:pt x="1491065" y="359723"/>
                  </a:lnTo>
                  <a:lnTo>
                    <a:pt x="1493811" y="362469"/>
                  </a:lnTo>
                  <a:lnTo>
                    <a:pt x="1491065" y="367961"/>
                  </a:lnTo>
                  <a:lnTo>
                    <a:pt x="1496557" y="370707"/>
                  </a:lnTo>
                  <a:lnTo>
                    <a:pt x="1502050" y="373453"/>
                  </a:lnTo>
                  <a:lnTo>
                    <a:pt x="1504796" y="373453"/>
                  </a:lnTo>
                  <a:lnTo>
                    <a:pt x="1507541" y="370707"/>
                  </a:lnTo>
                  <a:lnTo>
                    <a:pt x="1507541" y="365215"/>
                  </a:lnTo>
                  <a:lnTo>
                    <a:pt x="1510287" y="367961"/>
                  </a:lnTo>
                  <a:lnTo>
                    <a:pt x="1513033" y="367961"/>
                  </a:lnTo>
                  <a:lnTo>
                    <a:pt x="1513033" y="362469"/>
                  </a:lnTo>
                  <a:lnTo>
                    <a:pt x="1515779" y="362469"/>
                  </a:lnTo>
                  <a:lnTo>
                    <a:pt x="1518526" y="359723"/>
                  </a:lnTo>
                  <a:lnTo>
                    <a:pt x="1521272" y="359723"/>
                  </a:lnTo>
                  <a:lnTo>
                    <a:pt x="1524017" y="359723"/>
                  </a:lnTo>
                  <a:lnTo>
                    <a:pt x="1521272" y="356977"/>
                  </a:lnTo>
                  <a:lnTo>
                    <a:pt x="1521272" y="354231"/>
                  </a:lnTo>
                  <a:lnTo>
                    <a:pt x="1518526" y="348739"/>
                  </a:lnTo>
                  <a:lnTo>
                    <a:pt x="1510287" y="348739"/>
                  </a:lnTo>
                  <a:close/>
                  <a:moveTo>
                    <a:pt x="1230199" y="343247"/>
                  </a:moveTo>
                  <a:lnTo>
                    <a:pt x="1230199" y="345993"/>
                  </a:lnTo>
                  <a:lnTo>
                    <a:pt x="1232945" y="345993"/>
                  </a:lnTo>
                  <a:lnTo>
                    <a:pt x="1235691" y="348739"/>
                  </a:lnTo>
                  <a:lnTo>
                    <a:pt x="1235691" y="345993"/>
                  </a:lnTo>
                  <a:lnTo>
                    <a:pt x="1232945" y="345993"/>
                  </a:lnTo>
                  <a:lnTo>
                    <a:pt x="1232945" y="343247"/>
                  </a:lnTo>
                  <a:close/>
                  <a:moveTo>
                    <a:pt x="1576191" y="340501"/>
                  </a:moveTo>
                  <a:lnTo>
                    <a:pt x="1576191" y="343247"/>
                  </a:lnTo>
                  <a:lnTo>
                    <a:pt x="1573445" y="343247"/>
                  </a:lnTo>
                  <a:lnTo>
                    <a:pt x="1573445" y="345993"/>
                  </a:lnTo>
                  <a:lnTo>
                    <a:pt x="1576191" y="345993"/>
                  </a:lnTo>
                  <a:lnTo>
                    <a:pt x="1578937" y="345993"/>
                  </a:lnTo>
                  <a:lnTo>
                    <a:pt x="1581682" y="348739"/>
                  </a:lnTo>
                  <a:lnTo>
                    <a:pt x="1584428" y="345993"/>
                  </a:lnTo>
                  <a:lnTo>
                    <a:pt x="1584428" y="343247"/>
                  </a:lnTo>
                  <a:lnTo>
                    <a:pt x="1581682" y="343247"/>
                  </a:lnTo>
                  <a:close/>
                  <a:moveTo>
                    <a:pt x="1101137" y="335009"/>
                  </a:moveTo>
                  <a:lnTo>
                    <a:pt x="1087407" y="340501"/>
                  </a:lnTo>
                  <a:lnTo>
                    <a:pt x="1070932" y="345993"/>
                  </a:lnTo>
                  <a:lnTo>
                    <a:pt x="1051710" y="351485"/>
                  </a:lnTo>
                  <a:lnTo>
                    <a:pt x="1032487" y="351485"/>
                  </a:lnTo>
                  <a:lnTo>
                    <a:pt x="996790" y="351485"/>
                  </a:lnTo>
                  <a:lnTo>
                    <a:pt x="963838" y="348739"/>
                  </a:lnTo>
                  <a:close/>
                  <a:moveTo>
                    <a:pt x="1620127" y="332263"/>
                  </a:moveTo>
                  <a:lnTo>
                    <a:pt x="1617380" y="335009"/>
                  </a:lnTo>
                  <a:lnTo>
                    <a:pt x="1617380" y="337755"/>
                  </a:lnTo>
                  <a:lnTo>
                    <a:pt x="1620127" y="340501"/>
                  </a:lnTo>
                  <a:lnTo>
                    <a:pt x="1622873" y="337755"/>
                  </a:lnTo>
                  <a:lnTo>
                    <a:pt x="1625618" y="335009"/>
                  </a:lnTo>
                  <a:lnTo>
                    <a:pt x="1622873" y="332263"/>
                  </a:lnTo>
                  <a:close/>
                  <a:moveTo>
                    <a:pt x="1134089" y="329517"/>
                  </a:moveTo>
                  <a:lnTo>
                    <a:pt x="1128598" y="343247"/>
                  </a:lnTo>
                  <a:lnTo>
                    <a:pt x="1125851" y="348739"/>
                  </a:lnTo>
                  <a:lnTo>
                    <a:pt x="1123105" y="348739"/>
                  </a:lnTo>
                  <a:lnTo>
                    <a:pt x="1120359" y="345993"/>
                  </a:lnTo>
                  <a:lnTo>
                    <a:pt x="1114868" y="343247"/>
                  </a:lnTo>
                  <a:lnTo>
                    <a:pt x="1114868" y="340501"/>
                  </a:lnTo>
                  <a:lnTo>
                    <a:pt x="1117613" y="332263"/>
                  </a:lnTo>
                  <a:close/>
                  <a:moveTo>
                    <a:pt x="1553356" y="327060"/>
                  </a:moveTo>
                  <a:lnTo>
                    <a:pt x="1559715" y="328039"/>
                  </a:lnTo>
                  <a:lnTo>
                    <a:pt x="1559715" y="329517"/>
                  </a:lnTo>
                  <a:lnTo>
                    <a:pt x="1559715" y="335009"/>
                  </a:lnTo>
                  <a:lnTo>
                    <a:pt x="1551477" y="337755"/>
                  </a:lnTo>
                  <a:lnTo>
                    <a:pt x="1543239" y="337755"/>
                  </a:lnTo>
                  <a:lnTo>
                    <a:pt x="1543239" y="335009"/>
                  </a:lnTo>
                  <a:lnTo>
                    <a:pt x="1540493" y="332263"/>
                  </a:lnTo>
                  <a:lnTo>
                    <a:pt x="1545985" y="329517"/>
                  </a:lnTo>
                  <a:close/>
                  <a:moveTo>
                    <a:pt x="1559715" y="326771"/>
                  </a:moveTo>
                  <a:lnTo>
                    <a:pt x="1561213" y="328269"/>
                  </a:lnTo>
                  <a:lnTo>
                    <a:pt x="1559715" y="328039"/>
                  </a:lnTo>
                  <a:close/>
                  <a:moveTo>
                    <a:pt x="1551477" y="326771"/>
                  </a:moveTo>
                  <a:lnTo>
                    <a:pt x="1554223" y="326771"/>
                  </a:lnTo>
                  <a:lnTo>
                    <a:pt x="1553356" y="327060"/>
                  </a:lnTo>
                  <a:close/>
                  <a:moveTo>
                    <a:pt x="1419121" y="323751"/>
                  </a:moveTo>
                  <a:lnTo>
                    <a:pt x="1422416" y="324025"/>
                  </a:lnTo>
                  <a:lnTo>
                    <a:pt x="1419670" y="324025"/>
                  </a:lnTo>
                  <a:close/>
                  <a:moveTo>
                    <a:pt x="1248774" y="318695"/>
                  </a:moveTo>
                  <a:lnTo>
                    <a:pt x="1227452" y="324025"/>
                  </a:lnTo>
                  <a:lnTo>
                    <a:pt x="1197247" y="324025"/>
                  </a:lnTo>
                  <a:close/>
                  <a:moveTo>
                    <a:pt x="1249421" y="318533"/>
                  </a:moveTo>
                  <a:lnTo>
                    <a:pt x="1249202" y="318650"/>
                  </a:lnTo>
                  <a:lnTo>
                    <a:pt x="1248774" y="318695"/>
                  </a:lnTo>
                  <a:close/>
                  <a:moveTo>
                    <a:pt x="1850788" y="313042"/>
                  </a:moveTo>
                  <a:lnTo>
                    <a:pt x="1737229" y="333264"/>
                  </a:lnTo>
                  <a:lnTo>
                    <a:pt x="1754679" y="335009"/>
                  </a:lnTo>
                  <a:lnTo>
                    <a:pt x="1779393" y="335009"/>
                  </a:lnTo>
                  <a:lnTo>
                    <a:pt x="1806852" y="332263"/>
                  </a:lnTo>
                  <a:lnTo>
                    <a:pt x="1828821" y="326772"/>
                  </a:lnTo>
                  <a:lnTo>
                    <a:pt x="1839804" y="321280"/>
                  </a:lnTo>
                  <a:lnTo>
                    <a:pt x="1848043" y="315788"/>
                  </a:lnTo>
                  <a:close/>
                  <a:moveTo>
                    <a:pt x="1340038" y="310295"/>
                  </a:moveTo>
                  <a:lnTo>
                    <a:pt x="1318068" y="324025"/>
                  </a:lnTo>
                  <a:lnTo>
                    <a:pt x="1315322" y="324025"/>
                  </a:lnTo>
                  <a:lnTo>
                    <a:pt x="1312577" y="326771"/>
                  </a:lnTo>
                  <a:lnTo>
                    <a:pt x="1304341" y="324025"/>
                  </a:lnTo>
                  <a:lnTo>
                    <a:pt x="1298847" y="321279"/>
                  </a:lnTo>
                  <a:lnTo>
                    <a:pt x="1282371" y="315787"/>
                  </a:lnTo>
                  <a:close/>
                  <a:moveTo>
                    <a:pt x="1857837" y="305992"/>
                  </a:moveTo>
                  <a:lnTo>
                    <a:pt x="1856280" y="307549"/>
                  </a:lnTo>
                  <a:lnTo>
                    <a:pt x="1856280" y="307550"/>
                  </a:lnTo>
                  <a:close/>
                  <a:moveTo>
                    <a:pt x="1513033" y="304803"/>
                  </a:moveTo>
                  <a:lnTo>
                    <a:pt x="1507541" y="307549"/>
                  </a:lnTo>
                  <a:lnTo>
                    <a:pt x="1507541" y="315787"/>
                  </a:lnTo>
                  <a:lnTo>
                    <a:pt x="1510287" y="315787"/>
                  </a:lnTo>
                  <a:lnTo>
                    <a:pt x="1513033" y="318533"/>
                  </a:lnTo>
                  <a:lnTo>
                    <a:pt x="1513033" y="313041"/>
                  </a:lnTo>
                  <a:lnTo>
                    <a:pt x="1518526" y="313041"/>
                  </a:lnTo>
                  <a:lnTo>
                    <a:pt x="1524017" y="313041"/>
                  </a:lnTo>
                  <a:lnTo>
                    <a:pt x="1529509" y="313041"/>
                  </a:lnTo>
                  <a:lnTo>
                    <a:pt x="1529509" y="307549"/>
                  </a:lnTo>
                  <a:lnTo>
                    <a:pt x="1526763" y="304803"/>
                  </a:lnTo>
                  <a:lnTo>
                    <a:pt x="1524017" y="304803"/>
                  </a:lnTo>
                  <a:close/>
                  <a:moveTo>
                    <a:pt x="1408686" y="302057"/>
                  </a:moveTo>
                  <a:lnTo>
                    <a:pt x="1414179" y="302057"/>
                  </a:lnTo>
                  <a:lnTo>
                    <a:pt x="1411434" y="304803"/>
                  </a:lnTo>
                  <a:lnTo>
                    <a:pt x="1408686" y="304803"/>
                  </a:lnTo>
                  <a:lnTo>
                    <a:pt x="1408686" y="307549"/>
                  </a:lnTo>
                  <a:lnTo>
                    <a:pt x="1408686" y="310295"/>
                  </a:lnTo>
                  <a:lnTo>
                    <a:pt x="1405940" y="313041"/>
                  </a:lnTo>
                  <a:lnTo>
                    <a:pt x="1408686" y="313041"/>
                  </a:lnTo>
                  <a:lnTo>
                    <a:pt x="1411434" y="313041"/>
                  </a:lnTo>
                  <a:lnTo>
                    <a:pt x="1414179" y="313041"/>
                  </a:lnTo>
                  <a:lnTo>
                    <a:pt x="1416924" y="313041"/>
                  </a:lnTo>
                  <a:lnTo>
                    <a:pt x="1416924" y="315787"/>
                  </a:lnTo>
                  <a:lnTo>
                    <a:pt x="1416924" y="318533"/>
                  </a:lnTo>
                  <a:lnTo>
                    <a:pt x="1414179" y="318533"/>
                  </a:lnTo>
                  <a:lnTo>
                    <a:pt x="1414179" y="321279"/>
                  </a:lnTo>
                  <a:lnTo>
                    <a:pt x="1419121" y="323751"/>
                  </a:lnTo>
                  <a:lnTo>
                    <a:pt x="1389464" y="321279"/>
                  </a:lnTo>
                  <a:lnTo>
                    <a:pt x="1381227" y="321279"/>
                  </a:lnTo>
                  <a:lnTo>
                    <a:pt x="1386718" y="318533"/>
                  </a:lnTo>
                  <a:lnTo>
                    <a:pt x="1386718" y="315787"/>
                  </a:lnTo>
                  <a:lnTo>
                    <a:pt x="1381227" y="321279"/>
                  </a:lnTo>
                  <a:lnTo>
                    <a:pt x="1367496" y="313041"/>
                  </a:lnTo>
                  <a:lnTo>
                    <a:pt x="1353766" y="307549"/>
                  </a:lnTo>
                  <a:lnTo>
                    <a:pt x="1397703" y="304803"/>
                  </a:lnTo>
                  <a:lnTo>
                    <a:pt x="1394958" y="307549"/>
                  </a:lnTo>
                  <a:lnTo>
                    <a:pt x="1403194" y="304803"/>
                  </a:lnTo>
                  <a:close/>
                  <a:moveTo>
                    <a:pt x="1721728" y="299311"/>
                  </a:moveTo>
                  <a:lnTo>
                    <a:pt x="1721728" y="302057"/>
                  </a:lnTo>
                  <a:lnTo>
                    <a:pt x="1721728" y="304803"/>
                  </a:lnTo>
                  <a:lnTo>
                    <a:pt x="1721728" y="307549"/>
                  </a:lnTo>
                  <a:lnTo>
                    <a:pt x="1727220" y="307549"/>
                  </a:lnTo>
                  <a:lnTo>
                    <a:pt x="1727220" y="302057"/>
                  </a:lnTo>
                  <a:close/>
                  <a:moveTo>
                    <a:pt x="1600905" y="296565"/>
                  </a:moveTo>
                  <a:lnTo>
                    <a:pt x="1589921" y="304803"/>
                  </a:lnTo>
                  <a:lnTo>
                    <a:pt x="1581682" y="310295"/>
                  </a:lnTo>
                  <a:lnTo>
                    <a:pt x="1581682" y="307549"/>
                  </a:lnTo>
                  <a:lnTo>
                    <a:pt x="1573445" y="302057"/>
                  </a:lnTo>
                  <a:lnTo>
                    <a:pt x="1565206" y="302057"/>
                  </a:lnTo>
                  <a:lnTo>
                    <a:pt x="1562461" y="307549"/>
                  </a:lnTo>
                  <a:lnTo>
                    <a:pt x="1565206" y="313041"/>
                  </a:lnTo>
                  <a:lnTo>
                    <a:pt x="1548731" y="313041"/>
                  </a:lnTo>
                  <a:lnTo>
                    <a:pt x="1529509" y="315787"/>
                  </a:lnTo>
                  <a:lnTo>
                    <a:pt x="1524017" y="318533"/>
                  </a:lnTo>
                  <a:lnTo>
                    <a:pt x="1526763" y="318533"/>
                  </a:lnTo>
                  <a:lnTo>
                    <a:pt x="1518526" y="324025"/>
                  </a:lnTo>
                  <a:lnTo>
                    <a:pt x="1510287" y="332263"/>
                  </a:lnTo>
                  <a:lnTo>
                    <a:pt x="1526763" y="326771"/>
                  </a:lnTo>
                  <a:lnTo>
                    <a:pt x="1529509" y="332263"/>
                  </a:lnTo>
                  <a:lnTo>
                    <a:pt x="1515779" y="332263"/>
                  </a:lnTo>
                  <a:lnTo>
                    <a:pt x="1515779" y="337755"/>
                  </a:lnTo>
                  <a:lnTo>
                    <a:pt x="1518526" y="340501"/>
                  </a:lnTo>
                  <a:lnTo>
                    <a:pt x="1518526" y="345993"/>
                  </a:lnTo>
                  <a:lnTo>
                    <a:pt x="1526763" y="351485"/>
                  </a:lnTo>
                  <a:lnTo>
                    <a:pt x="1529509" y="351485"/>
                  </a:lnTo>
                  <a:lnTo>
                    <a:pt x="1535002" y="351485"/>
                  </a:lnTo>
                  <a:lnTo>
                    <a:pt x="1535002" y="340501"/>
                  </a:lnTo>
                  <a:lnTo>
                    <a:pt x="1532255" y="332263"/>
                  </a:lnTo>
                  <a:lnTo>
                    <a:pt x="1535002" y="329517"/>
                  </a:lnTo>
                  <a:lnTo>
                    <a:pt x="1537748" y="329517"/>
                  </a:lnTo>
                  <a:lnTo>
                    <a:pt x="1537748" y="337755"/>
                  </a:lnTo>
                  <a:lnTo>
                    <a:pt x="1537748" y="345993"/>
                  </a:lnTo>
                  <a:lnTo>
                    <a:pt x="1545985" y="348739"/>
                  </a:lnTo>
                  <a:lnTo>
                    <a:pt x="1554223" y="345993"/>
                  </a:lnTo>
                  <a:lnTo>
                    <a:pt x="1562461" y="343247"/>
                  </a:lnTo>
                  <a:lnTo>
                    <a:pt x="1570699" y="340501"/>
                  </a:lnTo>
                  <a:lnTo>
                    <a:pt x="1565206" y="332263"/>
                  </a:lnTo>
                  <a:lnTo>
                    <a:pt x="1561213" y="328269"/>
                  </a:lnTo>
                  <a:lnTo>
                    <a:pt x="1587175" y="332263"/>
                  </a:lnTo>
                  <a:lnTo>
                    <a:pt x="1603651" y="332263"/>
                  </a:lnTo>
                  <a:lnTo>
                    <a:pt x="1609143" y="326771"/>
                  </a:lnTo>
                  <a:lnTo>
                    <a:pt x="1617380" y="321279"/>
                  </a:lnTo>
                  <a:lnTo>
                    <a:pt x="1609143" y="321279"/>
                  </a:lnTo>
                  <a:lnTo>
                    <a:pt x="1603651" y="315787"/>
                  </a:lnTo>
                  <a:lnTo>
                    <a:pt x="1600905" y="307549"/>
                  </a:lnTo>
                  <a:close/>
                  <a:moveTo>
                    <a:pt x="1551477" y="296565"/>
                  </a:moveTo>
                  <a:lnTo>
                    <a:pt x="1543239" y="302057"/>
                  </a:lnTo>
                  <a:lnTo>
                    <a:pt x="1532255" y="302057"/>
                  </a:lnTo>
                  <a:lnTo>
                    <a:pt x="1535002" y="310295"/>
                  </a:lnTo>
                  <a:lnTo>
                    <a:pt x="1540493" y="313041"/>
                  </a:lnTo>
                  <a:lnTo>
                    <a:pt x="1545985" y="307549"/>
                  </a:lnTo>
                  <a:lnTo>
                    <a:pt x="1545985" y="304803"/>
                  </a:lnTo>
                  <a:lnTo>
                    <a:pt x="1551477" y="304803"/>
                  </a:lnTo>
                  <a:close/>
                  <a:moveTo>
                    <a:pt x="1688776" y="282836"/>
                  </a:moveTo>
                  <a:lnTo>
                    <a:pt x="1664062" y="291073"/>
                  </a:lnTo>
                  <a:lnTo>
                    <a:pt x="1639348" y="296565"/>
                  </a:lnTo>
                  <a:lnTo>
                    <a:pt x="1625618" y="291073"/>
                  </a:lnTo>
                  <a:lnTo>
                    <a:pt x="1617380" y="291073"/>
                  </a:lnTo>
                  <a:lnTo>
                    <a:pt x="1609143" y="291073"/>
                  </a:lnTo>
                  <a:lnTo>
                    <a:pt x="1609143" y="296565"/>
                  </a:lnTo>
                  <a:lnTo>
                    <a:pt x="1611889" y="302057"/>
                  </a:lnTo>
                  <a:lnTo>
                    <a:pt x="1617380" y="302057"/>
                  </a:lnTo>
                  <a:lnTo>
                    <a:pt x="1620127" y="302057"/>
                  </a:lnTo>
                  <a:lnTo>
                    <a:pt x="1631111" y="299311"/>
                  </a:lnTo>
                  <a:lnTo>
                    <a:pt x="1639348" y="296565"/>
                  </a:lnTo>
                  <a:lnTo>
                    <a:pt x="1661316" y="296565"/>
                  </a:lnTo>
                  <a:lnTo>
                    <a:pt x="1683284" y="293819"/>
                  </a:lnTo>
                  <a:lnTo>
                    <a:pt x="1705252" y="293819"/>
                  </a:lnTo>
                  <a:lnTo>
                    <a:pt x="1732711" y="291073"/>
                  </a:lnTo>
                  <a:lnTo>
                    <a:pt x="1721728" y="285582"/>
                  </a:lnTo>
                  <a:lnTo>
                    <a:pt x="1710744" y="282836"/>
                  </a:lnTo>
                  <a:lnTo>
                    <a:pt x="1699760" y="282836"/>
                  </a:lnTo>
                  <a:close/>
                  <a:moveTo>
                    <a:pt x="1817837" y="269106"/>
                  </a:moveTo>
                  <a:lnTo>
                    <a:pt x="1823329" y="277344"/>
                  </a:lnTo>
                  <a:lnTo>
                    <a:pt x="1826075" y="280090"/>
                  </a:lnTo>
                  <a:lnTo>
                    <a:pt x="1826075" y="285582"/>
                  </a:lnTo>
                  <a:lnTo>
                    <a:pt x="1809599" y="285582"/>
                  </a:lnTo>
                  <a:lnTo>
                    <a:pt x="1795869" y="288328"/>
                  </a:lnTo>
                  <a:lnTo>
                    <a:pt x="1782139" y="293819"/>
                  </a:lnTo>
                  <a:lnTo>
                    <a:pt x="1771156" y="293819"/>
                  </a:lnTo>
                  <a:lnTo>
                    <a:pt x="1768409" y="293819"/>
                  </a:lnTo>
                  <a:lnTo>
                    <a:pt x="1765663" y="293819"/>
                  </a:lnTo>
                  <a:lnTo>
                    <a:pt x="1757425" y="288328"/>
                  </a:lnTo>
                  <a:lnTo>
                    <a:pt x="1754679" y="285582"/>
                  </a:lnTo>
                  <a:lnTo>
                    <a:pt x="1749187" y="285582"/>
                  </a:lnTo>
                  <a:lnTo>
                    <a:pt x="1740950" y="293819"/>
                  </a:lnTo>
                  <a:lnTo>
                    <a:pt x="1732711" y="307549"/>
                  </a:lnTo>
                  <a:lnTo>
                    <a:pt x="1724474" y="313041"/>
                  </a:lnTo>
                  <a:lnTo>
                    <a:pt x="1718982" y="318533"/>
                  </a:lnTo>
                  <a:lnTo>
                    <a:pt x="1707998" y="321279"/>
                  </a:lnTo>
                  <a:lnTo>
                    <a:pt x="1716236" y="324025"/>
                  </a:lnTo>
                  <a:lnTo>
                    <a:pt x="1732711" y="326771"/>
                  </a:lnTo>
                  <a:lnTo>
                    <a:pt x="1751933" y="324025"/>
                  </a:lnTo>
                  <a:lnTo>
                    <a:pt x="1768409" y="318533"/>
                  </a:lnTo>
                  <a:lnTo>
                    <a:pt x="1801361" y="307549"/>
                  </a:lnTo>
                  <a:lnTo>
                    <a:pt x="1828821" y="291073"/>
                  </a:lnTo>
                  <a:lnTo>
                    <a:pt x="1837059" y="296565"/>
                  </a:lnTo>
                  <a:lnTo>
                    <a:pt x="1839805" y="296565"/>
                  </a:lnTo>
                  <a:lnTo>
                    <a:pt x="1845297" y="296565"/>
                  </a:lnTo>
                  <a:lnTo>
                    <a:pt x="1856280" y="288328"/>
                  </a:lnTo>
                  <a:lnTo>
                    <a:pt x="1859026" y="282836"/>
                  </a:lnTo>
                  <a:lnTo>
                    <a:pt x="1861773" y="274598"/>
                  </a:lnTo>
                  <a:lnTo>
                    <a:pt x="1856280" y="271852"/>
                  </a:lnTo>
                  <a:lnTo>
                    <a:pt x="1853535" y="269106"/>
                  </a:lnTo>
                  <a:lnTo>
                    <a:pt x="1842551" y="269106"/>
                  </a:lnTo>
                  <a:lnTo>
                    <a:pt x="1831567" y="269106"/>
                  </a:lnTo>
                  <a:close/>
                  <a:moveTo>
                    <a:pt x="2233515" y="247993"/>
                  </a:moveTo>
                  <a:lnTo>
                    <a:pt x="2229733" y="249884"/>
                  </a:lnTo>
                  <a:lnTo>
                    <a:pt x="2224241" y="249884"/>
                  </a:lnTo>
                  <a:lnTo>
                    <a:pt x="2224241" y="249522"/>
                  </a:lnTo>
                  <a:close/>
                  <a:moveTo>
                    <a:pt x="2202274" y="236154"/>
                  </a:moveTo>
                  <a:lnTo>
                    <a:pt x="2202274" y="241646"/>
                  </a:lnTo>
                  <a:lnTo>
                    <a:pt x="2205020" y="238900"/>
                  </a:lnTo>
                  <a:lnTo>
                    <a:pt x="2205020" y="236154"/>
                  </a:lnTo>
                  <a:close/>
                  <a:moveTo>
                    <a:pt x="2139116" y="227916"/>
                  </a:moveTo>
                  <a:lnTo>
                    <a:pt x="2139116" y="233408"/>
                  </a:lnTo>
                  <a:lnTo>
                    <a:pt x="2144609" y="233408"/>
                  </a:lnTo>
                  <a:lnTo>
                    <a:pt x="2144609" y="227916"/>
                  </a:lnTo>
                  <a:close/>
                  <a:moveTo>
                    <a:pt x="2292891" y="222424"/>
                  </a:moveTo>
                  <a:lnTo>
                    <a:pt x="2290144" y="227916"/>
                  </a:lnTo>
                  <a:lnTo>
                    <a:pt x="2298383" y="227916"/>
                  </a:lnTo>
                  <a:lnTo>
                    <a:pt x="2298383" y="225170"/>
                  </a:lnTo>
                  <a:lnTo>
                    <a:pt x="2295637" y="222424"/>
                  </a:lnTo>
                  <a:close/>
                  <a:moveTo>
                    <a:pt x="2328589" y="219678"/>
                  </a:moveTo>
                  <a:lnTo>
                    <a:pt x="2325843" y="222424"/>
                  </a:lnTo>
                  <a:lnTo>
                    <a:pt x="2328589" y="222424"/>
                  </a:lnTo>
                  <a:lnTo>
                    <a:pt x="2328589" y="227916"/>
                  </a:lnTo>
                  <a:lnTo>
                    <a:pt x="2331334" y="227916"/>
                  </a:lnTo>
                  <a:lnTo>
                    <a:pt x="2336826" y="227916"/>
                  </a:lnTo>
                  <a:lnTo>
                    <a:pt x="2339572" y="227916"/>
                  </a:lnTo>
                  <a:lnTo>
                    <a:pt x="2339572" y="222424"/>
                  </a:lnTo>
                  <a:lnTo>
                    <a:pt x="2334081" y="222424"/>
                  </a:lnTo>
                  <a:lnTo>
                    <a:pt x="2331334" y="222424"/>
                  </a:lnTo>
                  <a:close/>
                  <a:moveTo>
                    <a:pt x="3174349" y="123569"/>
                  </a:moveTo>
                  <a:lnTo>
                    <a:pt x="2430190" y="214186"/>
                  </a:lnTo>
                  <a:lnTo>
                    <a:pt x="2424698" y="214186"/>
                  </a:lnTo>
                  <a:lnTo>
                    <a:pt x="2421952" y="216932"/>
                  </a:lnTo>
                  <a:lnTo>
                    <a:pt x="2397238" y="221006"/>
                  </a:lnTo>
                  <a:lnTo>
                    <a:pt x="2397238" y="222424"/>
                  </a:lnTo>
                  <a:lnTo>
                    <a:pt x="2391745" y="230662"/>
                  </a:lnTo>
                  <a:lnTo>
                    <a:pt x="2386254" y="233408"/>
                  </a:lnTo>
                  <a:lnTo>
                    <a:pt x="2375269" y="233408"/>
                  </a:lnTo>
                  <a:lnTo>
                    <a:pt x="2369778" y="230662"/>
                  </a:lnTo>
                  <a:lnTo>
                    <a:pt x="2367408" y="225923"/>
                  </a:lnTo>
                  <a:lnTo>
                    <a:pt x="2233515" y="247993"/>
                  </a:lnTo>
                  <a:lnTo>
                    <a:pt x="2235225" y="247138"/>
                  </a:lnTo>
                  <a:lnTo>
                    <a:pt x="2232480" y="244392"/>
                  </a:lnTo>
                  <a:lnTo>
                    <a:pt x="2232480" y="241646"/>
                  </a:lnTo>
                  <a:lnTo>
                    <a:pt x="2224241" y="241646"/>
                  </a:lnTo>
                  <a:lnTo>
                    <a:pt x="2224241" y="249522"/>
                  </a:lnTo>
                  <a:lnTo>
                    <a:pt x="2172069" y="258122"/>
                  </a:lnTo>
                  <a:lnTo>
                    <a:pt x="2169322" y="260868"/>
                  </a:lnTo>
                  <a:lnTo>
                    <a:pt x="2158048" y="262747"/>
                  </a:lnTo>
                  <a:lnTo>
                    <a:pt x="2158338" y="263614"/>
                  </a:lnTo>
                  <a:lnTo>
                    <a:pt x="2158338" y="274598"/>
                  </a:lnTo>
                  <a:lnTo>
                    <a:pt x="2150099" y="280090"/>
                  </a:lnTo>
                  <a:lnTo>
                    <a:pt x="2141862" y="288328"/>
                  </a:lnTo>
                  <a:lnTo>
                    <a:pt x="2133624" y="296566"/>
                  </a:lnTo>
                  <a:lnTo>
                    <a:pt x="2122640" y="299312"/>
                  </a:lnTo>
                  <a:lnTo>
                    <a:pt x="2111656" y="296566"/>
                  </a:lnTo>
                  <a:lnTo>
                    <a:pt x="2103418" y="291074"/>
                  </a:lnTo>
                  <a:lnTo>
                    <a:pt x="2097926" y="282836"/>
                  </a:lnTo>
                  <a:lnTo>
                    <a:pt x="2097492" y="281102"/>
                  </a:lnTo>
                  <a:lnTo>
                    <a:pt x="2106164" y="282836"/>
                  </a:lnTo>
                  <a:lnTo>
                    <a:pt x="2096357" y="273029"/>
                  </a:lnTo>
                  <a:lnTo>
                    <a:pt x="2095510" y="273170"/>
                  </a:lnTo>
                  <a:lnTo>
                    <a:pt x="2097492" y="281102"/>
                  </a:lnTo>
                  <a:lnTo>
                    <a:pt x="2092434" y="280090"/>
                  </a:lnTo>
                  <a:lnTo>
                    <a:pt x="2078704" y="277344"/>
                  </a:lnTo>
                  <a:lnTo>
                    <a:pt x="2074960" y="276595"/>
                  </a:lnTo>
                  <a:lnTo>
                    <a:pt x="2070467" y="277344"/>
                  </a:lnTo>
                  <a:lnTo>
                    <a:pt x="2045753" y="274598"/>
                  </a:lnTo>
                  <a:lnTo>
                    <a:pt x="2021039" y="277344"/>
                  </a:lnTo>
                  <a:lnTo>
                    <a:pt x="2012801" y="280090"/>
                  </a:lnTo>
                  <a:lnTo>
                    <a:pt x="2007309" y="285582"/>
                  </a:lnTo>
                  <a:lnTo>
                    <a:pt x="2004563" y="285582"/>
                  </a:lnTo>
                  <a:lnTo>
                    <a:pt x="2010055" y="280090"/>
                  </a:lnTo>
                  <a:lnTo>
                    <a:pt x="2010055" y="271852"/>
                  </a:lnTo>
                  <a:lnTo>
                    <a:pt x="2004563" y="269106"/>
                  </a:lnTo>
                  <a:lnTo>
                    <a:pt x="2001817" y="266360"/>
                  </a:lnTo>
                  <a:lnTo>
                    <a:pt x="1996325" y="255376"/>
                  </a:lnTo>
                  <a:lnTo>
                    <a:pt x="1988087" y="258122"/>
                  </a:lnTo>
                  <a:lnTo>
                    <a:pt x="1982596" y="255376"/>
                  </a:lnTo>
                  <a:lnTo>
                    <a:pt x="1968866" y="249884"/>
                  </a:lnTo>
                  <a:lnTo>
                    <a:pt x="1963374" y="255376"/>
                  </a:lnTo>
                  <a:lnTo>
                    <a:pt x="1955136" y="255376"/>
                  </a:lnTo>
                  <a:lnTo>
                    <a:pt x="1944152" y="255376"/>
                  </a:lnTo>
                  <a:lnTo>
                    <a:pt x="1941406" y="255376"/>
                  </a:lnTo>
                  <a:lnTo>
                    <a:pt x="1938660" y="258122"/>
                  </a:lnTo>
                  <a:lnTo>
                    <a:pt x="1938660" y="260868"/>
                  </a:lnTo>
                  <a:lnTo>
                    <a:pt x="1938660" y="263614"/>
                  </a:lnTo>
                  <a:lnTo>
                    <a:pt x="1941406" y="266360"/>
                  </a:lnTo>
                  <a:lnTo>
                    <a:pt x="1935914" y="266360"/>
                  </a:lnTo>
                  <a:lnTo>
                    <a:pt x="1930422" y="269106"/>
                  </a:lnTo>
                  <a:lnTo>
                    <a:pt x="1930422" y="271852"/>
                  </a:lnTo>
                  <a:lnTo>
                    <a:pt x="1933168" y="277344"/>
                  </a:lnTo>
                  <a:lnTo>
                    <a:pt x="1927676" y="277344"/>
                  </a:lnTo>
                  <a:lnTo>
                    <a:pt x="1919438" y="280090"/>
                  </a:lnTo>
                  <a:lnTo>
                    <a:pt x="1916692" y="285582"/>
                  </a:lnTo>
                  <a:lnTo>
                    <a:pt x="1916692" y="296565"/>
                  </a:lnTo>
                  <a:lnTo>
                    <a:pt x="1924930" y="299311"/>
                  </a:lnTo>
                  <a:lnTo>
                    <a:pt x="1924930" y="302057"/>
                  </a:lnTo>
                  <a:lnTo>
                    <a:pt x="1900163" y="305596"/>
                  </a:lnTo>
                  <a:lnTo>
                    <a:pt x="1900776" y="307028"/>
                  </a:lnTo>
                  <a:lnTo>
                    <a:pt x="1949643" y="299312"/>
                  </a:lnTo>
                  <a:lnTo>
                    <a:pt x="1968865" y="293820"/>
                  </a:lnTo>
                  <a:lnTo>
                    <a:pt x="1990832" y="285582"/>
                  </a:lnTo>
                  <a:lnTo>
                    <a:pt x="1993578" y="288328"/>
                  </a:lnTo>
                  <a:lnTo>
                    <a:pt x="1990832" y="288328"/>
                  </a:lnTo>
                  <a:lnTo>
                    <a:pt x="1982595" y="296566"/>
                  </a:lnTo>
                  <a:lnTo>
                    <a:pt x="1971611" y="302058"/>
                  </a:lnTo>
                  <a:lnTo>
                    <a:pt x="1946897" y="307550"/>
                  </a:lnTo>
                  <a:lnTo>
                    <a:pt x="1903087" y="312418"/>
                  </a:lnTo>
                  <a:lnTo>
                    <a:pt x="1905708" y="318534"/>
                  </a:lnTo>
                  <a:lnTo>
                    <a:pt x="1905708" y="324026"/>
                  </a:lnTo>
                  <a:lnTo>
                    <a:pt x="1905708" y="329517"/>
                  </a:lnTo>
                  <a:lnTo>
                    <a:pt x="1900216" y="340501"/>
                  </a:lnTo>
                  <a:lnTo>
                    <a:pt x="1894723" y="348739"/>
                  </a:lnTo>
                  <a:lnTo>
                    <a:pt x="1891978" y="356977"/>
                  </a:lnTo>
                  <a:lnTo>
                    <a:pt x="1889232" y="373453"/>
                  </a:lnTo>
                  <a:lnTo>
                    <a:pt x="1889232" y="395421"/>
                  </a:lnTo>
                  <a:lnTo>
                    <a:pt x="1891978" y="414643"/>
                  </a:lnTo>
                  <a:lnTo>
                    <a:pt x="1902962" y="455832"/>
                  </a:lnTo>
                  <a:lnTo>
                    <a:pt x="1905708" y="475054"/>
                  </a:lnTo>
                  <a:lnTo>
                    <a:pt x="1908453" y="491530"/>
                  </a:lnTo>
                  <a:lnTo>
                    <a:pt x="1905708" y="497022"/>
                  </a:lnTo>
                  <a:lnTo>
                    <a:pt x="1902962" y="502514"/>
                  </a:lnTo>
                  <a:lnTo>
                    <a:pt x="1900216" y="505260"/>
                  </a:lnTo>
                  <a:lnTo>
                    <a:pt x="1894723" y="508006"/>
                  </a:lnTo>
                  <a:lnTo>
                    <a:pt x="1889232" y="508006"/>
                  </a:lnTo>
                  <a:lnTo>
                    <a:pt x="1883740" y="505260"/>
                  </a:lnTo>
                  <a:lnTo>
                    <a:pt x="1878248" y="502514"/>
                  </a:lnTo>
                  <a:lnTo>
                    <a:pt x="1875502" y="497022"/>
                  </a:lnTo>
                  <a:lnTo>
                    <a:pt x="1872756" y="477800"/>
                  </a:lnTo>
                  <a:lnTo>
                    <a:pt x="1867264" y="455832"/>
                  </a:lnTo>
                  <a:lnTo>
                    <a:pt x="1867264" y="444848"/>
                  </a:lnTo>
                  <a:lnTo>
                    <a:pt x="1867264" y="433865"/>
                  </a:lnTo>
                  <a:lnTo>
                    <a:pt x="1870010" y="425627"/>
                  </a:lnTo>
                  <a:lnTo>
                    <a:pt x="1872756" y="417389"/>
                  </a:lnTo>
                  <a:lnTo>
                    <a:pt x="1880994" y="409151"/>
                  </a:lnTo>
                  <a:lnTo>
                    <a:pt x="1883740" y="398167"/>
                  </a:lnTo>
                  <a:lnTo>
                    <a:pt x="1883740" y="387183"/>
                  </a:lnTo>
                  <a:lnTo>
                    <a:pt x="1880994" y="376199"/>
                  </a:lnTo>
                  <a:lnTo>
                    <a:pt x="1872756" y="354231"/>
                  </a:lnTo>
                  <a:lnTo>
                    <a:pt x="1864518" y="335009"/>
                  </a:lnTo>
                  <a:lnTo>
                    <a:pt x="1861772" y="326772"/>
                  </a:lnTo>
                  <a:lnTo>
                    <a:pt x="1861772" y="324483"/>
                  </a:lnTo>
                  <a:lnTo>
                    <a:pt x="1864518" y="324026"/>
                  </a:lnTo>
                  <a:lnTo>
                    <a:pt x="1880994" y="324026"/>
                  </a:lnTo>
                  <a:lnTo>
                    <a:pt x="1871443" y="309699"/>
                  </a:lnTo>
                  <a:lnTo>
                    <a:pt x="1867265" y="310295"/>
                  </a:lnTo>
                  <a:lnTo>
                    <a:pt x="1867265" y="303432"/>
                  </a:lnTo>
                  <a:lnTo>
                    <a:pt x="1866349" y="302057"/>
                  </a:lnTo>
                  <a:lnTo>
                    <a:pt x="1864519" y="302057"/>
                  </a:lnTo>
                  <a:lnTo>
                    <a:pt x="1864126" y="302057"/>
                  </a:lnTo>
                  <a:lnTo>
                    <a:pt x="1861772" y="318534"/>
                  </a:lnTo>
                  <a:lnTo>
                    <a:pt x="1861772" y="324483"/>
                  </a:lnTo>
                  <a:lnTo>
                    <a:pt x="1848043" y="326772"/>
                  </a:lnTo>
                  <a:lnTo>
                    <a:pt x="1815091" y="337755"/>
                  </a:lnTo>
                  <a:lnTo>
                    <a:pt x="1782139" y="351485"/>
                  </a:lnTo>
                  <a:lnTo>
                    <a:pt x="1751933" y="365215"/>
                  </a:lnTo>
                  <a:lnTo>
                    <a:pt x="1735457" y="367961"/>
                  </a:lnTo>
                  <a:lnTo>
                    <a:pt x="1716235" y="367961"/>
                  </a:lnTo>
                  <a:lnTo>
                    <a:pt x="1697014" y="367961"/>
                  </a:lnTo>
                  <a:lnTo>
                    <a:pt x="1677792" y="367961"/>
                  </a:lnTo>
                  <a:lnTo>
                    <a:pt x="1653078" y="370707"/>
                  </a:lnTo>
                  <a:lnTo>
                    <a:pt x="1631110" y="376199"/>
                  </a:lnTo>
                  <a:lnTo>
                    <a:pt x="1620126" y="378945"/>
                  </a:lnTo>
                  <a:lnTo>
                    <a:pt x="1609143" y="387183"/>
                  </a:lnTo>
                  <a:lnTo>
                    <a:pt x="1600904" y="395421"/>
                  </a:lnTo>
                  <a:lnTo>
                    <a:pt x="1595412" y="406405"/>
                  </a:lnTo>
                  <a:lnTo>
                    <a:pt x="1589921" y="417389"/>
                  </a:lnTo>
                  <a:lnTo>
                    <a:pt x="1584428" y="422881"/>
                  </a:lnTo>
                  <a:lnTo>
                    <a:pt x="1578936" y="425627"/>
                  </a:lnTo>
                  <a:lnTo>
                    <a:pt x="1576191" y="425627"/>
                  </a:lnTo>
                  <a:lnTo>
                    <a:pt x="1576191" y="431118"/>
                  </a:lnTo>
                  <a:lnTo>
                    <a:pt x="1573445" y="431118"/>
                  </a:lnTo>
                  <a:lnTo>
                    <a:pt x="1570699" y="431118"/>
                  </a:lnTo>
                  <a:lnTo>
                    <a:pt x="1567952" y="428372"/>
                  </a:lnTo>
                  <a:lnTo>
                    <a:pt x="1565206" y="428372"/>
                  </a:lnTo>
                  <a:lnTo>
                    <a:pt x="1565206" y="431118"/>
                  </a:lnTo>
                  <a:lnTo>
                    <a:pt x="1567952" y="433864"/>
                  </a:lnTo>
                  <a:lnTo>
                    <a:pt x="1567952" y="436610"/>
                  </a:lnTo>
                  <a:lnTo>
                    <a:pt x="1573445" y="433864"/>
                  </a:lnTo>
                  <a:lnTo>
                    <a:pt x="1576191" y="431118"/>
                  </a:lnTo>
                  <a:lnTo>
                    <a:pt x="1576191" y="458578"/>
                  </a:lnTo>
                  <a:lnTo>
                    <a:pt x="1573445" y="455832"/>
                  </a:lnTo>
                  <a:lnTo>
                    <a:pt x="1570699" y="461324"/>
                  </a:lnTo>
                  <a:lnTo>
                    <a:pt x="1573445" y="466816"/>
                  </a:lnTo>
                  <a:lnTo>
                    <a:pt x="1576191" y="466816"/>
                  </a:lnTo>
                  <a:lnTo>
                    <a:pt x="1576191" y="472308"/>
                  </a:lnTo>
                  <a:lnTo>
                    <a:pt x="1573445" y="475054"/>
                  </a:lnTo>
                  <a:lnTo>
                    <a:pt x="1570699" y="475054"/>
                  </a:lnTo>
                  <a:lnTo>
                    <a:pt x="1565206" y="464070"/>
                  </a:lnTo>
                  <a:lnTo>
                    <a:pt x="1559715" y="458578"/>
                  </a:lnTo>
                  <a:lnTo>
                    <a:pt x="1551477" y="458578"/>
                  </a:lnTo>
                  <a:lnTo>
                    <a:pt x="1551477" y="461324"/>
                  </a:lnTo>
                  <a:lnTo>
                    <a:pt x="1554223" y="464070"/>
                  </a:lnTo>
                  <a:lnTo>
                    <a:pt x="1551477" y="466816"/>
                  </a:lnTo>
                  <a:lnTo>
                    <a:pt x="1548731" y="466816"/>
                  </a:lnTo>
                  <a:lnTo>
                    <a:pt x="1545985" y="466816"/>
                  </a:lnTo>
                  <a:lnTo>
                    <a:pt x="1543239" y="469562"/>
                  </a:lnTo>
                  <a:lnTo>
                    <a:pt x="1554223" y="475054"/>
                  </a:lnTo>
                  <a:lnTo>
                    <a:pt x="1559715" y="477800"/>
                  </a:lnTo>
                  <a:lnTo>
                    <a:pt x="1567952" y="475054"/>
                  </a:lnTo>
                  <a:lnTo>
                    <a:pt x="1570699" y="477800"/>
                  </a:lnTo>
                  <a:lnTo>
                    <a:pt x="1576191" y="477800"/>
                  </a:lnTo>
                  <a:lnTo>
                    <a:pt x="1576191" y="497022"/>
                  </a:lnTo>
                  <a:lnTo>
                    <a:pt x="1573445" y="499768"/>
                  </a:lnTo>
                  <a:lnTo>
                    <a:pt x="1573445" y="502514"/>
                  </a:lnTo>
                  <a:lnTo>
                    <a:pt x="1576191" y="502514"/>
                  </a:lnTo>
                  <a:lnTo>
                    <a:pt x="1576191" y="505260"/>
                  </a:lnTo>
                  <a:lnTo>
                    <a:pt x="1576191" y="510752"/>
                  </a:lnTo>
                  <a:lnTo>
                    <a:pt x="1576191" y="546449"/>
                  </a:lnTo>
                  <a:lnTo>
                    <a:pt x="1570699" y="546449"/>
                  </a:lnTo>
                  <a:lnTo>
                    <a:pt x="1570699" y="549195"/>
                  </a:lnTo>
                  <a:lnTo>
                    <a:pt x="1576191" y="549195"/>
                  </a:lnTo>
                  <a:lnTo>
                    <a:pt x="1576191" y="568417"/>
                  </a:lnTo>
                  <a:lnTo>
                    <a:pt x="1570699" y="568417"/>
                  </a:lnTo>
                  <a:lnTo>
                    <a:pt x="1570699" y="573909"/>
                  </a:lnTo>
                  <a:lnTo>
                    <a:pt x="1576191" y="576655"/>
                  </a:lnTo>
                  <a:lnTo>
                    <a:pt x="1573445" y="818301"/>
                  </a:lnTo>
                  <a:lnTo>
                    <a:pt x="1556969" y="818301"/>
                  </a:lnTo>
                  <a:lnTo>
                    <a:pt x="1540493" y="818301"/>
                  </a:lnTo>
                  <a:lnTo>
                    <a:pt x="1537748" y="823793"/>
                  </a:lnTo>
                  <a:lnTo>
                    <a:pt x="1537748" y="829285"/>
                  </a:lnTo>
                  <a:lnTo>
                    <a:pt x="1540493" y="829285"/>
                  </a:lnTo>
                  <a:lnTo>
                    <a:pt x="1540493" y="834777"/>
                  </a:lnTo>
                  <a:lnTo>
                    <a:pt x="1548731" y="834777"/>
                  </a:lnTo>
                  <a:lnTo>
                    <a:pt x="1551477" y="837523"/>
                  </a:lnTo>
                  <a:lnTo>
                    <a:pt x="1556969" y="840269"/>
                  </a:lnTo>
                  <a:lnTo>
                    <a:pt x="1562461" y="840269"/>
                  </a:lnTo>
                  <a:lnTo>
                    <a:pt x="1562461" y="853999"/>
                  </a:lnTo>
                  <a:lnTo>
                    <a:pt x="1567952" y="853999"/>
                  </a:lnTo>
                  <a:lnTo>
                    <a:pt x="1573445" y="853999"/>
                  </a:lnTo>
                  <a:lnTo>
                    <a:pt x="1573445" y="867729"/>
                  </a:lnTo>
                  <a:lnTo>
                    <a:pt x="1562461" y="867729"/>
                  </a:lnTo>
                  <a:lnTo>
                    <a:pt x="1559715" y="870475"/>
                  </a:lnTo>
                  <a:lnTo>
                    <a:pt x="1556969" y="873221"/>
                  </a:lnTo>
                  <a:lnTo>
                    <a:pt x="1554223" y="873221"/>
                  </a:lnTo>
                  <a:lnTo>
                    <a:pt x="1551477" y="873221"/>
                  </a:lnTo>
                  <a:lnTo>
                    <a:pt x="1548731" y="875967"/>
                  </a:lnTo>
                  <a:lnTo>
                    <a:pt x="1545985" y="878713"/>
                  </a:lnTo>
                  <a:lnTo>
                    <a:pt x="1551477" y="878713"/>
                  </a:lnTo>
                  <a:lnTo>
                    <a:pt x="1556969" y="875967"/>
                  </a:lnTo>
                  <a:lnTo>
                    <a:pt x="1554223" y="886951"/>
                  </a:lnTo>
                  <a:lnTo>
                    <a:pt x="1554223" y="892443"/>
                  </a:lnTo>
                  <a:lnTo>
                    <a:pt x="1556969" y="895188"/>
                  </a:lnTo>
                  <a:lnTo>
                    <a:pt x="1548731" y="900680"/>
                  </a:lnTo>
                  <a:lnTo>
                    <a:pt x="1548731" y="897934"/>
                  </a:lnTo>
                  <a:lnTo>
                    <a:pt x="1545985" y="895188"/>
                  </a:lnTo>
                  <a:lnTo>
                    <a:pt x="1543239" y="895188"/>
                  </a:lnTo>
                  <a:lnTo>
                    <a:pt x="1543239" y="889697"/>
                  </a:lnTo>
                  <a:lnTo>
                    <a:pt x="1532255" y="889697"/>
                  </a:lnTo>
                  <a:lnTo>
                    <a:pt x="1524017" y="889697"/>
                  </a:lnTo>
                  <a:lnTo>
                    <a:pt x="1521272" y="897934"/>
                  </a:lnTo>
                  <a:lnTo>
                    <a:pt x="1518526" y="908918"/>
                  </a:lnTo>
                  <a:lnTo>
                    <a:pt x="1524017" y="908918"/>
                  </a:lnTo>
                  <a:lnTo>
                    <a:pt x="1524017" y="911664"/>
                  </a:lnTo>
                  <a:lnTo>
                    <a:pt x="1526763" y="919902"/>
                  </a:lnTo>
                  <a:lnTo>
                    <a:pt x="1455368" y="928140"/>
                  </a:lnTo>
                  <a:lnTo>
                    <a:pt x="1455368" y="925394"/>
                  </a:lnTo>
                  <a:lnTo>
                    <a:pt x="1452622" y="925394"/>
                  </a:lnTo>
                  <a:lnTo>
                    <a:pt x="1447130" y="925394"/>
                  </a:lnTo>
                  <a:lnTo>
                    <a:pt x="1447130" y="928140"/>
                  </a:lnTo>
                  <a:lnTo>
                    <a:pt x="1070932" y="972076"/>
                  </a:lnTo>
                  <a:lnTo>
                    <a:pt x="1062694" y="969330"/>
                  </a:lnTo>
                  <a:lnTo>
                    <a:pt x="1054456" y="969330"/>
                  </a:lnTo>
                  <a:lnTo>
                    <a:pt x="1054456" y="972076"/>
                  </a:lnTo>
                  <a:lnTo>
                    <a:pt x="1018756" y="978026"/>
                  </a:lnTo>
                  <a:lnTo>
                    <a:pt x="1018756" y="980314"/>
                  </a:lnTo>
                  <a:lnTo>
                    <a:pt x="1016010" y="985806"/>
                  </a:lnTo>
                  <a:lnTo>
                    <a:pt x="1010518" y="991298"/>
                  </a:lnTo>
                  <a:lnTo>
                    <a:pt x="1005026" y="996790"/>
                  </a:lnTo>
                  <a:lnTo>
                    <a:pt x="991296" y="1002282"/>
                  </a:lnTo>
                  <a:lnTo>
                    <a:pt x="974820" y="1002282"/>
                  </a:lnTo>
                  <a:lnTo>
                    <a:pt x="958344" y="999536"/>
                  </a:lnTo>
                  <a:lnTo>
                    <a:pt x="933631" y="994044"/>
                  </a:lnTo>
                  <a:lnTo>
                    <a:pt x="911663" y="991298"/>
                  </a:lnTo>
                  <a:lnTo>
                    <a:pt x="889695" y="994044"/>
                  </a:lnTo>
                  <a:lnTo>
                    <a:pt x="878712" y="996790"/>
                  </a:lnTo>
                  <a:lnTo>
                    <a:pt x="867728" y="1002282"/>
                  </a:lnTo>
                  <a:lnTo>
                    <a:pt x="843014" y="1016011"/>
                  </a:lnTo>
                  <a:lnTo>
                    <a:pt x="832030" y="1024249"/>
                  </a:lnTo>
                  <a:lnTo>
                    <a:pt x="818300" y="1026995"/>
                  </a:lnTo>
                  <a:lnTo>
                    <a:pt x="804570" y="1032487"/>
                  </a:lnTo>
                  <a:lnTo>
                    <a:pt x="788094" y="1032487"/>
                  </a:lnTo>
                  <a:lnTo>
                    <a:pt x="757889" y="1032487"/>
                  </a:lnTo>
                  <a:lnTo>
                    <a:pt x="727683" y="1026995"/>
                  </a:lnTo>
                  <a:lnTo>
                    <a:pt x="697477" y="1021503"/>
                  </a:lnTo>
                  <a:lnTo>
                    <a:pt x="680690" y="1016467"/>
                  </a:lnTo>
                  <a:lnTo>
                    <a:pt x="540957" y="1032488"/>
                  </a:lnTo>
                  <a:lnTo>
                    <a:pt x="543703" y="1029742"/>
                  </a:lnTo>
                  <a:lnTo>
                    <a:pt x="546450" y="1029742"/>
                  </a:lnTo>
                  <a:lnTo>
                    <a:pt x="546450" y="1024250"/>
                  </a:lnTo>
                  <a:lnTo>
                    <a:pt x="543703" y="1024250"/>
                  </a:lnTo>
                  <a:lnTo>
                    <a:pt x="540957" y="1026996"/>
                  </a:lnTo>
                  <a:lnTo>
                    <a:pt x="538212" y="1026996"/>
                  </a:lnTo>
                  <a:lnTo>
                    <a:pt x="538212" y="1032488"/>
                  </a:lnTo>
                  <a:lnTo>
                    <a:pt x="513498" y="1035234"/>
                  </a:lnTo>
                  <a:lnTo>
                    <a:pt x="508005" y="1035234"/>
                  </a:lnTo>
                  <a:lnTo>
                    <a:pt x="502514" y="1032488"/>
                  </a:lnTo>
                  <a:lnTo>
                    <a:pt x="502514" y="1035234"/>
                  </a:lnTo>
                  <a:lnTo>
                    <a:pt x="505260" y="1035234"/>
                  </a:lnTo>
                  <a:lnTo>
                    <a:pt x="477800" y="1040726"/>
                  </a:lnTo>
                  <a:lnTo>
                    <a:pt x="469562" y="1037980"/>
                  </a:lnTo>
                  <a:lnTo>
                    <a:pt x="461324" y="1040726"/>
                  </a:lnTo>
                  <a:lnTo>
                    <a:pt x="461324" y="1037980"/>
                  </a:lnTo>
                  <a:lnTo>
                    <a:pt x="458578" y="1035234"/>
                  </a:lnTo>
                  <a:lnTo>
                    <a:pt x="469562" y="1035234"/>
                  </a:lnTo>
                  <a:lnTo>
                    <a:pt x="469562" y="1029742"/>
                  </a:lnTo>
                  <a:lnTo>
                    <a:pt x="464070" y="1029742"/>
                  </a:lnTo>
                  <a:lnTo>
                    <a:pt x="461324" y="1029742"/>
                  </a:lnTo>
                  <a:lnTo>
                    <a:pt x="458578" y="1032488"/>
                  </a:lnTo>
                  <a:lnTo>
                    <a:pt x="455832" y="1032488"/>
                  </a:lnTo>
                  <a:lnTo>
                    <a:pt x="453086" y="1037980"/>
                  </a:lnTo>
                  <a:lnTo>
                    <a:pt x="447594" y="1037980"/>
                  </a:lnTo>
                  <a:lnTo>
                    <a:pt x="447594" y="1043472"/>
                  </a:lnTo>
                  <a:lnTo>
                    <a:pt x="439356" y="1043472"/>
                  </a:lnTo>
                  <a:lnTo>
                    <a:pt x="439356" y="1037980"/>
                  </a:lnTo>
                  <a:lnTo>
                    <a:pt x="433864" y="1037980"/>
                  </a:lnTo>
                  <a:lnTo>
                    <a:pt x="428372" y="1035234"/>
                  </a:lnTo>
                  <a:lnTo>
                    <a:pt x="422880" y="1035234"/>
                  </a:lnTo>
                  <a:lnTo>
                    <a:pt x="420134" y="1037980"/>
                  </a:lnTo>
                  <a:lnTo>
                    <a:pt x="420134" y="1035234"/>
                  </a:lnTo>
                  <a:lnTo>
                    <a:pt x="420134" y="1032488"/>
                  </a:lnTo>
                  <a:lnTo>
                    <a:pt x="414642" y="1029742"/>
                  </a:lnTo>
                  <a:lnTo>
                    <a:pt x="406404" y="1029742"/>
                  </a:lnTo>
                  <a:lnTo>
                    <a:pt x="400913" y="1026996"/>
                  </a:lnTo>
                  <a:lnTo>
                    <a:pt x="392675" y="1032488"/>
                  </a:lnTo>
                  <a:lnTo>
                    <a:pt x="387183" y="1032488"/>
                  </a:lnTo>
                  <a:lnTo>
                    <a:pt x="381691" y="1032488"/>
                  </a:lnTo>
                  <a:lnTo>
                    <a:pt x="381691" y="1043472"/>
                  </a:lnTo>
                  <a:lnTo>
                    <a:pt x="384437" y="1040726"/>
                  </a:lnTo>
                  <a:lnTo>
                    <a:pt x="384437" y="1037980"/>
                  </a:lnTo>
                  <a:lnTo>
                    <a:pt x="387183" y="1035234"/>
                  </a:lnTo>
                  <a:lnTo>
                    <a:pt x="389929" y="1037980"/>
                  </a:lnTo>
                  <a:lnTo>
                    <a:pt x="392675" y="1037980"/>
                  </a:lnTo>
                  <a:lnTo>
                    <a:pt x="398167" y="1035234"/>
                  </a:lnTo>
                  <a:lnTo>
                    <a:pt x="395421" y="1040726"/>
                  </a:lnTo>
                  <a:lnTo>
                    <a:pt x="395421" y="1043472"/>
                  </a:lnTo>
                  <a:lnTo>
                    <a:pt x="392675" y="1046218"/>
                  </a:lnTo>
                  <a:lnTo>
                    <a:pt x="389929" y="1048964"/>
                  </a:lnTo>
                  <a:lnTo>
                    <a:pt x="387183" y="1048964"/>
                  </a:lnTo>
                  <a:lnTo>
                    <a:pt x="384437" y="1046218"/>
                  </a:lnTo>
                  <a:lnTo>
                    <a:pt x="381691" y="1046218"/>
                  </a:lnTo>
                  <a:lnTo>
                    <a:pt x="381691" y="1048964"/>
                  </a:lnTo>
                  <a:lnTo>
                    <a:pt x="378945" y="1051710"/>
                  </a:lnTo>
                  <a:lnTo>
                    <a:pt x="376199" y="1051710"/>
                  </a:lnTo>
                  <a:lnTo>
                    <a:pt x="370707" y="1048964"/>
                  </a:lnTo>
                  <a:lnTo>
                    <a:pt x="370707" y="1051710"/>
                  </a:lnTo>
                  <a:lnTo>
                    <a:pt x="60411" y="1087407"/>
                  </a:lnTo>
                  <a:lnTo>
                    <a:pt x="63157" y="1084661"/>
                  </a:lnTo>
                  <a:lnTo>
                    <a:pt x="68650" y="1084661"/>
                  </a:lnTo>
                  <a:lnTo>
                    <a:pt x="74141" y="1081915"/>
                  </a:lnTo>
                  <a:lnTo>
                    <a:pt x="85125" y="1076423"/>
                  </a:lnTo>
                  <a:lnTo>
                    <a:pt x="85125" y="1068185"/>
                  </a:lnTo>
                  <a:lnTo>
                    <a:pt x="87871" y="1062693"/>
                  </a:lnTo>
                  <a:lnTo>
                    <a:pt x="85125" y="1057201"/>
                  </a:lnTo>
                  <a:lnTo>
                    <a:pt x="79633" y="1054455"/>
                  </a:lnTo>
                  <a:lnTo>
                    <a:pt x="76887" y="1046218"/>
                  </a:lnTo>
                  <a:lnTo>
                    <a:pt x="68650" y="1040726"/>
                  </a:lnTo>
                  <a:lnTo>
                    <a:pt x="60411" y="1035234"/>
                  </a:lnTo>
                  <a:lnTo>
                    <a:pt x="54920" y="1029742"/>
                  </a:lnTo>
                  <a:lnTo>
                    <a:pt x="112585" y="958346"/>
                  </a:lnTo>
                  <a:lnTo>
                    <a:pt x="118077" y="958346"/>
                  </a:lnTo>
                  <a:lnTo>
                    <a:pt x="115331" y="952854"/>
                  </a:lnTo>
                  <a:lnTo>
                    <a:pt x="266360" y="771620"/>
                  </a:lnTo>
                  <a:lnTo>
                    <a:pt x="282836" y="771620"/>
                  </a:lnTo>
                  <a:lnTo>
                    <a:pt x="296565" y="768874"/>
                  </a:lnTo>
                  <a:lnTo>
                    <a:pt x="313041" y="766128"/>
                  </a:lnTo>
                  <a:lnTo>
                    <a:pt x="329517" y="760636"/>
                  </a:lnTo>
                  <a:lnTo>
                    <a:pt x="356977" y="746906"/>
                  </a:lnTo>
                  <a:lnTo>
                    <a:pt x="381691" y="730430"/>
                  </a:lnTo>
                  <a:lnTo>
                    <a:pt x="370707" y="730430"/>
                  </a:lnTo>
                  <a:lnTo>
                    <a:pt x="362469" y="730430"/>
                  </a:lnTo>
                  <a:lnTo>
                    <a:pt x="343247" y="733176"/>
                  </a:lnTo>
                  <a:lnTo>
                    <a:pt x="329517" y="738668"/>
                  </a:lnTo>
                  <a:lnTo>
                    <a:pt x="315787" y="741414"/>
                  </a:lnTo>
                  <a:lnTo>
                    <a:pt x="307549" y="738668"/>
                  </a:lnTo>
                  <a:lnTo>
                    <a:pt x="304803" y="735922"/>
                  </a:lnTo>
                  <a:lnTo>
                    <a:pt x="299311" y="733176"/>
                  </a:lnTo>
                  <a:lnTo>
                    <a:pt x="293820" y="733176"/>
                  </a:lnTo>
                  <a:lnTo>
                    <a:pt x="291074" y="735922"/>
                  </a:lnTo>
                  <a:lnTo>
                    <a:pt x="90617" y="535465"/>
                  </a:lnTo>
                  <a:lnTo>
                    <a:pt x="112585" y="527228"/>
                  </a:lnTo>
                  <a:lnTo>
                    <a:pt x="123569" y="518990"/>
                  </a:lnTo>
                  <a:lnTo>
                    <a:pt x="131807" y="510752"/>
                  </a:lnTo>
                  <a:lnTo>
                    <a:pt x="101601" y="505260"/>
                  </a:lnTo>
                  <a:lnTo>
                    <a:pt x="93363" y="505260"/>
                  </a:lnTo>
                  <a:lnTo>
                    <a:pt x="85125" y="505260"/>
                  </a:lnTo>
                  <a:lnTo>
                    <a:pt x="76887" y="508006"/>
                  </a:lnTo>
                  <a:lnTo>
                    <a:pt x="68650" y="513498"/>
                  </a:lnTo>
                  <a:lnTo>
                    <a:pt x="68650" y="516244"/>
                  </a:lnTo>
                  <a:lnTo>
                    <a:pt x="63157" y="510752"/>
                  </a:lnTo>
                  <a:lnTo>
                    <a:pt x="65904" y="510752"/>
                  </a:lnTo>
                  <a:lnTo>
                    <a:pt x="63157" y="502514"/>
                  </a:lnTo>
                  <a:lnTo>
                    <a:pt x="60411" y="499768"/>
                  </a:lnTo>
                  <a:lnTo>
                    <a:pt x="57665" y="499768"/>
                  </a:lnTo>
                  <a:lnTo>
                    <a:pt x="54920" y="502514"/>
                  </a:lnTo>
                  <a:lnTo>
                    <a:pt x="46682" y="494276"/>
                  </a:lnTo>
                  <a:lnTo>
                    <a:pt x="60411" y="491530"/>
                  </a:lnTo>
                  <a:lnTo>
                    <a:pt x="71395" y="488784"/>
                  </a:lnTo>
                  <a:lnTo>
                    <a:pt x="87871" y="480546"/>
                  </a:lnTo>
                  <a:lnTo>
                    <a:pt x="96109" y="475054"/>
                  </a:lnTo>
                  <a:lnTo>
                    <a:pt x="104347" y="472308"/>
                  </a:lnTo>
                  <a:lnTo>
                    <a:pt x="109839" y="472308"/>
                  </a:lnTo>
                  <a:lnTo>
                    <a:pt x="115331" y="477800"/>
                  </a:lnTo>
                  <a:lnTo>
                    <a:pt x="118077" y="483292"/>
                  </a:lnTo>
                  <a:lnTo>
                    <a:pt x="118077" y="488784"/>
                  </a:lnTo>
                  <a:lnTo>
                    <a:pt x="118077" y="494276"/>
                  </a:lnTo>
                  <a:lnTo>
                    <a:pt x="120823" y="499768"/>
                  </a:lnTo>
                  <a:lnTo>
                    <a:pt x="123569" y="499768"/>
                  </a:lnTo>
                  <a:lnTo>
                    <a:pt x="129061" y="499768"/>
                  </a:lnTo>
                  <a:lnTo>
                    <a:pt x="131807" y="497022"/>
                  </a:lnTo>
                  <a:lnTo>
                    <a:pt x="134553" y="499768"/>
                  </a:lnTo>
                  <a:lnTo>
                    <a:pt x="137299" y="505260"/>
                  </a:lnTo>
                  <a:lnTo>
                    <a:pt x="140045" y="513498"/>
                  </a:lnTo>
                  <a:lnTo>
                    <a:pt x="142791" y="521736"/>
                  </a:lnTo>
                  <a:lnTo>
                    <a:pt x="148283" y="527228"/>
                  </a:lnTo>
                  <a:lnTo>
                    <a:pt x="153775" y="529974"/>
                  </a:lnTo>
                  <a:lnTo>
                    <a:pt x="153775" y="521736"/>
                  </a:lnTo>
                  <a:lnTo>
                    <a:pt x="156521" y="518990"/>
                  </a:lnTo>
                  <a:lnTo>
                    <a:pt x="151029" y="513498"/>
                  </a:lnTo>
                  <a:lnTo>
                    <a:pt x="151029" y="505260"/>
                  </a:lnTo>
                  <a:lnTo>
                    <a:pt x="153775" y="502514"/>
                  </a:lnTo>
                  <a:lnTo>
                    <a:pt x="159267" y="497022"/>
                  </a:lnTo>
                  <a:lnTo>
                    <a:pt x="170251" y="494276"/>
                  </a:lnTo>
                  <a:lnTo>
                    <a:pt x="178488" y="488784"/>
                  </a:lnTo>
                  <a:lnTo>
                    <a:pt x="175743" y="488784"/>
                  </a:lnTo>
                  <a:lnTo>
                    <a:pt x="172997" y="483292"/>
                  </a:lnTo>
                  <a:lnTo>
                    <a:pt x="170251" y="480546"/>
                  </a:lnTo>
                  <a:lnTo>
                    <a:pt x="167505" y="475054"/>
                  </a:lnTo>
                  <a:lnTo>
                    <a:pt x="172997" y="469562"/>
                  </a:lnTo>
                  <a:lnTo>
                    <a:pt x="181234" y="461324"/>
                  </a:lnTo>
                  <a:lnTo>
                    <a:pt x="194964" y="455832"/>
                  </a:lnTo>
                  <a:lnTo>
                    <a:pt x="208694" y="453086"/>
                  </a:lnTo>
                  <a:lnTo>
                    <a:pt x="222424" y="453086"/>
                  </a:lnTo>
                  <a:lnTo>
                    <a:pt x="230662" y="455832"/>
                  </a:lnTo>
                  <a:lnTo>
                    <a:pt x="236154" y="458578"/>
                  </a:lnTo>
                  <a:lnTo>
                    <a:pt x="238900" y="461324"/>
                  </a:lnTo>
                  <a:lnTo>
                    <a:pt x="238900" y="466816"/>
                  </a:lnTo>
                  <a:lnTo>
                    <a:pt x="238900" y="472308"/>
                  </a:lnTo>
                  <a:lnTo>
                    <a:pt x="238900" y="477800"/>
                  </a:lnTo>
                  <a:lnTo>
                    <a:pt x="241646" y="480546"/>
                  </a:lnTo>
                  <a:lnTo>
                    <a:pt x="249884" y="480546"/>
                  </a:lnTo>
                  <a:lnTo>
                    <a:pt x="263614" y="480546"/>
                  </a:lnTo>
                  <a:lnTo>
                    <a:pt x="277344" y="480546"/>
                  </a:lnTo>
                  <a:lnTo>
                    <a:pt x="271852" y="464070"/>
                  </a:lnTo>
                  <a:lnTo>
                    <a:pt x="266360" y="450340"/>
                  </a:lnTo>
                  <a:lnTo>
                    <a:pt x="260868" y="433864"/>
                  </a:lnTo>
                  <a:lnTo>
                    <a:pt x="255376" y="422880"/>
                  </a:lnTo>
                  <a:lnTo>
                    <a:pt x="848507" y="359723"/>
                  </a:lnTo>
                  <a:lnTo>
                    <a:pt x="873221" y="356977"/>
                  </a:lnTo>
                  <a:lnTo>
                    <a:pt x="892443" y="373453"/>
                  </a:lnTo>
                  <a:lnTo>
                    <a:pt x="903426" y="381691"/>
                  </a:lnTo>
                  <a:lnTo>
                    <a:pt x="911664" y="384437"/>
                  </a:lnTo>
                  <a:lnTo>
                    <a:pt x="917156" y="384437"/>
                  </a:lnTo>
                  <a:lnTo>
                    <a:pt x="922648" y="384437"/>
                  </a:lnTo>
                  <a:lnTo>
                    <a:pt x="933632" y="378945"/>
                  </a:lnTo>
                  <a:lnTo>
                    <a:pt x="941870" y="376199"/>
                  </a:lnTo>
                  <a:lnTo>
                    <a:pt x="947362" y="373453"/>
                  </a:lnTo>
                  <a:lnTo>
                    <a:pt x="950108" y="376199"/>
                  </a:lnTo>
                  <a:lnTo>
                    <a:pt x="952854" y="376199"/>
                  </a:lnTo>
                  <a:lnTo>
                    <a:pt x="952854" y="378945"/>
                  </a:lnTo>
                  <a:lnTo>
                    <a:pt x="952854" y="384437"/>
                  </a:lnTo>
                  <a:lnTo>
                    <a:pt x="952854" y="389929"/>
                  </a:lnTo>
                  <a:lnTo>
                    <a:pt x="958346" y="392675"/>
                  </a:lnTo>
                  <a:lnTo>
                    <a:pt x="980314" y="392675"/>
                  </a:lnTo>
                  <a:lnTo>
                    <a:pt x="1005028" y="389929"/>
                  </a:lnTo>
                  <a:lnTo>
                    <a:pt x="1059948" y="381691"/>
                  </a:lnTo>
                  <a:lnTo>
                    <a:pt x="1087407" y="376199"/>
                  </a:lnTo>
                  <a:lnTo>
                    <a:pt x="1112121" y="367961"/>
                  </a:lnTo>
                  <a:lnTo>
                    <a:pt x="1131343" y="359723"/>
                  </a:lnTo>
                  <a:lnTo>
                    <a:pt x="1145073" y="348739"/>
                  </a:lnTo>
                  <a:lnTo>
                    <a:pt x="1153311" y="345993"/>
                  </a:lnTo>
                  <a:lnTo>
                    <a:pt x="1158803" y="348739"/>
                  </a:lnTo>
                  <a:lnTo>
                    <a:pt x="1164296" y="351485"/>
                  </a:lnTo>
                  <a:lnTo>
                    <a:pt x="1172532" y="354231"/>
                  </a:lnTo>
                  <a:lnTo>
                    <a:pt x="1175278" y="356977"/>
                  </a:lnTo>
                  <a:lnTo>
                    <a:pt x="1180772" y="359723"/>
                  </a:lnTo>
                  <a:lnTo>
                    <a:pt x="1180772" y="351485"/>
                  </a:lnTo>
                  <a:lnTo>
                    <a:pt x="1178025" y="351485"/>
                  </a:lnTo>
                  <a:lnTo>
                    <a:pt x="1194500" y="345993"/>
                  </a:lnTo>
                  <a:lnTo>
                    <a:pt x="1213722" y="337755"/>
                  </a:lnTo>
                  <a:lnTo>
                    <a:pt x="1249202" y="318650"/>
                  </a:lnTo>
                  <a:lnTo>
                    <a:pt x="1276880" y="315787"/>
                  </a:lnTo>
                  <a:lnTo>
                    <a:pt x="1271389" y="321279"/>
                  </a:lnTo>
                  <a:lnTo>
                    <a:pt x="1271389" y="332263"/>
                  </a:lnTo>
                  <a:lnTo>
                    <a:pt x="1282371" y="335009"/>
                  </a:lnTo>
                  <a:lnTo>
                    <a:pt x="1296101" y="337755"/>
                  </a:lnTo>
                  <a:lnTo>
                    <a:pt x="1323562" y="337755"/>
                  </a:lnTo>
                  <a:lnTo>
                    <a:pt x="1337290" y="337755"/>
                  </a:lnTo>
                  <a:lnTo>
                    <a:pt x="1351020" y="340501"/>
                  </a:lnTo>
                  <a:lnTo>
                    <a:pt x="1362005" y="345993"/>
                  </a:lnTo>
                  <a:lnTo>
                    <a:pt x="1372988" y="354231"/>
                  </a:lnTo>
                  <a:lnTo>
                    <a:pt x="1367496" y="354231"/>
                  </a:lnTo>
                  <a:lnTo>
                    <a:pt x="1370242" y="362469"/>
                  </a:lnTo>
                  <a:lnTo>
                    <a:pt x="1375736" y="365215"/>
                  </a:lnTo>
                  <a:lnTo>
                    <a:pt x="1378481" y="370707"/>
                  </a:lnTo>
                  <a:lnTo>
                    <a:pt x="1372988" y="367961"/>
                  </a:lnTo>
                  <a:lnTo>
                    <a:pt x="1375736" y="373453"/>
                  </a:lnTo>
                  <a:lnTo>
                    <a:pt x="1378481" y="376199"/>
                  </a:lnTo>
                  <a:lnTo>
                    <a:pt x="1389464" y="370707"/>
                  </a:lnTo>
                  <a:lnTo>
                    <a:pt x="1392210" y="365215"/>
                  </a:lnTo>
                  <a:lnTo>
                    <a:pt x="1394958" y="359723"/>
                  </a:lnTo>
                  <a:lnTo>
                    <a:pt x="1400448" y="354231"/>
                  </a:lnTo>
                  <a:lnTo>
                    <a:pt x="1405940" y="354231"/>
                  </a:lnTo>
                  <a:lnTo>
                    <a:pt x="1408686" y="354231"/>
                  </a:lnTo>
                  <a:lnTo>
                    <a:pt x="1416924" y="345993"/>
                  </a:lnTo>
                  <a:lnTo>
                    <a:pt x="1436146" y="343247"/>
                  </a:lnTo>
                  <a:lnTo>
                    <a:pt x="1436146" y="345993"/>
                  </a:lnTo>
                  <a:lnTo>
                    <a:pt x="1433400" y="345993"/>
                  </a:lnTo>
                  <a:lnTo>
                    <a:pt x="1433400" y="348739"/>
                  </a:lnTo>
                  <a:lnTo>
                    <a:pt x="1433400" y="351485"/>
                  </a:lnTo>
                  <a:lnTo>
                    <a:pt x="1436146" y="351485"/>
                  </a:lnTo>
                  <a:lnTo>
                    <a:pt x="1441637" y="348739"/>
                  </a:lnTo>
                  <a:lnTo>
                    <a:pt x="1447130" y="343247"/>
                  </a:lnTo>
                  <a:lnTo>
                    <a:pt x="1449877" y="343247"/>
                  </a:lnTo>
                  <a:lnTo>
                    <a:pt x="1455368" y="345993"/>
                  </a:lnTo>
                  <a:lnTo>
                    <a:pt x="1460859" y="345993"/>
                  </a:lnTo>
                  <a:lnTo>
                    <a:pt x="1460859" y="351485"/>
                  </a:lnTo>
                  <a:lnTo>
                    <a:pt x="1466353" y="351485"/>
                  </a:lnTo>
                  <a:lnTo>
                    <a:pt x="1480081" y="354231"/>
                  </a:lnTo>
                  <a:lnTo>
                    <a:pt x="1480081" y="348739"/>
                  </a:lnTo>
                  <a:lnTo>
                    <a:pt x="1485574" y="345993"/>
                  </a:lnTo>
                  <a:lnTo>
                    <a:pt x="1485574" y="348739"/>
                  </a:lnTo>
                  <a:lnTo>
                    <a:pt x="1482829" y="348739"/>
                  </a:lnTo>
                  <a:lnTo>
                    <a:pt x="1482829" y="351485"/>
                  </a:lnTo>
                  <a:lnTo>
                    <a:pt x="1491065" y="351485"/>
                  </a:lnTo>
                  <a:lnTo>
                    <a:pt x="1485574" y="337755"/>
                  </a:lnTo>
                  <a:lnTo>
                    <a:pt x="1499304" y="337755"/>
                  </a:lnTo>
                  <a:lnTo>
                    <a:pt x="1502050" y="340501"/>
                  </a:lnTo>
                  <a:lnTo>
                    <a:pt x="1504796" y="340501"/>
                  </a:lnTo>
                  <a:lnTo>
                    <a:pt x="1504796" y="337755"/>
                  </a:lnTo>
                  <a:lnTo>
                    <a:pt x="1507541" y="335009"/>
                  </a:lnTo>
                  <a:lnTo>
                    <a:pt x="1502050" y="335009"/>
                  </a:lnTo>
                  <a:lnTo>
                    <a:pt x="1499304" y="324025"/>
                  </a:lnTo>
                  <a:lnTo>
                    <a:pt x="1496557" y="321279"/>
                  </a:lnTo>
                  <a:lnTo>
                    <a:pt x="1493811" y="321279"/>
                  </a:lnTo>
                  <a:lnTo>
                    <a:pt x="1499304" y="313041"/>
                  </a:lnTo>
                  <a:lnTo>
                    <a:pt x="1502050" y="307549"/>
                  </a:lnTo>
                  <a:lnTo>
                    <a:pt x="1499304" y="307549"/>
                  </a:lnTo>
                  <a:lnTo>
                    <a:pt x="1496557" y="307549"/>
                  </a:lnTo>
                  <a:lnTo>
                    <a:pt x="1496557" y="310295"/>
                  </a:lnTo>
                  <a:lnTo>
                    <a:pt x="1491065" y="310295"/>
                  </a:lnTo>
                  <a:lnTo>
                    <a:pt x="1493811" y="307549"/>
                  </a:lnTo>
                  <a:lnTo>
                    <a:pt x="1491065" y="304803"/>
                  </a:lnTo>
                  <a:lnTo>
                    <a:pt x="1491065" y="302057"/>
                  </a:lnTo>
                  <a:lnTo>
                    <a:pt x="1491065" y="299311"/>
                  </a:lnTo>
                  <a:lnTo>
                    <a:pt x="1485574" y="304803"/>
                  </a:lnTo>
                  <a:lnTo>
                    <a:pt x="1482829" y="313041"/>
                  </a:lnTo>
                  <a:lnTo>
                    <a:pt x="1488320" y="315787"/>
                  </a:lnTo>
                  <a:lnTo>
                    <a:pt x="1493811" y="321279"/>
                  </a:lnTo>
                  <a:lnTo>
                    <a:pt x="1491065" y="321279"/>
                  </a:lnTo>
                  <a:lnTo>
                    <a:pt x="1488320" y="324025"/>
                  </a:lnTo>
                  <a:lnTo>
                    <a:pt x="1482829" y="321279"/>
                  </a:lnTo>
                  <a:lnTo>
                    <a:pt x="1477335" y="321279"/>
                  </a:lnTo>
                  <a:lnTo>
                    <a:pt x="1460859" y="321279"/>
                  </a:lnTo>
                  <a:lnTo>
                    <a:pt x="1460859" y="318533"/>
                  </a:lnTo>
                  <a:lnTo>
                    <a:pt x="1463606" y="313041"/>
                  </a:lnTo>
                  <a:lnTo>
                    <a:pt x="1469098" y="318533"/>
                  </a:lnTo>
                  <a:lnTo>
                    <a:pt x="1474589" y="318533"/>
                  </a:lnTo>
                  <a:lnTo>
                    <a:pt x="1477335" y="315787"/>
                  </a:lnTo>
                  <a:lnTo>
                    <a:pt x="1474589" y="310295"/>
                  </a:lnTo>
                  <a:lnTo>
                    <a:pt x="1471844" y="304803"/>
                  </a:lnTo>
                  <a:lnTo>
                    <a:pt x="1469098" y="304803"/>
                  </a:lnTo>
                  <a:lnTo>
                    <a:pt x="1463606" y="307549"/>
                  </a:lnTo>
                  <a:lnTo>
                    <a:pt x="1463606" y="310295"/>
                  </a:lnTo>
                  <a:lnTo>
                    <a:pt x="1460859" y="313041"/>
                  </a:lnTo>
                  <a:lnTo>
                    <a:pt x="1460859" y="304803"/>
                  </a:lnTo>
                  <a:lnTo>
                    <a:pt x="1458113" y="302057"/>
                  </a:lnTo>
                  <a:lnTo>
                    <a:pt x="1452622" y="299311"/>
                  </a:lnTo>
                  <a:lnTo>
                    <a:pt x="1447130" y="299311"/>
                  </a:lnTo>
                  <a:lnTo>
                    <a:pt x="1447130" y="302057"/>
                  </a:lnTo>
                  <a:lnTo>
                    <a:pt x="1447130" y="304803"/>
                  </a:lnTo>
                  <a:lnTo>
                    <a:pt x="1444383" y="307549"/>
                  </a:lnTo>
                  <a:lnTo>
                    <a:pt x="1444383" y="310295"/>
                  </a:lnTo>
                  <a:lnTo>
                    <a:pt x="1449877" y="310295"/>
                  </a:lnTo>
                  <a:lnTo>
                    <a:pt x="1452622" y="310295"/>
                  </a:lnTo>
                  <a:lnTo>
                    <a:pt x="1455368" y="313041"/>
                  </a:lnTo>
                  <a:lnTo>
                    <a:pt x="1452622" y="313041"/>
                  </a:lnTo>
                  <a:lnTo>
                    <a:pt x="1447130" y="313041"/>
                  </a:lnTo>
                  <a:lnTo>
                    <a:pt x="1444383" y="313041"/>
                  </a:lnTo>
                  <a:lnTo>
                    <a:pt x="1441637" y="315787"/>
                  </a:lnTo>
                  <a:lnTo>
                    <a:pt x="1441637" y="318533"/>
                  </a:lnTo>
                  <a:lnTo>
                    <a:pt x="1444383" y="318533"/>
                  </a:lnTo>
                  <a:lnTo>
                    <a:pt x="1444383" y="321279"/>
                  </a:lnTo>
                  <a:lnTo>
                    <a:pt x="1441637" y="321279"/>
                  </a:lnTo>
                  <a:lnTo>
                    <a:pt x="1438891" y="321279"/>
                  </a:lnTo>
                  <a:lnTo>
                    <a:pt x="1438891" y="324025"/>
                  </a:lnTo>
                  <a:lnTo>
                    <a:pt x="1436146" y="324025"/>
                  </a:lnTo>
                  <a:lnTo>
                    <a:pt x="1433400" y="315787"/>
                  </a:lnTo>
                  <a:lnTo>
                    <a:pt x="1433400" y="313041"/>
                  </a:lnTo>
                  <a:lnTo>
                    <a:pt x="1436146" y="310295"/>
                  </a:lnTo>
                  <a:lnTo>
                    <a:pt x="1430655" y="307549"/>
                  </a:lnTo>
                  <a:lnTo>
                    <a:pt x="1427907" y="304803"/>
                  </a:lnTo>
                  <a:lnTo>
                    <a:pt x="1427907" y="299311"/>
                  </a:lnTo>
                  <a:lnTo>
                    <a:pt x="1496557" y="293819"/>
                  </a:lnTo>
                  <a:lnTo>
                    <a:pt x="1496557" y="299311"/>
                  </a:lnTo>
                  <a:lnTo>
                    <a:pt x="1507541" y="304803"/>
                  </a:lnTo>
                  <a:lnTo>
                    <a:pt x="1507541" y="299311"/>
                  </a:lnTo>
                  <a:lnTo>
                    <a:pt x="1510287" y="299311"/>
                  </a:lnTo>
                  <a:lnTo>
                    <a:pt x="1510287" y="293819"/>
                  </a:lnTo>
                  <a:lnTo>
                    <a:pt x="1507541" y="291073"/>
                  </a:lnTo>
                  <a:lnTo>
                    <a:pt x="1515779" y="291073"/>
                  </a:lnTo>
                  <a:lnTo>
                    <a:pt x="1513033" y="296565"/>
                  </a:lnTo>
                  <a:lnTo>
                    <a:pt x="1524017" y="296565"/>
                  </a:lnTo>
                  <a:lnTo>
                    <a:pt x="1521272" y="291073"/>
                  </a:lnTo>
                  <a:lnTo>
                    <a:pt x="1529509" y="291073"/>
                  </a:lnTo>
                  <a:lnTo>
                    <a:pt x="1535002" y="293819"/>
                  </a:lnTo>
                  <a:lnTo>
                    <a:pt x="1532255" y="288328"/>
                  </a:lnTo>
                  <a:lnTo>
                    <a:pt x="1548731" y="288328"/>
                  </a:lnTo>
                  <a:lnTo>
                    <a:pt x="1554223" y="291073"/>
                  </a:lnTo>
                  <a:lnTo>
                    <a:pt x="1556969" y="291073"/>
                  </a:lnTo>
                  <a:lnTo>
                    <a:pt x="1559715" y="288328"/>
                  </a:lnTo>
                  <a:lnTo>
                    <a:pt x="1559715" y="285582"/>
                  </a:lnTo>
                  <a:lnTo>
                    <a:pt x="1790377" y="263614"/>
                  </a:lnTo>
                  <a:lnTo>
                    <a:pt x="1795869" y="263614"/>
                  </a:lnTo>
                  <a:lnTo>
                    <a:pt x="1798615" y="260868"/>
                  </a:lnTo>
                  <a:lnTo>
                    <a:pt x="1867265" y="255376"/>
                  </a:lnTo>
                  <a:lnTo>
                    <a:pt x="1872756" y="260868"/>
                  </a:lnTo>
                  <a:lnTo>
                    <a:pt x="1880995" y="266360"/>
                  </a:lnTo>
                  <a:lnTo>
                    <a:pt x="1889232" y="269106"/>
                  </a:lnTo>
                  <a:lnTo>
                    <a:pt x="1900217" y="271852"/>
                  </a:lnTo>
                  <a:lnTo>
                    <a:pt x="1905708" y="269106"/>
                  </a:lnTo>
                  <a:lnTo>
                    <a:pt x="1913947" y="266360"/>
                  </a:lnTo>
                  <a:lnTo>
                    <a:pt x="1922184" y="263614"/>
                  </a:lnTo>
                  <a:lnTo>
                    <a:pt x="1930422" y="258122"/>
                  </a:lnTo>
                  <a:lnTo>
                    <a:pt x="1930422" y="252630"/>
                  </a:lnTo>
                  <a:lnTo>
                    <a:pt x="1930422" y="247138"/>
                  </a:lnTo>
                  <a:lnTo>
                    <a:pt x="2073213" y="233408"/>
                  </a:lnTo>
                  <a:lnTo>
                    <a:pt x="2075959" y="233408"/>
                  </a:lnTo>
                  <a:lnTo>
                    <a:pt x="2378014" y="203202"/>
                  </a:lnTo>
                  <a:lnTo>
                    <a:pt x="2378015" y="203202"/>
                  </a:lnTo>
                  <a:lnTo>
                    <a:pt x="2378019" y="203202"/>
                  </a:lnTo>
                  <a:close/>
                  <a:moveTo>
                    <a:pt x="3352837" y="98855"/>
                  </a:moveTo>
                  <a:lnTo>
                    <a:pt x="3358329" y="101601"/>
                  </a:lnTo>
                  <a:lnTo>
                    <a:pt x="3358329" y="98855"/>
                  </a:lnTo>
                  <a:lnTo>
                    <a:pt x="3361075" y="101601"/>
                  </a:lnTo>
                  <a:lnTo>
                    <a:pt x="3350091" y="107093"/>
                  </a:lnTo>
                  <a:lnTo>
                    <a:pt x="3355583" y="112585"/>
                  </a:lnTo>
                  <a:lnTo>
                    <a:pt x="3358329" y="118077"/>
                  </a:lnTo>
                  <a:lnTo>
                    <a:pt x="3355583" y="118077"/>
                  </a:lnTo>
                  <a:lnTo>
                    <a:pt x="3355583" y="120823"/>
                  </a:lnTo>
                  <a:lnTo>
                    <a:pt x="3352837" y="123569"/>
                  </a:lnTo>
                  <a:lnTo>
                    <a:pt x="3350091" y="115331"/>
                  </a:lnTo>
                  <a:lnTo>
                    <a:pt x="3347345" y="115331"/>
                  </a:lnTo>
                  <a:lnTo>
                    <a:pt x="3347345" y="118077"/>
                  </a:lnTo>
                  <a:lnTo>
                    <a:pt x="3347345" y="120823"/>
                  </a:lnTo>
                  <a:lnTo>
                    <a:pt x="3344599" y="120823"/>
                  </a:lnTo>
                  <a:lnTo>
                    <a:pt x="3339107" y="115331"/>
                  </a:lnTo>
                  <a:lnTo>
                    <a:pt x="3339107" y="109839"/>
                  </a:lnTo>
                  <a:lnTo>
                    <a:pt x="3341853" y="107093"/>
                  </a:lnTo>
                  <a:lnTo>
                    <a:pt x="3344599" y="112585"/>
                  </a:lnTo>
                  <a:lnTo>
                    <a:pt x="3347345" y="112585"/>
                  </a:lnTo>
                  <a:lnTo>
                    <a:pt x="3347345" y="107093"/>
                  </a:lnTo>
                  <a:lnTo>
                    <a:pt x="3350091" y="104347"/>
                  </a:lnTo>
                  <a:lnTo>
                    <a:pt x="3352837" y="104347"/>
                  </a:lnTo>
                  <a:close/>
                  <a:moveTo>
                    <a:pt x="3374805" y="93363"/>
                  </a:moveTo>
                  <a:lnTo>
                    <a:pt x="3377551" y="98855"/>
                  </a:lnTo>
                  <a:lnTo>
                    <a:pt x="3372059" y="101601"/>
                  </a:lnTo>
                  <a:lnTo>
                    <a:pt x="3372059" y="96109"/>
                  </a:lnTo>
                  <a:close/>
                  <a:moveTo>
                    <a:pt x="3372059" y="79633"/>
                  </a:moveTo>
                  <a:lnTo>
                    <a:pt x="3374805" y="87871"/>
                  </a:lnTo>
                  <a:lnTo>
                    <a:pt x="3369313" y="90617"/>
                  </a:lnTo>
                  <a:lnTo>
                    <a:pt x="3366567" y="82379"/>
                  </a:lnTo>
                  <a:close/>
                  <a:moveTo>
                    <a:pt x="3377551" y="76887"/>
                  </a:moveTo>
                  <a:lnTo>
                    <a:pt x="3380297" y="76887"/>
                  </a:lnTo>
                  <a:lnTo>
                    <a:pt x="3383043" y="76887"/>
                  </a:lnTo>
                  <a:lnTo>
                    <a:pt x="3388535" y="76887"/>
                  </a:lnTo>
                  <a:lnTo>
                    <a:pt x="3388535" y="79633"/>
                  </a:lnTo>
                  <a:lnTo>
                    <a:pt x="3391281" y="82379"/>
                  </a:lnTo>
                  <a:lnTo>
                    <a:pt x="3399519" y="79633"/>
                  </a:lnTo>
                  <a:lnTo>
                    <a:pt x="3402265" y="79633"/>
                  </a:lnTo>
                  <a:lnTo>
                    <a:pt x="3405011" y="85125"/>
                  </a:lnTo>
                  <a:lnTo>
                    <a:pt x="3396773" y="87871"/>
                  </a:lnTo>
                  <a:lnTo>
                    <a:pt x="3394027" y="90617"/>
                  </a:lnTo>
                  <a:lnTo>
                    <a:pt x="3391281" y="85125"/>
                  </a:lnTo>
                  <a:lnTo>
                    <a:pt x="3385789" y="82379"/>
                  </a:lnTo>
                  <a:close/>
                  <a:moveTo>
                    <a:pt x="3888303" y="54919"/>
                  </a:moveTo>
                  <a:lnTo>
                    <a:pt x="3888303" y="57665"/>
                  </a:lnTo>
                  <a:lnTo>
                    <a:pt x="3882811" y="57665"/>
                  </a:lnTo>
                  <a:close/>
                  <a:moveTo>
                    <a:pt x="3915763" y="52173"/>
                  </a:moveTo>
                  <a:lnTo>
                    <a:pt x="3918509" y="52173"/>
                  </a:lnTo>
                  <a:lnTo>
                    <a:pt x="3913017" y="54919"/>
                  </a:lnTo>
                  <a:close/>
                  <a:moveTo>
                    <a:pt x="3929492" y="43936"/>
                  </a:moveTo>
                  <a:lnTo>
                    <a:pt x="3934984" y="49427"/>
                  </a:lnTo>
                  <a:lnTo>
                    <a:pt x="3940476" y="49427"/>
                  </a:lnTo>
                  <a:lnTo>
                    <a:pt x="3934984" y="43936"/>
                  </a:lnTo>
                  <a:close/>
                  <a:moveTo>
                    <a:pt x="3805923" y="43936"/>
                  </a:moveTo>
                  <a:lnTo>
                    <a:pt x="3811415" y="49427"/>
                  </a:lnTo>
                  <a:lnTo>
                    <a:pt x="3805923" y="54919"/>
                  </a:lnTo>
                  <a:lnTo>
                    <a:pt x="3805923" y="63157"/>
                  </a:lnTo>
                  <a:lnTo>
                    <a:pt x="3811415" y="63157"/>
                  </a:lnTo>
                  <a:lnTo>
                    <a:pt x="3808669" y="65903"/>
                  </a:lnTo>
                  <a:lnTo>
                    <a:pt x="3808669" y="68649"/>
                  </a:lnTo>
                  <a:lnTo>
                    <a:pt x="3794940" y="68649"/>
                  </a:lnTo>
                  <a:lnTo>
                    <a:pt x="3792194" y="68649"/>
                  </a:lnTo>
                  <a:lnTo>
                    <a:pt x="3789448" y="71395"/>
                  </a:lnTo>
                  <a:lnTo>
                    <a:pt x="3767480" y="74141"/>
                  </a:lnTo>
                  <a:lnTo>
                    <a:pt x="3764734" y="65903"/>
                  </a:lnTo>
                  <a:lnTo>
                    <a:pt x="3753750" y="68649"/>
                  </a:lnTo>
                  <a:lnTo>
                    <a:pt x="3756496" y="74141"/>
                  </a:lnTo>
                  <a:lnTo>
                    <a:pt x="3753750" y="74141"/>
                  </a:lnTo>
                  <a:lnTo>
                    <a:pt x="3712560" y="79633"/>
                  </a:lnTo>
                  <a:lnTo>
                    <a:pt x="3734528" y="49427"/>
                  </a:lnTo>
                  <a:close/>
                  <a:moveTo>
                    <a:pt x="3907525" y="32952"/>
                  </a:moveTo>
                  <a:lnTo>
                    <a:pt x="3915763" y="32952"/>
                  </a:lnTo>
                  <a:lnTo>
                    <a:pt x="3907525" y="43936"/>
                  </a:lnTo>
                  <a:lnTo>
                    <a:pt x="3907525" y="49427"/>
                  </a:lnTo>
                  <a:lnTo>
                    <a:pt x="3910271" y="54919"/>
                  </a:lnTo>
                  <a:lnTo>
                    <a:pt x="3904779" y="54919"/>
                  </a:lnTo>
                  <a:lnTo>
                    <a:pt x="3899287" y="43936"/>
                  </a:lnTo>
                  <a:lnTo>
                    <a:pt x="3899287" y="38444"/>
                  </a:lnTo>
                  <a:lnTo>
                    <a:pt x="3888303" y="35698"/>
                  </a:lnTo>
                  <a:lnTo>
                    <a:pt x="3899287" y="35698"/>
                  </a:lnTo>
                  <a:close/>
                  <a:moveTo>
                    <a:pt x="4076085" y="31896"/>
                  </a:moveTo>
                  <a:lnTo>
                    <a:pt x="4075029" y="32952"/>
                  </a:lnTo>
                  <a:lnTo>
                    <a:pt x="4074222" y="32144"/>
                  </a:lnTo>
                  <a:close/>
                  <a:moveTo>
                    <a:pt x="3945968" y="30206"/>
                  </a:moveTo>
                  <a:lnTo>
                    <a:pt x="3948714" y="32952"/>
                  </a:lnTo>
                  <a:lnTo>
                    <a:pt x="3954206" y="32952"/>
                  </a:lnTo>
                  <a:lnTo>
                    <a:pt x="3956952" y="30206"/>
                  </a:lnTo>
                  <a:lnTo>
                    <a:pt x="3967936" y="30206"/>
                  </a:lnTo>
                  <a:lnTo>
                    <a:pt x="3962444" y="38444"/>
                  </a:lnTo>
                  <a:lnTo>
                    <a:pt x="3956952" y="46681"/>
                  </a:lnTo>
                  <a:lnTo>
                    <a:pt x="3954206" y="46681"/>
                  </a:lnTo>
                  <a:lnTo>
                    <a:pt x="3951460" y="46681"/>
                  </a:lnTo>
                  <a:lnTo>
                    <a:pt x="3948714" y="49427"/>
                  </a:lnTo>
                  <a:lnTo>
                    <a:pt x="3924000" y="52173"/>
                  </a:lnTo>
                  <a:lnTo>
                    <a:pt x="3924000" y="41190"/>
                  </a:lnTo>
                  <a:lnTo>
                    <a:pt x="3924000" y="38444"/>
                  </a:lnTo>
                  <a:lnTo>
                    <a:pt x="3918509" y="32952"/>
                  </a:lnTo>
                  <a:close/>
                  <a:moveTo>
                    <a:pt x="4146425" y="13730"/>
                  </a:moveTo>
                  <a:lnTo>
                    <a:pt x="4149171" y="21968"/>
                  </a:lnTo>
                  <a:lnTo>
                    <a:pt x="4094251" y="30206"/>
                  </a:lnTo>
                  <a:lnTo>
                    <a:pt x="4094251" y="27460"/>
                  </a:lnTo>
                  <a:lnTo>
                    <a:pt x="4088759" y="27460"/>
                  </a:lnTo>
                  <a:lnTo>
                    <a:pt x="4088759" y="30206"/>
                  </a:lnTo>
                  <a:lnTo>
                    <a:pt x="4076085" y="31896"/>
                  </a:lnTo>
                  <a:lnTo>
                    <a:pt x="4077775" y="30206"/>
                  </a:lnTo>
                  <a:lnTo>
                    <a:pt x="4075029" y="30206"/>
                  </a:lnTo>
                  <a:lnTo>
                    <a:pt x="4077775" y="27460"/>
                  </a:lnTo>
                  <a:lnTo>
                    <a:pt x="4075029" y="27460"/>
                  </a:lnTo>
                  <a:lnTo>
                    <a:pt x="4075029" y="24714"/>
                  </a:lnTo>
                  <a:lnTo>
                    <a:pt x="4072283" y="24714"/>
                  </a:lnTo>
                  <a:lnTo>
                    <a:pt x="4072283" y="27460"/>
                  </a:lnTo>
                  <a:lnTo>
                    <a:pt x="4069537" y="27460"/>
                  </a:lnTo>
                  <a:lnTo>
                    <a:pt x="4072283" y="30206"/>
                  </a:lnTo>
                  <a:lnTo>
                    <a:pt x="4074222" y="32144"/>
                  </a:lnTo>
                  <a:lnTo>
                    <a:pt x="4006380" y="41190"/>
                  </a:lnTo>
                  <a:lnTo>
                    <a:pt x="4003634" y="38444"/>
                  </a:lnTo>
                  <a:lnTo>
                    <a:pt x="4003634" y="41190"/>
                  </a:lnTo>
                  <a:lnTo>
                    <a:pt x="3989904" y="43936"/>
                  </a:lnTo>
                  <a:lnTo>
                    <a:pt x="3981666" y="38444"/>
                  </a:lnTo>
                  <a:lnTo>
                    <a:pt x="3976174" y="35698"/>
                  </a:lnTo>
                  <a:lnTo>
                    <a:pt x="3970682" y="35698"/>
                  </a:lnTo>
                  <a:lnTo>
                    <a:pt x="3970682" y="30206"/>
                  </a:lnTo>
                  <a:close/>
                  <a:moveTo>
                    <a:pt x="4228804" y="8369"/>
                  </a:moveTo>
                  <a:lnTo>
                    <a:pt x="4228804" y="10984"/>
                  </a:lnTo>
                  <a:lnTo>
                    <a:pt x="4231550" y="13730"/>
                  </a:lnTo>
                  <a:lnTo>
                    <a:pt x="4223312" y="13730"/>
                  </a:lnTo>
                  <a:lnTo>
                    <a:pt x="4217820" y="13730"/>
                  </a:lnTo>
                  <a:lnTo>
                    <a:pt x="4176630" y="19222"/>
                  </a:lnTo>
                  <a:lnTo>
                    <a:pt x="4173884" y="10984"/>
                  </a:lnTo>
                  <a:close/>
                  <a:moveTo>
                    <a:pt x="4228804" y="8238"/>
                  </a:moveTo>
                  <a:lnTo>
                    <a:pt x="4231550" y="8238"/>
                  </a:lnTo>
                  <a:lnTo>
                    <a:pt x="4228804" y="8369"/>
                  </a:lnTo>
                  <a:close/>
                  <a:moveTo>
                    <a:pt x="4278232" y="2746"/>
                  </a:moveTo>
                  <a:lnTo>
                    <a:pt x="4280978" y="2746"/>
                  </a:lnTo>
                  <a:lnTo>
                    <a:pt x="4280978" y="5492"/>
                  </a:lnTo>
                  <a:lnTo>
                    <a:pt x="4278232" y="5492"/>
                  </a:lnTo>
                  <a:close/>
                  <a:moveTo>
                    <a:pt x="4272740" y="2746"/>
                  </a:moveTo>
                  <a:lnTo>
                    <a:pt x="4267248" y="5492"/>
                  </a:lnTo>
                  <a:lnTo>
                    <a:pt x="4261756" y="8238"/>
                  </a:lnTo>
                  <a:lnTo>
                    <a:pt x="4264502" y="8238"/>
                  </a:lnTo>
                  <a:lnTo>
                    <a:pt x="4237042" y="10984"/>
                  </a:lnTo>
                  <a:lnTo>
                    <a:pt x="4237042" y="8238"/>
                  </a:lnTo>
                  <a:lnTo>
                    <a:pt x="4234296" y="8238"/>
                  </a:lnTo>
                  <a:lnTo>
                    <a:pt x="4253518" y="5492"/>
                  </a:lnTo>
                  <a:lnTo>
                    <a:pt x="4256264" y="8238"/>
                  </a:lnTo>
                  <a:lnTo>
                    <a:pt x="4256264" y="5492"/>
                  </a:lnTo>
                  <a:close/>
                  <a:moveTo>
                    <a:pt x="4330405" y="0"/>
                  </a:moveTo>
                  <a:lnTo>
                    <a:pt x="4286470" y="5492"/>
                  </a:lnTo>
                  <a:lnTo>
                    <a:pt x="4286470" y="2746"/>
                  </a:lnTo>
                  <a:lnTo>
                    <a:pt x="4291962" y="2746"/>
                  </a:lnTo>
                  <a:lnTo>
                    <a:pt x="4300199" y="2746"/>
                  </a:lnTo>
                  <a:close/>
                </a:path>
              </a:pathLst>
            </a:custGeom>
            <a:solidFill>
              <a:srgbClr val="ED7D31">
                <a:lumMod val="60000"/>
                <a:lumOff val="40000"/>
              </a:srgbClr>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noAutofit/>
            </a:bodyPr>
            <a:lstStyle/>
            <a:p>
              <a:pPr>
                <a:defRPr/>
              </a:pPr>
              <a:endParaRPr lang="zh-CN" altLang="en-US" sz="1100" kern="0">
                <a:solidFill>
                  <a:srgbClr val="FFC000"/>
                </a:solidFill>
              </a:endParaRPr>
            </a:p>
          </p:txBody>
        </p:sp>
        <p:sp>
          <p:nvSpPr>
            <p:cNvPr id="7" name="文本框 6"/>
            <p:cNvSpPr txBox="1"/>
            <p:nvPr>
              <p:custDataLst>
                <p:tags r:id="rId3"/>
              </p:custDataLst>
            </p:nvPr>
          </p:nvSpPr>
          <p:spPr>
            <a:xfrm rot="21263607">
              <a:off x="1533676" y="1706292"/>
              <a:ext cx="2405947" cy="1177245"/>
            </a:xfrm>
            <a:prstGeom prst="rect">
              <a:avLst/>
            </a:prstGeom>
            <a:noFill/>
          </p:spPr>
          <p:txBody>
            <a:bodyPr vert="horz" wrap="none" rtlCol="0">
              <a:noAutofit/>
            </a:bodyPr>
            <a:lstStyle/>
            <a:p>
              <a:r>
                <a:rPr lang="en-US" altLang="zh-CN" sz="2800" spc="300" dirty="0">
                  <a:solidFill>
                    <a:srgbClr val="FFC000"/>
                  </a:solidFill>
                  <a:latin typeface="Bernard MT Condensed" panose="02050806060905020404" pitchFamily="18" charset="0"/>
                  <a:ea typeface="华文隶书" panose="02010800040101010101" pitchFamily="2" charset="-122"/>
                </a:rPr>
                <a:t>Chapter</a:t>
              </a:r>
              <a:r>
                <a:rPr lang="en-US" altLang="zh-CN" sz="6000" spc="300" dirty="0" smtClean="0">
                  <a:solidFill>
                    <a:srgbClr val="FFC000"/>
                  </a:solidFill>
                  <a:latin typeface="Bernard MT Condensed" panose="02050806060905020404" pitchFamily="18" charset="0"/>
                  <a:ea typeface="华文隶书" panose="02010800040101010101" pitchFamily="2" charset="-122"/>
                </a:rPr>
                <a:t>1</a:t>
              </a:r>
              <a:endParaRPr lang="zh-CN" altLang="en-US" sz="2800" spc="300" dirty="0">
                <a:solidFill>
                  <a:srgbClr val="FFC000"/>
                </a:solidFill>
                <a:latin typeface="Bernard MT Condensed" panose="02050806060905020404" pitchFamily="18" charset="0"/>
                <a:ea typeface="华文隶书" panose="02010800040101010101" pitchFamily="2" charset="-122"/>
              </a:endParaRPr>
            </a:p>
          </p:txBody>
        </p:sp>
        <p:sp>
          <p:nvSpPr>
            <p:cNvPr id="8" name="文本框 7"/>
            <p:cNvSpPr txBox="1"/>
            <p:nvPr>
              <p:custDataLst>
                <p:tags r:id="rId4"/>
              </p:custDataLst>
            </p:nvPr>
          </p:nvSpPr>
          <p:spPr>
            <a:xfrm rot="21227110">
              <a:off x="3899673" y="1665506"/>
              <a:ext cx="1391194" cy="468878"/>
            </a:xfrm>
            <a:prstGeom prst="rect">
              <a:avLst/>
            </a:prstGeom>
            <a:noFill/>
          </p:spPr>
          <p:txBody>
            <a:bodyPr wrap="square" rtlCol="0">
              <a:noAutofit/>
            </a:bodyPr>
            <a:lstStyle/>
            <a:p>
              <a:pPr>
                <a:lnSpc>
                  <a:spcPct val="130000"/>
                </a:lnSpc>
              </a:pPr>
              <a:r>
                <a:rPr lang="zh-CN" altLang="en-US" sz="900" dirty="0">
                  <a:solidFill>
                    <a:srgbClr val="FFC000"/>
                  </a:solidFill>
                  <a:latin typeface="微软雅黑" panose="020B0503020204020204" pitchFamily="34" charset="-122"/>
                  <a:ea typeface="微软雅黑" panose="020B0503020204020204" pitchFamily="34" charset="-122"/>
                </a:rPr>
                <a:t>您的内容请写在这里您的内容请写在这里</a:t>
              </a:r>
              <a:endParaRPr lang="zh-CN" altLang="en-US" sz="900" dirty="0">
                <a:solidFill>
                  <a:srgbClr val="FFC000"/>
                </a:solidFill>
                <a:latin typeface="微软雅黑" panose="020B0503020204020204" pitchFamily="34" charset="-122"/>
                <a:ea typeface="微软雅黑" panose="020B0503020204020204" pitchFamily="34" charset="-122"/>
              </a:endParaRPr>
            </a:p>
          </p:txBody>
        </p:sp>
      </p:grpSp>
      <p:sp>
        <p:nvSpPr>
          <p:cNvPr id="9" name="文本框 8"/>
          <p:cNvSpPr txBox="1"/>
          <p:nvPr>
            <p:custDataLst>
              <p:tags r:id="rId5"/>
            </p:custDataLst>
          </p:nvPr>
        </p:nvSpPr>
        <p:spPr>
          <a:xfrm>
            <a:off x="1279399" y="2941447"/>
            <a:ext cx="3845870" cy="420113"/>
          </a:xfrm>
          <a:prstGeom prst="rect">
            <a:avLst/>
          </a:prstGeom>
          <a:noFill/>
        </p:spPr>
        <p:txBody>
          <a:bodyPr wrap="square" rtlCol="0">
            <a:noAutofit/>
          </a:bodyPr>
          <a:lstStyle/>
          <a:p>
            <a:pPr>
              <a:lnSpc>
                <a:spcPct val="130000"/>
              </a:lnSpc>
            </a:pPr>
            <a:r>
              <a:rPr lang="zh-CN" altLang="en-US" sz="3200" b="1" dirty="0" smtClean="0">
                <a:solidFill>
                  <a:srgbClr val="FFC000"/>
                </a:solidFill>
                <a:latin typeface="微软雅黑" panose="020B0503020204020204" pitchFamily="34" charset="-122"/>
                <a:ea typeface="微软雅黑" panose="020B0503020204020204" pitchFamily="34" charset="-122"/>
              </a:rPr>
              <a:t>单击添加文字标题</a:t>
            </a:r>
            <a:endParaRPr lang="zh-CN" altLang="en-US" sz="3200" b="1" dirty="0">
              <a:solidFill>
                <a:srgbClr val="FFC000"/>
              </a:solidFill>
              <a:latin typeface="微软雅黑" panose="020B0503020204020204" pitchFamily="34" charset="-122"/>
              <a:ea typeface="微软雅黑" panose="020B0503020204020204" pitchFamily="34" charset="-122"/>
            </a:endParaRPr>
          </a:p>
        </p:txBody>
      </p:sp>
    </p:spTree>
  </p:cSld>
  <p:clrMapOvr>
    <a:masterClrMapping/>
  </p:clrMapOvr>
  <p:transition spd="slow" advClick="0" advTm="3000">
    <p:comb/>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1000"/>
                            </p:stCondLst>
                            <p:childTnLst>
                              <p:par>
                                <p:cTn id="9" presetID="16" presetClass="entr" presetSubtype="21"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barn(inVertical)">
                                      <p:cBhvr>
                                        <p:cTn id="11" dur="75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组合 5"/>
          <p:cNvGrpSpPr/>
          <p:nvPr/>
        </p:nvGrpSpPr>
        <p:grpSpPr>
          <a:xfrm>
            <a:off x="820579" y="834345"/>
            <a:ext cx="1243013" cy="2188369"/>
            <a:chOff x="821531" y="1385888"/>
            <a:chExt cx="1243013" cy="2188369"/>
          </a:xfrm>
        </p:grpSpPr>
        <p:grpSp>
          <p:nvGrpSpPr>
            <p:cNvPr id="32" name="组合 31"/>
            <p:cNvGrpSpPr/>
            <p:nvPr/>
          </p:nvGrpSpPr>
          <p:grpSpPr>
            <a:xfrm>
              <a:off x="821531" y="1385888"/>
              <a:ext cx="1243013" cy="2188369"/>
              <a:chOff x="1095376" y="3105150"/>
              <a:chExt cx="1657350" cy="2918062"/>
            </a:xfrm>
          </p:grpSpPr>
          <p:sp useBgFill="1">
            <p:nvSpPr>
              <p:cNvPr id="9" name="任意多边形 8"/>
              <p:cNvSpPr/>
              <p:nvPr/>
            </p:nvSpPr>
            <p:spPr>
              <a:xfrm>
                <a:off x="1095376" y="3105150"/>
                <a:ext cx="1657350" cy="2918062"/>
              </a:xfrm>
              <a:custGeom>
                <a:avLst/>
                <a:gdLst>
                  <a:gd name="connsiteX0" fmla="*/ 828675 w 1657350"/>
                  <a:gd name="connsiteY0" fmla="*/ 0 h 2918062"/>
                  <a:gd name="connsiteX1" fmla="*/ 1504950 w 1657350"/>
                  <a:gd name="connsiteY1" fmla="*/ 676275 h 2918062"/>
                  <a:gd name="connsiteX2" fmla="*/ 1091912 w 1657350"/>
                  <a:gd name="connsiteY2" fmla="*/ 1299405 h 2918062"/>
                  <a:gd name="connsiteX3" fmla="*/ 1015930 w 1657350"/>
                  <a:gd name="connsiteY3" fmla="*/ 1322991 h 2918062"/>
                  <a:gd name="connsiteX4" fmla="*/ 1657350 w 1657350"/>
                  <a:gd name="connsiteY4" fmla="*/ 2918062 h 2918062"/>
                  <a:gd name="connsiteX5" fmla="*/ 0 w 1657350"/>
                  <a:gd name="connsiteY5" fmla="*/ 2918062 h 2918062"/>
                  <a:gd name="connsiteX6" fmla="*/ 641420 w 1657350"/>
                  <a:gd name="connsiteY6" fmla="*/ 1322991 h 2918062"/>
                  <a:gd name="connsiteX7" fmla="*/ 565438 w 1657350"/>
                  <a:gd name="connsiteY7" fmla="*/ 1299405 h 2918062"/>
                  <a:gd name="connsiteX8" fmla="*/ 152400 w 1657350"/>
                  <a:gd name="connsiteY8" fmla="*/ 676275 h 2918062"/>
                  <a:gd name="connsiteX9" fmla="*/ 828675 w 1657350"/>
                  <a:gd name="connsiteY9" fmla="*/ 0 h 29180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57350" h="2918062">
                    <a:moveTo>
                      <a:pt x="828675" y="0"/>
                    </a:moveTo>
                    <a:cubicBezTo>
                      <a:pt x="1202171" y="0"/>
                      <a:pt x="1504950" y="302779"/>
                      <a:pt x="1504950" y="676275"/>
                    </a:cubicBezTo>
                    <a:cubicBezTo>
                      <a:pt x="1504950" y="956397"/>
                      <a:pt x="1334637" y="1196741"/>
                      <a:pt x="1091912" y="1299405"/>
                    </a:cubicBezTo>
                    <a:lnTo>
                      <a:pt x="1015930" y="1322991"/>
                    </a:lnTo>
                    <a:lnTo>
                      <a:pt x="1657350" y="2918062"/>
                    </a:lnTo>
                    <a:lnTo>
                      <a:pt x="0" y="2918062"/>
                    </a:lnTo>
                    <a:lnTo>
                      <a:pt x="641420" y="1322991"/>
                    </a:lnTo>
                    <a:lnTo>
                      <a:pt x="565438" y="1299405"/>
                    </a:lnTo>
                    <a:cubicBezTo>
                      <a:pt x="322713" y="1196741"/>
                      <a:pt x="152400" y="956397"/>
                      <a:pt x="152400" y="676275"/>
                    </a:cubicBezTo>
                    <a:cubicBezTo>
                      <a:pt x="152400" y="302779"/>
                      <a:pt x="455179" y="0"/>
                      <a:pt x="828675" y="0"/>
                    </a:cubicBezTo>
                    <a:close/>
                  </a:path>
                </a:pathLst>
              </a:custGeom>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p>
            </p:txBody>
          </p:sp>
          <p:sp>
            <p:nvSpPr>
              <p:cNvPr id="16" name="KSO_Shape"/>
              <p:cNvSpPr/>
              <p:nvPr/>
            </p:nvSpPr>
            <p:spPr bwMode="auto">
              <a:xfrm>
                <a:off x="1462089" y="3340099"/>
                <a:ext cx="900113" cy="900113"/>
              </a:xfrm>
              <a:custGeom>
                <a:avLst/>
                <a:gdLst>
                  <a:gd name="T0" fmla="*/ 1799698 w 3272"/>
                  <a:gd name="T1" fmla="*/ 900199 h 3272"/>
                  <a:gd name="T2" fmla="*/ 899849 w 3272"/>
                  <a:gd name="T3" fmla="*/ 0 h 3272"/>
                  <a:gd name="T4" fmla="*/ 0 w 3272"/>
                  <a:gd name="T5" fmla="*/ 900199 h 3272"/>
                  <a:gd name="T6" fmla="*/ 899849 w 3272"/>
                  <a:gd name="T7" fmla="*/ 1800397 h 3272"/>
                  <a:gd name="T8" fmla="*/ 1012055 w 3272"/>
                  <a:gd name="T9" fmla="*/ 1800397 h 3272"/>
                  <a:gd name="T10" fmla="*/ 1124811 w 3272"/>
                  <a:gd name="T11" fmla="*/ 1687597 h 3272"/>
                  <a:gd name="T12" fmla="*/ 1012055 w 3272"/>
                  <a:gd name="T13" fmla="*/ 1575347 h 3272"/>
                  <a:gd name="T14" fmla="*/ 899849 w 3272"/>
                  <a:gd name="T15" fmla="*/ 1575347 h 3272"/>
                  <a:gd name="T16" fmla="*/ 224962 w 3272"/>
                  <a:gd name="T17" fmla="*/ 900199 h 3272"/>
                  <a:gd name="T18" fmla="*/ 899849 w 3272"/>
                  <a:gd name="T19" fmla="*/ 225050 h 3272"/>
                  <a:gd name="T20" fmla="*/ 1584636 w 3272"/>
                  <a:gd name="T21" fmla="*/ 900199 h 3272"/>
                  <a:gd name="T22" fmla="*/ 1584636 w 3272"/>
                  <a:gd name="T23" fmla="*/ 1237498 h 3272"/>
                  <a:gd name="T24" fmla="*/ 1461980 w 3272"/>
                  <a:gd name="T25" fmla="*/ 1350298 h 3272"/>
                  <a:gd name="T26" fmla="*/ 1334373 w 3272"/>
                  <a:gd name="T27" fmla="*/ 1237498 h 3272"/>
                  <a:gd name="T28" fmla="*/ 1334373 w 3272"/>
                  <a:gd name="T29" fmla="*/ 900199 h 3272"/>
                  <a:gd name="T30" fmla="*/ 899849 w 3272"/>
                  <a:gd name="T31" fmla="*/ 450099 h 3272"/>
                  <a:gd name="T32" fmla="*/ 449925 w 3272"/>
                  <a:gd name="T33" fmla="*/ 900199 h 3272"/>
                  <a:gd name="T34" fmla="*/ 899849 w 3272"/>
                  <a:gd name="T35" fmla="*/ 1350298 h 3272"/>
                  <a:gd name="T36" fmla="*/ 1129762 w 3272"/>
                  <a:gd name="T37" fmla="*/ 1285369 h 3272"/>
                  <a:gd name="T38" fmla="*/ 1461980 w 3272"/>
                  <a:gd name="T39" fmla="*/ 1575347 h 3272"/>
                  <a:gd name="T40" fmla="*/ 1799698 w 3272"/>
                  <a:gd name="T41" fmla="*/ 1237498 h 3272"/>
                  <a:gd name="T42" fmla="*/ 1799698 w 3272"/>
                  <a:gd name="T43" fmla="*/ 900199 h 3272"/>
                  <a:gd name="T44" fmla="*/ 899849 w 3272"/>
                  <a:gd name="T45" fmla="*/ 1125248 h 3272"/>
                  <a:gd name="T46" fmla="*/ 674887 w 3272"/>
                  <a:gd name="T47" fmla="*/ 900199 h 3272"/>
                  <a:gd name="T48" fmla="*/ 899849 w 3272"/>
                  <a:gd name="T49" fmla="*/ 675149 h 3272"/>
                  <a:gd name="T50" fmla="*/ 1124811 w 3272"/>
                  <a:gd name="T51" fmla="*/ 900199 h 3272"/>
                  <a:gd name="T52" fmla="*/ 899849 w 3272"/>
                  <a:gd name="T53" fmla="*/ 1125248 h 3272"/>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3272" h="3272">
                    <a:moveTo>
                      <a:pt x="3272" y="1636"/>
                    </a:moveTo>
                    <a:cubicBezTo>
                      <a:pt x="3272" y="733"/>
                      <a:pt x="2539" y="0"/>
                      <a:pt x="1636" y="0"/>
                    </a:cubicBezTo>
                    <a:cubicBezTo>
                      <a:pt x="733" y="0"/>
                      <a:pt x="0" y="733"/>
                      <a:pt x="0" y="1636"/>
                    </a:cubicBezTo>
                    <a:cubicBezTo>
                      <a:pt x="0" y="2539"/>
                      <a:pt x="733" y="3272"/>
                      <a:pt x="1636" y="3272"/>
                    </a:cubicBezTo>
                    <a:cubicBezTo>
                      <a:pt x="1840" y="3272"/>
                      <a:pt x="1840" y="3272"/>
                      <a:pt x="1840" y="3272"/>
                    </a:cubicBezTo>
                    <a:cubicBezTo>
                      <a:pt x="1953" y="3272"/>
                      <a:pt x="2045" y="3180"/>
                      <a:pt x="2045" y="3067"/>
                    </a:cubicBezTo>
                    <a:cubicBezTo>
                      <a:pt x="2045" y="2955"/>
                      <a:pt x="1953" y="2863"/>
                      <a:pt x="1840" y="2863"/>
                    </a:cubicBezTo>
                    <a:cubicBezTo>
                      <a:pt x="1636" y="2863"/>
                      <a:pt x="1636" y="2863"/>
                      <a:pt x="1636" y="2863"/>
                    </a:cubicBezTo>
                    <a:cubicBezTo>
                      <a:pt x="959" y="2863"/>
                      <a:pt x="409" y="2314"/>
                      <a:pt x="409" y="1636"/>
                    </a:cubicBezTo>
                    <a:cubicBezTo>
                      <a:pt x="409" y="958"/>
                      <a:pt x="959" y="409"/>
                      <a:pt x="1636" y="409"/>
                    </a:cubicBezTo>
                    <a:cubicBezTo>
                      <a:pt x="2314" y="409"/>
                      <a:pt x="2881" y="958"/>
                      <a:pt x="2881" y="1636"/>
                    </a:cubicBezTo>
                    <a:cubicBezTo>
                      <a:pt x="2881" y="2249"/>
                      <a:pt x="2881" y="2249"/>
                      <a:pt x="2881" y="2249"/>
                    </a:cubicBezTo>
                    <a:cubicBezTo>
                      <a:pt x="2881" y="2362"/>
                      <a:pt x="2771" y="2454"/>
                      <a:pt x="2658" y="2454"/>
                    </a:cubicBezTo>
                    <a:cubicBezTo>
                      <a:pt x="2546" y="2454"/>
                      <a:pt x="2426" y="2362"/>
                      <a:pt x="2426" y="2249"/>
                    </a:cubicBezTo>
                    <a:cubicBezTo>
                      <a:pt x="2426" y="1636"/>
                      <a:pt x="2426" y="1636"/>
                      <a:pt x="2426" y="1636"/>
                    </a:cubicBezTo>
                    <a:cubicBezTo>
                      <a:pt x="2426" y="1185"/>
                      <a:pt x="2087" y="818"/>
                      <a:pt x="1636" y="818"/>
                    </a:cubicBezTo>
                    <a:cubicBezTo>
                      <a:pt x="1184" y="818"/>
                      <a:pt x="818" y="1185"/>
                      <a:pt x="818" y="1636"/>
                    </a:cubicBezTo>
                    <a:cubicBezTo>
                      <a:pt x="818" y="2087"/>
                      <a:pt x="1184" y="2454"/>
                      <a:pt x="1636" y="2454"/>
                    </a:cubicBezTo>
                    <a:cubicBezTo>
                      <a:pt x="1789" y="2454"/>
                      <a:pt x="1931" y="2409"/>
                      <a:pt x="2054" y="2336"/>
                    </a:cubicBezTo>
                    <a:cubicBezTo>
                      <a:pt x="2096" y="2633"/>
                      <a:pt x="2349" y="2863"/>
                      <a:pt x="2658" y="2863"/>
                    </a:cubicBezTo>
                    <a:cubicBezTo>
                      <a:pt x="2997" y="2863"/>
                      <a:pt x="3272" y="2588"/>
                      <a:pt x="3272" y="2249"/>
                    </a:cubicBezTo>
                    <a:lnTo>
                      <a:pt x="3272" y="1636"/>
                    </a:lnTo>
                    <a:close/>
                    <a:moveTo>
                      <a:pt x="1636" y="2045"/>
                    </a:moveTo>
                    <a:cubicBezTo>
                      <a:pt x="1410" y="2045"/>
                      <a:pt x="1227" y="1862"/>
                      <a:pt x="1227" y="1636"/>
                    </a:cubicBezTo>
                    <a:cubicBezTo>
                      <a:pt x="1227" y="1410"/>
                      <a:pt x="1410" y="1227"/>
                      <a:pt x="1636" y="1227"/>
                    </a:cubicBezTo>
                    <a:cubicBezTo>
                      <a:pt x="1862" y="1227"/>
                      <a:pt x="2045" y="1410"/>
                      <a:pt x="2045" y="1636"/>
                    </a:cubicBezTo>
                    <a:cubicBezTo>
                      <a:pt x="2045" y="1862"/>
                      <a:pt x="1862" y="2045"/>
                      <a:pt x="1636" y="2045"/>
                    </a:cubicBezTo>
                    <a:close/>
                  </a:path>
                </a:pathLst>
              </a:custGeom>
              <a:solidFill>
                <a:srgbClr val="FFC000"/>
              </a:solidFill>
              <a:ln>
                <a:noFill/>
              </a:ln>
            </p:spPr>
            <p:txBody>
              <a:bodyPr anchor="ctr" anchorCtr="1"/>
              <a:lstStyle/>
              <a:p>
                <a:endParaRPr lang="zh-CN" altLang="en-US" sz="1015"/>
              </a:p>
            </p:txBody>
          </p:sp>
        </p:grpSp>
        <p:sp>
          <p:nvSpPr>
            <p:cNvPr id="10" name="矩形 9"/>
            <p:cNvSpPr/>
            <p:nvPr/>
          </p:nvSpPr>
          <p:spPr>
            <a:xfrm>
              <a:off x="876280" y="3291841"/>
              <a:ext cx="1133516" cy="276999"/>
            </a:xfrm>
            <a:prstGeom prst="rect">
              <a:avLst/>
            </a:prstGeom>
          </p:spPr>
          <p:txBody>
            <a:bodyPr wrap="none">
              <a:spAutoFit/>
            </a:bodyPr>
            <a:lstStyle/>
            <a:p>
              <a:pPr algn="ctr"/>
              <a:r>
                <a:rPr lang="en-US" altLang="zh-CN" sz="1200" spc="225" dirty="0">
                  <a:solidFill>
                    <a:schemeClr val="bg1"/>
                  </a:solidFill>
                  <a:ea typeface="微软雅黑" panose="020B0503020204020204" pitchFamily="34" charset="-122"/>
                </a:rPr>
                <a:t>YOUT TEXT</a:t>
              </a:r>
              <a:endParaRPr lang="en-US" altLang="zh-CN" sz="1200" spc="225" dirty="0">
                <a:solidFill>
                  <a:schemeClr val="bg1"/>
                </a:solidFill>
                <a:ea typeface="微软雅黑" panose="020B0503020204020204" pitchFamily="34" charset="-122"/>
              </a:endParaRPr>
            </a:p>
          </p:txBody>
        </p:sp>
        <p:sp>
          <p:nvSpPr>
            <p:cNvPr id="38" name="矩形 37"/>
            <p:cNvSpPr/>
            <p:nvPr/>
          </p:nvSpPr>
          <p:spPr>
            <a:xfrm>
              <a:off x="1212509" y="2940368"/>
              <a:ext cx="562976" cy="323165"/>
            </a:xfrm>
            <a:prstGeom prst="rect">
              <a:avLst/>
            </a:prstGeom>
          </p:spPr>
          <p:txBody>
            <a:bodyPr wrap="none">
              <a:spAutoFit/>
            </a:bodyPr>
            <a:lstStyle/>
            <a:p>
              <a:pPr algn="ctr"/>
              <a:r>
                <a:rPr lang="en-US" altLang="zh-CN" sz="1500" spc="225" dirty="0">
                  <a:solidFill>
                    <a:schemeClr val="bg1"/>
                  </a:solidFill>
                  <a:ea typeface="微软雅黑" panose="020B0503020204020204" pitchFamily="34" charset="-122"/>
                </a:rPr>
                <a:t>40</a:t>
              </a:r>
              <a:r>
                <a:rPr lang="en-US" altLang="zh-CN" sz="1050" spc="225" dirty="0">
                  <a:solidFill>
                    <a:schemeClr val="bg1"/>
                  </a:solidFill>
                  <a:ea typeface="微软雅黑" panose="020B0503020204020204" pitchFamily="34" charset="-122"/>
                </a:rPr>
                <a:t>%</a:t>
              </a:r>
              <a:endParaRPr lang="zh-CN" altLang="en-US" sz="1050" dirty="0">
                <a:solidFill>
                  <a:schemeClr val="bg1"/>
                </a:solidFill>
              </a:endParaRPr>
            </a:p>
          </p:txBody>
        </p:sp>
      </p:grpSp>
      <p:grpSp>
        <p:nvGrpSpPr>
          <p:cNvPr id="5" name="组合 4"/>
          <p:cNvGrpSpPr/>
          <p:nvPr/>
        </p:nvGrpSpPr>
        <p:grpSpPr>
          <a:xfrm>
            <a:off x="2851785" y="834345"/>
            <a:ext cx="1243013" cy="2188369"/>
            <a:chOff x="2345055" y="1385888"/>
            <a:chExt cx="1243013" cy="2188369"/>
          </a:xfrm>
        </p:grpSpPr>
        <p:grpSp>
          <p:nvGrpSpPr>
            <p:cNvPr id="31" name="组合 30"/>
            <p:cNvGrpSpPr/>
            <p:nvPr/>
          </p:nvGrpSpPr>
          <p:grpSpPr>
            <a:xfrm>
              <a:off x="2345055" y="1385888"/>
              <a:ext cx="1243013" cy="2188369"/>
              <a:chOff x="3127375" y="3105150"/>
              <a:chExt cx="1657350" cy="2918062"/>
            </a:xfrm>
          </p:grpSpPr>
          <p:sp useBgFill="1">
            <p:nvSpPr>
              <p:cNvPr id="24" name="任意多边形 23"/>
              <p:cNvSpPr/>
              <p:nvPr/>
            </p:nvSpPr>
            <p:spPr>
              <a:xfrm>
                <a:off x="3127375" y="3105150"/>
                <a:ext cx="1657350" cy="2918062"/>
              </a:xfrm>
              <a:custGeom>
                <a:avLst/>
                <a:gdLst>
                  <a:gd name="connsiteX0" fmla="*/ 828675 w 1657350"/>
                  <a:gd name="connsiteY0" fmla="*/ 0 h 2918062"/>
                  <a:gd name="connsiteX1" fmla="*/ 1504950 w 1657350"/>
                  <a:gd name="connsiteY1" fmla="*/ 676275 h 2918062"/>
                  <a:gd name="connsiteX2" fmla="*/ 1091912 w 1657350"/>
                  <a:gd name="connsiteY2" fmla="*/ 1299405 h 2918062"/>
                  <a:gd name="connsiteX3" fmla="*/ 1015930 w 1657350"/>
                  <a:gd name="connsiteY3" fmla="*/ 1322991 h 2918062"/>
                  <a:gd name="connsiteX4" fmla="*/ 1657350 w 1657350"/>
                  <a:gd name="connsiteY4" fmla="*/ 2918062 h 2918062"/>
                  <a:gd name="connsiteX5" fmla="*/ 0 w 1657350"/>
                  <a:gd name="connsiteY5" fmla="*/ 2918062 h 2918062"/>
                  <a:gd name="connsiteX6" fmla="*/ 641420 w 1657350"/>
                  <a:gd name="connsiteY6" fmla="*/ 1322991 h 2918062"/>
                  <a:gd name="connsiteX7" fmla="*/ 565438 w 1657350"/>
                  <a:gd name="connsiteY7" fmla="*/ 1299405 h 2918062"/>
                  <a:gd name="connsiteX8" fmla="*/ 152400 w 1657350"/>
                  <a:gd name="connsiteY8" fmla="*/ 676275 h 2918062"/>
                  <a:gd name="connsiteX9" fmla="*/ 828675 w 1657350"/>
                  <a:gd name="connsiteY9" fmla="*/ 0 h 29180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57350" h="2918062">
                    <a:moveTo>
                      <a:pt x="828675" y="0"/>
                    </a:moveTo>
                    <a:cubicBezTo>
                      <a:pt x="1202171" y="0"/>
                      <a:pt x="1504950" y="302779"/>
                      <a:pt x="1504950" y="676275"/>
                    </a:cubicBezTo>
                    <a:cubicBezTo>
                      <a:pt x="1504950" y="956397"/>
                      <a:pt x="1334637" y="1196741"/>
                      <a:pt x="1091912" y="1299405"/>
                    </a:cubicBezTo>
                    <a:lnTo>
                      <a:pt x="1015930" y="1322991"/>
                    </a:lnTo>
                    <a:lnTo>
                      <a:pt x="1657350" y="2918062"/>
                    </a:lnTo>
                    <a:lnTo>
                      <a:pt x="0" y="2918062"/>
                    </a:lnTo>
                    <a:lnTo>
                      <a:pt x="641420" y="1322991"/>
                    </a:lnTo>
                    <a:lnTo>
                      <a:pt x="565438" y="1299405"/>
                    </a:lnTo>
                    <a:cubicBezTo>
                      <a:pt x="322713" y="1196741"/>
                      <a:pt x="152400" y="956397"/>
                      <a:pt x="152400" y="676275"/>
                    </a:cubicBezTo>
                    <a:cubicBezTo>
                      <a:pt x="152400" y="302779"/>
                      <a:pt x="455179" y="0"/>
                      <a:pt x="828675" y="0"/>
                    </a:cubicBezTo>
                    <a:close/>
                  </a:path>
                </a:pathLst>
              </a:custGeom>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p>
            </p:txBody>
          </p:sp>
          <p:sp>
            <p:nvSpPr>
              <p:cNvPr id="15" name="KSO_Shape"/>
              <p:cNvSpPr/>
              <p:nvPr/>
            </p:nvSpPr>
            <p:spPr bwMode="auto">
              <a:xfrm>
                <a:off x="3492500" y="3340098"/>
                <a:ext cx="850901" cy="900114"/>
              </a:xfrm>
              <a:custGeom>
                <a:avLst/>
                <a:gdLst>
                  <a:gd name="T0" fmla="*/ 626247 w 3476"/>
                  <a:gd name="T1" fmla="*/ 450588 h 3680"/>
                  <a:gd name="T2" fmla="*/ 644838 w 3476"/>
                  <a:gd name="T3" fmla="*/ 556264 h 3680"/>
                  <a:gd name="T4" fmla="*/ 722630 w 3476"/>
                  <a:gd name="T5" fmla="*/ 658515 h 3680"/>
                  <a:gd name="T6" fmla="*/ 1089571 w 3476"/>
                  <a:gd name="T7" fmla="*/ 380138 h 3680"/>
                  <a:gd name="T8" fmla="*/ 1073915 w 3476"/>
                  <a:gd name="T9" fmla="*/ 1030825 h 3680"/>
                  <a:gd name="T10" fmla="*/ 1505438 w 3476"/>
                  <a:gd name="T11" fmla="*/ 1489241 h 3680"/>
                  <a:gd name="T12" fmla="*/ 1700651 w 3476"/>
                  <a:gd name="T13" fmla="*/ 1489241 h 3680"/>
                  <a:gd name="T14" fmla="*/ 1700651 w 3476"/>
                  <a:gd name="T15" fmla="*/ 1800397 h 3680"/>
                  <a:gd name="T16" fmla="*/ 700124 w 3476"/>
                  <a:gd name="T17" fmla="*/ 1800397 h 3680"/>
                  <a:gd name="T18" fmla="*/ 700124 w 3476"/>
                  <a:gd name="T19" fmla="*/ 1489241 h 3680"/>
                  <a:gd name="T20" fmla="*/ 766174 w 3476"/>
                  <a:gd name="T21" fmla="*/ 1489241 h 3680"/>
                  <a:gd name="T22" fmla="*/ 766174 w 3476"/>
                  <a:gd name="T23" fmla="*/ 1220160 h 3680"/>
                  <a:gd name="T24" fmla="*/ 234842 w 3476"/>
                  <a:gd name="T25" fmla="*/ 1028379 h 3680"/>
                  <a:gd name="T26" fmla="*/ 612058 w 3476"/>
                  <a:gd name="T27" fmla="*/ 742175 h 3680"/>
                  <a:gd name="T28" fmla="*/ 533288 w 3476"/>
                  <a:gd name="T29" fmla="*/ 637967 h 3680"/>
                  <a:gd name="T30" fmla="*/ 440330 w 3476"/>
                  <a:gd name="T31" fmla="*/ 591978 h 3680"/>
                  <a:gd name="T32" fmla="*/ 462835 w 3476"/>
                  <a:gd name="T33" fmla="*/ 428084 h 3680"/>
                  <a:gd name="T34" fmla="*/ 626247 w 3476"/>
                  <a:gd name="T35" fmla="*/ 450588 h 3680"/>
                  <a:gd name="T36" fmla="*/ 0 w 3476"/>
                  <a:gd name="T37" fmla="*/ 416342 h 3680"/>
                  <a:gd name="T38" fmla="*/ 106168 w 3476"/>
                  <a:gd name="T39" fmla="*/ 447164 h 3680"/>
                  <a:gd name="T40" fmla="*/ 274961 w 3476"/>
                  <a:gd name="T41" fmla="*/ 192760 h 3680"/>
                  <a:gd name="T42" fmla="*/ 588085 w 3476"/>
                  <a:gd name="T43" fmla="*/ 112525 h 3680"/>
                  <a:gd name="T44" fmla="*/ 589063 w 3476"/>
                  <a:gd name="T45" fmla="*/ 1957 h 3680"/>
                  <a:gd name="T46" fmla="*/ 212337 w 3476"/>
                  <a:gd name="T47" fmla="*/ 101762 h 3680"/>
                  <a:gd name="T48" fmla="*/ 0 w 3476"/>
                  <a:gd name="T49" fmla="*/ 416342 h 3680"/>
                  <a:gd name="T50" fmla="*/ 218697 w 3476"/>
                  <a:gd name="T51" fmla="*/ 439825 h 3680"/>
                  <a:gd name="T52" fmla="*/ 325355 w 3476"/>
                  <a:gd name="T53" fmla="*/ 470647 h 3680"/>
                  <a:gd name="T54" fmla="*/ 406082 w 3476"/>
                  <a:gd name="T55" fmla="*/ 348338 h 3680"/>
                  <a:gd name="T56" fmla="*/ 559219 w 3476"/>
                  <a:gd name="T57" fmla="*/ 309688 h 3680"/>
                  <a:gd name="T58" fmla="*/ 560197 w 3476"/>
                  <a:gd name="T59" fmla="*/ 198631 h 3680"/>
                  <a:gd name="T60" fmla="*/ 342968 w 3476"/>
                  <a:gd name="T61" fmla="*/ 257339 h 3680"/>
                  <a:gd name="T62" fmla="*/ 218697 w 3476"/>
                  <a:gd name="T63" fmla="*/ 439825 h 3680"/>
                  <a:gd name="T64" fmla="*/ 1236348 w 3476"/>
                  <a:gd name="T65" fmla="*/ 1489241 h 3680"/>
                  <a:gd name="T66" fmla="*/ 963833 w 3476"/>
                  <a:gd name="T67" fmla="*/ 1199612 h 3680"/>
                  <a:gd name="T68" fmla="*/ 962365 w 3476"/>
                  <a:gd name="T69" fmla="*/ 1200102 h 3680"/>
                  <a:gd name="T70" fmla="*/ 962365 w 3476"/>
                  <a:gd name="T71" fmla="*/ 1489241 h 3680"/>
                  <a:gd name="T72" fmla="*/ 1236348 w 3476"/>
                  <a:gd name="T73" fmla="*/ 1489241 h 3680"/>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3476" h="3680">
                    <a:moveTo>
                      <a:pt x="1280" y="921"/>
                    </a:moveTo>
                    <a:cubicBezTo>
                      <a:pt x="1329" y="985"/>
                      <a:pt x="1340" y="1066"/>
                      <a:pt x="1318" y="1137"/>
                    </a:cubicBezTo>
                    <a:cubicBezTo>
                      <a:pt x="1477" y="1346"/>
                      <a:pt x="1477" y="1346"/>
                      <a:pt x="1477" y="1346"/>
                    </a:cubicBezTo>
                    <a:cubicBezTo>
                      <a:pt x="2227" y="777"/>
                      <a:pt x="2227" y="777"/>
                      <a:pt x="2227" y="777"/>
                    </a:cubicBezTo>
                    <a:cubicBezTo>
                      <a:pt x="2522" y="1184"/>
                      <a:pt x="2497" y="1730"/>
                      <a:pt x="2195" y="2107"/>
                    </a:cubicBezTo>
                    <a:cubicBezTo>
                      <a:pt x="3077" y="3044"/>
                      <a:pt x="3077" y="3044"/>
                      <a:pt x="3077" y="3044"/>
                    </a:cubicBezTo>
                    <a:cubicBezTo>
                      <a:pt x="3476" y="3044"/>
                      <a:pt x="3476" y="3044"/>
                      <a:pt x="3476" y="3044"/>
                    </a:cubicBezTo>
                    <a:cubicBezTo>
                      <a:pt x="3476" y="3680"/>
                      <a:pt x="3476" y="3680"/>
                      <a:pt x="3476" y="3680"/>
                    </a:cubicBezTo>
                    <a:cubicBezTo>
                      <a:pt x="1431" y="3680"/>
                      <a:pt x="1431" y="3680"/>
                      <a:pt x="1431" y="3680"/>
                    </a:cubicBezTo>
                    <a:cubicBezTo>
                      <a:pt x="1431" y="3044"/>
                      <a:pt x="1431" y="3044"/>
                      <a:pt x="1431" y="3044"/>
                    </a:cubicBezTo>
                    <a:cubicBezTo>
                      <a:pt x="1566" y="3044"/>
                      <a:pt x="1566" y="3044"/>
                      <a:pt x="1566" y="3044"/>
                    </a:cubicBezTo>
                    <a:cubicBezTo>
                      <a:pt x="1566" y="2494"/>
                      <a:pt x="1566" y="2494"/>
                      <a:pt x="1566" y="2494"/>
                    </a:cubicBezTo>
                    <a:cubicBezTo>
                      <a:pt x="1171" y="2577"/>
                      <a:pt x="746" y="2438"/>
                      <a:pt x="480" y="2102"/>
                    </a:cubicBezTo>
                    <a:cubicBezTo>
                      <a:pt x="1251" y="1517"/>
                      <a:pt x="1251" y="1517"/>
                      <a:pt x="1251" y="1517"/>
                    </a:cubicBezTo>
                    <a:cubicBezTo>
                      <a:pt x="1090" y="1304"/>
                      <a:pt x="1090" y="1304"/>
                      <a:pt x="1090" y="1304"/>
                    </a:cubicBezTo>
                    <a:cubicBezTo>
                      <a:pt x="1018" y="1304"/>
                      <a:pt x="947" y="1272"/>
                      <a:pt x="900" y="1210"/>
                    </a:cubicBezTo>
                    <a:cubicBezTo>
                      <a:pt x="820" y="1105"/>
                      <a:pt x="841" y="955"/>
                      <a:pt x="946" y="875"/>
                    </a:cubicBezTo>
                    <a:cubicBezTo>
                      <a:pt x="1051" y="796"/>
                      <a:pt x="1201" y="816"/>
                      <a:pt x="1280" y="921"/>
                    </a:cubicBezTo>
                    <a:close/>
                    <a:moveTo>
                      <a:pt x="0" y="851"/>
                    </a:moveTo>
                    <a:cubicBezTo>
                      <a:pt x="217" y="914"/>
                      <a:pt x="217" y="914"/>
                      <a:pt x="217" y="914"/>
                    </a:cubicBezTo>
                    <a:cubicBezTo>
                      <a:pt x="286" y="678"/>
                      <a:pt x="401" y="506"/>
                      <a:pt x="562" y="394"/>
                    </a:cubicBezTo>
                    <a:cubicBezTo>
                      <a:pt x="726" y="281"/>
                      <a:pt x="940" y="227"/>
                      <a:pt x="1202" y="230"/>
                    </a:cubicBezTo>
                    <a:cubicBezTo>
                      <a:pt x="1204" y="4"/>
                      <a:pt x="1204" y="4"/>
                      <a:pt x="1204" y="4"/>
                    </a:cubicBezTo>
                    <a:cubicBezTo>
                      <a:pt x="894" y="0"/>
                      <a:pt x="636" y="68"/>
                      <a:pt x="434" y="208"/>
                    </a:cubicBezTo>
                    <a:cubicBezTo>
                      <a:pt x="229" y="350"/>
                      <a:pt x="84" y="564"/>
                      <a:pt x="0" y="851"/>
                    </a:cubicBezTo>
                    <a:close/>
                    <a:moveTo>
                      <a:pt x="447" y="899"/>
                    </a:moveTo>
                    <a:cubicBezTo>
                      <a:pt x="665" y="962"/>
                      <a:pt x="665" y="962"/>
                      <a:pt x="665" y="962"/>
                    </a:cubicBezTo>
                    <a:cubicBezTo>
                      <a:pt x="698" y="848"/>
                      <a:pt x="753" y="765"/>
                      <a:pt x="830" y="712"/>
                    </a:cubicBezTo>
                    <a:cubicBezTo>
                      <a:pt x="908" y="657"/>
                      <a:pt x="1013" y="631"/>
                      <a:pt x="1143" y="633"/>
                    </a:cubicBezTo>
                    <a:cubicBezTo>
                      <a:pt x="1145" y="406"/>
                      <a:pt x="1145" y="406"/>
                      <a:pt x="1145" y="406"/>
                    </a:cubicBezTo>
                    <a:cubicBezTo>
                      <a:pt x="967" y="405"/>
                      <a:pt x="819" y="444"/>
                      <a:pt x="701" y="526"/>
                    </a:cubicBezTo>
                    <a:cubicBezTo>
                      <a:pt x="581" y="609"/>
                      <a:pt x="496" y="733"/>
                      <a:pt x="447" y="899"/>
                    </a:cubicBezTo>
                    <a:close/>
                    <a:moveTo>
                      <a:pt x="2527" y="3044"/>
                    </a:moveTo>
                    <a:cubicBezTo>
                      <a:pt x="1970" y="2452"/>
                      <a:pt x="1970" y="2452"/>
                      <a:pt x="1970" y="2452"/>
                    </a:cubicBezTo>
                    <a:cubicBezTo>
                      <a:pt x="1967" y="2453"/>
                      <a:pt x="1967" y="2453"/>
                      <a:pt x="1967" y="2453"/>
                    </a:cubicBezTo>
                    <a:cubicBezTo>
                      <a:pt x="1967" y="3044"/>
                      <a:pt x="1967" y="3044"/>
                      <a:pt x="1967" y="3044"/>
                    </a:cubicBezTo>
                    <a:lnTo>
                      <a:pt x="2527" y="3044"/>
                    </a:lnTo>
                    <a:close/>
                  </a:path>
                </a:pathLst>
              </a:custGeom>
              <a:solidFill>
                <a:srgbClr val="FFC000"/>
              </a:solidFill>
              <a:ln>
                <a:noFill/>
              </a:ln>
            </p:spPr>
            <p:txBody>
              <a:bodyPr anchor="ctr" anchorCtr="1"/>
              <a:lstStyle/>
              <a:p>
                <a:endParaRPr lang="zh-CN" altLang="en-US" sz="1015"/>
              </a:p>
            </p:txBody>
          </p:sp>
        </p:grpSp>
        <p:sp>
          <p:nvSpPr>
            <p:cNvPr id="11" name="矩形 10"/>
            <p:cNvSpPr/>
            <p:nvPr/>
          </p:nvSpPr>
          <p:spPr>
            <a:xfrm>
              <a:off x="2399803" y="3291841"/>
              <a:ext cx="1133516" cy="276999"/>
            </a:xfrm>
            <a:prstGeom prst="rect">
              <a:avLst/>
            </a:prstGeom>
          </p:spPr>
          <p:txBody>
            <a:bodyPr wrap="none">
              <a:spAutoFit/>
            </a:bodyPr>
            <a:lstStyle/>
            <a:p>
              <a:pPr algn="ctr"/>
              <a:r>
                <a:rPr lang="en-US" altLang="zh-CN" sz="1200" spc="225" dirty="0">
                  <a:solidFill>
                    <a:schemeClr val="bg1"/>
                  </a:solidFill>
                  <a:ea typeface="微软雅黑" panose="020B0503020204020204" pitchFamily="34" charset="-122"/>
                </a:rPr>
                <a:t>YOUT TEXT</a:t>
              </a:r>
              <a:endParaRPr lang="en-US" altLang="zh-CN" sz="1200" spc="225" dirty="0">
                <a:solidFill>
                  <a:schemeClr val="bg1"/>
                </a:solidFill>
                <a:ea typeface="微软雅黑" panose="020B0503020204020204" pitchFamily="34" charset="-122"/>
              </a:endParaRPr>
            </a:p>
          </p:txBody>
        </p:sp>
        <p:sp>
          <p:nvSpPr>
            <p:cNvPr id="39" name="矩形 38"/>
            <p:cNvSpPr/>
            <p:nvPr/>
          </p:nvSpPr>
          <p:spPr>
            <a:xfrm>
              <a:off x="2746986" y="2940368"/>
              <a:ext cx="562976" cy="323165"/>
            </a:xfrm>
            <a:prstGeom prst="rect">
              <a:avLst/>
            </a:prstGeom>
          </p:spPr>
          <p:txBody>
            <a:bodyPr wrap="none">
              <a:spAutoFit/>
            </a:bodyPr>
            <a:lstStyle/>
            <a:p>
              <a:pPr algn="ctr"/>
              <a:r>
                <a:rPr lang="en-US" altLang="zh-CN" sz="1500" spc="225" dirty="0">
                  <a:solidFill>
                    <a:schemeClr val="bg1"/>
                  </a:solidFill>
                  <a:ea typeface="微软雅黑" panose="020B0503020204020204" pitchFamily="34" charset="-122"/>
                </a:rPr>
                <a:t>20</a:t>
              </a:r>
              <a:r>
                <a:rPr lang="en-US" altLang="zh-CN" sz="1050" spc="225" dirty="0">
                  <a:solidFill>
                    <a:schemeClr val="bg1"/>
                  </a:solidFill>
                  <a:ea typeface="微软雅黑" panose="020B0503020204020204" pitchFamily="34" charset="-122"/>
                </a:rPr>
                <a:t>%</a:t>
              </a:r>
              <a:endParaRPr lang="zh-CN" altLang="en-US" sz="1050" dirty="0">
                <a:solidFill>
                  <a:schemeClr val="bg1"/>
                </a:solidFill>
              </a:endParaRPr>
            </a:p>
          </p:txBody>
        </p:sp>
      </p:grpSp>
      <p:grpSp>
        <p:nvGrpSpPr>
          <p:cNvPr id="3" name="组合 2"/>
          <p:cNvGrpSpPr/>
          <p:nvPr/>
        </p:nvGrpSpPr>
        <p:grpSpPr>
          <a:xfrm>
            <a:off x="4882991" y="834345"/>
            <a:ext cx="1243013" cy="2188369"/>
            <a:chOff x="5391626" y="1385888"/>
            <a:chExt cx="1243013" cy="2188369"/>
          </a:xfrm>
        </p:grpSpPr>
        <p:grpSp>
          <p:nvGrpSpPr>
            <p:cNvPr id="2" name="组合 1"/>
            <p:cNvGrpSpPr/>
            <p:nvPr/>
          </p:nvGrpSpPr>
          <p:grpSpPr>
            <a:xfrm>
              <a:off x="5391626" y="1385888"/>
              <a:ext cx="1243013" cy="2188369"/>
              <a:chOff x="7188199" y="3105150"/>
              <a:chExt cx="1657350" cy="2918062"/>
            </a:xfrm>
          </p:grpSpPr>
          <p:sp useBgFill="1">
            <p:nvSpPr>
              <p:cNvPr id="26" name="任意多边形 25"/>
              <p:cNvSpPr/>
              <p:nvPr/>
            </p:nvSpPr>
            <p:spPr>
              <a:xfrm>
                <a:off x="7188199" y="3105150"/>
                <a:ext cx="1657350" cy="2918062"/>
              </a:xfrm>
              <a:custGeom>
                <a:avLst/>
                <a:gdLst>
                  <a:gd name="connsiteX0" fmla="*/ 828675 w 1657350"/>
                  <a:gd name="connsiteY0" fmla="*/ 0 h 2918062"/>
                  <a:gd name="connsiteX1" fmla="*/ 1504950 w 1657350"/>
                  <a:gd name="connsiteY1" fmla="*/ 676275 h 2918062"/>
                  <a:gd name="connsiteX2" fmla="*/ 1091912 w 1657350"/>
                  <a:gd name="connsiteY2" fmla="*/ 1299405 h 2918062"/>
                  <a:gd name="connsiteX3" fmla="*/ 1015930 w 1657350"/>
                  <a:gd name="connsiteY3" fmla="*/ 1322991 h 2918062"/>
                  <a:gd name="connsiteX4" fmla="*/ 1657350 w 1657350"/>
                  <a:gd name="connsiteY4" fmla="*/ 2918062 h 2918062"/>
                  <a:gd name="connsiteX5" fmla="*/ 0 w 1657350"/>
                  <a:gd name="connsiteY5" fmla="*/ 2918062 h 2918062"/>
                  <a:gd name="connsiteX6" fmla="*/ 641420 w 1657350"/>
                  <a:gd name="connsiteY6" fmla="*/ 1322991 h 2918062"/>
                  <a:gd name="connsiteX7" fmla="*/ 565438 w 1657350"/>
                  <a:gd name="connsiteY7" fmla="*/ 1299405 h 2918062"/>
                  <a:gd name="connsiteX8" fmla="*/ 152400 w 1657350"/>
                  <a:gd name="connsiteY8" fmla="*/ 676275 h 2918062"/>
                  <a:gd name="connsiteX9" fmla="*/ 828675 w 1657350"/>
                  <a:gd name="connsiteY9" fmla="*/ 0 h 29180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57350" h="2918062">
                    <a:moveTo>
                      <a:pt x="828675" y="0"/>
                    </a:moveTo>
                    <a:cubicBezTo>
                      <a:pt x="1202171" y="0"/>
                      <a:pt x="1504950" y="302779"/>
                      <a:pt x="1504950" y="676275"/>
                    </a:cubicBezTo>
                    <a:cubicBezTo>
                      <a:pt x="1504950" y="956397"/>
                      <a:pt x="1334637" y="1196741"/>
                      <a:pt x="1091912" y="1299405"/>
                    </a:cubicBezTo>
                    <a:lnTo>
                      <a:pt x="1015930" y="1322991"/>
                    </a:lnTo>
                    <a:lnTo>
                      <a:pt x="1657350" y="2918062"/>
                    </a:lnTo>
                    <a:lnTo>
                      <a:pt x="0" y="2918062"/>
                    </a:lnTo>
                    <a:lnTo>
                      <a:pt x="641420" y="1322991"/>
                    </a:lnTo>
                    <a:lnTo>
                      <a:pt x="565438" y="1299405"/>
                    </a:lnTo>
                    <a:cubicBezTo>
                      <a:pt x="322713" y="1196741"/>
                      <a:pt x="152400" y="956397"/>
                      <a:pt x="152400" y="676275"/>
                    </a:cubicBezTo>
                    <a:cubicBezTo>
                      <a:pt x="152400" y="302779"/>
                      <a:pt x="455179" y="0"/>
                      <a:pt x="828675" y="0"/>
                    </a:cubicBezTo>
                    <a:close/>
                  </a:path>
                </a:pathLst>
              </a:custGeom>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p>
            </p:txBody>
          </p:sp>
          <p:sp>
            <p:nvSpPr>
              <p:cNvPr id="19" name="KSO_Shape"/>
              <p:cNvSpPr/>
              <p:nvPr/>
            </p:nvSpPr>
            <p:spPr>
              <a:xfrm>
                <a:off x="7556499" y="3313905"/>
                <a:ext cx="920751" cy="952501"/>
              </a:xfrm>
              <a:custGeom>
                <a:avLst/>
                <a:gdLst/>
                <a:ahLst/>
                <a:cxnLst/>
                <a:rect l="l" t="t" r="r" b="b"/>
                <a:pathLst>
                  <a:path w="1119349" h="1157433">
                    <a:moveTo>
                      <a:pt x="135620" y="818456"/>
                    </a:moveTo>
                    <a:cubicBezTo>
                      <a:pt x="71450" y="948523"/>
                      <a:pt x="57484" y="1054732"/>
                      <a:pt x="108323" y="1103729"/>
                    </a:cubicBezTo>
                    <a:cubicBezTo>
                      <a:pt x="164989" y="1158341"/>
                      <a:pt x="289713" y="1129874"/>
                      <a:pt x="437069" y="1040437"/>
                    </a:cubicBezTo>
                    <a:cubicBezTo>
                      <a:pt x="307239" y="1007168"/>
                      <a:pt x="198946" y="926245"/>
                      <a:pt x="135620" y="818456"/>
                    </a:cubicBezTo>
                    <a:close/>
                    <a:moveTo>
                      <a:pt x="582086" y="345816"/>
                    </a:moveTo>
                    <a:cubicBezTo>
                      <a:pt x="490772" y="345817"/>
                      <a:pt x="434615" y="407693"/>
                      <a:pt x="413811" y="495363"/>
                    </a:cubicBezTo>
                    <a:lnTo>
                      <a:pt x="750361" y="495364"/>
                    </a:lnTo>
                    <a:cubicBezTo>
                      <a:pt x="729557" y="407692"/>
                      <a:pt x="673401" y="345816"/>
                      <a:pt x="582086" y="345816"/>
                    </a:cubicBezTo>
                    <a:close/>
                    <a:moveTo>
                      <a:pt x="954622" y="129"/>
                    </a:moveTo>
                    <a:cubicBezTo>
                      <a:pt x="1007406" y="-1466"/>
                      <a:pt x="1051113" y="11645"/>
                      <a:pt x="1081775" y="41196"/>
                    </a:cubicBezTo>
                    <a:cubicBezTo>
                      <a:pt x="1101805" y="60500"/>
                      <a:pt x="1115030" y="85625"/>
                      <a:pt x="1119349" y="116033"/>
                    </a:cubicBezTo>
                    <a:cubicBezTo>
                      <a:pt x="1112931" y="103633"/>
                      <a:pt x="1104158" y="92219"/>
                      <a:pt x="1093494" y="81508"/>
                    </a:cubicBezTo>
                    <a:cubicBezTo>
                      <a:pt x="1010899" y="-1451"/>
                      <a:pt x="882017" y="28786"/>
                      <a:pt x="737350" y="130602"/>
                    </a:cubicBezTo>
                    <a:cubicBezTo>
                      <a:pt x="943277" y="190863"/>
                      <a:pt x="1091569" y="370605"/>
                      <a:pt x="1091569" y="582598"/>
                    </a:cubicBezTo>
                    <a:lnTo>
                      <a:pt x="1085273" y="640757"/>
                    </a:lnTo>
                    <a:lnTo>
                      <a:pt x="755888" y="640756"/>
                    </a:lnTo>
                    <a:lnTo>
                      <a:pt x="719073" y="640757"/>
                    </a:lnTo>
                    <a:lnTo>
                      <a:pt x="408284" y="640757"/>
                    </a:lnTo>
                    <a:cubicBezTo>
                      <a:pt x="424002" y="743453"/>
                      <a:pt x="484447" y="819382"/>
                      <a:pt x="582086" y="819383"/>
                    </a:cubicBezTo>
                    <a:cubicBezTo>
                      <a:pt x="648673" y="819382"/>
                      <a:pt x="697960" y="784070"/>
                      <a:pt x="725617" y="727992"/>
                    </a:cubicBezTo>
                    <a:lnTo>
                      <a:pt x="1064773" y="727992"/>
                    </a:lnTo>
                    <a:cubicBezTo>
                      <a:pt x="1000780" y="921122"/>
                      <a:pt x="807116" y="1060320"/>
                      <a:pt x="578539" y="1060320"/>
                    </a:cubicBezTo>
                    <a:cubicBezTo>
                      <a:pt x="541437" y="1060319"/>
                      <a:pt x="505255" y="1056652"/>
                      <a:pt x="470646" y="1048435"/>
                    </a:cubicBezTo>
                    <a:cubicBezTo>
                      <a:pt x="288189" y="1159820"/>
                      <a:pt x="124174" y="1191927"/>
                      <a:pt x="45670" y="1116267"/>
                    </a:cubicBezTo>
                    <a:cubicBezTo>
                      <a:pt x="-38972" y="1034693"/>
                      <a:pt x="-2092" y="849162"/>
                      <a:pt x="124297" y="645271"/>
                    </a:cubicBezTo>
                    <a:cubicBezTo>
                      <a:pt x="126384" y="641564"/>
                      <a:pt x="128546" y="637931"/>
                      <a:pt x="130887" y="634433"/>
                    </a:cubicBezTo>
                    <a:cubicBezTo>
                      <a:pt x="140131" y="616742"/>
                      <a:pt x="151256" y="599735"/>
                      <a:pt x="163296" y="582889"/>
                    </a:cubicBezTo>
                    <a:cubicBezTo>
                      <a:pt x="171413" y="570408"/>
                      <a:pt x="179765" y="558285"/>
                      <a:pt x="189707" y="547372"/>
                    </a:cubicBezTo>
                    <a:cubicBezTo>
                      <a:pt x="207410" y="520542"/>
                      <a:pt x="227598" y="494496"/>
                      <a:pt x="249351" y="468810"/>
                    </a:cubicBezTo>
                    <a:cubicBezTo>
                      <a:pt x="261501" y="453873"/>
                      <a:pt x="274484" y="439223"/>
                      <a:pt x="288439" y="424719"/>
                    </a:cubicBezTo>
                    <a:cubicBezTo>
                      <a:pt x="304701" y="403895"/>
                      <a:pt x="322841" y="384213"/>
                      <a:pt x="341644" y="364703"/>
                    </a:cubicBezTo>
                    <a:cubicBezTo>
                      <a:pt x="392793" y="311630"/>
                      <a:pt x="445389" y="263415"/>
                      <a:pt x="498166" y="220924"/>
                    </a:cubicBezTo>
                    <a:cubicBezTo>
                      <a:pt x="310657" y="309270"/>
                      <a:pt x="183697" y="431706"/>
                      <a:pt x="65845" y="579499"/>
                    </a:cubicBezTo>
                    <a:cubicBezTo>
                      <a:pt x="67312" y="317087"/>
                      <a:pt x="296312" y="104878"/>
                      <a:pt x="578538" y="104878"/>
                    </a:cubicBezTo>
                    <a:lnTo>
                      <a:pt x="651994" y="111773"/>
                    </a:lnTo>
                    <a:cubicBezTo>
                      <a:pt x="764896" y="41979"/>
                      <a:pt x="871117" y="2651"/>
                      <a:pt x="954622" y="129"/>
                    </a:cubicBezTo>
                    <a:close/>
                  </a:path>
                </a:pathLst>
              </a:custGeom>
              <a:solidFill>
                <a:srgbClr val="FFC000"/>
              </a:solidFill>
              <a:ln w="127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1015">
                  <a:solidFill>
                    <a:srgbClr val="FFFFFF"/>
                  </a:solidFill>
                </a:endParaRPr>
              </a:p>
            </p:txBody>
          </p:sp>
        </p:grpSp>
        <p:sp>
          <p:nvSpPr>
            <p:cNvPr id="13" name="矩形 12"/>
            <p:cNvSpPr/>
            <p:nvPr/>
          </p:nvSpPr>
          <p:spPr>
            <a:xfrm>
              <a:off x="5446375" y="3291841"/>
              <a:ext cx="1133516" cy="276999"/>
            </a:xfrm>
            <a:prstGeom prst="rect">
              <a:avLst/>
            </a:prstGeom>
          </p:spPr>
          <p:txBody>
            <a:bodyPr wrap="none">
              <a:spAutoFit/>
            </a:bodyPr>
            <a:lstStyle/>
            <a:p>
              <a:pPr algn="ctr"/>
              <a:r>
                <a:rPr lang="en-US" altLang="zh-CN" sz="1200" spc="225" dirty="0">
                  <a:solidFill>
                    <a:schemeClr val="bg1"/>
                  </a:solidFill>
                  <a:ea typeface="微软雅黑" panose="020B0503020204020204" pitchFamily="34" charset="-122"/>
                </a:rPr>
                <a:t>YOUT TEXT</a:t>
              </a:r>
              <a:endParaRPr lang="en-US" altLang="zh-CN" sz="1200" spc="225" dirty="0">
                <a:solidFill>
                  <a:schemeClr val="bg1"/>
                </a:solidFill>
                <a:ea typeface="微软雅黑" panose="020B0503020204020204" pitchFamily="34" charset="-122"/>
              </a:endParaRPr>
            </a:p>
          </p:txBody>
        </p:sp>
        <p:sp>
          <p:nvSpPr>
            <p:cNvPr id="41" name="矩形 40"/>
            <p:cNvSpPr/>
            <p:nvPr/>
          </p:nvSpPr>
          <p:spPr>
            <a:xfrm>
              <a:off x="5774031" y="2940368"/>
              <a:ext cx="562976" cy="323165"/>
            </a:xfrm>
            <a:prstGeom prst="rect">
              <a:avLst/>
            </a:prstGeom>
          </p:spPr>
          <p:txBody>
            <a:bodyPr wrap="none">
              <a:spAutoFit/>
            </a:bodyPr>
            <a:lstStyle/>
            <a:p>
              <a:pPr algn="ctr"/>
              <a:r>
                <a:rPr lang="en-US" altLang="zh-CN" sz="1500" spc="225" dirty="0">
                  <a:solidFill>
                    <a:schemeClr val="bg1"/>
                  </a:solidFill>
                  <a:ea typeface="微软雅黑" panose="020B0503020204020204" pitchFamily="34" charset="-122"/>
                </a:rPr>
                <a:t>60</a:t>
              </a:r>
              <a:r>
                <a:rPr lang="en-US" altLang="zh-CN" sz="1050" spc="225" dirty="0">
                  <a:solidFill>
                    <a:schemeClr val="bg1"/>
                  </a:solidFill>
                  <a:ea typeface="微软雅黑" panose="020B0503020204020204" pitchFamily="34" charset="-122"/>
                </a:rPr>
                <a:t>%</a:t>
              </a:r>
              <a:endParaRPr lang="zh-CN" altLang="en-US" sz="1050" dirty="0">
                <a:solidFill>
                  <a:schemeClr val="bg1"/>
                </a:solidFill>
              </a:endParaRPr>
            </a:p>
          </p:txBody>
        </p:sp>
      </p:grpSp>
      <p:grpSp>
        <p:nvGrpSpPr>
          <p:cNvPr id="4" name="组合 3"/>
          <p:cNvGrpSpPr/>
          <p:nvPr/>
        </p:nvGrpSpPr>
        <p:grpSpPr>
          <a:xfrm>
            <a:off x="6914198" y="829106"/>
            <a:ext cx="1243013" cy="2188369"/>
            <a:chOff x="6915150" y="1380649"/>
            <a:chExt cx="1243013" cy="2188369"/>
          </a:xfrm>
        </p:grpSpPr>
        <p:grpSp>
          <p:nvGrpSpPr>
            <p:cNvPr id="28" name="组合 27"/>
            <p:cNvGrpSpPr/>
            <p:nvPr/>
          </p:nvGrpSpPr>
          <p:grpSpPr>
            <a:xfrm>
              <a:off x="6915150" y="1380649"/>
              <a:ext cx="1243013" cy="2188369"/>
              <a:chOff x="9220198" y="3105150"/>
              <a:chExt cx="1657350" cy="2918062"/>
            </a:xfrm>
          </p:grpSpPr>
          <p:sp useBgFill="1">
            <p:nvSpPr>
              <p:cNvPr id="27" name="任意多边形 26"/>
              <p:cNvSpPr/>
              <p:nvPr/>
            </p:nvSpPr>
            <p:spPr>
              <a:xfrm>
                <a:off x="9220198" y="3105150"/>
                <a:ext cx="1657350" cy="2918062"/>
              </a:xfrm>
              <a:custGeom>
                <a:avLst/>
                <a:gdLst>
                  <a:gd name="connsiteX0" fmla="*/ 828675 w 1657350"/>
                  <a:gd name="connsiteY0" fmla="*/ 0 h 2918062"/>
                  <a:gd name="connsiteX1" fmla="*/ 1504950 w 1657350"/>
                  <a:gd name="connsiteY1" fmla="*/ 676275 h 2918062"/>
                  <a:gd name="connsiteX2" fmla="*/ 1091912 w 1657350"/>
                  <a:gd name="connsiteY2" fmla="*/ 1299405 h 2918062"/>
                  <a:gd name="connsiteX3" fmla="*/ 1015930 w 1657350"/>
                  <a:gd name="connsiteY3" fmla="*/ 1322991 h 2918062"/>
                  <a:gd name="connsiteX4" fmla="*/ 1657350 w 1657350"/>
                  <a:gd name="connsiteY4" fmla="*/ 2918062 h 2918062"/>
                  <a:gd name="connsiteX5" fmla="*/ 0 w 1657350"/>
                  <a:gd name="connsiteY5" fmla="*/ 2918062 h 2918062"/>
                  <a:gd name="connsiteX6" fmla="*/ 641420 w 1657350"/>
                  <a:gd name="connsiteY6" fmla="*/ 1322991 h 2918062"/>
                  <a:gd name="connsiteX7" fmla="*/ 565438 w 1657350"/>
                  <a:gd name="connsiteY7" fmla="*/ 1299405 h 2918062"/>
                  <a:gd name="connsiteX8" fmla="*/ 152400 w 1657350"/>
                  <a:gd name="connsiteY8" fmla="*/ 676275 h 2918062"/>
                  <a:gd name="connsiteX9" fmla="*/ 828675 w 1657350"/>
                  <a:gd name="connsiteY9" fmla="*/ 0 h 29180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57350" h="2918062">
                    <a:moveTo>
                      <a:pt x="828675" y="0"/>
                    </a:moveTo>
                    <a:cubicBezTo>
                      <a:pt x="1202171" y="0"/>
                      <a:pt x="1504950" y="302779"/>
                      <a:pt x="1504950" y="676275"/>
                    </a:cubicBezTo>
                    <a:cubicBezTo>
                      <a:pt x="1504950" y="956397"/>
                      <a:pt x="1334637" y="1196741"/>
                      <a:pt x="1091912" y="1299405"/>
                    </a:cubicBezTo>
                    <a:lnTo>
                      <a:pt x="1015930" y="1322991"/>
                    </a:lnTo>
                    <a:lnTo>
                      <a:pt x="1657350" y="2918062"/>
                    </a:lnTo>
                    <a:lnTo>
                      <a:pt x="0" y="2918062"/>
                    </a:lnTo>
                    <a:lnTo>
                      <a:pt x="641420" y="1322991"/>
                    </a:lnTo>
                    <a:lnTo>
                      <a:pt x="565438" y="1299405"/>
                    </a:lnTo>
                    <a:cubicBezTo>
                      <a:pt x="322713" y="1196741"/>
                      <a:pt x="152400" y="956397"/>
                      <a:pt x="152400" y="676275"/>
                    </a:cubicBezTo>
                    <a:cubicBezTo>
                      <a:pt x="152400" y="302779"/>
                      <a:pt x="455179" y="0"/>
                      <a:pt x="828675" y="0"/>
                    </a:cubicBezTo>
                    <a:close/>
                  </a:path>
                </a:pathLst>
              </a:custGeom>
              <a:ln w="127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p>
            </p:txBody>
          </p:sp>
          <p:sp>
            <p:nvSpPr>
              <p:cNvPr id="17" name="KSO_Shape"/>
              <p:cNvSpPr/>
              <p:nvPr/>
            </p:nvSpPr>
            <p:spPr bwMode="auto">
              <a:xfrm>
                <a:off x="9563099" y="3492499"/>
                <a:ext cx="952501" cy="595313"/>
              </a:xfrm>
              <a:custGeom>
                <a:avLst/>
                <a:gdLst>
                  <a:gd name="T0" fmla="*/ 2019785 w 3635375"/>
                  <a:gd name="T1" fmla="*/ 2081895 h 2273300"/>
                  <a:gd name="T2" fmla="*/ 2253645 w 3635375"/>
                  <a:gd name="T3" fmla="*/ 1832777 h 2273300"/>
                  <a:gd name="T4" fmla="*/ 1873755 w 3635375"/>
                  <a:gd name="T5" fmla="*/ 1824041 h 2273300"/>
                  <a:gd name="T6" fmla="*/ 2309993 w 3635375"/>
                  <a:gd name="T7" fmla="*/ 1990825 h 2273300"/>
                  <a:gd name="T8" fmla="*/ 2085392 w 3635375"/>
                  <a:gd name="T9" fmla="*/ 1701997 h 2273300"/>
                  <a:gd name="T10" fmla="*/ 2585122 w 3635375"/>
                  <a:gd name="T11" fmla="*/ 1860045 h 2273300"/>
                  <a:gd name="T12" fmla="*/ 1956029 w 3635375"/>
                  <a:gd name="T13" fmla="*/ 1763416 h 2273300"/>
                  <a:gd name="T14" fmla="*/ 2377982 w 3635375"/>
                  <a:gd name="T15" fmla="*/ 1650902 h 2273300"/>
                  <a:gd name="T16" fmla="*/ 2533007 w 3635375"/>
                  <a:gd name="T17" fmla="*/ 1707027 h 2273300"/>
                  <a:gd name="T18" fmla="*/ 1995711 w 3635375"/>
                  <a:gd name="T19" fmla="*/ 1702262 h 2273300"/>
                  <a:gd name="T20" fmla="*/ 1965817 w 3635375"/>
                  <a:gd name="T21" fmla="*/ 1551891 h 2273300"/>
                  <a:gd name="T22" fmla="*/ 2281157 w 3635375"/>
                  <a:gd name="T23" fmla="*/ 1639254 h 2273300"/>
                  <a:gd name="T24" fmla="*/ 2507345 w 3635375"/>
                  <a:gd name="T25" fmla="*/ 1570422 h 2273300"/>
                  <a:gd name="T26" fmla="*/ 1989891 w 3635375"/>
                  <a:gd name="T27" fmla="*/ 1521711 h 2273300"/>
                  <a:gd name="T28" fmla="*/ 1963172 w 3635375"/>
                  <a:gd name="T29" fmla="*/ 1483324 h 2273300"/>
                  <a:gd name="T30" fmla="*/ 2487240 w 3635375"/>
                  <a:gd name="T31" fmla="*/ 1461086 h 2273300"/>
                  <a:gd name="T32" fmla="*/ 2130101 w 3635375"/>
                  <a:gd name="T33" fmla="*/ 1503179 h 2273300"/>
                  <a:gd name="T34" fmla="*/ 1942537 w 3635375"/>
                  <a:gd name="T35" fmla="*/ 1321569 h 2273300"/>
                  <a:gd name="T36" fmla="*/ 2227454 w 3635375"/>
                  <a:gd name="T37" fmla="*/ 1404961 h 2273300"/>
                  <a:gd name="T38" fmla="*/ 2123223 w 3635375"/>
                  <a:gd name="T39" fmla="*/ 1309126 h 2273300"/>
                  <a:gd name="T40" fmla="*/ 2388564 w 3635375"/>
                  <a:gd name="T41" fmla="*/ 1402049 h 2273300"/>
                  <a:gd name="T42" fmla="*/ 2224544 w 3635375"/>
                  <a:gd name="T43" fmla="*/ 1238971 h 2273300"/>
                  <a:gd name="T44" fmla="*/ 2091477 w 3635375"/>
                  <a:gd name="T45" fmla="*/ 1230764 h 2273300"/>
                  <a:gd name="T46" fmla="*/ 1941214 w 3635375"/>
                  <a:gd name="T47" fmla="*/ 1139695 h 2273300"/>
                  <a:gd name="T48" fmla="*/ 2211582 w 3635375"/>
                  <a:gd name="T49" fmla="*/ 1229441 h 2273300"/>
                  <a:gd name="T50" fmla="*/ 2151265 w 3635375"/>
                  <a:gd name="T51" fmla="*/ 1110309 h 2273300"/>
                  <a:gd name="T52" fmla="*/ 2430098 w 3635375"/>
                  <a:gd name="T53" fmla="*/ 1152667 h 2273300"/>
                  <a:gd name="T54" fmla="*/ 2220576 w 3635375"/>
                  <a:gd name="T55" fmla="*/ 1135194 h 2273300"/>
                  <a:gd name="T56" fmla="*/ 2154704 w 3635375"/>
                  <a:gd name="T57" fmla="*/ 1100513 h 2273300"/>
                  <a:gd name="T58" fmla="*/ 1777724 w 3635375"/>
                  <a:gd name="T59" fmla="*/ 967086 h 2273300"/>
                  <a:gd name="T60" fmla="*/ 2024547 w 3635375"/>
                  <a:gd name="T61" fmla="*/ 1026652 h 2273300"/>
                  <a:gd name="T62" fmla="*/ 2070842 w 3635375"/>
                  <a:gd name="T63" fmla="*/ 1044919 h 2273300"/>
                  <a:gd name="T64" fmla="*/ 1995711 w 3635375"/>
                  <a:gd name="T65" fmla="*/ 889253 h 2273300"/>
                  <a:gd name="T66" fmla="*/ 2585122 w 3635375"/>
                  <a:gd name="T67" fmla="*/ 1361280 h 2273300"/>
                  <a:gd name="T68" fmla="*/ 1930632 w 3635375"/>
                  <a:gd name="T69" fmla="*/ 873104 h 2273300"/>
                  <a:gd name="T70" fmla="*/ 2106292 w 3635375"/>
                  <a:gd name="T71" fmla="*/ 952260 h 2273300"/>
                  <a:gd name="T72" fmla="*/ 1774814 w 3635375"/>
                  <a:gd name="T73" fmla="*/ 926581 h 2273300"/>
                  <a:gd name="T74" fmla="*/ 1879310 w 3635375"/>
                  <a:gd name="T75" fmla="*/ 880781 h 2273300"/>
                  <a:gd name="T76" fmla="*/ 2169783 w 3635375"/>
                  <a:gd name="T77" fmla="*/ 892430 h 2273300"/>
                  <a:gd name="T78" fmla="*/ 2498615 w 3635375"/>
                  <a:gd name="T79" fmla="*/ 842659 h 2273300"/>
                  <a:gd name="T80" fmla="*/ 2072959 w 3635375"/>
                  <a:gd name="T81" fmla="*/ 746030 h 2273300"/>
                  <a:gd name="T82" fmla="*/ 2271369 w 3635375"/>
                  <a:gd name="T83" fmla="*/ 721939 h 2273300"/>
                  <a:gd name="T84" fmla="*/ 2017668 w 3635375"/>
                  <a:gd name="T85" fmla="*/ 680110 h 2273300"/>
                  <a:gd name="T86" fmla="*/ 2475335 w 3635375"/>
                  <a:gd name="T87" fmla="*/ 737823 h 2273300"/>
                  <a:gd name="T88" fmla="*/ 2233274 w 3635375"/>
                  <a:gd name="T89" fmla="*/ 679581 h 2273300"/>
                  <a:gd name="T90" fmla="*/ 2017933 w 3635375"/>
                  <a:gd name="T91" fmla="*/ 615779 h 2273300"/>
                  <a:gd name="T92" fmla="*/ 2428510 w 3635375"/>
                  <a:gd name="T93" fmla="*/ 580834 h 2273300"/>
                  <a:gd name="T94" fmla="*/ 2117403 w 3635375"/>
                  <a:gd name="T95" fmla="*/ 614191 h 2273300"/>
                  <a:gd name="T96" fmla="*/ 2340945 w 3635375"/>
                  <a:gd name="T97" fmla="*/ 665550 h 2273300"/>
                  <a:gd name="T98" fmla="*/ 2214756 w 3635375"/>
                  <a:gd name="T99" fmla="*/ 572892 h 2273300"/>
                  <a:gd name="T100" fmla="*/ 2091742 w 3635375"/>
                  <a:gd name="T101" fmla="*/ 508031 h 2273300"/>
                  <a:gd name="T102" fmla="*/ 1965023 w 3635375"/>
                  <a:gd name="T103" fmla="*/ 506972 h 2273300"/>
                  <a:gd name="T104" fmla="*/ 2286713 w 3635375"/>
                  <a:gd name="T105" fmla="*/ 479175 h 2273300"/>
                  <a:gd name="T106" fmla="*/ 2205232 w 3635375"/>
                  <a:gd name="T107" fmla="*/ 481293 h 2273300"/>
                  <a:gd name="T108" fmla="*/ 2280099 w 3635375"/>
                  <a:gd name="T109" fmla="*/ 415903 h 2273300"/>
                  <a:gd name="T110" fmla="*/ 2197296 w 3635375"/>
                  <a:gd name="T111" fmla="*/ 439729 h 2273300"/>
                  <a:gd name="T112" fmla="*/ 2379305 w 3635375"/>
                  <a:gd name="T113" fmla="*/ 358984 h 2273300"/>
                  <a:gd name="T114" fmla="*/ 1555202 w 3635375"/>
                  <a:gd name="T115" fmla="*/ 936033 h 2273300"/>
                  <a:gd name="T116" fmla="*/ 1644646 w 3635375"/>
                  <a:gd name="T117" fmla="*/ 2197654 h 2273300"/>
                  <a:gd name="T118" fmla="*/ 3056017 w 3635375"/>
                  <a:gd name="T119" fmla="*/ 308154 h 2273300"/>
                  <a:gd name="T120" fmla="*/ 2779300 w 3635375"/>
                  <a:gd name="T121" fmla="*/ 1937613 h 2273300"/>
                  <a:gd name="T122" fmla="*/ 1695714 w 3635375"/>
                  <a:gd name="T123" fmla="*/ 1956409 h 2273300"/>
                  <a:gd name="T124" fmla="*/ 1715555 w 3635375"/>
                  <a:gd name="T125" fmla="*/ 618162 h 22733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635375" h="2273300">
                    <a:moveTo>
                      <a:pt x="1976399" y="1990561"/>
                    </a:moveTo>
                    <a:lnTo>
                      <a:pt x="1972166" y="1991090"/>
                    </a:lnTo>
                    <a:lnTo>
                      <a:pt x="1968198" y="1991884"/>
                    </a:lnTo>
                    <a:lnTo>
                      <a:pt x="1963965" y="1992943"/>
                    </a:lnTo>
                    <a:lnTo>
                      <a:pt x="1959997" y="1994002"/>
                    </a:lnTo>
                    <a:lnTo>
                      <a:pt x="1952061" y="1996650"/>
                    </a:lnTo>
                    <a:lnTo>
                      <a:pt x="1943860" y="1999826"/>
                    </a:lnTo>
                    <a:lnTo>
                      <a:pt x="1935659" y="2003003"/>
                    </a:lnTo>
                    <a:lnTo>
                      <a:pt x="1927987" y="2005915"/>
                    </a:lnTo>
                    <a:lnTo>
                      <a:pt x="1923754" y="2007504"/>
                    </a:lnTo>
                    <a:lnTo>
                      <a:pt x="1919786" y="2008563"/>
                    </a:lnTo>
                    <a:lnTo>
                      <a:pt x="1904442" y="2013328"/>
                    </a:lnTo>
                    <a:lnTo>
                      <a:pt x="1898357" y="2015975"/>
                    </a:lnTo>
                    <a:lnTo>
                      <a:pt x="1895183" y="2017829"/>
                    </a:lnTo>
                    <a:lnTo>
                      <a:pt x="1892273" y="2019417"/>
                    </a:lnTo>
                    <a:lnTo>
                      <a:pt x="1889627" y="2021535"/>
                    </a:lnTo>
                    <a:lnTo>
                      <a:pt x="1886717" y="2023388"/>
                    </a:lnTo>
                    <a:lnTo>
                      <a:pt x="1884336" y="2025506"/>
                    </a:lnTo>
                    <a:lnTo>
                      <a:pt x="1881691" y="2028153"/>
                    </a:lnTo>
                    <a:lnTo>
                      <a:pt x="1880368" y="2035831"/>
                    </a:lnTo>
                    <a:lnTo>
                      <a:pt x="1879310" y="2043243"/>
                    </a:lnTo>
                    <a:lnTo>
                      <a:pt x="1878516" y="2051186"/>
                    </a:lnTo>
                    <a:lnTo>
                      <a:pt x="1878516" y="2058598"/>
                    </a:lnTo>
                    <a:lnTo>
                      <a:pt x="1879045" y="2066540"/>
                    </a:lnTo>
                    <a:lnTo>
                      <a:pt x="1879310" y="2074218"/>
                    </a:lnTo>
                    <a:lnTo>
                      <a:pt x="1880104" y="2081895"/>
                    </a:lnTo>
                    <a:lnTo>
                      <a:pt x="1881162" y="2089572"/>
                    </a:lnTo>
                    <a:lnTo>
                      <a:pt x="1881162" y="2094867"/>
                    </a:lnTo>
                    <a:lnTo>
                      <a:pt x="1881162" y="2100162"/>
                    </a:lnTo>
                    <a:lnTo>
                      <a:pt x="1880897" y="2105457"/>
                    </a:lnTo>
                    <a:lnTo>
                      <a:pt x="1880897" y="2111016"/>
                    </a:lnTo>
                    <a:lnTo>
                      <a:pt x="1881162" y="2116311"/>
                    </a:lnTo>
                    <a:lnTo>
                      <a:pt x="1881955" y="2121606"/>
                    </a:lnTo>
                    <a:lnTo>
                      <a:pt x="1882749" y="2123988"/>
                    </a:lnTo>
                    <a:lnTo>
                      <a:pt x="1883278" y="2126636"/>
                    </a:lnTo>
                    <a:lnTo>
                      <a:pt x="1884601" y="2129018"/>
                    </a:lnTo>
                    <a:lnTo>
                      <a:pt x="1885659" y="2131666"/>
                    </a:lnTo>
                    <a:lnTo>
                      <a:pt x="1890950" y="2132989"/>
                    </a:lnTo>
                    <a:lnTo>
                      <a:pt x="1895976" y="2134313"/>
                    </a:lnTo>
                    <a:lnTo>
                      <a:pt x="1908146" y="2130342"/>
                    </a:lnTo>
                    <a:lnTo>
                      <a:pt x="1920050" y="2126371"/>
                    </a:lnTo>
                    <a:lnTo>
                      <a:pt x="1931426" y="2122400"/>
                    </a:lnTo>
                    <a:lnTo>
                      <a:pt x="1942537" y="2118429"/>
                    </a:lnTo>
                    <a:lnTo>
                      <a:pt x="1953912" y="2114458"/>
                    </a:lnTo>
                    <a:lnTo>
                      <a:pt x="1965288" y="2111016"/>
                    </a:lnTo>
                    <a:lnTo>
                      <a:pt x="1970050" y="2109428"/>
                    </a:lnTo>
                    <a:lnTo>
                      <a:pt x="1974812" y="2107839"/>
                    </a:lnTo>
                    <a:lnTo>
                      <a:pt x="1979309" y="2105457"/>
                    </a:lnTo>
                    <a:lnTo>
                      <a:pt x="1983542" y="2102809"/>
                    </a:lnTo>
                    <a:lnTo>
                      <a:pt x="1985393" y="2101221"/>
                    </a:lnTo>
                    <a:lnTo>
                      <a:pt x="1987245" y="2099632"/>
                    </a:lnTo>
                    <a:lnTo>
                      <a:pt x="1989097" y="2098044"/>
                    </a:lnTo>
                    <a:lnTo>
                      <a:pt x="1990420" y="2095926"/>
                    </a:lnTo>
                    <a:lnTo>
                      <a:pt x="1991743" y="2093808"/>
                    </a:lnTo>
                    <a:lnTo>
                      <a:pt x="1993065" y="2091426"/>
                    </a:lnTo>
                    <a:lnTo>
                      <a:pt x="1993594" y="2089043"/>
                    </a:lnTo>
                    <a:lnTo>
                      <a:pt x="1994124" y="2086396"/>
                    </a:lnTo>
                    <a:lnTo>
                      <a:pt x="1994653" y="2075806"/>
                    </a:lnTo>
                    <a:lnTo>
                      <a:pt x="1994388" y="2064952"/>
                    </a:lnTo>
                    <a:lnTo>
                      <a:pt x="1993859" y="2053833"/>
                    </a:lnTo>
                    <a:lnTo>
                      <a:pt x="1993065" y="2043243"/>
                    </a:lnTo>
                    <a:lnTo>
                      <a:pt x="1991214" y="2021800"/>
                    </a:lnTo>
                    <a:lnTo>
                      <a:pt x="1990949" y="2010945"/>
                    </a:lnTo>
                    <a:lnTo>
                      <a:pt x="1990684" y="2000091"/>
                    </a:lnTo>
                    <a:lnTo>
                      <a:pt x="1985129" y="1990825"/>
                    </a:lnTo>
                    <a:lnTo>
                      <a:pt x="1980896" y="1990561"/>
                    </a:lnTo>
                    <a:lnTo>
                      <a:pt x="1976399" y="1990561"/>
                    </a:lnTo>
                    <a:close/>
                    <a:moveTo>
                      <a:pt x="2113699" y="1941849"/>
                    </a:moveTo>
                    <a:lnTo>
                      <a:pt x="2109995" y="1942114"/>
                    </a:lnTo>
                    <a:lnTo>
                      <a:pt x="2106556" y="1942643"/>
                    </a:lnTo>
                    <a:lnTo>
                      <a:pt x="2103382" y="1943702"/>
                    </a:lnTo>
                    <a:lnTo>
                      <a:pt x="2080101" y="1951909"/>
                    </a:lnTo>
                    <a:lnTo>
                      <a:pt x="2068461" y="1956145"/>
                    </a:lnTo>
                    <a:lnTo>
                      <a:pt x="2056821" y="1960116"/>
                    </a:lnTo>
                    <a:lnTo>
                      <a:pt x="2042007" y="1965411"/>
                    </a:lnTo>
                    <a:lnTo>
                      <a:pt x="2036980" y="1966734"/>
                    </a:lnTo>
                    <a:lnTo>
                      <a:pt x="2031954" y="1969117"/>
                    </a:lnTo>
                    <a:lnTo>
                      <a:pt x="2027192" y="1971500"/>
                    </a:lnTo>
                    <a:lnTo>
                      <a:pt x="2024811" y="1973088"/>
                    </a:lnTo>
                    <a:lnTo>
                      <a:pt x="2022695" y="1974941"/>
                    </a:lnTo>
                    <a:lnTo>
                      <a:pt x="2020578" y="1976530"/>
                    </a:lnTo>
                    <a:lnTo>
                      <a:pt x="2018991" y="1978647"/>
                    </a:lnTo>
                    <a:lnTo>
                      <a:pt x="2017404" y="1980501"/>
                    </a:lnTo>
                    <a:lnTo>
                      <a:pt x="2015816" y="1982619"/>
                    </a:lnTo>
                    <a:lnTo>
                      <a:pt x="2015023" y="1985266"/>
                    </a:lnTo>
                    <a:lnTo>
                      <a:pt x="2014229" y="1987649"/>
                    </a:lnTo>
                    <a:lnTo>
                      <a:pt x="2013965" y="1990561"/>
                    </a:lnTo>
                    <a:lnTo>
                      <a:pt x="2013700" y="1993473"/>
                    </a:lnTo>
                    <a:lnTo>
                      <a:pt x="2014494" y="2015446"/>
                    </a:lnTo>
                    <a:lnTo>
                      <a:pt x="2015552" y="2037684"/>
                    </a:lnTo>
                    <a:lnTo>
                      <a:pt x="2016081" y="2048803"/>
                    </a:lnTo>
                    <a:lnTo>
                      <a:pt x="2017139" y="2059922"/>
                    </a:lnTo>
                    <a:lnTo>
                      <a:pt x="2018462" y="2071041"/>
                    </a:lnTo>
                    <a:lnTo>
                      <a:pt x="2019785" y="2081895"/>
                    </a:lnTo>
                    <a:lnTo>
                      <a:pt x="2033277" y="2087719"/>
                    </a:lnTo>
                    <a:lnTo>
                      <a:pt x="2052324" y="2081366"/>
                    </a:lnTo>
                    <a:lnTo>
                      <a:pt x="2071371" y="2074747"/>
                    </a:lnTo>
                    <a:lnTo>
                      <a:pt x="2090419" y="2067864"/>
                    </a:lnTo>
                    <a:lnTo>
                      <a:pt x="2109731" y="2061775"/>
                    </a:lnTo>
                    <a:lnTo>
                      <a:pt x="2113170" y="2060981"/>
                    </a:lnTo>
                    <a:lnTo>
                      <a:pt x="2116080" y="2059922"/>
                    </a:lnTo>
                    <a:lnTo>
                      <a:pt x="2119255" y="2058333"/>
                    </a:lnTo>
                    <a:lnTo>
                      <a:pt x="2121900" y="2056480"/>
                    </a:lnTo>
                    <a:lnTo>
                      <a:pt x="2124545" y="2054362"/>
                    </a:lnTo>
                    <a:lnTo>
                      <a:pt x="2126926" y="2052244"/>
                    </a:lnTo>
                    <a:lnTo>
                      <a:pt x="2128778" y="2049597"/>
                    </a:lnTo>
                    <a:lnTo>
                      <a:pt x="2130895" y="2046950"/>
                    </a:lnTo>
                    <a:lnTo>
                      <a:pt x="2132217" y="2044038"/>
                    </a:lnTo>
                    <a:lnTo>
                      <a:pt x="2133540" y="2041390"/>
                    </a:lnTo>
                    <a:lnTo>
                      <a:pt x="2134334" y="2038213"/>
                    </a:lnTo>
                    <a:lnTo>
                      <a:pt x="2134863" y="2034772"/>
                    </a:lnTo>
                    <a:lnTo>
                      <a:pt x="2135127" y="2031860"/>
                    </a:lnTo>
                    <a:lnTo>
                      <a:pt x="2134863" y="2028418"/>
                    </a:lnTo>
                    <a:lnTo>
                      <a:pt x="2134334" y="2024977"/>
                    </a:lnTo>
                    <a:lnTo>
                      <a:pt x="2133276" y="2021800"/>
                    </a:lnTo>
                    <a:lnTo>
                      <a:pt x="2132482" y="2003798"/>
                    </a:lnTo>
                    <a:lnTo>
                      <a:pt x="2131159" y="1985795"/>
                    </a:lnTo>
                    <a:lnTo>
                      <a:pt x="2129307" y="1968058"/>
                    </a:lnTo>
                    <a:lnTo>
                      <a:pt x="2127455" y="1950585"/>
                    </a:lnTo>
                    <a:lnTo>
                      <a:pt x="2126662" y="1948732"/>
                    </a:lnTo>
                    <a:lnTo>
                      <a:pt x="2125339" y="1947408"/>
                    </a:lnTo>
                    <a:lnTo>
                      <a:pt x="2124281" y="1946085"/>
                    </a:lnTo>
                    <a:lnTo>
                      <a:pt x="2122958" y="1944761"/>
                    </a:lnTo>
                    <a:lnTo>
                      <a:pt x="2121635" y="1943967"/>
                    </a:lnTo>
                    <a:lnTo>
                      <a:pt x="2120048" y="1943173"/>
                    </a:lnTo>
                    <a:lnTo>
                      <a:pt x="2118725" y="1942643"/>
                    </a:lnTo>
                    <a:lnTo>
                      <a:pt x="2117138" y="1942378"/>
                    </a:lnTo>
                    <a:lnTo>
                      <a:pt x="2113699" y="1941849"/>
                    </a:lnTo>
                    <a:close/>
                    <a:moveTo>
                      <a:pt x="2239094" y="1829865"/>
                    </a:moveTo>
                    <a:lnTo>
                      <a:pt x="2229306" y="1834101"/>
                    </a:lnTo>
                    <a:lnTo>
                      <a:pt x="2219518" y="1837807"/>
                    </a:lnTo>
                    <a:lnTo>
                      <a:pt x="2199941" y="1845220"/>
                    </a:lnTo>
                    <a:lnTo>
                      <a:pt x="2180100" y="1852103"/>
                    </a:lnTo>
                    <a:lnTo>
                      <a:pt x="2160524" y="1859251"/>
                    </a:lnTo>
                    <a:lnTo>
                      <a:pt x="2157878" y="1860310"/>
                    </a:lnTo>
                    <a:lnTo>
                      <a:pt x="2155497" y="1861898"/>
                    </a:lnTo>
                    <a:lnTo>
                      <a:pt x="2153381" y="1864016"/>
                    </a:lnTo>
                    <a:lnTo>
                      <a:pt x="2151529" y="1865869"/>
                    </a:lnTo>
                    <a:lnTo>
                      <a:pt x="2147826" y="1870370"/>
                    </a:lnTo>
                    <a:lnTo>
                      <a:pt x="2144122" y="1874870"/>
                    </a:lnTo>
                    <a:lnTo>
                      <a:pt x="2144386" y="1889696"/>
                    </a:lnTo>
                    <a:lnTo>
                      <a:pt x="2144651" y="1897108"/>
                    </a:lnTo>
                    <a:lnTo>
                      <a:pt x="2145445" y="1904786"/>
                    </a:lnTo>
                    <a:lnTo>
                      <a:pt x="2147032" y="1915640"/>
                    </a:lnTo>
                    <a:lnTo>
                      <a:pt x="2148090" y="1927024"/>
                    </a:lnTo>
                    <a:lnTo>
                      <a:pt x="2149413" y="1949261"/>
                    </a:lnTo>
                    <a:lnTo>
                      <a:pt x="2151000" y="1960116"/>
                    </a:lnTo>
                    <a:lnTo>
                      <a:pt x="2152058" y="1970705"/>
                    </a:lnTo>
                    <a:lnTo>
                      <a:pt x="2153646" y="1992149"/>
                    </a:lnTo>
                    <a:lnTo>
                      <a:pt x="2154704" y="2003003"/>
                    </a:lnTo>
                    <a:lnTo>
                      <a:pt x="2155762" y="2013593"/>
                    </a:lnTo>
                    <a:lnTo>
                      <a:pt x="2157349" y="2024182"/>
                    </a:lnTo>
                    <a:lnTo>
                      <a:pt x="2158408" y="2029212"/>
                    </a:lnTo>
                    <a:lnTo>
                      <a:pt x="2159730" y="2034507"/>
                    </a:lnTo>
                    <a:lnTo>
                      <a:pt x="2169254" y="2039272"/>
                    </a:lnTo>
                    <a:lnTo>
                      <a:pt x="2178513" y="2038743"/>
                    </a:lnTo>
                    <a:lnTo>
                      <a:pt x="2191211" y="2033978"/>
                    </a:lnTo>
                    <a:lnTo>
                      <a:pt x="2204174" y="2029212"/>
                    </a:lnTo>
                    <a:lnTo>
                      <a:pt x="2217137" y="2024712"/>
                    </a:lnTo>
                    <a:lnTo>
                      <a:pt x="2230100" y="2019947"/>
                    </a:lnTo>
                    <a:lnTo>
                      <a:pt x="2238565" y="2017564"/>
                    </a:lnTo>
                    <a:lnTo>
                      <a:pt x="2247295" y="2014916"/>
                    </a:lnTo>
                    <a:lnTo>
                      <a:pt x="2252586" y="2013328"/>
                    </a:lnTo>
                    <a:lnTo>
                      <a:pt x="2257877" y="2010945"/>
                    </a:lnTo>
                    <a:lnTo>
                      <a:pt x="2262904" y="2008298"/>
                    </a:lnTo>
                    <a:lnTo>
                      <a:pt x="2265549" y="2006710"/>
                    </a:lnTo>
                    <a:lnTo>
                      <a:pt x="2267666" y="2005121"/>
                    </a:lnTo>
                    <a:lnTo>
                      <a:pt x="2269782" y="2003268"/>
                    </a:lnTo>
                    <a:lnTo>
                      <a:pt x="2271634" y="2001150"/>
                    </a:lnTo>
                    <a:lnTo>
                      <a:pt x="2273486" y="1999032"/>
                    </a:lnTo>
                    <a:lnTo>
                      <a:pt x="2274544" y="1996650"/>
                    </a:lnTo>
                    <a:lnTo>
                      <a:pt x="2275602" y="1994267"/>
                    </a:lnTo>
                    <a:lnTo>
                      <a:pt x="2276396" y="1991620"/>
                    </a:lnTo>
                    <a:lnTo>
                      <a:pt x="2276925" y="1988707"/>
                    </a:lnTo>
                    <a:lnTo>
                      <a:pt x="2276925" y="1985795"/>
                    </a:lnTo>
                    <a:lnTo>
                      <a:pt x="2271898" y="1941319"/>
                    </a:lnTo>
                    <a:lnTo>
                      <a:pt x="2269517" y="1919081"/>
                    </a:lnTo>
                    <a:lnTo>
                      <a:pt x="2266343" y="1896843"/>
                    </a:lnTo>
                    <a:lnTo>
                      <a:pt x="2265020" y="1882548"/>
                    </a:lnTo>
                    <a:lnTo>
                      <a:pt x="2263433" y="1868252"/>
                    </a:lnTo>
                    <a:lnTo>
                      <a:pt x="2261581" y="1853956"/>
                    </a:lnTo>
                    <a:lnTo>
                      <a:pt x="2259200" y="1839660"/>
                    </a:lnTo>
                    <a:lnTo>
                      <a:pt x="2258406" y="1838337"/>
                    </a:lnTo>
                    <a:lnTo>
                      <a:pt x="2257877" y="1837013"/>
                    </a:lnTo>
                    <a:lnTo>
                      <a:pt x="2257084" y="1835689"/>
                    </a:lnTo>
                    <a:lnTo>
                      <a:pt x="2256025" y="1834365"/>
                    </a:lnTo>
                    <a:lnTo>
                      <a:pt x="2254967" y="1833571"/>
                    </a:lnTo>
                    <a:lnTo>
                      <a:pt x="2253645" y="1832777"/>
                    </a:lnTo>
                    <a:lnTo>
                      <a:pt x="2251264" y="1831453"/>
                    </a:lnTo>
                    <a:lnTo>
                      <a:pt x="2248089" y="1830659"/>
                    </a:lnTo>
                    <a:lnTo>
                      <a:pt x="2245179" y="1830130"/>
                    </a:lnTo>
                    <a:lnTo>
                      <a:pt x="2242004" y="1829865"/>
                    </a:lnTo>
                    <a:lnTo>
                      <a:pt x="2239094" y="1829865"/>
                    </a:lnTo>
                    <a:close/>
                    <a:moveTo>
                      <a:pt x="2111318" y="1817422"/>
                    </a:moveTo>
                    <a:lnTo>
                      <a:pt x="2102588" y="1817687"/>
                    </a:lnTo>
                    <a:lnTo>
                      <a:pt x="2098091" y="1818216"/>
                    </a:lnTo>
                    <a:lnTo>
                      <a:pt x="2095710" y="1818481"/>
                    </a:lnTo>
                    <a:lnTo>
                      <a:pt x="2093593" y="1819275"/>
                    </a:lnTo>
                    <a:lnTo>
                      <a:pt x="2077191" y="1825100"/>
                    </a:lnTo>
                    <a:lnTo>
                      <a:pt x="2061319" y="1831453"/>
                    </a:lnTo>
                    <a:lnTo>
                      <a:pt x="2044917" y="1837278"/>
                    </a:lnTo>
                    <a:lnTo>
                      <a:pt x="2036716" y="1840190"/>
                    </a:lnTo>
                    <a:lnTo>
                      <a:pt x="2028515" y="1842572"/>
                    </a:lnTo>
                    <a:lnTo>
                      <a:pt x="2024547" y="1844161"/>
                    </a:lnTo>
                    <a:lnTo>
                      <a:pt x="2020578" y="1846543"/>
                    </a:lnTo>
                    <a:lnTo>
                      <a:pt x="2017139" y="1848661"/>
                    </a:lnTo>
                    <a:lnTo>
                      <a:pt x="2013700" y="1851573"/>
                    </a:lnTo>
                    <a:lnTo>
                      <a:pt x="2012113" y="1853162"/>
                    </a:lnTo>
                    <a:lnTo>
                      <a:pt x="2010525" y="1855015"/>
                    </a:lnTo>
                    <a:lnTo>
                      <a:pt x="2009467" y="1856603"/>
                    </a:lnTo>
                    <a:lnTo>
                      <a:pt x="2008409" y="1858457"/>
                    </a:lnTo>
                    <a:lnTo>
                      <a:pt x="2007880" y="1860574"/>
                    </a:lnTo>
                    <a:lnTo>
                      <a:pt x="2006822" y="1862428"/>
                    </a:lnTo>
                    <a:lnTo>
                      <a:pt x="2006557" y="1864810"/>
                    </a:lnTo>
                    <a:lnTo>
                      <a:pt x="2006557" y="1867193"/>
                    </a:lnTo>
                    <a:lnTo>
                      <a:pt x="2006822" y="1887578"/>
                    </a:lnTo>
                    <a:lnTo>
                      <a:pt x="2008145" y="1908492"/>
                    </a:lnTo>
                    <a:lnTo>
                      <a:pt x="2009467" y="1928877"/>
                    </a:lnTo>
                    <a:lnTo>
                      <a:pt x="2011584" y="1949526"/>
                    </a:lnTo>
                    <a:lnTo>
                      <a:pt x="2012906" y="1951379"/>
                    </a:lnTo>
                    <a:lnTo>
                      <a:pt x="2014229" y="1952703"/>
                    </a:lnTo>
                    <a:lnTo>
                      <a:pt x="2015816" y="1953762"/>
                    </a:lnTo>
                    <a:lnTo>
                      <a:pt x="2017668" y="1954821"/>
                    </a:lnTo>
                    <a:lnTo>
                      <a:pt x="2019256" y="1955350"/>
                    </a:lnTo>
                    <a:lnTo>
                      <a:pt x="2021107" y="1955880"/>
                    </a:lnTo>
                    <a:lnTo>
                      <a:pt x="2023224" y="1955880"/>
                    </a:lnTo>
                    <a:lnTo>
                      <a:pt x="2025076" y="1955880"/>
                    </a:lnTo>
                    <a:lnTo>
                      <a:pt x="2029044" y="1955615"/>
                    </a:lnTo>
                    <a:lnTo>
                      <a:pt x="2033277" y="1954292"/>
                    </a:lnTo>
                    <a:lnTo>
                      <a:pt x="2040948" y="1952174"/>
                    </a:lnTo>
                    <a:lnTo>
                      <a:pt x="2051001" y="1948203"/>
                    </a:lnTo>
                    <a:lnTo>
                      <a:pt x="2061319" y="1944496"/>
                    </a:lnTo>
                    <a:lnTo>
                      <a:pt x="2081953" y="1937348"/>
                    </a:lnTo>
                    <a:lnTo>
                      <a:pt x="2089890" y="1934701"/>
                    </a:lnTo>
                    <a:lnTo>
                      <a:pt x="2097826" y="1932318"/>
                    </a:lnTo>
                    <a:lnTo>
                      <a:pt x="2103382" y="1929671"/>
                    </a:lnTo>
                    <a:lnTo>
                      <a:pt x="2106292" y="1928612"/>
                    </a:lnTo>
                    <a:lnTo>
                      <a:pt x="2109202" y="1927288"/>
                    </a:lnTo>
                    <a:lnTo>
                      <a:pt x="2112112" y="1925700"/>
                    </a:lnTo>
                    <a:lnTo>
                      <a:pt x="2114493" y="1923847"/>
                    </a:lnTo>
                    <a:lnTo>
                      <a:pt x="2116874" y="1921729"/>
                    </a:lnTo>
                    <a:lnTo>
                      <a:pt x="2118725" y="1919081"/>
                    </a:lnTo>
                    <a:lnTo>
                      <a:pt x="2120048" y="1917493"/>
                    </a:lnTo>
                    <a:lnTo>
                      <a:pt x="2121371" y="1915375"/>
                    </a:lnTo>
                    <a:lnTo>
                      <a:pt x="2122165" y="1913257"/>
                    </a:lnTo>
                    <a:lnTo>
                      <a:pt x="2122958" y="1911139"/>
                    </a:lnTo>
                    <a:lnTo>
                      <a:pt x="2123223" y="1909021"/>
                    </a:lnTo>
                    <a:lnTo>
                      <a:pt x="2123752" y="1906639"/>
                    </a:lnTo>
                    <a:lnTo>
                      <a:pt x="2123752" y="1902403"/>
                    </a:lnTo>
                    <a:lnTo>
                      <a:pt x="2123752" y="1897902"/>
                    </a:lnTo>
                    <a:lnTo>
                      <a:pt x="2123487" y="1893137"/>
                    </a:lnTo>
                    <a:lnTo>
                      <a:pt x="2122958" y="1888637"/>
                    </a:lnTo>
                    <a:lnTo>
                      <a:pt x="2122694" y="1884136"/>
                    </a:lnTo>
                    <a:lnTo>
                      <a:pt x="2121635" y="1877782"/>
                    </a:lnTo>
                    <a:lnTo>
                      <a:pt x="2120577" y="1871958"/>
                    </a:lnTo>
                    <a:lnTo>
                      <a:pt x="2120313" y="1865869"/>
                    </a:lnTo>
                    <a:lnTo>
                      <a:pt x="2119784" y="1859780"/>
                    </a:lnTo>
                    <a:lnTo>
                      <a:pt x="2119519" y="1847338"/>
                    </a:lnTo>
                    <a:lnTo>
                      <a:pt x="2118990" y="1834895"/>
                    </a:lnTo>
                    <a:lnTo>
                      <a:pt x="2115551" y="1826159"/>
                    </a:lnTo>
                    <a:lnTo>
                      <a:pt x="2113699" y="1821658"/>
                    </a:lnTo>
                    <a:lnTo>
                      <a:pt x="2111318" y="1817422"/>
                    </a:lnTo>
                    <a:close/>
                    <a:moveTo>
                      <a:pt x="1967933" y="1777182"/>
                    </a:moveTo>
                    <a:lnTo>
                      <a:pt x="1965288" y="1777447"/>
                    </a:lnTo>
                    <a:lnTo>
                      <a:pt x="1962642" y="1777712"/>
                    </a:lnTo>
                    <a:lnTo>
                      <a:pt x="1957616" y="1779035"/>
                    </a:lnTo>
                    <a:lnTo>
                      <a:pt x="1952590" y="1780624"/>
                    </a:lnTo>
                    <a:lnTo>
                      <a:pt x="1947563" y="1782477"/>
                    </a:lnTo>
                    <a:lnTo>
                      <a:pt x="1942801" y="1784595"/>
                    </a:lnTo>
                    <a:lnTo>
                      <a:pt x="1937775" y="1786713"/>
                    </a:lnTo>
                    <a:lnTo>
                      <a:pt x="1933013" y="1788566"/>
                    </a:lnTo>
                    <a:lnTo>
                      <a:pt x="1909204" y="1796508"/>
                    </a:lnTo>
                    <a:lnTo>
                      <a:pt x="1897564" y="1801009"/>
                    </a:lnTo>
                    <a:lnTo>
                      <a:pt x="1891744" y="1803656"/>
                    </a:lnTo>
                    <a:lnTo>
                      <a:pt x="1886188" y="1806303"/>
                    </a:lnTo>
                    <a:lnTo>
                      <a:pt x="1881691" y="1809745"/>
                    </a:lnTo>
                    <a:lnTo>
                      <a:pt x="1879839" y="1811863"/>
                    </a:lnTo>
                    <a:lnTo>
                      <a:pt x="1877723" y="1813716"/>
                    </a:lnTo>
                    <a:lnTo>
                      <a:pt x="1876400" y="1815834"/>
                    </a:lnTo>
                    <a:lnTo>
                      <a:pt x="1875077" y="1818481"/>
                    </a:lnTo>
                    <a:lnTo>
                      <a:pt x="1874284" y="1821393"/>
                    </a:lnTo>
                    <a:lnTo>
                      <a:pt x="1873755" y="1824041"/>
                    </a:lnTo>
                    <a:lnTo>
                      <a:pt x="1873490" y="1833571"/>
                    </a:lnTo>
                    <a:lnTo>
                      <a:pt x="1873225" y="1843367"/>
                    </a:lnTo>
                    <a:lnTo>
                      <a:pt x="1873755" y="1862957"/>
                    </a:lnTo>
                    <a:lnTo>
                      <a:pt x="1874548" y="1882548"/>
                    </a:lnTo>
                    <a:lnTo>
                      <a:pt x="1874548" y="1892343"/>
                    </a:lnTo>
                    <a:lnTo>
                      <a:pt x="1874284" y="1902403"/>
                    </a:lnTo>
                    <a:lnTo>
                      <a:pt x="1876400" y="1904786"/>
                    </a:lnTo>
                    <a:lnTo>
                      <a:pt x="1878252" y="1907168"/>
                    </a:lnTo>
                    <a:lnTo>
                      <a:pt x="1880897" y="1908492"/>
                    </a:lnTo>
                    <a:lnTo>
                      <a:pt x="1883278" y="1909551"/>
                    </a:lnTo>
                    <a:lnTo>
                      <a:pt x="1885924" y="1910080"/>
                    </a:lnTo>
                    <a:lnTo>
                      <a:pt x="1888834" y="1910080"/>
                    </a:lnTo>
                    <a:lnTo>
                      <a:pt x="1891479" y="1909816"/>
                    </a:lnTo>
                    <a:lnTo>
                      <a:pt x="1894389" y="1909286"/>
                    </a:lnTo>
                    <a:lnTo>
                      <a:pt x="1897035" y="1908492"/>
                    </a:lnTo>
                    <a:lnTo>
                      <a:pt x="1900209" y="1907698"/>
                    </a:lnTo>
                    <a:lnTo>
                      <a:pt x="1905765" y="1905315"/>
                    </a:lnTo>
                    <a:lnTo>
                      <a:pt x="1911320" y="1903197"/>
                    </a:lnTo>
                    <a:lnTo>
                      <a:pt x="1916611" y="1901079"/>
                    </a:lnTo>
                    <a:lnTo>
                      <a:pt x="1932219" y="1895785"/>
                    </a:lnTo>
                    <a:lnTo>
                      <a:pt x="1938833" y="1893402"/>
                    </a:lnTo>
                    <a:lnTo>
                      <a:pt x="1945976" y="1890755"/>
                    </a:lnTo>
                    <a:lnTo>
                      <a:pt x="1952854" y="1888637"/>
                    </a:lnTo>
                    <a:lnTo>
                      <a:pt x="1959732" y="1885989"/>
                    </a:lnTo>
                    <a:lnTo>
                      <a:pt x="1962907" y="1884666"/>
                    </a:lnTo>
                    <a:lnTo>
                      <a:pt x="1966346" y="1882812"/>
                    </a:lnTo>
                    <a:lnTo>
                      <a:pt x="1969521" y="1881224"/>
                    </a:lnTo>
                    <a:lnTo>
                      <a:pt x="1972431" y="1879371"/>
                    </a:lnTo>
                    <a:lnTo>
                      <a:pt x="1975341" y="1876988"/>
                    </a:lnTo>
                    <a:lnTo>
                      <a:pt x="1977986" y="1874606"/>
                    </a:lnTo>
                    <a:lnTo>
                      <a:pt x="1980632" y="1871958"/>
                    </a:lnTo>
                    <a:lnTo>
                      <a:pt x="1982748" y="1869046"/>
                    </a:lnTo>
                    <a:lnTo>
                      <a:pt x="1982748" y="1856603"/>
                    </a:lnTo>
                    <a:lnTo>
                      <a:pt x="1982483" y="1844161"/>
                    </a:lnTo>
                    <a:lnTo>
                      <a:pt x="1981690" y="1819540"/>
                    </a:lnTo>
                    <a:lnTo>
                      <a:pt x="1980896" y="1817158"/>
                    </a:lnTo>
                    <a:lnTo>
                      <a:pt x="1980367" y="1814245"/>
                    </a:lnTo>
                    <a:lnTo>
                      <a:pt x="1980103" y="1811598"/>
                    </a:lnTo>
                    <a:lnTo>
                      <a:pt x="1980103" y="1808686"/>
                    </a:lnTo>
                    <a:lnTo>
                      <a:pt x="1980103" y="1803126"/>
                    </a:lnTo>
                    <a:lnTo>
                      <a:pt x="1980103" y="1797302"/>
                    </a:lnTo>
                    <a:lnTo>
                      <a:pt x="1980103" y="1791478"/>
                    </a:lnTo>
                    <a:lnTo>
                      <a:pt x="1979573" y="1789095"/>
                    </a:lnTo>
                    <a:lnTo>
                      <a:pt x="1979044" y="1786448"/>
                    </a:lnTo>
                    <a:lnTo>
                      <a:pt x="1977986" y="1784065"/>
                    </a:lnTo>
                    <a:lnTo>
                      <a:pt x="1976663" y="1781683"/>
                    </a:lnTo>
                    <a:lnTo>
                      <a:pt x="1975341" y="1779565"/>
                    </a:lnTo>
                    <a:lnTo>
                      <a:pt x="1972960" y="1777712"/>
                    </a:lnTo>
                    <a:lnTo>
                      <a:pt x="1970579" y="1777182"/>
                    </a:lnTo>
                    <a:lnTo>
                      <a:pt x="1967933" y="1777182"/>
                    </a:lnTo>
                    <a:close/>
                    <a:moveTo>
                      <a:pt x="2383537" y="1748855"/>
                    </a:moveTo>
                    <a:lnTo>
                      <a:pt x="2378246" y="1749120"/>
                    </a:lnTo>
                    <a:lnTo>
                      <a:pt x="2373220" y="1749914"/>
                    </a:lnTo>
                    <a:lnTo>
                      <a:pt x="2367664" y="1750708"/>
                    </a:lnTo>
                    <a:lnTo>
                      <a:pt x="2362638" y="1752032"/>
                    </a:lnTo>
                    <a:lnTo>
                      <a:pt x="2357612" y="1753356"/>
                    </a:lnTo>
                    <a:lnTo>
                      <a:pt x="2352585" y="1755209"/>
                    </a:lnTo>
                    <a:lnTo>
                      <a:pt x="2347559" y="1757062"/>
                    </a:lnTo>
                    <a:lnTo>
                      <a:pt x="2337771" y="1761033"/>
                    </a:lnTo>
                    <a:lnTo>
                      <a:pt x="2327982" y="1765269"/>
                    </a:lnTo>
                    <a:lnTo>
                      <a:pt x="2317930" y="1768975"/>
                    </a:lnTo>
                    <a:lnTo>
                      <a:pt x="2312903" y="1770564"/>
                    </a:lnTo>
                    <a:lnTo>
                      <a:pt x="2307877" y="1772152"/>
                    </a:lnTo>
                    <a:lnTo>
                      <a:pt x="2300734" y="1774800"/>
                    </a:lnTo>
                    <a:lnTo>
                      <a:pt x="2293591" y="1777182"/>
                    </a:lnTo>
                    <a:lnTo>
                      <a:pt x="2290152" y="1779035"/>
                    </a:lnTo>
                    <a:lnTo>
                      <a:pt x="2286713" y="1780889"/>
                    </a:lnTo>
                    <a:lnTo>
                      <a:pt x="2283803" y="1783271"/>
                    </a:lnTo>
                    <a:lnTo>
                      <a:pt x="2281157" y="1785919"/>
                    </a:lnTo>
                    <a:lnTo>
                      <a:pt x="2279570" y="1788301"/>
                    </a:lnTo>
                    <a:lnTo>
                      <a:pt x="2278512" y="1790419"/>
                    </a:lnTo>
                    <a:lnTo>
                      <a:pt x="2277189" y="1793066"/>
                    </a:lnTo>
                    <a:lnTo>
                      <a:pt x="2276660" y="1795449"/>
                    </a:lnTo>
                    <a:lnTo>
                      <a:pt x="2276396" y="1798361"/>
                    </a:lnTo>
                    <a:lnTo>
                      <a:pt x="2276131" y="1800744"/>
                    </a:lnTo>
                    <a:lnTo>
                      <a:pt x="2276131" y="1806303"/>
                    </a:lnTo>
                    <a:lnTo>
                      <a:pt x="2276660" y="1811863"/>
                    </a:lnTo>
                    <a:lnTo>
                      <a:pt x="2277454" y="1817422"/>
                    </a:lnTo>
                    <a:lnTo>
                      <a:pt x="2278512" y="1822717"/>
                    </a:lnTo>
                    <a:lnTo>
                      <a:pt x="2279041" y="1828012"/>
                    </a:lnTo>
                    <a:lnTo>
                      <a:pt x="2282745" y="1860574"/>
                    </a:lnTo>
                    <a:lnTo>
                      <a:pt x="2284861" y="1876459"/>
                    </a:lnTo>
                    <a:lnTo>
                      <a:pt x="2287507" y="1892872"/>
                    </a:lnTo>
                    <a:lnTo>
                      <a:pt x="2288829" y="1908757"/>
                    </a:lnTo>
                    <a:lnTo>
                      <a:pt x="2290681" y="1924641"/>
                    </a:lnTo>
                    <a:lnTo>
                      <a:pt x="2292798" y="1940790"/>
                    </a:lnTo>
                    <a:lnTo>
                      <a:pt x="2294649" y="1956674"/>
                    </a:lnTo>
                    <a:lnTo>
                      <a:pt x="2295708" y="1964352"/>
                    </a:lnTo>
                    <a:lnTo>
                      <a:pt x="2297030" y="1971764"/>
                    </a:lnTo>
                    <a:lnTo>
                      <a:pt x="2297559" y="1975471"/>
                    </a:lnTo>
                    <a:lnTo>
                      <a:pt x="2298353" y="1979177"/>
                    </a:lnTo>
                    <a:lnTo>
                      <a:pt x="2299411" y="1982354"/>
                    </a:lnTo>
                    <a:lnTo>
                      <a:pt x="2300734" y="1986060"/>
                    </a:lnTo>
                    <a:lnTo>
                      <a:pt x="2309993" y="1990825"/>
                    </a:lnTo>
                    <a:lnTo>
                      <a:pt x="2319517" y="1990561"/>
                    </a:lnTo>
                    <a:lnTo>
                      <a:pt x="2337771" y="1983942"/>
                    </a:lnTo>
                    <a:lnTo>
                      <a:pt x="2356024" y="1977589"/>
                    </a:lnTo>
                    <a:lnTo>
                      <a:pt x="2375865" y="1970970"/>
                    </a:lnTo>
                    <a:lnTo>
                      <a:pt x="2395442" y="1964352"/>
                    </a:lnTo>
                    <a:lnTo>
                      <a:pt x="2399939" y="1963028"/>
                    </a:lnTo>
                    <a:lnTo>
                      <a:pt x="2404172" y="1961175"/>
                    </a:lnTo>
                    <a:lnTo>
                      <a:pt x="2408140" y="1958792"/>
                    </a:lnTo>
                    <a:lnTo>
                      <a:pt x="2411579" y="1956145"/>
                    </a:lnTo>
                    <a:lnTo>
                      <a:pt x="2414489" y="1952968"/>
                    </a:lnTo>
                    <a:lnTo>
                      <a:pt x="2417399" y="1949261"/>
                    </a:lnTo>
                    <a:lnTo>
                      <a:pt x="2419780" y="1945555"/>
                    </a:lnTo>
                    <a:lnTo>
                      <a:pt x="2422161" y="1941584"/>
                    </a:lnTo>
                    <a:lnTo>
                      <a:pt x="2419251" y="1925170"/>
                    </a:lnTo>
                    <a:lnTo>
                      <a:pt x="2416870" y="1909021"/>
                    </a:lnTo>
                    <a:lnTo>
                      <a:pt x="2414225" y="1892872"/>
                    </a:lnTo>
                    <a:lnTo>
                      <a:pt x="2411579" y="1876459"/>
                    </a:lnTo>
                    <a:lnTo>
                      <a:pt x="2409992" y="1864281"/>
                    </a:lnTo>
                    <a:lnTo>
                      <a:pt x="2408669" y="1852103"/>
                    </a:lnTo>
                    <a:lnTo>
                      <a:pt x="2406288" y="1838866"/>
                    </a:lnTo>
                    <a:lnTo>
                      <a:pt x="2403907" y="1826159"/>
                    </a:lnTo>
                    <a:lnTo>
                      <a:pt x="2400204" y="1799685"/>
                    </a:lnTo>
                    <a:lnTo>
                      <a:pt x="2399146" y="1793331"/>
                    </a:lnTo>
                    <a:lnTo>
                      <a:pt x="2398352" y="1786713"/>
                    </a:lnTo>
                    <a:lnTo>
                      <a:pt x="2396765" y="1774005"/>
                    </a:lnTo>
                    <a:lnTo>
                      <a:pt x="2395442" y="1767387"/>
                    </a:lnTo>
                    <a:lnTo>
                      <a:pt x="2393855" y="1761033"/>
                    </a:lnTo>
                    <a:lnTo>
                      <a:pt x="2393061" y="1757856"/>
                    </a:lnTo>
                    <a:lnTo>
                      <a:pt x="2392003" y="1754944"/>
                    </a:lnTo>
                    <a:lnTo>
                      <a:pt x="2390416" y="1752032"/>
                    </a:lnTo>
                    <a:lnTo>
                      <a:pt x="2388828" y="1748855"/>
                    </a:lnTo>
                    <a:lnTo>
                      <a:pt x="2383537" y="1748855"/>
                    </a:lnTo>
                    <a:close/>
                    <a:moveTo>
                      <a:pt x="2231952" y="1704115"/>
                    </a:moveTo>
                    <a:lnTo>
                      <a:pt x="2228777" y="1704379"/>
                    </a:lnTo>
                    <a:lnTo>
                      <a:pt x="2225867" y="1704909"/>
                    </a:lnTo>
                    <a:lnTo>
                      <a:pt x="2223222" y="1705438"/>
                    </a:lnTo>
                    <a:lnTo>
                      <a:pt x="2211846" y="1709674"/>
                    </a:lnTo>
                    <a:lnTo>
                      <a:pt x="2200471" y="1713910"/>
                    </a:lnTo>
                    <a:lnTo>
                      <a:pt x="2189360" y="1718146"/>
                    </a:lnTo>
                    <a:lnTo>
                      <a:pt x="2178249" y="1722382"/>
                    </a:lnTo>
                    <a:lnTo>
                      <a:pt x="2162640" y="1728206"/>
                    </a:lnTo>
                    <a:lnTo>
                      <a:pt x="2153910" y="1731383"/>
                    </a:lnTo>
                    <a:lnTo>
                      <a:pt x="2145445" y="1734030"/>
                    </a:lnTo>
                    <a:lnTo>
                      <a:pt x="2138566" y="1741972"/>
                    </a:lnTo>
                    <a:lnTo>
                      <a:pt x="2132217" y="1750179"/>
                    </a:lnTo>
                    <a:lnTo>
                      <a:pt x="2132482" y="1759180"/>
                    </a:lnTo>
                    <a:lnTo>
                      <a:pt x="2132746" y="1767916"/>
                    </a:lnTo>
                    <a:lnTo>
                      <a:pt x="2133805" y="1774005"/>
                    </a:lnTo>
                    <a:lnTo>
                      <a:pt x="2134598" y="1780094"/>
                    </a:lnTo>
                    <a:lnTo>
                      <a:pt x="2135656" y="1785919"/>
                    </a:lnTo>
                    <a:lnTo>
                      <a:pt x="2135921" y="1792007"/>
                    </a:lnTo>
                    <a:lnTo>
                      <a:pt x="2136715" y="1804185"/>
                    </a:lnTo>
                    <a:lnTo>
                      <a:pt x="2137244" y="1816628"/>
                    </a:lnTo>
                    <a:lnTo>
                      <a:pt x="2140947" y="1836219"/>
                    </a:lnTo>
                    <a:lnTo>
                      <a:pt x="2149148" y="1841513"/>
                    </a:lnTo>
                    <a:lnTo>
                      <a:pt x="2158672" y="1840984"/>
                    </a:lnTo>
                    <a:lnTo>
                      <a:pt x="2170841" y="1836483"/>
                    </a:lnTo>
                    <a:lnTo>
                      <a:pt x="2185920" y="1830924"/>
                    </a:lnTo>
                    <a:lnTo>
                      <a:pt x="2194386" y="1828012"/>
                    </a:lnTo>
                    <a:lnTo>
                      <a:pt x="2203116" y="1824835"/>
                    </a:lnTo>
                    <a:lnTo>
                      <a:pt x="2218195" y="1819275"/>
                    </a:lnTo>
                    <a:lnTo>
                      <a:pt x="2226925" y="1816363"/>
                    </a:lnTo>
                    <a:lnTo>
                      <a:pt x="2235920" y="1813451"/>
                    </a:lnTo>
                    <a:lnTo>
                      <a:pt x="2240946" y="1810010"/>
                    </a:lnTo>
                    <a:lnTo>
                      <a:pt x="2243327" y="1808156"/>
                    </a:lnTo>
                    <a:lnTo>
                      <a:pt x="2245973" y="1806039"/>
                    </a:lnTo>
                    <a:lnTo>
                      <a:pt x="2247825" y="1803921"/>
                    </a:lnTo>
                    <a:lnTo>
                      <a:pt x="2249941" y="1801538"/>
                    </a:lnTo>
                    <a:lnTo>
                      <a:pt x="2251528" y="1798891"/>
                    </a:lnTo>
                    <a:lnTo>
                      <a:pt x="2252851" y="1795979"/>
                    </a:lnTo>
                    <a:lnTo>
                      <a:pt x="2253115" y="1791743"/>
                    </a:lnTo>
                    <a:lnTo>
                      <a:pt x="2253380" y="1788036"/>
                    </a:lnTo>
                    <a:lnTo>
                      <a:pt x="2253115" y="1783801"/>
                    </a:lnTo>
                    <a:lnTo>
                      <a:pt x="2252851" y="1779565"/>
                    </a:lnTo>
                    <a:lnTo>
                      <a:pt x="2252057" y="1771358"/>
                    </a:lnTo>
                    <a:lnTo>
                      <a:pt x="2250470" y="1763151"/>
                    </a:lnTo>
                    <a:lnTo>
                      <a:pt x="2249147" y="1750444"/>
                    </a:lnTo>
                    <a:lnTo>
                      <a:pt x="2248089" y="1737207"/>
                    </a:lnTo>
                    <a:lnTo>
                      <a:pt x="2247560" y="1730853"/>
                    </a:lnTo>
                    <a:lnTo>
                      <a:pt x="2246502" y="1724235"/>
                    </a:lnTo>
                    <a:lnTo>
                      <a:pt x="2245444" y="1717881"/>
                    </a:lnTo>
                    <a:lnTo>
                      <a:pt x="2243856" y="1711527"/>
                    </a:lnTo>
                    <a:lnTo>
                      <a:pt x="2243063" y="1709939"/>
                    </a:lnTo>
                    <a:lnTo>
                      <a:pt x="2242269" y="1708615"/>
                    </a:lnTo>
                    <a:lnTo>
                      <a:pt x="2241475" y="1707556"/>
                    </a:lnTo>
                    <a:lnTo>
                      <a:pt x="2240417" y="1706762"/>
                    </a:lnTo>
                    <a:lnTo>
                      <a:pt x="2239094" y="1705703"/>
                    </a:lnTo>
                    <a:lnTo>
                      <a:pt x="2237772" y="1705174"/>
                    </a:lnTo>
                    <a:lnTo>
                      <a:pt x="2234862" y="1704379"/>
                    </a:lnTo>
                    <a:lnTo>
                      <a:pt x="2231952" y="1704115"/>
                    </a:lnTo>
                    <a:close/>
                    <a:moveTo>
                      <a:pt x="2097826" y="1700144"/>
                    </a:moveTo>
                    <a:lnTo>
                      <a:pt x="2093593" y="1700408"/>
                    </a:lnTo>
                    <a:lnTo>
                      <a:pt x="2089361" y="1700938"/>
                    </a:lnTo>
                    <a:lnTo>
                      <a:pt x="2085392" y="1701997"/>
                    </a:lnTo>
                    <a:lnTo>
                      <a:pt x="2081424" y="1703320"/>
                    </a:lnTo>
                    <a:lnTo>
                      <a:pt x="2077456" y="1704644"/>
                    </a:lnTo>
                    <a:lnTo>
                      <a:pt x="2070049" y="1707821"/>
                    </a:lnTo>
                    <a:lnTo>
                      <a:pt x="2052853" y="1713910"/>
                    </a:lnTo>
                    <a:lnTo>
                      <a:pt x="2049414" y="1715498"/>
                    </a:lnTo>
                    <a:lnTo>
                      <a:pt x="2045975" y="1717087"/>
                    </a:lnTo>
                    <a:lnTo>
                      <a:pt x="2038038" y="1719469"/>
                    </a:lnTo>
                    <a:lnTo>
                      <a:pt x="2030102" y="1722382"/>
                    </a:lnTo>
                    <a:lnTo>
                      <a:pt x="2022430" y="1725029"/>
                    </a:lnTo>
                    <a:lnTo>
                      <a:pt x="2018726" y="1726617"/>
                    </a:lnTo>
                    <a:lnTo>
                      <a:pt x="2015023" y="1728471"/>
                    </a:lnTo>
                    <a:lnTo>
                      <a:pt x="2011584" y="1730588"/>
                    </a:lnTo>
                    <a:lnTo>
                      <a:pt x="2008674" y="1732971"/>
                    </a:lnTo>
                    <a:lnTo>
                      <a:pt x="2005764" y="1735618"/>
                    </a:lnTo>
                    <a:lnTo>
                      <a:pt x="2003383" y="1738531"/>
                    </a:lnTo>
                    <a:lnTo>
                      <a:pt x="2001266" y="1742237"/>
                    </a:lnTo>
                    <a:lnTo>
                      <a:pt x="1999679" y="1746208"/>
                    </a:lnTo>
                    <a:lnTo>
                      <a:pt x="1999415" y="1756533"/>
                    </a:lnTo>
                    <a:lnTo>
                      <a:pt x="1999679" y="1766857"/>
                    </a:lnTo>
                    <a:lnTo>
                      <a:pt x="2000208" y="1777182"/>
                    </a:lnTo>
                    <a:lnTo>
                      <a:pt x="2001002" y="1787772"/>
                    </a:lnTo>
                    <a:lnTo>
                      <a:pt x="2002854" y="1808421"/>
                    </a:lnTo>
                    <a:lnTo>
                      <a:pt x="2003647" y="1818746"/>
                    </a:lnTo>
                    <a:lnTo>
                      <a:pt x="2003912" y="1829071"/>
                    </a:lnTo>
                    <a:lnTo>
                      <a:pt x="2006557" y="1830659"/>
                    </a:lnTo>
                    <a:lnTo>
                      <a:pt x="2009467" y="1831718"/>
                    </a:lnTo>
                    <a:lnTo>
                      <a:pt x="2012377" y="1832512"/>
                    </a:lnTo>
                    <a:lnTo>
                      <a:pt x="2015023" y="1832777"/>
                    </a:lnTo>
                    <a:lnTo>
                      <a:pt x="2017933" y="1832777"/>
                    </a:lnTo>
                    <a:lnTo>
                      <a:pt x="2020843" y="1832512"/>
                    </a:lnTo>
                    <a:lnTo>
                      <a:pt x="2023753" y="1831983"/>
                    </a:lnTo>
                    <a:lnTo>
                      <a:pt x="2026663" y="1831453"/>
                    </a:lnTo>
                    <a:lnTo>
                      <a:pt x="2032218" y="1829335"/>
                    </a:lnTo>
                    <a:lnTo>
                      <a:pt x="2037774" y="1827218"/>
                    </a:lnTo>
                    <a:lnTo>
                      <a:pt x="2043065" y="1824835"/>
                    </a:lnTo>
                    <a:lnTo>
                      <a:pt x="2048620" y="1822982"/>
                    </a:lnTo>
                    <a:lnTo>
                      <a:pt x="2056821" y="1819540"/>
                    </a:lnTo>
                    <a:lnTo>
                      <a:pt x="2065551" y="1816893"/>
                    </a:lnTo>
                    <a:lnTo>
                      <a:pt x="2074017" y="1814245"/>
                    </a:lnTo>
                    <a:lnTo>
                      <a:pt x="2082482" y="1811069"/>
                    </a:lnTo>
                    <a:lnTo>
                      <a:pt x="2086715" y="1809745"/>
                    </a:lnTo>
                    <a:lnTo>
                      <a:pt x="2090683" y="1807892"/>
                    </a:lnTo>
                    <a:lnTo>
                      <a:pt x="2094652" y="1805774"/>
                    </a:lnTo>
                    <a:lnTo>
                      <a:pt x="2098620" y="1803921"/>
                    </a:lnTo>
                    <a:lnTo>
                      <a:pt x="2102324" y="1801273"/>
                    </a:lnTo>
                    <a:lnTo>
                      <a:pt x="2105763" y="1798891"/>
                    </a:lnTo>
                    <a:lnTo>
                      <a:pt x="2109202" y="1795714"/>
                    </a:lnTo>
                    <a:lnTo>
                      <a:pt x="2112376" y="1792802"/>
                    </a:lnTo>
                    <a:lnTo>
                      <a:pt x="2112641" y="1785919"/>
                    </a:lnTo>
                    <a:lnTo>
                      <a:pt x="2112641" y="1779300"/>
                    </a:lnTo>
                    <a:lnTo>
                      <a:pt x="2112376" y="1765798"/>
                    </a:lnTo>
                    <a:lnTo>
                      <a:pt x="2111318" y="1752297"/>
                    </a:lnTo>
                    <a:lnTo>
                      <a:pt x="2110260" y="1738795"/>
                    </a:lnTo>
                    <a:lnTo>
                      <a:pt x="2109202" y="1731647"/>
                    </a:lnTo>
                    <a:lnTo>
                      <a:pt x="2108408" y="1724235"/>
                    </a:lnTo>
                    <a:lnTo>
                      <a:pt x="2107614" y="1709674"/>
                    </a:lnTo>
                    <a:lnTo>
                      <a:pt x="2101794" y="1700408"/>
                    </a:lnTo>
                    <a:lnTo>
                      <a:pt x="2097826" y="1700144"/>
                    </a:lnTo>
                    <a:close/>
                    <a:moveTo>
                      <a:pt x="2672423" y="1680024"/>
                    </a:moveTo>
                    <a:lnTo>
                      <a:pt x="2668719" y="1680288"/>
                    </a:lnTo>
                    <a:lnTo>
                      <a:pt x="2665016" y="1680553"/>
                    </a:lnTo>
                    <a:lnTo>
                      <a:pt x="2661577" y="1681347"/>
                    </a:lnTo>
                    <a:lnTo>
                      <a:pt x="2652317" y="1684524"/>
                    </a:lnTo>
                    <a:lnTo>
                      <a:pt x="2643323" y="1687701"/>
                    </a:lnTo>
                    <a:lnTo>
                      <a:pt x="2634593" y="1690878"/>
                    </a:lnTo>
                    <a:lnTo>
                      <a:pt x="2625334" y="1694055"/>
                    </a:lnTo>
                    <a:lnTo>
                      <a:pt x="2617662" y="1696702"/>
                    </a:lnTo>
                    <a:lnTo>
                      <a:pt x="2609990" y="1699614"/>
                    </a:lnTo>
                    <a:lnTo>
                      <a:pt x="2606815" y="1700673"/>
                    </a:lnTo>
                    <a:lnTo>
                      <a:pt x="2603376" y="1702262"/>
                    </a:lnTo>
                    <a:lnTo>
                      <a:pt x="2596762" y="1704115"/>
                    </a:lnTo>
                    <a:lnTo>
                      <a:pt x="2589355" y="1706233"/>
                    </a:lnTo>
                    <a:lnTo>
                      <a:pt x="2582477" y="1708880"/>
                    </a:lnTo>
                    <a:lnTo>
                      <a:pt x="2579302" y="1710204"/>
                    </a:lnTo>
                    <a:lnTo>
                      <a:pt x="2575863" y="1712057"/>
                    </a:lnTo>
                    <a:lnTo>
                      <a:pt x="2573218" y="1713910"/>
                    </a:lnTo>
                    <a:lnTo>
                      <a:pt x="2570308" y="1715763"/>
                    </a:lnTo>
                    <a:lnTo>
                      <a:pt x="2567927" y="1718410"/>
                    </a:lnTo>
                    <a:lnTo>
                      <a:pt x="2565810" y="1721323"/>
                    </a:lnTo>
                    <a:lnTo>
                      <a:pt x="2564223" y="1724235"/>
                    </a:lnTo>
                    <a:lnTo>
                      <a:pt x="2562636" y="1727676"/>
                    </a:lnTo>
                    <a:lnTo>
                      <a:pt x="2562371" y="1732177"/>
                    </a:lnTo>
                    <a:lnTo>
                      <a:pt x="2562636" y="1736942"/>
                    </a:lnTo>
                    <a:lnTo>
                      <a:pt x="2563165" y="1741443"/>
                    </a:lnTo>
                    <a:lnTo>
                      <a:pt x="2563429" y="1745943"/>
                    </a:lnTo>
                    <a:lnTo>
                      <a:pt x="2564752" y="1754944"/>
                    </a:lnTo>
                    <a:lnTo>
                      <a:pt x="2566339" y="1763945"/>
                    </a:lnTo>
                    <a:lnTo>
                      <a:pt x="2570308" y="1781418"/>
                    </a:lnTo>
                    <a:lnTo>
                      <a:pt x="2572160" y="1790419"/>
                    </a:lnTo>
                    <a:lnTo>
                      <a:pt x="2574011" y="1799420"/>
                    </a:lnTo>
                    <a:lnTo>
                      <a:pt x="2576921" y="1816363"/>
                    </a:lnTo>
                    <a:lnTo>
                      <a:pt x="2580360" y="1833571"/>
                    </a:lnTo>
                    <a:lnTo>
                      <a:pt x="2583535" y="1851309"/>
                    </a:lnTo>
                    <a:lnTo>
                      <a:pt x="2585122" y="1860045"/>
                    </a:lnTo>
                    <a:lnTo>
                      <a:pt x="2587239" y="1868517"/>
                    </a:lnTo>
                    <a:lnTo>
                      <a:pt x="2589355" y="1877253"/>
                    </a:lnTo>
                    <a:lnTo>
                      <a:pt x="2591736" y="1885989"/>
                    </a:lnTo>
                    <a:lnTo>
                      <a:pt x="2594646" y="1887313"/>
                    </a:lnTo>
                    <a:lnTo>
                      <a:pt x="2597821" y="1888637"/>
                    </a:lnTo>
                    <a:lnTo>
                      <a:pt x="2600995" y="1889696"/>
                    </a:lnTo>
                    <a:lnTo>
                      <a:pt x="2604170" y="1890225"/>
                    </a:lnTo>
                    <a:lnTo>
                      <a:pt x="2607344" y="1890490"/>
                    </a:lnTo>
                    <a:lnTo>
                      <a:pt x="2610783" y="1890490"/>
                    </a:lnTo>
                    <a:lnTo>
                      <a:pt x="2613958" y="1889960"/>
                    </a:lnTo>
                    <a:lnTo>
                      <a:pt x="2617397" y="1888901"/>
                    </a:lnTo>
                    <a:lnTo>
                      <a:pt x="2638296" y="1881489"/>
                    </a:lnTo>
                    <a:lnTo>
                      <a:pt x="2659725" y="1874606"/>
                    </a:lnTo>
                    <a:lnTo>
                      <a:pt x="2680624" y="1867193"/>
                    </a:lnTo>
                    <a:lnTo>
                      <a:pt x="2691470" y="1863487"/>
                    </a:lnTo>
                    <a:lnTo>
                      <a:pt x="2702052" y="1859780"/>
                    </a:lnTo>
                    <a:lnTo>
                      <a:pt x="2703640" y="1859251"/>
                    </a:lnTo>
                    <a:lnTo>
                      <a:pt x="2704962" y="1858457"/>
                    </a:lnTo>
                    <a:lnTo>
                      <a:pt x="2707872" y="1856603"/>
                    </a:lnTo>
                    <a:lnTo>
                      <a:pt x="2710518" y="1854750"/>
                    </a:lnTo>
                    <a:lnTo>
                      <a:pt x="2712634" y="1852103"/>
                    </a:lnTo>
                    <a:lnTo>
                      <a:pt x="2715015" y="1849191"/>
                    </a:lnTo>
                    <a:lnTo>
                      <a:pt x="2716602" y="1846543"/>
                    </a:lnTo>
                    <a:lnTo>
                      <a:pt x="2720571" y="1840984"/>
                    </a:lnTo>
                    <a:lnTo>
                      <a:pt x="2718190" y="1829335"/>
                    </a:lnTo>
                    <a:lnTo>
                      <a:pt x="2715809" y="1817952"/>
                    </a:lnTo>
                    <a:lnTo>
                      <a:pt x="2710518" y="1795184"/>
                    </a:lnTo>
                    <a:lnTo>
                      <a:pt x="2708666" y="1787242"/>
                    </a:lnTo>
                    <a:lnTo>
                      <a:pt x="2707079" y="1779300"/>
                    </a:lnTo>
                    <a:lnTo>
                      <a:pt x="2704698" y="1769240"/>
                    </a:lnTo>
                    <a:lnTo>
                      <a:pt x="2702581" y="1759445"/>
                    </a:lnTo>
                    <a:lnTo>
                      <a:pt x="2700465" y="1750973"/>
                    </a:lnTo>
                    <a:lnTo>
                      <a:pt x="2699142" y="1742766"/>
                    </a:lnTo>
                    <a:lnTo>
                      <a:pt x="2695703" y="1729265"/>
                    </a:lnTo>
                    <a:lnTo>
                      <a:pt x="2693058" y="1715763"/>
                    </a:lnTo>
                    <a:lnTo>
                      <a:pt x="2689883" y="1702526"/>
                    </a:lnTo>
                    <a:lnTo>
                      <a:pt x="2688031" y="1695908"/>
                    </a:lnTo>
                    <a:lnTo>
                      <a:pt x="2686179" y="1689289"/>
                    </a:lnTo>
                    <a:lnTo>
                      <a:pt x="2685386" y="1687701"/>
                    </a:lnTo>
                    <a:lnTo>
                      <a:pt x="2684592" y="1685848"/>
                    </a:lnTo>
                    <a:lnTo>
                      <a:pt x="2683534" y="1684524"/>
                    </a:lnTo>
                    <a:lnTo>
                      <a:pt x="2682476" y="1683465"/>
                    </a:lnTo>
                    <a:lnTo>
                      <a:pt x="2680888" y="1682141"/>
                    </a:lnTo>
                    <a:lnTo>
                      <a:pt x="2679301" y="1681612"/>
                    </a:lnTo>
                    <a:lnTo>
                      <a:pt x="2677978" y="1680818"/>
                    </a:lnTo>
                    <a:lnTo>
                      <a:pt x="2675862" y="1680553"/>
                    </a:lnTo>
                    <a:lnTo>
                      <a:pt x="2672423" y="1680024"/>
                    </a:lnTo>
                    <a:close/>
                    <a:moveTo>
                      <a:pt x="1962378" y="1660433"/>
                    </a:moveTo>
                    <a:lnTo>
                      <a:pt x="1959203" y="1660698"/>
                    </a:lnTo>
                    <a:lnTo>
                      <a:pt x="1956293" y="1661492"/>
                    </a:lnTo>
                    <a:lnTo>
                      <a:pt x="1953119" y="1662286"/>
                    </a:lnTo>
                    <a:lnTo>
                      <a:pt x="1950209" y="1663345"/>
                    </a:lnTo>
                    <a:lnTo>
                      <a:pt x="1947299" y="1664669"/>
                    </a:lnTo>
                    <a:lnTo>
                      <a:pt x="1944124" y="1665463"/>
                    </a:lnTo>
                    <a:lnTo>
                      <a:pt x="1935394" y="1669434"/>
                    </a:lnTo>
                    <a:lnTo>
                      <a:pt x="1926664" y="1672611"/>
                    </a:lnTo>
                    <a:lnTo>
                      <a:pt x="1908675" y="1679494"/>
                    </a:lnTo>
                    <a:lnTo>
                      <a:pt x="1899680" y="1682936"/>
                    </a:lnTo>
                    <a:lnTo>
                      <a:pt x="1890950" y="1686642"/>
                    </a:lnTo>
                    <a:lnTo>
                      <a:pt x="1886453" y="1688760"/>
                    </a:lnTo>
                    <a:lnTo>
                      <a:pt x="1882220" y="1690878"/>
                    </a:lnTo>
                    <a:lnTo>
                      <a:pt x="1878252" y="1693525"/>
                    </a:lnTo>
                    <a:lnTo>
                      <a:pt x="1874284" y="1695908"/>
                    </a:lnTo>
                    <a:lnTo>
                      <a:pt x="1872696" y="1699879"/>
                    </a:lnTo>
                    <a:lnTo>
                      <a:pt x="1871638" y="1703850"/>
                    </a:lnTo>
                    <a:lnTo>
                      <a:pt x="1870845" y="1707821"/>
                    </a:lnTo>
                    <a:lnTo>
                      <a:pt x="1870315" y="1711792"/>
                    </a:lnTo>
                    <a:lnTo>
                      <a:pt x="1870051" y="1715498"/>
                    </a:lnTo>
                    <a:lnTo>
                      <a:pt x="1869786" y="1719469"/>
                    </a:lnTo>
                    <a:lnTo>
                      <a:pt x="1870051" y="1727676"/>
                    </a:lnTo>
                    <a:lnTo>
                      <a:pt x="1870845" y="1743561"/>
                    </a:lnTo>
                    <a:lnTo>
                      <a:pt x="1871109" y="1751767"/>
                    </a:lnTo>
                    <a:lnTo>
                      <a:pt x="1870845" y="1756003"/>
                    </a:lnTo>
                    <a:lnTo>
                      <a:pt x="1870845" y="1759974"/>
                    </a:lnTo>
                    <a:lnTo>
                      <a:pt x="1870845" y="1769240"/>
                    </a:lnTo>
                    <a:lnTo>
                      <a:pt x="1871109" y="1774270"/>
                    </a:lnTo>
                    <a:lnTo>
                      <a:pt x="1871374" y="1776653"/>
                    </a:lnTo>
                    <a:lnTo>
                      <a:pt x="1871638" y="1779035"/>
                    </a:lnTo>
                    <a:lnTo>
                      <a:pt x="1872432" y="1781153"/>
                    </a:lnTo>
                    <a:lnTo>
                      <a:pt x="1873225" y="1783271"/>
                    </a:lnTo>
                    <a:lnTo>
                      <a:pt x="1874548" y="1785124"/>
                    </a:lnTo>
                    <a:lnTo>
                      <a:pt x="1875606" y="1786713"/>
                    </a:lnTo>
                    <a:lnTo>
                      <a:pt x="1877194" y="1788036"/>
                    </a:lnTo>
                    <a:lnTo>
                      <a:pt x="1879310" y="1789095"/>
                    </a:lnTo>
                    <a:lnTo>
                      <a:pt x="1881691" y="1789625"/>
                    </a:lnTo>
                    <a:lnTo>
                      <a:pt x="1884336" y="1789890"/>
                    </a:lnTo>
                    <a:lnTo>
                      <a:pt x="1888569" y="1788831"/>
                    </a:lnTo>
                    <a:lnTo>
                      <a:pt x="1892273" y="1787772"/>
                    </a:lnTo>
                    <a:lnTo>
                      <a:pt x="1900209" y="1784860"/>
                    </a:lnTo>
                    <a:lnTo>
                      <a:pt x="1915818" y="1778771"/>
                    </a:lnTo>
                    <a:lnTo>
                      <a:pt x="1924283" y="1775329"/>
                    </a:lnTo>
                    <a:lnTo>
                      <a:pt x="1933013" y="1772152"/>
                    </a:lnTo>
                    <a:lnTo>
                      <a:pt x="1948092" y="1766593"/>
                    </a:lnTo>
                    <a:lnTo>
                      <a:pt x="1956029" y="1763416"/>
                    </a:lnTo>
                    <a:lnTo>
                      <a:pt x="1959997" y="1761827"/>
                    </a:lnTo>
                    <a:lnTo>
                      <a:pt x="1963436" y="1759974"/>
                    </a:lnTo>
                    <a:lnTo>
                      <a:pt x="1967140" y="1757327"/>
                    </a:lnTo>
                    <a:lnTo>
                      <a:pt x="1970314" y="1754944"/>
                    </a:lnTo>
                    <a:lnTo>
                      <a:pt x="1972960" y="1751503"/>
                    </a:lnTo>
                    <a:lnTo>
                      <a:pt x="1974283" y="1749914"/>
                    </a:lnTo>
                    <a:lnTo>
                      <a:pt x="1975341" y="1747796"/>
                    </a:lnTo>
                    <a:lnTo>
                      <a:pt x="1975870" y="1740119"/>
                    </a:lnTo>
                    <a:lnTo>
                      <a:pt x="1976134" y="1732442"/>
                    </a:lnTo>
                    <a:lnTo>
                      <a:pt x="1975870" y="1724499"/>
                    </a:lnTo>
                    <a:lnTo>
                      <a:pt x="1975605" y="1716822"/>
                    </a:lnTo>
                    <a:lnTo>
                      <a:pt x="1975076" y="1700938"/>
                    </a:lnTo>
                    <a:lnTo>
                      <a:pt x="1974812" y="1693260"/>
                    </a:lnTo>
                    <a:lnTo>
                      <a:pt x="1974547" y="1685318"/>
                    </a:lnTo>
                    <a:lnTo>
                      <a:pt x="1974547" y="1682141"/>
                    </a:lnTo>
                    <a:lnTo>
                      <a:pt x="1974283" y="1679229"/>
                    </a:lnTo>
                    <a:lnTo>
                      <a:pt x="1974283" y="1675788"/>
                    </a:lnTo>
                    <a:lnTo>
                      <a:pt x="1974018" y="1672611"/>
                    </a:lnTo>
                    <a:lnTo>
                      <a:pt x="1973224" y="1669699"/>
                    </a:lnTo>
                    <a:lnTo>
                      <a:pt x="1972431" y="1666787"/>
                    </a:lnTo>
                    <a:lnTo>
                      <a:pt x="1971637" y="1665463"/>
                    </a:lnTo>
                    <a:lnTo>
                      <a:pt x="1970843" y="1664404"/>
                    </a:lnTo>
                    <a:lnTo>
                      <a:pt x="1969785" y="1663080"/>
                    </a:lnTo>
                    <a:lnTo>
                      <a:pt x="1968462" y="1662021"/>
                    </a:lnTo>
                    <a:lnTo>
                      <a:pt x="1966875" y="1661227"/>
                    </a:lnTo>
                    <a:lnTo>
                      <a:pt x="1965552" y="1660962"/>
                    </a:lnTo>
                    <a:lnTo>
                      <a:pt x="1963701" y="1660698"/>
                    </a:lnTo>
                    <a:lnTo>
                      <a:pt x="1962378" y="1660433"/>
                    </a:lnTo>
                    <a:close/>
                    <a:moveTo>
                      <a:pt x="2359728" y="1624164"/>
                    </a:moveTo>
                    <a:lnTo>
                      <a:pt x="2351527" y="1624693"/>
                    </a:lnTo>
                    <a:lnTo>
                      <a:pt x="2343326" y="1628400"/>
                    </a:lnTo>
                    <a:lnTo>
                      <a:pt x="2335390" y="1631577"/>
                    </a:lnTo>
                    <a:lnTo>
                      <a:pt x="2318723" y="1637666"/>
                    </a:lnTo>
                    <a:lnTo>
                      <a:pt x="2311316" y="1640578"/>
                    </a:lnTo>
                    <a:lnTo>
                      <a:pt x="2303909" y="1643225"/>
                    </a:lnTo>
                    <a:lnTo>
                      <a:pt x="2298882" y="1645343"/>
                    </a:lnTo>
                    <a:lnTo>
                      <a:pt x="2293856" y="1646931"/>
                    </a:lnTo>
                    <a:lnTo>
                      <a:pt x="2288829" y="1648520"/>
                    </a:lnTo>
                    <a:lnTo>
                      <a:pt x="2283803" y="1650373"/>
                    </a:lnTo>
                    <a:lnTo>
                      <a:pt x="2278777" y="1652491"/>
                    </a:lnTo>
                    <a:lnTo>
                      <a:pt x="2274279" y="1655138"/>
                    </a:lnTo>
                    <a:lnTo>
                      <a:pt x="2271898" y="1656462"/>
                    </a:lnTo>
                    <a:lnTo>
                      <a:pt x="2270046" y="1657786"/>
                    </a:lnTo>
                    <a:lnTo>
                      <a:pt x="2267930" y="1659904"/>
                    </a:lnTo>
                    <a:lnTo>
                      <a:pt x="2266078" y="1661757"/>
                    </a:lnTo>
                    <a:lnTo>
                      <a:pt x="2264756" y="1663345"/>
                    </a:lnTo>
                    <a:lnTo>
                      <a:pt x="2263168" y="1665463"/>
                    </a:lnTo>
                    <a:lnTo>
                      <a:pt x="2262375" y="1667316"/>
                    </a:lnTo>
                    <a:lnTo>
                      <a:pt x="2261581" y="1669434"/>
                    </a:lnTo>
                    <a:lnTo>
                      <a:pt x="2261316" y="1671287"/>
                    </a:lnTo>
                    <a:lnTo>
                      <a:pt x="2261052" y="1673670"/>
                    </a:lnTo>
                    <a:lnTo>
                      <a:pt x="2260787" y="1677641"/>
                    </a:lnTo>
                    <a:lnTo>
                      <a:pt x="2261052" y="1682141"/>
                    </a:lnTo>
                    <a:lnTo>
                      <a:pt x="2261316" y="1686642"/>
                    </a:lnTo>
                    <a:lnTo>
                      <a:pt x="2261846" y="1691143"/>
                    </a:lnTo>
                    <a:lnTo>
                      <a:pt x="2262110" y="1695378"/>
                    </a:lnTo>
                    <a:lnTo>
                      <a:pt x="2263168" y="1702526"/>
                    </a:lnTo>
                    <a:lnTo>
                      <a:pt x="2264491" y="1709409"/>
                    </a:lnTo>
                    <a:lnTo>
                      <a:pt x="2266078" y="1723705"/>
                    </a:lnTo>
                    <a:lnTo>
                      <a:pt x="2267666" y="1737736"/>
                    </a:lnTo>
                    <a:lnTo>
                      <a:pt x="2268988" y="1745149"/>
                    </a:lnTo>
                    <a:lnTo>
                      <a:pt x="2270311" y="1751767"/>
                    </a:lnTo>
                    <a:lnTo>
                      <a:pt x="2270576" y="1753091"/>
                    </a:lnTo>
                    <a:lnTo>
                      <a:pt x="2271105" y="1753885"/>
                    </a:lnTo>
                    <a:lnTo>
                      <a:pt x="2272692" y="1756003"/>
                    </a:lnTo>
                    <a:lnTo>
                      <a:pt x="2274544" y="1757062"/>
                    </a:lnTo>
                    <a:lnTo>
                      <a:pt x="2276660" y="1758121"/>
                    </a:lnTo>
                    <a:lnTo>
                      <a:pt x="2281422" y="1759974"/>
                    </a:lnTo>
                    <a:lnTo>
                      <a:pt x="2283803" y="1760768"/>
                    </a:lnTo>
                    <a:lnTo>
                      <a:pt x="2285919" y="1761563"/>
                    </a:lnTo>
                    <a:lnTo>
                      <a:pt x="2294120" y="1757856"/>
                    </a:lnTo>
                    <a:lnTo>
                      <a:pt x="2302586" y="1754680"/>
                    </a:lnTo>
                    <a:lnTo>
                      <a:pt x="2316871" y="1749649"/>
                    </a:lnTo>
                    <a:lnTo>
                      <a:pt x="2331157" y="1744355"/>
                    </a:lnTo>
                    <a:lnTo>
                      <a:pt x="2359463" y="1734030"/>
                    </a:lnTo>
                    <a:lnTo>
                      <a:pt x="2363961" y="1732706"/>
                    </a:lnTo>
                    <a:lnTo>
                      <a:pt x="2367929" y="1730853"/>
                    </a:lnTo>
                    <a:lnTo>
                      <a:pt x="2372426" y="1728471"/>
                    </a:lnTo>
                    <a:lnTo>
                      <a:pt x="2376395" y="1726088"/>
                    </a:lnTo>
                    <a:lnTo>
                      <a:pt x="2378246" y="1724235"/>
                    </a:lnTo>
                    <a:lnTo>
                      <a:pt x="2379834" y="1722646"/>
                    </a:lnTo>
                    <a:lnTo>
                      <a:pt x="2381421" y="1721058"/>
                    </a:lnTo>
                    <a:lnTo>
                      <a:pt x="2383008" y="1718940"/>
                    </a:lnTo>
                    <a:lnTo>
                      <a:pt x="2384066" y="1717087"/>
                    </a:lnTo>
                    <a:lnTo>
                      <a:pt x="2384860" y="1714704"/>
                    </a:lnTo>
                    <a:lnTo>
                      <a:pt x="2385389" y="1712586"/>
                    </a:lnTo>
                    <a:lnTo>
                      <a:pt x="2385918" y="1709939"/>
                    </a:lnTo>
                    <a:lnTo>
                      <a:pt x="2385389" y="1702526"/>
                    </a:lnTo>
                    <a:lnTo>
                      <a:pt x="2384860" y="1695114"/>
                    </a:lnTo>
                    <a:lnTo>
                      <a:pt x="2383802" y="1687966"/>
                    </a:lnTo>
                    <a:lnTo>
                      <a:pt x="2382479" y="1680288"/>
                    </a:lnTo>
                    <a:lnTo>
                      <a:pt x="2379834" y="1665728"/>
                    </a:lnTo>
                    <a:lnTo>
                      <a:pt x="2378775" y="1658050"/>
                    </a:lnTo>
                    <a:lnTo>
                      <a:pt x="2377982" y="1650902"/>
                    </a:lnTo>
                    <a:lnTo>
                      <a:pt x="2376924" y="1643490"/>
                    </a:lnTo>
                    <a:lnTo>
                      <a:pt x="2376395" y="1640048"/>
                    </a:lnTo>
                    <a:lnTo>
                      <a:pt x="2375601" y="1636342"/>
                    </a:lnTo>
                    <a:lnTo>
                      <a:pt x="2374543" y="1632900"/>
                    </a:lnTo>
                    <a:lnTo>
                      <a:pt x="2372691" y="1629723"/>
                    </a:lnTo>
                    <a:lnTo>
                      <a:pt x="2371897" y="1628400"/>
                    </a:lnTo>
                    <a:lnTo>
                      <a:pt x="2370839" y="1627076"/>
                    </a:lnTo>
                    <a:lnTo>
                      <a:pt x="2369516" y="1626017"/>
                    </a:lnTo>
                    <a:lnTo>
                      <a:pt x="2367664" y="1624693"/>
                    </a:lnTo>
                    <a:lnTo>
                      <a:pt x="2365813" y="1624429"/>
                    </a:lnTo>
                    <a:lnTo>
                      <a:pt x="2363961" y="1624164"/>
                    </a:lnTo>
                    <a:lnTo>
                      <a:pt x="2359728" y="1624164"/>
                    </a:lnTo>
                    <a:close/>
                    <a:moveTo>
                      <a:pt x="2500732" y="1616487"/>
                    </a:moveTo>
                    <a:lnTo>
                      <a:pt x="2494912" y="1616751"/>
                    </a:lnTo>
                    <a:lnTo>
                      <a:pt x="2489356" y="1617546"/>
                    </a:lnTo>
                    <a:lnTo>
                      <a:pt x="2482743" y="1620193"/>
                    </a:lnTo>
                    <a:lnTo>
                      <a:pt x="2476129" y="1623105"/>
                    </a:lnTo>
                    <a:lnTo>
                      <a:pt x="2462637" y="1628135"/>
                    </a:lnTo>
                    <a:lnTo>
                      <a:pt x="2449410" y="1632900"/>
                    </a:lnTo>
                    <a:lnTo>
                      <a:pt x="2435918" y="1637930"/>
                    </a:lnTo>
                    <a:lnTo>
                      <a:pt x="2425600" y="1641901"/>
                    </a:lnTo>
                    <a:lnTo>
                      <a:pt x="2415018" y="1645343"/>
                    </a:lnTo>
                    <a:lnTo>
                      <a:pt x="2411844" y="1647461"/>
                    </a:lnTo>
                    <a:lnTo>
                      <a:pt x="2408405" y="1650373"/>
                    </a:lnTo>
                    <a:lnTo>
                      <a:pt x="2405230" y="1653020"/>
                    </a:lnTo>
                    <a:lnTo>
                      <a:pt x="2402849" y="1656462"/>
                    </a:lnTo>
                    <a:lnTo>
                      <a:pt x="2401791" y="1658050"/>
                    </a:lnTo>
                    <a:lnTo>
                      <a:pt x="2400733" y="1660168"/>
                    </a:lnTo>
                    <a:lnTo>
                      <a:pt x="2399939" y="1662021"/>
                    </a:lnTo>
                    <a:lnTo>
                      <a:pt x="2399410" y="1664139"/>
                    </a:lnTo>
                    <a:lnTo>
                      <a:pt x="2399146" y="1665992"/>
                    </a:lnTo>
                    <a:lnTo>
                      <a:pt x="2398881" y="1667846"/>
                    </a:lnTo>
                    <a:lnTo>
                      <a:pt x="2398881" y="1670228"/>
                    </a:lnTo>
                    <a:lnTo>
                      <a:pt x="2399410" y="1672081"/>
                    </a:lnTo>
                    <a:lnTo>
                      <a:pt x="2402320" y="1689025"/>
                    </a:lnTo>
                    <a:lnTo>
                      <a:pt x="2404966" y="1705703"/>
                    </a:lnTo>
                    <a:lnTo>
                      <a:pt x="2409992" y="1739325"/>
                    </a:lnTo>
                    <a:lnTo>
                      <a:pt x="2415283" y="1773476"/>
                    </a:lnTo>
                    <a:lnTo>
                      <a:pt x="2417928" y="1790154"/>
                    </a:lnTo>
                    <a:lnTo>
                      <a:pt x="2421103" y="1807098"/>
                    </a:lnTo>
                    <a:lnTo>
                      <a:pt x="2423484" y="1828277"/>
                    </a:lnTo>
                    <a:lnTo>
                      <a:pt x="2426129" y="1841249"/>
                    </a:lnTo>
                    <a:lnTo>
                      <a:pt x="2428246" y="1854486"/>
                    </a:lnTo>
                    <a:lnTo>
                      <a:pt x="2430362" y="1867193"/>
                    </a:lnTo>
                    <a:lnTo>
                      <a:pt x="2432214" y="1880430"/>
                    </a:lnTo>
                    <a:lnTo>
                      <a:pt x="2433272" y="1887313"/>
                    </a:lnTo>
                    <a:lnTo>
                      <a:pt x="2434330" y="1894461"/>
                    </a:lnTo>
                    <a:lnTo>
                      <a:pt x="2435389" y="1901344"/>
                    </a:lnTo>
                    <a:lnTo>
                      <a:pt x="2436711" y="1908492"/>
                    </a:lnTo>
                    <a:lnTo>
                      <a:pt x="2438034" y="1919346"/>
                    </a:lnTo>
                    <a:lnTo>
                      <a:pt x="2439092" y="1924906"/>
                    </a:lnTo>
                    <a:lnTo>
                      <a:pt x="2439886" y="1927818"/>
                    </a:lnTo>
                    <a:lnTo>
                      <a:pt x="2440679" y="1930200"/>
                    </a:lnTo>
                    <a:lnTo>
                      <a:pt x="2441738" y="1932848"/>
                    </a:lnTo>
                    <a:lnTo>
                      <a:pt x="2442796" y="1934966"/>
                    </a:lnTo>
                    <a:lnTo>
                      <a:pt x="2444648" y="1937348"/>
                    </a:lnTo>
                    <a:lnTo>
                      <a:pt x="2446235" y="1938937"/>
                    </a:lnTo>
                    <a:lnTo>
                      <a:pt x="2448351" y="1940525"/>
                    </a:lnTo>
                    <a:lnTo>
                      <a:pt x="2450732" y="1941319"/>
                    </a:lnTo>
                    <a:lnTo>
                      <a:pt x="2453907" y="1941849"/>
                    </a:lnTo>
                    <a:lnTo>
                      <a:pt x="2456817" y="1942114"/>
                    </a:lnTo>
                    <a:lnTo>
                      <a:pt x="2462637" y="1940790"/>
                    </a:lnTo>
                    <a:lnTo>
                      <a:pt x="2468457" y="1939201"/>
                    </a:lnTo>
                    <a:lnTo>
                      <a:pt x="2479568" y="1936025"/>
                    </a:lnTo>
                    <a:lnTo>
                      <a:pt x="2490414" y="1932318"/>
                    </a:lnTo>
                    <a:lnTo>
                      <a:pt x="2501790" y="1928347"/>
                    </a:lnTo>
                    <a:lnTo>
                      <a:pt x="2512636" y="1924111"/>
                    </a:lnTo>
                    <a:lnTo>
                      <a:pt x="2523747" y="1920140"/>
                    </a:lnTo>
                    <a:lnTo>
                      <a:pt x="2535123" y="1916964"/>
                    </a:lnTo>
                    <a:lnTo>
                      <a:pt x="2546234" y="1913522"/>
                    </a:lnTo>
                    <a:lnTo>
                      <a:pt x="2550731" y="1910610"/>
                    </a:lnTo>
                    <a:lnTo>
                      <a:pt x="2555228" y="1907962"/>
                    </a:lnTo>
                    <a:lnTo>
                      <a:pt x="2557345" y="1906109"/>
                    </a:lnTo>
                    <a:lnTo>
                      <a:pt x="2559461" y="1904521"/>
                    </a:lnTo>
                    <a:lnTo>
                      <a:pt x="2561049" y="1902668"/>
                    </a:lnTo>
                    <a:lnTo>
                      <a:pt x="2562636" y="1900285"/>
                    </a:lnTo>
                    <a:lnTo>
                      <a:pt x="2563959" y="1898167"/>
                    </a:lnTo>
                    <a:lnTo>
                      <a:pt x="2565017" y="1895520"/>
                    </a:lnTo>
                    <a:lnTo>
                      <a:pt x="2565810" y="1893402"/>
                    </a:lnTo>
                    <a:lnTo>
                      <a:pt x="2566075" y="1890755"/>
                    </a:lnTo>
                    <a:lnTo>
                      <a:pt x="2566339" y="1888372"/>
                    </a:lnTo>
                    <a:lnTo>
                      <a:pt x="2566075" y="1885725"/>
                    </a:lnTo>
                    <a:lnTo>
                      <a:pt x="2565546" y="1880695"/>
                    </a:lnTo>
                    <a:lnTo>
                      <a:pt x="2564752" y="1875664"/>
                    </a:lnTo>
                    <a:lnTo>
                      <a:pt x="2563429" y="1870370"/>
                    </a:lnTo>
                    <a:lnTo>
                      <a:pt x="2562371" y="1865340"/>
                    </a:lnTo>
                    <a:lnTo>
                      <a:pt x="2561842" y="1860574"/>
                    </a:lnTo>
                    <a:lnTo>
                      <a:pt x="2558668" y="1844161"/>
                    </a:lnTo>
                    <a:lnTo>
                      <a:pt x="2555493" y="1828012"/>
                    </a:lnTo>
                    <a:lnTo>
                      <a:pt x="2552318" y="1811863"/>
                    </a:lnTo>
                    <a:lnTo>
                      <a:pt x="2549673" y="1795449"/>
                    </a:lnTo>
                    <a:lnTo>
                      <a:pt x="2540943" y="1751238"/>
                    </a:lnTo>
                    <a:lnTo>
                      <a:pt x="2536975" y="1729000"/>
                    </a:lnTo>
                    <a:lnTo>
                      <a:pt x="2533007" y="1707027"/>
                    </a:lnTo>
                    <a:lnTo>
                      <a:pt x="2525335" y="1666257"/>
                    </a:lnTo>
                    <a:lnTo>
                      <a:pt x="2521631" y="1646137"/>
                    </a:lnTo>
                    <a:lnTo>
                      <a:pt x="2517927" y="1626017"/>
                    </a:lnTo>
                    <a:lnTo>
                      <a:pt x="2512636" y="1616751"/>
                    </a:lnTo>
                    <a:lnTo>
                      <a:pt x="2506816" y="1616487"/>
                    </a:lnTo>
                    <a:lnTo>
                      <a:pt x="2500732" y="1616487"/>
                    </a:lnTo>
                    <a:close/>
                    <a:moveTo>
                      <a:pt x="2217402" y="1591601"/>
                    </a:moveTo>
                    <a:lnTo>
                      <a:pt x="2215285" y="1591866"/>
                    </a:lnTo>
                    <a:lnTo>
                      <a:pt x="2210788" y="1592925"/>
                    </a:lnTo>
                    <a:lnTo>
                      <a:pt x="2206820" y="1593984"/>
                    </a:lnTo>
                    <a:lnTo>
                      <a:pt x="2202587" y="1595308"/>
                    </a:lnTo>
                    <a:lnTo>
                      <a:pt x="2198354" y="1597425"/>
                    </a:lnTo>
                    <a:lnTo>
                      <a:pt x="2188301" y="1601132"/>
                    </a:lnTo>
                    <a:lnTo>
                      <a:pt x="2177719" y="1605103"/>
                    </a:lnTo>
                    <a:lnTo>
                      <a:pt x="2170577" y="1608015"/>
                    </a:lnTo>
                    <a:lnTo>
                      <a:pt x="2163169" y="1610398"/>
                    </a:lnTo>
                    <a:lnTo>
                      <a:pt x="2156027" y="1613045"/>
                    </a:lnTo>
                    <a:lnTo>
                      <a:pt x="2148619" y="1615692"/>
                    </a:lnTo>
                    <a:lnTo>
                      <a:pt x="2141741" y="1618869"/>
                    </a:lnTo>
                    <a:lnTo>
                      <a:pt x="2138302" y="1620458"/>
                    </a:lnTo>
                    <a:lnTo>
                      <a:pt x="2134863" y="1622576"/>
                    </a:lnTo>
                    <a:lnTo>
                      <a:pt x="2131953" y="1624693"/>
                    </a:lnTo>
                    <a:lnTo>
                      <a:pt x="2129043" y="1627076"/>
                    </a:lnTo>
                    <a:lnTo>
                      <a:pt x="2126397" y="1629723"/>
                    </a:lnTo>
                    <a:lnTo>
                      <a:pt x="2123487" y="1632636"/>
                    </a:lnTo>
                    <a:lnTo>
                      <a:pt x="2123487" y="1638460"/>
                    </a:lnTo>
                    <a:lnTo>
                      <a:pt x="2123223" y="1644284"/>
                    </a:lnTo>
                    <a:lnTo>
                      <a:pt x="2123752" y="1655932"/>
                    </a:lnTo>
                    <a:lnTo>
                      <a:pt x="2124281" y="1667581"/>
                    </a:lnTo>
                    <a:lnTo>
                      <a:pt x="2125075" y="1679229"/>
                    </a:lnTo>
                    <a:lnTo>
                      <a:pt x="2126133" y="1682141"/>
                    </a:lnTo>
                    <a:lnTo>
                      <a:pt x="2126397" y="1685318"/>
                    </a:lnTo>
                    <a:lnTo>
                      <a:pt x="2126926" y="1691672"/>
                    </a:lnTo>
                    <a:lnTo>
                      <a:pt x="2127191" y="1698555"/>
                    </a:lnTo>
                    <a:lnTo>
                      <a:pt x="2127720" y="1704909"/>
                    </a:lnTo>
                    <a:lnTo>
                      <a:pt x="2128249" y="1708086"/>
                    </a:lnTo>
                    <a:lnTo>
                      <a:pt x="2128778" y="1710733"/>
                    </a:lnTo>
                    <a:lnTo>
                      <a:pt x="2129836" y="1713645"/>
                    </a:lnTo>
                    <a:lnTo>
                      <a:pt x="2131424" y="1716557"/>
                    </a:lnTo>
                    <a:lnTo>
                      <a:pt x="2133011" y="1718940"/>
                    </a:lnTo>
                    <a:lnTo>
                      <a:pt x="2135127" y="1721058"/>
                    </a:lnTo>
                    <a:lnTo>
                      <a:pt x="2137773" y="1722911"/>
                    </a:lnTo>
                    <a:lnTo>
                      <a:pt x="2141212" y="1724499"/>
                    </a:lnTo>
                    <a:lnTo>
                      <a:pt x="2154704" y="1719469"/>
                    </a:lnTo>
                    <a:lnTo>
                      <a:pt x="2169783" y="1713910"/>
                    </a:lnTo>
                    <a:lnTo>
                      <a:pt x="2195973" y="1704115"/>
                    </a:lnTo>
                    <a:lnTo>
                      <a:pt x="2209201" y="1699085"/>
                    </a:lnTo>
                    <a:lnTo>
                      <a:pt x="2222163" y="1694055"/>
                    </a:lnTo>
                    <a:lnTo>
                      <a:pt x="2225073" y="1692731"/>
                    </a:lnTo>
                    <a:lnTo>
                      <a:pt x="2227983" y="1690878"/>
                    </a:lnTo>
                    <a:lnTo>
                      <a:pt x="2230629" y="1688760"/>
                    </a:lnTo>
                    <a:lnTo>
                      <a:pt x="2232745" y="1686377"/>
                    </a:lnTo>
                    <a:lnTo>
                      <a:pt x="2234862" y="1683995"/>
                    </a:lnTo>
                    <a:lnTo>
                      <a:pt x="2236978" y="1681083"/>
                    </a:lnTo>
                    <a:lnTo>
                      <a:pt x="2240946" y="1675788"/>
                    </a:lnTo>
                    <a:lnTo>
                      <a:pt x="2239359" y="1662021"/>
                    </a:lnTo>
                    <a:lnTo>
                      <a:pt x="2237243" y="1645872"/>
                    </a:lnTo>
                    <a:lnTo>
                      <a:pt x="2234862" y="1629459"/>
                    </a:lnTo>
                    <a:lnTo>
                      <a:pt x="2233274" y="1613045"/>
                    </a:lnTo>
                    <a:lnTo>
                      <a:pt x="2231952" y="1596367"/>
                    </a:lnTo>
                    <a:lnTo>
                      <a:pt x="2229835" y="1595043"/>
                    </a:lnTo>
                    <a:lnTo>
                      <a:pt x="2227983" y="1593984"/>
                    </a:lnTo>
                    <a:lnTo>
                      <a:pt x="2226132" y="1593190"/>
                    </a:lnTo>
                    <a:lnTo>
                      <a:pt x="2223751" y="1592660"/>
                    </a:lnTo>
                    <a:lnTo>
                      <a:pt x="2221899" y="1591866"/>
                    </a:lnTo>
                    <a:lnTo>
                      <a:pt x="2219518" y="1591866"/>
                    </a:lnTo>
                    <a:lnTo>
                      <a:pt x="2217402" y="1591601"/>
                    </a:lnTo>
                    <a:close/>
                    <a:moveTo>
                      <a:pt x="2085657" y="1588160"/>
                    </a:moveTo>
                    <a:lnTo>
                      <a:pt x="2080895" y="1589219"/>
                    </a:lnTo>
                    <a:lnTo>
                      <a:pt x="2076398" y="1590807"/>
                    </a:lnTo>
                    <a:lnTo>
                      <a:pt x="2067139" y="1594249"/>
                    </a:lnTo>
                    <a:lnTo>
                      <a:pt x="2058144" y="1597955"/>
                    </a:lnTo>
                    <a:lnTo>
                      <a:pt x="2048885" y="1601397"/>
                    </a:lnTo>
                    <a:lnTo>
                      <a:pt x="2032747" y="1607750"/>
                    </a:lnTo>
                    <a:lnTo>
                      <a:pt x="2024547" y="1610662"/>
                    </a:lnTo>
                    <a:lnTo>
                      <a:pt x="2016081" y="1613574"/>
                    </a:lnTo>
                    <a:lnTo>
                      <a:pt x="2009203" y="1617016"/>
                    </a:lnTo>
                    <a:lnTo>
                      <a:pt x="2005499" y="1618869"/>
                    </a:lnTo>
                    <a:lnTo>
                      <a:pt x="2002060" y="1621252"/>
                    </a:lnTo>
                    <a:lnTo>
                      <a:pt x="1999150" y="1623634"/>
                    </a:lnTo>
                    <a:lnTo>
                      <a:pt x="1997827" y="1625223"/>
                    </a:lnTo>
                    <a:lnTo>
                      <a:pt x="1996504" y="1626811"/>
                    </a:lnTo>
                    <a:lnTo>
                      <a:pt x="1995711" y="1628400"/>
                    </a:lnTo>
                    <a:lnTo>
                      <a:pt x="1994917" y="1629988"/>
                    </a:lnTo>
                    <a:lnTo>
                      <a:pt x="1994388" y="1632106"/>
                    </a:lnTo>
                    <a:lnTo>
                      <a:pt x="1994124" y="1634224"/>
                    </a:lnTo>
                    <a:lnTo>
                      <a:pt x="1993859" y="1642431"/>
                    </a:lnTo>
                    <a:lnTo>
                      <a:pt x="1993859" y="1650638"/>
                    </a:lnTo>
                    <a:lnTo>
                      <a:pt x="1994124" y="1658580"/>
                    </a:lnTo>
                    <a:lnTo>
                      <a:pt x="1994388" y="1666522"/>
                    </a:lnTo>
                    <a:lnTo>
                      <a:pt x="1995182" y="1682936"/>
                    </a:lnTo>
                    <a:lnTo>
                      <a:pt x="1995446" y="1690878"/>
                    </a:lnTo>
                    <a:lnTo>
                      <a:pt x="1995446" y="1699085"/>
                    </a:lnTo>
                    <a:lnTo>
                      <a:pt x="1995711" y="1702262"/>
                    </a:lnTo>
                    <a:lnTo>
                      <a:pt x="1996240" y="1705438"/>
                    </a:lnTo>
                    <a:lnTo>
                      <a:pt x="1997034" y="1708615"/>
                    </a:lnTo>
                    <a:lnTo>
                      <a:pt x="1998885" y="1711792"/>
                    </a:lnTo>
                    <a:lnTo>
                      <a:pt x="1999679" y="1713116"/>
                    </a:lnTo>
                    <a:lnTo>
                      <a:pt x="2000737" y="1714175"/>
                    </a:lnTo>
                    <a:lnTo>
                      <a:pt x="2001795" y="1715234"/>
                    </a:lnTo>
                    <a:lnTo>
                      <a:pt x="2003118" y="1716293"/>
                    </a:lnTo>
                    <a:lnTo>
                      <a:pt x="2004441" y="1716822"/>
                    </a:lnTo>
                    <a:lnTo>
                      <a:pt x="2005764" y="1717352"/>
                    </a:lnTo>
                    <a:lnTo>
                      <a:pt x="2007615" y="1717352"/>
                    </a:lnTo>
                    <a:lnTo>
                      <a:pt x="2009203" y="1717352"/>
                    </a:lnTo>
                    <a:lnTo>
                      <a:pt x="2015552" y="1715498"/>
                    </a:lnTo>
                    <a:lnTo>
                      <a:pt x="2021901" y="1713645"/>
                    </a:lnTo>
                    <a:lnTo>
                      <a:pt x="2027721" y="1711527"/>
                    </a:lnTo>
                    <a:lnTo>
                      <a:pt x="2033806" y="1709145"/>
                    </a:lnTo>
                    <a:lnTo>
                      <a:pt x="2045975" y="1704115"/>
                    </a:lnTo>
                    <a:lnTo>
                      <a:pt x="2051795" y="1701997"/>
                    </a:lnTo>
                    <a:lnTo>
                      <a:pt x="2057879" y="1699614"/>
                    </a:lnTo>
                    <a:lnTo>
                      <a:pt x="2064493" y="1697496"/>
                    </a:lnTo>
                    <a:lnTo>
                      <a:pt x="2070842" y="1695114"/>
                    </a:lnTo>
                    <a:lnTo>
                      <a:pt x="2077191" y="1692731"/>
                    </a:lnTo>
                    <a:lnTo>
                      <a:pt x="2083805" y="1689819"/>
                    </a:lnTo>
                    <a:lnTo>
                      <a:pt x="2086715" y="1688495"/>
                    </a:lnTo>
                    <a:lnTo>
                      <a:pt x="2089890" y="1686642"/>
                    </a:lnTo>
                    <a:lnTo>
                      <a:pt x="2092800" y="1685054"/>
                    </a:lnTo>
                    <a:lnTo>
                      <a:pt x="2095181" y="1682936"/>
                    </a:lnTo>
                    <a:lnTo>
                      <a:pt x="2097826" y="1680553"/>
                    </a:lnTo>
                    <a:lnTo>
                      <a:pt x="2099943" y="1678170"/>
                    </a:lnTo>
                    <a:lnTo>
                      <a:pt x="2101794" y="1675258"/>
                    </a:lnTo>
                    <a:lnTo>
                      <a:pt x="2103911" y="1672081"/>
                    </a:lnTo>
                    <a:lnTo>
                      <a:pt x="2102853" y="1646137"/>
                    </a:lnTo>
                    <a:lnTo>
                      <a:pt x="2101530" y="1640578"/>
                    </a:lnTo>
                    <a:lnTo>
                      <a:pt x="2101001" y="1634753"/>
                    </a:lnTo>
                    <a:lnTo>
                      <a:pt x="2099943" y="1623899"/>
                    </a:lnTo>
                    <a:lnTo>
                      <a:pt x="2099413" y="1612780"/>
                    </a:lnTo>
                    <a:lnTo>
                      <a:pt x="2098620" y="1601397"/>
                    </a:lnTo>
                    <a:lnTo>
                      <a:pt x="2098355" y="1599014"/>
                    </a:lnTo>
                    <a:lnTo>
                      <a:pt x="2097562" y="1596367"/>
                    </a:lnTo>
                    <a:lnTo>
                      <a:pt x="2096239" y="1594249"/>
                    </a:lnTo>
                    <a:lnTo>
                      <a:pt x="2094652" y="1592395"/>
                    </a:lnTo>
                    <a:lnTo>
                      <a:pt x="2093064" y="1590278"/>
                    </a:lnTo>
                    <a:lnTo>
                      <a:pt x="2090683" y="1589219"/>
                    </a:lnTo>
                    <a:lnTo>
                      <a:pt x="2088567" y="1588424"/>
                    </a:lnTo>
                    <a:lnTo>
                      <a:pt x="2086980" y="1588160"/>
                    </a:lnTo>
                    <a:lnTo>
                      <a:pt x="2085657" y="1588160"/>
                    </a:lnTo>
                    <a:close/>
                    <a:moveTo>
                      <a:pt x="1957881" y="1551096"/>
                    </a:moveTo>
                    <a:lnTo>
                      <a:pt x="1954177" y="1551361"/>
                    </a:lnTo>
                    <a:lnTo>
                      <a:pt x="1950473" y="1551891"/>
                    </a:lnTo>
                    <a:lnTo>
                      <a:pt x="1946770" y="1552685"/>
                    </a:lnTo>
                    <a:lnTo>
                      <a:pt x="1943066" y="1553744"/>
                    </a:lnTo>
                    <a:lnTo>
                      <a:pt x="1939362" y="1555332"/>
                    </a:lnTo>
                    <a:lnTo>
                      <a:pt x="1936188" y="1556921"/>
                    </a:lnTo>
                    <a:lnTo>
                      <a:pt x="1921108" y="1563010"/>
                    </a:lnTo>
                    <a:lnTo>
                      <a:pt x="1906294" y="1569099"/>
                    </a:lnTo>
                    <a:lnTo>
                      <a:pt x="1891215" y="1574923"/>
                    </a:lnTo>
                    <a:lnTo>
                      <a:pt x="1876400" y="1580747"/>
                    </a:lnTo>
                    <a:lnTo>
                      <a:pt x="1871374" y="1588689"/>
                    </a:lnTo>
                    <a:lnTo>
                      <a:pt x="1866347" y="1596631"/>
                    </a:lnTo>
                    <a:lnTo>
                      <a:pt x="1867141" y="1615428"/>
                    </a:lnTo>
                    <a:lnTo>
                      <a:pt x="1867405" y="1634489"/>
                    </a:lnTo>
                    <a:lnTo>
                      <a:pt x="1868199" y="1638989"/>
                    </a:lnTo>
                    <a:lnTo>
                      <a:pt x="1868464" y="1643755"/>
                    </a:lnTo>
                    <a:lnTo>
                      <a:pt x="1868993" y="1653285"/>
                    </a:lnTo>
                    <a:lnTo>
                      <a:pt x="1869522" y="1663080"/>
                    </a:lnTo>
                    <a:lnTo>
                      <a:pt x="1870051" y="1667846"/>
                    </a:lnTo>
                    <a:lnTo>
                      <a:pt x="1870580" y="1672346"/>
                    </a:lnTo>
                    <a:lnTo>
                      <a:pt x="1876665" y="1672876"/>
                    </a:lnTo>
                    <a:lnTo>
                      <a:pt x="1879839" y="1672876"/>
                    </a:lnTo>
                    <a:lnTo>
                      <a:pt x="1882485" y="1672876"/>
                    </a:lnTo>
                    <a:lnTo>
                      <a:pt x="1885659" y="1672611"/>
                    </a:lnTo>
                    <a:lnTo>
                      <a:pt x="1888834" y="1672081"/>
                    </a:lnTo>
                    <a:lnTo>
                      <a:pt x="1891479" y="1671287"/>
                    </a:lnTo>
                    <a:lnTo>
                      <a:pt x="1894389" y="1670228"/>
                    </a:lnTo>
                    <a:lnTo>
                      <a:pt x="1909204" y="1664404"/>
                    </a:lnTo>
                    <a:lnTo>
                      <a:pt x="1924019" y="1658580"/>
                    </a:lnTo>
                    <a:lnTo>
                      <a:pt x="1938833" y="1653020"/>
                    </a:lnTo>
                    <a:lnTo>
                      <a:pt x="1953648" y="1646931"/>
                    </a:lnTo>
                    <a:lnTo>
                      <a:pt x="1956293" y="1645608"/>
                    </a:lnTo>
                    <a:lnTo>
                      <a:pt x="1958674" y="1644019"/>
                    </a:lnTo>
                    <a:lnTo>
                      <a:pt x="1961320" y="1642431"/>
                    </a:lnTo>
                    <a:lnTo>
                      <a:pt x="1963436" y="1640578"/>
                    </a:lnTo>
                    <a:lnTo>
                      <a:pt x="1965552" y="1638460"/>
                    </a:lnTo>
                    <a:lnTo>
                      <a:pt x="1967404" y="1636342"/>
                    </a:lnTo>
                    <a:lnTo>
                      <a:pt x="1968727" y="1633695"/>
                    </a:lnTo>
                    <a:lnTo>
                      <a:pt x="1970314" y="1631312"/>
                    </a:lnTo>
                    <a:lnTo>
                      <a:pt x="1970843" y="1624958"/>
                    </a:lnTo>
                    <a:lnTo>
                      <a:pt x="1970843" y="1618604"/>
                    </a:lnTo>
                    <a:lnTo>
                      <a:pt x="1970579" y="1606162"/>
                    </a:lnTo>
                    <a:lnTo>
                      <a:pt x="1970050" y="1593984"/>
                    </a:lnTo>
                    <a:lnTo>
                      <a:pt x="1969521" y="1581277"/>
                    </a:lnTo>
                    <a:lnTo>
                      <a:pt x="1968198" y="1574129"/>
                    </a:lnTo>
                    <a:lnTo>
                      <a:pt x="1967404" y="1566716"/>
                    </a:lnTo>
                    <a:lnTo>
                      <a:pt x="1966611" y="1559303"/>
                    </a:lnTo>
                    <a:lnTo>
                      <a:pt x="1965817" y="1551891"/>
                    </a:lnTo>
                    <a:lnTo>
                      <a:pt x="1961849" y="1551361"/>
                    </a:lnTo>
                    <a:lnTo>
                      <a:pt x="1957881" y="1551096"/>
                    </a:lnTo>
                    <a:close/>
                    <a:moveTo>
                      <a:pt x="2633799" y="1512180"/>
                    </a:moveTo>
                    <a:lnTo>
                      <a:pt x="2614223" y="1518798"/>
                    </a:lnTo>
                    <a:lnTo>
                      <a:pt x="2594911" y="1526211"/>
                    </a:lnTo>
                    <a:lnTo>
                      <a:pt x="2575863" y="1533624"/>
                    </a:lnTo>
                    <a:lnTo>
                      <a:pt x="2556551" y="1540772"/>
                    </a:lnTo>
                    <a:lnTo>
                      <a:pt x="2544647" y="1544743"/>
                    </a:lnTo>
                    <a:lnTo>
                      <a:pt x="2537239" y="1550832"/>
                    </a:lnTo>
                    <a:lnTo>
                      <a:pt x="2530361" y="1557185"/>
                    </a:lnTo>
                    <a:lnTo>
                      <a:pt x="2530361" y="1564598"/>
                    </a:lnTo>
                    <a:lnTo>
                      <a:pt x="2530626" y="1571746"/>
                    </a:lnTo>
                    <a:lnTo>
                      <a:pt x="2531155" y="1579159"/>
                    </a:lnTo>
                    <a:lnTo>
                      <a:pt x="2531948" y="1586042"/>
                    </a:lnTo>
                    <a:lnTo>
                      <a:pt x="2534858" y="1597690"/>
                    </a:lnTo>
                    <a:lnTo>
                      <a:pt x="2536975" y="1608809"/>
                    </a:lnTo>
                    <a:lnTo>
                      <a:pt x="2541472" y="1631577"/>
                    </a:lnTo>
                    <a:lnTo>
                      <a:pt x="2545705" y="1654344"/>
                    </a:lnTo>
                    <a:lnTo>
                      <a:pt x="2550202" y="1676847"/>
                    </a:lnTo>
                    <a:lnTo>
                      <a:pt x="2550996" y="1679759"/>
                    </a:lnTo>
                    <a:lnTo>
                      <a:pt x="2552054" y="1681877"/>
                    </a:lnTo>
                    <a:lnTo>
                      <a:pt x="2553906" y="1683995"/>
                    </a:lnTo>
                    <a:lnTo>
                      <a:pt x="2555758" y="1685583"/>
                    </a:lnTo>
                    <a:lnTo>
                      <a:pt x="2559990" y="1689025"/>
                    </a:lnTo>
                    <a:lnTo>
                      <a:pt x="2562107" y="1690613"/>
                    </a:lnTo>
                    <a:lnTo>
                      <a:pt x="2564223" y="1692466"/>
                    </a:lnTo>
                    <a:lnTo>
                      <a:pt x="2571101" y="1689819"/>
                    </a:lnTo>
                    <a:lnTo>
                      <a:pt x="2578244" y="1687966"/>
                    </a:lnTo>
                    <a:lnTo>
                      <a:pt x="2585387" y="1685054"/>
                    </a:lnTo>
                    <a:lnTo>
                      <a:pt x="2593059" y="1682141"/>
                    </a:lnTo>
                    <a:lnTo>
                      <a:pt x="2604963" y="1678170"/>
                    </a:lnTo>
                    <a:lnTo>
                      <a:pt x="2609196" y="1676317"/>
                    </a:lnTo>
                    <a:lnTo>
                      <a:pt x="2613429" y="1674729"/>
                    </a:lnTo>
                    <a:lnTo>
                      <a:pt x="2622424" y="1671552"/>
                    </a:lnTo>
                    <a:lnTo>
                      <a:pt x="2631418" y="1668905"/>
                    </a:lnTo>
                    <a:lnTo>
                      <a:pt x="2640148" y="1665728"/>
                    </a:lnTo>
                    <a:lnTo>
                      <a:pt x="2648878" y="1662551"/>
                    </a:lnTo>
                    <a:lnTo>
                      <a:pt x="2652846" y="1660698"/>
                    </a:lnTo>
                    <a:lnTo>
                      <a:pt x="2657079" y="1658580"/>
                    </a:lnTo>
                    <a:lnTo>
                      <a:pt x="2661047" y="1656462"/>
                    </a:lnTo>
                    <a:lnTo>
                      <a:pt x="2664751" y="1653815"/>
                    </a:lnTo>
                    <a:lnTo>
                      <a:pt x="2668455" y="1651167"/>
                    </a:lnTo>
                    <a:lnTo>
                      <a:pt x="2671629" y="1647990"/>
                    </a:lnTo>
                    <a:lnTo>
                      <a:pt x="2673481" y="1642960"/>
                    </a:lnTo>
                    <a:lnTo>
                      <a:pt x="2675068" y="1638195"/>
                    </a:lnTo>
                    <a:lnTo>
                      <a:pt x="2670307" y="1616222"/>
                    </a:lnTo>
                    <a:lnTo>
                      <a:pt x="2665280" y="1594249"/>
                    </a:lnTo>
                    <a:lnTo>
                      <a:pt x="2663693" y="1586042"/>
                    </a:lnTo>
                    <a:lnTo>
                      <a:pt x="2661577" y="1578100"/>
                    </a:lnTo>
                    <a:lnTo>
                      <a:pt x="2657608" y="1560098"/>
                    </a:lnTo>
                    <a:lnTo>
                      <a:pt x="2653640" y="1541831"/>
                    </a:lnTo>
                    <a:lnTo>
                      <a:pt x="2652053" y="1535742"/>
                    </a:lnTo>
                    <a:lnTo>
                      <a:pt x="2650730" y="1529388"/>
                    </a:lnTo>
                    <a:lnTo>
                      <a:pt x="2648878" y="1523299"/>
                    </a:lnTo>
                    <a:lnTo>
                      <a:pt x="2646762" y="1517475"/>
                    </a:lnTo>
                    <a:lnTo>
                      <a:pt x="2633799" y="1512180"/>
                    </a:lnTo>
                    <a:close/>
                    <a:moveTo>
                      <a:pt x="2342797" y="1510856"/>
                    </a:moveTo>
                    <a:lnTo>
                      <a:pt x="2340416" y="1511651"/>
                    </a:lnTo>
                    <a:lnTo>
                      <a:pt x="2337771" y="1512445"/>
                    </a:lnTo>
                    <a:lnTo>
                      <a:pt x="2321104" y="1518798"/>
                    </a:lnTo>
                    <a:lnTo>
                      <a:pt x="2304173" y="1525152"/>
                    </a:lnTo>
                    <a:lnTo>
                      <a:pt x="2270576" y="1538124"/>
                    </a:lnTo>
                    <a:lnTo>
                      <a:pt x="2263433" y="1541301"/>
                    </a:lnTo>
                    <a:lnTo>
                      <a:pt x="2259994" y="1542890"/>
                    </a:lnTo>
                    <a:lnTo>
                      <a:pt x="2256555" y="1545007"/>
                    </a:lnTo>
                    <a:lnTo>
                      <a:pt x="2253380" y="1547390"/>
                    </a:lnTo>
                    <a:lnTo>
                      <a:pt x="2252322" y="1548714"/>
                    </a:lnTo>
                    <a:lnTo>
                      <a:pt x="2250999" y="1550302"/>
                    </a:lnTo>
                    <a:lnTo>
                      <a:pt x="2250205" y="1551891"/>
                    </a:lnTo>
                    <a:lnTo>
                      <a:pt x="2248883" y="1553479"/>
                    </a:lnTo>
                    <a:lnTo>
                      <a:pt x="2248354" y="1555332"/>
                    </a:lnTo>
                    <a:lnTo>
                      <a:pt x="2247825" y="1557185"/>
                    </a:lnTo>
                    <a:lnTo>
                      <a:pt x="2247560" y="1561951"/>
                    </a:lnTo>
                    <a:lnTo>
                      <a:pt x="2247560" y="1566716"/>
                    </a:lnTo>
                    <a:lnTo>
                      <a:pt x="2247825" y="1571216"/>
                    </a:lnTo>
                    <a:lnTo>
                      <a:pt x="2248089" y="1575982"/>
                    </a:lnTo>
                    <a:lnTo>
                      <a:pt x="2248883" y="1585248"/>
                    </a:lnTo>
                    <a:lnTo>
                      <a:pt x="2250470" y="1594513"/>
                    </a:lnTo>
                    <a:lnTo>
                      <a:pt x="2251528" y="1603779"/>
                    </a:lnTo>
                    <a:lnTo>
                      <a:pt x="2252851" y="1613045"/>
                    </a:lnTo>
                    <a:lnTo>
                      <a:pt x="2253380" y="1622311"/>
                    </a:lnTo>
                    <a:lnTo>
                      <a:pt x="2253645" y="1627076"/>
                    </a:lnTo>
                    <a:lnTo>
                      <a:pt x="2253645" y="1631577"/>
                    </a:lnTo>
                    <a:lnTo>
                      <a:pt x="2256290" y="1635283"/>
                    </a:lnTo>
                    <a:lnTo>
                      <a:pt x="2257613" y="1636871"/>
                    </a:lnTo>
                    <a:lnTo>
                      <a:pt x="2259200" y="1638460"/>
                    </a:lnTo>
                    <a:lnTo>
                      <a:pt x="2260787" y="1640313"/>
                    </a:lnTo>
                    <a:lnTo>
                      <a:pt x="2262375" y="1641372"/>
                    </a:lnTo>
                    <a:lnTo>
                      <a:pt x="2264756" y="1641901"/>
                    </a:lnTo>
                    <a:lnTo>
                      <a:pt x="2265814" y="1642166"/>
                    </a:lnTo>
                    <a:lnTo>
                      <a:pt x="2266872" y="1641901"/>
                    </a:lnTo>
                    <a:lnTo>
                      <a:pt x="2271634" y="1641637"/>
                    </a:lnTo>
                    <a:lnTo>
                      <a:pt x="2276396" y="1640842"/>
                    </a:lnTo>
                    <a:lnTo>
                      <a:pt x="2281157" y="1639254"/>
                    </a:lnTo>
                    <a:lnTo>
                      <a:pt x="2285655" y="1637930"/>
                    </a:lnTo>
                    <a:lnTo>
                      <a:pt x="2294649" y="1634224"/>
                    </a:lnTo>
                    <a:lnTo>
                      <a:pt x="2299147" y="1632636"/>
                    </a:lnTo>
                    <a:lnTo>
                      <a:pt x="2303909" y="1631047"/>
                    </a:lnTo>
                    <a:lnTo>
                      <a:pt x="2311316" y="1628135"/>
                    </a:lnTo>
                    <a:lnTo>
                      <a:pt x="2318723" y="1624958"/>
                    </a:lnTo>
                    <a:lnTo>
                      <a:pt x="2328776" y="1621517"/>
                    </a:lnTo>
                    <a:lnTo>
                      <a:pt x="2338829" y="1618075"/>
                    </a:lnTo>
                    <a:lnTo>
                      <a:pt x="2343591" y="1616222"/>
                    </a:lnTo>
                    <a:lnTo>
                      <a:pt x="2348617" y="1614104"/>
                    </a:lnTo>
                    <a:lnTo>
                      <a:pt x="2353379" y="1611986"/>
                    </a:lnTo>
                    <a:lnTo>
                      <a:pt x="2357876" y="1609339"/>
                    </a:lnTo>
                    <a:lnTo>
                      <a:pt x="2359463" y="1608280"/>
                    </a:lnTo>
                    <a:lnTo>
                      <a:pt x="2360786" y="1607486"/>
                    </a:lnTo>
                    <a:lnTo>
                      <a:pt x="2362903" y="1604838"/>
                    </a:lnTo>
                    <a:lnTo>
                      <a:pt x="2364754" y="1602191"/>
                    </a:lnTo>
                    <a:lnTo>
                      <a:pt x="2366077" y="1599279"/>
                    </a:lnTo>
                    <a:lnTo>
                      <a:pt x="2367135" y="1596102"/>
                    </a:lnTo>
                    <a:lnTo>
                      <a:pt x="2367929" y="1593190"/>
                    </a:lnTo>
                    <a:lnTo>
                      <a:pt x="2369516" y="1586571"/>
                    </a:lnTo>
                    <a:lnTo>
                      <a:pt x="2368458" y="1583130"/>
                    </a:lnTo>
                    <a:lnTo>
                      <a:pt x="2367400" y="1579688"/>
                    </a:lnTo>
                    <a:lnTo>
                      <a:pt x="2366077" y="1572275"/>
                    </a:lnTo>
                    <a:lnTo>
                      <a:pt x="2364754" y="1565128"/>
                    </a:lnTo>
                    <a:lnTo>
                      <a:pt x="2363167" y="1557980"/>
                    </a:lnTo>
                    <a:lnTo>
                      <a:pt x="2360522" y="1533094"/>
                    </a:lnTo>
                    <a:lnTo>
                      <a:pt x="2358405" y="1524358"/>
                    </a:lnTo>
                    <a:lnTo>
                      <a:pt x="2356553" y="1515622"/>
                    </a:lnTo>
                    <a:lnTo>
                      <a:pt x="2352056" y="1513504"/>
                    </a:lnTo>
                    <a:lnTo>
                      <a:pt x="2349940" y="1512710"/>
                    </a:lnTo>
                    <a:lnTo>
                      <a:pt x="2347559" y="1511915"/>
                    </a:lnTo>
                    <a:lnTo>
                      <a:pt x="2345178" y="1511386"/>
                    </a:lnTo>
                    <a:lnTo>
                      <a:pt x="2342797" y="1510856"/>
                    </a:lnTo>
                    <a:close/>
                    <a:moveTo>
                      <a:pt x="2484859" y="1494707"/>
                    </a:moveTo>
                    <a:lnTo>
                      <a:pt x="2480626" y="1495502"/>
                    </a:lnTo>
                    <a:lnTo>
                      <a:pt x="2476129" y="1496296"/>
                    </a:lnTo>
                    <a:lnTo>
                      <a:pt x="2467399" y="1498943"/>
                    </a:lnTo>
                    <a:lnTo>
                      <a:pt x="2458933" y="1501855"/>
                    </a:lnTo>
                    <a:lnTo>
                      <a:pt x="2450468" y="1505032"/>
                    </a:lnTo>
                    <a:lnTo>
                      <a:pt x="2433272" y="1511915"/>
                    </a:lnTo>
                    <a:lnTo>
                      <a:pt x="2424807" y="1515092"/>
                    </a:lnTo>
                    <a:lnTo>
                      <a:pt x="2416606" y="1518269"/>
                    </a:lnTo>
                    <a:lnTo>
                      <a:pt x="2408669" y="1521446"/>
                    </a:lnTo>
                    <a:lnTo>
                      <a:pt x="2400733" y="1524093"/>
                    </a:lnTo>
                    <a:lnTo>
                      <a:pt x="2397294" y="1525946"/>
                    </a:lnTo>
                    <a:lnTo>
                      <a:pt x="2393326" y="1527800"/>
                    </a:lnTo>
                    <a:lnTo>
                      <a:pt x="2389886" y="1529917"/>
                    </a:lnTo>
                    <a:lnTo>
                      <a:pt x="2386447" y="1532565"/>
                    </a:lnTo>
                    <a:lnTo>
                      <a:pt x="2385125" y="1533889"/>
                    </a:lnTo>
                    <a:lnTo>
                      <a:pt x="2384066" y="1535742"/>
                    </a:lnTo>
                    <a:lnTo>
                      <a:pt x="2383008" y="1537330"/>
                    </a:lnTo>
                    <a:lnTo>
                      <a:pt x="2381950" y="1539183"/>
                    </a:lnTo>
                    <a:lnTo>
                      <a:pt x="2381421" y="1541036"/>
                    </a:lnTo>
                    <a:lnTo>
                      <a:pt x="2381156" y="1542890"/>
                    </a:lnTo>
                    <a:lnTo>
                      <a:pt x="2380892" y="1547125"/>
                    </a:lnTo>
                    <a:lnTo>
                      <a:pt x="2380892" y="1551096"/>
                    </a:lnTo>
                    <a:lnTo>
                      <a:pt x="2381421" y="1555332"/>
                    </a:lnTo>
                    <a:lnTo>
                      <a:pt x="2382744" y="1563010"/>
                    </a:lnTo>
                    <a:lnTo>
                      <a:pt x="2383802" y="1570422"/>
                    </a:lnTo>
                    <a:lnTo>
                      <a:pt x="2384860" y="1578100"/>
                    </a:lnTo>
                    <a:lnTo>
                      <a:pt x="2386712" y="1592660"/>
                    </a:lnTo>
                    <a:lnTo>
                      <a:pt x="2388035" y="1600073"/>
                    </a:lnTo>
                    <a:lnTo>
                      <a:pt x="2389093" y="1607486"/>
                    </a:lnTo>
                    <a:lnTo>
                      <a:pt x="2390680" y="1614369"/>
                    </a:lnTo>
                    <a:lnTo>
                      <a:pt x="2393061" y="1621781"/>
                    </a:lnTo>
                    <a:lnTo>
                      <a:pt x="2393590" y="1623105"/>
                    </a:lnTo>
                    <a:lnTo>
                      <a:pt x="2394119" y="1624164"/>
                    </a:lnTo>
                    <a:lnTo>
                      <a:pt x="2395177" y="1625223"/>
                    </a:lnTo>
                    <a:lnTo>
                      <a:pt x="2395971" y="1626282"/>
                    </a:lnTo>
                    <a:lnTo>
                      <a:pt x="2397294" y="1627076"/>
                    </a:lnTo>
                    <a:lnTo>
                      <a:pt x="2398352" y="1627606"/>
                    </a:lnTo>
                    <a:lnTo>
                      <a:pt x="2400997" y="1628135"/>
                    </a:lnTo>
                    <a:lnTo>
                      <a:pt x="2403907" y="1628665"/>
                    </a:lnTo>
                    <a:lnTo>
                      <a:pt x="2406817" y="1628400"/>
                    </a:lnTo>
                    <a:lnTo>
                      <a:pt x="2409727" y="1628135"/>
                    </a:lnTo>
                    <a:lnTo>
                      <a:pt x="2412373" y="1627606"/>
                    </a:lnTo>
                    <a:lnTo>
                      <a:pt x="2422426" y="1624164"/>
                    </a:lnTo>
                    <a:lnTo>
                      <a:pt x="2432214" y="1620458"/>
                    </a:lnTo>
                    <a:lnTo>
                      <a:pt x="2451526" y="1613310"/>
                    </a:lnTo>
                    <a:lnTo>
                      <a:pt x="2460256" y="1610133"/>
                    </a:lnTo>
                    <a:lnTo>
                      <a:pt x="2468986" y="1607221"/>
                    </a:lnTo>
                    <a:lnTo>
                      <a:pt x="2479303" y="1603250"/>
                    </a:lnTo>
                    <a:lnTo>
                      <a:pt x="2489621" y="1599808"/>
                    </a:lnTo>
                    <a:lnTo>
                      <a:pt x="2494647" y="1596631"/>
                    </a:lnTo>
                    <a:lnTo>
                      <a:pt x="2497293" y="1595043"/>
                    </a:lnTo>
                    <a:lnTo>
                      <a:pt x="2499674" y="1593454"/>
                    </a:lnTo>
                    <a:lnTo>
                      <a:pt x="2502054" y="1591337"/>
                    </a:lnTo>
                    <a:lnTo>
                      <a:pt x="2503906" y="1589219"/>
                    </a:lnTo>
                    <a:lnTo>
                      <a:pt x="2505494" y="1586571"/>
                    </a:lnTo>
                    <a:lnTo>
                      <a:pt x="2506816" y="1583924"/>
                    </a:lnTo>
                    <a:lnTo>
                      <a:pt x="2507345" y="1580482"/>
                    </a:lnTo>
                    <a:lnTo>
                      <a:pt x="2507610" y="1577041"/>
                    </a:lnTo>
                    <a:lnTo>
                      <a:pt x="2507345" y="1573864"/>
                    </a:lnTo>
                    <a:lnTo>
                      <a:pt x="2507345" y="1570422"/>
                    </a:lnTo>
                    <a:lnTo>
                      <a:pt x="2506552" y="1564069"/>
                    </a:lnTo>
                    <a:lnTo>
                      <a:pt x="2505494" y="1557450"/>
                    </a:lnTo>
                    <a:lnTo>
                      <a:pt x="2503906" y="1550302"/>
                    </a:lnTo>
                    <a:lnTo>
                      <a:pt x="2502584" y="1543154"/>
                    </a:lnTo>
                    <a:lnTo>
                      <a:pt x="2499938" y="1529123"/>
                    </a:lnTo>
                    <a:lnTo>
                      <a:pt x="2497293" y="1514827"/>
                    </a:lnTo>
                    <a:lnTo>
                      <a:pt x="2495705" y="1507944"/>
                    </a:lnTo>
                    <a:lnTo>
                      <a:pt x="2494118" y="1501061"/>
                    </a:lnTo>
                    <a:lnTo>
                      <a:pt x="2484859" y="1494707"/>
                    </a:lnTo>
                    <a:close/>
                    <a:moveTo>
                      <a:pt x="2202587" y="1483588"/>
                    </a:moveTo>
                    <a:lnTo>
                      <a:pt x="2184333" y="1491001"/>
                    </a:lnTo>
                    <a:lnTo>
                      <a:pt x="2165815" y="1498678"/>
                    </a:lnTo>
                    <a:lnTo>
                      <a:pt x="2147297" y="1505562"/>
                    </a:lnTo>
                    <a:lnTo>
                      <a:pt x="2128778" y="1512710"/>
                    </a:lnTo>
                    <a:lnTo>
                      <a:pt x="2126397" y="1514033"/>
                    </a:lnTo>
                    <a:lnTo>
                      <a:pt x="2124016" y="1515357"/>
                    </a:lnTo>
                    <a:lnTo>
                      <a:pt x="2122165" y="1517210"/>
                    </a:lnTo>
                    <a:lnTo>
                      <a:pt x="2120048" y="1519063"/>
                    </a:lnTo>
                    <a:lnTo>
                      <a:pt x="2118461" y="1521446"/>
                    </a:lnTo>
                    <a:lnTo>
                      <a:pt x="2116874" y="1523299"/>
                    </a:lnTo>
                    <a:lnTo>
                      <a:pt x="2115551" y="1525682"/>
                    </a:lnTo>
                    <a:lnTo>
                      <a:pt x="2114493" y="1528064"/>
                    </a:lnTo>
                    <a:lnTo>
                      <a:pt x="2113699" y="1530712"/>
                    </a:lnTo>
                    <a:lnTo>
                      <a:pt x="2112905" y="1533094"/>
                    </a:lnTo>
                    <a:lnTo>
                      <a:pt x="2112641" y="1535742"/>
                    </a:lnTo>
                    <a:lnTo>
                      <a:pt x="2112376" y="1538389"/>
                    </a:lnTo>
                    <a:lnTo>
                      <a:pt x="2112641" y="1541036"/>
                    </a:lnTo>
                    <a:lnTo>
                      <a:pt x="2112905" y="1543684"/>
                    </a:lnTo>
                    <a:lnTo>
                      <a:pt x="2113434" y="1546596"/>
                    </a:lnTo>
                    <a:lnTo>
                      <a:pt x="2114493" y="1548979"/>
                    </a:lnTo>
                    <a:lnTo>
                      <a:pt x="2115286" y="1561156"/>
                    </a:lnTo>
                    <a:lnTo>
                      <a:pt x="2115815" y="1573334"/>
                    </a:lnTo>
                    <a:lnTo>
                      <a:pt x="2117138" y="1585248"/>
                    </a:lnTo>
                    <a:lnTo>
                      <a:pt x="2117667" y="1591072"/>
                    </a:lnTo>
                    <a:lnTo>
                      <a:pt x="2118725" y="1597161"/>
                    </a:lnTo>
                    <a:lnTo>
                      <a:pt x="2120577" y="1608544"/>
                    </a:lnTo>
                    <a:lnTo>
                      <a:pt x="2127455" y="1608809"/>
                    </a:lnTo>
                    <a:lnTo>
                      <a:pt x="2130366" y="1609074"/>
                    </a:lnTo>
                    <a:lnTo>
                      <a:pt x="2133805" y="1609074"/>
                    </a:lnTo>
                    <a:lnTo>
                      <a:pt x="2136979" y="1608809"/>
                    </a:lnTo>
                    <a:lnTo>
                      <a:pt x="2140418" y="1608280"/>
                    </a:lnTo>
                    <a:lnTo>
                      <a:pt x="2143328" y="1607486"/>
                    </a:lnTo>
                    <a:lnTo>
                      <a:pt x="2146238" y="1606162"/>
                    </a:lnTo>
                    <a:lnTo>
                      <a:pt x="2162905" y="1599543"/>
                    </a:lnTo>
                    <a:lnTo>
                      <a:pt x="2179836" y="1593454"/>
                    </a:lnTo>
                    <a:lnTo>
                      <a:pt x="2196238" y="1586836"/>
                    </a:lnTo>
                    <a:lnTo>
                      <a:pt x="2204703" y="1583659"/>
                    </a:lnTo>
                    <a:lnTo>
                      <a:pt x="2212904" y="1579953"/>
                    </a:lnTo>
                    <a:lnTo>
                      <a:pt x="2215814" y="1578629"/>
                    </a:lnTo>
                    <a:lnTo>
                      <a:pt x="2218724" y="1576247"/>
                    </a:lnTo>
                    <a:lnTo>
                      <a:pt x="2221105" y="1573864"/>
                    </a:lnTo>
                    <a:lnTo>
                      <a:pt x="2222957" y="1571216"/>
                    </a:lnTo>
                    <a:lnTo>
                      <a:pt x="2224280" y="1568040"/>
                    </a:lnTo>
                    <a:lnTo>
                      <a:pt x="2225867" y="1565128"/>
                    </a:lnTo>
                    <a:lnTo>
                      <a:pt x="2226925" y="1561686"/>
                    </a:lnTo>
                    <a:lnTo>
                      <a:pt x="2227719" y="1558509"/>
                    </a:lnTo>
                    <a:lnTo>
                      <a:pt x="2226132" y="1550302"/>
                    </a:lnTo>
                    <a:lnTo>
                      <a:pt x="2224809" y="1541566"/>
                    </a:lnTo>
                    <a:lnTo>
                      <a:pt x="2222957" y="1524358"/>
                    </a:lnTo>
                    <a:lnTo>
                      <a:pt x="2222163" y="1516151"/>
                    </a:lnTo>
                    <a:lnTo>
                      <a:pt x="2221105" y="1507415"/>
                    </a:lnTo>
                    <a:lnTo>
                      <a:pt x="2219518" y="1498943"/>
                    </a:lnTo>
                    <a:lnTo>
                      <a:pt x="2217666" y="1490472"/>
                    </a:lnTo>
                    <a:lnTo>
                      <a:pt x="2217402" y="1489148"/>
                    </a:lnTo>
                    <a:lnTo>
                      <a:pt x="2217137" y="1488089"/>
                    </a:lnTo>
                    <a:lnTo>
                      <a:pt x="2216608" y="1486765"/>
                    </a:lnTo>
                    <a:lnTo>
                      <a:pt x="2215550" y="1485971"/>
                    </a:lnTo>
                    <a:lnTo>
                      <a:pt x="2214756" y="1485442"/>
                    </a:lnTo>
                    <a:lnTo>
                      <a:pt x="2213962" y="1484912"/>
                    </a:lnTo>
                    <a:lnTo>
                      <a:pt x="2211846" y="1484383"/>
                    </a:lnTo>
                    <a:lnTo>
                      <a:pt x="2209465" y="1484118"/>
                    </a:lnTo>
                    <a:lnTo>
                      <a:pt x="2207349" y="1483853"/>
                    </a:lnTo>
                    <a:lnTo>
                      <a:pt x="2204703" y="1483853"/>
                    </a:lnTo>
                    <a:lnTo>
                      <a:pt x="2202587" y="1483588"/>
                    </a:lnTo>
                    <a:close/>
                    <a:moveTo>
                      <a:pt x="2075340" y="1483324"/>
                    </a:moveTo>
                    <a:lnTo>
                      <a:pt x="2072694" y="1483853"/>
                    </a:lnTo>
                    <a:lnTo>
                      <a:pt x="2070049" y="1484383"/>
                    </a:lnTo>
                    <a:lnTo>
                      <a:pt x="2067139" y="1485442"/>
                    </a:lnTo>
                    <a:lnTo>
                      <a:pt x="2061583" y="1487824"/>
                    </a:lnTo>
                    <a:lnTo>
                      <a:pt x="2056292" y="1490207"/>
                    </a:lnTo>
                    <a:lnTo>
                      <a:pt x="2051001" y="1492854"/>
                    </a:lnTo>
                    <a:lnTo>
                      <a:pt x="2048356" y="1493648"/>
                    </a:lnTo>
                    <a:lnTo>
                      <a:pt x="2045975" y="1494443"/>
                    </a:lnTo>
                    <a:lnTo>
                      <a:pt x="2038303" y="1497619"/>
                    </a:lnTo>
                    <a:lnTo>
                      <a:pt x="2030102" y="1500532"/>
                    </a:lnTo>
                    <a:lnTo>
                      <a:pt x="2022430" y="1503444"/>
                    </a:lnTo>
                    <a:lnTo>
                      <a:pt x="2014494" y="1506091"/>
                    </a:lnTo>
                    <a:lnTo>
                      <a:pt x="2010525" y="1507944"/>
                    </a:lnTo>
                    <a:lnTo>
                      <a:pt x="2006557" y="1509533"/>
                    </a:lnTo>
                    <a:lnTo>
                      <a:pt x="2003118" y="1511651"/>
                    </a:lnTo>
                    <a:lnTo>
                      <a:pt x="1999415" y="1513768"/>
                    </a:lnTo>
                    <a:lnTo>
                      <a:pt x="1995975" y="1516151"/>
                    </a:lnTo>
                    <a:lnTo>
                      <a:pt x="1993065" y="1518798"/>
                    </a:lnTo>
                    <a:lnTo>
                      <a:pt x="1989891" y="1521711"/>
                    </a:lnTo>
                    <a:lnTo>
                      <a:pt x="1986981" y="1524887"/>
                    </a:lnTo>
                    <a:lnTo>
                      <a:pt x="1986981" y="1534153"/>
                    </a:lnTo>
                    <a:lnTo>
                      <a:pt x="1987245" y="1543684"/>
                    </a:lnTo>
                    <a:lnTo>
                      <a:pt x="1987510" y="1562480"/>
                    </a:lnTo>
                    <a:lnTo>
                      <a:pt x="1988568" y="1567510"/>
                    </a:lnTo>
                    <a:lnTo>
                      <a:pt x="1989362" y="1572540"/>
                    </a:lnTo>
                    <a:lnTo>
                      <a:pt x="1990155" y="1583130"/>
                    </a:lnTo>
                    <a:lnTo>
                      <a:pt x="1990684" y="1593190"/>
                    </a:lnTo>
                    <a:lnTo>
                      <a:pt x="1991214" y="1603514"/>
                    </a:lnTo>
                    <a:lnTo>
                      <a:pt x="1993330" y="1604309"/>
                    </a:lnTo>
                    <a:lnTo>
                      <a:pt x="1994917" y="1605103"/>
                    </a:lnTo>
                    <a:lnTo>
                      <a:pt x="1998885" y="1605897"/>
                    </a:lnTo>
                    <a:lnTo>
                      <a:pt x="2002589" y="1606162"/>
                    </a:lnTo>
                    <a:lnTo>
                      <a:pt x="2006028" y="1605897"/>
                    </a:lnTo>
                    <a:lnTo>
                      <a:pt x="2009732" y="1605103"/>
                    </a:lnTo>
                    <a:lnTo>
                      <a:pt x="2013436" y="1604309"/>
                    </a:lnTo>
                    <a:lnTo>
                      <a:pt x="2017139" y="1602985"/>
                    </a:lnTo>
                    <a:lnTo>
                      <a:pt x="2020578" y="1601132"/>
                    </a:lnTo>
                    <a:lnTo>
                      <a:pt x="2030631" y="1597425"/>
                    </a:lnTo>
                    <a:lnTo>
                      <a:pt x="2040948" y="1593190"/>
                    </a:lnTo>
                    <a:lnTo>
                      <a:pt x="2061054" y="1585512"/>
                    </a:lnTo>
                    <a:lnTo>
                      <a:pt x="2066610" y="1583659"/>
                    </a:lnTo>
                    <a:lnTo>
                      <a:pt x="2072694" y="1581012"/>
                    </a:lnTo>
                    <a:lnTo>
                      <a:pt x="2078779" y="1578364"/>
                    </a:lnTo>
                    <a:lnTo>
                      <a:pt x="2081424" y="1576511"/>
                    </a:lnTo>
                    <a:lnTo>
                      <a:pt x="2084334" y="1574923"/>
                    </a:lnTo>
                    <a:lnTo>
                      <a:pt x="2086451" y="1572805"/>
                    </a:lnTo>
                    <a:lnTo>
                      <a:pt x="2088831" y="1570687"/>
                    </a:lnTo>
                    <a:lnTo>
                      <a:pt x="2090683" y="1568569"/>
                    </a:lnTo>
                    <a:lnTo>
                      <a:pt x="2092271" y="1565922"/>
                    </a:lnTo>
                    <a:lnTo>
                      <a:pt x="2093593" y="1563010"/>
                    </a:lnTo>
                    <a:lnTo>
                      <a:pt x="2094387" y="1560098"/>
                    </a:lnTo>
                    <a:lnTo>
                      <a:pt x="2094652" y="1556921"/>
                    </a:lnTo>
                    <a:lnTo>
                      <a:pt x="2094387" y="1553214"/>
                    </a:lnTo>
                    <a:lnTo>
                      <a:pt x="2093329" y="1545272"/>
                    </a:lnTo>
                    <a:lnTo>
                      <a:pt x="2092800" y="1537065"/>
                    </a:lnTo>
                    <a:lnTo>
                      <a:pt x="2091742" y="1520387"/>
                    </a:lnTo>
                    <a:lnTo>
                      <a:pt x="2091212" y="1512445"/>
                    </a:lnTo>
                    <a:lnTo>
                      <a:pt x="2090419" y="1503973"/>
                    </a:lnTo>
                    <a:lnTo>
                      <a:pt x="2089361" y="1495766"/>
                    </a:lnTo>
                    <a:lnTo>
                      <a:pt x="2088567" y="1491795"/>
                    </a:lnTo>
                    <a:lnTo>
                      <a:pt x="2087244" y="1488089"/>
                    </a:lnTo>
                    <a:lnTo>
                      <a:pt x="2085128" y="1485971"/>
                    </a:lnTo>
                    <a:lnTo>
                      <a:pt x="2082747" y="1484647"/>
                    </a:lnTo>
                    <a:lnTo>
                      <a:pt x="2080366" y="1483853"/>
                    </a:lnTo>
                    <a:lnTo>
                      <a:pt x="2077721" y="1483324"/>
                    </a:lnTo>
                    <a:lnTo>
                      <a:pt x="2075340" y="1483324"/>
                    </a:lnTo>
                    <a:close/>
                    <a:moveTo>
                      <a:pt x="1956822" y="1446525"/>
                    </a:moveTo>
                    <a:lnTo>
                      <a:pt x="1944389" y="1447319"/>
                    </a:lnTo>
                    <a:lnTo>
                      <a:pt x="1928516" y="1454467"/>
                    </a:lnTo>
                    <a:lnTo>
                      <a:pt x="1912643" y="1461086"/>
                    </a:lnTo>
                    <a:lnTo>
                      <a:pt x="1896241" y="1467439"/>
                    </a:lnTo>
                    <a:lnTo>
                      <a:pt x="1880104" y="1473528"/>
                    </a:lnTo>
                    <a:lnTo>
                      <a:pt x="1875077" y="1477235"/>
                    </a:lnTo>
                    <a:lnTo>
                      <a:pt x="1872432" y="1479353"/>
                    </a:lnTo>
                    <a:lnTo>
                      <a:pt x="1870315" y="1481471"/>
                    </a:lnTo>
                    <a:lnTo>
                      <a:pt x="1867934" y="1483853"/>
                    </a:lnTo>
                    <a:lnTo>
                      <a:pt x="1866347" y="1486501"/>
                    </a:lnTo>
                    <a:lnTo>
                      <a:pt x="1865818" y="1488089"/>
                    </a:lnTo>
                    <a:lnTo>
                      <a:pt x="1865289" y="1489413"/>
                    </a:lnTo>
                    <a:lnTo>
                      <a:pt x="1865289" y="1491001"/>
                    </a:lnTo>
                    <a:lnTo>
                      <a:pt x="1865024" y="1492854"/>
                    </a:lnTo>
                    <a:lnTo>
                      <a:pt x="1865289" y="1510592"/>
                    </a:lnTo>
                    <a:lnTo>
                      <a:pt x="1865289" y="1528329"/>
                    </a:lnTo>
                    <a:lnTo>
                      <a:pt x="1865818" y="1546066"/>
                    </a:lnTo>
                    <a:lnTo>
                      <a:pt x="1866083" y="1555068"/>
                    </a:lnTo>
                    <a:lnTo>
                      <a:pt x="1866876" y="1563804"/>
                    </a:lnTo>
                    <a:lnTo>
                      <a:pt x="1870051" y="1564333"/>
                    </a:lnTo>
                    <a:lnTo>
                      <a:pt x="1872696" y="1564598"/>
                    </a:lnTo>
                    <a:lnTo>
                      <a:pt x="1875871" y="1564598"/>
                    </a:lnTo>
                    <a:lnTo>
                      <a:pt x="1878516" y="1564333"/>
                    </a:lnTo>
                    <a:lnTo>
                      <a:pt x="1881691" y="1563804"/>
                    </a:lnTo>
                    <a:lnTo>
                      <a:pt x="1884601" y="1563010"/>
                    </a:lnTo>
                    <a:lnTo>
                      <a:pt x="1890156" y="1561421"/>
                    </a:lnTo>
                    <a:lnTo>
                      <a:pt x="1895447" y="1559303"/>
                    </a:lnTo>
                    <a:lnTo>
                      <a:pt x="1901003" y="1556921"/>
                    </a:lnTo>
                    <a:lnTo>
                      <a:pt x="1906558" y="1554803"/>
                    </a:lnTo>
                    <a:lnTo>
                      <a:pt x="1911849" y="1552420"/>
                    </a:lnTo>
                    <a:lnTo>
                      <a:pt x="1936452" y="1543154"/>
                    </a:lnTo>
                    <a:lnTo>
                      <a:pt x="1941743" y="1541301"/>
                    </a:lnTo>
                    <a:lnTo>
                      <a:pt x="1946770" y="1538919"/>
                    </a:lnTo>
                    <a:lnTo>
                      <a:pt x="1951796" y="1536271"/>
                    </a:lnTo>
                    <a:lnTo>
                      <a:pt x="1954177" y="1534683"/>
                    </a:lnTo>
                    <a:lnTo>
                      <a:pt x="1956293" y="1533094"/>
                    </a:lnTo>
                    <a:lnTo>
                      <a:pt x="1958410" y="1531241"/>
                    </a:lnTo>
                    <a:lnTo>
                      <a:pt x="1960262" y="1529123"/>
                    </a:lnTo>
                    <a:lnTo>
                      <a:pt x="1961849" y="1527005"/>
                    </a:lnTo>
                    <a:lnTo>
                      <a:pt x="1963172" y="1524623"/>
                    </a:lnTo>
                    <a:lnTo>
                      <a:pt x="1964494" y="1522240"/>
                    </a:lnTo>
                    <a:lnTo>
                      <a:pt x="1965023" y="1519328"/>
                    </a:lnTo>
                    <a:lnTo>
                      <a:pt x="1965552" y="1516681"/>
                    </a:lnTo>
                    <a:lnTo>
                      <a:pt x="1965552" y="1513504"/>
                    </a:lnTo>
                    <a:lnTo>
                      <a:pt x="1963965" y="1498414"/>
                    </a:lnTo>
                    <a:lnTo>
                      <a:pt x="1963172" y="1483324"/>
                    </a:lnTo>
                    <a:lnTo>
                      <a:pt x="1962642" y="1468234"/>
                    </a:lnTo>
                    <a:lnTo>
                      <a:pt x="1962378" y="1452879"/>
                    </a:lnTo>
                    <a:lnTo>
                      <a:pt x="1956822" y="1446525"/>
                    </a:lnTo>
                    <a:close/>
                    <a:moveTo>
                      <a:pt x="2329041" y="1405491"/>
                    </a:moveTo>
                    <a:lnTo>
                      <a:pt x="2325601" y="1405756"/>
                    </a:lnTo>
                    <a:lnTo>
                      <a:pt x="2322162" y="1406550"/>
                    </a:lnTo>
                    <a:lnTo>
                      <a:pt x="2318988" y="1407609"/>
                    </a:lnTo>
                    <a:lnTo>
                      <a:pt x="2284861" y="1421110"/>
                    </a:lnTo>
                    <a:lnTo>
                      <a:pt x="2250999" y="1434347"/>
                    </a:lnTo>
                    <a:lnTo>
                      <a:pt x="2247560" y="1435936"/>
                    </a:lnTo>
                    <a:lnTo>
                      <a:pt x="2244121" y="1438054"/>
                    </a:lnTo>
                    <a:lnTo>
                      <a:pt x="2241475" y="1440436"/>
                    </a:lnTo>
                    <a:lnTo>
                      <a:pt x="2238565" y="1443084"/>
                    </a:lnTo>
                    <a:lnTo>
                      <a:pt x="2236449" y="1446525"/>
                    </a:lnTo>
                    <a:lnTo>
                      <a:pt x="2235655" y="1447849"/>
                    </a:lnTo>
                    <a:lnTo>
                      <a:pt x="2234597" y="1449967"/>
                    </a:lnTo>
                    <a:lnTo>
                      <a:pt x="2234068" y="1451555"/>
                    </a:lnTo>
                    <a:lnTo>
                      <a:pt x="2233804" y="1453408"/>
                    </a:lnTo>
                    <a:lnTo>
                      <a:pt x="2233539" y="1455262"/>
                    </a:lnTo>
                    <a:lnTo>
                      <a:pt x="2233539" y="1457115"/>
                    </a:lnTo>
                    <a:lnTo>
                      <a:pt x="2237772" y="1491001"/>
                    </a:lnTo>
                    <a:lnTo>
                      <a:pt x="2242004" y="1525152"/>
                    </a:lnTo>
                    <a:lnTo>
                      <a:pt x="2251528" y="1532300"/>
                    </a:lnTo>
                    <a:lnTo>
                      <a:pt x="2256025" y="1531241"/>
                    </a:lnTo>
                    <a:lnTo>
                      <a:pt x="2260523" y="1529917"/>
                    </a:lnTo>
                    <a:lnTo>
                      <a:pt x="2269253" y="1527270"/>
                    </a:lnTo>
                    <a:lnTo>
                      <a:pt x="2277983" y="1523829"/>
                    </a:lnTo>
                    <a:lnTo>
                      <a:pt x="2286448" y="1520387"/>
                    </a:lnTo>
                    <a:lnTo>
                      <a:pt x="2306819" y="1512710"/>
                    </a:lnTo>
                    <a:lnTo>
                      <a:pt x="2318459" y="1508474"/>
                    </a:lnTo>
                    <a:lnTo>
                      <a:pt x="2324279" y="1506091"/>
                    </a:lnTo>
                    <a:lnTo>
                      <a:pt x="2330363" y="1503973"/>
                    </a:lnTo>
                    <a:lnTo>
                      <a:pt x="2335919" y="1501061"/>
                    </a:lnTo>
                    <a:lnTo>
                      <a:pt x="2341210" y="1498149"/>
                    </a:lnTo>
                    <a:lnTo>
                      <a:pt x="2343591" y="1496031"/>
                    </a:lnTo>
                    <a:lnTo>
                      <a:pt x="2345972" y="1494178"/>
                    </a:lnTo>
                    <a:lnTo>
                      <a:pt x="2348352" y="1492325"/>
                    </a:lnTo>
                    <a:lnTo>
                      <a:pt x="2350469" y="1489677"/>
                    </a:lnTo>
                    <a:lnTo>
                      <a:pt x="2350469" y="1480147"/>
                    </a:lnTo>
                    <a:lnTo>
                      <a:pt x="2350204" y="1470881"/>
                    </a:lnTo>
                    <a:lnTo>
                      <a:pt x="2349411" y="1461350"/>
                    </a:lnTo>
                    <a:lnTo>
                      <a:pt x="2347823" y="1451820"/>
                    </a:lnTo>
                    <a:lnTo>
                      <a:pt x="2346501" y="1442289"/>
                    </a:lnTo>
                    <a:lnTo>
                      <a:pt x="2344913" y="1433024"/>
                    </a:lnTo>
                    <a:lnTo>
                      <a:pt x="2341474" y="1414227"/>
                    </a:lnTo>
                    <a:lnTo>
                      <a:pt x="2341210" y="1412374"/>
                    </a:lnTo>
                    <a:lnTo>
                      <a:pt x="2340416" y="1410521"/>
                    </a:lnTo>
                    <a:lnTo>
                      <a:pt x="2339358" y="1409197"/>
                    </a:lnTo>
                    <a:lnTo>
                      <a:pt x="2338300" y="1408138"/>
                    </a:lnTo>
                    <a:lnTo>
                      <a:pt x="2336977" y="1407344"/>
                    </a:lnTo>
                    <a:lnTo>
                      <a:pt x="2335654" y="1406550"/>
                    </a:lnTo>
                    <a:lnTo>
                      <a:pt x="2334067" y="1406285"/>
                    </a:lnTo>
                    <a:lnTo>
                      <a:pt x="2332480" y="1405491"/>
                    </a:lnTo>
                    <a:lnTo>
                      <a:pt x="2329041" y="1405491"/>
                    </a:lnTo>
                    <a:close/>
                    <a:moveTo>
                      <a:pt x="2460785" y="1386430"/>
                    </a:moveTo>
                    <a:lnTo>
                      <a:pt x="2455759" y="1386695"/>
                    </a:lnTo>
                    <a:lnTo>
                      <a:pt x="2440944" y="1393048"/>
                    </a:lnTo>
                    <a:lnTo>
                      <a:pt x="2431156" y="1397284"/>
                    </a:lnTo>
                    <a:lnTo>
                      <a:pt x="2421368" y="1400726"/>
                    </a:lnTo>
                    <a:lnTo>
                      <a:pt x="2401526" y="1407874"/>
                    </a:lnTo>
                    <a:lnTo>
                      <a:pt x="2392003" y="1411845"/>
                    </a:lnTo>
                    <a:lnTo>
                      <a:pt x="2387241" y="1413962"/>
                    </a:lnTo>
                    <a:lnTo>
                      <a:pt x="2382479" y="1416345"/>
                    </a:lnTo>
                    <a:lnTo>
                      <a:pt x="2377982" y="1418728"/>
                    </a:lnTo>
                    <a:lnTo>
                      <a:pt x="2373484" y="1421640"/>
                    </a:lnTo>
                    <a:lnTo>
                      <a:pt x="2368987" y="1424287"/>
                    </a:lnTo>
                    <a:lnTo>
                      <a:pt x="2365019" y="1427729"/>
                    </a:lnTo>
                    <a:lnTo>
                      <a:pt x="2364754" y="1438054"/>
                    </a:lnTo>
                    <a:lnTo>
                      <a:pt x="2365019" y="1448114"/>
                    </a:lnTo>
                    <a:lnTo>
                      <a:pt x="2366077" y="1458703"/>
                    </a:lnTo>
                    <a:lnTo>
                      <a:pt x="2367664" y="1468763"/>
                    </a:lnTo>
                    <a:lnTo>
                      <a:pt x="2371104" y="1489148"/>
                    </a:lnTo>
                    <a:lnTo>
                      <a:pt x="2374807" y="1509533"/>
                    </a:lnTo>
                    <a:lnTo>
                      <a:pt x="2384066" y="1515622"/>
                    </a:lnTo>
                    <a:lnTo>
                      <a:pt x="2389093" y="1514298"/>
                    </a:lnTo>
                    <a:lnTo>
                      <a:pt x="2394384" y="1512974"/>
                    </a:lnTo>
                    <a:lnTo>
                      <a:pt x="2404701" y="1509533"/>
                    </a:lnTo>
                    <a:lnTo>
                      <a:pt x="2414754" y="1505826"/>
                    </a:lnTo>
                    <a:lnTo>
                      <a:pt x="2424807" y="1502120"/>
                    </a:lnTo>
                    <a:lnTo>
                      <a:pt x="2436447" y="1497619"/>
                    </a:lnTo>
                    <a:lnTo>
                      <a:pt x="2448087" y="1493119"/>
                    </a:lnTo>
                    <a:lnTo>
                      <a:pt x="2459991" y="1488883"/>
                    </a:lnTo>
                    <a:lnTo>
                      <a:pt x="2471632" y="1484118"/>
                    </a:lnTo>
                    <a:lnTo>
                      <a:pt x="2474806" y="1482529"/>
                    </a:lnTo>
                    <a:lnTo>
                      <a:pt x="2477981" y="1480147"/>
                    </a:lnTo>
                    <a:lnTo>
                      <a:pt x="2480626" y="1477764"/>
                    </a:lnTo>
                    <a:lnTo>
                      <a:pt x="2483272" y="1474852"/>
                    </a:lnTo>
                    <a:lnTo>
                      <a:pt x="2485123" y="1471675"/>
                    </a:lnTo>
                    <a:lnTo>
                      <a:pt x="2485917" y="1470087"/>
                    </a:lnTo>
                    <a:lnTo>
                      <a:pt x="2486446" y="1468498"/>
                    </a:lnTo>
                    <a:lnTo>
                      <a:pt x="2486711" y="1466645"/>
                    </a:lnTo>
                    <a:lnTo>
                      <a:pt x="2487240" y="1464792"/>
                    </a:lnTo>
                    <a:lnTo>
                      <a:pt x="2487240" y="1462674"/>
                    </a:lnTo>
                    <a:lnTo>
                      <a:pt x="2487240" y="1461086"/>
                    </a:lnTo>
                    <a:lnTo>
                      <a:pt x="2484594" y="1445996"/>
                    </a:lnTo>
                    <a:lnTo>
                      <a:pt x="2481420" y="1431170"/>
                    </a:lnTo>
                    <a:lnTo>
                      <a:pt x="2478510" y="1416345"/>
                    </a:lnTo>
                    <a:lnTo>
                      <a:pt x="2475600" y="1400990"/>
                    </a:lnTo>
                    <a:lnTo>
                      <a:pt x="2474277" y="1392519"/>
                    </a:lnTo>
                    <a:lnTo>
                      <a:pt x="2465811" y="1386430"/>
                    </a:lnTo>
                    <a:lnTo>
                      <a:pt x="2460785" y="1386430"/>
                    </a:lnTo>
                    <a:close/>
                    <a:moveTo>
                      <a:pt x="2066345" y="1382723"/>
                    </a:moveTo>
                    <a:lnTo>
                      <a:pt x="2055234" y="1387753"/>
                    </a:lnTo>
                    <a:lnTo>
                      <a:pt x="2043858" y="1392519"/>
                    </a:lnTo>
                    <a:lnTo>
                      <a:pt x="2021636" y="1401785"/>
                    </a:lnTo>
                    <a:lnTo>
                      <a:pt x="2008938" y="1406550"/>
                    </a:lnTo>
                    <a:lnTo>
                      <a:pt x="2002589" y="1408932"/>
                    </a:lnTo>
                    <a:lnTo>
                      <a:pt x="1995975" y="1411315"/>
                    </a:lnTo>
                    <a:lnTo>
                      <a:pt x="1990684" y="1415286"/>
                    </a:lnTo>
                    <a:lnTo>
                      <a:pt x="1988304" y="1417669"/>
                    </a:lnTo>
                    <a:lnTo>
                      <a:pt x="1985658" y="1420051"/>
                    </a:lnTo>
                    <a:lnTo>
                      <a:pt x="1984071" y="1422964"/>
                    </a:lnTo>
                    <a:lnTo>
                      <a:pt x="1983013" y="1424287"/>
                    </a:lnTo>
                    <a:lnTo>
                      <a:pt x="1982483" y="1425876"/>
                    </a:lnTo>
                    <a:lnTo>
                      <a:pt x="1981954" y="1427464"/>
                    </a:lnTo>
                    <a:lnTo>
                      <a:pt x="1981690" y="1429053"/>
                    </a:lnTo>
                    <a:lnTo>
                      <a:pt x="1981690" y="1430906"/>
                    </a:lnTo>
                    <a:lnTo>
                      <a:pt x="1981954" y="1432759"/>
                    </a:lnTo>
                    <a:lnTo>
                      <a:pt x="1982748" y="1464792"/>
                    </a:lnTo>
                    <a:lnTo>
                      <a:pt x="1983542" y="1480676"/>
                    </a:lnTo>
                    <a:lnTo>
                      <a:pt x="1984600" y="1496561"/>
                    </a:lnTo>
                    <a:lnTo>
                      <a:pt x="1985658" y="1498149"/>
                    </a:lnTo>
                    <a:lnTo>
                      <a:pt x="1986452" y="1499208"/>
                    </a:lnTo>
                    <a:lnTo>
                      <a:pt x="1987510" y="1500267"/>
                    </a:lnTo>
                    <a:lnTo>
                      <a:pt x="1988833" y="1501061"/>
                    </a:lnTo>
                    <a:lnTo>
                      <a:pt x="1989891" y="1501855"/>
                    </a:lnTo>
                    <a:lnTo>
                      <a:pt x="1991214" y="1502120"/>
                    </a:lnTo>
                    <a:lnTo>
                      <a:pt x="1993859" y="1502650"/>
                    </a:lnTo>
                    <a:lnTo>
                      <a:pt x="1996504" y="1502650"/>
                    </a:lnTo>
                    <a:lnTo>
                      <a:pt x="1999415" y="1502120"/>
                    </a:lnTo>
                    <a:lnTo>
                      <a:pt x="2002060" y="1501061"/>
                    </a:lnTo>
                    <a:lnTo>
                      <a:pt x="2004970" y="1500267"/>
                    </a:lnTo>
                    <a:lnTo>
                      <a:pt x="2013171" y="1496561"/>
                    </a:lnTo>
                    <a:lnTo>
                      <a:pt x="2021107" y="1493384"/>
                    </a:lnTo>
                    <a:lnTo>
                      <a:pt x="2037774" y="1486765"/>
                    </a:lnTo>
                    <a:lnTo>
                      <a:pt x="2053911" y="1480412"/>
                    </a:lnTo>
                    <a:lnTo>
                      <a:pt x="2070578" y="1473793"/>
                    </a:lnTo>
                    <a:lnTo>
                      <a:pt x="2073752" y="1472205"/>
                    </a:lnTo>
                    <a:lnTo>
                      <a:pt x="2076133" y="1470352"/>
                    </a:lnTo>
                    <a:lnTo>
                      <a:pt x="2078779" y="1468234"/>
                    </a:lnTo>
                    <a:lnTo>
                      <a:pt x="2080631" y="1465586"/>
                    </a:lnTo>
                    <a:lnTo>
                      <a:pt x="2082218" y="1462674"/>
                    </a:lnTo>
                    <a:lnTo>
                      <a:pt x="2084070" y="1459762"/>
                    </a:lnTo>
                    <a:lnTo>
                      <a:pt x="2086980" y="1453938"/>
                    </a:lnTo>
                    <a:lnTo>
                      <a:pt x="2085657" y="1446790"/>
                    </a:lnTo>
                    <a:lnTo>
                      <a:pt x="2084863" y="1439907"/>
                    </a:lnTo>
                    <a:lnTo>
                      <a:pt x="2084334" y="1432494"/>
                    </a:lnTo>
                    <a:lnTo>
                      <a:pt x="2083805" y="1425611"/>
                    </a:lnTo>
                    <a:lnTo>
                      <a:pt x="2082482" y="1411315"/>
                    </a:lnTo>
                    <a:lnTo>
                      <a:pt x="2081953" y="1403902"/>
                    </a:lnTo>
                    <a:lnTo>
                      <a:pt x="2080895" y="1397019"/>
                    </a:lnTo>
                    <a:lnTo>
                      <a:pt x="2079837" y="1386430"/>
                    </a:lnTo>
                    <a:lnTo>
                      <a:pt x="2066345" y="1382723"/>
                    </a:lnTo>
                    <a:close/>
                    <a:moveTo>
                      <a:pt x="2199148" y="1381929"/>
                    </a:moveTo>
                    <a:lnTo>
                      <a:pt x="2195973" y="1382459"/>
                    </a:lnTo>
                    <a:lnTo>
                      <a:pt x="2193063" y="1382988"/>
                    </a:lnTo>
                    <a:lnTo>
                      <a:pt x="2189889" y="1383518"/>
                    </a:lnTo>
                    <a:lnTo>
                      <a:pt x="2183804" y="1385106"/>
                    </a:lnTo>
                    <a:lnTo>
                      <a:pt x="2177455" y="1387224"/>
                    </a:lnTo>
                    <a:lnTo>
                      <a:pt x="2157614" y="1395431"/>
                    </a:lnTo>
                    <a:lnTo>
                      <a:pt x="2137508" y="1403638"/>
                    </a:lnTo>
                    <a:lnTo>
                      <a:pt x="2129836" y="1407079"/>
                    </a:lnTo>
                    <a:lnTo>
                      <a:pt x="2122165" y="1409991"/>
                    </a:lnTo>
                    <a:lnTo>
                      <a:pt x="2118461" y="1411845"/>
                    </a:lnTo>
                    <a:lnTo>
                      <a:pt x="2114757" y="1413962"/>
                    </a:lnTo>
                    <a:lnTo>
                      <a:pt x="2111318" y="1416610"/>
                    </a:lnTo>
                    <a:lnTo>
                      <a:pt x="2108673" y="1419257"/>
                    </a:lnTo>
                    <a:lnTo>
                      <a:pt x="2107350" y="1421375"/>
                    </a:lnTo>
                    <a:lnTo>
                      <a:pt x="2106027" y="1423228"/>
                    </a:lnTo>
                    <a:lnTo>
                      <a:pt x="2105234" y="1425346"/>
                    </a:lnTo>
                    <a:lnTo>
                      <a:pt x="2104704" y="1427199"/>
                    </a:lnTo>
                    <a:lnTo>
                      <a:pt x="2104440" y="1429053"/>
                    </a:lnTo>
                    <a:lnTo>
                      <a:pt x="2104175" y="1431435"/>
                    </a:lnTo>
                    <a:lnTo>
                      <a:pt x="2103911" y="1435671"/>
                    </a:lnTo>
                    <a:lnTo>
                      <a:pt x="2104175" y="1439907"/>
                    </a:lnTo>
                    <a:lnTo>
                      <a:pt x="2104440" y="1444407"/>
                    </a:lnTo>
                    <a:lnTo>
                      <a:pt x="2104704" y="1448643"/>
                    </a:lnTo>
                    <a:lnTo>
                      <a:pt x="2104969" y="1452879"/>
                    </a:lnTo>
                    <a:lnTo>
                      <a:pt x="2106027" y="1459233"/>
                    </a:lnTo>
                    <a:lnTo>
                      <a:pt x="2107085" y="1465586"/>
                    </a:lnTo>
                    <a:lnTo>
                      <a:pt x="2107879" y="1478558"/>
                    </a:lnTo>
                    <a:lnTo>
                      <a:pt x="2108144" y="1484647"/>
                    </a:lnTo>
                    <a:lnTo>
                      <a:pt x="2108937" y="1491001"/>
                    </a:lnTo>
                    <a:lnTo>
                      <a:pt x="2110260" y="1497355"/>
                    </a:lnTo>
                    <a:lnTo>
                      <a:pt x="2111054" y="1500267"/>
                    </a:lnTo>
                    <a:lnTo>
                      <a:pt x="2112376" y="1503444"/>
                    </a:lnTo>
                    <a:lnTo>
                      <a:pt x="2121371" y="1503444"/>
                    </a:lnTo>
                    <a:lnTo>
                      <a:pt x="2130101" y="1503179"/>
                    </a:lnTo>
                    <a:lnTo>
                      <a:pt x="2135921" y="1500267"/>
                    </a:lnTo>
                    <a:lnTo>
                      <a:pt x="2141741" y="1497884"/>
                    </a:lnTo>
                    <a:lnTo>
                      <a:pt x="2153646" y="1492854"/>
                    </a:lnTo>
                    <a:lnTo>
                      <a:pt x="2169783" y="1486501"/>
                    </a:lnTo>
                    <a:lnTo>
                      <a:pt x="2185656" y="1480412"/>
                    </a:lnTo>
                    <a:lnTo>
                      <a:pt x="2193063" y="1477764"/>
                    </a:lnTo>
                    <a:lnTo>
                      <a:pt x="2196502" y="1475911"/>
                    </a:lnTo>
                    <a:lnTo>
                      <a:pt x="2199941" y="1474323"/>
                    </a:lnTo>
                    <a:lnTo>
                      <a:pt x="2203381" y="1472205"/>
                    </a:lnTo>
                    <a:lnTo>
                      <a:pt x="2206291" y="1470087"/>
                    </a:lnTo>
                    <a:lnTo>
                      <a:pt x="2209730" y="1467704"/>
                    </a:lnTo>
                    <a:lnTo>
                      <a:pt x="2212640" y="1465322"/>
                    </a:lnTo>
                    <a:lnTo>
                      <a:pt x="2213169" y="1460821"/>
                    </a:lnTo>
                    <a:lnTo>
                      <a:pt x="2213433" y="1456056"/>
                    </a:lnTo>
                    <a:lnTo>
                      <a:pt x="2213698" y="1451555"/>
                    </a:lnTo>
                    <a:lnTo>
                      <a:pt x="2213433" y="1446790"/>
                    </a:lnTo>
                    <a:lnTo>
                      <a:pt x="2212904" y="1437524"/>
                    </a:lnTo>
                    <a:lnTo>
                      <a:pt x="2211846" y="1428258"/>
                    </a:lnTo>
                    <a:lnTo>
                      <a:pt x="2209465" y="1409727"/>
                    </a:lnTo>
                    <a:lnTo>
                      <a:pt x="2208407" y="1400461"/>
                    </a:lnTo>
                    <a:lnTo>
                      <a:pt x="2207878" y="1390930"/>
                    </a:lnTo>
                    <a:lnTo>
                      <a:pt x="2202587" y="1381929"/>
                    </a:lnTo>
                    <a:lnTo>
                      <a:pt x="2199148" y="1381929"/>
                    </a:lnTo>
                    <a:close/>
                    <a:moveTo>
                      <a:pt x="2602053" y="1366574"/>
                    </a:moveTo>
                    <a:lnTo>
                      <a:pt x="2590413" y="1370546"/>
                    </a:lnTo>
                    <a:lnTo>
                      <a:pt x="2579038" y="1375046"/>
                    </a:lnTo>
                    <a:lnTo>
                      <a:pt x="2567927" y="1379282"/>
                    </a:lnTo>
                    <a:lnTo>
                      <a:pt x="2556551" y="1383518"/>
                    </a:lnTo>
                    <a:lnTo>
                      <a:pt x="2549673" y="1386430"/>
                    </a:lnTo>
                    <a:lnTo>
                      <a:pt x="2542266" y="1389342"/>
                    </a:lnTo>
                    <a:lnTo>
                      <a:pt x="2534858" y="1391989"/>
                    </a:lnTo>
                    <a:lnTo>
                      <a:pt x="2527451" y="1394637"/>
                    </a:lnTo>
                    <a:lnTo>
                      <a:pt x="2520573" y="1397814"/>
                    </a:lnTo>
                    <a:lnTo>
                      <a:pt x="2517134" y="1399402"/>
                    </a:lnTo>
                    <a:lnTo>
                      <a:pt x="2513695" y="1401520"/>
                    </a:lnTo>
                    <a:lnTo>
                      <a:pt x="2510785" y="1403373"/>
                    </a:lnTo>
                    <a:lnTo>
                      <a:pt x="2507610" y="1405756"/>
                    </a:lnTo>
                    <a:lnTo>
                      <a:pt x="2504700" y="1408403"/>
                    </a:lnTo>
                    <a:lnTo>
                      <a:pt x="2502054" y="1411315"/>
                    </a:lnTo>
                    <a:lnTo>
                      <a:pt x="2502054" y="1417669"/>
                    </a:lnTo>
                    <a:lnTo>
                      <a:pt x="2502319" y="1423758"/>
                    </a:lnTo>
                    <a:lnTo>
                      <a:pt x="2502848" y="1430111"/>
                    </a:lnTo>
                    <a:lnTo>
                      <a:pt x="2503642" y="1436200"/>
                    </a:lnTo>
                    <a:lnTo>
                      <a:pt x="2506287" y="1448378"/>
                    </a:lnTo>
                    <a:lnTo>
                      <a:pt x="2508404" y="1460821"/>
                    </a:lnTo>
                    <a:lnTo>
                      <a:pt x="2512636" y="1480941"/>
                    </a:lnTo>
                    <a:lnTo>
                      <a:pt x="2514488" y="1491266"/>
                    </a:lnTo>
                    <a:lnTo>
                      <a:pt x="2516605" y="1501855"/>
                    </a:lnTo>
                    <a:lnTo>
                      <a:pt x="2517398" y="1506885"/>
                    </a:lnTo>
                    <a:lnTo>
                      <a:pt x="2518456" y="1512180"/>
                    </a:lnTo>
                    <a:lnTo>
                      <a:pt x="2519515" y="1522505"/>
                    </a:lnTo>
                    <a:lnTo>
                      <a:pt x="2521366" y="1525946"/>
                    </a:lnTo>
                    <a:lnTo>
                      <a:pt x="2522954" y="1528329"/>
                    </a:lnTo>
                    <a:lnTo>
                      <a:pt x="2525335" y="1530447"/>
                    </a:lnTo>
                    <a:lnTo>
                      <a:pt x="2527451" y="1531771"/>
                    </a:lnTo>
                    <a:lnTo>
                      <a:pt x="2530096" y="1532830"/>
                    </a:lnTo>
                    <a:lnTo>
                      <a:pt x="2532742" y="1533359"/>
                    </a:lnTo>
                    <a:lnTo>
                      <a:pt x="2535652" y="1533624"/>
                    </a:lnTo>
                    <a:lnTo>
                      <a:pt x="2538562" y="1533359"/>
                    </a:lnTo>
                    <a:lnTo>
                      <a:pt x="2541737" y="1533094"/>
                    </a:lnTo>
                    <a:lnTo>
                      <a:pt x="2544647" y="1532565"/>
                    </a:lnTo>
                    <a:lnTo>
                      <a:pt x="2550731" y="1530712"/>
                    </a:lnTo>
                    <a:lnTo>
                      <a:pt x="2556551" y="1528594"/>
                    </a:lnTo>
                    <a:lnTo>
                      <a:pt x="2561842" y="1526476"/>
                    </a:lnTo>
                    <a:lnTo>
                      <a:pt x="2576657" y="1520387"/>
                    </a:lnTo>
                    <a:lnTo>
                      <a:pt x="2593588" y="1514298"/>
                    </a:lnTo>
                    <a:lnTo>
                      <a:pt x="2603905" y="1510327"/>
                    </a:lnTo>
                    <a:lnTo>
                      <a:pt x="2614223" y="1506885"/>
                    </a:lnTo>
                    <a:lnTo>
                      <a:pt x="2620836" y="1503973"/>
                    </a:lnTo>
                    <a:lnTo>
                      <a:pt x="2623746" y="1502914"/>
                    </a:lnTo>
                    <a:lnTo>
                      <a:pt x="2627185" y="1501061"/>
                    </a:lnTo>
                    <a:lnTo>
                      <a:pt x="2630095" y="1499473"/>
                    </a:lnTo>
                    <a:lnTo>
                      <a:pt x="2632741" y="1497355"/>
                    </a:lnTo>
                    <a:lnTo>
                      <a:pt x="2633799" y="1496031"/>
                    </a:lnTo>
                    <a:lnTo>
                      <a:pt x="2635122" y="1494707"/>
                    </a:lnTo>
                    <a:lnTo>
                      <a:pt x="2635915" y="1493384"/>
                    </a:lnTo>
                    <a:lnTo>
                      <a:pt x="2636709" y="1491531"/>
                    </a:lnTo>
                    <a:lnTo>
                      <a:pt x="2637503" y="1490472"/>
                    </a:lnTo>
                    <a:lnTo>
                      <a:pt x="2638032" y="1489148"/>
                    </a:lnTo>
                    <a:lnTo>
                      <a:pt x="2639090" y="1486501"/>
                    </a:lnTo>
                    <a:lnTo>
                      <a:pt x="2639619" y="1483853"/>
                    </a:lnTo>
                    <a:lnTo>
                      <a:pt x="2639619" y="1480676"/>
                    </a:lnTo>
                    <a:lnTo>
                      <a:pt x="2639355" y="1478029"/>
                    </a:lnTo>
                    <a:lnTo>
                      <a:pt x="2639090" y="1475117"/>
                    </a:lnTo>
                    <a:lnTo>
                      <a:pt x="2638032" y="1469293"/>
                    </a:lnTo>
                    <a:lnTo>
                      <a:pt x="2633270" y="1451290"/>
                    </a:lnTo>
                    <a:lnTo>
                      <a:pt x="2629037" y="1433024"/>
                    </a:lnTo>
                    <a:lnTo>
                      <a:pt x="2625334" y="1414757"/>
                    </a:lnTo>
                    <a:lnTo>
                      <a:pt x="2621365" y="1397019"/>
                    </a:lnTo>
                    <a:lnTo>
                      <a:pt x="2618191" y="1384047"/>
                    </a:lnTo>
                    <a:lnTo>
                      <a:pt x="2616603" y="1377958"/>
                    </a:lnTo>
                    <a:lnTo>
                      <a:pt x="2614752" y="1371604"/>
                    </a:lnTo>
                    <a:lnTo>
                      <a:pt x="2602053" y="1366574"/>
                    </a:lnTo>
                    <a:close/>
                    <a:moveTo>
                      <a:pt x="1942537" y="1321569"/>
                    </a:moveTo>
                    <a:lnTo>
                      <a:pt x="1940420" y="1321834"/>
                    </a:lnTo>
                    <a:lnTo>
                      <a:pt x="1934600" y="1324481"/>
                    </a:lnTo>
                    <a:lnTo>
                      <a:pt x="1928780" y="1327393"/>
                    </a:lnTo>
                    <a:lnTo>
                      <a:pt x="1916611" y="1332688"/>
                    </a:lnTo>
                    <a:lnTo>
                      <a:pt x="1904442" y="1337718"/>
                    </a:lnTo>
                    <a:lnTo>
                      <a:pt x="1891744" y="1342748"/>
                    </a:lnTo>
                    <a:lnTo>
                      <a:pt x="1886717" y="1345131"/>
                    </a:lnTo>
                    <a:lnTo>
                      <a:pt x="1881426" y="1347249"/>
                    </a:lnTo>
                    <a:lnTo>
                      <a:pt x="1876135" y="1349896"/>
                    </a:lnTo>
                    <a:lnTo>
                      <a:pt x="1873225" y="1351220"/>
                    </a:lnTo>
                    <a:lnTo>
                      <a:pt x="1871109" y="1352808"/>
                    </a:lnTo>
                    <a:lnTo>
                      <a:pt x="1868728" y="1354661"/>
                    </a:lnTo>
                    <a:lnTo>
                      <a:pt x="1866876" y="1356514"/>
                    </a:lnTo>
                    <a:lnTo>
                      <a:pt x="1865024" y="1358897"/>
                    </a:lnTo>
                    <a:lnTo>
                      <a:pt x="1863437" y="1361015"/>
                    </a:lnTo>
                    <a:lnTo>
                      <a:pt x="1862379" y="1363398"/>
                    </a:lnTo>
                    <a:lnTo>
                      <a:pt x="1861850" y="1366045"/>
                    </a:lnTo>
                    <a:lnTo>
                      <a:pt x="1861321" y="1368957"/>
                    </a:lnTo>
                    <a:lnTo>
                      <a:pt x="1861585" y="1372134"/>
                    </a:lnTo>
                    <a:lnTo>
                      <a:pt x="1861585" y="1380076"/>
                    </a:lnTo>
                    <a:lnTo>
                      <a:pt x="1861585" y="1388283"/>
                    </a:lnTo>
                    <a:lnTo>
                      <a:pt x="1861585" y="1396225"/>
                    </a:lnTo>
                    <a:lnTo>
                      <a:pt x="1861321" y="1404167"/>
                    </a:lnTo>
                    <a:lnTo>
                      <a:pt x="1861585" y="1412374"/>
                    </a:lnTo>
                    <a:lnTo>
                      <a:pt x="1862379" y="1420051"/>
                    </a:lnTo>
                    <a:lnTo>
                      <a:pt x="1862908" y="1424023"/>
                    </a:lnTo>
                    <a:lnTo>
                      <a:pt x="1863702" y="1427994"/>
                    </a:lnTo>
                    <a:lnTo>
                      <a:pt x="1864760" y="1431965"/>
                    </a:lnTo>
                    <a:lnTo>
                      <a:pt x="1866083" y="1435671"/>
                    </a:lnTo>
                    <a:lnTo>
                      <a:pt x="1869522" y="1435671"/>
                    </a:lnTo>
                    <a:lnTo>
                      <a:pt x="1872696" y="1435141"/>
                    </a:lnTo>
                    <a:lnTo>
                      <a:pt x="1876135" y="1434347"/>
                    </a:lnTo>
                    <a:lnTo>
                      <a:pt x="1879310" y="1433553"/>
                    </a:lnTo>
                    <a:lnTo>
                      <a:pt x="1885659" y="1431700"/>
                    </a:lnTo>
                    <a:lnTo>
                      <a:pt x="1892008" y="1429053"/>
                    </a:lnTo>
                    <a:lnTo>
                      <a:pt x="1904442" y="1423493"/>
                    </a:lnTo>
                    <a:lnTo>
                      <a:pt x="1910791" y="1421110"/>
                    </a:lnTo>
                    <a:lnTo>
                      <a:pt x="1917140" y="1418463"/>
                    </a:lnTo>
                    <a:lnTo>
                      <a:pt x="1922696" y="1416080"/>
                    </a:lnTo>
                    <a:lnTo>
                      <a:pt x="1928516" y="1413962"/>
                    </a:lnTo>
                    <a:lnTo>
                      <a:pt x="1934336" y="1411580"/>
                    </a:lnTo>
                    <a:lnTo>
                      <a:pt x="1940156" y="1409197"/>
                    </a:lnTo>
                    <a:lnTo>
                      <a:pt x="1943066" y="1407874"/>
                    </a:lnTo>
                    <a:lnTo>
                      <a:pt x="1945711" y="1406285"/>
                    </a:lnTo>
                    <a:lnTo>
                      <a:pt x="1948092" y="1404432"/>
                    </a:lnTo>
                    <a:lnTo>
                      <a:pt x="1950738" y="1402844"/>
                    </a:lnTo>
                    <a:lnTo>
                      <a:pt x="1952854" y="1400461"/>
                    </a:lnTo>
                    <a:lnTo>
                      <a:pt x="1954971" y="1398343"/>
                    </a:lnTo>
                    <a:lnTo>
                      <a:pt x="1956558" y="1395696"/>
                    </a:lnTo>
                    <a:lnTo>
                      <a:pt x="1958145" y="1392783"/>
                    </a:lnTo>
                    <a:lnTo>
                      <a:pt x="1958410" y="1385636"/>
                    </a:lnTo>
                    <a:lnTo>
                      <a:pt x="1958410" y="1378752"/>
                    </a:lnTo>
                    <a:lnTo>
                      <a:pt x="1958145" y="1364721"/>
                    </a:lnTo>
                    <a:lnTo>
                      <a:pt x="1957351" y="1350426"/>
                    </a:lnTo>
                    <a:lnTo>
                      <a:pt x="1956558" y="1336394"/>
                    </a:lnTo>
                    <a:lnTo>
                      <a:pt x="1956293" y="1332688"/>
                    </a:lnTo>
                    <a:lnTo>
                      <a:pt x="1955500" y="1329511"/>
                    </a:lnTo>
                    <a:lnTo>
                      <a:pt x="1953912" y="1326864"/>
                    </a:lnTo>
                    <a:lnTo>
                      <a:pt x="1953383" y="1325805"/>
                    </a:lnTo>
                    <a:lnTo>
                      <a:pt x="1952325" y="1324481"/>
                    </a:lnTo>
                    <a:lnTo>
                      <a:pt x="1951531" y="1323687"/>
                    </a:lnTo>
                    <a:lnTo>
                      <a:pt x="1950209" y="1322893"/>
                    </a:lnTo>
                    <a:lnTo>
                      <a:pt x="1948886" y="1322363"/>
                    </a:lnTo>
                    <a:lnTo>
                      <a:pt x="1947563" y="1321834"/>
                    </a:lnTo>
                    <a:lnTo>
                      <a:pt x="1945976" y="1321569"/>
                    </a:lnTo>
                    <a:lnTo>
                      <a:pt x="1944124" y="1321569"/>
                    </a:lnTo>
                    <a:lnTo>
                      <a:pt x="1942537" y="1321569"/>
                    </a:lnTo>
                    <a:close/>
                    <a:moveTo>
                      <a:pt x="2315020" y="1305420"/>
                    </a:moveTo>
                    <a:lnTo>
                      <a:pt x="2310258" y="1306214"/>
                    </a:lnTo>
                    <a:lnTo>
                      <a:pt x="2305760" y="1307009"/>
                    </a:lnTo>
                    <a:lnTo>
                      <a:pt x="2301792" y="1308068"/>
                    </a:lnTo>
                    <a:lnTo>
                      <a:pt x="2297295" y="1309391"/>
                    </a:lnTo>
                    <a:lnTo>
                      <a:pt x="2293062" y="1311244"/>
                    </a:lnTo>
                    <a:lnTo>
                      <a:pt x="2288565" y="1312833"/>
                    </a:lnTo>
                    <a:lnTo>
                      <a:pt x="2280099" y="1316804"/>
                    </a:lnTo>
                    <a:lnTo>
                      <a:pt x="2271369" y="1320775"/>
                    </a:lnTo>
                    <a:lnTo>
                      <a:pt x="2262904" y="1324217"/>
                    </a:lnTo>
                    <a:lnTo>
                      <a:pt x="2258406" y="1326070"/>
                    </a:lnTo>
                    <a:lnTo>
                      <a:pt x="2254438" y="1327393"/>
                    </a:lnTo>
                    <a:lnTo>
                      <a:pt x="2249147" y="1328982"/>
                    </a:lnTo>
                    <a:lnTo>
                      <a:pt x="2244385" y="1331100"/>
                    </a:lnTo>
                    <a:lnTo>
                      <a:pt x="2239624" y="1333218"/>
                    </a:lnTo>
                    <a:lnTo>
                      <a:pt x="2234862" y="1335865"/>
                    </a:lnTo>
                    <a:lnTo>
                      <a:pt x="2230893" y="1338777"/>
                    </a:lnTo>
                    <a:lnTo>
                      <a:pt x="2227190" y="1342219"/>
                    </a:lnTo>
                    <a:lnTo>
                      <a:pt x="2225073" y="1344337"/>
                    </a:lnTo>
                    <a:lnTo>
                      <a:pt x="2223486" y="1346190"/>
                    </a:lnTo>
                    <a:lnTo>
                      <a:pt x="2222163" y="1348308"/>
                    </a:lnTo>
                    <a:lnTo>
                      <a:pt x="2220576" y="1350690"/>
                    </a:lnTo>
                    <a:lnTo>
                      <a:pt x="2223751" y="1373722"/>
                    </a:lnTo>
                    <a:lnTo>
                      <a:pt x="2224809" y="1385106"/>
                    </a:lnTo>
                    <a:lnTo>
                      <a:pt x="2226132" y="1396755"/>
                    </a:lnTo>
                    <a:lnTo>
                      <a:pt x="2226925" y="1400726"/>
                    </a:lnTo>
                    <a:lnTo>
                      <a:pt x="2227454" y="1404961"/>
                    </a:lnTo>
                    <a:lnTo>
                      <a:pt x="2227983" y="1409462"/>
                    </a:lnTo>
                    <a:lnTo>
                      <a:pt x="2228513" y="1413698"/>
                    </a:lnTo>
                    <a:lnTo>
                      <a:pt x="2229835" y="1417669"/>
                    </a:lnTo>
                    <a:lnTo>
                      <a:pt x="2230893" y="1419522"/>
                    </a:lnTo>
                    <a:lnTo>
                      <a:pt x="2231687" y="1421375"/>
                    </a:lnTo>
                    <a:lnTo>
                      <a:pt x="2232745" y="1422964"/>
                    </a:lnTo>
                    <a:lnTo>
                      <a:pt x="2234068" y="1424552"/>
                    </a:lnTo>
                    <a:lnTo>
                      <a:pt x="2235920" y="1426140"/>
                    </a:lnTo>
                    <a:lnTo>
                      <a:pt x="2237772" y="1427464"/>
                    </a:lnTo>
                    <a:lnTo>
                      <a:pt x="2258142" y="1420846"/>
                    </a:lnTo>
                    <a:lnTo>
                      <a:pt x="2275602" y="1413433"/>
                    </a:lnTo>
                    <a:lnTo>
                      <a:pt x="2293062" y="1406550"/>
                    </a:lnTo>
                    <a:lnTo>
                      <a:pt x="2327718" y="1392783"/>
                    </a:lnTo>
                    <a:lnTo>
                      <a:pt x="2336712" y="1377164"/>
                    </a:lnTo>
                    <a:lnTo>
                      <a:pt x="2335125" y="1368428"/>
                    </a:lnTo>
                    <a:lnTo>
                      <a:pt x="2333538" y="1359427"/>
                    </a:lnTo>
                    <a:lnTo>
                      <a:pt x="2331421" y="1341424"/>
                    </a:lnTo>
                    <a:lnTo>
                      <a:pt x="2329834" y="1332423"/>
                    </a:lnTo>
                    <a:lnTo>
                      <a:pt x="2328511" y="1323422"/>
                    </a:lnTo>
                    <a:lnTo>
                      <a:pt x="2326660" y="1314421"/>
                    </a:lnTo>
                    <a:lnTo>
                      <a:pt x="2324279" y="1305685"/>
                    </a:lnTo>
                    <a:lnTo>
                      <a:pt x="2319517" y="1305420"/>
                    </a:lnTo>
                    <a:lnTo>
                      <a:pt x="2315020" y="1305420"/>
                    </a:lnTo>
                    <a:close/>
                    <a:moveTo>
                      <a:pt x="2071107" y="1289006"/>
                    </a:moveTo>
                    <a:lnTo>
                      <a:pt x="2062112" y="1289271"/>
                    </a:lnTo>
                    <a:lnTo>
                      <a:pt x="2053382" y="1289801"/>
                    </a:lnTo>
                    <a:lnTo>
                      <a:pt x="2043329" y="1294301"/>
                    </a:lnTo>
                    <a:lnTo>
                      <a:pt x="2033277" y="1298802"/>
                    </a:lnTo>
                    <a:lnTo>
                      <a:pt x="2012642" y="1307009"/>
                    </a:lnTo>
                    <a:lnTo>
                      <a:pt x="2007351" y="1309126"/>
                    </a:lnTo>
                    <a:lnTo>
                      <a:pt x="2001795" y="1311509"/>
                    </a:lnTo>
                    <a:lnTo>
                      <a:pt x="1996240" y="1313627"/>
                    </a:lnTo>
                    <a:lnTo>
                      <a:pt x="1991214" y="1316274"/>
                    </a:lnTo>
                    <a:lnTo>
                      <a:pt x="1988833" y="1317598"/>
                    </a:lnTo>
                    <a:lnTo>
                      <a:pt x="1986187" y="1318922"/>
                    </a:lnTo>
                    <a:lnTo>
                      <a:pt x="1984071" y="1321040"/>
                    </a:lnTo>
                    <a:lnTo>
                      <a:pt x="1981954" y="1322628"/>
                    </a:lnTo>
                    <a:lnTo>
                      <a:pt x="1980103" y="1324746"/>
                    </a:lnTo>
                    <a:lnTo>
                      <a:pt x="1978251" y="1327129"/>
                    </a:lnTo>
                    <a:lnTo>
                      <a:pt x="1976928" y="1329511"/>
                    </a:lnTo>
                    <a:lnTo>
                      <a:pt x="1975605" y="1332423"/>
                    </a:lnTo>
                    <a:lnTo>
                      <a:pt x="1975341" y="1337453"/>
                    </a:lnTo>
                    <a:lnTo>
                      <a:pt x="1975605" y="1342483"/>
                    </a:lnTo>
                    <a:lnTo>
                      <a:pt x="1975870" y="1352808"/>
                    </a:lnTo>
                    <a:lnTo>
                      <a:pt x="1976663" y="1358897"/>
                    </a:lnTo>
                    <a:lnTo>
                      <a:pt x="1977457" y="1364721"/>
                    </a:lnTo>
                    <a:lnTo>
                      <a:pt x="1977722" y="1370810"/>
                    </a:lnTo>
                    <a:lnTo>
                      <a:pt x="1977986" y="1376899"/>
                    </a:lnTo>
                    <a:lnTo>
                      <a:pt x="1978251" y="1382988"/>
                    </a:lnTo>
                    <a:lnTo>
                      <a:pt x="1978780" y="1389077"/>
                    </a:lnTo>
                    <a:lnTo>
                      <a:pt x="1979309" y="1394901"/>
                    </a:lnTo>
                    <a:lnTo>
                      <a:pt x="1980367" y="1400990"/>
                    </a:lnTo>
                    <a:lnTo>
                      <a:pt x="1982748" y="1402049"/>
                    </a:lnTo>
                    <a:lnTo>
                      <a:pt x="1985393" y="1402314"/>
                    </a:lnTo>
                    <a:lnTo>
                      <a:pt x="1987774" y="1402579"/>
                    </a:lnTo>
                    <a:lnTo>
                      <a:pt x="1990684" y="1402314"/>
                    </a:lnTo>
                    <a:lnTo>
                      <a:pt x="1993330" y="1402049"/>
                    </a:lnTo>
                    <a:lnTo>
                      <a:pt x="1995711" y="1401520"/>
                    </a:lnTo>
                    <a:lnTo>
                      <a:pt x="2000737" y="1399667"/>
                    </a:lnTo>
                    <a:lnTo>
                      <a:pt x="2012113" y="1394901"/>
                    </a:lnTo>
                    <a:lnTo>
                      <a:pt x="2023224" y="1390136"/>
                    </a:lnTo>
                    <a:lnTo>
                      <a:pt x="2045975" y="1381135"/>
                    </a:lnTo>
                    <a:lnTo>
                      <a:pt x="2051001" y="1379282"/>
                    </a:lnTo>
                    <a:lnTo>
                      <a:pt x="2056292" y="1376899"/>
                    </a:lnTo>
                    <a:lnTo>
                      <a:pt x="2061583" y="1374517"/>
                    </a:lnTo>
                    <a:lnTo>
                      <a:pt x="2064229" y="1373193"/>
                    </a:lnTo>
                    <a:lnTo>
                      <a:pt x="2066610" y="1371604"/>
                    </a:lnTo>
                    <a:lnTo>
                      <a:pt x="2068990" y="1370016"/>
                    </a:lnTo>
                    <a:lnTo>
                      <a:pt x="2070842" y="1368163"/>
                    </a:lnTo>
                    <a:lnTo>
                      <a:pt x="2072694" y="1366045"/>
                    </a:lnTo>
                    <a:lnTo>
                      <a:pt x="2074546" y="1363927"/>
                    </a:lnTo>
                    <a:lnTo>
                      <a:pt x="2075869" y="1361544"/>
                    </a:lnTo>
                    <a:lnTo>
                      <a:pt x="2076927" y="1359162"/>
                    </a:lnTo>
                    <a:lnTo>
                      <a:pt x="2077721" y="1356250"/>
                    </a:lnTo>
                    <a:lnTo>
                      <a:pt x="2078514" y="1353073"/>
                    </a:lnTo>
                    <a:lnTo>
                      <a:pt x="2076927" y="1345131"/>
                    </a:lnTo>
                    <a:lnTo>
                      <a:pt x="2076133" y="1337189"/>
                    </a:lnTo>
                    <a:lnTo>
                      <a:pt x="2075604" y="1328982"/>
                    </a:lnTo>
                    <a:lnTo>
                      <a:pt x="2075075" y="1321040"/>
                    </a:lnTo>
                    <a:lnTo>
                      <a:pt x="2074810" y="1312833"/>
                    </a:lnTo>
                    <a:lnTo>
                      <a:pt x="2074017" y="1304891"/>
                    </a:lnTo>
                    <a:lnTo>
                      <a:pt x="2072694" y="1296949"/>
                    </a:lnTo>
                    <a:lnTo>
                      <a:pt x="2071900" y="1292977"/>
                    </a:lnTo>
                    <a:lnTo>
                      <a:pt x="2071107" y="1289006"/>
                    </a:lnTo>
                    <a:close/>
                    <a:moveTo>
                      <a:pt x="2183539" y="1285830"/>
                    </a:moveTo>
                    <a:lnTo>
                      <a:pt x="2180365" y="1286359"/>
                    </a:lnTo>
                    <a:lnTo>
                      <a:pt x="2174809" y="1287947"/>
                    </a:lnTo>
                    <a:lnTo>
                      <a:pt x="2164757" y="1292448"/>
                    </a:lnTo>
                    <a:lnTo>
                      <a:pt x="2154704" y="1296949"/>
                    </a:lnTo>
                    <a:lnTo>
                      <a:pt x="2151000" y="1298802"/>
                    </a:lnTo>
                    <a:lnTo>
                      <a:pt x="2147032" y="1300390"/>
                    </a:lnTo>
                    <a:lnTo>
                      <a:pt x="2139096" y="1303302"/>
                    </a:lnTo>
                    <a:lnTo>
                      <a:pt x="2131159" y="1306214"/>
                    </a:lnTo>
                    <a:lnTo>
                      <a:pt x="2123223" y="1309126"/>
                    </a:lnTo>
                    <a:lnTo>
                      <a:pt x="2119255" y="1310450"/>
                    </a:lnTo>
                    <a:lnTo>
                      <a:pt x="2115286" y="1312568"/>
                    </a:lnTo>
                    <a:lnTo>
                      <a:pt x="2111847" y="1314421"/>
                    </a:lnTo>
                    <a:lnTo>
                      <a:pt x="2108408" y="1316539"/>
                    </a:lnTo>
                    <a:lnTo>
                      <a:pt x="2104969" y="1318922"/>
                    </a:lnTo>
                    <a:lnTo>
                      <a:pt x="2101794" y="1321834"/>
                    </a:lnTo>
                    <a:lnTo>
                      <a:pt x="2099149" y="1324746"/>
                    </a:lnTo>
                    <a:lnTo>
                      <a:pt x="2096503" y="1328188"/>
                    </a:lnTo>
                    <a:lnTo>
                      <a:pt x="2095974" y="1332688"/>
                    </a:lnTo>
                    <a:lnTo>
                      <a:pt x="2095710" y="1337189"/>
                    </a:lnTo>
                    <a:lnTo>
                      <a:pt x="2095710" y="1346190"/>
                    </a:lnTo>
                    <a:lnTo>
                      <a:pt x="2096239" y="1355456"/>
                    </a:lnTo>
                    <a:lnTo>
                      <a:pt x="2097032" y="1364457"/>
                    </a:lnTo>
                    <a:lnTo>
                      <a:pt x="2099413" y="1382723"/>
                    </a:lnTo>
                    <a:lnTo>
                      <a:pt x="2100472" y="1391460"/>
                    </a:lnTo>
                    <a:lnTo>
                      <a:pt x="2101530" y="1400461"/>
                    </a:lnTo>
                    <a:lnTo>
                      <a:pt x="2103382" y="1401520"/>
                    </a:lnTo>
                    <a:lnTo>
                      <a:pt x="2105234" y="1402049"/>
                    </a:lnTo>
                    <a:lnTo>
                      <a:pt x="2108937" y="1402579"/>
                    </a:lnTo>
                    <a:lnTo>
                      <a:pt x="2112641" y="1402579"/>
                    </a:lnTo>
                    <a:lnTo>
                      <a:pt x="2116080" y="1402314"/>
                    </a:lnTo>
                    <a:lnTo>
                      <a:pt x="2119784" y="1401520"/>
                    </a:lnTo>
                    <a:lnTo>
                      <a:pt x="2123487" y="1400196"/>
                    </a:lnTo>
                    <a:lnTo>
                      <a:pt x="2130366" y="1397549"/>
                    </a:lnTo>
                    <a:lnTo>
                      <a:pt x="2141212" y="1392783"/>
                    </a:lnTo>
                    <a:lnTo>
                      <a:pt x="2152058" y="1388283"/>
                    </a:lnTo>
                    <a:lnTo>
                      <a:pt x="2174016" y="1379547"/>
                    </a:lnTo>
                    <a:lnTo>
                      <a:pt x="2178513" y="1377958"/>
                    </a:lnTo>
                    <a:lnTo>
                      <a:pt x="2183010" y="1375840"/>
                    </a:lnTo>
                    <a:lnTo>
                      <a:pt x="2187772" y="1373987"/>
                    </a:lnTo>
                    <a:lnTo>
                      <a:pt x="2191740" y="1371340"/>
                    </a:lnTo>
                    <a:lnTo>
                      <a:pt x="2193857" y="1370016"/>
                    </a:lnTo>
                    <a:lnTo>
                      <a:pt x="2195709" y="1368428"/>
                    </a:lnTo>
                    <a:lnTo>
                      <a:pt x="2197561" y="1366574"/>
                    </a:lnTo>
                    <a:lnTo>
                      <a:pt x="2198883" y="1364986"/>
                    </a:lnTo>
                    <a:lnTo>
                      <a:pt x="2200206" y="1362603"/>
                    </a:lnTo>
                    <a:lnTo>
                      <a:pt x="2201264" y="1360750"/>
                    </a:lnTo>
                    <a:lnTo>
                      <a:pt x="2202058" y="1358103"/>
                    </a:lnTo>
                    <a:lnTo>
                      <a:pt x="2202587" y="1355720"/>
                    </a:lnTo>
                    <a:lnTo>
                      <a:pt x="2201264" y="1339836"/>
                    </a:lnTo>
                    <a:lnTo>
                      <a:pt x="2199941" y="1323422"/>
                    </a:lnTo>
                    <a:lnTo>
                      <a:pt x="2199148" y="1315745"/>
                    </a:lnTo>
                    <a:lnTo>
                      <a:pt x="2198354" y="1307538"/>
                    </a:lnTo>
                    <a:lnTo>
                      <a:pt x="2196767" y="1299596"/>
                    </a:lnTo>
                    <a:lnTo>
                      <a:pt x="2195444" y="1291389"/>
                    </a:lnTo>
                    <a:lnTo>
                      <a:pt x="2194650" y="1290065"/>
                    </a:lnTo>
                    <a:lnTo>
                      <a:pt x="2193857" y="1289006"/>
                    </a:lnTo>
                    <a:lnTo>
                      <a:pt x="2192799" y="1287947"/>
                    </a:lnTo>
                    <a:lnTo>
                      <a:pt x="2191476" y="1287153"/>
                    </a:lnTo>
                    <a:lnTo>
                      <a:pt x="2190418" y="1286359"/>
                    </a:lnTo>
                    <a:lnTo>
                      <a:pt x="2189095" y="1286094"/>
                    </a:lnTo>
                    <a:lnTo>
                      <a:pt x="2186185" y="1285830"/>
                    </a:lnTo>
                    <a:lnTo>
                      <a:pt x="2183539" y="1285830"/>
                    </a:lnTo>
                    <a:close/>
                    <a:moveTo>
                      <a:pt x="2445441" y="1281329"/>
                    </a:moveTo>
                    <a:lnTo>
                      <a:pt x="2431156" y="1286624"/>
                    </a:lnTo>
                    <a:lnTo>
                      <a:pt x="2423748" y="1289536"/>
                    </a:lnTo>
                    <a:lnTo>
                      <a:pt x="2416870" y="1292448"/>
                    </a:lnTo>
                    <a:lnTo>
                      <a:pt x="2396765" y="1300390"/>
                    </a:lnTo>
                    <a:lnTo>
                      <a:pt x="2376130" y="1308332"/>
                    </a:lnTo>
                    <a:lnTo>
                      <a:pt x="2371104" y="1309921"/>
                    </a:lnTo>
                    <a:lnTo>
                      <a:pt x="2366342" y="1312303"/>
                    </a:lnTo>
                    <a:lnTo>
                      <a:pt x="2361580" y="1314421"/>
                    </a:lnTo>
                    <a:lnTo>
                      <a:pt x="2357347" y="1317598"/>
                    </a:lnTo>
                    <a:lnTo>
                      <a:pt x="2355495" y="1319186"/>
                    </a:lnTo>
                    <a:lnTo>
                      <a:pt x="2353379" y="1321304"/>
                    </a:lnTo>
                    <a:lnTo>
                      <a:pt x="2351792" y="1322893"/>
                    </a:lnTo>
                    <a:lnTo>
                      <a:pt x="2350469" y="1325275"/>
                    </a:lnTo>
                    <a:lnTo>
                      <a:pt x="2348882" y="1327393"/>
                    </a:lnTo>
                    <a:lnTo>
                      <a:pt x="2347823" y="1329511"/>
                    </a:lnTo>
                    <a:lnTo>
                      <a:pt x="2346765" y="1332159"/>
                    </a:lnTo>
                    <a:lnTo>
                      <a:pt x="2346236" y="1335071"/>
                    </a:lnTo>
                    <a:lnTo>
                      <a:pt x="2347823" y="1342219"/>
                    </a:lnTo>
                    <a:lnTo>
                      <a:pt x="2349675" y="1349631"/>
                    </a:lnTo>
                    <a:lnTo>
                      <a:pt x="2350733" y="1357044"/>
                    </a:lnTo>
                    <a:lnTo>
                      <a:pt x="2352321" y="1364457"/>
                    </a:lnTo>
                    <a:lnTo>
                      <a:pt x="2353379" y="1376635"/>
                    </a:lnTo>
                    <a:lnTo>
                      <a:pt x="2354702" y="1389077"/>
                    </a:lnTo>
                    <a:lnTo>
                      <a:pt x="2355495" y="1391460"/>
                    </a:lnTo>
                    <a:lnTo>
                      <a:pt x="2356289" y="1394372"/>
                    </a:lnTo>
                    <a:lnTo>
                      <a:pt x="2357083" y="1397284"/>
                    </a:lnTo>
                    <a:lnTo>
                      <a:pt x="2357876" y="1399931"/>
                    </a:lnTo>
                    <a:lnTo>
                      <a:pt x="2359463" y="1402314"/>
                    </a:lnTo>
                    <a:lnTo>
                      <a:pt x="2360257" y="1403373"/>
                    </a:lnTo>
                    <a:lnTo>
                      <a:pt x="2361051" y="1404432"/>
                    </a:lnTo>
                    <a:lnTo>
                      <a:pt x="2361844" y="1405226"/>
                    </a:lnTo>
                    <a:lnTo>
                      <a:pt x="2362903" y="1405756"/>
                    </a:lnTo>
                    <a:lnTo>
                      <a:pt x="2364490" y="1406550"/>
                    </a:lnTo>
                    <a:lnTo>
                      <a:pt x="2366077" y="1406815"/>
                    </a:lnTo>
                    <a:lnTo>
                      <a:pt x="2368987" y="1407079"/>
                    </a:lnTo>
                    <a:lnTo>
                      <a:pt x="2371633" y="1406815"/>
                    </a:lnTo>
                    <a:lnTo>
                      <a:pt x="2374543" y="1406550"/>
                    </a:lnTo>
                    <a:lnTo>
                      <a:pt x="2377188" y="1405491"/>
                    </a:lnTo>
                    <a:lnTo>
                      <a:pt x="2383008" y="1403638"/>
                    </a:lnTo>
                    <a:lnTo>
                      <a:pt x="2388564" y="1402049"/>
                    </a:lnTo>
                    <a:lnTo>
                      <a:pt x="2397294" y="1398078"/>
                    </a:lnTo>
                    <a:lnTo>
                      <a:pt x="2406288" y="1394637"/>
                    </a:lnTo>
                    <a:lnTo>
                      <a:pt x="2423748" y="1387753"/>
                    </a:lnTo>
                    <a:lnTo>
                      <a:pt x="2443854" y="1380076"/>
                    </a:lnTo>
                    <a:lnTo>
                      <a:pt x="2450732" y="1376899"/>
                    </a:lnTo>
                    <a:lnTo>
                      <a:pt x="2454171" y="1375311"/>
                    </a:lnTo>
                    <a:lnTo>
                      <a:pt x="2457081" y="1373193"/>
                    </a:lnTo>
                    <a:lnTo>
                      <a:pt x="2459991" y="1370810"/>
                    </a:lnTo>
                    <a:lnTo>
                      <a:pt x="2462372" y="1368428"/>
                    </a:lnTo>
                    <a:lnTo>
                      <a:pt x="2464753" y="1365516"/>
                    </a:lnTo>
                    <a:lnTo>
                      <a:pt x="2465547" y="1363927"/>
                    </a:lnTo>
                    <a:lnTo>
                      <a:pt x="2466341" y="1362074"/>
                    </a:lnTo>
                    <a:lnTo>
                      <a:pt x="2466870" y="1359427"/>
                    </a:lnTo>
                    <a:lnTo>
                      <a:pt x="2467134" y="1356514"/>
                    </a:lnTo>
                    <a:lnTo>
                      <a:pt x="2466870" y="1353867"/>
                    </a:lnTo>
                    <a:lnTo>
                      <a:pt x="2466605" y="1350955"/>
                    </a:lnTo>
                    <a:lnTo>
                      <a:pt x="2466076" y="1345395"/>
                    </a:lnTo>
                    <a:lnTo>
                      <a:pt x="2465282" y="1340101"/>
                    </a:lnTo>
                    <a:lnTo>
                      <a:pt x="2463960" y="1333747"/>
                    </a:lnTo>
                    <a:lnTo>
                      <a:pt x="2462372" y="1327658"/>
                    </a:lnTo>
                    <a:lnTo>
                      <a:pt x="2459991" y="1314951"/>
                    </a:lnTo>
                    <a:lnTo>
                      <a:pt x="2458933" y="1305420"/>
                    </a:lnTo>
                    <a:lnTo>
                      <a:pt x="2458140" y="1300655"/>
                    </a:lnTo>
                    <a:lnTo>
                      <a:pt x="2456817" y="1295890"/>
                    </a:lnTo>
                    <a:lnTo>
                      <a:pt x="2456023" y="1293772"/>
                    </a:lnTo>
                    <a:lnTo>
                      <a:pt x="2455230" y="1291919"/>
                    </a:lnTo>
                    <a:lnTo>
                      <a:pt x="2454171" y="1289536"/>
                    </a:lnTo>
                    <a:lnTo>
                      <a:pt x="2452584" y="1287683"/>
                    </a:lnTo>
                    <a:lnTo>
                      <a:pt x="2451261" y="1285830"/>
                    </a:lnTo>
                    <a:lnTo>
                      <a:pt x="2449674" y="1284241"/>
                    </a:lnTo>
                    <a:lnTo>
                      <a:pt x="2447558" y="1282917"/>
                    </a:lnTo>
                    <a:lnTo>
                      <a:pt x="2445441" y="1281329"/>
                    </a:lnTo>
                    <a:close/>
                    <a:moveTo>
                      <a:pt x="1945976" y="1228646"/>
                    </a:moveTo>
                    <a:lnTo>
                      <a:pt x="1942272" y="1228911"/>
                    </a:lnTo>
                    <a:lnTo>
                      <a:pt x="1938569" y="1229441"/>
                    </a:lnTo>
                    <a:lnTo>
                      <a:pt x="1934865" y="1230764"/>
                    </a:lnTo>
                    <a:lnTo>
                      <a:pt x="1931426" y="1231823"/>
                    </a:lnTo>
                    <a:lnTo>
                      <a:pt x="1927722" y="1232882"/>
                    </a:lnTo>
                    <a:lnTo>
                      <a:pt x="1920579" y="1236059"/>
                    </a:lnTo>
                    <a:lnTo>
                      <a:pt x="1904177" y="1243207"/>
                    </a:lnTo>
                    <a:lnTo>
                      <a:pt x="1887511" y="1250355"/>
                    </a:lnTo>
                    <a:lnTo>
                      <a:pt x="1879045" y="1254061"/>
                    </a:lnTo>
                    <a:lnTo>
                      <a:pt x="1874548" y="1255914"/>
                    </a:lnTo>
                    <a:lnTo>
                      <a:pt x="1870315" y="1258032"/>
                    </a:lnTo>
                    <a:lnTo>
                      <a:pt x="1866612" y="1260944"/>
                    </a:lnTo>
                    <a:lnTo>
                      <a:pt x="1865024" y="1262533"/>
                    </a:lnTo>
                    <a:lnTo>
                      <a:pt x="1863173" y="1264386"/>
                    </a:lnTo>
                    <a:lnTo>
                      <a:pt x="1861850" y="1265974"/>
                    </a:lnTo>
                    <a:lnTo>
                      <a:pt x="1860792" y="1268357"/>
                    </a:lnTo>
                    <a:lnTo>
                      <a:pt x="1859469" y="1270210"/>
                    </a:lnTo>
                    <a:lnTo>
                      <a:pt x="1858675" y="1272857"/>
                    </a:lnTo>
                    <a:lnTo>
                      <a:pt x="1858411" y="1286624"/>
                    </a:lnTo>
                    <a:lnTo>
                      <a:pt x="1858675" y="1300655"/>
                    </a:lnTo>
                    <a:lnTo>
                      <a:pt x="1858940" y="1314686"/>
                    </a:lnTo>
                    <a:lnTo>
                      <a:pt x="1858940" y="1328452"/>
                    </a:lnTo>
                    <a:lnTo>
                      <a:pt x="1861321" y="1333482"/>
                    </a:lnTo>
                    <a:lnTo>
                      <a:pt x="1863702" y="1338512"/>
                    </a:lnTo>
                    <a:lnTo>
                      <a:pt x="1866876" y="1338248"/>
                    </a:lnTo>
                    <a:lnTo>
                      <a:pt x="1869786" y="1337983"/>
                    </a:lnTo>
                    <a:lnTo>
                      <a:pt x="1872432" y="1337453"/>
                    </a:lnTo>
                    <a:lnTo>
                      <a:pt x="1875342" y="1336924"/>
                    </a:lnTo>
                    <a:lnTo>
                      <a:pt x="1880897" y="1335335"/>
                    </a:lnTo>
                    <a:lnTo>
                      <a:pt x="1886188" y="1332953"/>
                    </a:lnTo>
                    <a:lnTo>
                      <a:pt x="1896770" y="1328188"/>
                    </a:lnTo>
                    <a:lnTo>
                      <a:pt x="1902061" y="1325805"/>
                    </a:lnTo>
                    <a:lnTo>
                      <a:pt x="1907881" y="1323687"/>
                    </a:lnTo>
                    <a:lnTo>
                      <a:pt x="1914230" y="1321040"/>
                    </a:lnTo>
                    <a:lnTo>
                      <a:pt x="1920844" y="1318128"/>
                    </a:lnTo>
                    <a:lnTo>
                      <a:pt x="1927722" y="1315745"/>
                    </a:lnTo>
                    <a:lnTo>
                      <a:pt x="1934336" y="1312568"/>
                    </a:lnTo>
                    <a:lnTo>
                      <a:pt x="1937510" y="1311244"/>
                    </a:lnTo>
                    <a:lnTo>
                      <a:pt x="1940420" y="1309126"/>
                    </a:lnTo>
                    <a:lnTo>
                      <a:pt x="1943330" y="1307273"/>
                    </a:lnTo>
                    <a:lnTo>
                      <a:pt x="1946240" y="1304891"/>
                    </a:lnTo>
                    <a:lnTo>
                      <a:pt x="1948621" y="1302773"/>
                    </a:lnTo>
                    <a:lnTo>
                      <a:pt x="1951002" y="1299861"/>
                    </a:lnTo>
                    <a:lnTo>
                      <a:pt x="1952854" y="1296949"/>
                    </a:lnTo>
                    <a:lnTo>
                      <a:pt x="1954441" y="1293507"/>
                    </a:lnTo>
                    <a:lnTo>
                      <a:pt x="1953383" y="1277093"/>
                    </a:lnTo>
                    <a:lnTo>
                      <a:pt x="1952325" y="1261209"/>
                    </a:lnTo>
                    <a:lnTo>
                      <a:pt x="1949680" y="1228911"/>
                    </a:lnTo>
                    <a:lnTo>
                      <a:pt x="1945976" y="1228646"/>
                    </a:lnTo>
                    <a:close/>
                    <a:moveTo>
                      <a:pt x="2299147" y="1208526"/>
                    </a:moveTo>
                    <a:lnTo>
                      <a:pt x="2297030" y="1208791"/>
                    </a:lnTo>
                    <a:lnTo>
                      <a:pt x="2295708" y="1209056"/>
                    </a:lnTo>
                    <a:lnTo>
                      <a:pt x="2294649" y="1209585"/>
                    </a:lnTo>
                    <a:lnTo>
                      <a:pt x="2283803" y="1214086"/>
                    </a:lnTo>
                    <a:lnTo>
                      <a:pt x="2272692" y="1218586"/>
                    </a:lnTo>
                    <a:lnTo>
                      <a:pt x="2251264" y="1228117"/>
                    </a:lnTo>
                    <a:lnTo>
                      <a:pt x="2245179" y="1230499"/>
                    </a:lnTo>
                    <a:lnTo>
                      <a:pt x="2239094" y="1232617"/>
                    </a:lnTo>
                    <a:lnTo>
                      <a:pt x="2233274" y="1235000"/>
                    </a:lnTo>
                    <a:lnTo>
                      <a:pt x="2227454" y="1237647"/>
                    </a:lnTo>
                    <a:lnTo>
                      <a:pt x="2224544" y="1238971"/>
                    </a:lnTo>
                    <a:lnTo>
                      <a:pt x="2221899" y="1240824"/>
                    </a:lnTo>
                    <a:lnTo>
                      <a:pt x="2219253" y="1242413"/>
                    </a:lnTo>
                    <a:lnTo>
                      <a:pt x="2216872" y="1244531"/>
                    </a:lnTo>
                    <a:lnTo>
                      <a:pt x="2214492" y="1246648"/>
                    </a:lnTo>
                    <a:lnTo>
                      <a:pt x="2212640" y="1249031"/>
                    </a:lnTo>
                    <a:lnTo>
                      <a:pt x="2210523" y="1251414"/>
                    </a:lnTo>
                    <a:lnTo>
                      <a:pt x="2208936" y="1254591"/>
                    </a:lnTo>
                    <a:lnTo>
                      <a:pt x="2211582" y="1270740"/>
                    </a:lnTo>
                    <a:lnTo>
                      <a:pt x="2212640" y="1283447"/>
                    </a:lnTo>
                    <a:lnTo>
                      <a:pt x="2213962" y="1295625"/>
                    </a:lnTo>
                    <a:lnTo>
                      <a:pt x="2215550" y="1308068"/>
                    </a:lnTo>
                    <a:lnTo>
                      <a:pt x="2217931" y="1320510"/>
                    </a:lnTo>
                    <a:lnTo>
                      <a:pt x="2219518" y="1322099"/>
                    </a:lnTo>
                    <a:lnTo>
                      <a:pt x="2221370" y="1323422"/>
                    </a:lnTo>
                    <a:lnTo>
                      <a:pt x="2223486" y="1324217"/>
                    </a:lnTo>
                    <a:lnTo>
                      <a:pt x="2225338" y="1324746"/>
                    </a:lnTo>
                    <a:lnTo>
                      <a:pt x="2230100" y="1325275"/>
                    </a:lnTo>
                    <a:lnTo>
                      <a:pt x="2234597" y="1325540"/>
                    </a:lnTo>
                    <a:lnTo>
                      <a:pt x="2245179" y="1321040"/>
                    </a:lnTo>
                    <a:lnTo>
                      <a:pt x="2255232" y="1316804"/>
                    </a:lnTo>
                    <a:lnTo>
                      <a:pt x="2279835" y="1306744"/>
                    </a:lnTo>
                    <a:lnTo>
                      <a:pt x="2292268" y="1301979"/>
                    </a:lnTo>
                    <a:lnTo>
                      <a:pt x="2304438" y="1296684"/>
                    </a:lnTo>
                    <a:lnTo>
                      <a:pt x="2307348" y="1295360"/>
                    </a:lnTo>
                    <a:lnTo>
                      <a:pt x="2309729" y="1293772"/>
                    </a:lnTo>
                    <a:lnTo>
                      <a:pt x="2312110" y="1292183"/>
                    </a:lnTo>
                    <a:lnTo>
                      <a:pt x="2313961" y="1289801"/>
                    </a:lnTo>
                    <a:lnTo>
                      <a:pt x="2317930" y="1285300"/>
                    </a:lnTo>
                    <a:lnTo>
                      <a:pt x="2321898" y="1280535"/>
                    </a:lnTo>
                    <a:lnTo>
                      <a:pt x="2321104" y="1272063"/>
                    </a:lnTo>
                    <a:lnTo>
                      <a:pt x="2319781" y="1263856"/>
                    </a:lnTo>
                    <a:lnTo>
                      <a:pt x="2318723" y="1255385"/>
                    </a:lnTo>
                    <a:lnTo>
                      <a:pt x="2317400" y="1246913"/>
                    </a:lnTo>
                    <a:lnTo>
                      <a:pt x="2314490" y="1230235"/>
                    </a:lnTo>
                    <a:lnTo>
                      <a:pt x="2313168" y="1221763"/>
                    </a:lnTo>
                    <a:lnTo>
                      <a:pt x="2312374" y="1213027"/>
                    </a:lnTo>
                    <a:lnTo>
                      <a:pt x="2308141" y="1211438"/>
                    </a:lnTo>
                    <a:lnTo>
                      <a:pt x="2305760" y="1210115"/>
                    </a:lnTo>
                    <a:lnTo>
                      <a:pt x="2303644" y="1209320"/>
                    </a:lnTo>
                    <a:lnTo>
                      <a:pt x="2301263" y="1208791"/>
                    </a:lnTo>
                    <a:lnTo>
                      <a:pt x="2299147" y="1208526"/>
                    </a:lnTo>
                    <a:close/>
                    <a:moveTo>
                      <a:pt x="2057879" y="1196613"/>
                    </a:moveTo>
                    <a:lnTo>
                      <a:pt x="2048356" y="1199260"/>
                    </a:lnTo>
                    <a:lnTo>
                      <a:pt x="2039097" y="1202967"/>
                    </a:lnTo>
                    <a:lnTo>
                      <a:pt x="2029837" y="1206673"/>
                    </a:lnTo>
                    <a:lnTo>
                      <a:pt x="2020578" y="1210379"/>
                    </a:lnTo>
                    <a:lnTo>
                      <a:pt x="2002589" y="1218586"/>
                    </a:lnTo>
                    <a:lnTo>
                      <a:pt x="1993330" y="1222293"/>
                    </a:lnTo>
                    <a:lnTo>
                      <a:pt x="1984071" y="1225999"/>
                    </a:lnTo>
                    <a:lnTo>
                      <a:pt x="1977193" y="1231823"/>
                    </a:lnTo>
                    <a:lnTo>
                      <a:pt x="1970843" y="1237647"/>
                    </a:lnTo>
                    <a:lnTo>
                      <a:pt x="1970843" y="1252208"/>
                    </a:lnTo>
                    <a:lnTo>
                      <a:pt x="1971108" y="1266504"/>
                    </a:lnTo>
                    <a:lnTo>
                      <a:pt x="1971372" y="1273652"/>
                    </a:lnTo>
                    <a:lnTo>
                      <a:pt x="1971902" y="1280800"/>
                    </a:lnTo>
                    <a:lnTo>
                      <a:pt x="1972695" y="1287947"/>
                    </a:lnTo>
                    <a:lnTo>
                      <a:pt x="1973489" y="1294831"/>
                    </a:lnTo>
                    <a:lnTo>
                      <a:pt x="1974812" y="1306744"/>
                    </a:lnTo>
                    <a:lnTo>
                      <a:pt x="1976663" y="1307273"/>
                    </a:lnTo>
                    <a:lnTo>
                      <a:pt x="1978780" y="1307538"/>
                    </a:lnTo>
                    <a:lnTo>
                      <a:pt x="1982748" y="1307538"/>
                    </a:lnTo>
                    <a:lnTo>
                      <a:pt x="1986716" y="1307273"/>
                    </a:lnTo>
                    <a:lnTo>
                      <a:pt x="1990420" y="1306479"/>
                    </a:lnTo>
                    <a:lnTo>
                      <a:pt x="1994388" y="1305155"/>
                    </a:lnTo>
                    <a:lnTo>
                      <a:pt x="1998092" y="1303832"/>
                    </a:lnTo>
                    <a:lnTo>
                      <a:pt x="2005499" y="1300655"/>
                    </a:lnTo>
                    <a:lnTo>
                      <a:pt x="2009732" y="1298537"/>
                    </a:lnTo>
                    <a:lnTo>
                      <a:pt x="2013965" y="1296684"/>
                    </a:lnTo>
                    <a:lnTo>
                      <a:pt x="2022959" y="1293242"/>
                    </a:lnTo>
                    <a:lnTo>
                      <a:pt x="2032218" y="1289801"/>
                    </a:lnTo>
                    <a:lnTo>
                      <a:pt x="2041478" y="1286359"/>
                    </a:lnTo>
                    <a:lnTo>
                      <a:pt x="2045710" y="1284506"/>
                    </a:lnTo>
                    <a:lnTo>
                      <a:pt x="2050208" y="1282388"/>
                    </a:lnTo>
                    <a:lnTo>
                      <a:pt x="2054176" y="1280005"/>
                    </a:lnTo>
                    <a:lnTo>
                      <a:pt x="2058144" y="1277623"/>
                    </a:lnTo>
                    <a:lnTo>
                      <a:pt x="2061848" y="1274711"/>
                    </a:lnTo>
                    <a:lnTo>
                      <a:pt x="2065287" y="1271269"/>
                    </a:lnTo>
                    <a:lnTo>
                      <a:pt x="2068197" y="1267563"/>
                    </a:lnTo>
                    <a:lnTo>
                      <a:pt x="2071107" y="1263856"/>
                    </a:lnTo>
                    <a:lnTo>
                      <a:pt x="2069520" y="1248502"/>
                    </a:lnTo>
                    <a:lnTo>
                      <a:pt x="2067668" y="1233412"/>
                    </a:lnTo>
                    <a:lnTo>
                      <a:pt x="2066610" y="1218057"/>
                    </a:lnTo>
                    <a:lnTo>
                      <a:pt x="2066080" y="1202967"/>
                    </a:lnTo>
                    <a:lnTo>
                      <a:pt x="2057879" y="1196613"/>
                    </a:lnTo>
                    <a:close/>
                    <a:moveTo>
                      <a:pt x="2170841" y="1193171"/>
                    </a:moveTo>
                    <a:lnTo>
                      <a:pt x="2155762" y="1200055"/>
                    </a:lnTo>
                    <a:lnTo>
                      <a:pt x="2140683" y="1206673"/>
                    </a:lnTo>
                    <a:lnTo>
                      <a:pt x="2125339" y="1212762"/>
                    </a:lnTo>
                    <a:lnTo>
                      <a:pt x="2109995" y="1218851"/>
                    </a:lnTo>
                    <a:lnTo>
                      <a:pt x="2103382" y="1222028"/>
                    </a:lnTo>
                    <a:lnTo>
                      <a:pt x="2100207" y="1223881"/>
                    </a:lnTo>
                    <a:lnTo>
                      <a:pt x="2096768" y="1225999"/>
                    </a:lnTo>
                    <a:lnTo>
                      <a:pt x="2094122" y="1228117"/>
                    </a:lnTo>
                    <a:lnTo>
                      <a:pt x="2091477" y="1230764"/>
                    </a:lnTo>
                    <a:lnTo>
                      <a:pt x="2090419" y="1232088"/>
                    </a:lnTo>
                    <a:lnTo>
                      <a:pt x="2089361" y="1233412"/>
                    </a:lnTo>
                    <a:lnTo>
                      <a:pt x="2088567" y="1235265"/>
                    </a:lnTo>
                    <a:lnTo>
                      <a:pt x="2088038" y="1237118"/>
                    </a:lnTo>
                    <a:lnTo>
                      <a:pt x="2087509" y="1241354"/>
                    </a:lnTo>
                    <a:lnTo>
                      <a:pt x="2087244" y="1245854"/>
                    </a:lnTo>
                    <a:lnTo>
                      <a:pt x="2088038" y="1254326"/>
                    </a:lnTo>
                    <a:lnTo>
                      <a:pt x="2088567" y="1262797"/>
                    </a:lnTo>
                    <a:lnTo>
                      <a:pt x="2089096" y="1271534"/>
                    </a:lnTo>
                    <a:lnTo>
                      <a:pt x="2090154" y="1280005"/>
                    </a:lnTo>
                    <a:lnTo>
                      <a:pt x="2091212" y="1288477"/>
                    </a:lnTo>
                    <a:lnTo>
                      <a:pt x="2093064" y="1305420"/>
                    </a:lnTo>
                    <a:lnTo>
                      <a:pt x="2096239" y="1306214"/>
                    </a:lnTo>
                    <a:lnTo>
                      <a:pt x="2099678" y="1306479"/>
                    </a:lnTo>
                    <a:lnTo>
                      <a:pt x="2103117" y="1306214"/>
                    </a:lnTo>
                    <a:lnTo>
                      <a:pt x="2106027" y="1305685"/>
                    </a:lnTo>
                    <a:lnTo>
                      <a:pt x="2109202" y="1305155"/>
                    </a:lnTo>
                    <a:lnTo>
                      <a:pt x="2112376" y="1304361"/>
                    </a:lnTo>
                    <a:lnTo>
                      <a:pt x="2118461" y="1302508"/>
                    </a:lnTo>
                    <a:lnTo>
                      <a:pt x="2124545" y="1299861"/>
                    </a:lnTo>
                    <a:lnTo>
                      <a:pt x="2130366" y="1297213"/>
                    </a:lnTo>
                    <a:lnTo>
                      <a:pt x="2136715" y="1294301"/>
                    </a:lnTo>
                    <a:lnTo>
                      <a:pt x="2142535" y="1292183"/>
                    </a:lnTo>
                    <a:lnTo>
                      <a:pt x="2151794" y="1288212"/>
                    </a:lnTo>
                    <a:lnTo>
                      <a:pt x="2161318" y="1284506"/>
                    </a:lnTo>
                    <a:lnTo>
                      <a:pt x="2170577" y="1280535"/>
                    </a:lnTo>
                    <a:lnTo>
                      <a:pt x="2179571" y="1276299"/>
                    </a:lnTo>
                    <a:lnTo>
                      <a:pt x="2181159" y="1275505"/>
                    </a:lnTo>
                    <a:lnTo>
                      <a:pt x="2183010" y="1274446"/>
                    </a:lnTo>
                    <a:lnTo>
                      <a:pt x="2185656" y="1272063"/>
                    </a:lnTo>
                    <a:lnTo>
                      <a:pt x="2188301" y="1269151"/>
                    </a:lnTo>
                    <a:lnTo>
                      <a:pt x="2190153" y="1265974"/>
                    </a:lnTo>
                    <a:lnTo>
                      <a:pt x="2191476" y="1262268"/>
                    </a:lnTo>
                    <a:lnTo>
                      <a:pt x="2192005" y="1258826"/>
                    </a:lnTo>
                    <a:lnTo>
                      <a:pt x="2192534" y="1254855"/>
                    </a:lnTo>
                    <a:lnTo>
                      <a:pt x="2192005" y="1253002"/>
                    </a:lnTo>
                    <a:lnTo>
                      <a:pt x="2191740" y="1251149"/>
                    </a:lnTo>
                    <a:lnTo>
                      <a:pt x="2190153" y="1237647"/>
                    </a:lnTo>
                    <a:lnTo>
                      <a:pt x="2188566" y="1223881"/>
                    </a:lnTo>
                    <a:lnTo>
                      <a:pt x="2186714" y="1210379"/>
                    </a:lnTo>
                    <a:lnTo>
                      <a:pt x="2185656" y="1203761"/>
                    </a:lnTo>
                    <a:lnTo>
                      <a:pt x="2184598" y="1197143"/>
                    </a:lnTo>
                    <a:lnTo>
                      <a:pt x="2170841" y="1193171"/>
                    </a:lnTo>
                    <a:close/>
                    <a:moveTo>
                      <a:pt x="2421368" y="1187612"/>
                    </a:moveTo>
                    <a:lnTo>
                      <a:pt x="2418193" y="1187877"/>
                    </a:lnTo>
                    <a:lnTo>
                      <a:pt x="2415018" y="1188406"/>
                    </a:lnTo>
                    <a:lnTo>
                      <a:pt x="2412373" y="1189730"/>
                    </a:lnTo>
                    <a:lnTo>
                      <a:pt x="2380098" y="1202967"/>
                    </a:lnTo>
                    <a:lnTo>
                      <a:pt x="2348088" y="1216468"/>
                    </a:lnTo>
                    <a:lnTo>
                      <a:pt x="2344913" y="1218057"/>
                    </a:lnTo>
                    <a:lnTo>
                      <a:pt x="2341739" y="1219910"/>
                    </a:lnTo>
                    <a:lnTo>
                      <a:pt x="2338564" y="1222557"/>
                    </a:lnTo>
                    <a:lnTo>
                      <a:pt x="2336183" y="1225469"/>
                    </a:lnTo>
                    <a:lnTo>
                      <a:pt x="2335125" y="1226793"/>
                    </a:lnTo>
                    <a:lnTo>
                      <a:pt x="2334067" y="1228382"/>
                    </a:lnTo>
                    <a:lnTo>
                      <a:pt x="2333273" y="1230235"/>
                    </a:lnTo>
                    <a:lnTo>
                      <a:pt x="2332744" y="1231823"/>
                    </a:lnTo>
                    <a:lnTo>
                      <a:pt x="2332215" y="1233676"/>
                    </a:lnTo>
                    <a:lnTo>
                      <a:pt x="2332215" y="1235529"/>
                    </a:lnTo>
                    <a:lnTo>
                      <a:pt x="2332215" y="1237383"/>
                    </a:lnTo>
                    <a:lnTo>
                      <a:pt x="2332480" y="1239501"/>
                    </a:lnTo>
                    <a:lnTo>
                      <a:pt x="2336183" y="1263592"/>
                    </a:lnTo>
                    <a:lnTo>
                      <a:pt x="2337771" y="1275240"/>
                    </a:lnTo>
                    <a:lnTo>
                      <a:pt x="2339093" y="1287418"/>
                    </a:lnTo>
                    <a:lnTo>
                      <a:pt x="2342532" y="1300390"/>
                    </a:lnTo>
                    <a:lnTo>
                      <a:pt x="2351527" y="1305685"/>
                    </a:lnTo>
                    <a:lnTo>
                      <a:pt x="2361580" y="1302773"/>
                    </a:lnTo>
                    <a:lnTo>
                      <a:pt x="2371368" y="1299331"/>
                    </a:lnTo>
                    <a:lnTo>
                      <a:pt x="2380892" y="1295360"/>
                    </a:lnTo>
                    <a:lnTo>
                      <a:pt x="2390416" y="1291389"/>
                    </a:lnTo>
                    <a:lnTo>
                      <a:pt x="2409727" y="1283712"/>
                    </a:lnTo>
                    <a:lnTo>
                      <a:pt x="2419251" y="1279741"/>
                    </a:lnTo>
                    <a:lnTo>
                      <a:pt x="2429039" y="1276299"/>
                    </a:lnTo>
                    <a:lnTo>
                      <a:pt x="2433801" y="1273916"/>
                    </a:lnTo>
                    <a:lnTo>
                      <a:pt x="2438299" y="1271004"/>
                    </a:lnTo>
                    <a:lnTo>
                      <a:pt x="2440679" y="1269681"/>
                    </a:lnTo>
                    <a:lnTo>
                      <a:pt x="2442531" y="1268092"/>
                    </a:lnTo>
                    <a:lnTo>
                      <a:pt x="2444648" y="1265974"/>
                    </a:lnTo>
                    <a:lnTo>
                      <a:pt x="2445970" y="1263856"/>
                    </a:lnTo>
                    <a:lnTo>
                      <a:pt x="2447029" y="1259885"/>
                    </a:lnTo>
                    <a:lnTo>
                      <a:pt x="2447558" y="1255650"/>
                    </a:lnTo>
                    <a:lnTo>
                      <a:pt x="2447558" y="1251678"/>
                    </a:lnTo>
                    <a:lnTo>
                      <a:pt x="2447029" y="1247443"/>
                    </a:lnTo>
                    <a:lnTo>
                      <a:pt x="2445970" y="1238971"/>
                    </a:lnTo>
                    <a:lnTo>
                      <a:pt x="2445441" y="1235265"/>
                    </a:lnTo>
                    <a:lnTo>
                      <a:pt x="2444912" y="1231029"/>
                    </a:lnTo>
                    <a:lnTo>
                      <a:pt x="2443590" y="1225205"/>
                    </a:lnTo>
                    <a:lnTo>
                      <a:pt x="2442267" y="1219116"/>
                    </a:lnTo>
                    <a:lnTo>
                      <a:pt x="2440415" y="1207203"/>
                    </a:lnTo>
                    <a:lnTo>
                      <a:pt x="2436182" y="1188671"/>
                    </a:lnTo>
                    <a:lnTo>
                      <a:pt x="2430362" y="1188141"/>
                    </a:lnTo>
                    <a:lnTo>
                      <a:pt x="2424013" y="1187612"/>
                    </a:lnTo>
                    <a:lnTo>
                      <a:pt x="2421368" y="1187612"/>
                    </a:lnTo>
                    <a:close/>
                    <a:moveTo>
                      <a:pt x="1941214" y="1139695"/>
                    </a:moveTo>
                    <a:lnTo>
                      <a:pt x="1938040" y="1140224"/>
                    </a:lnTo>
                    <a:lnTo>
                      <a:pt x="1934600" y="1141018"/>
                    </a:lnTo>
                    <a:lnTo>
                      <a:pt x="1928516" y="1142607"/>
                    </a:lnTo>
                    <a:lnTo>
                      <a:pt x="1922431" y="1145254"/>
                    </a:lnTo>
                    <a:lnTo>
                      <a:pt x="1916082" y="1147637"/>
                    </a:lnTo>
                    <a:lnTo>
                      <a:pt x="1904177" y="1153196"/>
                    </a:lnTo>
                    <a:lnTo>
                      <a:pt x="1898357" y="1156108"/>
                    </a:lnTo>
                    <a:lnTo>
                      <a:pt x="1892008" y="1158756"/>
                    </a:lnTo>
                    <a:lnTo>
                      <a:pt x="1887511" y="1160874"/>
                    </a:lnTo>
                    <a:lnTo>
                      <a:pt x="1882485" y="1162727"/>
                    </a:lnTo>
                    <a:lnTo>
                      <a:pt x="1877723" y="1164845"/>
                    </a:lnTo>
                    <a:lnTo>
                      <a:pt x="1872696" y="1166962"/>
                    </a:lnTo>
                    <a:lnTo>
                      <a:pt x="1868199" y="1169610"/>
                    </a:lnTo>
                    <a:lnTo>
                      <a:pt x="1866083" y="1170934"/>
                    </a:lnTo>
                    <a:lnTo>
                      <a:pt x="1863966" y="1172787"/>
                    </a:lnTo>
                    <a:lnTo>
                      <a:pt x="1862114" y="1174375"/>
                    </a:lnTo>
                    <a:lnTo>
                      <a:pt x="1860527" y="1176228"/>
                    </a:lnTo>
                    <a:lnTo>
                      <a:pt x="1858940" y="1178611"/>
                    </a:lnTo>
                    <a:lnTo>
                      <a:pt x="1857882" y="1180729"/>
                    </a:lnTo>
                    <a:lnTo>
                      <a:pt x="1857353" y="1188936"/>
                    </a:lnTo>
                    <a:lnTo>
                      <a:pt x="1856823" y="1197143"/>
                    </a:lnTo>
                    <a:lnTo>
                      <a:pt x="1856823" y="1205085"/>
                    </a:lnTo>
                    <a:lnTo>
                      <a:pt x="1856823" y="1213292"/>
                    </a:lnTo>
                    <a:lnTo>
                      <a:pt x="1857617" y="1229441"/>
                    </a:lnTo>
                    <a:lnTo>
                      <a:pt x="1858675" y="1245590"/>
                    </a:lnTo>
                    <a:lnTo>
                      <a:pt x="1862114" y="1245590"/>
                    </a:lnTo>
                    <a:lnTo>
                      <a:pt x="1865554" y="1245590"/>
                    </a:lnTo>
                    <a:lnTo>
                      <a:pt x="1868728" y="1245060"/>
                    </a:lnTo>
                    <a:lnTo>
                      <a:pt x="1871903" y="1244531"/>
                    </a:lnTo>
                    <a:lnTo>
                      <a:pt x="1875342" y="1243472"/>
                    </a:lnTo>
                    <a:lnTo>
                      <a:pt x="1878252" y="1242413"/>
                    </a:lnTo>
                    <a:lnTo>
                      <a:pt x="1884866" y="1240295"/>
                    </a:lnTo>
                    <a:lnTo>
                      <a:pt x="1898887" y="1233676"/>
                    </a:lnTo>
                    <a:lnTo>
                      <a:pt x="1912908" y="1227852"/>
                    </a:lnTo>
                    <a:lnTo>
                      <a:pt x="1917140" y="1225999"/>
                    </a:lnTo>
                    <a:lnTo>
                      <a:pt x="1920844" y="1224146"/>
                    </a:lnTo>
                    <a:lnTo>
                      <a:pt x="1929309" y="1220969"/>
                    </a:lnTo>
                    <a:lnTo>
                      <a:pt x="1933542" y="1218851"/>
                    </a:lnTo>
                    <a:lnTo>
                      <a:pt x="1937246" y="1216998"/>
                    </a:lnTo>
                    <a:lnTo>
                      <a:pt x="1940950" y="1214350"/>
                    </a:lnTo>
                    <a:lnTo>
                      <a:pt x="1942537" y="1213027"/>
                    </a:lnTo>
                    <a:lnTo>
                      <a:pt x="1944124" y="1211438"/>
                    </a:lnTo>
                    <a:lnTo>
                      <a:pt x="1945976" y="1209056"/>
                    </a:lnTo>
                    <a:lnTo>
                      <a:pt x="1947299" y="1206938"/>
                    </a:lnTo>
                    <a:lnTo>
                      <a:pt x="1948357" y="1204555"/>
                    </a:lnTo>
                    <a:lnTo>
                      <a:pt x="1948886" y="1202173"/>
                    </a:lnTo>
                    <a:lnTo>
                      <a:pt x="1949415" y="1199525"/>
                    </a:lnTo>
                    <a:lnTo>
                      <a:pt x="1949415" y="1197143"/>
                    </a:lnTo>
                    <a:lnTo>
                      <a:pt x="1949151" y="1191848"/>
                    </a:lnTo>
                    <a:lnTo>
                      <a:pt x="1948621" y="1186288"/>
                    </a:lnTo>
                    <a:lnTo>
                      <a:pt x="1947828" y="1180994"/>
                    </a:lnTo>
                    <a:lnTo>
                      <a:pt x="1947299" y="1175699"/>
                    </a:lnTo>
                    <a:lnTo>
                      <a:pt x="1947299" y="1173316"/>
                    </a:lnTo>
                    <a:lnTo>
                      <a:pt x="1947299" y="1170404"/>
                    </a:lnTo>
                    <a:lnTo>
                      <a:pt x="1946770" y="1166433"/>
                    </a:lnTo>
                    <a:lnTo>
                      <a:pt x="1947034" y="1162197"/>
                    </a:lnTo>
                    <a:lnTo>
                      <a:pt x="1947034" y="1157961"/>
                    </a:lnTo>
                    <a:lnTo>
                      <a:pt x="1947034" y="1153990"/>
                    </a:lnTo>
                    <a:lnTo>
                      <a:pt x="1946770" y="1150019"/>
                    </a:lnTo>
                    <a:lnTo>
                      <a:pt x="1946505" y="1147901"/>
                    </a:lnTo>
                    <a:lnTo>
                      <a:pt x="1945976" y="1146048"/>
                    </a:lnTo>
                    <a:lnTo>
                      <a:pt x="1944918" y="1144460"/>
                    </a:lnTo>
                    <a:lnTo>
                      <a:pt x="1944124" y="1142607"/>
                    </a:lnTo>
                    <a:lnTo>
                      <a:pt x="1942801" y="1141018"/>
                    </a:lnTo>
                    <a:lnTo>
                      <a:pt x="1941214" y="1139695"/>
                    </a:lnTo>
                    <a:close/>
                    <a:moveTo>
                      <a:pt x="2288829" y="1118780"/>
                    </a:moveTo>
                    <a:lnTo>
                      <a:pt x="2284861" y="1119310"/>
                    </a:lnTo>
                    <a:lnTo>
                      <a:pt x="2280893" y="1119839"/>
                    </a:lnTo>
                    <a:lnTo>
                      <a:pt x="2277189" y="1121163"/>
                    </a:lnTo>
                    <a:lnTo>
                      <a:pt x="2273486" y="1122222"/>
                    </a:lnTo>
                    <a:lnTo>
                      <a:pt x="2269782" y="1123546"/>
                    </a:lnTo>
                    <a:lnTo>
                      <a:pt x="2266343" y="1125399"/>
                    </a:lnTo>
                    <a:lnTo>
                      <a:pt x="2262110" y="1127252"/>
                    </a:lnTo>
                    <a:lnTo>
                      <a:pt x="2257877" y="1129105"/>
                    </a:lnTo>
                    <a:lnTo>
                      <a:pt x="2249147" y="1132811"/>
                    </a:lnTo>
                    <a:lnTo>
                      <a:pt x="2231952" y="1139695"/>
                    </a:lnTo>
                    <a:lnTo>
                      <a:pt x="2223222" y="1142871"/>
                    </a:lnTo>
                    <a:lnTo>
                      <a:pt x="2218989" y="1145254"/>
                    </a:lnTo>
                    <a:lnTo>
                      <a:pt x="2215021" y="1147107"/>
                    </a:lnTo>
                    <a:lnTo>
                      <a:pt x="2211052" y="1149755"/>
                    </a:lnTo>
                    <a:lnTo>
                      <a:pt x="2207613" y="1152402"/>
                    </a:lnTo>
                    <a:lnTo>
                      <a:pt x="2204174" y="1155314"/>
                    </a:lnTo>
                    <a:lnTo>
                      <a:pt x="2200735" y="1158756"/>
                    </a:lnTo>
                    <a:lnTo>
                      <a:pt x="2200206" y="1162727"/>
                    </a:lnTo>
                    <a:lnTo>
                      <a:pt x="2199941" y="1166962"/>
                    </a:lnTo>
                    <a:lnTo>
                      <a:pt x="2199941" y="1171463"/>
                    </a:lnTo>
                    <a:lnTo>
                      <a:pt x="2199941" y="1175699"/>
                    </a:lnTo>
                    <a:lnTo>
                      <a:pt x="2200471" y="1184170"/>
                    </a:lnTo>
                    <a:lnTo>
                      <a:pt x="2201529" y="1192907"/>
                    </a:lnTo>
                    <a:lnTo>
                      <a:pt x="2204174" y="1209850"/>
                    </a:lnTo>
                    <a:lnTo>
                      <a:pt x="2205232" y="1218586"/>
                    </a:lnTo>
                    <a:lnTo>
                      <a:pt x="2206291" y="1227058"/>
                    </a:lnTo>
                    <a:lnTo>
                      <a:pt x="2208936" y="1228382"/>
                    </a:lnTo>
                    <a:lnTo>
                      <a:pt x="2211582" y="1229441"/>
                    </a:lnTo>
                    <a:lnTo>
                      <a:pt x="2213962" y="1230235"/>
                    </a:lnTo>
                    <a:lnTo>
                      <a:pt x="2216608" y="1230235"/>
                    </a:lnTo>
                    <a:lnTo>
                      <a:pt x="2218989" y="1230235"/>
                    </a:lnTo>
                    <a:lnTo>
                      <a:pt x="2221899" y="1229970"/>
                    </a:lnTo>
                    <a:lnTo>
                      <a:pt x="2224280" y="1229176"/>
                    </a:lnTo>
                    <a:lnTo>
                      <a:pt x="2226925" y="1228382"/>
                    </a:lnTo>
                    <a:lnTo>
                      <a:pt x="2232216" y="1226264"/>
                    </a:lnTo>
                    <a:lnTo>
                      <a:pt x="2237243" y="1223881"/>
                    </a:lnTo>
                    <a:lnTo>
                      <a:pt x="2242269" y="1221763"/>
                    </a:lnTo>
                    <a:lnTo>
                      <a:pt x="2247031" y="1219645"/>
                    </a:lnTo>
                    <a:lnTo>
                      <a:pt x="2261316" y="1213821"/>
                    </a:lnTo>
                    <a:lnTo>
                      <a:pt x="2275337" y="1208262"/>
                    </a:lnTo>
                    <a:lnTo>
                      <a:pt x="2288565" y="1202437"/>
                    </a:lnTo>
                    <a:lnTo>
                      <a:pt x="2301263" y="1195819"/>
                    </a:lnTo>
                    <a:lnTo>
                      <a:pt x="2302850" y="1193701"/>
                    </a:lnTo>
                    <a:lnTo>
                      <a:pt x="2304173" y="1191318"/>
                    </a:lnTo>
                    <a:lnTo>
                      <a:pt x="2304967" y="1188936"/>
                    </a:lnTo>
                    <a:lnTo>
                      <a:pt x="2305760" y="1186288"/>
                    </a:lnTo>
                    <a:lnTo>
                      <a:pt x="2306025" y="1183906"/>
                    </a:lnTo>
                    <a:lnTo>
                      <a:pt x="2306554" y="1180994"/>
                    </a:lnTo>
                    <a:lnTo>
                      <a:pt x="2306554" y="1175699"/>
                    </a:lnTo>
                    <a:lnTo>
                      <a:pt x="2305760" y="1170404"/>
                    </a:lnTo>
                    <a:lnTo>
                      <a:pt x="2304967" y="1165109"/>
                    </a:lnTo>
                    <a:lnTo>
                      <a:pt x="2304173" y="1159815"/>
                    </a:lnTo>
                    <a:lnTo>
                      <a:pt x="2303644" y="1154520"/>
                    </a:lnTo>
                    <a:lnTo>
                      <a:pt x="2300469" y="1136782"/>
                    </a:lnTo>
                    <a:lnTo>
                      <a:pt x="2298882" y="1127781"/>
                    </a:lnTo>
                    <a:lnTo>
                      <a:pt x="2298088" y="1123546"/>
                    </a:lnTo>
                    <a:lnTo>
                      <a:pt x="2296501" y="1119045"/>
                    </a:lnTo>
                    <a:lnTo>
                      <a:pt x="2292798" y="1118780"/>
                    </a:lnTo>
                    <a:lnTo>
                      <a:pt x="2288829" y="1118780"/>
                    </a:lnTo>
                    <a:close/>
                    <a:moveTo>
                      <a:pt x="2049149" y="1111368"/>
                    </a:moveTo>
                    <a:lnTo>
                      <a:pt x="2046239" y="1111632"/>
                    </a:lnTo>
                    <a:lnTo>
                      <a:pt x="2043329" y="1112162"/>
                    </a:lnTo>
                    <a:lnTo>
                      <a:pt x="2040684" y="1112956"/>
                    </a:lnTo>
                    <a:lnTo>
                      <a:pt x="2037774" y="1114015"/>
                    </a:lnTo>
                    <a:lnTo>
                      <a:pt x="2034864" y="1115074"/>
                    </a:lnTo>
                    <a:lnTo>
                      <a:pt x="2021901" y="1121428"/>
                    </a:lnTo>
                    <a:lnTo>
                      <a:pt x="2008409" y="1127252"/>
                    </a:lnTo>
                    <a:lnTo>
                      <a:pt x="1994917" y="1133076"/>
                    </a:lnTo>
                    <a:lnTo>
                      <a:pt x="1981425" y="1138900"/>
                    </a:lnTo>
                    <a:lnTo>
                      <a:pt x="1978780" y="1140489"/>
                    </a:lnTo>
                    <a:lnTo>
                      <a:pt x="1975605" y="1142077"/>
                    </a:lnTo>
                    <a:lnTo>
                      <a:pt x="1972960" y="1144195"/>
                    </a:lnTo>
                    <a:lnTo>
                      <a:pt x="1970579" y="1146313"/>
                    </a:lnTo>
                    <a:lnTo>
                      <a:pt x="1968198" y="1148960"/>
                    </a:lnTo>
                    <a:lnTo>
                      <a:pt x="1967404" y="1150284"/>
                    </a:lnTo>
                    <a:lnTo>
                      <a:pt x="1966875" y="1151608"/>
                    </a:lnTo>
                    <a:lnTo>
                      <a:pt x="1966346" y="1152931"/>
                    </a:lnTo>
                    <a:lnTo>
                      <a:pt x="1966082" y="1154785"/>
                    </a:lnTo>
                    <a:lnTo>
                      <a:pt x="1966082" y="1156373"/>
                    </a:lnTo>
                    <a:lnTo>
                      <a:pt x="1966082" y="1157961"/>
                    </a:lnTo>
                    <a:lnTo>
                      <a:pt x="1966346" y="1165639"/>
                    </a:lnTo>
                    <a:lnTo>
                      <a:pt x="1966346" y="1173316"/>
                    </a:lnTo>
                    <a:lnTo>
                      <a:pt x="1966346" y="1180729"/>
                    </a:lnTo>
                    <a:lnTo>
                      <a:pt x="1966611" y="1188671"/>
                    </a:lnTo>
                    <a:lnTo>
                      <a:pt x="1967140" y="1196084"/>
                    </a:lnTo>
                    <a:lnTo>
                      <a:pt x="1967933" y="1203496"/>
                    </a:lnTo>
                    <a:lnTo>
                      <a:pt x="1969521" y="1211174"/>
                    </a:lnTo>
                    <a:lnTo>
                      <a:pt x="1970314" y="1214615"/>
                    </a:lnTo>
                    <a:lnTo>
                      <a:pt x="1971637" y="1218322"/>
                    </a:lnTo>
                    <a:lnTo>
                      <a:pt x="1976134" y="1218057"/>
                    </a:lnTo>
                    <a:lnTo>
                      <a:pt x="1980632" y="1217263"/>
                    </a:lnTo>
                    <a:lnTo>
                      <a:pt x="1984864" y="1216204"/>
                    </a:lnTo>
                    <a:lnTo>
                      <a:pt x="1989097" y="1214880"/>
                    </a:lnTo>
                    <a:lnTo>
                      <a:pt x="1993330" y="1213292"/>
                    </a:lnTo>
                    <a:lnTo>
                      <a:pt x="1997298" y="1211703"/>
                    </a:lnTo>
                    <a:lnTo>
                      <a:pt x="2005499" y="1207997"/>
                    </a:lnTo>
                    <a:lnTo>
                      <a:pt x="2009203" y="1206144"/>
                    </a:lnTo>
                    <a:lnTo>
                      <a:pt x="2012906" y="1204290"/>
                    </a:lnTo>
                    <a:lnTo>
                      <a:pt x="2020578" y="1201378"/>
                    </a:lnTo>
                    <a:lnTo>
                      <a:pt x="2028779" y="1198202"/>
                    </a:lnTo>
                    <a:lnTo>
                      <a:pt x="2036980" y="1195025"/>
                    </a:lnTo>
                    <a:lnTo>
                      <a:pt x="2040684" y="1193436"/>
                    </a:lnTo>
                    <a:lnTo>
                      <a:pt x="2044388" y="1191848"/>
                    </a:lnTo>
                    <a:lnTo>
                      <a:pt x="2048091" y="1189465"/>
                    </a:lnTo>
                    <a:lnTo>
                      <a:pt x="2051530" y="1187347"/>
                    </a:lnTo>
                    <a:lnTo>
                      <a:pt x="2054440" y="1184700"/>
                    </a:lnTo>
                    <a:lnTo>
                      <a:pt x="2057350" y="1181788"/>
                    </a:lnTo>
                    <a:lnTo>
                      <a:pt x="2060260" y="1178611"/>
                    </a:lnTo>
                    <a:lnTo>
                      <a:pt x="2062377" y="1174905"/>
                    </a:lnTo>
                    <a:lnTo>
                      <a:pt x="2061583" y="1159815"/>
                    </a:lnTo>
                    <a:lnTo>
                      <a:pt x="2060789" y="1144460"/>
                    </a:lnTo>
                    <a:lnTo>
                      <a:pt x="2059467" y="1129105"/>
                    </a:lnTo>
                    <a:lnTo>
                      <a:pt x="2057615" y="1113750"/>
                    </a:lnTo>
                    <a:lnTo>
                      <a:pt x="2054969" y="1112427"/>
                    </a:lnTo>
                    <a:lnTo>
                      <a:pt x="2052059" y="1111897"/>
                    </a:lnTo>
                    <a:lnTo>
                      <a:pt x="2049149" y="1111368"/>
                    </a:lnTo>
                    <a:close/>
                    <a:moveTo>
                      <a:pt x="2167931" y="1107132"/>
                    </a:moveTo>
                    <a:lnTo>
                      <a:pt x="2164757" y="1107397"/>
                    </a:lnTo>
                    <a:lnTo>
                      <a:pt x="2161318" y="1107661"/>
                    </a:lnTo>
                    <a:lnTo>
                      <a:pt x="2157878" y="1108191"/>
                    </a:lnTo>
                    <a:lnTo>
                      <a:pt x="2154704" y="1109250"/>
                    </a:lnTo>
                    <a:lnTo>
                      <a:pt x="2151265" y="1110309"/>
                    </a:lnTo>
                    <a:lnTo>
                      <a:pt x="2148090" y="1111632"/>
                    </a:lnTo>
                    <a:lnTo>
                      <a:pt x="2141741" y="1114280"/>
                    </a:lnTo>
                    <a:lnTo>
                      <a:pt x="2135127" y="1117457"/>
                    </a:lnTo>
                    <a:lnTo>
                      <a:pt x="2128778" y="1120369"/>
                    </a:lnTo>
                    <a:lnTo>
                      <a:pt x="2122429" y="1122751"/>
                    </a:lnTo>
                    <a:lnTo>
                      <a:pt x="2116609" y="1125399"/>
                    </a:lnTo>
                    <a:lnTo>
                      <a:pt x="2110524" y="1127781"/>
                    </a:lnTo>
                    <a:lnTo>
                      <a:pt x="2104440" y="1130429"/>
                    </a:lnTo>
                    <a:lnTo>
                      <a:pt x="2098884" y="1132811"/>
                    </a:lnTo>
                    <a:lnTo>
                      <a:pt x="2093329" y="1135988"/>
                    </a:lnTo>
                    <a:lnTo>
                      <a:pt x="2090419" y="1137577"/>
                    </a:lnTo>
                    <a:lnTo>
                      <a:pt x="2088038" y="1139695"/>
                    </a:lnTo>
                    <a:lnTo>
                      <a:pt x="2085392" y="1141548"/>
                    </a:lnTo>
                    <a:lnTo>
                      <a:pt x="2083276" y="1143666"/>
                    </a:lnTo>
                    <a:lnTo>
                      <a:pt x="2081160" y="1146313"/>
                    </a:lnTo>
                    <a:lnTo>
                      <a:pt x="2079308" y="1148960"/>
                    </a:lnTo>
                    <a:lnTo>
                      <a:pt x="2079572" y="1156638"/>
                    </a:lnTo>
                    <a:lnTo>
                      <a:pt x="2080101" y="1164580"/>
                    </a:lnTo>
                    <a:lnTo>
                      <a:pt x="2081689" y="1180199"/>
                    </a:lnTo>
                    <a:lnTo>
                      <a:pt x="2083276" y="1195819"/>
                    </a:lnTo>
                    <a:lnTo>
                      <a:pt x="2083805" y="1203761"/>
                    </a:lnTo>
                    <a:lnTo>
                      <a:pt x="2084334" y="1211703"/>
                    </a:lnTo>
                    <a:lnTo>
                      <a:pt x="2093593" y="1216733"/>
                    </a:lnTo>
                    <a:lnTo>
                      <a:pt x="2100472" y="1214086"/>
                    </a:lnTo>
                    <a:lnTo>
                      <a:pt x="2107879" y="1211703"/>
                    </a:lnTo>
                    <a:lnTo>
                      <a:pt x="2121900" y="1205614"/>
                    </a:lnTo>
                    <a:lnTo>
                      <a:pt x="2135656" y="1199790"/>
                    </a:lnTo>
                    <a:lnTo>
                      <a:pt x="2149413" y="1193701"/>
                    </a:lnTo>
                    <a:lnTo>
                      <a:pt x="2157878" y="1190259"/>
                    </a:lnTo>
                    <a:lnTo>
                      <a:pt x="2162111" y="1188671"/>
                    </a:lnTo>
                    <a:lnTo>
                      <a:pt x="2166344" y="1186553"/>
                    </a:lnTo>
                    <a:lnTo>
                      <a:pt x="2170312" y="1184435"/>
                    </a:lnTo>
                    <a:lnTo>
                      <a:pt x="2174280" y="1181788"/>
                    </a:lnTo>
                    <a:lnTo>
                      <a:pt x="2175868" y="1180464"/>
                    </a:lnTo>
                    <a:lnTo>
                      <a:pt x="2177190" y="1178876"/>
                    </a:lnTo>
                    <a:lnTo>
                      <a:pt x="2179042" y="1177023"/>
                    </a:lnTo>
                    <a:lnTo>
                      <a:pt x="2180100" y="1175169"/>
                    </a:lnTo>
                    <a:lnTo>
                      <a:pt x="2180894" y="1170934"/>
                    </a:lnTo>
                    <a:lnTo>
                      <a:pt x="2181159" y="1166962"/>
                    </a:lnTo>
                    <a:lnTo>
                      <a:pt x="2180894" y="1162727"/>
                    </a:lnTo>
                    <a:lnTo>
                      <a:pt x="2180629" y="1158756"/>
                    </a:lnTo>
                    <a:lnTo>
                      <a:pt x="2179836" y="1150549"/>
                    </a:lnTo>
                    <a:lnTo>
                      <a:pt x="2179571" y="1146313"/>
                    </a:lnTo>
                    <a:lnTo>
                      <a:pt x="2179307" y="1142077"/>
                    </a:lnTo>
                    <a:lnTo>
                      <a:pt x="2178513" y="1137841"/>
                    </a:lnTo>
                    <a:lnTo>
                      <a:pt x="2177455" y="1133606"/>
                    </a:lnTo>
                    <a:lnTo>
                      <a:pt x="2176661" y="1125399"/>
                    </a:lnTo>
                    <a:lnTo>
                      <a:pt x="2175074" y="1108191"/>
                    </a:lnTo>
                    <a:lnTo>
                      <a:pt x="2171370" y="1107661"/>
                    </a:lnTo>
                    <a:lnTo>
                      <a:pt x="2167931" y="1107132"/>
                    </a:lnTo>
                    <a:close/>
                    <a:moveTo>
                      <a:pt x="2408405" y="1092571"/>
                    </a:moveTo>
                    <a:lnTo>
                      <a:pt x="2398087" y="1096542"/>
                    </a:lnTo>
                    <a:lnTo>
                      <a:pt x="2387770" y="1100513"/>
                    </a:lnTo>
                    <a:lnTo>
                      <a:pt x="2367135" y="1109250"/>
                    </a:lnTo>
                    <a:lnTo>
                      <a:pt x="2355760" y="1114280"/>
                    </a:lnTo>
                    <a:lnTo>
                      <a:pt x="2343855" y="1118780"/>
                    </a:lnTo>
                    <a:lnTo>
                      <a:pt x="2340152" y="1120369"/>
                    </a:lnTo>
                    <a:lnTo>
                      <a:pt x="2336448" y="1121957"/>
                    </a:lnTo>
                    <a:lnTo>
                      <a:pt x="2332744" y="1123810"/>
                    </a:lnTo>
                    <a:lnTo>
                      <a:pt x="2329041" y="1126193"/>
                    </a:lnTo>
                    <a:lnTo>
                      <a:pt x="2326131" y="1128311"/>
                    </a:lnTo>
                    <a:lnTo>
                      <a:pt x="2322956" y="1131223"/>
                    </a:lnTo>
                    <a:lnTo>
                      <a:pt x="2320046" y="1133870"/>
                    </a:lnTo>
                    <a:lnTo>
                      <a:pt x="2317400" y="1137047"/>
                    </a:lnTo>
                    <a:lnTo>
                      <a:pt x="2317930" y="1144725"/>
                    </a:lnTo>
                    <a:lnTo>
                      <a:pt x="2318723" y="1151608"/>
                    </a:lnTo>
                    <a:lnTo>
                      <a:pt x="2321104" y="1166168"/>
                    </a:lnTo>
                    <a:lnTo>
                      <a:pt x="2323485" y="1180464"/>
                    </a:lnTo>
                    <a:lnTo>
                      <a:pt x="2325866" y="1195025"/>
                    </a:lnTo>
                    <a:lnTo>
                      <a:pt x="2326131" y="1197407"/>
                    </a:lnTo>
                    <a:lnTo>
                      <a:pt x="2326660" y="1199260"/>
                    </a:lnTo>
                    <a:lnTo>
                      <a:pt x="2327453" y="1200849"/>
                    </a:lnTo>
                    <a:lnTo>
                      <a:pt x="2328511" y="1202967"/>
                    </a:lnTo>
                    <a:lnTo>
                      <a:pt x="2331157" y="1206408"/>
                    </a:lnTo>
                    <a:lnTo>
                      <a:pt x="2333538" y="1209585"/>
                    </a:lnTo>
                    <a:lnTo>
                      <a:pt x="2352056" y="1204290"/>
                    </a:lnTo>
                    <a:lnTo>
                      <a:pt x="2363696" y="1199260"/>
                    </a:lnTo>
                    <a:lnTo>
                      <a:pt x="2375336" y="1194230"/>
                    </a:lnTo>
                    <a:lnTo>
                      <a:pt x="2378775" y="1192642"/>
                    </a:lnTo>
                    <a:lnTo>
                      <a:pt x="2382479" y="1190789"/>
                    </a:lnTo>
                    <a:lnTo>
                      <a:pt x="2389622" y="1188141"/>
                    </a:lnTo>
                    <a:lnTo>
                      <a:pt x="2397294" y="1185494"/>
                    </a:lnTo>
                    <a:lnTo>
                      <a:pt x="2404701" y="1182847"/>
                    </a:lnTo>
                    <a:lnTo>
                      <a:pt x="2408405" y="1180994"/>
                    </a:lnTo>
                    <a:lnTo>
                      <a:pt x="2412108" y="1179405"/>
                    </a:lnTo>
                    <a:lnTo>
                      <a:pt x="2415283" y="1177817"/>
                    </a:lnTo>
                    <a:lnTo>
                      <a:pt x="2418722" y="1175434"/>
                    </a:lnTo>
                    <a:lnTo>
                      <a:pt x="2421897" y="1173316"/>
                    </a:lnTo>
                    <a:lnTo>
                      <a:pt x="2424542" y="1170669"/>
                    </a:lnTo>
                    <a:lnTo>
                      <a:pt x="2427188" y="1167492"/>
                    </a:lnTo>
                    <a:lnTo>
                      <a:pt x="2429304" y="1164580"/>
                    </a:lnTo>
                    <a:lnTo>
                      <a:pt x="2430098" y="1160609"/>
                    </a:lnTo>
                    <a:lnTo>
                      <a:pt x="2430098" y="1156638"/>
                    </a:lnTo>
                    <a:lnTo>
                      <a:pt x="2430098" y="1152667"/>
                    </a:lnTo>
                    <a:lnTo>
                      <a:pt x="2429569" y="1149225"/>
                    </a:lnTo>
                    <a:lnTo>
                      <a:pt x="2428510" y="1141283"/>
                    </a:lnTo>
                    <a:lnTo>
                      <a:pt x="2427188" y="1133606"/>
                    </a:lnTo>
                    <a:lnTo>
                      <a:pt x="2423748" y="1118516"/>
                    </a:lnTo>
                    <a:lnTo>
                      <a:pt x="2422426" y="1111103"/>
                    </a:lnTo>
                    <a:lnTo>
                      <a:pt x="2421103" y="1103426"/>
                    </a:lnTo>
                    <a:lnTo>
                      <a:pt x="2420838" y="1102102"/>
                    </a:lnTo>
                    <a:lnTo>
                      <a:pt x="2420574" y="1101043"/>
                    </a:lnTo>
                    <a:lnTo>
                      <a:pt x="2419516" y="1098925"/>
                    </a:lnTo>
                    <a:lnTo>
                      <a:pt x="2418193" y="1097601"/>
                    </a:lnTo>
                    <a:lnTo>
                      <a:pt x="2416606" y="1096278"/>
                    </a:lnTo>
                    <a:lnTo>
                      <a:pt x="2414489" y="1094954"/>
                    </a:lnTo>
                    <a:lnTo>
                      <a:pt x="2412373" y="1094160"/>
                    </a:lnTo>
                    <a:lnTo>
                      <a:pt x="2408405" y="1092571"/>
                    </a:lnTo>
                    <a:close/>
                    <a:moveTo>
                      <a:pt x="1933013" y="1056038"/>
                    </a:moveTo>
                    <a:lnTo>
                      <a:pt x="1929045" y="1056302"/>
                    </a:lnTo>
                    <a:lnTo>
                      <a:pt x="1925077" y="1057096"/>
                    </a:lnTo>
                    <a:lnTo>
                      <a:pt x="1917140" y="1061332"/>
                    </a:lnTo>
                    <a:lnTo>
                      <a:pt x="1908675" y="1065303"/>
                    </a:lnTo>
                    <a:lnTo>
                      <a:pt x="1892008" y="1072981"/>
                    </a:lnTo>
                    <a:lnTo>
                      <a:pt x="1886717" y="1075099"/>
                    </a:lnTo>
                    <a:lnTo>
                      <a:pt x="1881426" y="1077481"/>
                    </a:lnTo>
                    <a:lnTo>
                      <a:pt x="1876135" y="1079599"/>
                    </a:lnTo>
                    <a:lnTo>
                      <a:pt x="1871109" y="1081982"/>
                    </a:lnTo>
                    <a:lnTo>
                      <a:pt x="1866083" y="1084629"/>
                    </a:lnTo>
                    <a:lnTo>
                      <a:pt x="1863702" y="1086218"/>
                    </a:lnTo>
                    <a:lnTo>
                      <a:pt x="1861585" y="1088071"/>
                    </a:lnTo>
                    <a:lnTo>
                      <a:pt x="1859469" y="1089659"/>
                    </a:lnTo>
                    <a:lnTo>
                      <a:pt x="1857617" y="1092042"/>
                    </a:lnTo>
                    <a:lnTo>
                      <a:pt x="1855765" y="1093895"/>
                    </a:lnTo>
                    <a:lnTo>
                      <a:pt x="1853913" y="1096542"/>
                    </a:lnTo>
                    <a:lnTo>
                      <a:pt x="1854443" y="1125663"/>
                    </a:lnTo>
                    <a:lnTo>
                      <a:pt x="1854707" y="1139959"/>
                    </a:lnTo>
                    <a:lnTo>
                      <a:pt x="1855501" y="1154520"/>
                    </a:lnTo>
                    <a:lnTo>
                      <a:pt x="1863702" y="1160079"/>
                    </a:lnTo>
                    <a:lnTo>
                      <a:pt x="1880104" y="1152667"/>
                    </a:lnTo>
                    <a:lnTo>
                      <a:pt x="1896506" y="1145784"/>
                    </a:lnTo>
                    <a:lnTo>
                      <a:pt x="1913172" y="1138371"/>
                    </a:lnTo>
                    <a:lnTo>
                      <a:pt x="1929309" y="1131223"/>
                    </a:lnTo>
                    <a:lnTo>
                      <a:pt x="1932484" y="1129370"/>
                    </a:lnTo>
                    <a:lnTo>
                      <a:pt x="1935130" y="1127781"/>
                    </a:lnTo>
                    <a:lnTo>
                      <a:pt x="1937510" y="1125663"/>
                    </a:lnTo>
                    <a:lnTo>
                      <a:pt x="1939627" y="1123016"/>
                    </a:lnTo>
                    <a:lnTo>
                      <a:pt x="1941743" y="1120369"/>
                    </a:lnTo>
                    <a:lnTo>
                      <a:pt x="1943330" y="1117457"/>
                    </a:lnTo>
                    <a:lnTo>
                      <a:pt x="1944653" y="1114280"/>
                    </a:lnTo>
                    <a:lnTo>
                      <a:pt x="1945976" y="1111368"/>
                    </a:lnTo>
                    <a:lnTo>
                      <a:pt x="1944389" y="1104484"/>
                    </a:lnTo>
                    <a:lnTo>
                      <a:pt x="1943595" y="1097866"/>
                    </a:lnTo>
                    <a:lnTo>
                      <a:pt x="1943330" y="1090983"/>
                    </a:lnTo>
                    <a:lnTo>
                      <a:pt x="1943066" y="1084100"/>
                    </a:lnTo>
                    <a:lnTo>
                      <a:pt x="1942537" y="1070333"/>
                    </a:lnTo>
                    <a:lnTo>
                      <a:pt x="1942272" y="1063715"/>
                    </a:lnTo>
                    <a:lnTo>
                      <a:pt x="1941214" y="1056832"/>
                    </a:lnTo>
                    <a:lnTo>
                      <a:pt x="1939098" y="1056302"/>
                    </a:lnTo>
                    <a:lnTo>
                      <a:pt x="1937246" y="1056038"/>
                    </a:lnTo>
                    <a:lnTo>
                      <a:pt x="1933013" y="1056038"/>
                    </a:lnTo>
                    <a:close/>
                    <a:moveTo>
                      <a:pt x="2279570" y="1031682"/>
                    </a:moveTo>
                    <a:lnTo>
                      <a:pt x="2275073" y="1031946"/>
                    </a:lnTo>
                    <a:lnTo>
                      <a:pt x="2270840" y="1032741"/>
                    </a:lnTo>
                    <a:lnTo>
                      <a:pt x="2266607" y="1034329"/>
                    </a:lnTo>
                    <a:lnTo>
                      <a:pt x="2262375" y="1035653"/>
                    </a:lnTo>
                    <a:lnTo>
                      <a:pt x="2258142" y="1037241"/>
                    </a:lnTo>
                    <a:lnTo>
                      <a:pt x="2250470" y="1040683"/>
                    </a:lnTo>
                    <a:lnTo>
                      <a:pt x="2246502" y="1042536"/>
                    </a:lnTo>
                    <a:lnTo>
                      <a:pt x="2242269" y="1044654"/>
                    </a:lnTo>
                    <a:lnTo>
                      <a:pt x="2234068" y="1047831"/>
                    </a:lnTo>
                    <a:lnTo>
                      <a:pt x="2226132" y="1051272"/>
                    </a:lnTo>
                    <a:lnTo>
                      <a:pt x="2217666" y="1054449"/>
                    </a:lnTo>
                    <a:lnTo>
                      <a:pt x="2209465" y="1058155"/>
                    </a:lnTo>
                    <a:lnTo>
                      <a:pt x="2205497" y="1060009"/>
                    </a:lnTo>
                    <a:lnTo>
                      <a:pt x="2202058" y="1062126"/>
                    </a:lnTo>
                    <a:lnTo>
                      <a:pt x="2198354" y="1064509"/>
                    </a:lnTo>
                    <a:lnTo>
                      <a:pt x="2194650" y="1067156"/>
                    </a:lnTo>
                    <a:lnTo>
                      <a:pt x="2191211" y="1070069"/>
                    </a:lnTo>
                    <a:lnTo>
                      <a:pt x="2188301" y="1073245"/>
                    </a:lnTo>
                    <a:lnTo>
                      <a:pt x="2188566" y="1080658"/>
                    </a:lnTo>
                    <a:lnTo>
                      <a:pt x="2189095" y="1088071"/>
                    </a:lnTo>
                    <a:lnTo>
                      <a:pt x="2189889" y="1095219"/>
                    </a:lnTo>
                    <a:lnTo>
                      <a:pt x="2190947" y="1102631"/>
                    </a:lnTo>
                    <a:lnTo>
                      <a:pt x="2192005" y="1109779"/>
                    </a:lnTo>
                    <a:lnTo>
                      <a:pt x="2192799" y="1117457"/>
                    </a:lnTo>
                    <a:lnTo>
                      <a:pt x="2193328" y="1124605"/>
                    </a:lnTo>
                    <a:lnTo>
                      <a:pt x="2193328" y="1132017"/>
                    </a:lnTo>
                    <a:lnTo>
                      <a:pt x="2194650" y="1134665"/>
                    </a:lnTo>
                    <a:lnTo>
                      <a:pt x="2196238" y="1136253"/>
                    </a:lnTo>
                    <a:lnTo>
                      <a:pt x="2198354" y="1137841"/>
                    </a:lnTo>
                    <a:lnTo>
                      <a:pt x="2200471" y="1138900"/>
                    </a:lnTo>
                    <a:lnTo>
                      <a:pt x="2202851" y="1139695"/>
                    </a:lnTo>
                    <a:lnTo>
                      <a:pt x="2205232" y="1140224"/>
                    </a:lnTo>
                    <a:lnTo>
                      <a:pt x="2207878" y="1140489"/>
                    </a:lnTo>
                    <a:lnTo>
                      <a:pt x="2210259" y="1140489"/>
                    </a:lnTo>
                    <a:lnTo>
                      <a:pt x="2215550" y="1137577"/>
                    </a:lnTo>
                    <a:lnTo>
                      <a:pt x="2220576" y="1135194"/>
                    </a:lnTo>
                    <a:lnTo>
                      <a:pt x="2231687" y="1130429"/>
                    </a:lnTo>
                    <a:lnTo>
                      <a:pt x="2242269" y="1126193"/>
                    </a:lnTo>
                    <a:lnTo>
                      <a:pt x="2253115" y="1121957"/>
                    </a:lnTo>
                    <a:lnTo>
                      <a:pt x="2264226" y="1117457"/>
                    </a:lnTo>
                    <a:lnTo>
                      <a:pt x="2269253" y="1114809"/>
                    </a:lnTo>
                    <a:lnTo>
                      <a:pt x="2274544" y="1112427"/>
                    </a:lnTo>
                    <a:lnTo>
                      <a:pt x="2279570" y="1109250"/>
                    </a:lnTo>
                    <a:lnTo>
                      <a:pt x="2284332" y="1106338"/>
                    </a:lnTo>
                    <a:lnTo>
                      <a:pt x="2289094" y="1102896"/>
                    </a:lnTo>
                    <a:lnTo>
                      <a:pt x="2293591" y="1099190"/>
                    </a:lnTo>
                    <a:lnTo>
                      <a:pt x="2293062" y="1086747"/>
                    </a:lnTo>
                    <a:lnTo>
                      <a:pt x="2291739" y="1074304"/>
                    </a:lnTo>
                    <a:lnTo>
                      <a:pt x="2289888" y="1063715"/>
                    </a:lnTo>
                    <a:lnTo>
                      <a:pt x="2288300" y="1052861"/>
                    </a:lnTo>
                    <a:lnTo>
                      <a:pt x="2286184" y="1042271"/>
                    </a:lnTo>
                    <a:lnTo>
                      <a:pt x="2285126" y="1036976"/>
                    </a:lnTo>
                    <a:lnTo>
                      <a:pt x="2284067" y="1031682"/>
                    </a:lnTo>
                    <a:lnTo>
                      <a:pt x="2279570" y="1031682"/>
                    </a:lnTo>
                    <a:close/>
                    <a:moveTo>
                      <a:pt x="2042007" y="1027446"/>
                    </a:moveTo>
                    <a:lnTo>
                      <a:pt x="2034070" y="1031152"/>
                    </a:lnTo>
                    <a:lnTo>
                      <a:pt x="2026398" y="1034594"/>
                    </a:lnTo>
                    <a:lnTo>
                      <a:pt x="2010261" y="1041477"/>
                    </a:lnTo>
                    <a:lnTo>
                      <a:pt x="1994388" y="1048095"/>
                    </a:lnTo>
                    <a:lnTo>
                      <a:pt x="1978780" y="1055243"/>
                    </a:lnTo>
                    <a:lnTo>
                      <a:pt x="1976134" y="1056302"/>
                    </a:lnTo>
                    <a:lnTo>
                      <a:pt x="1974018" y="1057626"/>
                    </a:lnTo>
                    <a:lnTo>
                      <a:pt x="1971637" y="1059479"/>
                    </a:lnTo>
                    <a:lnTo>
                      <a:pt x="1969521" y="1060803"/>
                    </a:lnTo>
                    <a:lnTo>
                      <a:pt x="1965552" y="1064509"/>
                    </a:lnTo>
                    <a:lnTo>
                      <a:pt x="1961584" y="1068480"/>
                    </a:lnTo>
                    <a:lnTo>
                      <a:pt x="1961849" y="1083835"/>
                    </a:lnTo>
                    <a:lnTo>
                      <a:pt x="1962113" y="1099454"/>
                    </a:lnTo>
                    <a:lnTo>
                      <a:pt x="1962378" y="1107397"/>
                    </a:lnTo>
                    <a:lnTo>
                      <a:pt x="1962642" y="1115074"/>
                    </a:lnTo>
                    <a:lnTo>
                      <a:pt x="1963436" y="1122751"/>
                    </a:lnTo>
                    <a:lnTo>
                      <a:pt x="1964759" y="1130693"/>
                    </a:lnTo>
                    <a:lnTo>
                      <a:pt x="1972695" y="1132811"/>
                    </a:lnTo>
                    <a:lnTo>
                      <a:pt x="1979309" y="1130693"/>
                    </a:lnTo>
                    <a:lnTo>
                      <a:pt x="1985658" y="1128311"/>
                    </a:lnTo>
                    <a:lnTo>
                      <a:pt x="1991743" y="1125928"/>
                    </a:lnTo>
                    <a:lnTo>
                      <a:pt x="1998092" y="1123016"/>
                    </a:lnTo>
                    <a:lnTo>
                      <a:pt x="2010261" y="1117457"/>
                    </a:lnTo>
                    <a:lnTo>
                      <a:pt x="2016346" y="1114544"/>
                    </a:lnTo>
                    <a:lnTo>
                      <a:pt x="2022959" y="1112162"/>
                    </a:lnTo>
                    <a:lnTo>
                      <a:pt x="2027192" y="1110044"/>
                    </a:lnTo>
                    <a:lnTo>
                      <a:pt x="2031689" y="1108191"/>
                    </a:lnTo>
                    <a:lnTo>
                      <a:pt x="2036451" y="1106602"/>
                    </a:lnTo>
                    <a:lnTo>
                      <a:pt x="2040684" y="1104220"/>
                    </a:lnTo>
                    <a:lnTo>
                      <a:pt x="2044917" y="1101837"/>
                    </a:lnTo>
                    <a:lnTo>
                      <a:pt x="2047033" y="1100249"/>
                    </a:lnTo>
                    <a:lnTo>
                      <a:pt x="2048620" y="1098925"/>
                    </a:lnTo>
                    <a:lnTo>
                      <a:pt x="2050472" y="1097337"/>
                    </a:lnTo>
                    <a:lnTo>
                      <a:pt x="2052059" y="1095219"/>
                    </a:lnTo>
                    <a:lnTo>
                      <a:pt x="2053382" y="1093365"/>
                    </a:lnTo>
                    <a:lnTo>
                      <a:pt x="2054440" y="1090983"/>
                    </a:lnTo>
                    <a:lnTo>
                      <a:pt x="2055234" y="1083835"/>
                    </a:lnTo>
                    <a:lnTo>
                      <a:pt x="2055499" y="1076422"/>
                    </a:lnTo>
                    <a:lnTo>
                      <a:pt x="2054969" y="1069274"/>
                    </a:lnTo>
                    <a:lnTo>
                      <a:pt x="2054176" y="1061862"/>
                    </a:lnTo>
                    <a:lnTo>
                      <a:pt x="2052589" y="1047301"/>
                    </a:lnTo>
                    <a:lnTo>
                      <a:pt x="2051795" y="1040153"/>
                    </a:lnTo>
                    <a:lnTo>
                      <a:pt x="2051266" y="1033005"/>
                    </a:lnTo>
                    <a:lnTo>
                      <a:pt x="2042007" y="1027446"/>
                    </a:lnTo>
                    <a:close/>
                    <a:moveTo>
                      <a:pt x="2154968" y="1022945"/>
                    </a:moveTo>
                    <a:lnTo>
                      <a:pt x="2152058" y="1023475"/>
                    </a:lnTo>
                    <a:lnTo>
                      <a:pt x="2136450" y="1030093"/>
                    </a:lnTo>
                    <a:lnTo>
                      <a:pt x="2120842" y="1036712"/>
                    </a:lnTo>
                    <a:lnTo>
                      <a:pt x="2090154" y="1050213"/>
                    </a:lnTo>
                    <a:lnTo>
                      <a:pt x="2087244" y="1051272"/>
                    </a:lnTo>
                    <a:lnTo>
                      <a:pt x="2084863" y="1052596"/>
                    </a:lnTo>
                    <a:lnTo>
                      <a:pt x="2082218" y="1054449"/>
                    </a:lnTo>
                    <a:lnTo>
                      <a:pt x="2080101" y="1056038"/>
                    </a:lnTo>
                    <a:lnTo>
                      <a:pt x="2077721" y="1058155"/>
                    </a:lnTo>
                    <a:lnTo>
                      <a:pt x="2075604" y="1060273"/>
                    </a:lnTo>
                    <a:lnTo>
                      <a:pt x="2071636" y="1064774"/>
                    </a:lnTo>
                    <a:lnTo>
                      <a:pt x="2072430" y="1080923"/>
                    </a:lnTo>
                    <a:lnTo>
                      <a:pt x="2072959" y="1089130"/>
                    </a:lnTo>
                    <a:lnTo>
                      <a:pt x="2074017" y="1097337"/>
                    </a:lnTo>
                    <a:lnTo>
                      <a:pt x="2074810" y="1105279"/>
                    </a:lnTo>
                    <a:lnTo>
                      <a:pt x="2075869" y="1113486"/>
                    </a:lnTo>
                    <a:lnTo>
                      <a:pt x="2077456" y="1121428"/>
                    </a:lnTo>
                    <a:lnTo>
                      <a:pt x="2079837" y="1129105"/>
                    </a:lnTo>
                    <a:lnTo>
                      <a:pt x="2082747" y="1128840"/>
                    </a:lnTo>
                    <a:lnTo>
                      <a:pt x="2085921" y="1128576"/>
                    </a:lnTo>
                    <a:lnTo>
                      <a:pt x="2091742" y="1127252"/>
                    </a:lnTo>
                    <a:lnTo>
                      <a:pt x="2097562" y="1125399"/>
                    </a:lnTo>
                    <a:lnTo>
                      <a:pt x="2103117" y="1123016"/>
                    </a:lnTo>
                    <a:lnTo>
                      <a:pt x="2114228" y="1117986"/>
                    </a:lnTo>
                    <a:lnTo>
                      <a:pt x="2119784" y="1115603"/>
                    </a:lnTo>
                    <a:lnTo>
                      <a:pt x="2125339" y="1113221"/>
                    </a:lnTo>
                    <a:lnTo>
                      <a:pt x="2135127" y="1108985"/>
                    </a:lnTo>
                    <a:lnTo>
                      <a:pt x="2145180" y="1105014"/>
                    </a:lnTo>
                    <a:lnTo>
                      <a:pt x="2149942" y="1102896"/>
                    </a:lnTo>
                    <a:lnTo>
                      <a:pt x="2154704" y="1100513"/>
                    </a:lnTo>
                    <a:lnTo>
                      <a:pt x="2159466" y="1098131"/>
                    </a:lnTo>
                    <a:lnTo>
                      <a:pt x="2163698" y="1095483"/>
                    </a:lnTo>
                    <a:lnTo>
                      <a:pt x="2165550" y="1094160"/>
                    </a:lnTo>
                    <a:lnTo>
                      <a:pt x="2166608" y="1093101"/>
                    </a:lnTo>
                    <a:lnTo>
                      <a:pt x="2167667" y="1091777"/>
                    </a:lnTo>
                    <a:lnTo>
                      <a:pt x="2168989" y="1090189"/>
                    </a:lnTo>
                    <a:lnTo>
                      <a:pt x="2170312" y="1087277"/>
                    </a:lnTo>
                    <a:lnTo>
                      <a:pt x="2171106" y="1083835"/>
                    </a:lnTo>
                    <a:lnTo>
                      <a:pt x="2171635" y="1080129"/>
                    </a:lnTo>
                    <a:lnTo>
                      <a:pt x="2171635" y="1076687"/>
                    </a:lnTo>
                    <a:lnTo>
                      <a:pt x="2171635" y="1073245"/>
                    </a:lnTo>
                    <a:lnTo>
                      <a:pt x="2171106" y="1069539"/>
                    </a:lnTo>
                    <a:lnTo>
                      <a:pt x="2170048" y="1065039"/>
                    </a:lnTo>
                    <a:lnTo>
                      <a:pt x="2169518" y="1060273"/>
                    </a:lnTo>
                    <a:lnTo>
                      <a:pt x="2168725" y="1055773"/>
                    </a:lnTo>
                    <a:lnTo>
                      <a:pt x="2168196" y="1051008"/>
                    </a:lnTo>
                    <a:lnTo>
                      <a:pt x="2167667" y="1041477"/>
                    </a:lnTo>
                    <a:lnTo>
                      <a:pt x="2167402" y="1032211"/>
                    </a:lnTo>
                    <a:lnTo>
                      <a:pt x="2166344" y="1030093"/>
                    </a:lnTo>
                    <a:lnTo>
                      <a:pt x="2165021" y="1027711"/>
                    </a:lnTo>
                    <a:lnTo>
                      <a:pt x="2163169" y="1026122"/>
                    </a:lnTo>
                    <a:lnTo>
                      <a:pt x="2161582" y="1024269"/>
                    </a:lnTo>
                    <a:lnTo>
                      <a:pt x="2159466" y="1023475"/>
                    </a:lnTo>
                    <a:lnTo>
                      <a:pt x="2157085" y="1022945"/>
                    </a:lnTo>
                    <a:lnTo>
                      <a:pt x="2154968" y="1022945"/>
                    </a:lnTo>
                    <a:close/>
                    <a:moveTo>
                      <a:pt x="2395706" y="1006002"/>
                    </a:moveTo>
                    <a:lnTo>
                      <a:pt x="2391474" y="1006267"/>
                    </a:lnTo>
                    <a:lnTo>
                      <a:pt x="2387770" y="1007061"/>
                    </a:lnTo>
                    <a:lnTo>
                      <a:pt x="2383537" y="1008120"/>
                    </a:lnTo>
                    <a:lnTo>
                      <a:pt x="2379569" y="1009179"/>
                    </a:lnTo>
                    <a:lnTo>
                      <a:pt x="2375601" y="1011032"/>
                    </a:lnTo>
                    <a:lnTo>
                      <a:pt x="2367929" y="1014209"/>
                    </a:lnTo>
                    <a:lnTo>
                      <a:pt x="2361315" y="1017386"/>
                    </a:lnTo>
                    <a:lnTo>
                      <a:pt x="2354437" y="1020563"/>
                    </a:lnTo>
                    <a:lnTo>
                      <a:pt x="2340152" y="1026387"/>
                    </a:lnTo>
                    <a:lnTo>
                      <a:pt x="2333009" y="1029034"/>
                    </a:lnTo>
                    <a:lnTo>
                      <a:pt x="2326395" y="1032211"/>
                    </a:lnTo>
                    <a:lnTo>
                      <a:pt x="2319252" y="1035653"/>
                    </a:lnTo>
                    <a:lnTo>
                      <a:pt x="2312903" y="1039624"/>
                    </a:lnTo>
                    <a:lnTo>
                      <a:pt x="2310522" y="1041212"/>
                    </a:lnTo>
                    <a:lnTo>
                      <a:pt x="2308670" y="1043065"/>
                    </a:lnTo>
                    <a:lnTo>
                      <a:pt x="2307348" y="1045183"/>
                    </a:lnTo>
                    <a:lnTo>
                      <a:pt x="2306025" y="1047301"/>
                    </a:lnTo>
                    <a:lnTo>
                      <a:pt x="2305496" y="1049684"/>
                    </a:lnTo>
                    <a:lnTo>
                      <a:pt x="2304967" y="1052066"/>
                    </a:lnTo>
                    <a:lnTo>
                      <a:pt x="2304702" y="1054714"/>
                    </a:lnTo>
                    <a:lnTo>
                      <a:pt x="2304702" y="1057096"/>
                    </a:lnTo>
                    <a:lnTo>
                      <a:pt x="2304967" y="1062126"/>
                    </a:lnTo>
                    <a:lnTo>
                      <a:pt x="2305760" y="1067686"/>
                    </a:lnTo>
                    <a:lnTo>
                      <a:pt x="2307877" y="1077746"/>
                    </a:lnTo>
                    <a:lnTo>
                      <a:pt x="2308670" y="1085953"/>
                    </a:lnTo>
                    <a:lnTo>
                      <a:pt x="2309729" y="1094689"/>
                    </a:lnTo>
                    <a:lnTo>
                      <a:pt x="2310258" y="1098925"/>
                    </a:lnTo>
                    <a:lnTo>
                      <a:pt x="2311316" y="1103161"/>
                    </a:lnTo>
                    <a:lnTo>
                      <a:pt x="2312374" y="1107132"/>
                    </a:lnTo>
                    <a:lnTo>
                      <a:pt x="2313697" y="1111368"/>
                    </a:lnTo>
                    <a:lnTo>
                      <a:pt x="2314755" y="1112956"/>
                    </a:lnTo>
                    <a:lnTo>
                      <a:pt x="2316342" y="1114015"/>
                    </a:lnTo>
                    <a:lnTo>
                      <a:pt x="2317665" y="1114809"/>
                    </a:lnTo>
                    <a:lnTo>
                      <a:pt x="2318988" y="1115868"/>
                    </a:lnTo>
                    <a:lnTo>
                      <a:pt x="2320840" y="1116133"/>
                    </a:lnTo>
                    <a:lnTo>
                      <a:pt x="2322427" y="1116133"/>
                    </a:lnTo>
                    <a:lnTo>
                      <a:pt x="2324014" y="1116133"/>
                    </a:lnTo>
                    <a:lnTo>
                      <a:pt x="2326131" y="1115868"/>
                    </a:lnTo>
                    <a:lnTo>
                      <a:pt x="2329570" y="1114544"/>
                    </a:lnTo>
                    <a:lnTo>
                      <a:pt x="2333273" y="1113486"/>
                    </a:lnTo>
                    <a:lnTo>
                      <a:pt x="2336712" y="1112162"/>
                    </a:lnTo>
                    <a:lnTo>
                      <a:pt x="2340152" y="1111368"/>
                    </a:lnTo>
                    <a:lnTo>
                      <a:pt x="2354173" y="1104749"/>
                    </a:lnTo>
                    <a:lnTo>
                      <a:pt x="2368458" y="1098925"/>
                    </a:lnTo>
                    <a:lnTo>
                      <a:pt x="2374543" y="1096278"/>
                    </a:lnTo>
                    <a:lnTo>
                      <a:pt x="2380892" y="1093630"/>
                    </a:lnTo>
                    <a:lnTo>
                      <a:pt x="2387505" y="1090718"/>
                    </a:lnTo>
                    <a:lnTo>
                      <a:pt x="2393855" y="1088071"/>
                    </a:lnTo>
                    <a:lnTo>
                      <a:pt x="2399675" y="1084629"/>
                    </a:lnTo>
                    <a:lnTo>
                      <a:pt x="2402849" y="1083041"/>
                    </a:lnTo>
                    <a:lnTo>
                      <a:pt x="2405495" y="1080923"/>
                    </a:lnTo>
                    <a:lnTo>
                      <a:pt x="2408140" y="1078805"/>
                    </a:lnTo>
                    <a:lnTo>
                      <a:pt x="2410521" y="1076158"/>
                    </a:lnTo>
                    <a:lnTo>
                      <a:pt x="2412902" y="1073775"/>
                    </a:lnTo>
                    <a:lnTo>
                      <a:pt x="2415018" y="1070863"/>
                    </a:lnTo>
                    <a:lnTo>
                      <a:pt x="2411579" y="1050213"/>
                    </a:lnTo>
                    <a:lnTo>
                      <a:pt x="2409463" y="1040153"/>
                    </a:lnTo>
                    <a:lnTo>
                      <a:pt x="2407347" y="1029829"/>
                    </a:lnTo>
                    <a:lnTo>
                      <a:pt x="2406288" y="1021622"/>
                    </a:lnTo>
                    <a:lnTo>
                      <a:pt x="2404966" y="1013415"/>
                    </a:lnTo>
                    <a:lnTo>
                      <a:pt x="2399939" y="1006002"/>
                    </a:lnTo>
                    <a:lnTo>
                      <a:pt x="2395706" y="1006002"/>
                    </a:lnTo>
                    <a:close/>
                    <a:moveTo>
                      <a:pt x="1794919" y="955437"/>
                    </a:moveTo>
                    <a:lnTo>
                      <a:pt x="1788041" y="958879"/>
                    </a:lnTo>
                    <a:lnTo>
                      <a:pt x="1784867" y="960732"/>
                    </a:lnTo>
                    <a:lnTo>
                      <a:pt x="1781692" y="963115"/>
                    </a:lnTo>
                    <a:lnTo>
                      <a:pt x="1778782" y="965762"/>
                    </a:lnTo>
                    <a:lnTo>
                      <a:pt x="1777724" y="967086"/>
                    </a:lnTo>
                    <a:lnTo>
                      <a:pt x="1776930" y="968939"/>
                    </a:lnTo>
                    <a:lnTo>
                      <a:pt x="1776137" y="970527"/>
                    </a:lnTo>
                    <a:lnTo>
                      <a:pt x="1775608" y="972645"/>
                    </a:lnTo>
                    <a:lnTo>
                      <a:pt x="1775343" y="974498"/>
                    </a:lnTo>
                    <a:lnTo>
                      <a:pt x="1775343" y="976352"/>
                    </a:lnTo>
                    <a:lnTo>
                      <a:pt x="1774814" y="989324"/>
                    </a:lnTo>
                    <a:lnTo>
                      <a:pt x="1774020" y="1002296"/>
                    </a:lnTo>
                    <a:lnTo>
                      <a:pt x="1774020" y="1015533"/>
                    </a:lnTo>
                    <a:lnTo>
                      <a:pt x="1774020" y="1028240"/>
                    </a:lnTo>
                    <a:lnTo>
                      <a:pt x="1774814" y="1054449"/>
                    </a:lnTo>
                    <a:lnTo>
                      <a:pt x="1774814" y="1067156"/>
                    </a:lnTo>
                    <a:lnTo>
                      <a:pt x="1774549" y="1080129"/>
                    </a:lnTo>
                    <a:lnTo>
                      <a:pt x="1776666" y="1080923"/>
                    </a:lnTo>
                    <a:lnTo>
                      <a:pt x="1779311" y="1081452"/>
                    </a:lnTo>
                    <a:lnTo>
                      <a:pt x="1781428" y="1081452"/>
                    </a:lnTo>
                    <a:lnTo>
                      <a:pt x="1783544" y="1081452"/>
                    </a:lnTo>
                    <a:lnTo>
                      <a:pt x="1785660" y="1081188"/>
                    </a:lnTo>
                    <a:lnTo>
                      <a:pt x="1787777" y="1080923"/>
                    </a:lnTo>
                    <a:lnTo>
                      <a:pt x="1789893" y="1080129"/>
                    </a:lnTo>
                    <a:lnTo>
                      <a:pt x="1791745" y="1079334"/>
                    </a:lnTo>
                    <a:lnTo>
                      <a:pt x="1793861" y="1078540"/>
                    </a:lnTo>
                    <a:lnTo>
                      <a:pt x="1795713" y="1077481"/>
                    </a:lnTo>
                    <a:lnTo>
                      <a:pt x="1799417" y="1074569"/>
                    </a:lnTo>
                    <a:lnTo>
                      <a:pt x="1802327" y="1071128"/>
                    </a:lnTo>
                    <a:lnTo>
                      <a:pt x="1805501" y="1067951"/>
                    </a:lnTo>
                    <a:lnTo>
                      <a:pt x="1805237" y="1013415"/>
                    </a:lnTo>
                    <a:lnTo>
                      <a:pt x="1804972" y="986147"/>
                    </a:lnTo>
                    <a:lnTo>
                      <a:pt x="1804179" y="959144"/>
                    </a:lnTo>
                    <a:lnTo>
                      <a:pt x="1794919" y="955437"/>
                    </a:lnTo>
                    <a:close/>
                    <a:moveTo>
                      <a:pt x="2266872" y="950143"/>
                    </a:moveTo>
                    <a:lnTo>
                      <a:pt x="2261846" y="950672"/>
                    </a:lnTo>
                    <a:lnTo>
                      <a:pt x="2257084" y="951466"/>
                    </a:lnTo>
                    <a:lnTo>
                      <a:pt x="2252322" y="952525"/>
                    </a:lnTo>
                    <a:lnTo>
                      <a:pt x="2247825" y="954114"/>
                    </a:lnTo>
                    <a:lnTo>
                      <a:pt x="2243063" y="955702"/>
                    </a:lnTo>
                    <a:lnTo>
                      <a:pt x="2234068" y="959938"/>
                    </a:lnTo>
                    <a:lnTo>
                      <a:pt x="2215814" y="968674"/>
                    </a:lnTo>
                    <a:lnTo>
                      <a:pt x="2211582" y="970527"/>
                    </a:lnTo>
                    <a:lnTo>
                      <a:pt x="2206820" y="972645"/>
                    </a:lnTo>
                    <a:lnTo>
                      <a:pt x="2202322" y="974234"/>
                    </a:lnTo>
                    <a:lnTo>
                      <a:pt x="2197561" y="975557"/>
                    </a:lnTo>
                    <a:lnTo>
                      <a:pt x="2193063" y="978470"/>
                    </a:lnTo>
                    <a:lnTo>
                      <a:pt x="2188301" y="981382"/>
                    </a:lnTo>
                    <a:lnTo>
                      <a:pt x="2186185" y="983235"/>
                    </a:lnTo>
                    <a:lnTo>
                      <a:pt x="2184069" y="984823"/>
                    </a:lnTo>
                    <a:lnTo>
                      <a:pt x="2182217" y="986941"/>
                    </a:lnTo>
                    <a:lnTo>
                      <a:pt x="2180629" y="988794"/>
                    </a:lnTo>
                    <a:lnTo>
                      <a:pt x="2180100" y="992765"/>
                    </a:lnTo>
                    <a:lnTo>
                      <a:pt x="2179836" y="996736"/>
                    </a:lnTo>
                    <a:lnTo>
                      <a:pt x="2179571" y="1004149"/>
                    </a:lnTo>
                    <a:lnTo>
                      <a:pt x="2179836" y="1012091"/>
                    </a:lnTo>
                    <a:lnTo>
                      <a:pt x="2180629" y="1019504"/>
                    </a:lnTo>
                    <a:lnTo>
                      <a:pt x="2183010" y="1035123"/>
                    </a:lnTo>
                    <a:lnTo>
                      <a:pt x="2184069" y="1042801"/>
                    </a:lnTo>
                    <a:lnTo>
                      <a:pt x="2184862" y="1050478"/>
                    </a:lnTo>
                    <a:lnTo>
                      <a:pt x="2194121" y="1055773"/>
                    </a:lnTo>
                    <a:lnTo>
                      <a:pt x="2228777" y="1041212"/>
                    </a:lnTo>
                    <a:lnTo>
                      <a:pt x="2263168" y="1026387"/>
                    </a:lnTo>
                    <a:lnTo>
                      <a:pt x="2266078" y="1025063"/>
                    </a:lnTo>
                    <a:lnTo>
                      <a:pt x="2268724" y="1023475"/>
                    </a:lnTo>
                    <a:lnTo>
                      <a:pt x="2271105" y="1021622"/>
                    </a:lnTo>
                    <a:lnTo>
                      <a:pt x="2273486" y="1019504"/>
                    </a:lnTo>
                    <a:lnTo>
                      <a:pt x="2277454" y="1015268"/>
                    </a:lnTo>
                    <a:lnTo>
                      <a:pt x="2281687" y="1010503"/>
                    </a:lnTo>
                    <a:lnTo>
                      <a:pt x="2279835" y="998325"/>
                    </a:lnTo>
                    <a:lnTo>
                      <a:pt x="2278247" y="985882"/>
                    </a:lnTo>
                    <a:lnTo>
                      <a:pt x="2276396" y="973704"/>
                    </a:lnTo>
                    <a:lnTo>
                      <a:pt x="2274808" y="961526"/>
                    </a:lnTo>
                    <a:lnTo>
                      <a:pt x="2271898" y="950143"/>
                    </a:lnTo>
                    <a:lnTo>
                      <a:pt x="2266872" y="950143"/>
                    </a:lnTo>
                    <a:close/>
                    <a:moveTo>
                      <a:pt x="2039890" y="949878"/>
                    </a:moveTo>
                    <a:lnTo>
                      <a:pt x="2037509" y="950143"/>
                    </a:lnTo>
                    <a:lnTo>
                      <a:pt x="2032747" y="951202"/>
                    </a:lnTo>
                    <a:lnTo>
                      <a:pt x="2027721" y="952525"/>
                    </a:lnTo>
                    <a:lnTo>
                      <a:pt x="2022959" y="954643"/>
                    </a:lnTo>
                    <a:lnTo>
                      <a:pt x="2018462" y="956496"/>
                    </a:lnTo>
                    <a:lnTo>
                      <a:pt x="2013700" y="958879"/>
                    </a:lnTo>
                    <a:lnTo>
                      <a:pt x="2004441" y="963115"/>
                    </a:lnTo>
                    <a:lnTo>
                      <a:pt x="1998621" y="965762"/>
                    </a:lnTo>
                    <a:lnTo>
                      <a:pt x="1992272" y="968409"/>
                    </a:lnTo>
                    <a:lnTo>
                      <a:pt x="1979838" y="973704"/>
                    </a:lnTo>
                    <a:lnTo>
                      <a:pt x="1974018" y="976352"/>
                    </a:lnTo>
                    <a:lnTo>
                      <a:pt x="1967933" y="979793"/>
                    </a:lnTo>
                    <a:lnTo>
                      <a:pt x="1965288" y="981382"/>
                    </a:lnTo>
                    <a:lnTo>
                      <a:pt x="1962642" y="983500"/>
                    </a:lnTo>
                    <a:lnTo>
                      <a:pt x="1959997" y="985617"/>
                    </a:lnTo>
                    <a:lnTo>
                      <a:pt x="1957351" y="988000"/>
                    </a:lnTo>
                    <a:lnTo>
                      <a:pt x="1957616" y="1002561"/>
                    </a:lnTo>
                    <a:lnTo>
                      <a:pt x="1957881" y="1017386"/>
                    </a:lnTo>
                    <a:lnTo>
                      <a:pt x="1959203" y="1046507"/>
                    </a:lnTo>
                    <a:lnTo>
                      <a:pt x="1967933" y="1051537"/>
                    </a:lnTo>
                    <a:lnTo>
                      <a:pt x="1994388" y="1040418"/>
                    </a:lnTo>
                    <a:lnTo>
                      <a:pt x="2020578" y="1028505"/>
                    </a:lnTo>
                    <a:lnTo>
                      <a:pt x="2024547" y="1026652"/>
                    </a:lnTo>
                    <a:lnTo>
                      <a:pt x="2028515" y="1025063"/>
                    </a:lnTo>
                    <a:lnTo>
                      <a:pt x="2032483" y="1023210"/>
                    </a:lnTo>
                    <a:lnTo>
                      <a:pt x="2036716" y="1021357"/>
                    </a:lnTo>
                    <a:lnTo>
                      <a:pt x="2040155" y="1018974"/>
                    </a:lnTo>
                    <a:lnTo>
                      <a:pt x="2042007" y="1017651"/>
                    </a:lnTo>
                    <a:lnTo>
                      <a:pt x="2043329" y="1016327"/>
                    </a:lnTo>
                    <a:lnTo>
                      <a:pt x="2044652" y="1014474"/>
                    </a:lnTo>
                    <a:lnTo>
                      <a:pt x="2045975" y="1012885"/>
                    </a:lnTo>
                    <a:lnTo>
                      <a:pt x="2047033" y="1011032"/>
                    </a:lnTo>
                    <a:lnTo>
                      <a:pt x="2047827" y="1008914"/>
                    </a:lnTo>
                    <a:lnTo>
                      <a:pt x="2048091" y="1001502"/>
                    </a:lnTo>
                    <a:lnTo>
                      <a:pt x="2048091" y="994089"/>
                    </a:lnTo>
                    <a:lnTo>
                      <a:pt x="2047827" y="986676"/>
                    </a:lnTo>
                    <a:lnTo>
                      <a:pt x="2047562" y="979264"/>
                    </a:lnTo>
                    <a:lnTo>
                      <a:pt x="2046768" y="971586"/>
                    </a:lnTo>
                    <a:lnTo>
                      <a:pt x="2045710" y="964438"/>
                    </a:lnTo>
                    <a:lnTo>
                      <a:pt x="2044388" y="957026"/>
                    </a:lnTo>
                    <a:lnTo>
                      <a:pt x="2042800" y="949878"/>
                    </a:lnTo>
                    <a:lnTo>
                      <a:pt x="2039890" y="949878"/>
                    </a:lnTo>
                    <a:close/>
                    <a:moveTo>
                      <a:pt x="1934336" y="946172"/>
                    </a:moveTo>
                    <a:lnTo>
                      <a:pt x="1923754" y="946966"/>
                    </a:lnTo>
                    <a:lnTo>
                      <a:pt x="1916082" y="950937"/>
                    </a:lnTo>
                    <a:lnTo>
                      <a:pt x="1908410" y="954378"/>
                    </a:lnTo>
                    <a:lnTo>
                      <a:pt x="1892802" y="961262"/>
                    </a:lnTo>
                    <a:lnTo>
                      <a:pt x="1877194" y="968409"/>
                    </a:lnTo>
                    <a:lnTo>
                      <a:pt x="1869786" y="971851"/>
                    </a:lnTo>
                    <a:lnTo>
                      <a:pt x="1862114" y="975822"/>
                    </a:lnTo>
                    <a:lnTo>
                      <a:pt x="1859204" y="977940"/>
                    </a:lnTo>
                    <a:lnTo>
                      <a:pt x="1857088" y="979793"/>
                    </a:lnTo>
                    <a:lnTo>
                      <a:pt x="1855236" y="982441"/>
                    </a:lnTo>
                    <a:lnTo>
                      <a:pt x="1853649" y="984823"/>
                    </a:lnTo>
                    <a:lnTo>
                      <a:pt x="1852591" y="987471"/>
                    </a:lnTo>
                    <a:lnTo>
                      <a:pt x="1851797" y="990118"/>
                    </a:lnTo>
                    <a:lnTo>
                      <a:pt x="1851268" y="993295"/>
                    </a:lnTo>
                    <a:lnTo>
                      <a:pt x="1850739" y="996472"/>
                    </a:lnTo>
                    <a:lnTo>
                      <a:pt x="1850739" y="999384"/>
                    </a:lnTo>
                    <a:lnTo>
                      <a:pt x="1850739" y="1002561"/>
                    </a:lnTo>
                    <a:lnTo>
                      <a:pt x="1851003" y="1008914"/>
                    </a:lnTo>
                    <a:lnTo>
                      <a:pt x="1852326" y="1021092"/>
                    </a:lnTo>
                    <a:lnTo>
                      <a:pt x="1852591" y="1032211"/>
                    </a:lnTo>
                    <a:lnTo>
                      <a:pt x="1852855" y="1043860"/>
                    </a:lnTo>
                    <a:lnTo>
                      <a:pt x="1856030" y="1044124"/>
                    </a:lnTo>
                    <a:lnTo>
                      <a:pt x="1858675" y="1044124"/>
                    </a:lnTo>
                    <a:lnTo>
                      <a:pt x="1861585" y="1043860"/>
                    </a:lnTo>
                    <a:lnTo>
                      <a:pt x="1864231" y="1043065"/>
                    </a:lnTo>
                    <a:lnTo>
                      <a:pt x="1867141" y="1042536"/>
                    </a:lnTo>
                    <a:lnTo>
                      <a:pt x="1870051" y="1041742"/>
                    </a:lnTo>
                    <a:lnTo>
                      <a:pt x="1875342" y="1039889"/>
                    </a:lnTo>
                    <a:lnTo>
                      <a:pt x="1880633" y="1037506"/>
                    </a:lnTo>
                    <a:lnTo>
                      <a:pt x="1885659" y="1035123"/>
                    </a:lnTo>
                    <a:lnTo>
                      <a:pt x="1890950" y="1032476"/>
                    </a:lnTo>
                    <a:lnTo>
                      <a:pt x="1895976" y="1030358"/>
                    </a:lnTo>
                    <a:lnTo>
                      <a:pt x="1907617" y="1025328"/>
                    </a:lnTo>
                    <a:lnTo>
                      <a:pt x="1913172" y="1022681"/>
                    </a:lnTo>
                    <a:lnTo>
                      <a:pt x="1918728" y="1020298"/>
                    </a:lnTo>
                    <a:lnTo>
                      <a:pt x="1924019" y="1017386"/>
                    </a:lnTo>
                    <a:lnTo>
                      <a:pt x="1929309" y="1014209"/>
                    </a:lnTo>
                    <a:lnTo>
                      <a:pt x="1934071" y="1010767"/>
                    </a:lnTo>
                    <a:lnTo>
                      <a:pt x="1936452" y="1008385"/>
                    </a:lnTo>
                    <a:lnTo>
                      <a:pt x="1938569" y="1006267"/>
                    </a:lnTo>
                    <a:lnTo>
                      <a:pt x="1938304" y="998854"/>
                    </a:lnTo>
                    <a:lnTo>
                      <a:pt x="1938304" y="991442"/>
                    </a:lnTo>
                    <a:lnTo>
                      <a:pt x="1938304" y="975822"/>
                    </a:lnTo>
                    <a:lnTo>
                      <a:pt x="1938040" y="968409"/>
                    </a:lnTo>
                    <a:lnTo>
                      <a:pt x="1937510" y="960997"/>
                    </a:lnTo>
                    <a:lnTo>
                      <a:pt x="1936188" y="953584"/>
                    </a:lnTo>
                    <a:lnTo>
                      <a:pt x="1935130" y="949878"/>
                    </a:lnTo>
                    <a:lnTo>
                      <a:pt x="1934336" y="946172"/>
                    </a:lnTo>
                    <a:close/>
                    <a:moveTo>
                      <a:pt x="2151794" y="942730"/>
                    </a:moveTo>
                    <a:lnTo>
                      <a:pt x="2138302" y="945113"/>
                    </a:lnTo>
                    <a:lnTo>
                      <a:pt x="2130366" y="949084"/>
                    </a:lnTo>
                    <a:lnTo>
                      <a:pt x="2122694" y="952525"/>
                    </a:lnTo>
                    <a:lnTo>
                      <a:pt x="2106556" y="959673"/>
                    </a:lnTo>
                    <a:lnTo>
                      <a:pt x="2090683" y="966556"/>
                    </a:lnTo>
                    <a:lnTo>
                      <a:pt x="2082747" y="970527"/>
                    </a:lnTo>
                    <a:lnTo>
                      <a:pt x="2075075" y="974498"/>
                    </a:lnTo>
                    <a:lnTo>
                      <a:pt x="2072959" y="975822"/>
                    </a:lnTo>
                    <a:lnTo>
                      <a:pt x="2071371" y="977146"/>
                    </a:lnTo>
                    <a:lnTo>
                      <a:pt x="2070049" y="978734"/>
                    </a:lnTo>
                    <a:lnTo>
                      <a:pt x="2068461" y="980323"/>
                    </a:lnTo>
                    <a:lnTo>
                      <a:pt x="2067668" y="982176"/>
                    </a:lnTo>
                    <a:lnTo>
                      <a:pt x="2066610" y="983764"/>
                    </a:lnTo>
                    <a:lnTo>
                      <a:pt x="2066080" y="985617"/>
                    </a:lnTo>
                    <a:lnTo>
                      <a:pt x="2065551" y="987735"/>
                    </a:lnTo>
                    <a:lnTo>
                      <a:pt x="2065022" y="991971"/>
                    </a:lnTo>
                    <a:lnTo>
                      <a:pt x="2065022" y="996472"/>
                    </a:lnTo>
                    <a:lnTo>
                      <a:pt x="2065551" y="1000443"/>
                    </a:lnTo>
                    <a:lnTo>
                      <a:pt x="2066610" y="1004414"/>
                    </a:lnTo>
                    <a:lnTo>
                      <a:pt x="2067139" y="1014474"/>
                    </a:lnTo>
                    <a:lnTo>
                      <a:pt x="2067668" y="1024799"/>
                    </a:lnTo>
                    <a:lnTo>
                      <a:pt x="2067932" y="1029829"/>
                    </a:lnTo>
                    <a:lnTo>
                      <a:pt x="2068990" y="1034859"/>
                    </a:lnTo>
                    <a:lnTo>
                      <a:pt x="2069784" y="1039889"/>
                    </a:lnTo>
                    <a:lnTo>
                      <a:pt x="2070842" y="1044919"/>
                    </a:lnTo>
                    <a:lnTo>
                      <a:pt x="2076398" y="1044654"/>
                    </a:lnTo>
                    <a:lnTo>
                      <a:pt x="2081953" y="1044124"/>
                    </a:lnTo>
                    <a:lnTo>
                      <a:pt x="2087509" y="1043065"/>
                    </a:lnTo>
                    <a:lnTo>
                      <a:pt x="2093329" y="1041742"/>
                    </a:lnTo>
                    <a:lnTo>
                      <a:pt x="2100472" y="1037771"/>
                    </a:lnTo>
                    <a:lnTo>
                      <a:pt x="2108144" y="1034329"/>
                    </a:lnTo>
                    <a:lnTo>
                      <a:pt x="2115551" y="1030888"/>
                    </a:lnTo>
                    <a:lnTo>
                      <a:pt x="2123223" y="1027711"/>
                    </a:lnTo>
                    <a:lnTo>
                      <a:pt x="2138566" y="1021092"/>
                    </a:lnTo>
                    <a:lnTo>
                      <a:pt x="2145974" y="1017651"/>
                    </a:lnTo>
                    <a:lnTo>
                      <a:pt x="2153381" y="1013680"/>
                    </a:lnTo>
                    <a:lnTo>
                      <a:pt x="2156027" y="1011297"/>
                    </a:lnTo>
                    <a:lnTo>
                      <a:pt x="2157878" y="1008650"/>
                    </a:lnTo>
                    <a:lnTo>
                      <a:pt x="2159466" y="1006267"/>
                    </a:lnTo>
                    <a:lnTo>
                      <a:pt x="2160524" y="1003090"/>
                    </a:lnTo>
                    <a:lnTo>
                      <a:pt x="2161053" y="1000178"/>
                    </a:lnTo>
                    <a:lnTo>
                      <a:pt x="2161318" y="997266"/>
                    </a:lnTo>
                    <a:lnTo>
                      <a:pt x="2161582" y="993824"/>
                    </a:lnTo>
                    <a:lnTo>
                      <a:pt x="2161318" y="990383"/>
                    </a:lnTo>
                    <a:lnTo>
                      <a:pt x="2160788" y="983764"/>
                    </a:lnTo>
                    <a:lnTo>
                      <a:pt x="2159995" y="977146"/>
                    </a:lnTo>
                    <a:lnTo>
                      <a:pt x="2158937" y="970263"/>
                    </a:lnTo>
                    <a:lnTo>
                      <a:pt x="2158937" y="967086"/>
                    </a:lnTo>
                    <a:lnTo>
                      <a:pt x="2159466" y="964174"/>
                    </a:lnTo>
                    <a:lnTo>
                      <a:pt x="2158408" y="961262"/>
                    </a:lnTo>
                    <a:lnTo>
                      <a:pt x="2157878" y="958614"/>
                    </a:lnTo>
                    <a:lnTo>
                      <a:pt x="2157085" y="952525"/>
                    </a:lnTo>
                    <a:lnTo>
                      <a:pt x="2156556" y="949878"/>
                    </a:lnTo>
                    <a:lnTo>
                      <a:pt x="2155497" y="947230"/>
                    </a:lnTo>
                    <a:lnTo>
                      <a:pt x="2153910" y="944848"/>
                    </a:lnTo>
                    <a:lnTo>
                      <a:pt x="2152852" y="944054"/>
                    </a:lnTo>
                    <a:lnTo>
                      <a:pt x="2151794" y="942730"/>
                    </a:lnTo>
                    <a:close/>
                    <a:moveTo>
                      <a:pt x="2377982" y="922080"/>
                    </a:moveTo>
                    <a:lnTo>
                      <a:pt x="2375865" y="922345"/>
                    </a:lnTo>
                    <a:lnTo>
                      <a:pt x="2371633" y="923139"/>
                    </a:lnTo>
                    <a:lnTo>
                      <a:pt x="2367400" y="924993"/>
                    </a:lnTo>
                    <a:lnTo>
                      <a:pt x="2363167" y="926581"/>
                    </a:lnTo>
                    <a:lnTo>
                      <a:pt x="2359463" y="928169"/>
                    </a:lnTo>
                    <a:lnTo>
                      <a:pt x="2351263" y="931876"/>
                    </a:lnTo>
                    <a:lnTo>
                      <a:pt x="2333009" y="939818"/>
                    </a:lnTo>
                    <a:lnTo>
                      <a:pt x="2323750" y="943789"/>
                    </a:lnTo>
                    <a:lnTo>
                      <a:pt x="2314490" y="947230"/>
                    </a:lnTo>
                    <a:lnTo>
                      <a:pt x="2308935" y="950143"/>
                    </a:lnTo>
                    <a:lnTo>
                      <a:pt x="2303379" y="953584"/>
                    </a:lnTo>
                    <a:lnTo>
                      <a:pt x="2298088" y="957026"/>
                    </a:lnTo>
                    <a:lnTo>
                      <a:pt x="2292798" y="960732"/>
                    </a:lnTo>
                    <a:lnTo>
                      <a:pt x="2292533" y="969733"/>
                    </a:lnTo>
                    <a:lnTo>
                      <a:pt x="2292798" y="978734"/>
                    </a:lnTo>
                    <a:lnTo>
                      <a:pt x="2293591" y="987735"/>
                    </a:lnTo>
                    <a:lnTo>
                      <a:pt x="2294649" y="997001"/>
                    </a:lnTo>
                    <a:lnTo>
                      <a:pt x="2296237" y="1004679"/>
                    </a:lnTo>
                    <a:lnTo>
                      <a:pt x="2297824" y="1012621"/>
                    </a:lnTo>
                    <a:lnTo>
                      <a:pt x="2299411" y="1020563"/>
                    </a:lnTo>
                    <a:lnTo>
                      <a:pt x="2300469" y="1024269"/>
                    </a:lnTo>
                    <a:lnTo>
                      <a:pt x="2301792" y="1028240"/>
                    </a:lnTo>
                    <a:lnTo>
                      <a:pt x="2305496" y="1028240"/>
                    </a:lnTo>
                    <a:lnTo>
                      <a:pt x="2309464" y="1027711"/>
                    </a:lnTo>
                    <a:lnTo>
                      <a:pt x="2313168" y="1027181"/>
                    </a:lnTo>
                    <a:lnTo>
                      <a:pt x="2317136" y="1026387"/>
                    </a:lnTo>
                    <a:lnTo>
                      <a:pt x="2320840" y="1025328"/>
                    </a:lnTo>
                    <a:lnTo>
                      <a:pt x="2324279" y="1023740"/>
                    </a:lnTo>
                    <a:lnTo>
                      <a:pt x="2331421" y="1020827"/>
                    </a:lnTo>
                    <a:lnTo>
                      <a:pt x="2344649" y="1014739"/>
                    </a:lnTo>
                    <a:lnTo>
                      <a:pt x="2357612" y="1009179"/>
                    </a:lnTo>
                    <a:lnTo>
                      <a:pt x="2370574" y="1003620"/>
                    </a:lnTo>
                    <a:lnTo>
                      <a:pt x="2383802" y="997795"/>
                    </a:lnTo>
                    <a:lnTo>
                      <a:pt x="2386712" y="996472"/>
                    </a:lnTo>
                    <a:lnTo>
                      <a:pt x="2389622" y="994089"/>
                    </a:lnTo>
                    <a:lnTo>
                      <a:pt x="2392532" y="991971"/>
                    </a:lnTo>
                    <a:lnTo>
                      <a:pt x="2394648" y="989324"/>
                    </a:lnTo>
                    <a:lnTo>
                      <a:pt x="2396765" y="986147"/>
                    </a:lnTo>
                    <a:lnTo>
                      <a:pt x="2397558" y="984823"/>
                    </a:lnTo>
                    <a:lnTo>
                      <a:pt x="2397823" y="983235"/>
                    </a:lnTo>
                    <a:lnTo>
                      <a:pt x="2398352" y="981382"/>
                    </a:lnTo>
                    <a:lnTo>
                      <a:pt x="2398352" y="979793"/>
                    </a:lnTo>
                    <a:lnTo>
                      <a:pt x="2398352" y="977940"/>
                    </a:lnTo>
                    <a:lnTo>
                      <a:pt x="2398087" y="976087"/>
                    </a:lnTo>
                    <a:lnTo>
                      <a:pt x="2396236" y="967615"/>
                    </a:lnTo>
                    <a:lnTo>
                      <a:pt x="2394648" y="958879"/>
                    </a:lnTo>
                    <a:lnTo>
                      <a:pt x="2393326" y="949878"/>
                    </a:lnTo>
                    <a:lnTo>
                      <a:pt x="2391474" y="941142"/>
                    </a:lnTo>
                    <a:lnTo>
                      <a:pt x="2390416" y="936112"/>
                    </a:lnTo>
                    <a:lnTo>
                      <a:pt x="2389357" y="931082"/>
                    </a:lnTo>
                    <a:lnTo>
                      <a:pt x="2388828" y="928699"/>
                    </a:lnTo>
                    <a:lnTo>
                      <a:pt x="2387770" y="926316"/>
                    </a:lnTo>
                    <a:lnTo>
                      <a:pt x="2386183" y="924198"/>
                    </a:lnTo>
                    <a:lnTo>
                      <a:pt x="2384595" y="922345"/>
                    </a:lnTo>
                    <a:lnTo>
                      <a:pt x="2382479" y="922080"/>
                    </a:lnTo>
                    <a:lnTo>
                      <a:pt x="2380098" y="922080"/>
                    </a:lnTo>
                    <a:lnTo>
                      <a:pt x="2377982" y="922080"/>
                    </a:lnTo>
                    <a:close/>
                    <a:moveTo>
                      <a:pt x="2031160" y="874692"/>
                    </a:moveTo>
                    <a:lnTo>
                      <a:pt x="2027721" y="875222"/>
                    </a:lnTo>
                    <a:lnTo>
                      <a:pt x="2011584" y="882105"/>
                    </a:lnTo>
                    <a:lnTo>
                      <a:pt x="1995711" y="889253"/>
                    </a:lnTo>
                    <a:lnTo>
                      <a:pt x="1979838" y="896666"/>
                    </a:lnTo>
                    <a:lnTo>
                      <a:pt x="1964494" y="904343"/>
                    </a:lnTo>
                    <a:lnTo>
                      <a:pt x="1961584" y="905931"/>
                    </a:lnTo>
                    <a:lnTo>
                      <a:pt x="1958674" y="907785"/>
                    </a:lnTo>
                    <a:lnTo>
                      <a:pt x="1956558" y="909903"/>
                    </a:lnTo>
                    <a:lnTo>
                      <a:pt x="1954441" y="912550"/>
                    </a:lnTo>
                    <a:lnTo>
                      <a:pt x="1953119" y="915462"/>
                    </a:lnTo>
                    <a:lnTo>
                      <a:pt x="1952061" y="918109"/>
                    </a:lnTo>
                    <a:lnTo>
                      <a:pt x="1951796" y="921286"/>
                    </a:lnTo>
                    <a:lnTo>
                      <a:pt x="1951796" y="922875"/>
                    </a:lnTo>
                    <a:lnTo>
                      <a:pt x="1952061" y="924728"/>
                    </a:lnTo>
                    <a:lnTo>
                      <a:pt x="1953119" y="936112"/>
                    </a:lnTo>
                    <a:lnTo>
                      <a:pt x="1953912" y="947760"/>
                    </a:lnTo>
                    <a:lnTo>
                      <a:pt x="1955500" y="971322"/>
                    </a:lnTo>
                    <a:lnTo>
                      <a:pt x="1960791" y="971322"/>
                    </a:lnTo>
                    <a:lnTo>
                      <a:pt x="1965817" y="971057"/>
                    </a:lnTo>
                    <a:lnTo>
                      <a:pt x="1968462" y="970792"/>
                    </a:lnTo>
                    <a:lnTo>
                      <a:pt x="1971108" y="970263"/>
                    </a:lnTo>
                    <a:lnTo>
                      <a:pt x="1973489" y="969468"/>
                    </a:lnTo>
                    <a:lnTo>
                      <a:pt x="1976134" y="968409"/>
                    </a:lnTo>
                    <a:lnTo>
                      <a:pt x="2001002" y="956496"/>
                    </a:lnTo>
                    <a:lnTo>
                      <a:pt x="2026398" y="945113"/>
                    </a:lnTo>
                    <a:lnTo>
                      <a:pt x="2028779" y="944054"/>
                    </a:lnTo>
                    <a:lnTo>
                      <a:pt x="2031425" y="942200"/>
                    </a:lnTo>
                    <a:lnTo>
                      <a:pt x="2033541" y="940612"/>
                    </a:lnTo>
                    <a:lnTo>
                      <a:pt x="2035922" y="938494"/>
                    </a:lnTo>
                    <a:lnTo>
                      <a:pt x="2039626" y="934523"/>
                    </a:lnTo>
                    <a:lnTo>
                      <a:pt x="2043329" y="930023"/>
                    </a:lnTo>
                    <a:lnTo>
                      <a:pt x="2041213" y="904873"/>
                    </a:lnTo>
                    <a:lnTo>
                      <a:pt x="2038568" y="879722"/>
                    </a:lnTo>
                    <a:lnTo>
                      <a:pt x="2038832" y="878664"/>
                    </a:lnTo>
                    <a:lnTo>
                      <a:pt x="2038568" y="877605"/>
                    </a:lnTo>
                    <a:lnTo>
                      <a:pt x="2038568" y="876546"/>
                    </a:lnTo>
                    <a:lnTo>
                      <a:pt x="2038038" y="876016"/>
                    </a:lnTo>
                    <a:lnTo>
                      <a:pt x="2037509" y="875487"/>
                    </a:lnTo>
                    <a:lnTo>
                      <a:pt x="2036980" y="875222"/>
                    </a:lnTo>
                    <a:lnTo>
                      <a:pt x="2035128" y="874692"/>
                    </a:lnTo>
                    <a:lnTo>
                      <a:pt x="2033277" y="874692"/>
                    </a:lnTo>
                    <a:lnTo>
                      <a:pt x="2031160" y="874692"/>
                    </a:lnTo>
                    <a:close/>
                    <a:moveTo>
                      <a:pt x="2497822" y="873898"/>
                    </a:moveTo>
                    <a:lnTo>
                      <a:pt x="2494383" y="874163"/>
                    </a:lnTo>
                    <a:lnTo>
                      <a:pt x="2490679" y="874692"/>
                    </a:lnTo>
                    <a:lnTo>
                      <a:pt x="2487504" y="875487"/>
                    </a:lnTo>
                    <a:lnTo>
                      <a:pt x="2484065" y="876546"/>
                    </a:lnTo>
                    <a:lnTo>
                      <a:pt x="2477187" y="879193"/>
                    </a:lnTo>
                    <a:lnTo>
                      <a:pt x="2470573" y="882370"/>
                    </a:lnTo>
                    <a:lnTo>
                      <a:pt x="2464224" y="885547"/>
                    </a:lnTo>
                    <a:lnTo>
                      <a:pt x="2457346" y="888724"/>
                    </a:lnTo>
                    <a:lnTo>
                      <a:pt x="2450732" y="891371"/>
                    </a:lnTo>
                    <a:lnTo>
                      <a:pt x="2447822" y="892959"/>
                    </a:lnTo>
                    <a:lnTo>
                      <a:pt x="2444912" y="894283"/>
                    </a:lnTo>
                    <a:lnTo>
                      <a:pt x="2438299" y="896930"/>
                    </a:lnTo>
                    <a:lnTo>
                      <a:pt x="2431949" y="899313"/>
                    </a:lnTo>
                    <a:lnTo>
                      <a:pt x="2425600" y="901960"/>
                    </a:lnTo>
                    <a:lnTo>
                      <a:pt x="2422426" y="903549"/>
                    </a:lnTo>
                    <a:lnTo>
                      <a:pt x="2419251" y="904873"/>
                    </a:lnTo>
                    <a:lnTo>
                      <a:pt x="2416606" y="906990"/>
                    </a:lnTo>
                    <a:lnTo>
                      <a:pt x="2413960" y="908844"/>
                    </a:lnTo>
                    <a:lnTo>
                      <a:pt x="2411844" y="911226"/>
                    </a:lnTo>
                    <a:lnTo>
                      <a:pt x="2409463" y="913609"/>
                    </a:lnTo>
                    <a:lnTo>
                      <a:pt x="2407876" y="916786"/>
                    </a:lnTo>
                    <a:lnTo>
                      <a:pt x="2406553" y="920227"/>
                    </a:lnTo>
                    <a:lnTo>
                      <a:pt x="2408405" y="932140"/>
                    </a:lnTo>
                    <a:lnTo>
                      <a:pt x="2410521" y="944583"/>
                    </a:lnTo>
                    <a:lnTo>
                      <a:pt x="2415018" y="968674"/>
                    </a:lnTo>
                    <a:lnTo>
                      <a:pt x="2419780" y="993030"/>
                    </a:lnTo>
                    <a:lnTo>
                      <a:pt x="2424013" y="1017386"/>
                    </a:lnTo>
                    <a:lnTo>
                      <a:pt x="2432214" y="1060009"/>
                    </a:lnTo>
                    <a:lnTo>
                      <a:pt x="2440415" y="1102367"/>
                    </a:lnTo>
                    <a:lnTo>
                      <a:pt x="2443060" y="1117457"/>
                    </a:lnTo>
                    <a:lnTo>
                      <a:pt x="2445970" y="1132547"/>
                    </a:lnTo>
                    <a:lnTo>
                      <a:pt x="2449145" y="1147637"/>
                    </a:lnTo>
                    <a:lnTo>
                      <a:pt x="2451526" y="1162727"/>
                    </a:lnTo>
                    <a:lnTo>
                      <a:pt x="2452849" y="1169610"/>
                    </a:lnTo>
                    <a:lnTo>
                      <a:pt x="2454436" y="1176493"/>
                    </a:lnTo>
                    <a:lnTo>
                      <a:pt x="2455494" y="1183376"/>
                    </a:lnTo>
                    <a:lnTo>
                      <a:pt x="2457081" y="1189995"/>
                    </a:lnTo>
                    <a:lnTo>
                      <a:pt x="2458933" y="1200319"/>
                    </a:lnTo>
                    <a:lnTo>
                      <a:pt x="2461050" y="1210379"/>
                    </a:lnTo>
                    <a:lnTo>
                      <a:pt x="2469251" y="1254326"/>
                    </a:lnTo>
                    <a:lnTo>
                      <a:pt x="2477187" y="1298008"/>
                    </a:lnTo>
                    <a:lnTo>
                      <a:pt x="2485653" y="1341424"/>
                    </a:lnTo>
                    <a:lnTo>
                      <a:pt x="2490150" y="1363398"/>
                    </a:lnTo>
                    <a:lnTo>
                      <a:pt x="2494912" y="1384841"/>
                    </a:lnTo>
                    <a:lnTo>
                      <a:pt x="2503113" y="1389871"/>
                    </a:lnTo>
                    <a:lnTo>
                      <a:pt x="2508139" y="1389607"/>
                    </a:lnTo>
                    <a:lnTo>
                      <a:pt x="2513165" y="1389342"/>
                    </a:lnTo>
                    <a:lnTo>
                      <a:pt x="2523218" y="1385106"/>
                    </a:lnTo>
                    <a:lnTo>
                      <a:pt x="2533536" y="1380870"/>
                    </a:lnTo>
                    <a:lnTo>
                      <a:pt x="2548879" y="1375046"/>
                    </a:lnTo>
                    <a:lnTo>
                      <a:pt x="2558932" y="1371340"/>
                    </a:lnTo>
                    <a:lnTo>
                      <a:pt x="2568985" y="1367369"/>
                    </a:lnTo>
                    <a:lnTo>
                      <a:pt x="2579831" y="1363662"/>
                    </a:lnTo>
                    <a:lnTo>
                      <a:pt x="2585122" y="1361280"/>
                    </a:lnTo>
                    <a:lnTo>
                      <a:pt x="2590149" y="1358897"/>
                    </a:lnTo>
                    <a:lnTo>
                      <a:pt x="2595175" y="1355985"/>
                    </a:lnTo>
                    <a:lnTo>
                      <a:pt x="2599672" y="1352808"/>
                    </a:lnTo>
                    <a:lnTo>
                      <a:pt x="2602053" y="1351220"/>
                    </a:lnTo>
                    <a:lnTo>
                      <a:pt x="2604170" y="1349367"/>
                    </a:lnTo>
                    <a:lnTo>
                      <a:pt x="2606286" y="1346984"/>
                    </a:lnTo>
                    <a:lnTo>
                      <a:pt x="2607873" y="1344866"/>
                    </a:lnTo>
                    <a:lnTo>
                      <a:pt x="2607080" y="1334277"/>
                    </a:lnTo>
                    <a:lnTo>
                      <a:pt x="2606286" y="1328982"/>
                    </a:lnTo>
                    <a:lnTo>
                      <a:pt x="2604963" y="1323952"/>
                    </a:lnTo>
                    <a:lnTo>
                      <a:pt x="2601260" y="1306214"/>
                    </a:lnTo>
                    <a:lnTo>
                      <a:pt x="2597027" y="1288212"/>
                    </a:lnTo>
                    <a:lnTo>
                      <a:pt x="2594117" y="1274975"/>
                    </a:lnTo>
                    <a:lnTo>
                      <a:pt x="2590942" y="1261738"/>
                    </a:lnTo>
                    <a:lnTo>
                      <a:pt x="2588297" y="1248502"/>
                    </a:lnTo>
                    <a:lnTo>
                      <a:pt x="2585387" y="1235529"/>
                    </a:lnTo>
                    <a:lnTo>
                      <a:pt x="2583271" y="1225469"/>
                    </a:lnTo>
                    <a:lnTo>
                      <a:pt x="2580625" y="1215674"/>
                    </a:lnTo>
                    <a:lnTo>
                      <a:pt x="2576921" y="1197407"/>
                    </a:lnTo>
                    <a:lnTo>
                      <a:pt x="2572953" y="1179140"/>
                    </a:lnTo>
                    <a:lnTo>
                      <a:pt x="2568720" y="1160874"/>
                    </a:lnTo>
                    <a:lnTo>
                      <a:pt x="2564752" y="1142607"/>
                    </a:lnTo>
                    <a:lnTo>
                      <a:pt x="2562107" y="1130429"/>
                    </a:lnTo>
                    <a:lnTo>
                      <a:pt x="2559461" y="1117986"/>
                    </a:lnTo>
                    <a:lnTo>
                      <a:pt x="2556551" y="1105543"/>
                    </a:lnTo>
                    <a:lnTo>
                      <a:pt x="2553906" y="1093365"/>
                    </a:lnTo>
                    <a:lnTo>
                      <a:pt x="2550996" y="1081452"/>
                    </a:lnTo>
                    <a:lnTo>
                      <a:pt x="2548086" y="1070069"/>
                    </a:lnTo>
                    <a:lnTo>
                      <a:pt x="2546763" y="1061862"/>
                    </a:lnTo>
                    <a:lnTo>
                      <a:pt x="2545176" y="1053655"/>
                    </a:lnTo>
                    <a:lnTo>
                      <a:pt x="2541472" y="1037241"/>
                    </a:lnTo>
                    <a:lnTo>
                      <a:pt x="2533007" y="1001237"/>
                    </a:lnTo>
                    <a:lnTo>
                      <a:pt x="2529038" y="982970"/>
                    </a:lnTo>
                    <a:lnTo>
                      <a:pt x="2525599" y="964438"/>
                    </a:lnTo>
                    <a:lnTo>
                      <a:pt x="2518721" y="934788"/>
                    </a:lnTo>
                    <a:lnTo>
                      <a:pt x="2512107" y="904873"/>
                    </a:lnTo>
                    <a:lnTo>
                      <a:pt x="2510255" y="896930"/>
                    </a:lnTo>
                    <a:lnTo>
                      <a:pt x="2508404" y="888988"/>
                    </a:lnTo>
                    <a:lnTo>
                      <a:pt x="2506816" y="881840"/>
                    </a:lnTo>
                    <a:lnTo>
                      <a:pt x="2505229" y="874428"/>
                    </a:lnTo>
                    <a:lnTo>
                      <a:pt x="2501525" y="874163"/>
                    </a:lnTo>
                    <a:lnTo>
                      <a:pt x="2497822" y="873898"/>
                    </a:lnTo>
                    <a:close/>
                    <a:moveTo>
                      <a:pt x="1929309" y="870457"/>
                    </a:moveTo>
                    <a:lnTo>
                      <a:pt x="1926135" y="870721"/>
                    </a:lnTo>
                    <a:lnTo>
                      <a:pt x="1923225" y="871251"/>
                    </a:lnTo>
                    <a:lnTo>
                      <a:pt x="1920050" y="872310"/>
                    </a:lnTo>
                    <a:lnTo>
                      <a:pt x="1917405" y="873104"/>
                    </a:lnTo>
                    <a:lnTo>
                      <a:pt x="1911585" y="874957"/>
                    </a:lnTo>
                    <a:lnTo>
                      <a:pt x="1906029" y="877605"/>
                    </a:lnTo>
                    <a:lnTo>
                      <a:pt x="1895183" y="883164"/>
                    </a:lnTo>
                    <a:lnTo>
                      <a:pt x="1889627" y="885811"/>
                    </a:lnTo>
                    <a:lnTo>
                      <a:pt x="1884336" y="888194"/>
                    </a:lnTo>
                    <a:lnTo>
                      <a:pt x="1879575" y="890312"/>
                    </a:lnTo>
                    <a:lnTo>
                      <a:pt x="1874813" y="892695"/>
                    </a:lnTo>
                    <a:lnTo>
                      <a:pt x="1870051" y="894548"/>
                    </a:lnTo>
                    <a:lnTo>
                      <a:pt x="1865289" y="896930"/>
                    </a:lnTo>
                    <a:lnTo>
                      <a:pt x="1860792" y="899313"/>
                    </a:lnTo>
                    <a:lnTo>
                      <a:pt x="1858411" y="900901"/>
                    </a:lnTo>
                    <a:lnTo>
                      <a:pt x="1856559" y="902490"/>
                    </a:lnTo>
                    <a:lnTo>
                      <a:pt x="1854707" y="904078"/>
                    </a:lnTo>
                    <a:lnTo>
                      <a:pt x="1853120" y="905931"/>
                    </a:lnTo>
                    <a:lnTo>
                      <a:pt x="1851533" y="908049"/>
                    </a:lnTo>
                    <a:lnTo>
                      <a:pt x="1849945" y="910432"/>
                    </a:lnTo>
                    <a:lnTo>
                      <a:pt x="1849681" y="916786"/>
                    </a:lnTo>
                    <a:lnTo>
                      <a:pt x="1849416" y="923139"/>
                    </a:lnTo>
                    <a:lnTo>
                      <a:pt x="1849681" y="936112"/>
                    </a:lnTo>
                    <a:lnTo>
                      <a:pt x="1849945" y="949084"/>
                    </a:lnTo>
                    <a:lnTo>
                      <a:pt x="1849945" y="962056"/>
                    </a:lnTo>
                    <a:lnTo>
                      <a:pt x="1858675" y="966556"/>
                    </a:lnTo>
                    <a:lnTo>
                      <a:pt x="1879310" y="957291"/>
                    </a:lnTo>
                    <a:lnTo>
                      <a:pt x="1899680" y="947760"/>
                    </a:lnTo>
                    <a:lnTo>
                      <a:pt x="1905236" y="945377"/>
                    </a:lnTo>
                    <a:lnTo>
                      <a:pt x="1911320" y="942730"/>
                    </a:lnTo>
                    <a:lnTo>
                      <a:pt x="1917669" y="940347"/>
                    </a:lnTo>
                    <a:lnTo>
                      <a:pt x="1920315" y="939024"/>
                    </a:lnTo>
                    <a:lnTo>
                      <a:pt x="1923225" y="937170"/>
                    </a:lnTo>
                    <a:lnTo>
                      <a:pt x="1925870" y="935582"/>
                    </a:lnTo>
                    <a:lnTo>
                      <a:pt x="1928251" y="933464"/>
                    </a:lnTo>
                    <a:lnTo>
                      <a:pt x="1930368" y="931346"/>
                    </a:lnTo>
                    <a:lnTo>
                      <a:pt x="1932219" y="928964"/>
                    </a:lnTo>
                    <a:lnTo>
                      <a:pt x="1933542" y="926316"/>
                    </a:lnTo>
                    <a:lnTo>
                      <a:pt x="1934600" y="923404"/>
                    </a:lnTo>
                    <a:lnTo>
                      <a:pt x="1934865" y="920227"/>
                    </a:lnTo>
                    <a:lnTo>
                      <a:pt x="1934865" y="916786"/>
                    </a:lnTo>
                    <a:lnTo>
                      <a:pt x="1934336" y="913874"/>
                    </a:lnTo>
                    <a:lnTo>
                      <a:pt x="1934336" y="910961"/>
                    </a:lnTo>
                    <a:lnTo>
                      <a:pt x="1934071" y="904873"/>
                    </a:lnTo>
                    <a:lnTo>
                      <a:pt x="1934336" y="892959"/>
                    </a:lnTo>
                    <a:lnTo>
                      <a:pt x="1934071" y="887135"/>
                    </a:lnTo>
                    <a:lnTo>
                      <a:pt x="1933807" y="883958"/>
                    </a:lnTo>
                    <a:lnTo>
                      <a:pt x="1933542" y="881046"/>
                    </a:lnTo>
                    <a:lnTo>
                      <a:pt x="1932749" y="878399"/>
                    </a:lnTo>
                    <a:lnTo>
                      <a:pt x="1931955" y="875751"/>
                    </a:lnTo>
                    <a:lnTo>
                      <a:pt x="1930632" y="873104"/>
                    </a:lnTo>
                    <a:lnTo>
                      <a:pt x="1929309" y="870457"/>
                    </a:lnTo>
                    <a:close/>
                    <a:moveTo>
                      <a:pt x="2259994" y="869927"/>
                    </a:moveTo>
                    <a:lnTo>
                      <a:pt x="2254703" y="870721"/>
                    </a:lnTo>
                    <a:lnTo>
                      <a:pt x="2249676" y="871780"/>
                    </a:lnTo>
                    <a:lnTo>
                      <a:pt x="2244385" y="873104"/>
                    </a:lnTo>
                    <a:lnTo>
                      <a:pt x="2239359" y="874692"/>
                    </a:lnTo>
                    <a:lnTo>
                      <a:pt x="2234333" y="876281"/>
                    </a:lnTo>
                    <a:lnTo>
                      <a:pt x="2229571" y="878399"/>
                    </a:lnTo>
                    <a:lnTo>
                      <a:pt x="2220047" y="882635"/>
                    </a:lnTo>
                    <a:lnTo>
                      <a:pt x="2210523" y="887135"/>
                    </a:lnTo>
                    <a:lnTo>
                      <a:pt x="2201000" y="891900"/>
                    </a:lnTo>
                    <a:lnTo>
                      <a:pt x="2191476" y="896401"/>
                    </a:lnTo>
                    <a:lnTo>
                      <a:pt x="2181952" y="900372"/>
                    </a:lnTo>
                    <a:lnTo>
                      <a:pt x="2179571" y="901696"/>
                    </a:lnTo>
                    <a:lnTo>
                      <a:pt x="2177455" y="902755"/>
                    </a:lnTo>
                    <a:lnTo>
                      <a:pt x="2175603" y="904078"/>
                    </a:lnTo>
                    <a:lnTo>
                      <a:pt x="2174016" y="905931"/>
                    </a:lnTo>
                    <a:lnTo>
                      <a:pt x="2172693" y="907785"/>
                    </a:lnTo>
                    <a:lnTo>
                      <a:pt x="2171370" y="909638"/>
                    </a:lnTo>
                    <a:lnTo>
                      <a:pt x="2170577" y="911756"/>
                    </a:lnTo>
                    <a:lnTo>
                      <a:pt x="2170048" y="913874"/>
                    </a:lnTo>
                    <a:lnTo>
                      <a:pt x="2169518" y="916256"/>
                    </a:lnTo>
                    <a:lnTo>
                      <a:pt x="2169254" y="918374"/>
                    </a:lnTo>
                    <a:lnTo>
                      <a:pt x="2168989" y="921021"/>
                    </a:lnTo>
                    <a:lnTo>
                      <a:pt x="2168989" y="923139"/>
                    </a:lnTo>
                    <a:lnTo>
                      <a:pt x="2169254" y="925787"/>
                    </a:lnTo>
                    <a:lnTo>
                      <a:pt x="2169783" y="927905"/>
                    </a:lnTo>
                    <a:lnTo>
                      <a:pt x="2170312" y="930287"/>
                    </a:lnTo>
                    <a:lnTo>
                      <a:pt x="2170841" y="932405"/>
                    </a:lnTo>
                    <a:lnTo>
                      <a:pt x="2171635" y="937170"/>
                    </a:lnTo>
                    <a:lnTo>
                      <a:pt x="2171899" y="942200"/>
                    </a:lnTo>
                    <a:lnTo>
                      <a:pt x="2172429" y="951996"/>
                    </a:lnTo>
                    <a:lnTo>
                      <a:pt x="2172693" y="957026"/>
                    </a:lnTo>
                    <a:lnTo>
                      <a:pt x="2174016" y="961791"/>
                    </a:lnTo>
                    <a:lnTo>
                      <a:pt x="2174545" y="964174"/>
                    </a:lnTo>
                    <a:lnTo>
                      <a:pt x="2175339" y="966292"/>
                    </a:lnTo>
                    <a:lnTo>
                      <a:pt x="2176397" y="968674"/>
                    </a:lnTo>
                    <a:lnTo>
                      <a:pt x="2177719" y="970527"/>
                    </a:lnTo>
                    <a:lnTo>
                      <a:pt x="2180100" y="971322"/>
                    </a:lnTo>
                    <a:lnTo>
                      <a:pt x="2181952" y="971586"/>
                    </a:lnTo>
                    <a:lnTo>
                      <a:pt x="2184333" y="971586"/>
                    </a:lnTo>
                    <a:lnTo>
                      <a:pt x="2186450" y="971586"/>
                    </a:lnTo>
                    <a:lnTo>
                      <a:pt x="2188566" y="971322"/>
                    </a:lnTo>
                    <a:lnTo>
                      <a:pt x="2190682" y="970792"/>
                    </a:lnTo>
                    <a:lnTo>
                      <a:pt x="2194915" y="969468"/>
                    </a:lnTo>
                    <a:lnTo>
                      <a:pt x="2199148" y="967615"/>
                    </a:lnTo>
                    <a:lnTo>
                      <a:pt x="2203116" y="965497"/>
                    </a:lnTo>
                    <a:lnTo>
                      <a:pt x="2207084" y="963644"/>
                    </a:lnTo>
                    <a:lnTo>
                      <a:pt x="2211052" y="962056"/>
                    </a:lnTo>
                    <a:lnTo>
                      <a:pt x="2218460" y="958614"/>
                    </a:lnTo>
                    <a:lnTo>
                      <a:pt x="2226132" y="955173"/>
                    </a:lnTo>
                    <a:lnTo>
                      <a:pt x="2233804" y="952260"/>
                    </a:lnTo>
                    <a:lnTo>
                      <a:pt x="2241475" y="949084"/>
                    </a:lnTo>
                    <a:lnTo>
                      <a:pt x="2248883" y="945642"/>
                    </a:lnTo>
                    <a:lnTo>
                      <a:pt x="2252586" y="943789"/>
                    </a:lnTo>
                    <a:lnTo>
                      <a:pt x="2256025" y="941671"/>
                    </a:lnTo>
                    <a:lnTo>
                      <a:pt x="2259465" y="939553"/>
                    </a:lnTo>
                    <a:lnTo>
                      <a:pt x="2262639" y="936906"/>
                    </a:lnTo>
                    <a:lnTo>
                      <a:pt x="2265814" y="934258"/>
                    </a:lnTo>
                    <a:lnTo>
                      <a:pt x="2268724" y="931082"/>
                    </a:lnTo>
                    <a:lnTo>
                      <a:pt x="2268195" y="923404"/>
                    </a:lnTo>
                    <a:lnTo>
                      <a:pt x="2267666" y="915727"/>
                    </a:lnTo>
                    <a:lnTo>
                      <a:pt x="2266872" y="908049"/>
                    </a:lnTo>
                    <a:lnTo>
                      <a:pt x="2265814" y="900372"/>
                    </a:lnTo>
                    <a:lnTo>
                      <a:pt x="2264756" y="892695"/>
                    </a:lnTo>
                    <a:lnTo>
                      <a:pt x="2263168" y="885017"/>
                    </a:lnTo>
                    <a:lnTo>
                      <a:pt x="2261581" y="877605"/>
                    </a:lnTo>
                    <a:lnTo>
                      <a:pt x="2259994" y="869927"/>
                    </a:lnTo>
                    <a:close/>
                    <a:moveTo>
                      <a:pt x="2143328" y="865427"/>
                    </a:moveTo>
                    <a:lnTo>
                      <a:pt x="2132746" y="869133"/>
                    </a:lnTo>
                    <a:lnTo>
                      <a:pt x="2122429" y="872839"/>
                    </a:lnTo>
                    <a:lnTo>
                      <a:pt x="2110260" y="878664"/>
                    </a:lnTo>
                    <a:lnTo>
                      <a:pt x="2098091" y="884223"/>
                    </a:lnTo>
                    <a:lnTo>
                      <a:pt x="2073223" y="895607"/>
                    </a:lnTo>
                    <a:lnTo>
                      <a:pt x="2070842" y="896930"/>
                    </a:lnTo>
                    <a:lnTo>
                      <a:pt x="2068197" y="898254"/>
                    </a:lnTo>
                    <a:lnTo>
                      <a:pt x="2065816" y="899842"/>
                    </a:lnTo>
                    <a:lnTo>
                      <a:pt x="2063435" y="901960"/>
                    </a:lnTo>
                    <a:lnTo>
                      <a:pt x="2061583" y="904078"/>
                    </a:lnTo>
                    <a:lnTo>
                      <a:pt x="2060260" y="906726"/>
                    </a:lnTo>
                    <a:lnTo>
                      <a:pt x="2058938" y="909373"/>
                    </a:lnTo>
                    <a:lnTo>
                      <a:pt x="2058673" y="910961"/>
                    </a:lnTo>
                    <a:lnTo>
                      <a:pt x="2058673" y="912285"/>
                    </a:lnTo>
                    <a:lnTo>
                      <a:pt x="2059996" y="932405"/>
                    </a:lnTo>
                    <a:lnTo>
                      <a:pt x="2061319" y="952525"/>
                    </a:lnTo>
                    <a:lnTo>
                      <a:pt x="2064758" y="967086"/>
                    </a:lnTo>
                    <a:lnTo>
                      <a:pt x="2068197" y="966556"/>
                    </a:lnTo>
                    <a:lnTo>
                      <a:pt x="2071900" y="966027"/>
                    </a:lnTo>
                    <a:lnTo>
                      <a:pt x="2075604" y="965233"/>
                    </a:lnTo>
                    <a:lnTo>
                      <a:pt x="2079308" y="964174"/>
                    </a:lnTo>
                    <a:lnTo>
                      <a:pt x="2086186" y="961526"/>
                    </a:lnTo>
                    <a:lnTo>
                      <a:pt x="2093064" y="958879"/>
                    </a:lnTo>
                    <a:lnTo>
                      <a:pt x="2099678" y="955702"/>
                    </a:lnTo>
                    <a:lnTo>
                      <a:pt x="2106292" y="952260"/>
                    </a:lnTo>
                    <a:lnTo>
                      <a:pt x="2113170" y="949348"/>
                    </a:lnTo>
                    <a:lnTo>
                      <a:pt x="2120048" y="946172"/>
                    </a:lnTo>
                    <a:lnTo>
                      <a:pt x="2124281" y="944318"/>
                    </a:lnTo>
                    <a:lnTo>
                      <a:pt x="2128514" y="942200"/>
                    </a:lnTo>
                    <a:lnTo>
                      <a:pt x="2133011" y="940347"/>
                    </a:lnTo>
                    <a:lnTo>
                      <a:pt x="2137508" y="938229"/>
                    </a:lnTo>
                    <a:lnTo>
                      <a:pt x="2141477" y="936112"/>
                    </a:lnTo>
                    <a:lnTo>
                      <a:pt x="2145445" y="933464"/>
                    </a:lnTo>
                    <a:lnTo>
                      <a:pt x="2147297" y="931876"/>
                    </a:lnTo>
                    <a:lnTo>
                      <a:pt x="2148884" y="930552"/>
                    </a:lnTo>
                    <a:lnTo>
                      <a:pt x="2150471" y="928434"/>
                    </a:lnTo>
                    <a:lnTo>
                      <a:pt x="2151794" y="926581"/>
                    </a:lnTo>
                    <a:lnTo>
                      <a:pt x="2152323" y="921816"/>
                    </a:lnTo>
                    <a:lnTo>
                      <a:pt x="2152587" y="917050"/>
                    </a:lnTo>
                    <a:lnTo>
                      <a:pt x="2152587" y="912285"/>
                    </a:lnTo>
                    <a:lnTo>
                      <a:pt x="2152323" y="907785"/>
                    </a:lnTo>
                    <a:lnTo>
                      <a:pt x="2151265" y="898254"/>
                    </a:lnTo>
                    <a:lnTo>
                      <a:pt x="2150471" y="888724"/>
                    </a:lnTo>
                    <a:lnTo>
                      <a:pt x="2149148" y="882899"/>
                    </a:lnTo>
                    <a:lnTo>
                      <a:pt x="2147561" y="877075"/>
                    </a:lnTo>
                    <a:lnTo>
                      <a:pt x="2145974" y="870986"/>
                    </a:lnTo>
                    <a:lnTo>
                      <a:pt x="2144651" y="868339"/>
                    </a:lnTo>
                    <a:lnTo>
                      <a:pt x="2143328" y="865427"/>
                    </a:lnTo>
                    <a:close/>
                    <a:moveTo>
                      <a:pt x="2368458" y="842130"/>
                    </a:moveTo>
                    <a:lnTo>
                      <a:pt x="2364225" y="842659"/>
                    </a:lnTo>
                    <a:lnTo>
                      <a:pt x="2359728" y="843718"/>
                    </a:lnTo>
                    <a:lnTo>
                      <a:pt x="2355760" y="844512"/>
                    </a:lnTo>
                    <a:lnTo>
                      <a:pt x="2351527" y="845836"/>
                    </a:lnTo>
                    <a:lnTo>
                      <a:pt x="2347294" y="847160"/>
                    </a:lnTo>
                    <a:lnTo>
                      <a:pt x="2339358" y="850601"/>
                    </a:lnTo>
                    <a:lnTo>
                      <a:pt x="2331686" y="854572"/>
                    </a:lnTo>
                    <a:lnTo>
                      <a:pt x="2323750" y="858543"/>
                    </a:lnTo>
                    <a:lnTo>
                      <a:pt x="2315549" y="861985"/>
                    </a:lnTo>
                    <a:lnTo>
                      <a:pt x="2311845" y="863838"/>
                    </a:lnTo>
                    <a:lnTo>
                      <a:pt x="2307877" y="865162"/>
                    </a:lnTo>
                    <a:lnTo>
                      <a:pt x="2300734" y="868339"/>
                    </a:lnTo>
                    <a:lnTo>
                      <a:pt x="2293856" y="871780"/>
                    </a:lnTo>
                    <a:lnTo>
                      <a:pt x="2286978" y="875487"/>
                    </a:lnTo>
                    <a:lnTo>
                      <a:pt x="2280364" y="879722"/>
                    </a:lnTo>
                    <a:lnTo>
                      <a:pt x="2280099" y="887135"/>
                    </a:lnTo>
                    <a:lnTo>
                      <a:pt x="2280364" y="894548"/>
                    </a:lnTo>
                    <a:lnTo>
                      <a:pt x="2280893" y="901960"/>
                    </a:lnTo>
                    <a:lnTo>
                      <a:pt x="2281687" y="909108"/>
                    </a:lnTo>
                    <a:lnTo>
                      <a:pt x="2284067" y="923934"/>
                    </a:lnTo>
                    <a:lnTo>
                      <a:pt x="2286448" y="938494"/>
                    </a:lnTo>
                    <a:lnTo>
                      <a:pt x="2286978" y="940083"/>
                    </a:lnTo>
                    <a:lnTo>
                      <a:pt x="2287771" y="941142"/>
                    </a:lnTo>
                    <a:lnTo>
                      <a:pt x="2288829" y="942200"/>
                    </a:lnTo>
                    <a:lnTo>
                      <a:pt x="2289623" y="942730"/>
                    </a:lnTo>
                    <a:lnTo>
                      <a:pt x="2290681" y="943789"/>
                    </a:lnTo>
                    <a:lnTo>
                      <a:pt x="2292268" y="944054"/>
                    </a:lnTo>
                    <a:lnTo>
                      <a:pt x="2294649" y="944583"/>
                    </a:lnTo>
                    <a:lnTo>
                      <a:pt x="2297559" y="944583"/>
                    </a:lnTo>
                    <a:lnTo>
                      <a:pt x="2300205" y="944054"/>
                    </a:lnTo>
                    <a:lnTo>
                      <a:pt x="2303115" y="942995"/>
                    </a:lnTo>
                    <a:lnTo>
                      <a:pt x="2305496" y="942200"/>
                    </a:lnTo>
                    <a:lnTo>
                      <a:pt x="2322162" y="935317"/>
                    </a:lnTo>
                    <a:lnTo>
                      <a:pt x="2338829" y="927905"/>
                    </a:lnTo>
                    <a:lnTo>
                      <a:pt x="2350469" y="923139"/>
                    </a:lnTo>
                    <a:lnTo>
                      <a:pt x="2356024" y="920757"/>
                    </a:lnTo>
                    <a:lnTo>
                      <a:pt x="2361580" y="918109"/>
                    </a:lnTo>
                    <a:lnTo>
                      <a:pt x="2367135" y="915462"/>
                    </a:lnTo>
                    <a:lnTo>
                      <a:pt x="2372426" y="912550"/>
                    </a:lnTo>
                    <a:lnTo>
                      <a:pt x="2377453" y="908844"/>
                    </a:lnTo>
                    <a:lnTo>
                      <a:pt x="2380098" y="906990"/>
                    </a:lnTo>
                    <a:lnTo>
                      <a:pt x="2382479" y="904873"/>
                    </a:lnTo>
                    <a:lnTo>
                      <a:pt x="2382479" y="896930"/>
                    </a:lnTo>
                    <a:lnTo>
                      <a:pt x="2381421" y="888988"/>
                    </a:lnTo>
                    <a:lnTo>
                      <a:pt x="2380363" y="881046"/>
                    </a:lnTo>
                    <a:lnTo>
                      <a:pt x="2379040" y="873369"/>
                    </a:lnTo>
                    <a:lnTo>
                      <a:pt x="2375865" y="858014"/>
                    </a:lnTo>
                    <a:lnTo>
                      <a:pt x="2374278" y="850072"/>
                    </a:lnTo>
                    <a:lnTo>
                      <a:pt x="2372691" y="842130"/>
                    </a:lnTo>
                    <a:lnTo>
                      <a:pt x="2368458" y="842130"/>
                    </a:lnTo>
                    <a:close/>
                    <a:moveTo>
                      <a:pt x="1801269" y="825451"/>
                    </a:moveTo>
                    <a:lnTo>
                      <a:pt x="1796507" y="826245"/>
                    </a:lnTo>
                    <a:lnTo>
                      <a:pt x="1791745" y="827569"/>
                    </a:lnTo>
                    <a:lnTo>
                      <a:pt x="1787248" y="829687"/>
                    </a:lnTo>
                    <a:lnTo>
                      <a:pt x="1785131" y="830746"/>
                    </a:lnTo>
                    <a:lnTo>
                      <a:pt x="1783015" y="831805"/>
                    </a:lnTo>
                    <a:lnTo>
                      <a:pt x="1781163" y="833129"/>
                    </a:lnTo>
                    <a:lnTo>
                      <a:pt x="1779576" y="834982"/>
                    </a:lnTo>
                    <a:lnTo>
                      <a:pt x="1777724" y="836570"/>
                    </a:lnTo>
                    <a:lnTo>
                      <a:pt x="1776401" y="838423"/>
                    </a:lnTo>
                    <a:lnTo>
                      <a:pt x="1775608" y="840541"/>
                    </a:lnTo>
                    <a:lnTo>
                      <a:pt x="1774814" y="842659"/>
                    </a:lnTo>
                    <a:lnTo>
                      <a:pt x="1774020" y="845307"/>
                    </a:lnTo>
                    <a:lnTo>
                      <a:pt x="1774020" y="847689"/>
                    </a:lnTo>
                    <a:lnTo>
                      <a:pt x="1774549" y="859867"/>
                    </a:lnTo>
                    <a:lnTo>
                      <a:pt x="1774020" y="871780"/>
                    </a:lnTo>
                    <a:lnTo>
                      <a:pt x="1773756" y="896401"/>
                    </a:lnTo>
                    <a:lnTo>
                      <a:pt x="1773756" y="908314"/>
                    </a:lnTo>
                    <a:lnTo>
                      <a:pt x="1774020" y="920492"/>
                    </a:lnTo>
                    <a:lnTo>
                      <a:pt x="1774814" y="926581"/>
                    </a:lnTo>
                    <a:lnTo>
                      <a:pt x="1775343" y="932405"/>
                    </a:lnTo>
                    <a:lnTo>
                      <a:pt x="1776137" y="938494"/>
                    </a:lnTo>
                    <a:lnTo>
                      <a:pt x="1777195" y="944583"/>
                    </a:lnTo>
                    <a:lnTo>
                      <a:pt x="1781428" y="944054"/>
                    </a:lnTo>
                    <a:lnTo>
                      <a:pt x="1785925" y="942995"/>
                    </a:lnTo>
                    <a:lnTo>
                      <a:pt x="1789893" y="941406"/>
                    </a:lnTo>
                    <a:lnTo>
                      <a:pt x="1793861" y="939288"/>
                    </a:lnTo>
                    <a:lnTo>
                      <a:pt x="1795449" y="937965"/>
                    </a:lnTo>
                    <a:lnTo>
                      <a:pt x="1797036" y="936641"/>
                    </a:lnTo>
                    <a:lnTo>
                      <a:pt x="1798888" y="935053"/>
                    </a:lnTo>
                    <a:lnTo>
                      <a:pt x="1800210" y="933199"/>
                    </a:lnTo>
                    <a:lnTo>
                      <a:pt x="1801269" y="931611"/>
                    </a:lnTo>
                    <a:lnTo>
                      <a:pt x="1802327" y="929758"/>
                    </a:lnTo>
                    <a:lnTo>
                      <a:pt x="1803385" y="927640"/>
                    </a:lnTo>
                    <a:lnTo>
                      <a:pt x="1804179" y="925787"/>
                    </a:lnTo>
                    <a:lnTo>
                      <a:pt x="1804179" y="918904"/>
                    </a:lnTo>
                    <a:lnTo>
                      <a:pt x="1804179" y="912285"/>
                    </a:lnTo>
                    <a:lnTo>
                      <a:pt x="1804443" y="898784"/>
                    </a:lnTo>
                    <a:lnTo>
                      <a:pt x="1804443" y="892165"/>
                    </a:lnTo>
                    <a:lnTo>
                      <a:pt x="1804179" y="885282"/>
                    </a:lnTo>
                    <a:lnTo>
                      <a:pt x="1803914" y="878664"/>
                    </a:lnTo>
                    <a:lnTo>
                      <a:pt x="1803120" y="871780"/>
                    </a:lnTo>
                    <a:lnTo>
                      <a:pt x="1803120" y="860397"/>
                    </a:lnTo>
                    <a:lnTo>
                      <a:pt x="1803120" y="848748"/>
                    </a:lnTo>
                    <a:lnTo>
                      <a:pt x="1803120" y="842659"/>
                    </a:lnTo>
                    <a:lnTo>
                      <a:pt x="1802327" y="837100"/>
                    </a:lnTo>
                    <a:lnTo>
                      <a:pt x="1801798" y="831275"/>
                    </a:lnTo>
                    <a:lnTo>
                      <a:pt x="1801269" y="825451"/>
                    </a:lnTo>
                    <a:close/>
                    <a:moveTo>
                      <a:pt x="2025076" y="801890"/>
                    </a:moveTo>
                    <a:lnTo>
                      <a:pt x="2009203" y="808773"/>
                    </a:lnTo>
                    <a:lnTo>
                      <a:pt x="1993330" y="816185"/>
                    </a:lnTo>
                    <a:lnTo>
                      <a:pt x="1977193" y="823598"/>
                    </a:lnTo>
                    <a:lnTo>
                      <a:pt x="1961584" y="831275"/>
                    </a:lnTo>
                    <a:lnTo>
                      <a:pt x="1958939" y="832599"/>
                    </a:lnTo>
                    <a:lnTo>
                      <a:pt x="1957087" y="834188"/>
                    </a:lnTo>
                    <a:lnTo>
                      <a:pt x="1955235" y="835776"/>
                    </a:lnTo>
                    <a:lnTo>
                      <a:pt x="1953119" y="837629"/>
                    </a:lnTo>
                    <a:lnTo>
                      <a:pt x="1950209" y="842130"/>
                    </a:lnTo>
                    <a:lnTo>
                      <a:pt x="1946770" y="846366"/>
                    </a:lnTo>
                    <a:lnTo>
                      <a:pt x="1947828" y="852190"/>
                    </a:lnTo>
                    <a:lnTo>
                      <a:pt x="1948621" y="858279"/>
                    </a:lnTo>
                    <a:lnTo>
                      <a:pt x="1949415" y="869927"/>
                    </a:lnTo>
                    <a:lnTo>
                      <a:pt x="1951267" y="893489"/>
                    </a:lnTo>
                    <a:lnTo>
                      <a:pt x="1956029" y="898254"/>
                    </a:lnTo>
                    <a:lnTo>
                      <a:pt x="1963172" y="896136"/>
                    </a:lnTo>
                    <a:lnTo>
                      <a:pt x="1970314" y="893224"/>
                    </a:lnTo>
                    <a:lnTo>
                      <a:pt x="1977193" y="890312"/>
                    </a:lnTo>
                    <a:lnTo>
                      <a:pt x="1984335" y="887135"/>
                    </a:lnTo>
                    <a:lnTo>
                      <a:pt x="1998092" y="880517"/>
                    </a:lnTo>
                    <a:lnTo>
                      <a:pt x="2004705" y="877605"/>
                    </a:lnTo>
                    <a:lnTo>
                      <a:pt x="2011584" y="874428"/>
                    </a:lnTo>
                    <a:lnTo>
                      <a:pt x="2018991" y="870986"/>
                    </a:lnTo>
                    <a:lnTo>
                      <a:pt x="2022695" y="869398"/>
                    </a:lnTo>
                    <a:lnTo>
                      <a:pt x="2025869" y="867545"/>
                    </a:lnTo>
                    <a:lnTo>
                      <a:pt x="2029308" y="865162"/>
                    </a:lnTo>
                    <a:lnTo>
                      <a:pt x="2030631" y="863838"/>
                    </a:lnTo>
                    <a:lnTo>
                      <a:pt x="2032218" y="862250"/>
                    </a:lnTo>
                    <a:lnTo>
                      <a:pt x="2033277" y="860926"/>
                    </a:lnTo>
                    <a:lnTo>
                      <a:pt x="2034335" y="859338"/>
                    </a:lnTo>
                    <a:lnTo>
                      <a:pt x="2035128" y="857220"/>
                    </a:lnTo>
                    <a:lnTo>
                      <a:pt x="2035922" y="855631"/>
                    </a:lnTo>
                    <a:lnTo>
                      <a:pt x="2036187" y="849542"/>
                    </a:lnTo>
                    <a:lnTo>
                      <a:pt x="2035922" y="843189"/>
                    </a:lnTo>
                    <a:lnTo>
                      <a:pt x="2035128" y="831275"/>
                    </a:lnTo>
                    <a:lnTo>
                      <a:pt x="2034335" y="818833"/>
                    </a:lnTo>
                    <a:lnTo>
                      <a:pt x="2033806" y="806920"/>
                    </a:lnTo>
                    <a:lnTo>
                      <a:pt x="2025076" y="801890"/>
                    </a:lnTo>
                    <a:close/>
                    <a:moveTo>
                      <a:pt x="1926929" y="797124"/>
                    </a:moveTo>
                    <a:lnTo>
                      <a:pt x="1920050" y="798713"/>
                    </a:lnTo>
                    <a:lnTo>
                      <a:pt x="1913437" y="801095"/>
                    </a:lnTo>
                    <a:lnTo>
                      <a:pt x="1906558" y="803478"/>
                    </a:lnTo>
                    <a:lnTo>
                      <a:pt x="1900209" y="806390"/>
                    </a:lnTo>
                    <a:lnTo>
                      <a:pt x="1887246" y="812479"/>
                    </a:lnTo>
                    <a:lnTo>
                      <a:pt x="1880897" y="815656"/>
                    </a:lnTo>
                    <a:lnTo>
                      <a:pt x="1874548" y="818303"/>
                    </a:lnTo>
                    <a:lnTo>
                      <a:pt x="1866083" y="822274"/>
                    </a:lnTo>
                    <a:lnTo>
                      <a:pt x="1861850" y="824657"/>
                    </a:lnTo>
                    <a:lnTo>
                      <a:pt x="1857617" y="826775"/>
                    </a:lnTo>
                    <a:lnTo>
                      <a:pt x="1856030" y="828099"/>
                    </a:lnTo>
                    <a:lnTo>
                      <a:pt x="1853913" y="829687"/>
                    </a:lnTo>
                    <a:lnTo>
                      <a:pt x="1852326" y="831275"/>
                    </a:lnTo>
                    <a:lnTo>
                      <a:pt x="1851003" y="832864"/>
                    </a:lnTo>
                    <a:lnTo>
                      <a:pt x="1849681" y="834717"/>
                    </a:lnTo>
                    <a:lnTo>
                      <a:pt x="1848623" y="836570"/>
                    </a:lnTo>
                    <a:lnTo>
                      <a:pt x="1847829" y="838953"/>
                    </a:lnTo>
                    <a:lnTo>
                      <a:pt x="1847035" y="841336"/>
                    </a:lnTo>
                    <a:lnTo>
                      <a:pt x="1847564" y="853778"/>
                    </a:lnTo>
                    <a:lnTo>
                      <a:pt x="1848358" y="866221"/>
                    </a:lnTo>
                    <a:lnTo>
                      <a:pt x="1849945" y="890841"/>
                    </a:lnTo>
                    <a:lnTo>
                      <a:pt x="1853913" y="890047"/>
                    </a:lnTo>
                    <a:lnTo>
                      <a:pt x="1857617" y="889253"/>
                    </a:lnTo>
                    <a:lnTo>
                      <a:pt x="1865289" y="886870"/>
                    </a:lnTo>
                    <a:lnTo>
                      <a:pt x="1872167" y="883958"/>
                    </a:lnTo>
                    <a:lnTo>
                      <a:pt x="1879310" y="880781"/>
                    </a:lnTo>
                    <a:lnTo>
                      <a:pt x="1893596" y="873898"/>
                    </a:lnTo>
                    <a:lnTo>
                      <a:pt x="1900474" y="870457"/>
                    </a:lnTo>
                    <a:lnTo>
                      <a:pt x="1907881" y="867809"/>
                    </a:lnTo>
                    <a:lnTo>
                      <a:pt x="1915024" y="864368"/>
                    </a:lnTo>
                    <a:lnTo>
                      <a:pt x="1918728" y="862250"/>
                    </a:lnTo>
                    <a:lnTo>
                      <a:pt x="1922431" y="860397"/>
                    </a:lnTo>
                    <a:lnTo>
                      <a:pt x="1925341" y="858014"/>
                    </a:lnTo>
                    <a:lnTo>
                      <a:pt x="1926929" y="856426"/>
                    </a:lnTo>
                    <a:lnTo>
                      <a:pt x="1927987" y="854837"/>
                    </a:lnTo>
                    <a:lnTo>
                      <a:pt x="1929045" y="853513"/>
                    </a:lnTo>
                    <a:lnTo>
                      <a:pt x="1929839" y="851396"/>
                    </a:lnTo>
                    <a:lnTo>
                      <a:pt x="1930368" y="849542"/>
                    </a:lnTo>
                    <a:lnTo>
                      <a:pt x="1930632" y="847424"/>
                    </a:lnTo>
                    <a:lnTo>
                      <a:pt x="1930368" y="841071"/>
                    </a:lnTo>
                    <a:lnTo>
                      <a:pt x="1930632" y="834717"/>
                    </a:lnTo>
                    <a:lnTo>
                      <a:pt x="1930368" y="822010"/>
                    </a:lnTo>
                    <a:lnTo>
                      <a:pt x="1930103" y="815656"/>
                    </a:lnTo>
                    <a:lnTo>
                      <a:pt x="1929574" y="809302"/>
                    </a:lnTo>
                    <a:lnTo>
                      <a:pt x="1928516" y="803213"/>
                    </a:lnTo>
                    <a:lnTo>
                      <a:pt x="1926929" y="797124"/>
                    </a:lnTo>
                    <a:close/>
                    <a:moveTo>
                      <a:pt x="2138831" y="793683"/>
                    </a:moveTo>
                    <a:lnTo>
                      <a:pt x="2133805" y="794477"/>
                    </a:lnTo>
                    <a:lnTo>
                      <a:pt x="2128778" y="795271"/>
                    </a:lnTo>
                    <a:lnTo>
                      <a:pt x="2124016" y="796860"/>
                    </a:lnTo>
                    <a:lnTo>
                      <a:pt x="2119255" y="798183"/>
                    </a:lnTo>
                    <a:lnTo>
                      <a:pt x="2114757" y="799772"/>
                    </a:lnTo>
                    <a:lnTo>
                      <a:pt x="2109995" y="801890"/>
                    </a:lnTo>
                    <a:lnTo>
                      <a:pt x="2101001" y="806125"/>
                    </a:lnTo>
                    <a:lnTo>
                      <a:pt x="2083276" y="815126"/>
                    </a:lnTo>
                    <a:lnTo>
                      <a:pt x="2074017" y="819098"/>
                    </a:lnTo>
                    <a:lnTo>
                      <a:pt x="2069520" y="821215"/>
                    </a:lnTo>
                    <a:lnTo>
                      <a:pt x="2064758" y="822804"/>
                    </a:lnTo>
                    <a:lnTo>
                      <a:pt x="2062641" y="824657"/>
                    </a:lnTo>
                    <a:lnTo>
                      <a:pt x="2060525" y="826510"/>
                    </a:lnTo>
                    <a:lnTo>
                      <a:pt x="2058409" y="828099"/>
                    </a:lnTo>
                    <a:lnTo>
                      <a:pt x="2056292" y="830217"/>
                    </a:lnTo>
                    <a:lnTo>
                      <a:pt x="2054440" y="832070"/>
                    </a:lnTo>
                    <a:lnTo>
                      <a:pt x="2053118" y="834452"/>
                    </a:lnTo>
                    <a:lnTo>
                      <a:pt x="2052589" y="835511"/>
                    </a:lnTo>
                    <a:lnTo>
                      <a:pt x="2052324" y="836835"/>
                    </a:lnTo>
                    <a:lnTo>
                      <a:pt x="2052059" y="838159"/>
                    </a:lnTo>
                    <a:lnTo>
                      <a:pt x="2052059" y="839747"/>
                    </a:lnTo>
                    <a:lnTo>
                      <a:pt x="2053118" y="851925"/>
                    </a:lnTo>
                    <a:lnTo>
                      <a:pt x="2054176" y="864632"/>
                    </a:lnTo>
                    <a:lnTo>
                      <a:pt x="2055499" y="877075"/>
                    </a:lnTo>
                    <a:lnTo>
                      <a:pt x="2056292" y="889518"/>
                    </a:lnTo>
                    <a:lnTo>
                      <a:pt x="2069784" y="890047"/>
                    </a:lnTo>
                    <a:lnTo>
                      <a:pt x="2077456" y="885811"/>
                    </a:lnTo>
                    <a:lnTo>
                      <a:pt x="2085657" y="882370"/>
                    </a:lnTo>
                    <a:lnTo>
                      <a:pt x="2102324" y="874692"/>
                    </a:lnTo>
                    <a:lnTo>
                      <a:pt x="2118461" y="867545"/>
                    </a:lnTo>
                    <a:lnTo>
                      <a:pt x="2126662" y="863838"/>
                    </a:lnTo>
                    <a:lnTo>
                      <a:pt x="2134598" y="859602"/>
                    </a:lnTo>
                    <a:lnTo>
                      <a:pt x="2137244" y="858279"/>
                    </a:lnTo>
                    <a:lnTo>
                      <a:pt x="2139096" y="856161"/>
                    </a:lnTo>
                    <a:lnTo>
                      <a:pt x="2140947" y="854308"/>
                    </a:lnTo>
                    <a:lnTo>
                      <a:pt x="2142270" y="851925"/>
                    </a:lnTo>
                    <a:lnTo>
                      <a:pt x="2143064" y="849807"/>
                    </a:lnTo>
                    <a:lnTo>
                      <a:pt x="2143593" y="847160"/>
                    </a:lnTo>
                    <a:lnTo>
                      <a:pt x="2144122" y="844512"/>
                    </a:lnTo>
                    <a:lnTo>
                      <a:pt x="2144122" y="841865"/>
                    </a:lnTo>
                    <a:lnTo>
                      <a:pt x="2144122" y="836305"/>
                    </a:lnTo>
                    <a:lnTo>
                      <a:pt x="2143328" y="830746"/>
                    </a:lnTo>
                    <a:lnTo>
                      <a:pt x="2142006" y="820156"/>
                    </a:lnTo>
                    <a:lnTo>
                      <a:pt x="2140418" y="806920"/>
                    </a:lnTo>
                    <a:lnTo>
                      <a:pt x="2138831" y="793683"/>
                    </a:lnTo>
                    <a:close/>
                    <a:moveTo>
                      <a:pt x="2244385" y="793153"/>
                    </a:moveTo>
                    <a:lnTo>
                      <a:pt x="2230629" y="798977"/>
                    </a:lnTo>
                    <a:lnTo>
                      <a:pt x="2216343" y="805066"/>
                    </a:lnTo>
                    <a:lnTo>
                      <a:pt x="2188037" y="817509"/>
                    </a:lnTo>
                    <a:lnTo>
                      <a:pt x="2180365" y="821215"/>
                    </a:lnTo>
                    <a:lnTo>
                      <a:pt x="2176661" y="822804"/>
                    </a:lnTo>
                    <a:lnTo>
                      <a:pt x="2172958" y="824922"/>
                    </a:lnTo>
                    <a:lnTo>
                      <a:pt x="2169518" y="827040"/>
                    </a:lnTo>
                    <a:lnTo>
                      <a:pt x="2166079" y="829687"/>
                    </a:lnTo>
                    <a:lnTo>
                      <a:pt x="2163169" y="832334"/>
                    </a:lnTo>
                    <a:lnTo>
                      <a:pt x="2160788" y="836041"/>
                    </a:lnTo>
                    <a:lnTo>
                      <a:pt x="2160259" y="838953"/>
                    </a:lnTo>
                    <a:lnTo>
                      <a:pt x="2159995" y="841865"/>
                    </a:lnTo>
                    <a:lnTo>
                      <a:pt x="2159995" y="845042"/>
                    </a:lnTo>
                    <a:lnTo>
                      <a:pt x="2160259" y="847954"/>
                    </a:lnTo>
                    <a:lnTo>
                      <a:pt x="2161318" y="854308"/>
                    </a:lnTo>
                    <a:lnTo>
                      <a:pt x="2162111" y="860132"/>
                    </a:lnTo>
                    <a:lnTo>
                      <a:pt x="2162640" y="862250"/>
                    </a:lnTo>
                    <a:lnTo>
                      <a:pt x="2163169" y="864632"/>
                    </a:lnTo>
                    <a:lnTo>
                      <a:pt x="2163434" y="869662"/>
                    </a:lnTo>
                    <a:lnTo>
                      <a:pt x="2163698" y="874957"/>
                    </a:lnTo>
                    <a:lnTo>
                      <a:pt x="2164228" y="879987"/>
                    </a:lnTo>
                    <a:lnTo>
                      <a:pt x="2164492" y="882635"/>
                    </a:lnTo>
                    <a:lnTo>
                      <a:pt x="2165021" y="885017"/>
                    </a:lnTo>
                    <a:lnTo>
                      <a:pt x="2165815" y="887135"/>
                    </a:lnTo>
                    <a:lnTo>
                      <a:pt x="2166608" y="889253"/>
                    </a:lnTo>
                    <a:lnTo>
                      <a:pt x="2167931" y="890841"/>
                    </a:lnTo>
                    <a:lnTo>
                      <a:pt x="2169783" y="892430"/>
                    </a:lnTo>
                    <a:lnTo>
                      <a:pt x="2171635" y="893754"/>
                    </a:lnTo>
                    <a:lnTo>
                      <a:pt x="2174545" y="894548"/>
                    </a:lnTo>
                    <a:lnTo>
                      <a:pt x="2183804" y="890577"/>
                    </a:lnTo>
                    <a:lnTo>
                      <a:pt x="2193328" y="887135"/>
                    </a:lnTo>
                    <a:lnTo>
                      <a:pt x="2211846" y="878928"/>
                    </a:lnTo>
                    <a:lnTo>
                      <a:pt x="2230100" y="870457"/>
                    </a:lnTo>
                    <a:lnTo>
                      <a:pt x="2248354" y="861720"/>
                    </a:lnTo>
                    <a:lnTo>
                      <a:pt x="2250735" y="860397"/>
                    </a:lnTo>
                    <a:lnTo>
                      <a:pt x="2252322" y="858808"/>
                    </a:lnTo>
                    <a:lnTo>
                      <a:pt x="2253645" y="856955"/>
                    </a:lnTo>
                    <a:lnTo>
                      <a:pt x="2254967" y="855102"/>
                    </a:lnTo>
                    <a:lnTo>
                      <a:pt x="2255761" y="853249"/>
                    </a:lnTo>
                    <a:lnTo>
                      <a:pt x="2256555" y="851131"/>
                    </a:lnTo>
                    <a:lnTo>
                      <a:pt x="2256819" y="849013"/>
                    </a:lnTo>
                    <a:lnTo>
                      <a:pt x="2257084" y="846630"/>
                    </a:lnTo>
                    <a:lnTo>
                      <a:pt x="2256819" y="841865"/>
                    </a:lnTo>
                    <a:lnTo>
                      <a:pt x="2256555" y="837100"/>
                    </a:lnTo>
                    <a:lnTo>
                      <a:pt x="2255232" y="828099"/>
                    </a:lnTo>
                    <a:lnTo>
                      <a:pt x="2254438" y="823598"/>
                    </a:lnTo>
                    <a:lnTo>
                      <a:pt x="2253380" y="818833"/>
                    </a:lnTo>
                    <a:lnTo>
                      <a:pt x="2252851" y="814068"/>
                    </a:lnTo>
                    <a:lnTo>
                      <a:pt x="2252322" y="809567"/>
                    </a:lnTo>
                    <a:lnTo>
                      <a:pt x="2251264" y="805066"/>
                    </a:lnTo>
                    <a:lnTo>
                      <a:pt x="2250735" y="802949"/>
                    </a:lnTo>
                    <a:lnTo>
                      <a:pt x="2249941" y="800831"/>
                    </a:lnTo>
                    <a:lnTo>
                      <a:pt x="2248618" y="798713"/>
                    </a:lnTo>
                    <a:lnTo>
                      <a:pt x="2247560" y="796860"/>
                    </a:lnTo>
                    <a:lnTo>
                      <a:pt x="2246237" y="794742"/>
                    </a:lnTo>
                    <a:lnTo>
                      <a:pt x="2244385" y="793153"/>
                    </a:lnTo>
                    <a:close/>
                    <a:moveTo>
                      <a:pt x="2475071" y="772769"/>
                    </a:moveTo>
                    <a:lnTo>
                      <a:pt x="2471632" y="773298"/>
                    </a:lnTo>
                    <a:lnTo>
                      <a:pt x="2468457" y="773827"/>
                    </a:lnTo>
                    <a:lnTo>
                      <a:pt x="2465282" y="774357"/>
                    </a:lnTo>
                    <a:lnTo>
                      <a:pt x="2461843" y="775416"/>
                    </a:lnTo>
                    <a:lnTo>
                      <a:pt x="2458933" y="776475"/>
                    </a:lnTo>
                    <a:lnTo>
                      <a:pt x="2455494" y="778063"/>
                    </a:lnTo>
                    <a:lnTo>
                      <a:pt x="2447822" y="782034"/>
                    </a:lnTo>
                    <a:lnTo>
                      <a:pt x="2440415" y="785476"/>
                    </a:lnTo>
                    <a:lnTo>
                      <a:pt x="2424542" y="792624"/>
                    </a:lnTo>
                    <a:lnTo>
                      <a:pt x="2419516" y="794742"/>
                    </a:lnTo>
                    <a:lnTo>
                      <a:pt x="2414225" y="796860"/>
                    </a:lnTo>
                    <a:lnTo>
                      <a:pt x="2408934" y="798977"/>
                    </a:lnTo>
                    <a:lnTo>
                      <a:pt x="2403907" y="801360"/>
                    </a:lnTo>
                    <a:lnTo>
                      <a:pt x="2399146" y="804007"/>
                    </a:lnTo>
                    <a:lnTo>
                      <a:pt x="2396765" y="805596"/>
                    </a:lnTo>
                    <a:lnTo>
                      <a:pt x="2394648" y="807184"/>
                    </a:lnTo>
                    <a:lnTo>
                      <a:pt x="2392796" y="809038"/>
                    </a:lnTo>
                    <a:lnTo>
                      <a:pt x="2390680" y="811155"/>
                    </a:lnTo>
                    <a:lnTo>
                      <a:pt x="2389093" y="813273"/>
                    </a:lnTo>
                    <a:lnTo>
                      <a:pt x="2387770" y="815921"/>
                    </a:lnTo>
                    <a:lnTo>
                      <a:pt x="2387505" y="820156"/>
                    </a:lnTo>
                    <a:lnTo>
                      <a:pt x="2387770" y="823863"/>
                    </a:lnTo>
                    <a:lnTo>
                      <a:pt x="2388299" y="827834"/>
                    </a:lnTo>
                    <a:lnTo>
                      <a:pt x="2389093" y="831805"/>
                    </a:lnTo>
                    <a:lnTo>
                      <a:pt x="2390680" y="840012"/>
                    </a:lnTo>
                    <a:lnTo>
                      <a:pt x="2392796" y="847689"/>
                    </a:lnTo>
                    <a:lnTo>
                      <a:pt x="2394384" y="858279"/>
                    </a:lnTo>
                    <a:lnTo>
                      <a:pt x="2395177" y="863309"/>
                    </a:lnTo>
                    <a:lnTo>
                      <a:pt x="2396236" y="868603"/>
                    </a:lnTo>
                    <a:lnTo>
                      <a:pt x="2397823" y="878664"/>
                    </a:lnTo>
                    <a:lnTo>
                      <a:pt x="2398881" y="888988"/>
                    </a:lnTo>
                    <a:lnTo>
                      <a:pt x="2400204" y="892430"/>
                    </a:lnTo>
                    <a:lnTo>
                      <a:pt x="2400997" y="893754"/>
                    </a:lnTo>
                    <a:lnTo>
                      <a:pt x="2402056" y="895077"/>
                    </a:lnTo>
                    <a:lnTo>
                      <a:pt x="2403114" y="896401"/>
                    </a:lnTo>
                    <a:lnTo>
                      <a:pt x="2403907" y="897195"/>
                    </a:lnTo>
                    <a:lnTo>
                      <a:pt x="2406288" y="898519"/>
                    </a:lnTo>
                    <a:lnTo>
                      <a:pt x="2408669" y="899313"/>
                    </a:lnTo>
                    <a:lnTo>
                      <a:pt x="2411579" y="899578"/>
                    </a:lnTo>
                    <a:lnTo>
                      <a:pt x="2414225" y="899578"/>
                    </a:lnTo>
                    <a:lnTo>
                      <a:pt x="2417399" y="899048"/>
                    </a:lnTo>
                    <a:lnTo>
                      <a:pt x="2420574" y="898254"/>
                    </a:lnTo>
                    <a:lnTo>
                      <a:pt x="2423484" y="897195"/>
                    </a:lnTo>
                    <a:lnTo>
                      <a:pt x="2429569" y="894548"/>
                    </a:lnTo>
                    <a:lnTo>
                      <a:pt x="2435389" y="891900"/>
                    </a:lnTo>
                    <a:lnTo>
                      <a:pt x="2440679" y="889253"/>
                    </a:lnTo>
                    <a:lnTo>
                      <a:pt x="2448087" y="885811"/>
                    </a:lnTo>
                    <a:lnTo>
                      <a:pt x="2455759" y="882899"/>
                    </a:lnTo>
                    <a:lnTo>
                      <a:pt x="2461314" y="880252"/>
                    </a:lnTo>
                    <a:lnTo>
                      <a:pt x="2466870" y="878134"/>
                    </a:lnTo>
                    <a:lnTo>
                      <a:pt x="2472425" y="875751"/>
                    </a:lnTo>
                    <a:lnTo>
                      <a:pt x="2478245" y="873633"/>
                    </a:lnTo>
                    <a:lnTo>
                      <a:pt x="2483801" y="870986"/>
                    </a:lnTo>
                    <a:lnTo>
                      <a:pt x="2488827" y="868074"/>
                    </a:lnTo>
                    <a:lnTo>
                      <a:pt x="2491208" y="866221"/>
                    </a:lnTo>
                    <a:lnTo>
                      <a:pt x="2493589" y="864368"/>
                    </a:lnTo>
                    <a:lnTo>
                      <a:pt x="2495705" y="862250"/>
                    </a:lnTo>
                    <a:lnTo>
                      <a:pt x="2498086" y="859867"/>
                    </a:lnTo>
                    <a:lnTo>
                      <a:pt x="2498615" y="858543"/>
                    </a:lnTo>
                    <a:lnTo>
                      <a:pt x="2499144" y="856690"/>
                    </a:lnTo>
                    <a:lnTo>
                      <a:pt x="2499674" y="853513"/>
                    </a:lnTo>
                    <a:lnTo>
                      <a:pt x="2499674" y="849807"/>
                    </a:lnTo>
                    <a:lnTo>
                      <a:pt x="2499144" y="846366"/>
                    </a:lnTo>
                    <a:lnTo>
                      <a:pt x="2498615" y="842659"/>
                    </a:lnTo>
                    <a:lnTo>
                      <a:pt x="2497822" y="839482"/>
                    </a:lnTo>
                    <a:lnTo>
                      <a:pt x="2495970" y="832334"/>
                    </a:lnTo>
                    <a:lnTo>
                      <a:pt x="2492266" y="814068"/>
                    </a:lnTo>
                    <a:lnTo>
                      <a:pt x="2488033" y="796330"/>
                    </a:lnTo>
                    <a:lnTo>
                      <a:pt x="2485388" y="784417"/>
                    </a:lnTo>
                    <a:lnTo>
                      <a:pt x="2483801" y="778593"/>
                    </a:lnTo>
                    <a:lnTo>
                      <a:pt x="2481949" y="772769"/>
                    </a:lnTo>
                    <a:lnTo>
                      <a:pt x="2478510" y="772769"/>
                    </a:lnTo>
                    <a:lnTo>
                      <a:pt x="2475071" y="772769"/>
                    </a:lnTo>
                    <a:close/>
                    <a:moveTo>
                      <a:pt x="2351527" y="765091"/>
                    </a:moveTo>
                    <a:lnTo>
                      <a:pt x="2342003" y="768797"/>
                    </a:lnTo>
                    <a:lnTo>
                      <a:pt x="2332480" y="772504"/>
                    </a:lnTo>
                    <a:lnTo>
                      <a:pt x="2323220" y="776210"/>
                    </a:lnTo>
                    <a:lnTo>
                      <a:pt x="2313697" y="780181"/>
                    </a:lnTo>
                    <a:lnTo>
                      <a:pt x="2295178" y="788918"/>
                    </a:lnTo>
                    <a:lnTo>
                      <a:pt x="2276925" y="797919"/>
                    </a:lnTo>
                    <a:lnTo>
                      <a:pt x="2274544" y="799242"/>
                    </a:lnTo>
                    <a:lnTo>
                      <a:pt x="2272427" y="801360"/>
                    </a:lnTo>
                    <a:lnTo>
                      <a:pt x="2270840" y="803213"/>
                    </a:lnTo>
                    <a:lnTo>
                      <a:pt x="2269517" y="805066"/>
                    </a:lnTo>
                    <a:lnTo>
                      <a:pt x="2268724" y="807449"/>
                    </a:lnTo>
                    <a:lnTo>
                      <a:pt x="2267930" y="809832"/>
                    </a:lnTo>
                    <a:lnTo>
                      <a:pt x="2267666" y="812479"/>
                    </a:lnTo>
                    <a:lnTo>
                      <a:pt x="2267666" y="815126"/>
                    </a:lnTo>
                    <a:lnTo>
                      <a:pt x="2267930" y="820686"/>
                    </a:lnTo>
                    <a:lnTo>
                      <a:pt x="2268988" y="825981"/>
                    </a:lnTo>
                    <a:lnTo>
                      <a:pt x="2269782" y="831275"/>
                    </a:lnTo>
                    <a:lnTo>
                      <a:pt x="2270311" y="836305"/>
                    </a:lnTo>
                    <a:lnTo>
                      <a:pt x="2271634" y="842394"/>
                    </a:lnTo>
                    <a:lnTo>
                      <a:pt x="2272427" y="849013"/>
                    </a:lnTo>
                    <a:lnTo>
                      <a:pt x="2274015" y="861456"/>
                    </a:lnTo>
                    <a:lnTo>
                      <a:pt x="2286448" y="866221"/>
                    </a:lnTo>
                    <a:lnTo>
                      <a:pt x="2295972" y="861456"/>
                    </a:lnTo>
                    <a:lnTo>
                      <a:pt x="2306025" y="856955"/>
                    </a:lnTo>
                    <a:lnTo>
                      <a:pt x="2326131" y="848483"/>
                    </a:lnTo>
                    <a:lnTo>
                      <a:pt x="2336183" y="844248"/>
                    </a:lnTo>
                    <a:lnTo>
                      <a:pt x="2345972" y="839482"/>
                    </a:lnTo>
                    <a:lnTo>
                      <a:pt x="2355495" y="834452"/>
                    </a:lnTo>
                    <a:lnTo>
                      <a:pt x="2360257" y="831540"/>
                    </a:lnTo>
                    <a:lnTo>
                      <a:pt x="2364754" y="828628"/>
                    </a:lnTo>
                    <a:lnTo>
                      <a:pt x="2369516" y="819098"/>
                    </a:lnTo>
                    <a:lnTo>
                      <a:pt x="2367664" y="813009"/>
                    </a:lnTo>
                    <a:lnTo>
                      <a:pt x="2366606" y="806655"/>
                    </a:lnTo>
                    <a:lnTo>
                      <a:pt x="2364490" y="793418"/>
                    </a:lnTo>
                    <a:lnTo>
                      <a:pt x="2363167" y="787064"/>
                    </a:lnTo>
                    <a:lnTo>
                      <a:pt x="2362109" y="780446"/>
                    </a:lnTo>
                    <a:lnTo>
                      <a:pt x="2360522" y="774092"/>
                    </a:lnTo>
                    <a:lnTo>
                      <a:pt x="2358141" y="768003"/>
                    </a:lnTo>
                    <a:lnTo>
                      <a:pt x="2351527" y="765091"/>
                    </a:lnTo>
                    <a:close/>
                    <a:moveTo>
                      <a:pt x="1925341" y="728028"/>
                    </a:moveTo>
                    <a:lnTo>
                      <a:pt x="1922431" y="728293"/>
                    </a:lnTo>
                    <a:lnTo>
                      <a:pt x="1919786" y="728557"/>
                    </a:lnTo>
                    <a:lnTo>
                      <a:pt x="1914230" y="729881"/>
                    </a:lnTo>
                    <a:lnTo>
                      <a:pt x="1908939" y="731469"/>
                    </a:lnTo>
                    <a:lnTo>
                      <a:pt x="1903913" y="733323"/>
                    </a:lnTo>
                    <a:lnTo>
                      <a:pt x="1898887" y="735970"/>
                    </a:lnTo>
                    <a:lnTo>
                      <a:pt x="1893860" y="738353"/>
                    </a:lnTo>
                    <a:lnTo>
                      <a:pt x="1888834" y="741000"/>
                    </a:lnTo>
                    <a:lnTo>
                      <a:pt x="1884072" y="743118"/>
                    </a:lnTo>
                    <a:lnTo>
                      <a:pt x="1873755" y="747883"/>
                    </a:lnTo>
                    <a:lnTo>
                      <a:pt x="1863702" y="753178"/>
                    </a:lnTo>
                    <a:lnTo>
                      <a:pt x="1858675" y="755825"/>
                    </a:lnTo>
                    <a:lnTo>
                      <a:pt x="1853913" y="758737"/>
                    </a:lnTo>
                    <a:lnTo>
                      <a:pt x="1849681" y="762179"/>
                    </a:lnTo>
                    <a:lnTo>
                      <a:pt x="1847564" y="764297"/>
                    </a:lnTo>
                    <a:lnTo>
                      <a:pt x="1845713" y="766150"/>
                    </a:lnTo>
                    <a:lnTo>
                      <a:pt x="1846242" y="791830"/>
                    </a:lnTo>
                    <a:lnTo>
                      <a:pt x="1847035" y="817509"/>
                    </a:lnTo>
                    <a:lnTo>
                      <a:pt x="1849416" y="817774"/>
                    </a:lnTo>
                    <a:lnTo>
                      <a:pt x="1852326" y="817509"/>
                    </a:lnTo>
                    <a:lnTo>
                      <a:pt x="1854707" y="817244"/>
                    </a:lnTo>
                    <a:lnTo>
                      <a:pt x="1857088" y="816715"/>
                    </a:lnTo>
                    <a:lnTo>
                      <a:pt x="1862114" y="815391"/>
                    </a:lnTo>
                    <a:lnTo>
                      <a:pt x="1866876" y="813538"/>
                    </a:lnTo>
                    <a:lnTo>
                      <a:pt x="1871374" y="811420"/>
                    </a:lnTo>
                    <a:lnTo>
                      <a:pt x="1876135" y="809038"/>
                    </a:lnTo>
                    <a:lnTo>
                      <a:pt x="1880633" y="806920"/>
                    </a:lnTo>
                    <a:lnTo>
                      <a:pt x="1885130" y="804537"/>
                    </a:lnTo>
                    <a:lnTo>
                      <a:pt x="1890421" y="802154"/>
                    </a:lnTo>
                    <a:lnTo>
                      <a:pt x="1895976" y="799242"/>
                    </a:lnTo>
                    <a:lnTo>
                      <a:pt x="1906823" y="794212"/>
                    </a:lnTo>
                    <a:lnTo>
                      <a:pt x="1912378" y="791565"/>
                    </a:lnTo>
                    <a:lnTo>
                      <a:pt x="1917405" y="788653"/>
                    </a:lnTo>
                    <a:lnTo>
                      <a:pt x="1922431" y="784946"/>
                    </a:lnTo>
                    <a:lnTo>
                      <a:pt x="1926929" y="780975"/>
                    </a:lnTo>
                    <a:lnTo>
                      <a:pt x="1927193" y="768003"/>
                    </a:lnTo>
                    <a:lnTo>
                      <a:pt x="1926929" y="754766"/>
                    </a:lnTo>
                    <a:lnTo>
                      <a:pt x="1926135" y="741265"/>
                    </a:lnTo>
                    <a:lnTo>
                      <a:pt x="1925341" y="728028"/>
                    </a:lnTo>
                    <a:close/>
                    <a:moveTo>
                      <a:pt x="2130895" y="724851"/>
                    </a:moveTo>
                    <a:lnTo>
                      <a:pt x="2117667" y="725381"/>
                    </a:lnTo>
                    <a:lnTo>
                      <a:pt x="2106292" y="730940"/>
                    </a:lnTo>
                    <a:lnTo>
                      <a:pt x="2095445" y="736235"/>
                    </a:lnTo>
                    <a:lnTo>
                      <a:pt x="2072959" y="746030"/>
                    </a:lnTo>
                    <a:lnTo>
                      <a:pt x="2066080" y="749472"/>
                    </a:lnTo>
                    <a:lnTo>
                      <a:pt x="2062377" y="751060"/>
                    </a:lnTo>
                    <a:lnTo>
                      <a:pt x="2058673" y="752649"/>
                    </a:lnTo>
                    <a:lnTo>
                      <a:pt x="2055499" y="755031"/>
                    </a:lnTo>
                    <a:lnTo>
                      <a:pt x="2052324" y="757149"/>
                    </a:lnTo>
                    <a:lnTo>
                      <a:pt x="2049414" y="760061"/>
                    </a:lnTo>
                    <a:lnTo>
                      <a:pt x="2048356" y="761385"/>
                    </a:lnTo>
                    <a:lnTo>
                      <a:pt x="2047298" y="763238"/>
                    </a:lnTo>
                    <a:lnTo>
                      <a:pt x="2047033" y="770121"/>
                    </a:lnTo>
                    <a:lnTo>
                      <a:pt x="2046768" y="777269"/>
                    </a:lnTo>
                    <a:lnTo>
                      <a:pt x="2047033" y="784152"/>
                    </a:lnTo>
                    <a:lnTo>
                      <a:pt x="2047298" y="791300"/>
                    </a:lnTo>
                    <a:lnTo>
                      <a:pt x="2048091" y="798183"/>
                    </a:lnTo>
                    <a:lnTo>
                      <a:pt x="2048885" y="805066"/>
                    </a:lnTo>
                    <a:lnTo>
                      <a:pt x="2050472" y="812214"/>
                    </a:lnTo>
                    <a:lnTo>
                      <a:pt x="2051795" y="818833"/>
                    </a:lnTo>
                    <a:lnTo>
                      <a:pt x="2056292" y="818039"/>
                    </a:lnTo>
                    <a:lnTo>
                      <a:pt x="2060525" y="816980"/>
                    </a:lnTo>
                    <a:lnTo>
                      <a:pt x="2064758" y="815656"/>
                    </a:lnTo>
                    <a:lnTo>
                      <a:pt x="2068990" y="814068"/>
                    </a:lnTo>
                    <a:lnTo>
                      <a:pt x="2076927" y="810626"/>
                    </a:lnTo>
                    <a:lnTo>
                      <a:pt x="2084863" y="806920"/>
                    </a:lnTo>
                    <a:lnTo>
                      <a:pt x="2098355" y="801360"/>
                    </a:lnTo>
                    <a:lnTo>
                      <a:pt x="2104704" y="798183"/>
                    </a:lnTo>
                    <a:lnTo>
                      <a:pt x="2111318" y="795271"/>
                    </a:lnTo>
                    <a:lnTo>
                      <a:pt x="2117932" y="792094"/>
                    </a:lnTo>
                    <a:lnTo>
                      <a:pt x="2124016" y="788388"/>
                    </a:lnTo>
                    <a:lnTo>
                      <a:pt x="2130101" y="784417"/>
                    </a:lnTo>
                    <a:lnTo>
                      <a:pt x="2136186" y="780181"/>
                    </a:lnTo>
                    <a:lnTo>
                      <a:pt x="2136186" y="773298"/>
                    </a:lnTo>
                    <a:lnTo>
                      <a:pt x="2135921" y="766150"/>
                    </a:lnTo>
                    <a:lnTo>
                      <a:pt x="2135656" y="759267"/>
                    </a:lnTo>
                    <a:lnTo>
                      <a:pt x="2134598" y="752384"/>
                    </a:lnTo>
                    <a:lnTo>
                      <a:pt x="2132746" y="738882"/>
                    </a:lnTo>
                    <a:lnTo>
                      <a:pt x="2130895" y="724851"/>
                    </a:lnTo>
                    <a:close/>
                    <a:moveTo>
                      <a:pt x="2233274" y="723792"/>
                    </a:moveTo>
                    <a:lnTo>
                      <a:pt x="2230100" y="724057"/>
                    </a:lnTo>
                    <a:lnTo>
                      <a:pt x="2227454" y="724851"/>
                    </a:lnTo>
                    <a:lnTo>
                      <a:pt x="2224280" y="725381"/>
                    </a:lnTo>
                    <a:lnTo>
                      <a:pt x="2221634" y="726175"/>
                    </a:lnTo>
                    <a:lnTo>
                      <a:pt x="2215814" y="728293"/>
                    </a:lnTo>
                    <a:lnTo>
                      <a:pt x="2210523" y="730940"/>
                    </a:lnTo>
                    <a:lnTo>
                      <a:pt x="2204968" y="733587"/>
                    </a:lnTo>
                    <a:lnTo>
                      <a:pt x="2199677" y="736235"/>
                    </a:lnTo>
                    <a:lnTo>
                      <a:pt x="2194121" y="738882"/>
                    </a:lnTo>
                    <a:lnTo>
                      <a:pt x="2183275" y="744177"/>
                    </a:lnTo>
                    <a:lnTo>
                      <a:pt x="2172164" y="749207"/>
                    </a:lnTo>
                    <a:lnTo>
                      <a:pt x="2166873" y="752119"/>
                    </a:lnTo>
                    <a:lnTo>
                      <a:pt x="2161582" y="755031"/>
                    </a:lnTo>
                    <a:lnTo>
                      <a:pt x="2156556" y="758737"/>
                    </a:lnTo>
                    <a:lnTo>
                      <a:pt x="2151794" y="762179"/>
                    </a:lnTo>
                    <a:lnTo>
                      <a:pt x="2151794" y="769327"/>
                    </a:lnTo>
                    <a:lnTo>
                      <a:pt x="2152058" y="776210"/>
                    </a:lnTo>
                    <a:lnTo>
                      <a:pt x="2152587" y="783358"/>
                    </a:lnTo>
                    <a:lnTo>
                      <a:pt x="2153381" y="790241"/>
                    </a:lnTo>
                    <a:lnTo>
                      <a:pt x="2155497" y="804272"/>
                    </a:lnTo>
                    <a:lnTo>
                      <a:pt x="2157349" y="818039"/>
                    </a:lnTo>
                    <a:lnTo>
                      <a:pt x="2162640" y="818303"/>
                    </a:lnTo>
                    <a:lnTo>
                      <a:pt x="2167931" y="818039"/>
                    </a:lnTo>
                    <a:lnTo>
                      <a:pt x="2170577" y="817774"/>
                    </a:lnTo>
                    <a:lnTo>
                      <a:pt x="2172958" y="817244"/>
                    </a:lnTo>
                    <a:lnTo>
                      <a:pt x="2175603" y="816450"/>
                    </a:lnTo>
                    <a:lnTo>
                      <a:pt x="2177719" y="815391"/>
                    </a:lnTo>
                    <a:lnTo>
                      <a:pt x="2191740" y="808508"/>
                    </a:lnTo>
                    <a:lnTo>
                      <a:pt x="2205497" y="802419"/>
                    </a:lnTo>
                    <a:lnTo>
                      <a:pt x="2233010" y="789712"/>
                    </a:lnTo>
                    <a:lnTo>
                      <a:pt x="2235920" y="788388"/>
                    </a:lnTo>
                    <a:lnTo>
                      <a:pt x="2238036" y="787064"/>
                    </a:lnTo>
                    <a:lnTo>
                      <a:pt x="2240417" y="784946"/>
                    </a:lnTo>
                    <a:lnTo>
                      <a:pt x="2242004" y="782829"/>
                    </a:lnTo>
                    <a:lnTo>
                      <a:pt x="2243592" y="780446"/>
                    </a:lnTo>
                    <a:lnTo>
                      <a:pt x="2245179" y="778063"/>
                    </a:lnTo>
                    <a:lnTo>
                      <a:pt x="2247825" y="773033"/>
                    </a:lnTo>
                    <a:lnTo>
                      <a:pt x="2246502" y="766944"/>
                    </a:lnTo>
                    <a:lnTo>
                      <a:pt x="2245444" y="760855"/>
                    </a:lnTo>
                    <a:lnTo>
                      <a:pt x="2243327" y="748942"/>
                    </a:lnTo>
                    <a:lnTo>
                      <a:pt x="2241475" y="736500"/>
                    </a:lnTo>
                    <a:lnTo>
                      <a:pt x="2239359" y="724057"/>
                    </a:lnTo>
                    <a:lnTo>
                      <a:pt x="2236449" y="723792"/>
                    </a:lnTo>
                    <a:lnTo>
                      <a:pt x="2233274" y="723792"/>
                    </a:lnTo>
                    <a:close/>
                    <a:moveTo>
                      <a:pt x="2338564" y="693083"/>
                    </a:moveTo>
                    <a:lnTo>
                      <a:pt x="2335919" y="693347"/>
                    </a:lnTo>
                    <a:lnTo>
                      <a:pt x="2333009" y="693877"/>
                    </a:lnTo>
                    <a:lnTo>
                      <a:pt x="2330628" y="694406"/>
                    </a:lnTo>
                    <a:lnTo>
                      <a:pt x="2327718" y="695730"/>
                    </a:lnTo>
                    <a:lnTo>
                      <a:pt x="2322427" y="697583"/>
                    </a:lnTo>
                    <a:lnTo>
                      <a:pt x="2317136" y="699966"/>
                    </a:lnTo>
                    <a:lnTo>
                      <a:pt x="2311845" y="702613"/>
                    </a:lnTo>
                    <a:lnTo>
                      <a:pt x="2306819" y="705525"/>
                    </a:lnTo>
                    <a:lnTo>
                      <a:pt x="2301263" y="707643"/>
                    </a:lnTo>
                    <a:lnTo>
                      <a:pt x="2295443" y="710820"/>
                    </a:lnTo>
                    <a:lnTo>
                      <a:pt x="2289358" y="713467"/>
                    </a:lnTo>
                    <a:lnTo>
                      <a:pt x="2277189" y="718762"/>
                    </a:lnTo>
                    <a:lnTo>
                      <a:pt x="2271369" y="721939"/>
                    </a:lnTo>
                    <a:lnTo>
                      <a:pt x="2265814" y="725381"/>
                    </a:lnTo>
                    <a:lnTo>
                      <a:pt x="2262904" y="727234"/>
                    </a:lnTo>
                    <a:lnTo>
                      <a:pt x="2260523" y="729352"/>
                    </a:lnTo>
                    <a:lnTo>
                      <a:pt x="2258142" y="731469"/>
                    </a:lnTo>
                    <a:lnTo>
                      <a:pt x="2256025" y="734117"/>
                    </a:lnTo>
                    <a:lnTo>
                      <a:pt x="2256819" y="746824"/>
                    </a:lnTo>
                    <a:lnTo>
                      <a:pt x="2258406" y="759796"/>
                    </a:lnTo>
                    <a:lnTo>
                      <a:pt x="2259994" y="767474"/>
                    </a:lnTo>
                    <a:lnTo>
                      <a:pt x="2261316" y="775151"/>
                    </a:lnTo>
                    <a:lnTo>
                      <a:pt x="2262904" y="782829"/>
                    </a:lnTo>
                    <a:lnTo>
                      <a:pt x="2264226" y="786800"/>
                    </a:lnTo>
                    <a:lnTo>
                      <a:pt x="2265549" y="790241"/>
                    </a:lnTo>
                    <a:lnTo>
                      <a:pt x="2269782" y="789712"/>
                    </a:lnTo>
                    <a:lnTo>
                      <a:pt x="2274279" y="788653"/>
                    </a:lnTo>
                    <a:lnTo>
                      <a:pt x="2278512" y="787594"/>
                    </a:lnTo>
                    <a:lnTo>
                      <a:pt x="2282745" y="786535"/>
                    </a:lnTo>
                    <a:lnTo>
                      <a:pt x="2290946" y="783093"/>
                    </a:lnTo>
                    <a:lnTo>
                      <a:pt x="2298882" y="779387"/>
                    </a:lnTo>
                    <a:lnTo>
                      <a:pt x="2315020" y="771445"/>
                    </a:lnTo>
                    <a:lnTo>
                      <a:pt x="2322956" y="767739"/>
                    </a:lnTo>
                    <a:lnTo>
                      <a:pt x="2331157" y="764297"/>
                    </a:lnTo>
                    <a:lnTo>
                      <a:pt x="2339358" y="760591"/>
                    </a:lnTo>
                    <a:lnTo>
                      <a:pt x="2343591" y="758473"/>
                    </a:lnTo>
                    <a:lnTo>
                      <a:pt x="2347559" y="755825"/>
                    </a:lnTo>
                    <a:lnTo>
                      <a:pt x="2349411" y="754237"/>
                    </a:lnTo>
                    <a:lnTo>
                      <a:pt x="2350733" y="752649"/>
                    </a:lnTo>
                    <a:lnTo>
                      <a:pt x="2352056" y="751060"/>
                    </a:lnTo>
                    <a:lnTo>
                      <a:pt x="2353114" y="749207"/>
                    </a:lnTo>
                    <a:lnTo>
                      <a:pt x="2354173" y="747089"/>
                    </a:lnTo>
                    <a:lnTo>
                      <a:pt x="2354702" y="744971"/>
                    </a:lnTo>
                    <a:lnTo>
                      <a:pt x="2354702" y="742588"/>
                    </a:lnTo>
                    <a:lnTo>
                      <a:pt x="2354437" y="740206"/>
                    </a:lnTo>
                    <a:lnTo>
                      <a:pt x="2352321" y="728293"/>
                    </a:lnTo>
                    <a:lnTo>
                      <a:pt x="2350733" y="716379"/>
                    </a:lnTo>
                    <a:lnTo>
                      <a:pt x="2349675" y="710555"/>
                    </a:lnTo>
                    <a:lnTo>
                      <a:pt x="2348088" y="704466"/>
                    </a:lnTo>
                    <a:lnTo>
                      <a:pt x="2346501" y="698907"/>
                    </a:lnTo>
                    <a:lnTo>
                      <a:pt x="2344649" y="693083"/>
                    </a:lnTo>
                    <a:lnTo>
                      <a:pt x="2341739" y="693083"/>
                    </a:lnTo>
                    <a:lnTo>
                      <a:pt x="2338564" y="693083"/>
                    </a:lnTo>
                    <a:close/>
                    <a:moveTo>
                      <a:pt x="3114746" y="683817"/>
                    </a:moveTo>
                    <a:lnTo>
                      <a:pt x="3106281" y="684876"/>
                    </a:lnTo>
                    <a:lnTo>
                      <a:pt x="3097815" y="686464"/>
                    </a:lnTo>
                    <a:lnTo>
                      <a:pt x="3092524" y="689111"/>
                    </a:lnTo>
                    <a:lnTo>
                      <a:pt x="3087498" y="691759"/>
                    </a:lnTo>
                    <a:lnTo>
                      <a:pt x="3076651" y="696259"/>
                    </a:lnTo>
                    <a:lnTo>
                      <a:pt x="3071360" y="698377"/>
                    </a:lnTo>
                    <a:lnTo>
                      <a:pt x="3065805" y="701025"/>
                    </a:lnTo>
                    <a:lnTo>
                      <a:pt x="3061043" y="703937"/>
                    </a:lnTo>
                    <a:lnTo>
                      <a:pt x="3058662" y="705790"/>
                    </a:lnTo>
                    <a:lnTo>
                      <a:pt x="3056546" y="707643"/>
                    </a:lnTo>
                    <a:lnTo>
                      <a:pt x="3056017" y="709232"/>
                    </a:lnTo>
                    <a:lnTo>
                      <a:pt x="3056017" y="711349"/>
                    </a:lnTo>
                    <a:lnTo>
                      <a:pt x="3056017" y="712938"/>
                    </a:lnTo>
                    <a:lnTo>
                      <a:pt x="3056281" y="714791"/>
                    </a:lnTo>
                    <a:lnTo>
                      <a:pt x="3057075" y="718233"/>
                    </a:lnTo>
                    <a:lnTo>
                      <a:pt x="3058398" y="721674"/>
                    </a:lnTo>
                    <a:lnTo>
                      <a:pt x="3061308" y="728557"/>
                    </a:lnTo>
                    <a:lnTo>
                      <a:pt x="3062895" y="731999"/>
                    </a:lnTo>
                    <a:lnTo>
                      <a:pt x="3063953" y="735441"/>
                    </a:lnTo>
                    <a:lnTo>
                      <a:pt x="3071889" y="755825"/>
                    </a:lnTo>
                    <a:lnTo>
                      <a:pt x="3080090" y="775945"/>
                    </a:lnTo>
                    <a:lnTo>
                      <a:pt x="3089879" y="798977"/>
                    </a:lnTo>
                    <a:lnTo>
                      <a:pt x="3103900" y="833129"/>
                    </a:lnTo>
                    <a:lnTo>
                      <a:pt x="3118185" y="867809"/>
                    </a:lnTo>
                    <a:lnTo>
                      <a:pt x="3122682" y="879722"/>
                    </a:lnTo>
                    <a:lnTo>
                      <a:pt x="3127444" y="891636"/>
                    </a:lnTo>
                    <a:lnTo>
                      <a:pt x="3137233" y="915197"/>
                    </a:lnTo>
                    <a:lnTo>
                      <a:pt x="3143582" y="915462"/>
                    </a:lnTo>
                    <a:lnTo>
                      <a:pt x="3149402" y="915197"/>
                    </a:lnTo>
                    <a:lnTo>
                      <a:pt x="3152576" y="914403"/>
                    </a:lnTo>
                    <a:lnTo>
                      <a:pt x="3155222" y="913874"/>
                    </a:lnTo>
                    <a:lnTo>
                      <a:pt x="3158396" y="912815"/>
                    </a:lnTo>
                    <a:lnTo>
                      <a:pt x="3161042" y="911756"/>
                    </a:lnTo>
                    <a:lnTo>
                      <a:pt x="3166597" y="909108"/>
                    </a:lnTo>
                    <a:lnTo>
                      <a:pt x="3172417" y="906990"/>
                    </a:lnTo>
                    <a:lnTo>
                      <a:pt x="3183793" y="902490"/>
                    </a:lnTo>
                    <a:lnTo>
                      <a:pt x="3189084" y="899578"/>
                    </a:lnTo>
                    <a:lnTo>
                      <a:pt x="3194904" y="896930"/>
                    </a:lnTo>
                    <a:lnTo>
                      <a:pt x="3197285" y="895077"/>
                    </a:lnTo>
                    <a:lnTo>
                      <a:pt x="3199930" y="893489"/>
                    </a:lnTo>
                    <a:lnTo>
                      <a:pt x="3202047" y="891636"/>
                    </a:lnTo>
                    <a:lnTo>
                      <a:pt x="3204428" y="889253"/>
                    </a:lnTo>
                    <a:lnTo>
                      <a:pt x="3197549" y="872575"/>
                    </a:lnTo>
                    <a:lnTo>
                      <a:pt x="3185380" y="844248"/>
                    </a:lnTo>
                    <a:lnTo>
                      <a:pt x="3173211" y="816185"/>
                    </a:lnTo>
                    <a:lnTo>
                      <a:pt x="3167920" y="803743"/>
                    </a:lnTo>
                    <a:lnTo>
                      <a:pt x="3162629" y="791565"/>
                    </a:lnTo>
                    <a:lnTo>
                      <a:pt x="3148608" y="759002"/>
                    </a:lnTo>
                    <a:lnTo>
                      <a:pt x="3134323" y="726704"/>
                    </a:lnTo>
                    <a:lnTo>
                      <a:pt x="3125063" y="704731"/>
                    </a:lnTo>
                    <a:lnTo>
                      <a:pt x="3120037" y="694141"/>
                    </a:lnTo>
                    <a:lnTo>
                      <a:pt x="3114746" y="683817"/>
                    </a:lnTo>
                    <a:close/>
                    <a:moveTo>
                      <a:pt x="2017668" y="680110"/>
                    </a:moveTo>
                    <a:lnTo>
                      <a:pt x="2009467" y="683817"/>
                    </a:lnTo>
                    <a:lnTo>
                      <a:pt x="2001266" y="687258"/>
                    </a:lnTo>
                    <a:lnTo>
                      <a:pt x="1977986" y="698377"/>
                    </a:lnTo>
                    <a:lnTo>
                      <a:pt x="1954971" y="710026"/>
                    </a:lnTo>
                    <a:lnTo>
                      <a:pt x="1952590" y="711349"/>
                    </a:lnTo>
                    <a:lnTo>
                      <a:pt x="1950209" y="712938"/>
                    </a:lnTo>
                    <a:lnTo>
                      <a:pt x="1947828" y="715056"/>
                    </a:lnTo>
                    <a:lnTo>
                      <a:pt x="1945711" y="716909"/>
                    </a:lnTo>
                    <a:lnTo>
                      <a:pt x="1943860" y="719027"/>
                    </a:lnTo>
                    <a:lnTo>
                      <a:pt x="1942537" y="721674"/>
                    </a:lnTo>
                    <a:lnTo>
                      <a:pt x="1942272" y="722998"/>
                    </a:lnTo>
                    <a:lnTo>
                      <a:pt x="1942008" y="724057"/>
                    </a:lnTo>
                    <a:lnTo>
                      <a:pt x="1941743" y="725910"/>
                    </a:lnTo>
                    <a:lnTo>
                      <a:pt x="1941743" y="727234"/>
                    </a:lnTo>
                    <a:lnTo>
                      <a:pt x="1942272" y="741265"/>
                    </a:lnTo>
                    <a:lnTo>
                      <a:pt x="1942801" y="755296"/>
                    </a:lnTo>
                    <a:lnTo>
                      <a:pt x="1943595" y="769062"/>
                    </a:lnTo>
                    <a:lnTo>
                      <a:pt x="1944124" y="775945"/>
                    </a:lnTo>
                    <a:lnTo>
                      <a:pt x="1944918" y="783093"/>
                    </a:lnTo>
                    <a:lnTo>
                      <a:pt x="1945976" y="804007"/>
                    </a:lnTo>
                    <a:lnTo>
                      <a:pt x="1946770" y="814332"/>
                    </a:lnTo>
                    <a:lnTo>
                      <a:pt x="1947299" y="819892"/>
                    </a:lnTo>
                    <a:lnTo>
                      <a:pt x="1947828" y="824922"/>
                    </a:lnTo>
                    <a:lnTo>
                      <a:pt x="1950473" y="825186"/>
                    </a:lnTo>
                    <a:lnTo>
                      <a:pt x="1952854" y="825186"/>
                    </a:lnTo>
                    <a:lnTo>
                      <a:pt x="1955235" y="824922"/>
                    </a:lnTo>
                    <a:lnTo>
                      <a:pt x="1957351" y="824657"/>
                    </a:lnTo>
                    <a:lnTo>
                      <a:pt x="1959732" y="823863"/>
                    </a:lnTo>
                    <a:lnTo>
                      <a:pt x="1961849" y="823069"/>
                    </a:lnTo>
                    <a:lnTo>
                      <a:pt x="1966346" y="821215"/>
                    </a:lnTo>
                    <a:lnTo>
                      <a:pt x="1975076" y="816715"/>
                    </a:lnTo>
                    <a:lnTo>
                      <a:pt x="1979573" y="814332"/>
                    </a:lnTo>
                    <a:lnTo>
                      <a:pt x="1983806" y="812744"/>
                    </a:lnTo>
                    <a:lnTo>
                      <a:pt x="1989891" y="809567"/>
                    </a:lnTo>
                    <a:lnTo>
                      <a:pt x="1996240" y="806655"/>
                    </a:lnTo>
                    <a:lnTo>
                      <a:pt x="2008938" y="801360"/>
                    </a:lnTo>
                    <a:lnTo>
                      <a:pt x="2015023" y="798183"/>
                    </a:lnTo>
                    <a:lnTo>
                      <a:pt x="2018197" y="796595"/>
                    </a:lnTo>
                    <a:lnTo>
                      <a:pt x="2020843" y="794477"/>
                    </a:lnTo>
                    <a:lnTo>
                      <a:pt x="2023753" y="792624"/>
                    </a:lnTo>
                    <a:lnTo>
                      <a:pt x="2026398" y="790241"/>
                    </a:lnTo>
                    <a:lnTo>
                      <a:pt x="2028779" y="788123"/>
                    </a:lnTo>
                    <a:lnTo>
                      <a:pt x="2031425" y="785476"/>
                    </a:lnTo>
                    <a:lnTo>
                      <a:pt x="2030631" y="777269"/>
                    </a:lnTo>
                    <a:lnTo>
                      <a:pt x="2030102" y="768797"/>
                    </a:lnTo>
                    <a:lnTo>
                      <a:pt x="2029308" y="760326"/>
                    </a:lnTo>
                    <a:lnTo>
                      <a:pt x="2027986" y="751854"/>
                    </a:lnTo>
                    <a:lnTo>
                      <a:pt x="2027192" y="729616"/>
                    </a:lnTo>
                    <a:lnTo>
                      <a:pt x="2026398" y="718233"/>
                    </a:lnTo>
                    <a:lnTo>
                      <a:pt x="2025340" y="712673"/>
                    </a:lnTo>
                    <a:lnTo>
                      <a:pt x="2024547" y="707378"/>
                    </a:lnTo>
                    <a:lnTo>
                      <a:pt x="2023753" y="696789"/>
                    </a:lnTo>
                    <a:lnTo>
                      <a:pt x="2023224" y="686199"/>
                    </a:lnTo>
                    <a:lnTo>
                      <a:pt x="2017668" y="680110"/>
                    </a:lnTo>
                    <a:close/>
                    <a:moveTo>
                      <a:pt x="2447822" y="673492"/>
                    </a:moveTo>
                    <a:lnTo>
                      <a:pt x="2438034" y="678522"/>
                    </a:lnTo>
                    <a:lnTo>
                      <a:pt x="2427981" y="683023"/>
                    </a:lnTo>
                    <a:lnTo>
                      <a:pt x="2407611" y="692024"/>
                    </a:lnTo>
                    <a:lnTo>
                      <a:pt x="2397558" y="696524"/>
                    </a:lnTo>
                    <a:lnTo>
                      <a:pt x="2387770" y="701554"/>
                    </a:lnTo>
                    <a:lnTo>
                      <a:pt x="2382744" y="703937"/>
                    </a:lnTo>
                    <a:lnTo>
                      <a:pt x="2378246" y="707114"/>
                    </a:lnTo>
                    <a:lnTo>
                      <a:pt x="2373484" y="710026"/>
                    </a:lnTo>
                    <a:lnTo>
                      <a:pt x="2368987" y="713203"/>
                    </a:lnTo>
                    <a:lnTo>
                      <a:pt x="2369516" y="723527"/>
                    </a:lnTo>
                    <a:lnTo>
                      <a:pt x="2370839" y="733587"/>
                    </a:lnTo>
                    <a:lnTo>
                      <a:pt x="2372162" y="744177"/>
                    </a:lnTo>
                    <a:lnTo>
                      <a:pt x="2374278" y="754237"/>
                    </a:lnTo>
                    <a:lnTo>
                      <a:pt x="2378511" y="774357"/>
                    </a:lnTo>
                    <a:lnTo>
                      <a:pt x="2380627" y="784417"/>
                    </a:lnTo>
                    <a:lnTo>
                      <a:pt x="2382744" y="794477"/>
                    </a:lnTo>
                    <a:lnTo>
                      <a:pt x="2387770" y="794477"/>
                    </a:lnTo>
                    <a:lnTo>
                      <a:pt x="2392796" y="794212"/>
                    </a:lnTo>
                    <a:lnTo>
                      <a:pt x="2397558" y="793418"/>
                    </a:lnTo>
                    <a:lnTo>
                      <a:pt x="2402320" y="792359"/>
                    </a:lnTo>
                    <a:lnTo>
                      <a:pt x="2407082" y="790506"/>
                    </a:lnTo>
                    <a:lnTo>
                      <a:pt x="2411844" y="788918"/>
                    </a:lnTo>
                    <a:lnTo>
                      <a:pt x="2416341" y="787064"/>
                    </a:lnTo>
                    <a:lnTo>
                      <a:pt x="2420838" y="784682"/>
                    </a:lnTo>
                    <a:lnTo>
                      <a:pt x="2429569" y="780181"/>
                    </a:lnTo>
                    <a:lnTo>
                      <a:pt x="2438828" y="775681"/>
                    </a:lnTo>
                    <a:lnTo>
                      <a:pt x="2443325" y="773563"/>
                    </a:lnTo>
                    <a:lnTo>
                      <a:pt x="2447822" y="771710"/>
                    </a:lnTo>
                    <a:lnTo>
                      <a:pt x="2452584" y="769856"/>
                    </a:lnTo>
                    <a:lnTo>
                      <a:pt x="2457346" y="768533"/>
                    </a:lnTo>
                    <a:lnTo>
                      <a:pt x="2460785" y="766680"/>
                    </a:lnTo>
                    <a:lnTo>
                      <a:pt x="2463960" y="764826"/>
                    </a:lnTo>
                    <a:lnTo>
                      <a:pt x="2466870" y="762973"/>
                    </a:lnTo>
                    <a:lnTo>
                      <a:pt x="2469780" y="760591"/>
                    </a:lnTo>
                    <a:lnTo>
                      <a:pt x="2472161" y="758208"/>
                    </a:lnTo>
                    <a:lnTo>
                      <a:pt x="2474542" y="755296"/>
                    </a:lnTo>
                    <a:lnTo>
                      <a:pt x="2476393" y="751854"/>
                    </a:lnTo>
                    <a:lnTo>
                      <a:pt x="2478245" y="748677"/>
                    </a:lnTo>
                    <a:lnTo>
                      <a:pt x="2475335" y="737823"/>
                    </a:lnTo>
                    <a:lnTo>
                      <a:pt x="2473219" y="726969"/>
                    </a:lnTo>
                    <a:lnTo>
                      <a:pt x="2460785" y="673757"/>
                    </a:lnTo>
                    <a:lnTo>
                      <a:pt x="2447822" y="673492"/>
                    </a:lnTo>
                    <a:close/>
                    <a:moveTo>
                      <a:pt x="1921108" y="659461"/>
                    </a:moveTo>
                    <a:lnTo>
                      <a:pt x="1917405" y="660255"/>
                    </a:lnTo>
                    <a:lnTo>
                      <a:pt x="1913437" y="661314"/>
                    </a:lnTo>
                    <a:lnTo>
                      <a:pt x="1905765" y="664226"/>
                    </a:lnTo>
                    <a:lnTo>
                      <a:pt x="1898622" y="667403"/>
                    </a:lnTo>
                    <a:lnTo>
                      <a:pt x="1891215" y="670580"/>
                    </a:lnTo>
                    <a:lnTo>
                      <a:pt x="1876665" y="677992"/>
                    </a:lnTo>
                    <a:lnTo>
                      <a:pt x="1869522" y="681434"/>
                    </a:lnTo>
                    <a:lnTo>
                      <a:pt x="1862114" y="684611"/>
                    </a:lnTo>
                    <a:lnTo>
                      <a:pt x="1858411" y="686199"/>
                    </a:lnTo>
                    <a:lnTo>
                      <a:pt x="1855501" y="688053"/>
                    </a:lnTo>
                    <a:lnTo>
                      <a:pt x="1852326" y="690170"/>
                    </a:lnTo>
                    <a:lnTo>
                      <a:pt x="1849416" y="692818"/>
                    </a:lnTo>
                    <a:lnTo>
                      <a:pt x="1847300" y="695730"/>
                    </a:lnTo>
                    <a:lnTo>
                      <a:pt x="1845183" y="698642"/>
                    </a:lnTo>
                    <a:lnTo>
                      <a:pt x="1843596" y="702084"/>
                    </a:lnTo>
                    <a:lnTo>
                      <a:pt x="1842538" y="705790"/>
                    </a:lnTo>
                    <a:lnTo>
                      <a:pt x="1843861" y="716379"/>
                    </a:lnTo>
                    <a:lnTo>
                      <a:pt x="1844654" y="726704"/>
                    </a:lnTo>
                    <a:lnTo>
                      <a:pt x="1845183" y="737029"/>
                    </a:lnTo>
                    <a:lnTo>
                      <a:pt x="1846242" y="747354"/>
                    </a:lnTo>
                    <a:lnTo>
                      <a:pt x="1849416" y="747089"/>
                    </a:lnTo>
                    <a:lnTo>
                      <a:pt x="1852855" y="746560"/>
                    </a:lnTo>
                    <a:lnTo>
                      <a:pt x="1856294" y="745765"/>
                    </a:lnTo>
                    <a:lnTo>
                      <a:pt x="1859469" y="744971"/>
                    </a:lnTo>
                    <a:lnTo>
                      <a:pt x="1862908" y="743912"/>
                    </a:lnTo>
                    <a:lnTo>
                      <a:pt x="1866083" y="742324"/>
                    </a:lnTo>
                    <a:lnTo>
                      <a:pt x="1869522" y="741000"/>
                    </a:lnTo>
                    <a:lnTo>
                      <a:pt x="1872432" y="739412"/>
                    </a:lnTo>
                    <a:lnTo>
                      <a:pt x="1878252" y="735970"/>
                    </a:lnTo>
                    <a:lnTo>
                      <a:pt x="1884866" y="733058"/>
                    </a:lnTo>
                    <a:lnTo>
                      <a:pt x="1897299" y="727234"/>
                    </a:lnTo>
                    <a:lnTo>
                      <a:pt x="1903648" y="724057"/>
                    </a:lnTo>
                    <a:lnTo>
                      <a:pt x="1909733" y="721145"/>
                    </a:lnTo>
                    <a:lnTo>
                      <a:pt x="1915553" y="717438"/>
                    </a:lnTo>
                    <a:lnTo>
                      <a:pt x="1921373" y="713467"/>
                    </a:lnTo>
                    <a:lnTo>
                      <a:pt x="1925606" y="704201"/>
                    </a:lnTo>
                    <a:lnTo>
                      <a:pt x="1923754" y="698377"/>
                    </a:lnTo>
                    <a:lnTo>
                      <a:pt x="1922960" y="679052"/>
                    </a:lnTo>
                    <a:lnTo>
                      <a:pt x="1922431" y="669256"/>
                    </a:lnTo>
                    <a:lnTo>
                      <a:pt x="1921108" y="659461"/>
                    </a:lnTo>
                    <a:close/>
                    <a:moveTo>
                      <a:pt x="2228248" y="654431"/>
                    </a:moveTo>
                    <a:lnTo>
                      <a:pt x="2224809" y="654960"/>
                    </a:lnTo>
                    <a:lnTo>
                      <a:pt x="2221634" y="655490"/>
                    </a:lnTo>
                    <a:lnTo>
                      <a:pt x="2218195" y="656284"/>
                    </a:lnTo>
                    <a:lnTo>
                      <a:pt x="2214756" y="657078"/>
                    </a:lnTo>
                    <a:lnTo>
                      <a:pt x="2208407" y="659461"/>
                    </a:lnTo>
                    <a:lnTo>
                      <a:pt x="2202322" y="661844"/>
                    </a:lnTo>
                    <a:lnTo>
                      <a:pt x="2189889" y="667933"/>
                    </a:lnTo>
                    <a:lnTo>
                      <a:pt x="2183539" y="670845"/>
                    </a:lnTo>
                    <a:lnTo>
                      <a:pt x="2177190" y="673492"/>
                    </a:lnTo>
                    <a:lnTo>
                      <a:pt x="2172693" y="675610"/>
                    </a:lnTo>
                    <a:lnTo>
                      <a:pt x="2168196" y="677992"/>
                    </a:lnTo>
                    <a:lnTo>
                      <a:pt x="2163698" y="679846"/>
                    </a:lnTo>
                    <a:lnTo>
                      <a:pt x="2159466" y="681964"/>
                    </a:lnTo>
                    <a:lnTo>
                      <a:pt x="2155233" y="684346"/>
                    </a:lnTo>
                    <a:lnTo>
                      <a:pt x="2151265" y="686994"/>
                    </a:lnTo>
                    <a:lnTo>
                      <a:pt x="2149148" y="688582"/>
                    </a:lnTo>
                    <a:lnTo>
                      <a:pt x="2147561" y="690170"/>
                    </a:lnTo>
                    <a:lnTo>
                      <a:pt x="2145974" y="692024"/>
                    </a:lnTo>
                    <a:lnTo>
                      <a:pt x="2144122" y="693877"/>
                    </a:lnTo>
                    <a:lnTo>
                      <a:pt x="2143857" y="698113"/>
                    </a:lnTo>
                    <a:lnTo>
                      <a:pt x="2143593" y="702084"/>
                    </a:lnTo>
                    <a:lnTo>
                      <a:pt x="2143593" y="706319"/>
                    </a:lnTo>
                    <a:lnTo>
                      <a:pt x="2143857" y="710555"/>
                    </a:lnTo>
                    <a:lnTo>
                      <a:pt x="2145180" y="718497"/>
                    </a:lnTo>
                    <a:lnTo>
                      <a:pt x="2146238" y="726969"/>
                    </a:lnTo>
                    <a:lnTo>
                      <a:pt x="2148884" y="746295"/>
                    </a:lnTo>
                    <a:lnTo>
                      <a:pt x="2152058" y="746560"/>
                    </a:lnTo>
                    <a:lnTo>
                      <a:pt x="2155233" y="746295"/>
                    </a:lnTo>
                    <a:lnTo>
                      <a:pt x="2158143" y="746030"/>
                    </a:lnTo>
                    <a:lnTo>
                      <a:pt x="2161053" y="745501"/>
                    </a:lnTo>
                    <a:lnTo>
                      <a:pt x="2164228" y="744971"/>
                    </a:lnTo>
                    <a:lnTo>
                      <a:pt x="2166873" y="744177"/>
                    </a:lnTo>
                    <a:lnTo>
                      <a:pt x="2172429" y="741794"/>
                    </a:lnTo>
                    <a:lnTo>
                      <a:pt x="2178249" y="739412"/>
                    </a:lnTo>
                    <a:lnTo>
                      <a:pt x="2183539" y="736500"/>
                    </a:lnTo>
                    <a:lnTo>
                      <a:pt x="2189095" y="733587"/>
                    </a:lnTo>
                    <a:lnTo>
                      <a:pt x="2194386" y="731205"/>
                    </a:lnTo>
                    <a:lnTo>
                      <a:pt x="2200206" y="728557"/>
                    </a:lnTo>
                    <a:lnTo>
                      <a:pt x="2206026" y="726175"/>
                    </a:lnTo>
                    <a:lnTo>
                      <a:pt x="2212111" y="723527"/>
                    </a:lnTo>
                    <a:lnTo>
                      <a:pt x="2217666" y="720880"/>
                    </a:lnTo>
                    <a:lnTo>
                      <a:pt x="2223222" y="717703"/>
                    </a:lnTo>
                    <a:lnTo>
                      <a:pt x="2225867" y="716115"/>
                    </a:lnTo>
                    <a:lnTo>
                      <a:pt x="2228248" y="713997"/>
                    </a:lnTo>
                    <a:lnTo>
                      <a:pt x="2230893" y="712144"/>
                    </a:lnTo>
                    <a:lnTo>
                      <a:pt x="2233010" y="710026"/>
                    </a:lnTo>
                    <a:lnTo>
                      <a:pt x="2234862" y="707643"/>
                    </a:lnTo>
                    <a:lnTo>
                      <a:pt x="2236978" y="704731"/>
                    </a:lnTo>
                    <a:lnTo>
                      <a:pt x="2233274" y="679581"/>
                    </a:lnTo>
                    <a:lnTo>
                      <a:pt x="2231158" y="667138"/>
                    </a:lnTo>
                    <a:lnTo>
                      <a:pt x="2229835" y="660785"/>
                    </a:lnTo>
                    <a:lnTo>
                      <a:pt x="2228248" y="654431"/>
                    </a:lnTo>
                    <a:close/>
                    <a:moveTo>
                      <a:pt x="2117932" y="634576"/>
                    </a:moveTo>
                    <a:lnTo>
                      <a:pt x="2112641" y="635899"/>
                    </a:lnTo>
                    <a:lnTo>
                      <a:pt x="2107350" y="637223"/>
                    </a:lnTo>
                    <a:lnTo>
                      <a:pt x="2102324" y="639341"/>
                    </a:lnTo>
                    <a:lnTo>
                      <a:pt x="2097032" y="641194"/>
                    </a:lnTo>
                    <a:lnTo>
                      <a:pt x="2087244" y="645959"/>
                    </a:lnTo>
                    <a:lnTo>
                      <a:pt x="2077721" y="650989"/>
                    </a:lnTo>
                    <a:lnTo>
                      <a:pt x="2067403" y="655755"/>
                    </a:lnTo>
                    <a:lnTo>
                      <a:pt x="2057350" y="660520"/>
                    </a:lnTo>
                    <a:lnTo>
                      <a:pt x="2052324" y="663432"/>
                    </a:lnTo>
                    <a:lnTo>
                      <a:pt x="2047562" y="666079"/>
                    </a:lnTo>
                    <a:lnTo>
                      <a:pt x="2042800" y="669521"/>
                    </a:lnTo>
                    <a:lnTo>
                      <a:pt x="2038568" y="673227"/>
                    </a:lnTo>
                    <a:lnTo>
                      <a:pt x="2038568" y="682228"/>
                    </a:lnTo>
                    <a:lnTo>
                      <a:pt x="2039097" y="691494"/>
                    </a:lnTo>
                    <a:lnTo>
                      <a:pt x="2039626" y="700495"/>
                    </a:lnTo>
                    <a:lnTo>
                      <a:pt x="2040684" y="709496"/>
                    </a:lnTo>
                    <a:lnTo>
                      <a:pt x="2042536" y="727763"/>
                    </a:lnTo>
                    <a:lnTo>
                      <a:pt x="2043594" y="736764"/>
                    </a:lnTo>
                    <a:lnTo>
                      <a:pt x="2044123" y="746030"/>
                    </a:lnTo>
                    <a:lnTo>
                      <a:pt x="2048091" y="745765"/>
                    </a:lnTo>
                    <a:lnTo>
                      <a:pt x="2052059" y="745236"/>
                    </a:lnTo>
                    <a:lnTo>
                      <a:pt x="2055763" y="744442"/>
                    </a:lnTo>
                    <a:lnTo>
                      <a:pt x="2059731" y="743118"/>
                    </a:lnTo>
                    <a:lnTo>
                      <a:pt x="2062906" y="742059"/>
                    </a:lnTo>
                    <a:lnTo>
                      <a:pt x="2066610" y="740735"/>
                    </a:lnTo>
                    <a:lnTo>
                      <a:pt x="2073752" y="737294"/>
                    </a:lnTo>
                    <a:lnTo>
                      <a:pt x="2087509" y="730146"/>
                    </a:lnTo>
                    <a:lnTo>
                      <a:pt x="2094652" y="726704"/>
                    </a:lnTo>
                    <a:lnTo>
                      <a:pt x="2101794" y="723792"/>
                    </a:lnTo>
                    <a:lnTo>
                      <a:pt x="2108937" y="720615"/>
                    </a:lnTo>
                    <a:lnTo>
                      <a:pt x="2115551" y="716909"/>
                    </a:lnTo>
                    <a:lnTo>
                      <a:pt x="2122429" y="712673"/>
                    </a:lnTo>
                    <a:lnTo>
                      <a:pt x="2125339" y="710290"/>
                    </a:lnTo>
                    <a:lnTo>
                      <a:pt x="2128514" y="707643"/>
                    </a:lnTo>
                    <a:lnTo>
                      <a:pt x="2128249" y="699436"/>
                    </a:lnTo>
                    <a:lnTo>
                      <a:pt x="2127455" y="691494"/>
                    </a:lnTo>
                    <a:lnTo>
                      <a:pt x="2125339" y="674816"/>
                    </a:lnTo>
                    <a:lnTo>
                      <a:pt x="2124545" y="666609"/>
                    </a:lnTo>
                    <a:lnTo>
                      <a:pt x="2123487" y="658667"/>
                    </a:lnTo>
                    <a:lnTo>
                      <a:pt x="2122958" y="650195"/>
                    </a:lnTo>
                    <a:lnTo>
                      <a:pt x="2122694" y="641988"/>
                    </a:lnTo>
                    <a:lnTo>
                      <a:pt x="2117932" y="634576"/>
                    </a:lnTo>
                    <a:close/>
                    <a:moveTo>
                      <a:pt x="2012906" y="615250"/>
                    </a:moveTo>
                    <a:lnTo>
                      <a:pt x="2010525" y="615515"/>
                    </a:lnTo>
                    <a:lnTo>
                      <a:pt x="2008145" y="615779"/>
                    </a:lnTo>
                    <a:lnTo>
                      <a:pt x="2005764" y="616044"/>
                    </a:lnTo>
                    <a:lnTo>
                      <a:pt x="2003647" y="616573"/>
                    </a:lnTo>
                    <a:lnTo>
                      <a:pt x="1999150" y="618162"/>
                    </a:lnTo>
                    <a:lnTo>
                      <a:pt x="1994653" y="620545"/>
                    </a:lnTo>
                    <a:lnTo>
                      <a:pt x="1990420" y="622398"/>
                    </a:lnTo>
                    <a:lnTo>
                      <a:pt x="1985923" y="625045"/>
                    </a:lnTo>
                    <a:lnTo>
                      <a:pt x="1981690" y="626898"/>
                    </a:lnTo>
                    <a:lnTo>
                      <a:pt x="1976134" y="630075"/>
                    </a:lnTo>
                    <a:lnTo>
                      <a:pt x="1970314" y="632722"/>
                    </a:lnTo>
                    <a:lnTo>
                      <a:pt x="1958410" y="638017"/>
                    </a:lnTo>
                    <a:lnTo>
                      <a:pt x="1952590" y="641194"/>
                    </a:lnTo>
                    <a:lnTo>
                      <a:pt x="1947299" y="644636"/>
                    </a:lnTo>
                    <a:lnTo>
                      <a:pt x="1944653" y="646489"/>
                    </a:lnTo>
                    <a:lnTo>
                      <a:pt x="1942272" y="648871"/>
                    </a:lnTo>
                    <a:lnTo>
                      <a:pt x="1939891" y="650725"/>
                    </a:lnTo>
                    <a:lnTo>
                      <a:pt x="1937775" y="653372"/>
                    </a:lnTo>
                    <a:lnTo>
                      <a:pt x="1938040" y="659461"/>
                    </a:lnTo>
                    <a:lnTo>
                      <a:pt x="1938304" y="665550"/>
                    </a:lnTo>
                    <a:lnTo>
                      <a:pt x="1938569" y="678257"/>
                    </a:lnTo>
                    <a:lnTo>
                      <a:pt x="1938833" y="684346"/>
                    </a:lnTo>
                    <a:lnTo>
                      <a:pt x="1939627" y="690435"/>
                    </a:lnTo>
                    <a:lnTo>
                      <a:pt x="1940950" y="696789"/>
                    </a:lnTo>
                    <a:lnTo>
                      <a:pt x="1942801" y="702613"/>
                    </a:lnTo>
                    <a:lnTo>
                      <a:pt x="1946240" y="701819"/>
                    </a:lnTo>
                    <a:lnTo>
                      <a:pt x="1949415" y="701025"/>
                    </a:lnTo>
                    <a:lnTo>
                      <a:pt x="1956293" y="698642"/>
                    </a:lnTo>
                    <a:lnTo>
                      <a:pt x="1962907" y="696259"/>
                    </a:lnTo>
                    <a:lnTo>
                      <a:pt x="1969521" y="693083"/>
                    </a:lnTo>
                    <a:lnTo>
                      <a:pt x="1981954" y="686464"/>
                    </a:lnTo>
                    <a:lnTo>
                      <a:pt x="1988568" y="683287"/>
                    </a:lnTo>
                    <a:lnTo>
                      <a:pt x="1994917" y="680375"/>
                    </a:lnTo>
                    <a:lnTo>
                      <a:pt x="2002060" y="677198"/>
                    </a:lnTo>
                    <a:lnTo>
                      <a:pt x="2005499" y="675345"/>
                    </a:lnTo>
                    <a:lnTo>
                      <a:pt x="2009203" y="673492"/>
                    </a:lnTo>
                    <a:lnTo>
                      <a:pt x="2012642" y="671374"/>
                    </a:lnTo>
                    <a:lnTo>
                      <a:pt x="2015287" y="668991"/>
                    </a:lnTo>
                    <a:lnTo>
                      <a:pt x="2016875" y="667668"/>
                    </a:lnTo>
                    <a:lnTo>
                      <a:pt x="2017933" y="666079"/>
                    </a:lnTo>
                    <a:lnTo>
                      <a:pt x="2018991" y="664491"/>
                    </a:lnTo>
                    <a:lnTo>
                      <a:pt x="2020049" y="662903"/>
                    </a:lnTo>
                    <a:lnTo>
                      <a:pt x="2020049" y="656814"/>
                    </a:lnTo>
                    <a:lnTo>
                      <a:pt x="2020049" y="650989"/>
                    </a:lnTo>
                    <a:lnTo>
                      <a:pt x="2019520" y="639341"/>
                    </a:lnTo>
                    <a:lnTo>
                      <a:pt x="2018726" y="627428"/>
                    </a:lnTo>
                    <a:lnTo>
                      <a:pt x="2017933" y="615779"/>
                    </a:lnTo>
                    <a:lnTo>
                      <a:pt x="2015287" y="615515"/>
                    </a:lnTo>
                    <a:lnTo>
                      <a:pt x="2012906" y="615250"/>
                    </a:lnTo>
                    <a:close/>
                    <a:moveTo>
                      <a:pt x="1918463" y="596983"/>
                    </a:moveTo>
                    <a:lnTo>
                      <a:pt x="1913437" y="597777"/>
                    </a:lnTo>
                    <a:lnTo>
                      <a:pt x="1908675" y="598836"/>
                    </a:lnTo>
                    <a:lnTo>
                      <a:pt x="1903913" y="600424"/>
                    </a:lnTo>
                    <a:lnTo>
                      <a:pt x="1899151" y="602278"/>
                    </a:lnTo>
                    <a:lnTo>
                      <a:pt x="1889892" y="606778"/>
                    </a:lnTo>
                    <a:lnTo>
                      <a:pt x="1880897" y="611014"/>
                    </a:lnTo>
                    <a:lnTo>
                      <a:pt x="1875606" y="613397"/>
                    </a:lnTo>
                    <a:lnTo>
                      <a:pt x="1870315" y="616044"/>
                    </a:lnTo>
                    <a:lnTo>
                      <a:pt x="1865024" y="618427"/>
                    </a:lnTo>
                    <a:lnTo>
                      <a:pt x="1859469" y="621339"/>
                    </a:lnTo>
                    <a:lnTo>
                      <a:pt x="1854443" y="624251"/>
                    </a:lnTo>
                    <a:lnTo>
                      <a:pt x="1849681" y="627692"/>
                    </a:lnTo>
                    <a:lnTo>
                      <a:pt x="1847564" y="629546"/>
                    </a:lnTo>
                    <a:lnTo>
                      <a:pt x="1845713" y="631664"/>
                    </a:lnTo>
                    <a:lnTo>
                      <a:pt x="1843596" y="634046"/>
                    </a:lnTo>
                    <a:lnTo>
                      <a:pt x="1841744" y="636164"/>
                    </a:lnTo>
                    <a:lnTo>
                      <a:pt x="1843332" y="680905"/>
                    </a:lnTo>
                    <a:lnTo>
                      <a:pt x="1845977" y="680905"/>
                    </a:lnTo>
                    <a:lnTo>
                      <a:pt x="1848093" y="680905"/>
                    </a:lnTo>
                    <a:lnTo>
                      <a:pt x="1852855" y="680110"/>
                    </a:lnTo>
                    <a:lnTo>
                      <a:pt x="1857353" y="679052"/>
                    </a:lnTo>
                    <a:lnTo>
                      <a:pt x="1861585" y="677463"/>
                    </a:lnTo>
                    <a:lnTo>
                      <a:pt x="1865818" y="675345"/>
                    </a:lnTo>
                    <a:lnTo>
                      <a:pt x="1870051" y="673227"/>
                    </a:lnTo>
                    <a:lnTo>
                      <a:pt x="1878252" y="668991"/>
                    </a:lnTo>
                    <a:lnTo>
                      <a:pt x="1884336" y="665815"/>
                    </a:lnTo>
                    <a:lnTo>
                      <a:pt x="1890156" y="663167"/>
                    </a:lnTo>
                    <a:lnTo>
                      <a:pt x="1896241" y="660520"/>
                    </a:lnTo>
                    <a:lnTo>
                      <a:pt x="1902061" y="657608"/>
                    </a:lnTo>
                    <a:lnTo>
                      <a:pt x="1908146" y="654431"/>
                    </a:lnTo>
                    <a:lnTo>
                      <a:pt x="1910527" y="652313"/>
                    </a:lnTo>
                    <a:lnTo>
                      <a:pt x="1913437" y="650460"/>
                    </a:lnTo>
                    <a:lnTo>
                      <a:pt x="1915818" y="648607"/>
                    </a:lnTo>
                    <a:lnTo>
                      <a:pt x="1918198" y="646224"/>
                    </a:lnTo>
                    <a:lnTo>
                      <a:pt x="1920315" y="643841"/>
                    </a:lnTo>
                    <a:lnTo>
                      <a:pt x="1922431" y="640929"/>
                    </a:lnTo>
                    <a:lnTo>
                      <a:pt x="1921373" y="630075"/>
                    </a:lnTo>
                    <a:lnTo>
                      <a:pt x="1920315" y="618691"/>
                    </a:lnTo>
                    <a:lnTo>
                      <a:pt x="1918463" y="596983"/>
                    </a:lnTo>
                    <a:close/>
                    <a:moveTo>
                      <a:pt x="2215814" y="588247"/>
                    </a:moveTo>
                    <a:lnTo>
                      <a:pt x="2212640" y="588776"/>
                    </a:lnTo>
                    <a:lnTo>
                      <a:pt x="2209465" y="589305"/>
                    </a:lnTo>
                    <a:lnTo>
                      <a:pt x="2206291" y="590100"/>
                    </a:lnTo>
                    <a:lnTo>
                      <a:pt x="2200206" y="592482"/>
                    </a:lnTo>
                    <a:lnTo>
                      <a:pt x="2194386" y="595130"/>
                    </a:lnTo>
                    <a:lnTo>
                      <a:pt x="2182481" y="601219"/>
                    </a:lnTo>
                    <a:lnTo>
                      <a:pt x="2176926" y="603866"/>
                    </a:lnTo>
                    <a:lnTo>
                      <a:pt x="2170841" y="606778"/>
                    </a:lnTo>
                    <a:lnTo>
                      <a:pt x="2166079" y="608896"/>
                    </a:lnTo>
                    <a:lnTo>
                      <a:pt x="2161318" y="611279"/>
                    </a:lnTo>
                    <a:lnTo>
                      <a:pt x="2156291" y="613397"/>
                    </a:lnTo>
                    <a:lnTo>
                      <a:pt x="2151265" y="615779"/>
                    </a:lnTo>
                    <a:lnTo>
                      <a:pt x="2146503" y="618162"/>
                    </a:lnTo>
                    <a:lnTo>
                      <a:pt x="2144386" y="620015"/>
                    </a:lnTo>
                    <a:lnTo>
                      <a:pt x="2142270" y="621603"/>
                    </a:lnTo>
                    <a:lnTo>
                      <a:pt x="2140418" y="623192"/>
                    </a:lnTo>
                    <a:lnTo>
                      <a:pt x="2138566" y="625310"/>
                    </a:lnTo>
                    <a:lnTo>
                      <a:pt x="2137244" y="627428"/>
                    </a:lnTo>
                    <a:lnTo>
                      <a:pt x="2135921" y="630075"/>
                    </a:lnTo>
                    <a:lnTo>
                      <a:pt x="2135921" y="635899"/>
                    </a:lnTo>
                    <a:lnTo>
                      <a:pt x="2136186" y="641988"/>
                    </a:lnTo>
                    <a:lnTo>
                      <a:pt x="2136715" y="648342"/>
                    </a:lnTo>
                    <a:lnTo>
                      <a:pt x="2137244" y="654166"/>
                    </a:lnTo>
                    <a:lnTo>
                      <a:pt x="2138831" y="666079"/>
                    </a:lnTo>
                    <a:lnTo>
                      <a:pt x="2140947" y="678257"/>
                    </a:lnTo>
                    <a:lnTo>
                      <a:pt x="2143593" y="678257"/>
                    </a:lnTo>
                    <a:lnTo>
                      <a:pt x="2146767" y="677992"/>
                    </a:lnTo>
                    <a:lnTo>
                      <a:pt x="2149413" y="677728"/>
                    </a:lnTo>
                    <a:lnTo>
                      <a:pt x="2152323" y="677198"/>
                    </a:lnTo>
                    <a:lnTo>
                      <a:pt x="2157614" y="675610"/>
                    </a:lnTo>
                    <a:lnTo>
                      <a:pt x="2162905" y="673757"/>
                    </a:lnTo>
                    <a:lnTo>
                      <a:pt x="2168196" y="671109"/>
                    </a:lnTo>
                    <a:lnTo>
                      <a:pt x="2173487" y="668727"/>
                    </a:lnTo>
                    <a:lnTo>
                      <a:pt x="2178778" y="666079"/>
                    </a:lnTo>
                    <a:lnTo>
                      <a:pt x="2183804" y="663961"/>
                    </a:lnTo>
                    <a:lnTo>
                      <a:pt x="2189095" y="661314"/>
                    </a:lnTo>
                    <a:lnTo>
                      <a:pt x="2194650" y="658931"/>
                    </a:lnTo>
                    <a:lnTo>
                      <a:pt x="2205497" y="653637"/>
                    </a:lnTo>
                    <a:lnTo>
                      <a:pt x="2210788" y="650725"/>
                    </a:lnTo>
                    <a:lnTo>
                      <a:pt x="2216343" y="647548"/>
                    </a:lnTo>
                    <a:lnTo>
                      <a:pt x="2221105" y="644371"/>
                    </a:lnTo>
                    <a:lnTo>
                      <a:pt x="2225867" y="640400"/>
                    </a:lnTo>
                    <a:lnTo>
                      <a:pt x="2225338" y="633781"/>
                    </a:lnTo>
                    <a:lnTo>
                      <a:pt x="2225073" y="627163"/>
                    </a:lnTo>
                    <a:lnTo>
                      <a:pt x="2224544" y="620545"/>
                    </a:lnTo>
                    <a:lnTo>
                      <a:pt x="2223751" y="613926"/>
                    </a:lnTo>
                    <a:lnTo>
                      <a:pt x="2221899" y="601219"/>
                    </a:lnTo>
                    <a:lnTo>
                      <a:pt x="2219253" y="588247"/>
                    </a:lnTo>
                    <a:lnTo>
                      <a:pt x="2215814" y="588247"/>
                    </a:lnTo>
                    <a:close/>
                    <a:moveTo>
                      <a:pt x="2430627" y="580304"/>
                    </a:moveTo>
                    <a:lnTo>
                      <a:pt x="2428510" y="580834"/>
                    </a:lnTo>
                    <a:lnTo>
                      <a:pt x="2426394" y="581628"/>
                    </a:lnTo>
                    <a:lnTo>
                      <a:pt x="2424278" y="582422"/>
                    </a:lnTo>
                    <a:lnTo>
                      <a:pt x="2409727" y="589041"/>
                    </a:lnTo>
                    <a:lnTo>
                      <a:pt x="2395442" y="596189"/>
                    </a:lnTo>
                    <a:lnTo>
                      <a:pt x="2380892" y="602807"/>
                    </a:lnTo>
                    <a:lnTo>
                      <a:pt x="2366342" y="609161"/>
                    </a:lnTo>
                    <a:lnTo>
                      <a:pt x="2363961" y="610749"/>
                    </a:lnTo>
                    <a:lnTo>
                      <a:pt x="2361315" y="612073"/>
                    </a:lnTo>
                    <a:lnTo>
                      <a:pt x="2359199" y="613661"/>
                    </a:lnTo>
                    <a:lnTo>
                      <a:pt x="2357083" y="615779"/>
                    </a:lnTo>
                    <a:lnTo>
                      <a:pt x="2353379" y="620280"/>
                    </a:lnTo>
                    <a:lnTo>
                      <a:pt x="2349940" y="624780"/>
                    </a:lnTo>
                    <a:lnTo>
                      <a:pt x="2351527" y="631928"/>
                    </a:lnTo>
                    <a:lnTo>
                      <a:pt x="2353114" y="639606"/>
                    </a:lnTo>
                    <a:lnTo>
                      <a:pt x="2356024" y="654166"/>
                    </a:lnTo>
                    <a:lnTo>
                      <a:pt x="2357876" y="665285"/>
                    </a:lnTo>
                    <a:lnTo>
                      <a:pt x="2359993" y="676139"/>
                    </a:lnTo>
                    <a:lnTo>
                      <a:pt x="2361051" y="681699"/>
                    </a:lnTo>
                    <a:lnTo>
                      <a:pt x="2362373" y="687258"/>
                    </a:lnTo>
                    <a:lnTo>
                      <a:pt x="2363961" y="692553"/>
                    </a:lnTo>
                    <a:lnTo>
                      <a:pt x="2365813" y="697848"/>
                    </a:lnTo>
                    <a:lnTo>
                      <a:pt x="2368458" y="697848"/>
                    </a:lnTo>
                    <a:lnTo>
                      <a:pt x="2371104" y="697583"/>
                    </a:lnTo>
                    <a:lnTo>
                      <a:pt x="2376130" y="696524"/>
                    </a:lnTo>
                    <a:lnTo>
                      <a:pt x="2381156" y="694936"/>
                    </a:lnTo>
                    <a:lnTo>
                      <a:pt x="2386183" y="693083"/>
                    </a:lnTo>
                    <a:lnTo>
                      <a:pt x="2390945" y="690965"/>
                    </a:lnTo>
                    <a:lnTo>
                      <a:pt x="2395706" y="688582"/>
                    </a:lnTo>
                    <a:lnTo>
                      <a:pt x="2405230" y="683817"/>
                    </a:lnTo>
                    <a:lnTo>
                      <a:pt x="2411844" y="680905"/>
                    </a:lnTo>
                    <a:lnTo>
                      <a:pt x="2418193" y="678257"/>
                    </a:lnTo>
                    <a:lnTo>
                      <a:pt x="2430891" y="672698"/>
                    </a:lnTo>
                    <a:lnTo>
                      <a:pt x="2436976" y="669521"/>
                    </a:lnTo>
                    <a:lnTo>
                      <a:pt x="2443060" y="666344"/>
                    </a:lnTo>
                    <a:lnTo>
                      <a:pt x="2449145" y="662903"/>
                    </a:lnTo>
                    <a:lnTo>
                      <a:pt x="2454701" y="658931"/>
                    </a:lnTo>
                    <a:lnTo>
                      <a:pt x="2454965" y="653901"/>
                    </a:lnTo>
                    <a:lnTo>
                      <a:pt x="2454701" y="649136"/>
                    </a:lnTo>
                    <a:lnTo>
                      <a:pt x="2454436" y="644106"/>
                    </a:lnTo>
                    <a:lnTo>
                      <a:pt x="2453907" y="639341"/>
                    </a:lnTo>
                    <a:lnTo>
                      <a:pt x="2451790" y="629810"/>
                    </a:lnTo>
                    <a:lnTo>
                      <a:pt x="2449939" y="620280"/>
                    </a:lnTo>
                    <a:lnTo>
                      <a:pt x="2444912" y="601219"/>
                    </a:lnTo>
                    <a:lnTo>
                      <a:pt x="2442796" y="591688"/>
                    </a:lnTo>
                    <a:lnTo>
                      <a:pt x="2442002" y="586923"/>
                    </a:lnTo>
                    <a:lnTo>
                      <a:pt x="2441209" y="582158"/>
                    </a:lnTo>
                    <a:lnTo>
                      <a:pt x="2436976" y="580834"/>
                    </a:lnTo>
                    <a:lnTo>
                      <a:pt x="2435124" y="580569"/>
                    </a:lnTo>
                    <a:lnTo>
                      <a:pt x="2432743" y="580304"/>
                    </a:lnTo>
                    <a:lnTo>
                      <a:pt x="2430627" y="580304"/>
                    </a:lnTo>
                    <a:close/>
                    <a:moveTo>
                      <a:pt x="2110789" y="566538"/>
                    </a:moveTo>
                    <a:lnTo>
                      <a:pt x="2105763" y="568391"/>
                    </a:lnTo>
                    <a:lnTo>
                      <a:pt x="2100736" y="569980"/>
                    </a:lnTo>
                    <a:lnTo>
                      <a:pt x="2090948" y="574216"/>
                    </a:lnTo>
                    <a:lnTo>
                      <a:pt x="2081160" y="578716"/>
                    </a:lnTo>
                    <a:lnTo>
                      <a:pt x="2071636" y="583481"/>
                    </a:lnTo>
                    <a:lnTo>
                      <a:pt x="2060789" y="588511"/>
                    </a:lnTo>
                    <a:lnTo>
                      <a:pt x="2055234" y="591159"/>
                    </a:lnTo>
                    <a:lnTo>
                      <a:pt x="2049678" y="593806"/>
                    </a:lnTo>
                    <a:lnTo>
                      <a:pt x="2044388" y="596983"/>
                    </a:lnTo>
                    <a:lnTo>
                      <a:pt x="2039626" y="600424"/>
                    </a:lnTo>
                    <a:lnTo>
                      <a:pt x="2037509" y="602278"/>
                    </a:lnTo>
                    <a:lnTo>
                      <a:pt x="2035128" y="604131"/>
                    </a:lnTo>
                    <a:lnTo>
                      <a:pt x="2033012" y="606513"/>
                    </a:lnTo>
                    <a:lnTo>
                      <a:pt x="2031160" y="608896"/>
                    </a:lnTo>
                    <a:lnTo>
                      <a:pt x="2032483" y="617368"/>
                    </a:lnTo>
                    <a:lnTo>
                      <a:pt x="2034070" y="625839"/>
                    </a:lnTo>
                    <a:lnTo>
                      <a:pt x="2034864" y="640665"/>
                    </a:lnTo>
                    <a:lnTo>
                      <a:pt x="2035393" y="648077"/>
                    </a:lnTo>
                    <a:lnTo>
                      <a:pt x="2036187" y="651519"/>
                    </a:lnTo>
                    <a:lnTo>
                      <a:pt x="2036980" y="655225"/>
                    </a:lnTo>
                    <a:lnTo>
                      <a:pt x="2039890" y="655755"/>
                    </a:lnTo>
                    <a:lnTo>
                      <a:pt x="2042800" y="656019"/>
                    </a:lnTo>
                    <a:lnTo>
                      <a:pt x="2044388" y="656019"/>
                    </a:lnTo>
                    <a:lnTo>
                      <a:pt x="2045975" y="655755"/>
                    </a:lnTo>
                    <a:lnTo>
                      <a:pt x="2047298" y="655225"/>
                    </a:lnTo>
                    <a:lnTo>
                      <a:pt x="2048885" y="654696"/>
                    </a:lnTo>
                    <a:lnTo>
                      <a:pt x="2055234" y="651784"/>
                    </a:lnTo>
                    <a:lnTo>
                      <a:pt x="2061319" y="649136"/>
                    </a:lnTo>
                    <a:lnTo>
                      <a:pt x="2073223" y="643312"/>
                    </a:lnTo>
                    <a:lnTo>
                      <a:pt x="2085657" y="636958"/>
                    </a:lnTo>
                    <a:lnTo>
                      <a:pt x="2091742" y="634311"/>
                    </a:lnTo>
                    <a:lnTo>
                      <a:pt x="2098091" y="631399"/>
                    </a:lnTo>
                    <a:lnTo>
                      <a:pt x="2101001" y="629810"/>
                    </a:lnTo>
                    <a:lnTo>
                      <a:pt x="2104175" y="628222"/>
                    </a:lnTo>
                    <a:lnTo>
                      <a:pt x="2107350" y="626634"/>
                    </a:lnTo>
                    <a:lnTo>
                      <a:pt x="2109995" y="625045"/>
                    </a:lnTo>
                    <a:lnTo>
                      <a:pt x="2112905" y="622927"/>
                    </a:lnTo>
                    <a:lnTo>
                      <a:pt x="2113964" y="621868"/>
                    </a:lnTo>
                    <a:lnTo>
                      <a:pt x="2115022" y="620545"/>
                    </a:lnTo>
                    <a:lnTo>
                      <a:pt x="2115815" y="619486"/>
                    </a:lnTo>
                    <a:lnTo>
                      <a:pt x="2116874" y="617632"/>
                    </a:lnTo>
                    <a:lnTo>
                      <a:pt x="2117138" y="616044"/>
                    </a:lnTo>
                    <a:lnTo>
                      <a:pt x="2117403" y="614191"/>
                    </a:lnTo>
                    <a:lnTo>
                      <a:pt x="2117138" y="602278"/>
                    </a:lnTo>
                    <a:lnTo>
                      <a:pt x="2116874" y="596189"/>
                    </a:lnTo>
                    <a:lnTo>
                      <a:pt x="2116080" y="590100"/>
                    </a:lnTo>
                    <a:lnTo>
                      <a:pt x="2115286" y="584011"/>
                    </a:lnTo>
                    <a:lnTo>
                      <a:pt x="2114228" y="578186"/>
                    </a:lnTo>
                    <a:lnTo>
                      <a:pt x="2112905" y="572362"/>
                    </a:lnTo>
                    <a:lnTo>
                      <a:pt x="2110789" y="566538"/>
                    </a:lnTo>
                    <a:close/>
                    <a:moveTo>
                      <a:pt x="2010525" y="550124"/>
                    </a:moveTo>
                    <a:lnTo>
                      <a:pt x="2005499" y="551183"/>
                    </a:lnTo>
                    <a:lnTo>
                      <a:pt x="2000473" y="553037"/>
                    </a:lnTo>
                    <a:lnTo>
                      <a:pt x="1995711" y="554625"/>
                    </a:lnTo>
                    <a:lnTo>
                      <a:pt x="1991214" y="556743"/>
                    </a:lnTo>
                    <a:lnTo>
                      <a:pt x="1981954" y="561243"/>
                    </a:lnTo>
                    <a:lnTo>
                      <a:pt x="1972695" y="566009"/>
                    </a:lnTo>
                    <a:lnTo>
                      <a:pt x="1962642" y="570774"/>
                    </a:lnTo>
                    <a:lnTo>
                      <a:pt x="1952854" y="575804"/>
                    </a:lnTo>
                    <a:lnTo>
                      <a:pt x="1948092" y="578716"/>
                    </a:lnTo>
                    <a:lnTo>
                      <a:pt x="1943330" y="581628"/>
                    </a:lnTo>
                    <a:lnTo>
                      <a:pt x="1938833" y="584805"/>
                    </a:lnTo>
                    <a:lnTo>
                      <a:pt x="1934336" y="588247"/>
                    </a:lnTo>
                    <a:lnTo>
                      <a:pt x="1934600" y="600954"/>
                    </a:lnTo>
                    <a:lnTo>
                      <a:pt x="1934600" y="607043"/>
                    </a:lnTo>
                    <a:lnTo>
                      <a:pt x="1934865" y="613132"/>
                    </a:lnTo>
                    <a:lnTo>
                      <a:pt x="1935130" y="619486"/>
                    </a:lnTo>
                    <a:lnTo>
                      <a:pt x="1936188" y="625575"/>
                    </a:lnTo>
                    <a:lnTo>
                      <a:pt x="1937510" y="631664"/>
                    </a:lnTo>
                    <a:lnTo>
                      <a:pt x="1938304" y="634840"/>
                    </a:lnTo>
                    <a:lnTo>
                      <a:pt x="1939362" y="637488"/>
                    </a:lnTo>
                    <a:lnTo>
                      <a:pt x="1958939" y="629546"/>
                    </a:lnTo>
                    <a:lnTo>
                      <a:pt x="1968727" y="625310"/>
                    </a:lnTo>
                    <a:lnTo>
                      <a:pt x="1978780" y="620809"/>
                    </a:lnTo>
                    <a:lnTo>
                      <a:pt x="1988304" y="616044"/>
                    </a:lnTo>
                    <a:lnTo>
                      <a:pt x="1997827" y="611014"/>
                    </a:lnTo>
                    <a:lnTo>
                      <a:pt x="2006557" y="605454"/>
                    </a:lnTo>
                    <a:lnTo>
                      <a:pt x="2011055" y="602278"/>
                    </a:lnTo>
                    <a:lnTo>
                      <a:pt x="2015552" y="599101"/>
                    </a:lnTo>
                    <a:lnTo>
                      <a:pt x="2015287" y="586923"/>
                    </a:lnTo>
                    <a:lnTo>
                      <a:pt x="2014758" y="574480"/>
                    </a:lnTo>
                    <a:lnTo>
                      <a:pt x="2014229" y="568391"/>
                    </a:lnTo>
                    <a:lnTo>
                      <a:pt x="2013436" y="562302"/>
                    </a:lnTo>
                    <a:lnTo>
                      <a:pt x="2012377" y="556213"/>
                    </a:lnTo>
                    <a:lnTo>
                      <a:pt x="2010525" y="550124"/>
                    </a:lnTo>
                    <a:close/>
                    <a:moveTo>
                      <a:pt x="2310522" y="542447"/>
                    </a:moveTo>
                    <a:lnTo>
                      <a:pt x="2307877" y="543241"/>
                    </a:lnTo>
                    <a:lnTo>
                      <a:pt x="2304967" y="543771"/>
                    </a:lnTo>
                    <a:lnTo>
                      <a:pt x="2302057" y="544565"/>
                    </a:lnTo>
                    <a:lnTo>
                      <a:pt x="2296237" y="546683"/>
                    </a:lnTo>
                    <a:lnTo>
                      <a:pt x="2290946" y="549330"/>
                    </a:lnTo>
                    <a:lnTo>
                      <a:pt x="2285390" y="551978"/>
                    </a:lnTo>
                    <a:lnTo>
                      <a:pt x="2280099" y="554890"/>
                    </a:lnTo>
                    <a:lnTo>
                      <a:pt x="2274808" y="557008"/>
                    </a:lnTo>
                    <a:lnTo>
                      <a:pt x="2269253" y="559920"/>
                    </a:lnTo>
                    <a:lnTo>
                      <a:pt x="2263433" y="562567"/>
                    </a:lnTo>
                    <a:lnTo>
                      <a:pt x="2257613" y="564685"/>
                    </a:lnTo>
                    <a:lnTo>
                      <a:pt x="2252057" y="567332"/>
                    </a:lnTo>
                    <a:lnTo>
                      <a:pt x="2246502" y="569980"/>
                    </a:lnTo>
                    <a:lnTo>
                      <a:pt x="2243856" y="571833"/>
                    </a:lnTo>
                    <a:lnTo>
                      <a:pt x="2241475" y="573421"/>
                    </a:lnTo>
                    <a:lnTo>
                      <a:pt x="2239094" y="575010"/>
                    </a:lnTo>
                    <a:lnTo>
                      <a:pt x="2236978" y="577392"/>
                    </a:lnTo>
                    <a:lnTo>
                      <a:pt x="2234862" y="579510"/>
                    </a:lnTo>
                    <a:lnTo>
                      <a:pt x="2233010" y="582158"/>
                    </a:lnTo>
                    <a:lnTo>
                      <a:pt x="2233010" y="587452"/>
                    </a:lnTo>
                    <a:lnTo>
                      <a:pt x="2233274" y="592747"/>
                    </a:lnTo>
                    <a:lnTo>
                      <a:pt x="2234068" y="597777"/>
                    </a:lnTo>
                    <a:lnTo>
                      <a:pt x="2234862" y="603072"/>
                    </a:lnTo>
                    <a:lnTo>
                      <a:pt x="2236978" y="613397"/>
                    </a:lnTo>
                    <a:lnTo>
                      <a:pt x="2237772" y="618691"/>
                    </a:lnTo>
                    <a:lnTo>
                      <a:pt x="2238565" y="623721"/>
                    </a:lnTo>
                    <a:lnTo>
                      <a:pt x="2242004" y="647283"/>
                    </a:lnTo>
                    <a:lnTo>
                      <a:pt x="2245444" y="670580"/>
                    </a:lnTo>
                    <a:lnTo>
                      <a:pt x="2249147" y="694141"/>
                    </a:lnTo>
                    <a:lnTo>
                      <a:pt x="2253380" y="717174"/>
                    </a:lnTo>
                    <a:lnTo>
                      <a:pt x="2256555" y="717174"/>
                    </a:lnTo>
                    <a:lnTo>
                      <a:pt x="2259465" y="717174"/>
                    </a:lnTo>
                    <a:lnTo>
                      <a:pt x="2262110" y="716644"/>
                    </a:lnTo>
                    <a:lnTo>
                      <a:pt x="2265020" y="716115"/>
                    </a:lnTo>
                    <a:lnTo>
                      <a:pt x="2270576" y="714262"/>
                    </a:lnTo>
                    <a:lnTo>
                      <a:pt x="2275867" y="712144"/>
                    </a:lnTo>
                    <a:lnTo>
                      <a:pt x="2281157" y="709496"/>
                    </a:lnTo>
                    <a:lnTo>
                      <a:pt x="2286448" y="707114"/>
                    </a:lnTo>
                    <a:lnTo>
                      <a:pt x="2291739" y="704466"/>
                    </a:lnTo>
                    <a:lnTo>
                      <a:pt x="2297295" y="702084"/>
                    </a:lnTo>
                    <a:lnTo>
                      <a:pt x="2303115" y="699171"/>
                    </a:lnTo>
                    <a:lnTo>
                      <a:pt x="2308935" y="696789"/>
                    </a:lnTo>
                    <a:lnTo>
                      <a:pt x="2315020" y="693877"/>
                    </a:lnTo>
                    <a:lnTo>
                      <a:pt x="2321104" y="691494"/>
                    </a:lnTo>
                    <a:lnTo>
                      <a:pt x="2326924" y="688317"/>
                    </a:lnTo>
                    <a:lnTo>
                      <a:pt x="2332480" y="684876"/>
                    </a:lnTo>
                    <a:lnTo>
                      <a:pt x="2335125" y="683023"/>
                    </a:lnTo>
                    <a:lnTo>
                      <a:pt x="2337506" y="680640"/>
                    </a:lnTo>
                    <a:lnTo>
                      <a:pt x="2339887" y="678522"/>
                    </a:lnTo>
                    <a:lnTo>
                      <a:pt x="2342268" y="676139"/>
                    </a:lnTo>
                    <a:lnTo>
                      <a:pt x="2340945" y="665550"/>
                    </a:lnTo>
                    <a:lnTo>
                      <a:pt x="2339093" y="655225"/>
                    </a:lnTo>
                    <a:lnTo>
                      <a:pt x="2337242" y="644900"/>
                    </a:lnTo>
                    <a:lnTo>
                      <a:pt x="2335390" y="634576"/>
                    </a:lnTo>
                    <a:lnTo>
                      <a:pt x="2332480" y="617103"/>
                    </a:lnTo>
                    <a:lnTo>
                      <a:pt x="2329305" y="599895"/>
                    </a:lnTo>
                    <a:lnTo>
                      <a:pt x="2326131" y="582952"/>
                    </a:lnTo>
                    <a:lnTo>
                      <a:pt x="2322427" y="565744"/>
                    </a:lnTo>
                    <a:lnTo>
                      <a:pt x="2319781" y="543241"/>
                    </a:lnTo>
                    <a:lnTo>
                      <a:pt x="2316871" y="542447"/>
                    </a:lnTo>
                    <a:lnTo>
                      <a:pt x="2313697" y="542447"/>
                    </a:lnTo>
                    <a:lnTo>
                      <a:pt x="2310522" y="542447"/>
                    </a:lnTo>
                    <a:close/>
                    <a:moveTo>
                      <a:pt x="1911320" y="535829"/>
                    </a:moveTo>
                    <a:lnTo>
                      <a:pt x="1909733" y="536093"/>
                    </a:lnTo>
                    <a:lnTo>
                      <a:pt x="1907881" y="536093"/>
                    </a:lnTo>
                    <a:lnTo>
                      <a:pt x="1904442" y="537152"/>
                    </a:lnTo>
                    <a:lnTo>
                      <a:pt x="1901003" y="538476"/>
                    </a:lnTo>
                    <a:lnTo>
                      <a:pt x="1894654" y="541653"/>
                    </a:lnTo>
                    <a:lnTo>
                      <a:pt x="1891215" y="543506"/>
                    </a:lnTo>
                    <a:lnTo>
                      <a:pt x="1888040" y="544830"/>
                    </a:lnTo>
                    <a:lnTo>
                      <a:pt x="1882220" y="548006"/>
                    </a:lnTo>
                    <a:lnTo>
                      <a:pt x="1876135" y="550919"/>
                    </a:lnTo>
                    <a:lnTo>
                      <a:pt x="1863702" y="556478"/>
                    </a:lnTo>
                    <a:lnTo>
                      <a:pt x="1857617" y="559655"/>
                    </a:lnTo>
                    <a:lnTo>
                      <a:pt x="1854707" y="561243"/>
                    </a:lnTo>
                    <a:lnTo>
                      <a:pt x="1852062" y="563097"/>
                    </a:lnTo>
                    <a:lnTo>
                      <a:pt x="1849152" y="564950"/>
                    </a:lnTo>
                    <a:lnTo>
                      <a:pt x="1846771" y="567332"/>
                    </a:lnTo>
                    <a:lnTo>
                      <a:pt x="1844125" y="569450"/>
                    </a:lnTo>
                    <a:lnTo>
                      <a:pt x="1842009" y="572098"/>
                    </a:lnTo>
                    <a:lnTo>
                      <a:pt x="1841480" y="577922"/>
                    </a:lnTo>
                    <a:lnTo>
                      <a:pt x="1840951" y="583481"/>
                    </a:lnTo>
                    <a:lnTo>
                      <a:pt x="1840951" y="589305"/>
                    </a:lnTo>
                    <a:lnTo>
                      <a:pt x="1841215" y="594865"/>
                    </a:lnTo>
                    <a:lnTo>
                      <a:pt x="1841744" y="606513"/>
                    </a:lnTo>
                    <a:lnTo>
                      <a:pt x="1842538" y="617897"/>
                    </a:lnTo>
                    <a:lnTo>
                      <a:pt x="1851003" y="616573"/>
                    </a:lnTo>
                    <a:lnTo>
                      <a:pt x="1859204" y="614720"/>
                    </a:lnTo>
                    <a:lnTo>
                      <a:pt x="1862908" y="612338"/>
                    </a:lnTo>
                    <a:lnTo>
                      <a:pt x="1866612" y="610220"/>
                    </a:lnTo>
                    <a:lnTo>
                      <a:pt x="1874284" y="606249"/>
                    </a:lnTo>
                    <a:lnTo>
                      <a:pt x="1889892" y="598836"/>
                    </a:lnTo>
                    <a:lnTo>
                      <a:pt x="1897299" y="595130"/>
                    </a:lnTo>
                    <a:lnTo>
                      <a:pt x="1904707" y="591159"/>
                    </a:lnTo>
                    <a:lnTo>
                      <a:pt x="1908410" y="588776"/>
                    </a:lnTo>
                    <a:lnTo>
                      <a:pt x="1911585" y="586393"/>
                    </a:lnTo>
                    <a:lnTo>
                      <a:pt x="1915024" y="583481"/>
                    </a:lnTo>
                    <a:lnTo>
                      <a:pt x="1918198" y="580569"/>
                    </a:lnTo>
                    <a:lnTo>
                      <a:pt x="1918198" y="569450"/>
                    </a:lnTo>
                    <a:lnTo>
                      <a:pt x="1917934" y="558331"/>
                    </a:lnTo>
                    <a:lnTo>
                      <a:pt x="1917405" y="553037"/>
                    </a:lnTo>
                    <a:lnTo>
                      <a:pt x="1916611" y="547212"/>
                    </a:lnTo>
                    <a:lnTo>
                      <a:pt x="1916082" y="541918"/>
                    </a:lnTo>
                    <a:lnTo>
                      <a:pt x="1915024" y="536358"/>
                    </a:lnTo>
                    <a:lnTo>
                      <a:pt x="1913172" y="536093"/>
                    </a:lnTo>
                    <a:lnTo>
                      <a:pt x="1911320" y="535829"/>
                    </a:lnTo>
                    <a:close/>
                    <a:moveTo>
                      <a:pt x="2207878" y="522062"/>
                    </a:moveTo>
                    <a:lnTo>
                      <a:pt x="2204703" y="522327"/>
                    </a:lnTo>
                    <a:lnTo>
                      <a:pt x="2201264" y="522592"/>
                    </a:lnTo>
                    <a:lnTo>
                      <a:pt x="2198354" y="523386"/>
                    </a:lnTo>
                    <a:lnTo>
                      <a:pt x="2195180" y="524445"/>
                    </a:lnTo>
                    <a:lnTo>
                      <a:pt x="2192005" y="525504"/>
                    </a:lnTo>
                    <a:lnTo>
                      <a:pt x="2189095" y="526563"/>
                    </a:lnTo>
                    <a:lnTo>
                      <a:pt x="2185920" y="527886"/>
                    </a:lnTo>
                    <a:lnTo>
                      <a:pt x="2178778" y="532122"/>
                    </a:lnTo>
                    <a:lnTo>
                      <a:pt x="2171106" y="535564"/>
                    </a:lnTo>
                    <a:lnTo>
                      <a:pt x="2156027" y="542447"/>
                    </a:lnTo>
                    <a:lnTo>
                      <a:pt x="2148619" y="546153"/>
                    </a:lnTo>
                    <a:lnTo>
                      <a:pt x="2141477" y="550389"/>
                    </a:lnTo>
                    <a:lnTo>
                      <a:pt x="2138037" y="552772"/>
                    </a:lnTo>
                    <a:lnTo>
                      <a:pt x="2134598" y="555154"/>
                    </a:lnTo>
                    <a:lnTo>
                      <a:pt x="2131688" y="558067"/>
                    </a:lnTo>
                    <a:lnTo>
                      <a:pt x="2128514" y="560714"/>
                    </a:lnTo>
                    <a:lnTo>
                      <a:pt x="2129043" y="574216"/>
                    </a:lnTo>
                    <a:lnTo>
                      <a:pt x="2129836" y="578451"/>
                    </a:lnTo>
                    <a:lnTo>
                      <a:pt x="2130895" y="582687"/>
                    </a:lnTo>
                    <a:lnTo>
                      <a:pt x="2131688" y="591423"/>
                    </a:lnTo>
                    <a:lnTo>
                      <a:pt x="2132482" y="599630"/>
                    </a:lnTo>
                    <a:lnTo>
                      <a:pt x="2133276" y="608367"/>
                    </a:lnTo>
                    <a:lnTo>
                      <a:pt x="2135921" y="608631"/>
                    </a:lnTo>
                    <a:lnTo>
                      <a:pt x="2138302" y="608631"/>
                    </a:lnTo>
                    <a:lnTo>
                      <a:pt x="2140683" y="608367"/>
                    </a:lnTo>
                    <a:lnTo>
                      <a:pt x="2143064" y="608102"/>
                    </a:lnTo>
                    <a:lnTo>
                      <a:pt x="2147561" y="607043"/>
                    </a:lnTo>
                    <a:lnTo>
                      <a:pt x="2152058" y="605719"/>
                    </a:lnTo>
                    <a:lnTo>
                      <a:pt x="2156556" y="603601"/>
                    </a:lnTo>
                    <a:lnTo>
                      <a:pt x="2161053" y="601748"/>
                    </a:lnTo>
                    <a:lnTo>
                      <a:pt x="2169783" y="597512"/>
                    </a:lnTo>
                    <a:lnTo>
                      <a:pt x="2175868" y="594335"/>
                    </a:lnTo>
                    <a:lnTo>
                      <a:pt x="2181952" y="591423"/>
                    </a:lnTo>
                    <a:lnTo>
                      <a:pt x="2194386" y="585334"/>
                    </a:lnTo>
                    <a:lnTo>
                      <a:pt x="2200471" y="582422"/>
                    </a:lnTo>
                    <a:lnTo>
                      <a:pt x="2206291" y="578716"/>
                    </a:lnTo>
                    <a:lnTo>
                      <a:pt x="2212111" y="574745"/>
                    </a:lnTo>
                    <a:lnTo>
                      <a:pt x="2214756" y="572892"/>
                    </a:lnTo>
                    <a:lnTo>
                      <a:pt x="2217402" y="570509"/>
                    </a:lnTo>
                    <a:lnTo>
                      <a:pt x="2217137" y="564420"/>
                    </a:lnTo>
                    <a:lnTo>
                      <a:pt x="2216608" y="558331"/>
                    </a:lnTo>
                    <a:lnTo>
                      <a:pt x="2214756" y="546153"/>
                    </a:lnTo>
                    <a:lnTo>
                      <a:pt x="2212904" y="534505"/>
                    </a:lnTo>
                    <a:lnTo>
                      <a:pt x="2211052" y="522327"/>
                    </a:lnTo>
                    <a:lnTo>
                      <a:pt x="2207878" y="522062"/>
                    </a:lnTo>
                    <a:close/>
                    <a:moveTo>
                      <a:pt x="2931679" y="518356"/>
                    </a:moveTo>
                    <a:lnTo>
                      <a:pt x="2911574" y="527357"/>
                    </a:lnTo>
                    <a:lnTo>
                      <a:pt x="2891733" y="536623"/>
                    </a:lnTo>
                    <a:lnTo>
                      <a:pt x="2871892" y="545624"/>
                    </a:lnTo>
                    <a:lnTo>
                      <a:pt x="2851522" y="554360"/>
                    </a:lnTo>
                    <a:lnTo>
                      <a:pt x="2839352" y="559920"/>
                    </a:lnTo>
                    <a:lnTo>
                      <a:pt x="2826919" y="565744"/>
                    </a:lnTo>
                    <a:lnTo>
                      <a:pt x="2815014" y="571303"/>
                    </a:lnTo>
                    <a:lnTo>
                      <a:pt x="2802316" y="576863"/>
                    </a:lnTo>
                    <a:lnTo>
                      <a:pt x="2788824" y="582952"/>
                    </a:lnTo>
                    <a:lnTo>
                      <a:pt x="2775067" y="588776"/>
                    </a:lnTo>
                    <a:lnTo>
                      <a:pt x="2763427" y="594600"/>
                    </a:lnTo>
                    <a:lnTo>
                      <a:pt x="2746496" y="602013"/>
                    </a:lnTo>
                    <a:lnTo>
                      <a:pt x="2730094" y="609426"/>
                    </a:lnTo>
                    <a:lnTo>
                      <a:pt x="2707343" y="620280"/>
                    </a:lnTo>
                    <a:lnTo>
                      <a:pt x="2684063" y="630340"/>
                    </a:lnTo>
                    <a:lnTo>
                      <a:pt x="2661047" y="640665"/>
                    </a:lnTo>
                    <a:lnTo>
                      <a:pt x="2649672" y="645959"/>
                    </a:lnTo>
                    <a:lnTo>
                      <a:pt x="2638032" y="651254"/>
                    </a:lnTo>
                    <a:lnTo>
                      <a:pt x="2602053" y="667933"/>
                    </a:lnTo>
                    <a:lnTo>
                      <a:pt x="2590678" y="672698"/>
                    </a:lnTo>
                    <a:lnTo>
                      <a:pt x="2579567" y="677728"/>
                    </a:lnTo>
                    <a:lnTo>
                      <a:pt x="2557345" y="687788"/>
                    </a:lnTo>
                    <a:lnTo>
                      <a:pt x="2540414" y="695730"/>
                    </a:lnTo>
                    <a:lnTo>
                      <a:pt x="2531684" y="699171"/>
                    </a:lnTo>
                    <a:lnTo>
                      <a:pt x="2522954" y="702878"/>
                    </a:lnTo>
                    <a:lnTo>
                      <a:pt x="2531948" y="739412"/>
                    </a:lnTo>
                    <a:lnTo>
                      <a:pt x="2536446" y="757414"/>
                    </a:lnTo>
                    <a:lnTo>
                      <a:pt x="2540678" y="775681"/>
                    </a:lnTo>
                    <a:lnTo>
                      <a:pt x="2545705" y="795006"/>
                    </a:lnTo>
                    <a:lnTo>
                      <a:pt x="2548086" y="808508"/>
                    </a:lnTo>
                    <a:lnTo>
                      <a:pt x="2553906" y="830481"/>
                    </a:lnTo>
                    <a:lnTo>
                      <a:pt x="2559461" y="852190"/>
                    </a:lnTo>
                    <a:lnTo>
                      <a:pt x="2569779" y="896401"/>
                    </a:lnTo>
                    <a:lnTo>
                      <a:pt x="2588032" y="970792"/>
                    </a:lnTo>
                    <a:lnTo>
                      <a:pt x="2606022" y="1045713"/>
                    </a:lnTo>
                    <a:lnTo>
                      <a:pt x="2609725" y="1061068"/>
                    </a:lnTo>
                    <a:lnTo>
                      <a:pt x="2611842" y="1069804"/>
                    </a:lnTo>
                    <a:lnTo>
                      <a:pt x="2613693" y="1078275"/>
                    </a:lnTo>
                    <a:lnTo>
                      <a:pt x="2618191" y="1095219"/>
                    </a:lnTo>
                    <a:lnTo>
                      <a:pt x="2622424" y="1112427"/>
                    </a:lnTo>
                    <a:lnTo>
                      <a:pt x="2624011" y="1120898"/>
                    </a:lnTo>
                    <a:lnTo>
                      <a:pt x="2625863" y="1129370"/>
                    </a:lnTo>
                    <a:lnTo>
                      <a:pt x="2635915" y="1125928"/>
                    </a:lnTo>
                    <a:lnTo>
                      <a:pt x="2645968" y="1121957"/>
                    </a:lnTo>
                    <a:lnTo>
                      <a:pt x="2666074" y="1113750"/>
                    </a:lnTo>
                    <a:lnTo>
                      <a:pt x="2686179" y="1105279"/>
                    </a:lnTo>
                    <a:lnTo>
                      <a:pt x="2706285" y="1097072"/>
                    </a:lnTo>
                    <a:lnTo>
                      <a:pt x="2723216" y="1089924"/>
                    </a:lnTo>
                    <a:lnTo>
                      <a:pt x="2740147" y="1083041"/>
                    </a:lnTo>
                    <a:lnTo>
                      <a:pt x="2757078" y="1075893"/>
                    </a:lnTo>
                    <a:lnTo>
                      <a:pt x="2774274" y="1069010"/>
                    </a:lnTo>
                    <a:lnTo>
                      <a:pt x="2784326" y="1065039"/>
                    </a:lnTo>
                    <a:lnTo>
                      <a:pt x="2794379" y="1060803"/>
                    </a:lnTo>
                    <a:lnTo>
                      <a:pt x="2815014" y="1052331"/>
                    </a:lnTo>
                    <a:lnTo>
                      <a:pt x="2842791" y="1041212"/>
                    </a:lnTo>
                    <a:lnTo>
                      <a:pt x="2863162" y="1032741"/>
                    </a:lnTo>
                    <a:lnTo>
                      <a:pt x="2883267" y="1024269"/>
                    </a:lnTo>
                    <a:lnTo>
                      <a:pt x="2895172" y="1019504"/>
                    </a:lnTo>
                    <a:lnTo>
                      <a:pt x="2907606" y="1014739"/>
                    </a:lnTo>
                    <a:lnTo>
                      <a:pt x="2931679" y="1004679"/>
                    </a:lnTo>
                    <a:lnTo>
                      <a:pt x="3006282" y="974498"/>
                    </a:lnTo>
                    <a:lnTo>
                      <a:pt x="3080884" y="944054"/>
                    </a:lnTo>
                    <a:lnTo>
                      <a:pt x="3097021" y="937435"/>
                    </a:lnTo>
                    <a:lnTo>
                      <a:pt x="3090408" y="920227"/>
                    </a:lnTo>
                    <a:lnTo>
                      <a:pt x="3082207" y="899842"/>
                    </a:lnTo>
                    <a:lnTo>
                      <a:pt x="3075064" y="882370"/>
                    </a:lnTo>
                    <a:lnTo>
                      <a:pt x="3071889" y="873369"/>
                    </a:lnTo>
                    <a:lnTo>
                      <a:pt x="3067921" y="864632"/>
                    </a:lnTo>
                    <a:lnTo>
                      <a:pt x="3061043" y="846366"/>
                    </a:lnTo>
                    <a:lnTo>
                      <a:pt x="3053900" y="828099"/>
                    </a:lnTo>
                    <a:lnTo>
                      <a:pt x="3046493" y="809832"/>
                    </a:lnTo>
                    <a:lnTo>
                      <a:pt x="3039615" y="791830"/>
                    </a:lnTo>
                    <a:lnTo>
                      <a:pt x="3035382" y="782034"/>
                    </a:lnTo>
                    <a:lnTo>
                      <a:pt x="3031414" y="771710"/>
                    </a:lnTo>
                    <a:lnTo>
                      <a:pt x="3023477" y="751590"/>
                    </a:lnTo>
                    <a:lnTo>
                      <a:pt x="2993583" y="675080"/>
                    </a:lnTo>
                    <a:lnTo>
                      <a:pt x="2963425" y="598571"/>
                    </a:lnTo>
                    <a:lnTo>
                      <a:pt x="2955224" y="578451"/>
                    </a:lnTo>
                    <a:lnTo>
                      <a:pt x="2947288" y="558067"/>
                    </a:lnTo>
                    <a:lnTo>
                      <a:pt x="2939351" y="537946"/>
                    </a:lnTo>
                    <a:lnTo>
                      <a:pt x="2931679" y="518356"/>
                    </a:lnTo>
                    <a:close/>
                    <a:moveTo>
                      <a:pt x="2106556" y="505913"/>
                    </a:moveTo>
                    <a:lnTo>
                      <a:pt x="2100472" y="506443"/>
                    </a:lnTo>
                    <a:lnTo>
                      <a:pt x="2097562" y="506707"/>
                    </a:lnTo>
                    <a:lnTo>
                      <a:pt x="2094652" y="507237"/>
                    </a:lnTo>
                    <a:lnTo>
                      <a:pt x="2091742" y="508031"/>
                    </a:lnTo>
                    <a:lnTo>
                      <a:pt x="2089096" y="509090"/>
                    </a:lnTo>
                    <a:lnTo>
                      <a:pt x="2086186" y="510414"/>
                    </a:lnTo>
                    <a:lnTo>
                      <a:pt x="2083541" y="512002"/>
                    </a:lnTo>
                    <a:lnTo>
                      <a:pt x="2076133" y="515709"/>
                    </a:lnTo>
                    <a:lnTo>
                      <a:pt x="2068990" y="518885"/>
                    </a:lnTo>
                    <a:lnTo>
                      <a:pt x="2053911" y="526033"/>
                    </a:lnTo>
                    <a:lnTo>
                      <a:pt x="2046768" y="529740"/>
                    </a:lnTo>
                    <a:lnTo>
                      <a:pt x="2039626" y="533711"/>
                    </a:lnTo>
                    <a:lnTo>
                      <a:pt x="2036451" y="535829"/>
                    </a:lnTo>
                    <a:lnTo>
                      <a:pt x="2033012" y="538476"/>
                    </a:lnTo>
                    <a:lnTo>
                      <a:pt x="2029837" y="540859"/>
                    </a:lnTo>
                    <a:lnTo>
                      <a:pt x="2026927" y="543771"/>
                    </a:lnTo>
                    <a:lnTo>
                      <a:pt x="2027192" y="551978"/>
                    </a:lnTo>
                    <a:lnTo>
                      <a:pt x="2027721" y="560449"/>
                    </a:lnTo>
                    <a:lnTo>
                      <a:pt x="2028515" y="568921"/>
                    </a:lnTo>
                    <a:lnTo>
                      <a:pt x="2029573" y="577392"/>
                    </a:lnTo>
                    <a:lnTo>
                      <a:pt x="2031425" y="589835"/>
                    </a:lnTo>
                    <a:lnTo>
                      <a:pt x="2034335" y="589570"/>
                    </a:lnTo>
                    <a:lnTo>
                      <a:pt x="2037774" y="589305"/>
                    </a:lnTo>
                    <a:lnTo>
                      <a:pt x="2040948" y="588776"/>
                    </a:lnTo>
                    <a:lnTo>
                      <a:pt x="2044123" y="587982"/>
                    </a:lnTo>
                    <a:lnTo>
                      <a:pt x="2047298" y="587188"/>
                    </a:lnTo>
                    <a:lnTo>
                      <a:pt x="2050208" y="586129"/>
                    </a:lnTo>
                    <a:lnTo>
                      <a:pt x="2056292" y="583217"/>
                    </a:lnTo>
                    <a:lnTo>
                      <a:pt x="2062112" y="580040"/>
                    </a:lnTo>
                    <a:lnTo>
                      <a:pt x="2067668" y="577128"/>
                    </a:lnTo>
                    <a:lnTo>
                      <a:pt x="2073752" y="574216"/>
                    </a:lnTo>
                    <a:lnTo>
                      <a:pt x="2079572" y="571303"/>
                    </a:lnTo>
                    <a:lnTo>
                      <a:pt x="2083805" y="569185"/>
                    </a:lnTo>
                    <a:lnTo>
                      <a:pt x="2088302" y="567332"/>
                    </a:lnTo>
                    <a:lnTo>
                      <a:pt x="2092800" y="565214"/>
                    </a:lnTo>
                    <a:lnTo>
                      <a:pt x="2096768" y="563097"/>
                    </a:lnTo>
                    <a:lnTo>
                      <a:pt x="2101001" y="560449"/>
                    </a:lnTo>
                    <a:lnTo>
                      <a:pt x="2104704" y="557802"/>
                    </a:lnTo>
                    <a:lnTo>
                      <a:pt x="2106292" y="555949"/>
                    </a:lnTo>
                    <a:lnTo>
                      <a:pt x="2108144" y="554360"/>
                    </a:lnTo>
                    <a:lnTo>
                      <a:pt x="2109466" y="552242"/>
                    </a:lnTo>
                    <a:lnTo>
                      <a:pt x="2110789" y="550389"/>
                    </a:lnTo>
                    <a:lnTo>
                      <a:pt x="2110524" y="544830"/>
                    </a:lnTo>
                    <a:lnTo>
                      <a:pt x="2110260" y="539270"/>
                    </a:lnTo>
                    <a:lnTo>
                      <a:pt x="2108937" y="527886"/>
                    </a:lnTo>
                    <a:lnTo>
                      <a:pt x="2107614" y="517032"/>
                    </a:lnTo>
                    <a:lnTo>
                      <a:pt x="2107085" y="511473"/>
                    </a:lnTo>
                    <a:lnTo>
                      <a:pt x="2106556" y="505913"/>
                    </a:lnTo>
                    <a:close/>
                    <a:moveTo>
                      <a:pt x="2412373" y="491882"/>
                    </a:moveTo>
                    <a:lnTo>
                      <a:pt x="2379834" y="506972"/>
                    </a:lnTo>
                    <a:lnTo>
                      <a:pt x="2347559" y="522592"/>
                    </a:lnTo>
                    <a:lnTo>
                      <a:pt x="2345442" y="523651"/>
                    </a:lnTo>
                    <a:lnTo>
                      <a:pt x="2343326" y="525239"/>
                    </a:lnTo>
                    <a:lnTo>
                      <a:pt x="2341474" y="526828"/>
                    </a:lnTo>
                    <a:lnTo>
                      <a:pt x="2339887" y="528416"/>
                    </a:lnTo>
                    <a:lnTo>
                      <a:pt x="2336448" y="532122"/>
                    </a:lnTo>
                    <a:lnTo>
                      <a:pt x="2333009" y="535829"/>
                    </a:lnTo>
                    <a:lnTo>
                      <a:pt x="2335125" y="543506"/>
                    </a:lnTo>
                    <a:lnTo>
                      <a:pt x="2336448" y="550919"/>
                    </a:lnTo>
                    <a:lnTo>
                      <a:pt x="2337771" y="558596"/>
                    </a:lnTo>
                    <a:lnTo>
                      <a:pt x="2339093" y="566009"/>
                    </a:lnTo>
                    <a:lnTo>
                      <a:pt x="2340416" y="572362"/>
                    </a:lnTo>
                    <a:lnTo>
                      <a:pt x="2341474" y="578186"/>
                    </a:lnTo>
                    <a:lnTo>
                      <a:pt x="2342532" y="584011"/>
                    </a:lnTo>
                    <a:lnTo>
                      <a:pt x="2343855" y="589835"/>
                    </a:lnTo>
                    <a:lnTo>
                      <a:pt x="2346765" y="604660"/>
                    </a:lnTo>
                    <a:lnTo>
                      <a:pt x="2350998" y="604660"/>
                    </a:lnTo>
                    <a:lnTo>
                      <a:pt x="2354966" y="604396"/>
                    </a:lnTo>
                    <a:lnTo>
                      <a:pt x="2358934" y="603866"/>
                    </a:lnTo>
                    <a:lnTo>
                      <a:pt x="2362638" y="602807"/>
                    </a:lnTo>
                    <a:lnTo>
                      <a:pt x="2366606" y="601483"/>
                    </a:lnTo>
                    <a:lnTo>
                      <a:pt x="2370310" y="599630"/>
                    </a:lnTo>
                    <a:lnTo>
                      <a:pt x="2374014" y="598042"/>
                    </a:lnTo>
                    <a:lnTo>
                      <a:pt x="2377453" y="596189"/>
                    </a:lnTo>
                    <a:lnTo>
                      <a:pt x="2384860" y="592218"/>
                    </a:lnTo>
                    <a:lnTo>
                      <a:pt x="2392267" y="588776"/>
                    </a:lnTo>
                    <a:lnTo>
                      <a:pt x="2407347" y="582158"/>
                    </a:lnTo>
                    <a:lnTo>
                      <a:pt x="2414489" y="578451"/>
                    </a:lnTo>
                    <a:lnTo>
                      <a:pt x="2421897" y="574745"/>
                    </a:lnTo>
                    <a:lnTo>
                      <a:pt x="2428775" y="570509"/>
                    </a:lnTo>
                    <a:lnTo>
                      <a:pt x="2432214" y="568391"/>
                    </a:lnTo>
                    <a:lnTo>
                      <a:pt x="2435653" y="565744"/>
                    </a:lnTo>
                    <a:lnTo>
                      <a:pt x="2435389" y="560714"/>
                    </a:lnTo>
                    <a:lnTo>
                      <a:pt x="2435124" y="555419"/>
                    </a:lnTo>
                    <a:lnTo>
                      <a:pt x="2434066" y="550389"/>
                    </a:lnTo>
                    <a:lnTo>
                      <a:pt x="2433272" y="545359"/>
                    </a:lnTo>
                    <a:lnTo>
                      <a:pt x="2431156" y="535299"/>
                    </a:lnTo>
                    <a:lnTo>
                      <a:pt x="2428775" y="525239"/>
                    </a:lnTo>
                    <a:lnTo>
                      <a:pt x="2425600" y="510414"/>
                    </a:lnTo>
                    <a:lnTo>
                      <a:pt x="2422161" y="495588"/>
                    </a:lnTo>
                    <a:lnTo>
                      <a:pt x="2412373" y="491882"/>
                    </a:lnTo>
                    <a:close/>
                    <a:moveTo>
                      <a:pt x="2006557" y="489764"/>
                    </a:moveTo>
                    <a:lnTo>
                      <a:pt x="2000737" y="490823"/>
                    </a:lnTo>
                    <a:lnTo>
                      <a:pt x="1995446" y="492412"/>
                    </a:lnTo>
                    <a:lnTo>
                      <a:pt x="1990155" y="494265"/>
                    </a:lnTo>
                    <a:lnTo>
                      <a:pt x="1985129" y="496647"/>
                    </a:lnTo>
                    <a:lnTo>
                      <a:pt x="1975076" y="501942"/>
                    </a:lnTo>
                    <a:lnTo>
                      <a:pt x="1965023" y="506972"/>
                    </a:lnTo>
                    <a:lnTo>
                      <a:pt x="1956558" y="511208"/>
                    </a:lnTo>
                    <a:lnTo>
                      <a:pt x="1947828" y="515444"/>
                    </a:lnTo>
                    <a:lnTo>
                      <a:pt x="1943595" y="517562"/>
                    </a:lnTo>
                    <a:lnTo>
                      <a:pt x="1939627" y="520209"/>
                    </a:lnTo>
                    <a:lnTo>
                      <a:pt x="1935659" y="522856"/>
                    </a:lnTo>
                    <a:lnTo>
                      <a:pt x="1932484" y="526033"/>
                    </a:lnTo>
                    <a:lnTo>
                      <a:pt x="1931426" y="531858"/>
                    </a:lnTo>
                    <a:lnTo>
                      <a:pt x="1930632" y="537682"/>
                    </a:lnTo>
                    <a:lnTo>
                      <a:pt x="1930632" y="544035"/>
                    </a:lnTo>
                    <a:lnTo>
                      <a:pt x="1931426" y="549860"/>
                    </a:lnTo>
                    <a:lnTo>
                      <a:pt x="1931955" y="555949"/>
                    </a:lnTo>
                    <a:lnTo>
                      <a:pt x="1933013" y="561773"/>
                    </a:lnTo>
                    <a:lnTo>
                      <a:pt x="1934865" y="573686"/>
                    </a:lnTo>
                    <a:lnTo>
                      <a:pt x="1939627" y="572892"/>
                    </a:lnTo>
                    <a:lnTo>
                      <a:pt x="1944389" y="571303"/>
                    </a:lnTo>
                    <a:lnTo>
                      <a:pt x="1949151" y="569450"/>
                    </a:lnTo>
                    <a:lnTo>
                      <a:pt x="1953648" y="567597"/>
                    </a:lnTo>
                    <a:lnTo>
                      <a:pt x="1962642" y="563097"/>
                    </a:lnTo>
                    <a:lnTo>
                      <a:pt x="1971637" y="558596"/>
                    </a:lnTo>
                    <a:lnTo>
                      <a:pt x="1981954" y="553566"/>
                    </a:lnTo>
                    <a:lnTo>
                      <a:pt x="1987245" y="551183"/>
                    </a:lnTo>
                    <a:lnTo>
                      <a:pt x="1992536" y="548536"/>
                    </a:lnTo>
                    <a:lnTo>
                      <a:pt x="1997827" y="545624"/>
                    </a:lnTo>
                    <a:lnTo>
                      <a:pt x="2002589" y="542447"/>
                    </a:lnTo>
                    <a:lnTo>
                      <a:pt x="2006822" y="539005"/>
                    </a:lnTo>
                    <a:lnTo>
                      <a:pt x="2011055" y="535034"/>
                    </a:lnTo>
                    <a:lnTo>
                      <a:pt x="2010525" y="525769"/>
                    </a:lnTo>
                    <a:lnTo>
                      <a:pt x="2010261" y="516503"/>
                    </a:lnTo>
                    <a:lnTo>
                      <a:pt x="2006557" y="489764"/>
                    </a:lnTo>
                    <a:close/>
                    <a:moveTo>
                      <a:pt x="3019774" y="479704"/>
                    </a:moveTo>
                    <a:lnTo>
                      <a:pt x="3018186" y="480234"/>
                    </a:lnTo>
                    <a:lnTo>
                      <a:pt x="3016864" y="480763"/>
                    </a:lnTo>
                    <a:lnTo>
                      <a:pt x="3010779" y="483675"/>
                    </a:lnTo>
                    <a:lnTo>
                      <a:pt x="3004959" y="486323"/>
                    </a:lnTo>
                    <a:lnTo>
                      <a:pt x="2998610" y="488705"/>
                    </a:lnTo>
                    <a:lnTo>
                      <a:pt x="2992525" y="491353"/>
                    </a:lnTo>
                    <a:lnTo>
                      <a:pt x="2986705" y="494000"/>
                    </a:lnTo>
                    <a:lnTo>
                      <a:pt x="2981150" y="497177"/>
                    </a:lnTo>
                    <a:lnTo>
                      <a:pt x="2978240" y="499030"/>
                    </a:lnTo>
                    <a:lnTo>
                      <a:pt x="2975330" y="501148"/>
                    </a:lnTo>
                    <a:lnTo>
                      <a:pt x="2972949" y="503001"/>
                    </a:lnTo>
                    <a:lnTo>
                      <a:pt x="2970568" y="505384"/>
                    </a:lnTo>
                    <a:lnTo>
                      <a:pt x="2972420" y="511473"/>
                    </a:lnTo>
                    <a:lnTo>
                      <a:pt x="2974536" y="517562"/>
                    </a:lnTo>
                    <a:lnTo>
                      <a:pt x="2976917" y="523386"/>
                    </a:lnTo>
                    <a:lnTo>
                      <a:pt x="2979298" y="529475"/>
                    </a:lnTo>
                    <a:lnTo>
                      <a:pt x="2984324" y="541388"/>
                    </a:lnTo>
                    <a:lnTo>
                      <a:pt x="2989351" y="553301"/>
                    </a:lnTo>
                    <a:lnTo>
                      <a:pt x="2997552" y="573421"/>
                    </a:lnTo>
                    <a:lnTo>
                      <a:pt x="3007869" y="598307"/>
                    </a:lnTo>
                    <a:lnTo>
                      <a:pt x="3011044" y="607043"/>
                    </a:lnTo>
                    <a:lnTo>
                      <a:pt x="3014483" y="615779"/>
                    </a:lnTo>
                    <a:lnTo>
                      <a:pt x="3021625" y="632722"/>
                    </a:lnTo>
                    <a:lnTo>
                      <a:pt x="3028768" y="650195"/>
                    </a:lnTo>
                    <a:lnTo>
                      <a:pt x="3035646" y="667403"/>
                    </a:lnTo>
                    <a:lnTo>
                      <a:pt x="3040144" y="676669"/>
                    </a:lnTo>
                    <a:lnTo>
                      <a:pt x="3044641" y="685405"/>
                    </a:lnTo>
                    <a:lnTo>
                      <a:pt x="3050726" y="684081"/>
                    </a:lnTo>
                    <a:lnTo>
                      <a:pt x="3057075" y="682493"/>
                    </a:lnTo>
                    <a:lnTo>
                      <a:pt x="3062895" y="680375"/>
                    </a:lnTo>
                    <a:lnTo>
                      <a:pt x="3068979" y="678522"/>
                    </a:lnTo>
                    <a:lnTo>
                      <a:pt x="3078239" y="674021"/>
                    </a:lnTo>
                    <a:lnTo>
                      <a:pt x="3087233" y="669521"/>
                    </a:lnTo>
                    <a:lnTo>
                      <a:pt x="3091730" y="667403"/>
                    </a:lnTo>
                    <a:lnTo>
                      <a:pt x="3096228" y="664756"/>
                    </a:lnTo>
                    <a:lnTo>
                      <a:pt x="3100461" y="661844"/>
                    </a:lnTo>
                    <a:lnTo>
                      <a:pt x="3104164" y="658931"/>
                    </a:lnTo>
                    <a:lnTo>
                      <a:pt x="3102312" y="652843"/>
                    </a:lnTo>
                    <a:lnTo>
                      <a:pt x="3099931" y="646489"/>
                    </a:lnTo>
                    <a:lnTo>
                      <a:pt x="3094640" y="634576"/>
                    </a:lnTo>
                    <a:lnTo>
                      <a:pt x="3084323" y="610484"/>
                    </a:lnTo>
                    <a:lnTo>
                      <a:pt x="3070831" y="579775"/>
                    </a:lnTo>
                    <a:lnTo>
                      <a:pt x="3057868" y="549065"/>
                    </a:lnTo>
                    <a:lnTo>
                      <a:pt x="3051519" y="535034"/>
                    </a:lnTo>
                    <a:lnTo>
                      <a:pt x="3045435" y="521003"/>
                    </a:lnTo>
                    <a:lnTo>
                      <a:pt x="3039350" y="506707"/>
                    </a:lnTo>
                    <a:lnTo>
                      <a:pt x="3036440" y="499295"/>
                    </a:lnTo>
                    <a:lnTo>
                      <a:pt x="3034059" y="492412"/>
                    </a:lnTo>
                    <a:lnTo>
                      <a:pt x="3031149" y="487382"/>
                    </a:lnTo>
                    <a:lnTo>
                      <a:pt x="3029297" y="484734"/>
                    </a:lnTo>
                    <a:lnTo>
                      <a:pt x="3027181" y="482616"/>
                    </a:lnTo>
                    <a:lnTo>
                      <a:pt x="3026123" y="481557"/>
                    </a:lnTo>
                    <a:lnTo>
                      <a:pt x="3025065" y="480763"/>
                    </a:lnTo>
                    <a:lnTo>
                      <a:pt x="3024006" y="479969"/>
                    </a:lnTo>
                    <a:lnTo>
                      <a:pt x="3022419" y="479704"/>
                    </a:lnTo>
                    <a:lnTo>
                      <a:pt x="3021096" y="479704"/>
                    </a:lnTo>
                    <a:lnTo>
                      <a:pt x="3019774" y="479704"/>
                    </a:lnTo>
                    <a:close/>
                    <a:moveTo>
                      <a:pt x="2308406" y="473615"/>
                    </a:moveTo>
                    <a:lnTo>
                      <a:pt x="2305231" y="473880"/>
                    </a:lnTo>
                    <a:lnTo>
                      <a:pt x="2302057" y="474145"/>
                    </a:lnTo>
                    <a:lnTo>
                      <a:pt x="2298882" y="474939"/>
                    </a:lnTo>
                    <a:lnTo>
                      <a:pt x="2295708" y="475733"/>
                    </a:lnTo>
                    <a:lnTo>
                      <a:pt x="2293062" y="476792"/>
                    </a:lnTo>
                    <a:lnTo>
                      <a:pt x="2286713" y="479175"/>
                    </a:lnTo>
                    <a:lnTo>
                      <a:pt x="2281157" y="482352"/>
                    </a:lnTo>
                    <a:lnTo>
                      <a:pt x="2275337" y="484999"/>
                    </a:lnTo>
                    <a:lnTo>
                      <a:pt x="2269517" y="488176"/>
                    </a:lnTo>
                    <a:lnTo>
                      <a:pt x="2263962" y="490823"/>
                    </a:lnTo>
                    <a:lnTo>
                      <a:pt x="2259200" y="492941"/>
                    </a:lnTo>
                    <a:lnTo>
                      <a:pt x="2254438" y="495059"/>
                    </a:lnTo>
                    <a:lnTo>
                      <a:pt x="2249676" y="497177"/>
                    </a:lnTo>
                    <a:lnTo>
                      <a:pt x="2245179" y="499295"/>
                    </a:lnTo>
                    <a:lnTo>
                      <a:pt x="2240682" y="501942"/>
                    </a:lnTo>
                    <a:lnTo>
                      <a:pt x="2236184" y="504590"/>
                    </a:lnTo>
                    <a:lnTo>
                      <a:pt x="2234068" y="506178"/>
                    </a:lnTo>
                    <a:lnTo>
                      <a:pt x="2232216" y="507766"/>
                    </a:lnTo>
                    <a:lnTo>
                      <a:pt x="2230629" y="509884"/>
                    </a:lnTo>
                    <a:lnTo>
                      <a:pt x="2228777" y="511737"/>
                    </a:lnTo>
                    <a:lnTo>
                      <a:pt x="2228513" y="514914"/>
                    </a:lnTo>
                    <a:lnTo>
                      <a:pt x="2228513" y="517826"/>
                    </a:lnTo>
                    <a:lnTo>
                      <a:pt x="2228513" y="524180"/>
                    </a:lnTo>
                    <a:lnTo>
                      <a:pt x="2229306" y="530004"/>
                    </a:lnTo>
                    <a:lnTo>
                      <a:pt x="2230100" y="536093"/>
                    </a:lnTo>
                    <a:lnTo>
                      <a:pt x="2232745" y="548271"/>
                    </a:lnTo>
                    <a:lnTo>
                      <a:pt x="2233539" y="554360"/>
                    </a:lnTo>
                    <a:lnTo>
                      <a:pt x="2234333" y="560449"/>
                    </a:lnTo>
                    <a:lnTo>
                      <a:pt x="2238830" y="560449"/>
                    </a:lnTo>
                    <a:lnTo>
                      <a:pt x="2243063" y="560184"/>
                    </a:lnTo>
                    <a:lnTo>
                      <a:pt x="2247295" y="559125"/>
                    </a:lnTo>
                    <a:lnTo>
                      <a:pt x="2251528" y="557802"/>
                    </a:lnTo>
                    <a:lnTo>
                      <a:pt x="2255496" y="555949"/>
                    </a:lnTo>
                    <a:lnTo>
                      <a:pt x="2259729" y="554360"/>
                    </a:lnTo>
                    <a:lnTo>
                      <a:pt x="2267401" y="550654"/>
                    </a:lnTo>
                    <a:lnTo>
                      <a:pt x="2295443" y="537152"/>
                    </a:lnTo>
                    <a:lnTo>
                      <a:pt x="2301263" y="534505"/>
                    </a:lnTo>
                    <a:lnTo>
                      <a:pt x="2307348" y="531328"/>
                    </a:lnTo>
                    <a:lnTo>
                      <a:pt x="2309993" y="529740"/>
                    </a:lnTo>
                    <a:lnTo>
                      <a:pt x="2312903" y="527886"/>
                    </a:lnTo>
                    <a:lnTo>
                      <a:pt x="2315284" y="525769"/>
                    </a:lnTo>
                    <a:lnTo>
                      <a:pt x="2317400" y="522856"/>
                    </a:lnTo>
                    <a:lnTo>
                      <a:pt x="2318194" y="519415"/>
                    </a:lnTo>
                    <a:lnTo>
                      <a:pt x="2318459" y="515709"/>
                    </a:lnTo>
                    <a:lnTo>
                      <a:pt x="2318459" y="511737"/>
                    </a:lnTo>
                    <a:lnTo>
                      <a:pt x="2318194" y="508031"/>
                    </a:lnTo>
                    <a:lnTo>
                      <a:pt x="2316871" y="500618"/>
                    </a:lnTo>
                    <a:lnTo>
                      <a:pt x="2316078" y="492941"/>
                    </a:lnTo>
                    <a:lnTo>
                      <a:pt x="2313697" y="483411"/>
                    </a:lnTo>
                    <a:lnTo>
                      <a:pt x="2311845" y="473880"/>
                    </a:lnTo>
                    <a:lnTo>
                      <a:pt x="2308406" y="473615"/>
                    </a:lnTo>
                    <a:close/>
                    <a:moveTo>
                      <a:pt x="2199677" y="457466"/>
                    </a:moveTo>
                    <a:lnTo>
                      <a:pt x="2193592" y="459319"/>
                    </a:lnTo>
                    <a:lnTo>
                      <a:pt x="2187243" y="461437"/>
                    </a:lnTo>
                    <a:lnTo>
                      <a:pt x="2181159" y="464085"/>
                    </a:lnTo>
                    <a:lnTo>
                      <a:pt x="2175339" y="466997"/>
                    </a:lnTo>
                    <a:lnTo>
                      <a:pt x="2163434" y="472821"/>
                    </a:lnTo>
                    <a:lnTo>
                      <a:pt x="2157614" y="475733"/>
                    </a:lnTo>
                    <a:lnTo>
                      <a:pt x="2151794" y="478645"/>
                    </a:lnTo>
                    <a:lnTo>
                      <a:pt x="2142270" y="483146"/>
                    </a:lnTo>
                    <a:lnTo>
                      <a:pt x="2137508" y="485264"/>
                    </a:lnTo>
                    <a:lnTo>
                      <a:pt x="2132746" y="487911"/>
                    </a:lnTo>
                    <a:lnTo>
                      <a:pt x="2130895" y="489235"/>
                    </a:lnTo>
                    <a:lnTo>
                      <a:pt x="2128778" y="491088"/>
                    </a:lnTo>
                    <a:lnTo>
                      <a:pt x="2126926" y="492676"/>
                    </a:lnTo>
                    <a:lnTo>
                      <a:pt x="2125075" y="494530"/>
                    </a:lnTo>
                    <a:lnTo>
                      <a:pt x="2123487" y="496647"/>
                    </a:lnTo>
                    <a:lnTo>
                      <a:pt x="2122429" y="498765"/>
                    </a:lnTo>
                    <a:lnTo>
                      <a:pt x="2121371" y="501413"/>
                    </a:lnTo>
                    <a:lnTo>
                      <a:pt x="2120313" y="504060"/>
                    </a:lnTo>
                    <a:lnTo>
                      <a:pt x="2121635" y="509090"/>
                    </a:lnTo>
                    <a:lnTo>
                      <a:pt x="2122429" y="514120"/>
                    </a:lnTo>
                    <a:lnTo>
                      <a:pt x="2123752" y="524710"/>
                    </a:lnTo>
                    <a:lnTo>
                      <a:pt x="2124281" y="530004"/>
                    </a:lnTo>
                    <a:lnTo>
                      <a:pt x="2125339" y="535034"/>
                    </a:lnTo>
                    <a:lnTo>
                      <a:pt x="2126662" y="540064"/>
                    </a:lnTo>
                    <a:lnTo>
                      <a:pt x="2128249" y="545094"/>
                    </a:lnTo>
                    <a:lnTo>
                      <a:pt x="2132217" y="544300"/>
                    </a:lnTo>
                    <a:lnTo>
                      <a:pt x="2136186" y="543241"/>
                    </a:lnTo>
                    <a:lnTo>
                      <a:pt x="2143593" y="540329"/>
                    </a:lnTo>
                    <a:lnTo>
                      <a:pt x="2151265" y="536888"/>
                    </a:lnTo>
                    <a:lnTo>
                      <a:pt x="2158408" y="533711"/>
                    </a:lnTo>
                    <a:lnTo>
                      <a:pt x="2173487" y="526033"/>
                    </a:lnTo>
                    <a:lnTo>
                      <a:pt x="2180629" y="522592"/>
                    </a:lnTo>
                    <a:lnTo>
                      <a:pt x="2188037" y="519415"/>
                    </a:lnTo>
                    <a:lnTo>
                      <a:pt x="2192799" y="517032"/>
                    </a:lnTo>
                    <a:lnTo>
                      <a:pt x="2197296" y="514650"/>
                    </a:lnTo>
                    <a:lnTo>
                      <a:pt x="2199148" y="513061"/>
                    </a:lnTo>
                    <a:lnTo>
                      <a:pt x="2201000" y="511473"/>
                    </a:lnTo>
                    <a:lnTo>
                      <a:pt x="2203116" y="509355"/>
                    </a:lnTo>
                    <a:lnTo>
                      <a:pt x="2204439" y="507766"/>
                    </a:lnTo>
                    <a:lnTo>
                      <a:pt x="2205761" y="505913"/>
                    </a:lnTo>
                    <a:lnTo>
                      <a:pt x="2207084" y="503531"/>
                    </a:lnTo>
                    <a:lnTo>
                      <a:pt x="2207878" y="501413"/>
                    </a:lnTo>
                    <a:lnTo>
                      <a:pt x="2208407" y="499030"/>
                    </a:lnTo>
                    <a:lnTo>
                      <a:pt x="2208407" y="496912"/>
                    </a:lnTo>
                    <a:lnTo>
                      <a:pt x="2208142" y="494265"/>
                    </a:lnTo>
                    <a:lnTo>
                      <a:pt x="2207613" y="491882"/>
                    </a:lnTo>
                    <a:lnTo>
                      <a:pt x="2206026" y="488970"/>
                    </a:lnTo>
                    <a:lnTo>
                      <a:pt x="2205232" y="481293"/>
                    </a:lnTo>
                    <a:lnTo>
                      <a:pt x="2204174" y="473086"/>
                    </a:lnTo>
                    <a:lnTo>
                      <a:pt x="2203381" y="469115"/>
                    </a:lnTo>
                    <a:lnTo>
                      <a:pt x="2202587" y="465144"/>
                    </a:lnTo>
                    <a:lnTo>
                      <a:pt x="2201264" y="461173"/>
                    </a:lnTo>
                    <a:lnTo>
                      <a:pt x="2199677" y="457466"/>
                    </a:lnTo>
                    <a:close/>
                    <a:moveTo>
                      <a:pt x="2098884" y="444759"/>
                    </a:moveTo>
                    <a:lnTo>
                      <a:pt x="2095445" y="445288"/>
                    </a:lnTo>
                    <a:lnTo>
                      <a:pt x="2091742" y="445818"/>
                    </a:lnTo>
                    <a:lnTo>
                      <a:pt x="2088567" y="446612"/>
                    </a:lnTo>
                    <a:lnTo>
                      <a:pt x="2085128" y="447406"/>
                    </a:lnTo>
                    <a:lnTo>
                      <a:pt x="2078779" y="450054"/>
                    </a:lnTo>
                    <a:lnTo>
                      <a:pt x="2072165" y="453230"/>
                    </a:lnTo>
                    <a:lnTo>
                      <a:pt x="2059996" y="459849"/>
                    </a:lnTo>
                    <a:lnTo>
                      <a:pt x="2053382" y="463290"/>
                    </a:lnTo>
                    <a:lnTo>
                      <a:pt x="2047298" y="465938"/>
                    </a:lnTo>
                    <a:lnTo>
                      <a:pt x="2043594" y="468056"/>
                    </a:lnTo>
                    <a:lnTo>
                      <a:pt x="2039890" y="469644"/>
                    </a:lnTo>
                    <a:lnTo>
                      <a:pt x="2036451" y="471762"/>
                    </a:lnTo>
                    <a:lnTo>
                      <a:pt x="2032747" y="473615"/>
                    </a:lnTo>
                    <a:lnTo>
                      <a:pt x="2029308" y="475733"/>
                    </a:lnTo>
                    <a:lnTo>
                      <a:pt x="2026663" y="478381"/>
                    </a:lnTo>
                    <a:lnTo>
                      <a:pt x="2025076" y="479704"/>
                    </a:lnTo>
                    <a:lnTo>
                      <a:pt x="2024017" y="481557"/>
                    </a:lnTo>
                    <a:lnTo>
                      <a:pt x="2023224" y="483146"/>
                    </a:lnTo>
                    <a:lnTo>
                      <a:pt x="2022430" y="484999"/>
                    </a:lnTo>
                    <a:lnTo>
                      <a:pt x="2022695" y="496383"/>
                    </a:lnTo>
                    <a:lnTo>
                      <a:pt x="2022695" y="501942"/>
                    </a:lnTo>
                    <a:lnTo>
                      <a:pt x="2023224" y="507502"/>
                    </a:lnTo>
                    <a:lnTo>
                      <a:pt x="2023753" y="512796"/>
                    </a:lnTo>
                    <a:lnTo>
                      <a:pt x="2024547" y="518356"/>
                    </a:lnTo>
                    <a:lnTo>
                      <a:pt x="2025605" y="523651"/>
                    </a:lnTo>
                    <a:lnTo>
                      <a:pt x="2027457" y="529210"/>
                    </a:lnTo>
                    <a:lnTo>
                      <a:pt x="2034335" y="526828"/>
                    </a:lnTo>
                    <a:lnTo>
                      <a:pt x="2041478" y="524445"/>
                    </a:lnTo>
                    <a:lnTo>
                      <a:pt x="2048091" y="521268"/>
                    </a:lnTo>
                    <a:lnTo>
                      <a:pt x="2054969" y="518091"/>
                    </a:lnTo>
                    <a:lnTo>
                      <a:pt x="2067932" y="511473"/>
                    </a:lnTo>
                    <a:lnTo>
                      <a:pt x="2074546" y="508031"/>
                    </a:lnTo>
                    <a:lnTo>
                      <a:pt x="2081160" y="504590"/>
                    </a:lnTo>
                    <a:lnTo>
                      <a:pt x="2087244" y="501677"/>
                    </a:lnTo>
                    <a:lnTo>
                      <a:pt x="2093593" y="498236"/>
                    </a:lnTo>
                    <a:lnTo>
                      <a:pt x="2096503" y="496647"/>
                    </a:lnTo>
                    <a:lnTo>
                      <a:pt x="2099149" y="494265"/>
                    </a:lnTo>
                    <a:lnTo>
                      <a:pt x="2101530" y="491882"/>
                    </a:lnTo>
                    <a:lnTo>
                      <a:pt x="2103646" y="488970"/>
                    </a:lnTo>
                    <a:lnTo>
                      <a:pt x="2103911" y="483411"/>
                    </a:lnTo>
                    <a:lnTo>
                      <a:pt x="2103646" y="477851"/>
                    </a:lnTo>
                    <a:lnTo>
                      <a:pt x="2103117" y="472292"/>
                    </a:lnTo>
                    <a:lnTo>
                      <a:pt x="2102324" y="466997"/>
                    </a:lnTo>
                    <a:lnTo>
                      <a:pt x="2100472" y="455613"/>
                    </a:lnTo>
                    <a:lnTo>
                      <a:pt x="2098884" y="444759"/>
                    </a:lnTo>
                    <a:close/>
                    <a:moveTo>
                      <a:pt x="2412637" y="422521"/>
                    </a:moveTo>
                    <a:lnTo>
                      <a:pt x="2406553" y="424109"/>
                    </a:lnTo>
                    <a:lnTo>
                      <a:pt x="2400204" y="425963"/>
                    </a:lnTo>
                    <a:lnTo>
                      <a:pt x="2394119" y="428080"/>
                    </a:lnTo>
                    <a:lnTo>
                      <a:pt x="2388299" y="430728"/>
                    </a:lnTo>
                    <a:lnTo>
                      <a:pt x="2376395" y="436287"/>
                    </a:lnTo>
                    <a:lnTo>
                      <a:pt x="2364754" y="441847"/>
                    </a:lnTo>
                    <a:lnTo>
                      <a:pt x="2354966" y="446612"/>
                    </a:lnTo>
                    <a:lnTo>
                      <a:pt x="2345442" y="451377"/>
                    </a:lnTo>
                    <a:lnTo>
                      <a:pt x="2340681" y="454025"/>
                    </a:lnTo>
                    <a:lnTo>
                      <a:pt x="2336183" y="456672"/>
                    </a:lnTo>
                    <a:lnTo>
                      <a:pt x="2331951" y="460114"/>
                    </a:lnTo>
                    <a:lnTo>
                      <a:pt x="2327982" y="463820"/>
                    </a:lnTo>
                    <a:lnTo>
                      <a:pt x="2328511" y="469909"/>
                    </a:lnTo>
                    <a:lnTo>
                      <a:pt x="2329305" y="475733"/>
                    </a:lnTo>
                    <a:lnTo>
                      <a:pt x="2331421" y="487646"/>
                    </a:lnTo>
                    <a:lnTo>
                      <a:pt x="2333538" y="499295"/>
                    </a:lnTo>
                    <a:lnTo>
                      <a:pt x="2334331" y="505384"/>
                    </a:lnTo>
                    <a:lnTo>
                      <a:pt x="2335390" y="511473"/>
                    </a:lnTo>
                    <a:lnTo>
                      <a:pt x="2338829" y="511737"/>
                    </a:lnTo>
                    <a:lnTo>
                      <a:pt x="2342532" y="511737"/>
                    </a:lnTo>
                    <a:lnTo>
                      <a:pt x="2346236" y="511473"/>
                    </a:lnTo>
                    <a:lnTo>
                      <a:pt x="2349675" y="510679"/>
                    </a:lnTo>
                    <a:lnTo>
                      <a:pt x="2353114" y="509355"/>
                    </a:lnTo>
                    <a:lnTo>
                      <a:pt x="2356553" y="508031"/>
                    </a:lnTo>
                    <a:lnTo>
                      <a:pt x="2359993" y="506443"/>
                    </a:lnTo>
                    <a:lnTo>
                      <a:pt x="2363167" y="504590"/>
                    </a:lnTo>
                    <a:lnTo>
                      <a:pt x="2387241" y="493471"/>
                    </a:lnTo>
                    <a:lnTo>
                      <a:pt x="2411050" y="482087"/>
                    </a:lnTo>
                    <a:lnTo>
                      <a:pt x="2416606" y="477322"/>
                    </a:lnTo>
                    <a:lnTo>
                      <a:pt x="2422426" y="472556"/>
                    </a:lnTo>
                    <a:lnTo>
                      <a:pt x="2422426" y="467526"/>
                    </a:lnTo>
                    <a:lnTo>
                      <a:pt x="2421897" y="462496"/>
                    </a:lnTo>
                    <a:lnTo>
                      <a:pt x="2421103" y="457731"/>
                    </a:lnTo>
                    <a:lnTo>
                      <a:pt x="2420045" y="452701"/>
                    </a:lnTo>
                    <a:lnTo>
                      <a:pt x="2417664" y="442641"/>
                    </a:lnTo>
                    <a:lnTo>
                      <a:pt x="2415283" y="432846"/>
                    </a:lnTo>
                    <a:lnTo>
                      <a:pt x="2412637" y="422521"/>
                    </a:lnTo>
                    <a:close/>
                    <a:moveTo>
                      <a:pt x="2299676" y="410078"/>
                    </a:moveTo>
                    <a:lnTo>
                      <a:pt x="2296237" y="410608"/>
                    </a:lnTo>
                    <a:lnTo>
                      <a:pt x="2293062" y="411402"/>
                    </a:lnTo>
                    <a:lnTo>
                      <a:pt x="2286184" y="413255"/>
                    </a:lnTo>
                    <a:lnTo>
                      <a:pt x="2280099" y="415903"/>
                    </a:lnTo>
                    <a:lnTo>
                      <a:pt x="2273750" y="418550"/>
                    </a:lnTo>
                    <a:lnTo>
                      <a:pt x="2261581" y="424904"/>
                    </a:lnTo>
                    <a:lnTo>
                      <a:pt x="2255496" y="427816"/>
                    </a:lnTo>
                    <a:lnTo>
                      <a:pt x="2248883" y="430728"/>
                    </a:lnTo>
                    <a:lnTo>
                      <a:pt x="2240153" y="434964"/>
                    </a:lnTo>
                    <a:lnTo>
                      <a:pt x="2235655" y="436817"/>
                    </a:lnTo>
                    <a:lnTo>
                      <a:pt x="2231158" y="439464"/>
                    </a:lnTo>
                    <a:lnTo>
                      <a:pt x="2227190" y="442112"/>
                    </a:lnTo>
                    <a:lnTo>
                      <a:pt x="2225073" y="443700"/>
                    </a:lnTo>
                    <a:lnTo>
                      <a:pt x="2223486" y="445288"/>
                    </a:lnTo>
                    <a:lnTo>
                      <a:pt x="2221899" y="447142"/>
                    </a:lnTo>
                    <a:lnTo>
                      <a:pt x="2220312" y="449259"/>
                    </a:lnTo>
                    <a:lnTo>
                      <a:pt x="2219253" y="451377"/>
                    </a:lnTo>
                    <a:lnTo>
                      <a:pt x="2218195" y="454025"/>
                    </a:lnTo>
                    <a:lnTo>
                      <a:pt x="2217666" y="454554"/>
                    </a:lnTo>
                    <a:lnTo>
                      <a:pt x="2216872" y="455348"/>
                    </a:lnTo>
                    <a:lnTo>
                      <a:pt x="2218460" y="460378"/>
                    </a:lnTo>
                    <a:lnTo>
                      <a:pt x="2219518" y="465408"/>
                    </a:lnTo>
                    <a:lnTo>
                      <a:pt x="2221634" y="475733"/>
                    </a:lnTo>
                    <a:lnTo>
                      <a:pt x="2223222" y="486323"/>
                    </a:lnTo>
                    <a:lnTo>
                      <a:pt x="2224280" y="491617"/>
                    </a:lnTo>
                    <a:lnTo>
                      <a:pt x="2225867" y="496647"/>
                    </a:lnTo>
                    <a:lnTo>
                      <a:pt x="2229306" y="496118"/>
                    </a:lnTo>
                    <a:lnTo>
                      <a:pt x="2233274" y="495059"/>
                    </a:lnTo>
                    <a:lnTo>
                      <a:pt x="2236978" y="494265"/>
                    </a:lnTo>
                    <a:lnTo>
                      <a:pt x="2240682" y="492941"/>
                    </a:lnTo>
                    <a:lnTo>
                      <a:pt x="2247825" y="490029"/>
                    </a:lnTo>
                    <a:lnTo>
                      <a:pt x="2254967" y="487117"/>
                    </a:lnTo>
                    <a:lnTo>
                      <a:pt x="2268988" y="479704"/>
                    </a:lnTo>
                    <a:lnTo>
                      <a:pt x="2275602" y="476527"/>
                    </a:lnTo>
                    <a:lnTo>
                      <a:pt x="2282745" y="473351"/>
                    </a:lnTo>
                    <a:lnTo>
                      <a:pt x="2286184" y="471233"/>
                    </a:lnTo>
                    <a:lnTo>
                      <a:pt x="2290152" y="469644"/>
                    </a:lnTo>
                    <a:lnTo>
                      <a:pt x="2294120" y="467791"/>
                    </a:lnTo>
                    <a:lnTo>
                      <a:pt x="2297824" y="465673"/>
                    </a:lnTo>
                    <a:lnTo>
                      <a:pt x="2299411" y="464614"/>
                    </a:lnTo>
                    <a:lnTo>
                      <a:pt x="2300999" y="463555"/>
                    </a:lnTo>
                    <a:lnTo>
                      <a:pt x="2302850" y="462232"/>
                    </a:lnTo>
                    <a:lnTo>
                      <a:pt x="2303909" y="460643"/>
                    </a:lnTo>
                    <a:lnTo>
                      <a:pt x="2304967" y="459055"/>
                    </a:lnTo>
                    <a:lnTo>
                      <a:pt x="2305760" y="456937"/>
                    </a:lnTo>
                    <a:lnTo>
                      <a:pt x="2306025" y="455084"/>
                    </a:lnTo>
                    <a:lnTo>
                      <a:pt x="2306554" y="452966"/>
                    </a:lnTo>
                    <a:lnTo>
                      <a:pt x="2306554" y="447406"/>
                    </a:lnTo>
                    <a:lnTo>
                      <a:pt x="2305760" y="441847"/>
                    </a:lnTo>
                    <a:lnTo>
                      <a:pt x="2305231" y="436552"/>
                    </a:lnTo>
                    <a:lnTo>
                      <a:pt x="2304173" y="431257"/>
                    </a:lnTo>
                    <a:lnTo>
                      <a:pt x="2302057" y="420668"/>
                    </a:lnTo>
                    <a:lnTo>
                      <a:pt x="2299676" y="410078"/>
                    </a:lnTo>
                    <a:close/>
                    <a:moveTo>
                      <a:pt x="2192005" y="398165"/>
                    </a:moveTo>
                    <a:lnTo>
                      <a:pt x="2187243" y="398959"/>
                    </a:lnTo>
                    <a:lnTo>
                      <a:pt x="2183010" y="400283"/>
                    </a:lnTo>
                    <a:lnTo>
                      <a:pt x="2178513" y="401607"/>
                    </a:lnTo>
                    <a:lnTo>
                      <a:pt x="2174280" y="403195"/>
                    </a:lnTo>
                    <a:lnTo>
                      <a:pt x="2169783" y="405313"/>
                    </a:lnTo>
                    <a:lnTo>
                      <a:pt x="2165550" y="407166"/>
                    </a:lnTo>
                    <a:lnTo>
                      <a:pt x="2157349" y="411667"/>
                    </a:lnTo>
                    <a:lnTo>
                      <a:pt x="2151794" y="414579"/>
                    </a:lnTo>
                    <a:lnTo>
                      <a:pt x="2146238" y="417226"/>
                    </a:lnTo>
                    <a:lnTo>
                      <a:pt x="2134598" y="422256"/>
                    </a:lnTo>
                    <a:lnTo>
                      <a:pt x="2129307" y="425168"/>
                    </a:lnTo>
                    <a:lnTo>
                      <a:pt x="2126662" y="426757"/>
                    </a:lnTo>
                    <a:lnTo>
                      <a:pt x="2124016" y="428345"/>
                    </a:lnTo>
                    <a:lnTo>
                      <a:pt x="2121900" y="430463"/>
                    </a:lnTo>
                    <a:lnTo>
                      <a:pt x="2119519" y="432316"/>
                    </a:lnTo>
                    <a:lnTo>
                      <a:pt x="2117403" y="434699"/>
                    </a:lnTo>
                    <a:lnTo>
                      <a:pt x="2115286" y="436817"/>
                    </a:lnTo>
                    <a:lnTo>
                      <a:pt x="2115022" y="442376"/>
                    </a:lnTo>
                    <a:lnTo>
                      <a:pt x="2115022" y="448200"/>
                    </a:lnTo>
                    <a:lnTo>
                      <a:pt x="2115286" y="453760"/>
                    </a:lnTo>
                    <a:lnTo>
                      <a:pt x="2115551" y="459319"/>
                    </a:lnTo>
                    <a:lnTo>
                      <a:pt x="2116080" y="464879"/>
                    </a:lnTo>
                    <a:lnTo>
                      <a:pt x="2117138" y="470174"/>
                    </a:lnTo>
                    <a:lnTo>
                      <a:pt x="2118196" y="475733"/>
                    </a:lnTo>
                    <a:lnTo>
                      <a:pt x="2119519" y="481293"/>
                    </a:lnTo>
                    <a:lnTo>
                      <a:pt x="2121635" y="481557"/>
                    </a:lnTo>
                    <a:lnTo>
                      <a:pt x="2123487" y="481822"/>
                    </a:lnTo>
                    <a:lnTo>
                      <a:pt x="2125075" y="481822"/>
                    </a:lnTo>
                    <a:lnTo>
                      <a:pt x="2127191" y="481557"/>
                    </a:lnTo>
                    <a:lnTo>
                      <a:pt x="2130895" y="480498"/>
                    </a:lnTo>
                    <a:lnTo>
                      <a:pt x="2134334" y="478910"/>
                    </a:lnTo>
                    <a:lnTo>
                      <a:pt x="2137773" y="477322"/>
                    </a:lnTo>
                    <a:lnTo>
                      <a:pt x="2141212" y="475204"/>
                    </a:lnTo>
                    <a:lnTo>
                      <a:pt x="2144651" y="473615"/>
                    </a:lnTo>
                    <a:lnTo>
                      <a:pt x="2148090" y="472292"/>
                    </a:lnTo>
                    <a:lnTo>
                      <a:pt x="2154175" y="468850"/>
                    </a:lnTo>
                    <a:lnTo>
                      <a:pt x="2160524" y="465938"/>
                    </a:lnTo>
                    <a:lnTo>
                      <a:pt x="2173487" y="460114"/>
                    </a:lnTo>
                    <a:lnTo>
                      <a:pt x="2179571" y="456937"/>
                    </a:lnTo>
                    <a:lnTo>
                      <a:pt x="2185656" y="453760"/>
                    </a:lnTo>
                    <a:lnTo>
                      <a:pt x="2191211" y="450054"/>
                    </a:lnTo>
                    <a:lnTo>
                      <a:pt x="2194121" y="447936"/>
                    </a:lnTo>
                    <a:lnTo>
                      <a:pt x="2196502" y="445553"/>
                    </a:lnTo>
                    <a:lnTo>
                      <a:pt x="2197296" y="439729"/>
                    </a:lnTo>
                    <a:lnTo>
                      <a:pt x="2197561" y="433640"/>
                    </a:lnTo>
                    <a:lnTo>
                      <a:pt x="2197296" y="427551"/>
                    </a:lnTo>
                    <a:lnTo>
                      <a:pt x="2196502" y="421727"/>
                    </a:lnTo>
                    <a:lnTo>
                      <a:pt x="2195709" y="415903"/>
                    </a:lnTo>
                    <a:lnTo>
                      <a:pt x="2194915" y="410078"/>
                    </a:lnTo>
                    <a:lnTo>
                      <a:pt x="2193592" y="403989"/>
                    </a:lnTo>
                    <a:lnTo>
                      <a:pt x="2192005" y="398165"/>
                    </a:lnTo>
                    <a:close/>
                    <a:moveTo>
                      <a:pt x="2388035" y="362955"/>
                    </a:moveTo>
                    <a:lnTo>
                      <a:pt x="2379040" y="367456"/>
                    </a:lnTo>
                    <a:lnTo>
                      <a:pt x="2370045" y="371956"/>
                    </a:lnTo>
                    <a:lnTo>
                      <a:pt x="2351792" y="380163"/>
                    </a:lnTo>
                    <a:lnTo>
                      <a:pt x="2342532" y="384663"/>
                    </a:lnTo>
                    <a:lnTo>
                      <a:pt x="2333802" y="389429"/>
                    </a:lnTo>
                    <a:lnTo>
                      <a:pt x="2325072" y="394459"/>
                    </a:lnTo>
                    <a:lnTo>
                      <a:pt x="2316871" y="400283"/>
                    </a:lnTo>
                    <a:lnTo>
                      <a:pt x="2317400" y="412461"/>
                    </a:lnTo>
                    <a:lnTo>
                      <a:pt x="2318194" y="418550"/>
                    </a:lnTo>
                    <a:lnTo>
                      <a:pt x="2318988" y="424904"/>
                    </a:lnTo>
                    <a:lnTo>
                      <a:pt x="2322162" y="436817"/>
                    </a:lnTo>
                    <a:lnTo>
                      <a:pt x="2325866" y="448995"/>
                    </a:lnTo>
                    <a:lnTo>
                      <a:pt x="2332215" y="447406"/>
                    </a:lnTo>
                    <a:lnTo>
                      <a:pt x="2338300" y="445553"/>
                    </a:lnTo>
                    <a:lnTo>
                      <a:pt x="2344120" y="443435"/>
                    </a:lnTo>
                    <a:lnTo>
                      <a:pt x="2350204" y="440788"/>
                    </a:lnTo>
                    <a:lnTo>
                      <a:pt x="2361580" y="435228"/>
                    </a:lnTo>
                    <a:lnTo>
                      <a:pt x="2367400" y="432316"/>
                    </a:lnTo>
                    <a:lnTo>
                      <a:pt x="2373484" y="429669"/>
                    </a:lnTo>
                    <a:lnTo>
                      <a:pt x="2383537" y="424904"/>
                    </a:lnTo>
                    <a:lnTo>
                      <a:pt x="2388564" y="422521"/>
                    </a:lnTo>
                    <a:lnTo>
                      <a:pt x="2393326" y="420138"/>
                    </a:lnTo>
                    <a:lnTo>
                      <a:pt x="2398087" y="416961"/>
                    </a:lnTo>
                    <a:lnTo>
                      <a:pt x="2402585" y="413520"/>
                    </a:lnTo>
                    <a:lnTo>
                      <a:pt x="2404437" y="411931"/>
                    </a:lnTo>
                    <a:lnTo>
                      <a:pt x="2406553" y="410078"/>
                    </a:lnTo>
                    <a:lnTo>
                      <a:pt x="2408405" y="407696"/>
                    </a:lnTo>
                    <a:lnTo>
                      <a:pt x="2409992" y="405578"/>
                    </a:lnTo>
                    <a:lnTo>
                      <a:pt x="2407082" y="394724"/>
                    </a:lnTo>
                    <a:lnTo>
                      <a:pt x="2404437" y="384134"/>
                    </a:lnTo>
                    <a:lnTo>
                      <a:pt x="2399939" y="362955"/>
                    </a:lnTo>
                    <a:lnTo>
                      <a:pt x="2388035" y="362955"/>
                    </a:lnTo>
                    <a:close/>
                    <a:moveTo>
                      <a:pt x="2288300" y="349718"/>
                    </a:moveTo>
                    <a:lnTo>
                      <a:pt x="2270840" y="354483"/>
                    </a:lnTo>
                    <a:lnTo>
                      <a:pt x="2259729" y="361102"/>
                    </a:lnTo>
                    <a:lnTo>
                      <a:pt x="2250205" y="365602"/>
                    </a:lnTo>
                    <a:lnTo>
                      <a:pt x="2240682" y="370103"/>
                    </a:lnTo>
                    <a:lnTo>
                      <a:pt x="2231158" y="374868"/>
                    </a:lnTo>
                    <a:lnTo>
                      <a:pt x="2221370" y="379104"/>
                    </a:lnTo>
                    <a:lnTo>
                      <a:pt x="2214492" y="384928"/>
                    </a:lnTo>
                    <a:lnTo>
                      <a:pt x="2208407" y="391282"/>
                    </a:lnTo>
                    <a:lnTo>
                      <a:pt x="2210259" y="402136"/>
                    </a:lnTo>
                    <a:lnTo>
                      <a:pt x="2212111" y="413255"/>
                    </a:lnTo>
                    <a:lnTo>
                      <a:pt x="2213962" y="424374"/>
                    </a:lnTo>
                    <a:lnTo>
                      <a:pt x="2215021" y="429669"/>
                    </a:lnTo>
                    <a:lnTo>
                      <a:pt x="2216872" y="434964"/>
                    </a:lnTo>
                    <a:lnTo>
                      <a:pt x="2226925" y="433905"/>
                    </a:lnTo>
                    <a:lnTo>
                      <a:pt x="2252586" y="420933"/>
                    </a:lnTo>
                    <a:lnTo>
                      <a:pt x="2278777" y="408225"/>
                    </a:lnTo>
                    <a:lnTo>
                      <a:pt x="2284067" y="405578"/>
                    </a:lnTo>
                    <a:lnTo>
                      <a:pt x="2286448" y="403989"/>
                    </a:lnTo>
                    <a:lnTo>
                      <a:pt x="2289094" y="402401"/>
                    </a:lnTo>
                    <a:lnTo>
                      <a:pt x="2291210" y="400548"/>
                    </a:lnTo>
                    <a:lnTo>
                      <a:pt x="2293591" y="398165"/>
                    </a:lnTo>
                    <a:lnTo>
                      <a:pt x="2295443" y="396047"/>
                    </a:lnTo>
                    <a:lnTo>
                      <a:pt x="2297295" y="393400"/>
                    </a:lnTo>
                    <a:lnTo>
                      <a:pt x="2295443" y="382546"/>
                    </a:lnTo>
                    <a:lnTo>
                      <a:pt x="2293327" y="371691"/>
                    </a:lnTo>
                    <a:lnTo>
                      <a:pt x="2290946" y="360572"/>
                    </a:lnTo>
                    <a:lnTo>
                      <a:pt x="2288300" y="349718"/>
                    </a:lnTo>
                    <a:close/>
                    <a:moveTo>
                      <a:pt x="2381421" y="301006"/>
                    </a:moveTo>
                    <a:lnTo>
                      <a:pt x="2371633" y="305772"/>
                    </a:lnTo>
                    <a:lnTo>
                      <a:pt x="2361844" y="310537"/>
                    </a:lnTo>
                    <a:lnTo>
                      <a:pt x="2351792" y="315038"/>
                    </a:lnTo>
                    <a:lnTo>
                      <a:pt x="2341739" y="319803"/>
                    </a:lnTo>
                    <a:lnTo>
                      <a:pt x="2331951" y="324833"/>
                    </a:lnTo>
                    <a:lnTo>
                      <a:pt x="2322427" y="330128"/>
                    </a:lnTo>
                    <a:lnTo>
                      <a:pt x="2317665" y="332775"/>
                    </a:lnTo>
                    <a:lnTo>
                      <a:pt x="2313168" y="335952"/>
                    </a:lnTo>
                    <a:lnTo>
                      <a:pt x="2308670" y="339129"/>
                    </a:lnTo>
                    <a:lnTo>
                      <a:pt x="2304438" y="342305"/>
                    </a:lnTo>
                    <a:lnTo>
                      <a:pt x="2306025" y="353954"/>
                    </a:lnTo>
                    <a:lnTo>
                      <a:pt x="2308141" y="365338"/>
                    </a:lnTo>
                    <a:lnTo>
                      <a:pt x="2309199" y="370897"/>
                    </a:lnTo>
                    <a:lnTo>
                      <a:pt x="2310522" y="376721"/>
                    </a:lnTo>
                    <a:lnTo>
                      <a:pt x="2312110" y="382281"/>
                    </a:lnTo>
                    <a:lnTo>
                      <a:pt x="2313961" y="387576"/>
                    </a:lnTo>
                    <a:lnTo>
                      <a:pt x="2318723" y="386781"/>
                    </a:lnTo>
                    <a:lnTo>
                      <a:pt x="2323750" y="385193"/>
                    </a:lnTo>
                    <a:lnTo>
                      <a:pt x="2328511" y="383340"/>
                    </a:lnTo>
                    <a:lnTo>
                      <a:pt x="2333009" y="381487"/>
                    </a:lnTo>
                    <a:lnTo>
                      <a:pt x="2342268" y="376986"/>
                    </a:lnTo>
                    <a:lnTo>
                      <a:pt x="2351263" y="372486"/>
                    </a:lnTo>
                    <a:lnTo>
                      <a:pt x="2362373" y="367191"/>
                    </a:lnTo>
                    <a:lnTo>
                      <a:pt x="2373749" y="361631"/>
                    </a:lnTo>
                    <a:lnTo>
                      <a:pt x="2379305" y="358984"/>
                    </a:lnTo>
                    <a:lnTo>
                      <a:pt x="2384595" y="355807"/>
                    </a:lnTo>
                    <a:lnTo>
                      <a:pt x="2389622" y="352630"/>
                    </a:lnTo>
                    <a:lnTo>
                      <a:pt x="2394648" y="348924"/>
                    </a:lnTo>
                    <a:lnTo>
                      <a:pt x="2393855" y="336217"/>
                    </a:lnTo>
                    <a:lnTo>
                      <a:pt x="2393061" y="330128"/>
                    </a:lnTo>
                    <a:lnTo>
                      <a:pt x="2392267" y="323774"/>
                    </a:lnTo>
                    <a:lnTo>
                      <a:pt x="2390416" y="317420"/>
                    </a:lnTo>
                    <a:lnTo>
                      <a:pt x="2389622" y="314508"/>
                    </a:lnTo>
                    <a:lnTo>
                      <a:pt x="2388564" y="311596"/>
                    </a:lnTo>
                    <a:lnTo>
                      <a:pt x="2387241" y="308684"/>
                    </a:lnTo>
                    <a:lnTo>
                      <a:pt x="2385389" y="306036"/>
                    </a:lnTo>
                    <a:lnTo>
                      <a:pt x="2383802" y="303389"/>
                    </a:lnTo>
                    <a:lnTo>
                      <a:pt x="2381421" y="301006"/>
                    </a:lnTo>
                    <a:close/>
                    <a:moveTo>
                      <a:pt x="755505" y="56073"/>
                    </a:moveTo>
                    <a:lnTo>
                      <a:pt x="441130" y="704075"/>
                    </a:lnTo>
                    <a:lnTo>
                      <a:pt x="283678" y="1027812"/>
                    </a:lnTo>
                    <a:lnTo>
                      <a:pt x="125697" y="1351548"/>
                    </a:lnTo>
                    <a:lnTo>
                      <a:pt x="124109" y="1354986"/>
                    </a:lnTo>
                    <a:lnTo>
                      <a:pt x="123051" y="1358160"/>
                    </a:lnTo>
                    <a:lnTo>
                      <a:pt x="122257" y="1361863"/>
                    </a:lnTo>
                    <a:lnTo>
                      <a:pt x="121992" y="1365566"/>
                    </a:lnTo>
                    <a:lnTo>
                      <a:pt x="121992" y="1369269"/>
                    </a:lnTo>
                    <a:lnTo>
                      <a:pt x="122522" y="1372443"/>
                    </a:lnTo>
                    <a:lnTo>
                      <a:pt x="123315" y="1376146"/>
                    </a:lnTo>
                    <a:lnTo>
                      <a:pt x="124639" y="1379584"/>
                    </a:lnTo>
                    <a:lnTo>
                      <a:pt x="126226" y="1383022"/>
                    </a:lnTo>
                    <a:lnTo>
                      <a:pt x="128079" y="1385932"/>
                    </a:lnTo>
                    <a:lnTo>
                      <a:pt x="130196" y="1389106"/>
                    </a:lnTo>
                    <a:lnTo>
                      <a:pt x="132577" y="1392015"/>
                    </a:lnTo>
                    <a:lnTo>
                      <a:pt x="135224" y="1394396"/>
                    </a:lnTo>
                    <a:lnTo>
                      <a:pt x="138134" y="1397040"/>
                    </a:lnTo>
                    <a:lnTo>
                      <a:pt x="141045" y="1398892"/>
                    </a:lnTo>
                    <a:lnTo>
                      <a:pt x="144221" y="1400743"/>
                    </a:lnTo>
                    <a:lnTo>
                      <a:pt x="337133" y="1504159"/>
                    </a:lnTo>
                    <a:lnTo>
                      <a:pt x="415462" y="1546478"/>
                    </a:lnTo>
                    <a:lnTo>
                      <a:pt x="494320" y="1588796"/>
                    </a:lnTo>
                    <a:lnTo>
                      <a:pt x="651507" y="1673433"/>
                    </a:lnTo>
                    <a:lnTo>
                      <a:pt x="677705" y="1687716"/>
                    </a:lnTo>
                    <a:lnTo>
                      <a:pt x="703903" y="1701734"/>
                    </a:lnTo>
                    <a:lnTo>
                      <a:pt x="756299" y="1729505"/>
                    </a:lnTo>
                    <a:lnTo>
                      <a:pt x="782497" y="1744052"/>
                    </a:lnTo>
                    <a:lnTo>
                      <a:pt x="808695" y="1758070"/>
                    </a:lnTo>
                    <a:lnTo>
                      <a:pt x="835157" y="1772088"/>
                    </a:lnTo>
                    <a:lnTo>
                      <a:pt x="861091" y="1786106"/>
                    </a:lnTo>
                    <a:lnTo>
                      <a:pt x="872205" y="1792454"/>
                    </a:lnTo>
                    <a:lnTo>
                      <a:pt x="935715" y="1826573"/>
                    </a:lnTo>
                    <a:lnTo>
                      <a:pt x="999225" y="1860692"/>
                    </a:lnTo>
                    <a:lnTo>
                      <a:pt x="1126510" y="1929196"/>
                    </a:lnTo>
                    <a:lnTo>
                      <a:pt x="1287402" y="2015684"/>
                    </a:lnTo>
                    <a:lnTo>
                      <a:pt x="1448294" y="2102701"/>
                    </a:lnTo>
                    <a:lnTo>
                      <a:pt x="1453586" y="2105346"/>
                    </a:lnTo>
                    <a:lnTo>
                      <a:pt x="1459144" y="2107727"/>
                    </a:lnTo>
                    <a:lnTo>
                      <a:pt x="1470522" y="2111694"/>
                    </a:lnTo>
                    <a:lnTo>
                      <a:pt x="1472904" y="2110107"/>
                    </a:lnTo>
                    <a:lnTo>
                      <a:pt x="1475021" y="2108785"/>
                    </a:lnTo>
                    <a:lnTo>
                      <a:pt x="1477138" y="2107198"/>
                    </a:lnTo>
                    <a:lnTo>
                      <a:pt x="1478991" y="2105346"/>
                    </a:lnTo>
                    <a:lnTo>
                      <a:pt x="1480578" y="2103495"/>
                    </a:lnTo>
                    <a:lnTo>
                      <a:pt x="1481901" y="2101114"/>
                    </a:lnTo>
                    <a:lnTo>
                      <a:pt x="1482960" y="2098999"/>
                    </a:lnTo>
                    <a:lnTo>
                      <a:pt x="1484018" y="2096618"/>
                    </a:lnTo>
                    <a:lnTo>
                      <a:pt x="1484812" y="2094502"/>
                    </a:lnTo>
                    <a:lnTo>
                      <a:pt x="1485606" y="2091857"/>
                    </a:lnTo>
                    <a:lnTo>
                      <a:pt x="1486665" y="2086832"/>
                    </a:lnTo>
                    <a:lnTo>
                      <a:pt x="1486929" y="2081807"/>
                    </a:lnTo>
                    <a:lnTo>
                      <a:pt x="1486929" y="2076517"/>
                    </a:lnTo>
                    <a:lnTo>
                      <a:pt x="1500954" y="1846939"/>
                    </a:lnTo>
                    <a:lnTo>
                      <a:pt x="1514979" y="1617626"/>
                    </a:lnTo>
                    <a:lnTo>
                      <a:pt x="1528475" y="1388048"/>
                    </a:lnTo>
                    <a:lnTo>
                      <a:pt x="1535091" y="1273259"/>
                    </a:lnTo>
                    <a:lnTo>
                      <a:pt x="1541442" y="1158205"/>
                    </a:lnTo>
                    <a:lnTo>
                      <a:pt x="1542765" y="1149742"/>
                    </a:lnTo>
                    <a:lnTo>
                      <a:pt x="1543294" y="1141278"/>
                    </a:lnTo>
                    <a:lnTo>
                      <a:pt x="1543824" y="1132814"/>
                    </a:lnTo>
                    <a:lnTo>
                      <a:pt x="1544088" y="1124086"/>
                    </a:lnTo>
                    <a:lnTo>
                      <a:pt x="1544617" y="1107159"/>
                    </a:lnTo>
                    <a:lnTo>
                      <a:pt x="1544882" y="1098695"/>
                    </a:lnTo>
                    <a:lnTo>
                      <a:pt x="1545411" y="1089967"/>
                    </a:lnTo>
                    <a:lnTo>
                      <a:pt x="1546470" y="1081503"/>
                    </a:lnTo>
                    <a:lnTo>
                      <a:pt x="1547264" y="1073039"/>
                    </a:lnTo>
                    <a:lnTo>
                      <a:pt x="1547793" y="1064311"/>
                    </a:lnTo>
                    <a:lnTo>
                      <a:pt x="1548058" y="1055848"/>
                    </a:lnTo>
                    <a:lnTo>
                      <a:pt x="1548587" y="1038391"/>
                    </a:lnTo>
                    <a:lnTo>
                      <a:pt x="1549116" y="1030192"/>
                    </a:lnTo>
                    <a:lnTo>
                      <a:pt x="1549381" y="1021464"/>
                    </a:lnTo>
                    <a:lnTo>
                      <a:pt x="1550439" y="1013000"/>
                    </a:lnTo>
                    <a:lnTo>
                      <a:pt x="1551233" y="1004272"/>
                    </a:lnTo>
                    <a:lnTo>
                      <a:pt x="1552027" y="995808"/>
                    </a:lnTo>
                    <a:lnTo>
                      <a:pt x="1552292" y="987345"/>
                    </a:lnTo>
                    <a:lnTo>
                      <a:pt x="1552821" y="970153"/>
                    </a:lnTo>
                    <a:lnTo>
                      <a:pt x="1553085" y="961689"/>
                    </a:lnTo>
                    <a:lnTo>
                      <a:pt x="1553615" y="952961"/>
                    </a:lnTo>
                    <a:lnTo>
                      <a:pt x="1554409" y="944762"/>
                    </a:lnTo>
                    <a:lnTo>
                      <a:pt x="1555202" y="936033"/>
                    </a:lnTo>
                    <a:lnTo>
                      <a:pt x="1555732" y="927570"/>
                    </a:lnTo>
                    <a:lnTo>
                      <a:pt x="1555996" y="918842"/>
                    </a:lnTo>
                    <a:lnTo>
                      <a:pt x="1556790" y="901914"/>
                    </a:lnTo>
                    <a:lnTo>
                      <a:pt x="1557055" y="893186"/>
                    </a:lnTo>
                    <a:lnTo>
                      <a:pt x="1557584" y="884722"/>
                    </a:lnTo>
                    <a:lnTo>
                      <a:pt x="1558378" y="875994"/>
                    </a:lnTo>
                    <a:lnTo>
                      <a:pt x="1559172" y="867530"/>
                    </a:lnTo>
                    <a:lnTo>
                      <a:pt x="1559701" y="859067"/>
                    </a:lnTo>
                    <a:lnTo>
                      <a:pt x="1559966" y="850338"/>
                    </a:lnTo>
                    <a:lnTo>
                      <a:pt x="1560495" y="833147"/>
                    </a:lnTo>
                    <a:lnTo>
                      <a:pt x="1560760" y="824418"/>
                    </a:lnTo>
                    <a:lnTo>
                      <a:pt x="1561553" y="816219"/>
                    </a:lnTo>
                    <a:lnTo>
                      <a:pt x="1562612" y="807491"/>
                    </a:lnTo>
                    <a:lnTo>
                      <a:pt x="1563141" y="799027"/>
                    </a:lnTo>
                    <a:lnTo>
                      <a:pt x="1563670" y="790299"/>
                    </a:lnTo>
                    <a:lnTo>
                      <a:pt x="1563935" y="781835"/>
                    </a:lnTo>
                    <a:lnTo>
                      <a:pt x="1564464" y="764908"/>
                    </a:lnTo>
                    <a:lnTo>
                      <a:pt x="1564729" y="756180"/>
                    </a:lnTo>
                    <a:lnTo>
                      <a:pt x="1565258" y="747716"/>
                    </a:lnTo>
                    <a:lnTo>
                      <a:pt x="1566581" y="738194"/>
                    </a:lnTo>
                    <a:lnTo>
                      <a:pt x="1567375" y="728673"/>
                    </a:lnTo>
                    <a:lnTo>
                      <a:pt x="1567904" y="719151"/>
                    </a:lnTo>
                    <a:lnTo>
                      <a:pt x="1568169" y="709365"/>
                    </a:lnTo>
                    <a:lnTo>
                      <a:pt x="1568434" y="699843"/>
                    </a:lnTo>
                    <a:lnTo>
                      <a:pt x="1568698" y="690322"/>
                    </a:lnTo>
                    <a:lnTo>
                      <a:pt x="1569492" y="680800"/>
                    </a:lnTo>
                    <a:lnTo>
                      <a:pt x="1570815" y="671543"/>
                    </a:lnTo>
                    <a:lnTo>
                      <a:pt x="1571345" y="662286"/>
                    </a:lnTo>
                    <a:lnTo>
                      <a:pt x="1571609" y="653557"/>
                    </a:lnTo>
                    <a:lnTo>
                      <a:pt x="1572139" y="635308"/>
                    </a:lnTo>
                    <a:lnTo>
                      <a:pt x="1572668" y="626050"/>
                    </a:lnTo>
                    <a:lnTo>
                      <a:pt x="1572932" y="617058"/>
                    </a:lnTo>
                    <a:lnTo>
                      <a:pt x="1573726" y="608065"/>
                    </a:lnTo>
                    <a:lnTo>
                      <a:pt x="1574520" y="599072"/>
                    </a:lnTo>
                    <a:lnTo>
                      <a:pt x="1575579" y="586112"/>
                    </a:lnTo>
                    <a:lnTo>
                      <a:pt x="1576108" y="573417"/>
                    </a:lnTo>
                    <a:lnTo>
                      <a:pt x="1572403" y="567862"/>
                    </a:lnTo>
                    <a:lnTo>
                      <a:pt x="1570286" y="564953"/>
                    </a:lnTo>
                    <a:lnTo>
                      <a:pt x="1568434" y="562308"/>
                    </a:lnTo>
                    <a:lnTo>
                      <a:pt x="1566317" y="559928"/>
                    </a:lnTo>
                    <a:lnTo>
                      <a:pt x="1563670" y="557547"/>
                    </a:lnTo>
                    <a:lnTo>
                      <a:pt x="1561289" y="555431"/>
                    </a:lnTo>
                    <a:lnTo>
                      <a:pt x="1558378" y="553844"/>
                    </a:lnTo>
                    <a:lnTo>
                      <a:pt x="1169379" y="308133"/>
                    </a:lnTo>
                    <a:lnTo>
                      <a:pt x="780644" y="62950"/>
                    </a:lnTo>
                    <a:lnTo>
                      <a:pt x="777734" y="60834"/>
                    </a:lnTo>
                    <a:lnTo>
                      <a:pt x="774823" y="59247"/>
                    </a:lnTo>
                    <a:lnTo>
                      <a:pt x="771647" y="58189"/>
                    </a:lnTo>
                    <a:lnTo>
                      <a:pt x="768736" y="57131"/>
                    </a:lnTo>
                    <a:lnTo>
                      <a:pt x="765296" y="56602"/>
                    </a:lnTo>
                    <a:lnTo>
                      <a:pt x="761856" y="56338"/>
                    </a:lnTo>
                    <a:lnTo>
                      <a:pt x="758681" y="56073"/>
                    </a:lnTo>
                    <a:lnTo>
                      <a:pt x="755505" y="56073"/>
                    </a:lnTo>
                    <a:close/>
                    <a:moveTo>
                      <a:pt x="719781" y="3175"/>
                    </a:moveTo>
                    <a:lnTo>
                      <a:pt x="723750" y="3175"/>
                    </a:lnTo>
                    <a:lnTo>
                      <a:pt x="727455" y="3175"/>
                    </a:lnTo>
                    <a:lnTo>
                      <a:pt x="731424" y="3704"/>
                    </a:lnTo>
                    <a:lnTo>
                      <a:pt x="735129" y="3969"/>
                    </a:lnTo>
                    <a:lnTo>
                      <a:pt x="738834" y="4762"/>
                    </a:lnTo>
                    <a:lnTo>
                      <a:pt x="742538" y="5820"/>
                    </a:lnTo>
                    <a:lnTo>
                      <a:pt x="746243" y="7142"/>
                    </a:lnTo>
                    <a:lnTo>
                      <a:pt x="749948" y="8200"/>
                    </a:lnTo>
                    <a:lnTo>
                      <a:pt x="753388" y="9787"/>
                    </a:lnTo>
                    <a:lnTo>
                      <a:pt x="756828" y="11639"/>
                    </a:lnTo>
                    <a:lnTo>
                      <a:pt x="760268" y="13226"/>
                    </a:lnTo>
                    <a:lnTo>
                      <a:pt x="763444" y="15606"/>
                    </a:lnTo>
                    <a:lnTo>
                      <a:pt x="1197694" y="290147"/>
                    </a:lnTo>
                    <a:lnTo>
                      <a:pt x="1631679" y="565482"/>
                    </a:lnTo>
                    <a:lnTo>
                      <a:pt x="1639618" y="571565"/>
                    </a:lnTo>
                    <a:lnTo>
                      <a:pt x="1647027" y="578442"/>
                    </a:lnTo>
                    <a:lnTo>
                      <a:pt x="1650468" y="582145"/>
                    </a:lnTo>
                    <a:lnTo>
                      <a:pt x="1653908" y="585583"/>
                    </a:lnTo>
                    <a:lnTo>
                      <a:pt x="1657348" y="589551"/>
                    </a:lnTo>
                    <a:lnTo>
                      <a:pt x="1660259" y="593518"/>
                    </a:lnTo>
                    <a:lnTo>
                      <a:pt x="1663170" y="597750"/>
                    </a:lnTo>
                    <a:lnTo>
                      <a:pt x="1666080" y="601982"/>
                    </a:lnTo>
                    <a:lnTo>
                      <a:pt x="1668198" y="606478"/>
                    </a:lnTo>
                    <a:lnTo>
                      <a:pt x="1670050" y="610974"/>
                    </a:lnTo>
                    <a:lnTo>
                      <a:pt x="1672167" y="615735"/>
                    </a:lnTo>
                    <a:lnTo>
                      <a:pt x="1673490" y="620496"/>
                    </a:lnTo>
                    <a:lnTo>
                      <a:pt x="1674284" y="625257"/>
                    </a:lnTo>
                    <a:lnTo>
                      <a:pt x="1674813" y="630282"/>
                    </a:lnTo>
                    <a:lnTo>
                      <a:pt x="1661582" y="1329066"/>
                    </a:lnTo>
                    <a:lnTo>
                      <a:pt x="1654702" y="1678458"/>
                    </a:lnTo>
                    <a:lnTo>
                      <a:pt x="1648086" y="2027851"/>
                    </a:lnTo>
                    <a:lnTo>
                      <a:pt x="1647821" y="2048216"/>
                    </a:lnTo>
                    <a:lnTo>
                      <a:pt x="1647557" y="2068847"/>
                    </a:lnTo>
                    <a:lnTo>
                      <a:pt x="1647557" y="2109578"/>
                    </a:lnTo>
                    <a:lnTo>
                      <a:pt x="1646763" y="2122274"/>
                    </a:lnTo>
                    <a:lnTo>
                      <a:pt x="1645969" y="2134705"/>
                    </a:lnTo>
                    <a:lnTo>
                      <a:pt x="1645440" y="2147136"/>
                    </a:lnTo>
                    <a:lnTo>
                      <a:pt x="1645440" y="2159831"/>
                    </a:lnTo>
                    <a:lnTo>
                      <a:pt x="1644911" y="2184958"/>
                    </a:lnTo>
                    <a:lnTo>
                      <a:pt x="1644646" y="2197654"/>
                    </a:lnTo>
                    <a:lnTo>
                      <a:pt x="1644117" y="2210085"/>
                    </a:lnTo>
                    <a:lnTo>
                      <a:pt x="1643852" y="2214316"/>
                    </a:lnTo>
                    <a:lnTo>
                      <a:pt x="1643058" y="2218813"/>
                    </a:lnTo>
                    <a:lnTo>
                      <a:pt x="1642000" y="2223045"/>
                    </a:lnTo>
                    <a:lnTo>
                      <a:pt x="1640676" y="2227276"/>
                    </a:lnTo>
                    <a:lnTo>
                      <a:pt x="1639353" y="2231244"/>
                    </a:lnTo>
                    <a:lnTo>
                      <a:pt x="1637766" y="2235476"/>
                    </a:lnTo>
                    <a:lnTo>
                      <a:pt x="1635649" y="2239179"/>
                    </a:lnTo>
                    <a:lnTo>
                      <a:pt x="1633532" y="2242881"/>
                    </a:lnTo>
                    <a:lnTo>
                      <a:pt x="1630885" y="2246584"/>
                    </a:lnTo>
                    <a:lnTo>
                      <a:pt x="1628504" y="2250023"/>
                    </a:lnTo>
                    <a:lnTo>
                      <a:pt x="1625328" y="2252932"/>
                    </a:lnTo>
                    <a:lnTo>
                      <a:pt x="1622153" y="2255841"/>
                    </a:lnTo>
                    <a:lnTo>
                      <a:pt x="1618977" y="2258486"/>
                    </a:lnTo>
                    <a:lnTo>
                      <a:pt x="1615273" y="2260867"/>
                    </a:lnTo>
                    <a:lnTo>
                      <a:pt x="1611303" y="2262718"/>
                    </a:lnTo>
                    <a:lnTo>
                      <a:pt x="1607069" y="2264305"/>
                    </a:lnTo>
                    <a:lnTo>
                      <a:pt x="1600718" y="2265099"/>
                    </a:lnTo>
                    <a:lnTo>
                      <a:pt x="1594102" y="2265363"/>
                    </a:lnTo>
                    <a:lnTo>
                      <a:pt x="1587751" y="2265099"/>
                    </a:lnTo>
                    <a:lnTo>
                      <a:pt x="1581400" y="2264305"/>
                    </a:lnTo>
                    <a:lnTo>
                      <a:pt x="1574785" y="2262718"/>
                    </a:lnTo>
                    <a:lnTo>
                      <a:pt x="1568698" y="2260867"/>
                    </a:lnTo>
                    <a:lnTo>
                      <a:pt x="1562877" y="2258222"/>
                    </a:lnTo>
                    <a:lnTo>
                      <a:pt x="1557055" y="2255312"/>
                    </a:lnTo>
                    <a:lnTo>
                      <a:pt x="1378168" y="2160096"/>
                    </a:lnTo>
                    <a:lnTo>
                      <a:pt x="1199282" y="2064615"/>
                    </a:lnTo>
                    <a:lnTo>
                      <a:pt x="1179170" y="2053506"/>
                    </a:lnTo>
                    <a:lnTo>
                      <a:pt x="1159059" y="2042927"/>
                    </a:lnTo>
                    <a:lnTo>
                      <a:pt x="1138947" y="2032347"/>
                    </a:lnTo>
                    <a:lnTo>
                      <a:pt x="1118571" y="2021503"/>
                    </a:lnTo>
                    <a:lnTo>
                      <a:pt x="1059560" y="1989764"/>
                    </a:lnTo>
                    <a:lnTo>
                      <a:pt x="1000019" y="1958289"/>
                    </a:lnTo>
                    <a:lnTo>
                      <a:pt x="881731" y="1895076"/>
                    </a:lnTo>
                    <a:lnTo>
                      <a:pt x="574766" y="1731621"/>
                    </a:lnTo>
                    <a:lnTo>
                      <a:pt x="284472" y="1576894"/>
                    </a:lnTo>
                    <a:lnTo>
                      <a:pt x="232076" y="1548858"/>
                    </a:lnTo>
                    <a:lnTo>
                      <a:pt x="179681" y="1521087"/>
                    </a:lnTo>
                    <a:lnTo>
                      <a:pt x="127020" y="1493051"/>
                    </a:lnTo>
                    <a:lnTo>
                      <a:pt x="74624" y="1465015"/>
                    </a:lnTo>
                    <a:lnTo>
                      <a:pt x="68009" y="1461841"/>
                    </a:lnTo>
                    <a:lnTo>
                      <a:pt x="61658" y="1458667"/>
                    </a:lnTo>
                    <a:lnTo>
                      <a:pt x="55571" y="1454964"/>
                    </a:lnTo>
                    <a:lnTo>
                      <a:pt x="49220" y="1450732"/>
                    </a:lnTo>
                    <a:lnTo>
                      <a:pt x="43663" y="1446500"/>
                    </a:lnTo>
                    <a:lnTo>
                      <a:pt x="38106" y="1441739"/>
                    </a:lnTo>
                    <a:lnTo>
                      <a:pt x="32814" y="1436714"/>
                    </a:lnTo>
                    <a:lnTo>
                      <a:pt x="27786" y="1431424"/>
                    </a:lnTo>
                    <a:lnTo>
                      <a:pt x="23287" y="1426134"/>
                    </a:lnTo>
                    <a:lnTo>
                      <a:pt x="18788" y="1420051"/>
                    </a:lnTo>
                    <a:lnTo>
                      <a:pt x="14819" y="1414232"/>
                    </a:lnTo>
                    <a:lnTo>
                      <a:pt x="11114" y="1408149"/>
                    </a:lnTo>
                    <a:lnTo>
                      <a:pt x="8203" y="1401801"/>
                    </a:lnTo>
                    <a:lnTo>
                      <a:pt x="5293" y="1394925"/>
                    </a:lnTo>
                    <a:lnTo>
                      <a:pt x="2911" y="1388312"/>
                    </a:lnTo>
                    <a:lnTo>
                      <a:pt x="794" y="1380907"/>
                    </a:lnTo>
                    <a:lnTo>
                      <a:pt x="265" y="1370591"/>
                    </a:lnTo>
                    <a:lnTo>
                      <a:pt x="0" y="1360276"/>
                    </a:lnTo>
                    <a:lnTo>
                      <a:pt x="265" y="1349961"/>
                    </a:lnTo>
                    <a:lnTo>
                      <a:pt x="794" y="1339646"/>
                    </a:lnTo>
                    <a:lnTo>
                      <a:pt x="4234" y="1330389"/>
                    </a:lnTo>
                    <a:lnTo>
                      <a:pt x="8203" y="1321396"/>
                    </a:lnTo>
                    <a:lnTo>
                      <a:pt x="12702" y="1312403"/>
                    </a:lnTo>
                    <a:lnTo>
                      <a:pt x="17201" y="1303675"/>
                    </a:lnTo>
                    <a:lnTo>
                      <a:pt x="26727" y="1286219"/>
                    </a:lnTo>
                    <a:lnTo>
                      <a:pt x="31226" y="1277755"/>
                    </a:lnTo>
                    <a:lnTo>
                      <a:pt x="35460" y="1268763"/>
                    </a:lnTo>
                    <a:lnTo>
                      <a:pt x="687232" y="30682"/>
                    </a:lnTo>
                    <a:lnTo>
                      <a:pt x="690672" y="23805"/>
                    </a:lnTo>
                    <a:lnTo>
                      <a:pt x="694377" y="16929"/>
                    </a:lnTo>
                    <a:lnTo>
                      <a:pt x="696494" y="13490"/>
                    </a:lnTo>
                    <a:lnTo>
                      <a:pt x="698875" y="10581"/>
                    </a:lnTo>
                    <a:lnTo>
                      <a:pt x="701522" y="7671"/>
                    </a:lnTo>
                    <a:lnTo>
                      <a:pt x="703109" y="6613"/>
                    </a:lnTo>
                    <a:lnTo>
                      <a:pt x="704697" y="5291"/>
                    </a:lnTo>
                    <a:lnTo>
                      <a:pt x="708402" y="4497"/>
                    </a:lnTo>
                    <a:lnTo>
                      <a:pt x="712371" y="3704"/>
                    </a:lnTo>
                    <a:lnTo>
                      <a:pt x="716076" y="3440"/>
                    </a:lnTo>
                    <a:lnTo>
                      <a:pt x="719781" y="3175"/>
                    </a:lnTo>
                    <a:close/>
                    <a:moveTo>
                      <a:pt x="2885648" y="0"/>
                    </a:moveTo>
                    <a:lnTo>
                      <a:pt x="2900463" y="0"/>
                    </a:lnTo>
                    <a:lnTo>
                      <a:pt x="2906547" y="2912"/>
                    </a:lnTo>
                    <a:lnTo>
                      <a:pt x="2909193" y="4765"/>
                    </a:lnTo>
                    <a:lnTo>
                      <a:pt x="2912367" y="6354"/>
                    </a:lnTo>
                    <a:lnTo>
                      <a:pt x="2915013" y="8207"/>
                    </a:lnTo>
                    <a:lnTo>
                      <a:pt x="2917394" y="10854"/>
                    </a:lnTo>
                    <a:lnTo>
                      <a:pt x="2919510" y="13237"/>
                    </a:lnTo>
                    <a:lnTo>
                      <a:pt x="2920304" y="14825"/>
                    </a:lnTo>
                    <a:lnTo>
                      <a:pt x="2920833" y="16414"/>
                    </a:lnTo>
                    <a:lnTo>
                      <a:pt x="2934589" y="45800"/>
                    </a:lnTo>
                    <a:lnTo>
                      <a:pt x="2948346" y="75450"/>
                    </a:lnTo>
                    <a:lnTo>
                      <a:pt x="2975594" y="134487"/>
                    </a:lnTo>
                    <a:lnTo>
                      <a:pt x="2979562" y="143223"/>
                    </a:lnTo>
                    <a:lnTo>
                      <a:pt x="3056017" y="308154"/>
                    </a:lnTo>
                    <a:lnTo>
                      <a:pt x="3081149" y="362426"/>
                    </a:lnTo>
                    <a:lnTo>
                      <a:pt x="3106016" y="416167"/>
                    </a:lnTo>
                    <a:lnTo>
                      <a:pt x="3110513" y="424374"/>
                    </a:lnTo>
                    <a:lnTo>
                      <a:pt x="3116598" y="438935"/>
                    </a:lnTo>
                    <a:lnTo>
                      <a:pt x="3123212" y="453230"/>
                    </a:lnTo>
                    <a:lnTo>
                      <a:pt x="3130090" y="467791"/>
                    </a:lnTo>
                    <a:lnTo>
                      <a:pt x="3136439" y="482087"/>
                    </a:lnTo>
                    <a:lnTo>
                      <a:pt x="3159719" y="531593"/>
                    </a:lnTo>
                    <a:lnTo>
                      <a:pt x="3182735" y="581628"/>
                    </a:lnTo>
                    <a:lnTo>
                      <a:pt x="3200724" y="620809"/>
                    </a:lnTo>
                    <a:lnTo>
                      <a:pt x="3219242" y="660255"/>
                    </a:lnTo>
                    <a:lnTo>
                      <a:pt x="3255485" y="738882"/>
                    </a:lnTo>
                    <a:lnTo>
                      <a:pt x="3270035" y="770121"/>
                    </a:lnTo>
                    <a:lnTo>
                      <a:pt x="3285115" y="801890"/>
                    </a:lnTo>
                    <a:lnTo>
                      <a:pt x="3299400" y="833129"/>
                    </a:lnTo>
                    <a:lnTo>
                      <a:pt x="3313686" y="864897"/>
                    </a:lnTo>
                    <a:lnTo>
                      <a:pt x="3324268" y="886870"/>
                    </a:lnTo>
                    <a:lnTo>
                      <a:pt x="3334320" y="908844"/>
                    </a:lnTo>
                    <a:lnTo>
                      <a:pt x="3348341" y="939288"/>
                    </a:lnTo>
                    <a:lnTo>
                      <a:pt x="3355220" y="954378"/>
                    </a:lnTo>
                    <a:lnTo>
                      <a:pt x="3362098" y="969468"/>
                    </a:lnTo>
                    <a:lnTo>
                      <a:pt x="3425589" y="1106338"/>
                    </a:lnTo>
                    <a:lnTo>
                      <a:pt x="3488816" y="1242942"/>
                    </a:lnTo>
                    <a:lnTo>
                      <a:pt x="3551514" y="1378223"/>
                    </a:lnTo>
                    <a:lnTo>
                      <a:pt x="3614211" y="1512974"/>
                    </a:lnTo>
                    <a:lnTo>
                      <a:pt x="3624529" y="1535477"/>
                    </a:lnTo>
                    <a:lnTo>
                      <a:pt x="3629555" y="1546596"/>
                    </a:lnTo>
                    <a:lnTo>
                      <a:pt x="3634052" y="1557980"/>
                    </a:lnTo>
                    <a:lnTo>
                      <a:pt x="3634846" y="1563274"/>
                    </a:lnTo>
                    <a:lnTo>
                      <a:pt x="3635375" y="1568834"/>
                    </a:lnTo>
                    <a:lnTo>
                      <a:pt x="3635375" y="1574129"/>
                    </a:lnTo>
                    <a:lnTo>
                      <a:pt x="3635375" y="1579423"/>
                    </a:lnTo>
                    <a:lnTo>
                      <a:pt x="3635111" y="1584983"/>
                    </a:lnTo>
                    <a:lnTo>
                      <a:pt x="3634582" y="1590278"/>
                    </a:lnTo>
                    <a:lnTo>
                      <a:pt x="3633523" y="1595308"/>
                    </a:lnTo>
                    <a:lnTo>
                      <a:pt x="3632465" y="1600602"/>
                    </a:lnTo>
                    <a:lnTo>
                      <a:pt x="3630878" y="1605632"/>
                    </a:lnTo>
                    <a:lnTo>
                      <a:pt x="3629291" y="1610927"/>
                    </a:lnTo>
                    <a:lnTo>
                      <a:pt x="3627439" y="1615692"/>
                    </a:lnTo>
                    <a:lnTo>
                      <a:pt x="3624793" y="1620458"/>
                    </a:lnTo>
                    <a:lnTo>
                      <a:pt x="3622412" y="1625223"/>
                    </a:lnTo>
                    <a:lnTo>
                      <a:pt x="3619502" y="1629988"/>
                    </a:lnTo>
                    <a:lnTo>
                      <a:pt x="3616328" y="1634224"/>
                    </a:lnTo>
                    <a:lnTo>
                      <a:pt x="3613153" y="1638460"/>
                    </a:lnTo>
                    <a:lnTo>
                      <a:pt x="3610508" y="1641901"/>
                    </a:lnTo>
                    <a:lnTo>
                      <a:pt x="3607598" y="1645078"/>
                    </a:lnTo>
                    <a:lnTo>
                      <a:pt x="3602042" y="1651167"/>
                    </a:lnTo>
                    <a:lnTo>
                      <a:pt x="3595958" y="1656462"/>
                    </a:lnTo>
                    <a:lnTo>
                      <a:pt x="3589344" y="1661492"/>
                    </a:lnTo>
                    <a:lnTo>
                      <a:pt x="3582466" y="1666257"/>
                    </a:lnTo>
                    <a:lnTo>
                      <a:pt x="3575323" y="1670493"/>
                    </a:lnTo>
                    <a:lnTo>
                      <a:pt x="3567916" y="1674464"/>
                    </a:lnTo>
                    <a:lnTo>
                      <a:pt x="3560773" y="1678435"/>
                    </a:lnTo>
                    <a:lnTo>
                      <a:pt x="3539874" y="1685318"/>
                    </a:lnTo>
                    <a:lnTo>
                      <a:pt x="3495694" y="1700144"/>
                    </a:lnTo>
                    <a:lnTo>
                      <a:pt x="3473472" y="1707556"/>
                    </a:lnTo>
                    <a:lnTo>
                      <a:pt x="3451515" y="1715234"/>
                    </a:lnTo>
                    <a:lnTo>
                      <a:pt x="3439346" y="1718675"/>
                    </a:lnTo>
                    <a:lnTo>
                      <a:pt x="3431674" y="1721323"/>
                    </a:lnTo>
                    <a:lnTo>
                      <a:pt x="3424531" y="1723970"/>
                    </a:lnTo>
                    <a:lnTo>
                      <a:pt x="3412097" y="1727676"/>
                    </a:lnTo>
                    <a:lnTo>
                      <a:pt x="3394373" y="1733501"/>
                    </a:lnTo>
                    <a:lnTo>
                      <a:pt x="3376119" y="1740119"/>
                    </a:lnTo>
                    <a:lnTo>
                      <a:pt x="3369770" y="1741707"/>
                    </a:lnTo>
                    <a:lnTo>
                      <a:pt x="3363685" y="1743561"/>
                    </a:lnTo>
                    <a:lnTo>
                      <a:pt x="3335114" y="1753356"/>
                    </a:lnTo>
                    <a:lnTo>
                      <a:pt x="3320564" y="1758121"/>
                    </a:lnTo>
                    <a:lnTo>
                      <a:pt x="3306278" y="1762622"/>
                    </a:lnTo>
                    <a:lnTo>
                      <a:pt x="3291199" y="1768711"/>
                    </a:lnTo>
                    <a:lnTo>
                      <a:pt x="3282469" y="1770034"/>
                    </a:lnTo>
                    <a:lnTo>
                      <a:pt x="3267125" y="1776123"/>
                    </a:lnTo>
                    <a:lnTo>
                      <a:pt x="3254692" y="1779830"/>
                    </a:lnTo>
                    <a:lnTo>
                      <a:pt x="3231411" y="1787772"/>
                    </a:lnTo>
                    <a:lnTo>
                      <a:pt x="3208131" y="1795449"/>
                    </a:lnTo>
                    <a:lnTo>
                      <a:pt x="3184587" y="1803126"/>
                    </a:lnTo>
                    <a:lnTo>
                      <a:pt x="3161042" y="1810539"/>
                    </a:lnTo>
                    <a:lnTo>
                      <a:pt x="3106810" y="1828806"/>
                    </a:lnTo>
                    <a:lnTo>
                      <a:pt x="3079297" y="1838072"/>
                    </a:lnTo>
                    <a:lnTo>
                      <a:pt x="3052313" y="1846808"/>
                    </a:lnTo>
                    <a:lnTo>
                      <a:pt x="3036176" y="1852103"/>
                    </a:lnTo>
                    <a:lnTo>
                      <a:pt x="3020303" y="1857398"/>
                    </a:lnTo>
                    <a:lnTo>
                      <a:pt x="3004165" y="1862957"/>
                    </a:lnTo>
                    <a:lnTo>
                      <a:pt x="2988292" y="1867987"/>
                    </a:lnTo>
                    <a:lnTo>
                      <a:pt x="2972949" y="1873282"/>
                    </a:lnTo>
                    <a:lnTo>
                      <a:pt x="2966864" y="1875400"/>
                    </a:lnTo>
                    <a:lnTo>
                      <a:pt x="2960780" y="1877253"/>
                    </a:lnTo>
                    <a:lnTo>
                      <a:pt x="2940409" y="1884136"/>
                    </a:lnTo>
                    <a:lnTo>
                      <a:pt x="2920039" y="1890755"/>
                    </a:lnTo>
                    <a:lnTo>
                      <a:pt x="2899405" y="1897638"/>
                    </a:lnTo>
                    <a:lnTo>
                      <a:pt x="2878770" y="1904256"/>
                    </a:lnTo>
                    <a:lnTo>
                      <a:pt x="2851786" y="1913257"/>
                    </a:lnTo>
                    <a:lnTo>
                      <a:pt x="2822950" y="1922788"/>
                    </a:lnTo>
                    <a:lnTo>
                      <a:pt x="2794115" y="1932583"/>
                    </a:lnTo>
                    <a:lnTo>
                      <a:pt x="2779300" y="1937613"/>
                    </a:lnTo>
                    <a:lnTo>
                      <a:pt x="2773216" y="1939466"/>
                    </a:lnTo>
                    <a:lnTo>
                      <a:pt x="2767395" y="1941584"/>
                    </a:lnTo>
                    <a:lnTo>
                      <a:pt x="2755226" y="1945290"/>
                    </a:lnTo>
                    <a:lnTo>
                      <a:pt x="2731152" y="1953233"/>
                    </a:lnTo>
                    <a:lnTo>
                      <a:pt x="2719777" y="1956939"/>
                    </a:lnTo>
                    <a:lnTo>
                      <a:pt x="2708137" y="1960910"/>
                    </a:lnTo>
                    <a:lnTo>
                      <a:pt x="2685386" y="1968323"/>
                    </a:lnTo>
                    <a:lnTo>
                      <a:pt x="2673481" y="1972294"/>
                    </a:lnTo>
                    <a:lnTo>
                      <a:pt x="2637238" y="1984472"/>
                    </a:lnTo>
                    <a:lnTo>
                      <a:pt x="2600995" y="1996385"/>
                    </a:lnTo>
                    <a:lnTo>
                      <a:pt x="2585387" y="2001150"/>
                    </a:lnTo>
                    <a:lnTo>
                      <a:pt x="2571101" y="2005915"/>
                    </a:lnTo>
                    <a:lnTo>
                      <a:pt x="2556816" y="2010945"/>
                    </a:lnTo>
                    <a:lnTo>
                      <a:pt x="2542530" y="2015711"/>
                    </a:lnTo>
                    <a:lnTo>
                      <a:pt x="2528245" y="2020211"/>
                    </a:lnTo>
                    <a:lnTo>
                      <a:pt x="2508404" y="2026830"/>
                    </a:lnTo>
                    <a:lnTo>
                      <a:pt x="2488563" y="2033448"/>
                    </a:lnTo>
                    <a:lnTo>
                      <a:pt x="2449145" y="2046950"/>
                    </a:lnTo>
                    <a:lnTo>
                      <a:pt x="2436976" y="2050656"/>
                    </a:lnTo>
                    <a:lnTo>
                      <a:pt x="2376130" y="2071041"/>
                    </a:lnTo>
                    <a:lnTo>
                      <a:pt x="2364490" y="2075012"/>
                    </a:lnTo>
                    <a:lnTo>
                      <a:pt x="2349940" y="2079512"/>
                    </a:lnTo>
                    <a:lnTo>
                      <a:pt x="2335654" y="2084278"/>
                    </a:lnTo>
                    <a:lnTo>
                      <a:pt x="2307083" y="2093808"/>
                    </a:lnTo>
                    <a:lnTo>
                      <a:pt x="2291739" y="2099103"/>
                    </a:lnTo>
                    <a:lnTo>
                      <a:pt x="2277189" y="2103603"/>
                    </a:lnTo>
                    <a:lnTo>
                      <a:pt x="2262904" y="2108369"/>
                    </a:lnTo>
                    <a:lnTo>
                      <a:pt x="2248618" y="2113134"/>
                    </a:lnTo>
                    <a:lnTo>
                      <a:pt x="2234068" y="2117635"/>
                    </a:lnTo>
                    <a:lnTo>
                      <a:pt x="2219253" y="2122665"/>
                    </a:lnTo>
                    <a:lnTo>
                      <a:pt x="2204703" y="2127430"/>
                    </a:lnTo>
                    <a:lnTo>
                      <a:pt x="2190418" y="2132460"/>
                    </a:lnTo>
                    <a:lnTo>
                      <a:pt x="2176132" y="2137225"/>
                    </a:lnTo>
                    <a:lnTo>
                      <a:pt x="2161582" y="2141726"/>
                    </a:lnTo>
                    <a:lnTo>
                      <a:pt x="2146503" y="2146756"/>
                    </a:lnTo>
                    <a:lnTo>
                      <a:pt x="2131424" y="2151786"/>
                    </a:lnTo>
                    <a:lnTo>
                      <a:pt x="2116080" y="2157080"/>
                    </a:lnTo>
                    <a:lnTo>
                      <a:pt x="2101001" y="2161846"/>
                    </a:lnTo>
                    <a:lnTo>
                      <a:pt x="2085921" y="2166876"/>
                    </a:lnTo>
                    <a:lnTo>
                      <a:pt x="2027192" y="2186202"/>
                    </a:lnTo>
                    <a:lnTo>
                      <a:pt x="1967933" y="2205792"/>
                    </a:lnTo>
                    <a:lnTo>
                      <a:pt x="1939098" y="2215323"/>
                    </a:lnTo>
                    <a:lnTo>
                      <a:pt x="1910262" y="2225118"/>
                    </a:lnTo>
                    <a:lnTo>
                      <a:pt x="1881426" y="2234648"/>
                    </a:lnTo>
                    <a:lnTo>
                      <a:pt x="1852591" y="2244444"/>
                    </a:lnTo>
                    <a:lnTo>
                      <a:pt x="1841215" y="2247885"/>
                    </a:lnTo>
                    <a:lnTo>
                      <a:pt x="1829840" y="2251592"/>
                    </a:lnTo>
                    <a:lnTo>
                      <a:pt x="1807089" y="2259269"/>
                    </a:lnTo>
                    <a:lnTo>
                      <a:pt x="1795978" y="2263240"/>
                    </a:lnTo>
                    <a:lnTo>
                      <a:pt x="1784867" y="2266682"/>
                    </a:lnTo>
                    <a:lnTo>
                      <a:pt x="1773227" y="2269859"/>
                    </a:lnTo>
                    <a:lnTo>
                      <a:pt x="1761587" y="2272506"/>
                    </a:lnTo>
                    <a:lnTo>
                      <a:pt x="1758412" y="2273035"/>
                    </a:lnTo>
                    <a:lnTo>
                      <a:pt x="1754973" y="2273300"/>
                    </a:lnTo>
                    <a:lnTo>
                      <a:pt x="1752063" y="2273300"/>
                    </a:lnTo>
                    <a:lnTo>
                      <a:pt x="1748624" y="2273300"/>
                    </a:lnTo>
                    <a:lnTo>
                      <a:pt x="1745449" y="2273035"/>
                    </a:lnTo>
                    <a:lnTo>
                      <a:pt x="1742539" y="2272506"/>
                    </a:lnTo>
                    <a:lnTo>
                      <a:pt x="1739364" y="2271976"/>
                    </a:lnTo>
                    <a:lnTo>
                      <a:pt x="1736454" y="2271182"/>
                    </a:lnTo>
                    <a:lnTo>
                      <a:pt x="1733280" y="2270388"/>
                    </a:lnTo>
                    <a:lnTo>
                      <a:pt x="1730370" y="2269064"/>
                    </a:lnTo>
                    <a:lnTo>
                      <a:pt x="1724814" y="2266417"/>
                    </a:lnTo>
                    <a:lnTo>
                      <a:pt x="1719259" y="2262975"/>
                    </a:lnTo>
                    <a:lnTo>
                      <a:pt x="1714233" y="2259269"/>
                    </a:lnTo>
                    <a:lnTo>
                      <a:pt x="1709735" y="2254769"/>
                    </a:lnTo>
                    <a:lnTo>
                      <a:pt x="1705502" y="2250533"/>
                    </a:lnTo>
                    <a:lnTo>
                      <a:pt x="1701534" y="2244973"/>
                    </a:lnTo>
                    <a:lnTo>
                      <a:pt x="1698624" y="2239678"/>
                    </a:lnTo>
                    <a:lnTo>
                      <a:pt x="1697037" y="2237031"/>
                    </a:lnTo>
                    <a:lnTo>
                      <a:pt x="1695979" y="2233854"/>
                    </a:lnTo>
                    <a:lnTo>
                      <a:pt x="1694921" y="2231207"/>
                    </a:lnTo>
                    <a:lnTo>
                      <a:pt x="1694127" y="2228030"/>
                    </a:lnTo>
                    <a:lnTo>
                      <a:pt x="1693069" y="2224853"/>
                    </a:lnTo>
                    <a:lnTo>
                      <a:pt x="1692540" y="2221941"/>
                    </a:lnTo>
                    <a:lnTo>
                      <a:pt x="1692275" y="2218499"/>
                    </a:lnTo>
                    <a:lnTo>
                      <a:pt x="1692275" y="2215323"/>
                    </a:lnTo>
                    <a:lnTo>
                      <a:pt x="1692540" y="2202880"/>
                    </a:lnTo>
                    <a:lnTo>
                      <a:pt x="1692540" y="2190173"/>
                    </a:lnTo>
                    <a:lnTo>
                      <a:pt x="1692540" y="2164758"/>
                    </a:lnTo>
                    <a:lnTo>
                      <a:pt x="1692804" y="2139343"/>
                    </a:lnTo>
                    <a:lnTo>
                      <a:pt x="1693069" y="2126900"/>
                    </a:lnTo>
                    <a:lnTo>
                      <a:pt x="1693862" y="2114193"/>
                    </a:lnTo>
                    <a:lnTo>
                      <a:pt x="1693333" y="2105721"/>
                    </a:lnTo>
                    <a:lnTo>
                      <a:pt x="1693069" y="2097779"/>
                    </a:lnTo>
                    <a:lnTo>
                      <a:pt x="1693333" y="2081101"/>
                    </a:lnTo>
                    <a:lnTo>
                      <a:pt x="1693862" y="2064687"/>
                    </a:lnTo>
                    <a:lnTo>
                      <a:pt x="1694656" y="2048009"/>
                    </a:lnTo>
                    <a:lnTo>
                      <a:pt x="1695185" y="2031595"/>
                    </a:lnTo>
                    <a:lnTo>
                      <a:pt x="1695714" y="2014916"/>
                    </a:lnTo>
                    <a:lnTo>
                      <a:pt x="1695450" y="1998503"/>
                    </a:lnTo>
                    <a:lnTo>
                      <a:pt x="1695450" y="1990031"/>
                    </a:lnTo>
                    <a:lnTo>
                      <a:pt x="1694921" y="1981824"/>
                    </a:lnTo>
                    <a:lnTo>
                      <a:pt x="1695714" y="1956409"/>
                    </a:lnTo>
                    <a:lnTo>
                      <a:pt x="1696508" y="1931259"/>
                    </a:lnTo>
                    <a:lnTo>
                      <a:pt x="1696772" y="1905580"/>
                    </a:lnTo>
                    <a:lnTo>
                      <a:pt x="1697037" y="1880430"/>
                    </a:lnTo>
                    <a:lnTo>
                      <a:pt x="1697301" y="1829600"/>
                    </a:lnTo>
                    <a:lnTo>
                      <a:pt x="1697831" y="1804185"/>
                    </a:lnTo>
                    <a:lnTo>
                      <a:pt x="1698624" y="1779035"/>
                    </a:lnTo>
                    <a:lnTo>
                      <a:pt x="1698889" y="1774270"/>
                    </a:lnTo>
                    <a:lnTo>
                      <a:pt x="1698889" y="1769505"/>
                    </a:lnTo>
                    <a:lnTo>
                      <a:pt x="1698095" y="1764740"/>
                    </a:lnTo>
                    <a:lnTo>
                      <a:pt x="1697566" y="1759974"/>
                    </a:lnTo>
                    <a:lnTo>
                      <a:pt x="1697566" y="1749120"/>
                    </a:lnTo>
                    <a:lnTo>
                      <a:pt x="1698095" y="1738531"/>
                    </a:lnTo>
                    <a:lnTo>
                      <a:pt x="1699418" y="1717352"/>
                    </a:lnTo>
                    <a:lnTo>
                      <a:pt x="1699947" y="1707027"/>
                    </a:lnTo>
                    <a:lnTo>
                      <a:pt x="1700212" y="1696173"/>
                    </a:lnTo>
                    <a:lnTo>
                      <a:pt x="1700212" y="1685583"/>
                    </a:lnTo>
                    <a:lnTo>
                      <a:pt x="1699947" y="1674994"/>
                    </a:lnTo>
                    <a:lnTo>
                      <a:pt x="1699682" y="1666257"/>
                    </a:lnTo>
                    <a:lnTo>
                      <a:pt x="1699682" y="1657521"/>
                    </a:lnTo>
                    <a:lnTo>
                      <a:pt x="1699947" y="1649049"/>
                    </a:lnTo>
                    <a:lnTo>
                      <a:pt x="1700476" y="1640578"/>
                    </a:lnTo>
                    <a:lnTo>
                      <a:pt x="1701270" y="1623105"/>
                    </a:lnTo>
                    <a:lnTo>
                      <a:pt x="1701270" y="1614369"/>
                    </a:lnTo>
                    <a:lnTo>
                      <a:pt x="1701005" y="1605897"/>
                    </a:lnTo>
                    <a:lnTo>
                      <a:pt x="1700741" y="1596367"/>
                    </a:lnTo>
                    <a:lnTo>
                      <a:pt x="1700741" y="1586571"/>
                    </a:lnTo>
                    <a:lnTo>
                      <a:pt x="1701005" y="1577041"/>
                    </a:lnTo>
                    <a:lnTo>
                      <a:pt x="1701270" y="1567510"/>
                    </a:lnTo>
                    <a:lnTo>
                      <a:pt x="1702063" y="1548449"/>
                    </a:lnTo>
                    <a:lnTo>
                      <a:pt x="1702063" y="1538919"/>
                    </a:lnTo>
                    <a:lnTo>
                      <a:pt x="1701799" y="1529388"/>
                    </a:lnTo>
                    <a:lnTo>
                      <a:pt x="1701534" y="1518004"/>
                    </a:lnTo>
                    <a:lnTo>
                      <a:pt x="1701534" y="1506091"/>
                    </a:lnTo>
                    <a:lnTo>
                      <a:pt x="1701799" y="1494707"/>
                    </a:lnTo>
                    <a:lnTo>
                      <a:pt x="1702328" y="1483324"/>
                    </a:lnTo>
                    <a:lnTo>
                      <a:pt x="1703651" y="1460027"/>
                    </a:lnTo>
                    <a:lnTo>
                      <a:pt x="1704180" y="1448378"/>
                    </a:lnTo>
                    <a:lnTo>
                      <a:pt x="1704180" y="1436730"/>
                    </a:lnTo>
                    <a:lnTo>
                      <a:pt x="1703651" y="1424287"/>
                    </a:lnTo>
                    <a:lnTo>
                      <a:pt x="1703651" y="1411845"/>
                    </a:lnTo>
                    <a:lnTo>
                      <a:pt x="1703915" y="1399402"/>
                    </a:lnTo>
                    <a:lnTo>
                      <a:pt x="1704444" y="1386695"/>
                    </a:lnTo>
                    <a:lnTo>
                      <a:pt x="1704709" y="1374252"/>
                    </a:lnTo>
                    <a:lnTo>
                      <a:pt x="1704973" y="1361809"/>
                    </a:lnTo>
                    <a:lnTo>
                      <a:pt x="1704973" y="1349367"/>
                    </a:lnTo>
                    <a:lnTo>
                      <a:pt x="1704444" y="1336659"/>
                    </a:lnTo>
                    <a:lnTo>
                      <a:pt x="1705238" y="1323422"/>
                    </a:lnTo>
                    <a:lnTo>
                      <a:pt x="1705502" y="1310185"/>
                    </a:lnTo>
                    <a:lnTo>
                      <a:pt x="1705767" y="1297213"/>
                    </a:lnTo>
                    <a:lnTo>
                      <a:pt x="1705502" y="1283976"/>
                    </a:lnTo>
                    <a:lnTo>
                      <a:pt x="1705502" y="1270475"/>
                    </a:lnTo>
                    <a:lnTo>
                      <a:pt x="1705502" y="1257238"/>
                    </a:lnTo>
                    <a:lnTo>
                      <a:pt x="1705767" y="1244266"/>
                    </a:lnTo>
                    <a:lnTo>
                      <a:pt x="1706561" y="1231029"/>
                    </a:lnTo>
                    <a:lnTo>
                      <a:pt x="1707090" y="1218322"/>
                    </a:lnTo>
                    <a:lnTo>
                      <a:pt x="1707354" y="1205614"/>
                    </a:lnTo>
                    <a:lnTo>
                      <a:pt x="1707354" y="1193171"/>
                    </a:lnTo>
                    <a:lnTo>
                      <a:pt x="1707354" y="1180464"/>
                    </a:lnTo>
                    <a:lnTo>
                      <a:pt x="1707090" y="1168286"/>
                    </a:lnTo>
                    <a:lnTo>
                      <a:pt x="1707354" y="1155579"/>
                    </a:lnTo>
                    <a:lnTo>
                      <a:pt x="1707619" y="1142871"/>
                    </a:lnTo>
                    <a:lnTo>
                      <a:pt x="1708677" y="1130429"/>
                    </a:lnTo>
                    <a:lnTo>
                      <a:pt x="1708148" y="1116662"/>
                    </a:lnTo>
                    <a:lnTo>
                      <a:pt x="1708148" y="1103161"/>
                    </a:lnTo>
                    <a:lnTo>
                      <a:pt x="1708942" y="1075893"/>
                    </a:lnTo>
                    <a:lnTo>
                      <a:pt x="1709206" y="1062126"/>
                    </a:lnTo>
                    <a:lnTo>
                      <a:pt x="1709471" y="1048625"/>
                    </a:lnTo>
                    <a:lnTo>
                      <a:pt x="1709471" y="1035123"/>
                    </a:lnTo>
                    <a:lnTo>
                      <a:pt x="1708942" y="1021357"/>
                    </a:lnTo>
                    <a:lnTo>
                      <a:pt x="1709735" y="1004149"/>
                    </a:lnTo>
                    <a:lnTo>
                      <a:pt x="1710000" y="987206"/>
                    </a:lnTo>
                    <a:lnTo>
                      <a:pt x="1710000" y="952790"/>
                    </a:lnTo>
                    <a:lnTo>
                      <a:pt x="1710264" y="935847"/>
                    </a:lnTo>
                    <a:lnTo>
                      <a:pt x="1710529" y="918639"/>
                    </a:lnTo>
                    <a:lnTo>
                      <a:pt x="1711058" y="901696"/>
                    </a:lnTo>
                    <a:lnTo>
                      <a:pt x="1712116" y="884488"/>
                    </a:lnTo>
                    <a:lnTo>
                      <a:pt x="1711587" y="870721"/>
                    </a:lnTo>
                    <a:lnTo>
                      <a:pt x="1711587" y="857220"/>
                    </a:lnTo>
                    <a:lnTo>
                      <a:pt x="1711852" y="843718"/>
                    </a:lnTo>
                    <a:lnTo>
                      <a:pt x="1712116" y="830217"/>
                    </a:lnTo>
                    <a:lnTo>
                      <a:pt x="1713174" y="802684"/>
                    </a:lnTo>
                    <a:lnTo>
                      <a:pt x="1713174" y="789182"/>
                    </a:lnTo>
                    <a:lnTo>
                      <a:pt x="1712910" y="775416"/>
                    </a:lnTo>
                    <a:lnTo>
                      <a:pt x="1713439" y="759267"/>
                    </a:lnTo>
                    <a:lnTo>
                      <a:pt x="1713704" y="742853"/>
                    </a:lnTo>
                    <a:lnTo>
                      <a:pt x="1713968" y="710555"/>
                    </a:lnTo>
                    <a:lnTo>
                      <a:pt x="1713968" y="694141"/>
                    </a:lnTo>
                    <a:lnTo>
                      <a:pt x="1714233" y="677992"/>
                    </a:lnTo>
                    <a:lnTo>
                      <a:pt x="1714497" y="661844"/>
                    </a:lnTo>
                    <a:lnTo>
                      <a:pt x="1715555" y="645695"/>
                    </a:lnTo>
                    <a:lnTo>
                      <a:pt x="1715820" y="642253"/>
                    </a:lnTo>
                    <a:lnTo>
                      <a:pt x="1716084" y="639076"/>
                    </a:lnTo>
                    <a:lnTo>
                      <a:pt x="1715820" y="631928"/>
                    </a:lnTo>
                    <a:lnTo>
                      <a:pt x="1715555" y="618162"/>
                    </a:lnTo>
                    <a:lnTo>
                      <a:pt x="1715555" y="611543"/>
                    </a:lnTo>
                    <a:lnTo>
                      <a:pt x="1715820" y="608102"/>
                    </a:lnTo>
                    <a:lnTo>
                      <a:pt x="1716349" y="604660"/>
                    </a:lnTo>
                    <a:lnTo>
                      <a:pt x="1717143" y="601748"/>
                    </a:lnTo>
                    <a:lnTo>
                      <a:pt x="1718201" y="598307"/>
                    </a:lnTo>
                    <a:lnTo>
                      <a:pt x="1719523" y="595130"/>
                    </a:lnTo>
                    <a:lnTo>
                      <a:pt x="1720846" y="592218"/>
                    </a:lnTo>
                    <a:lnTo>
                      <a:pt x="1723756" y="587717"/>
                    </a:lnTo>
                    <a:lnTo>
                      <a:pt x="1726402" y="583217"/>
                    </a:lnTo>
                    <a:lnTo>
                      <a:pt x="1729576" y="578981"/>
                    </a:lnTo>
                    <a:lnTo>
                      <a:pt x="1733015" y="574745"/>
                    </a:lnTo>
                    <a:lnTo>
                      <a:pt x="1736454" y="570774"/>
                    </a:lnTo>
                    <a:lnTo>
                      <a:pt x="1739894" y="567332"/>
                    </a:lnTo>
                    <a:lnTo>
                      <a:pt x="1743862" y="563626"/>
                    </a:lnTo>
                    <a:lnTo>
                      <a:pt x="1747830" y="560184"/>
                    </a:lnTo>
                    <a:lnTo>
                      <a:pt x="1752063" y="557008"/>
                    </a:lnTo>
                    <a:lnTo>
                      <a:pt x="1756296" y="553831"/>
                    </a:lnTo>
                    <a:lnTo>
                      <a:pt x="1760528" y="550919"/>
                    </a:lnTo>
                    <a:lnTo>
                      <a:pt x="1765026" y="548271"/>
                    </a:lnTo>
                    <a:lnTo>
                      <a:pt x="1769258" y="545624"/>
                    </a:lnTo>
                    <a:lnTo>
                      <a:pt x="1774020" y="543241"/>
                    </a:lnTo>
                    <a:lnTo>
                      <a:pt x="1783279" y="538741"/>
                    </a:lnTo>
                    <a:lnTo>
                      <a:pt x="1803385" y="528945"/>
                    </a:lnTo>
                    <a:lnTo>
                      <a:pt x="1817671" y="521533"/>
                    </a:lnTo>
                    <a:lnTo>
                      <a:pt x="1832221" y="514650"/>
                    </a:lnTo>
                    <a:lnTo>
                      <a:pt x="1843067" y="508561"/>
                    </a:lnTo>
                    <a:lnTo>
                      <a:pt x="1857617" y="501677"/>
                    </a:lnTo>
                    <a:lnTo>
                      <a:pt x="1872167" y="494265"/>
                    </a:lnTo>
                    <a:lnTo>
                      <a:pt x="1892008" y="484205"/>
                    </a:lnTo>
                    <a:lnTo>
                      <a:pt x="1928251" y="466203"/>
                    </a:lnTo>
                    <a:lnTo>
                      <a:pt x="1946240" y="457466"/>
                    </a:lnTo>
                    <a:lnTo>
                      <a:pt x="1964494" y="448200"/>
                    </a:lnTo>
                    <a:lnTo>
                      <a:pt x="1972431" y="444229"/>
                    </a:lnTo>
                    <a:lnTo>
                      <a:pt x="1998885" y="430728"/>
                    </a:lnTo>
                    <a:lnTo>
                      <a:pt x="2025076" y="417491"/>
                    </a:lnTo>
                    <a:lnTo>
                      <a:pt x="2053382" y="403460"/>
                    </a:lnTo>
                    <a:lnTo>
                      <a:pt x="2081689" y="389164"/>
                    </a:lnTo>
                    <a:lnTo>
                      <a:pt x="2089890" y="385193"/>
                    </a:lnTo>
                    <a:lnTo>
                      <a:pt x="2109995" y="374868"/>
                    </a:lnTo>
                    <a:lnTo>
                      <a:pt x="2120048" y="369838"/>
                    </a:lnTo>
                    <a:lnTo>
                      <a:pt x="2130366" y="365073"/>
                    </a:lnTo>
                    <a:lnTo>
                      <a:pt x="2141741" y="359249"/>
                    </a:lnTo>
                    <a:lnTo>
                      <a:pt x="2157878" y="351042"/>
                    </a:lnTo>
                    <a:lnTo>
                      <a:pt x="2170577" y="345218"/>
                    </a:lnTo>
                    <a:lnTo>
                      <a:pt x="2186450" y="336746"/>
                    </a:lnTo>
                    <a:lnTo>
                      <a:pt x="2206291" y="326686"/>
                    </a:lnTo>
                    <a:lnTo>
                      <a:pt x="2230100" y="314773"/>
                    </a:lnTo>
                    <a:lnTo>
                      <a:pt x="2246502" y="306566"/>
                    </a:lnTo>
                    <a:lnTo>
                      <a:pt x="2259200" y="300477"/>
                    </a:lnTo>
                    <a:lnTo>
                      <a:pt x="2271369" y="294123"/>
                    </a:lnTo>
                    <a:lnTo>
                      <a:pt x="2291739" y="284328"/>
                    </a:lnTo>
                    <a:lnTo>
                      <a:pt x="2351263" y="254148"/>
                    </a:lnTo>
                    <a:lnTo>
                      <a:pt x="2381685" y="239058"/>
                    </a:lnTo>
                    <a:lnTo>
                      <a:pt x="2412373" y="223968"/>
                    </a:lnTo>
                    <a:lnTo>
                      <a:pt x="2468722" y="195641"/>
                    </a:lnTo>
                    <a:lnTo>
                      <a:pt x="2492795" y="183728"/>
                    </a:lnTo>
                    <a:lnTo>
                      <a:pt x="2504964" y="177374"/>
                    </a:lnTo>
                    <a:lnTo>
                      <a:pt x="2517398" y="171550"/>
                    </a:lnTo>
                    <a:lnTo>
                      <a:pt x="2528509" y="165196"/>
                    </a:lnTo>
                    <a:lnTo>
                      <a:pt x="2549408" y="155136"/>
                    </a:lnTo>
                    <a:lnTo>
                      <a:pt x="2630095" y="114896"/>
                    </a:lnTo>
                    <a:lnTo>
                      <a:pt x="2670307" y="94511"/>
                    </a:lnTo>
                    <a:lnTo>
                      <a:pt x="2710782" y="74127"/>
                    </a:lnTo>
                    <a:lnTo>
                      <a:pt x="2722687" y="68302"/>
                    </a:lnTo>
                    <a:lnTo>
                      <a:pt x="2735121" y="62478"/>
                    </a:lnTo>
                    <a:lnTo>
                      <a:pt x="2746232" y="56389"/>
                    </a:lnTo>
                    <a:lnTo>
                      <a:pt x="2768983" y="45270"/>
                    </a:lnTo>
                    <a:lnTo>
                      <a:pt x="2791469" y="34151"/>
                    </a:lnTo>
                    <a:lnTo>
                      <a:pt x="2815543" y="21973"/>
                    </a:lnTo>
                    <a:lnTo>
                      <a:pt x="2839617" y="10060"/>
                    </a:lnTo>
                    <a:lnTo>
                      <a:pt x="2854961" y="4501"/>
                    </a:lnTo>
                    <a:lnTo>
                      <a:pt x="2863162" y="2383"/>
                    </a:lnTo>
                    <a:lnTo>
                      <a:pt x="2871098" y="265"/>
                    </a:lnTo>
                    <a:lnTo>
                      <a:pt x="2885648" y="0"/>
                    </a:lnTo>
                    <a:close/>
                  </a:path>
                </a:pathLst>
              </a:custGeom>
              <a:solidFill>
                <a:srgbClr val="FFC000"/>
              </a:solidFill>
              <a:ln>
                <a:solidFill>
                  <a:srgbClr val="FFC000"/>
                </a:solidFill>
              </a:ln>
            </p:spPr>
            <p:txBody>
              <a:bodyPr anchor="ctr">
                <a:scene3d>
                  <a:camera prst="orthographicFront"/>
                  <a:lightRig rig="threePt" dir="t"/>
                </a:scene3d>
                <a:sp3d>
                  <a:contourClr>
                    <a:srgbClr val="FFFFFF"/>
                  </a:contourClr>
                </a:sp3d>
              </a:bodyPr>
              <a:lstStyle/>
              <a:p>
                <a:pPr algn="ctr">
                  <a:defRPr/>
                </a:pPr>
                <a:endParaRPr lang="zh-CN" altLang="en-US" sz="1015">
                  <a:solidFill>
                    <a:srgbClr val="FFFFFF"/>
                  </a:solidFill>
                </a:endParaRPr>
              </a:p>
            </p:txBody>
          </p:sp>
        </p:grpSp>
        <p:sp>
          <p:nvSpPr>
            <p:cNvPr id="14" name="矩形 13"/>
            <p:cNvSpPr/>
            <p:nvPr/>
          </p:nvSpPr>
          <p:spPr>
            <a:xfrm>
              <a:off x="6969898" y="3291841"/>
              <a:ext cx="1133516" cy="276999"/>
            </a:xfrm>
            <a:prstGeom prst="rect">
              <a:avLst/>
            </a:prstGeom>
          </p:spPr>
          <p:txBody>
            <a:bodyPr wrap="none">
              <a:spAutoFit/>
            </a:bodyPr>
            <a:lstStyle/>
            <a:p>
              <a:pPr algn="ctr"/>
              <a:r>
                <a:rPr lang="en-US" altLang="zh-CN" sz="1200" spc="225" dirty="0">
                  <a:solidFill>
                    <a:schemeClr val="bg1"/>
                  </a:solidFill>
                  <a:ea typeface="微软雅黑" panose="020B0503020204020204" pitchFamily="34" charset="-122"/>
                </a:rPr>
                <a:t>YOUT TEXT</a:t>
              </a:r>
              <a:endParaRPr lang="en-US" altLang="zh-CN" sz="1200" spc="225" dirty="0">
                <a:solidFill>
                  <a:schemeClr val="bg1"/>
                </a:solidFill>
                <a:ea typeface="微软雅黑" panose="020B0503020204020204" pitchFamily="34" charset="-122"/>
              </a:endParaRPr>
            </a:p>
          </p:txBody>
        </p:sp>
        <p:sp>
          <p:nvSpPr>
            <p:cNvPr id="42" name="矩形 41"/>
            <p:cNvSpPr/>
            <p:nvPr/>
          </p:nvSpPr>
          <p:spPr>
            <a:xfrm>
              <a:off x="7276600" y="2940368"/>
              <a:ext cx="562976" cy="323165"/>
            </a:xfrm>
            <a:prstGeom prst="rect">
              <a:avLst/>
            </a:prstGeom>
          </p:spPr>
          <p:txBody>
            <a:bodyPr wrap="none">
              <a:spAutoFit/>
            </a:bodyPr>
            <a:lstStyle/>
            <a:p>
              <a:pPr algn="ctr"/>
              <a:r>
                <a:rPr lang="en-US" altLang="zh-CN" sz="1500" spc="225" dirty="0">
                  <a:solidFill>
                    <a:schemeClr val="bg1"/>
                  </a:solidFill>
                  <a:ea typeface="微软雅黑" panose="020B0503020204020204" pitchFamily="34" charset="-122"/>
                </a:rPr>
                <a:t>78</a:t>
              </a:r>
              <a:r>
                <a:rPr lang="en-US" altLang="zh-CN" sz="1050" spc="225" dirty="0">
                  <a:solidFill>
                    <a:schemeClr val="bg1"/>
                  </a:solidFill>
                  <a:ea typeface="微软雅黑" panose="020B0503020204020204" pitchFamily="34" charset="-122"/>
                </a:rPr>
                <a:t>%</a:t>
              </a:r>
              <a:endParaRPr lang="zh-CN" altLang="en-US" sz="1050" dirty="0">
                <a:solidFill>
                  <a:schemeClr val="bg1"/>
                </a:solidFill>
              </a:endParaRPr>
            </a:p>
          </p:txBody>
        </p:sp>
      </p:grpSp>
      <p:sp>
        <p:nvSpPr>
          <p:cNvPr id="97" name="矩形 96"/>
          <p:cNvSpPr/>
          <p:nvPr/>
        </p:nvSpPr>
        <p:spPr>
          <a:xfrm>
            <a:off x="708661" y="3804122"/>
            <a:ext cx="7908131" cy="369332"/>
          </a:xfrm>
          <a:prstGeom prst="rect">
            <a:avLst/>
          </a:prstGeom>
        </p:spPr>
        <p:txBody>
          <a:bodyPr wrap="square">
            <a:spAutoFit/>
          </a:bodyPr>
          <a:lstStyle/>
          <a:p>
            <a:pPr algn="just"/>
            <a:r>
              <a:rPr lang="en-US" altLang="zh-CN" sz="900" dirty="0">
                <a:solidFill>
                  <a:schemeClr val="bg1"/>
                </a:solidFill>
              </a:rPr>
              <a:t>Fully operational by the Chinese best PPT design company </a:t>
            </a:r>
            <a:r>
              <a:rPr lang="en-US" altLang="zh-CN" sz="900" dirty="0" err="1">
                <a:solidFill>
                  <a:schemeClr val="bg1"/>
                </a:solidFill>
              </a:rPr>
              <a:t>Rui</a:t>
            </a:r>
            <a:r>
              <a:rPr lang="en-US" altLang="zh-CN" sz="900" dirty="0">
                <a:solidFill>
                  <a:schemeClr val="bg1"/>
                </a:solidFill>
              </a:rPr>
              <a:t> </a:t>
            </a:r>
            <a:r>
              <a:rPr lang="en-US" altLang="zh-CN" sz="900" dirty="0" err="1">
                <a:solidFill>
                  <a:schemeClr val="bg1"/>
                </a:solidFill>
              </a:rPr>
              <a:t>Pu</a:t>
            </a:r>
            <a:r>
              <a:rPr lang="en-US" altLang="zh-CN" sz="900" dirty="0">
                <a:solidFill>
                  <a:schemeClr val="bg1"/>
                </a:solidFill>
              </a:rPr>
              <a:t>. 7 years of professional experience in the design PPT presentations of the seller for precise qualification audits to ensure that the professional; the seller for technical training and guidance to enhance the professionalism and quality of work</a:t>
            </a:r>
            <a:endParaRPr lang="en-US" altLang="zh-CN" sz="900" dirty="0">
              <a:solidFill>
                <a:schemeClr val="bg1"/>
              </a:solidFill>
            </a:endParaRPr>
          </a:p>
        </p:txBody>
      </p:sp>
      <p:sp>
        <p:nvSpPr>
          <p:cNvPr id="98" name="矩形 97"/>
          <p:cNvSpPr/>
          <p:nvPr/>
        </p:nvSpPr>
        <p:spPr>
          <a:xfrm>
            <a:off x="2154080" y="3449792"/>
            <a:ext cx="5017294" cy="323165"/>
          </a:xfrm>
          <a:prstGeom prst="rect">
            <a:avLst/>
          </a:prstGeom>
        </p:spPr>
        <p:txBody>
          <a:bodyPr wrap="square">
            <a:spAutoFit/>
          </a:bodyPr>
          <a:lstStyle/>
          <a:p>
            <a:pPr algn="ctr"/>
            <a:r>
              <a:rPr lang="zh-CN" altLang="en-US" sz="1500" spc="225" dirty="0" smtClean="0">
                <a:solidFill>
                  <a:schemeClr val="bg1"/>
                </a:solidFill>
                <a:ea typeface="微软雅黑" panose="020B0503020204020204" pitchFamily="34" charset="-122"/>
              </a:rPr>
              <a:t>点击输入文字</a:t>
            </a:r>
            <a:endParaRPr lang="en-US" altLang="zh-CN" sz="1500" spc="225" dirty="0">
              <a:solidFill>
                <a:schemeClr val="bg1"/>
              </a:solidFill>
              <a:ea typeface="微软雅黑" panose="020B0503020204020204" pitchFamily="34" charset="-122"/>
            </a:endParaRPr>
          </a:p>
        </p:txBody>
      </p:sp>
    </p:spTree>
  </p:cSld>
  <p:clrMapOvr>
    <a:masterClrMapping/>
  </p:clrMapOvr>
  <p:transition spd="slow" advClick="0" advTm="3000">
    <p:comb/>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ppt_x"/>
                                          </p:val>
                                        </p:tav>
                                        <p:tav tm="100000">
                                          <p:val>
                                            <p:strVal val="#ppt_x"/>
                                          </p:val>
                                        </p:tav>
                                      </p:tavLst>
                                    </p:anim>
                                    <p:anim calcmode="lin" valueType="num">
                                      <p:cBhvr additive="base">
                                        <p:cTn id="12" dur="500" fill="hold"/>
                                        <p:tgtEl>
                                          <p:spTgt spid="5"/>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additive="base">
                                        <p:cTn id="15" dur="500" fill="hold"/>
                                        <p:tgtEl>
                                          <p:spTgt spid="3"/>
                                        </p:tgtEl>
                                        <p:attrNameLst>
                                          <p:attrName>ppt_x</p:attrName>
                                        </p:attrNameLst>
                                      </p:cBhvr>
                                      <p:tavLst>
                                        <p:tav tm="0">
                                          <p:val>
                                            <p:strVal val="#ppt_x"/>
                                          </p:val>
                                        </p:tav>
                                        <p:tav tm="100000">
                                          <p:val>
                                            <p:strVal val="#ppt_x"/>
                                          </p:val>
                                        </p:tav>
                                      </p:tavLst>
                                    </p:anim>
                                    <p:anim calcmode="lin" valueType="num">
                                      <p:cBhvr additive="base">
                                        <p:cTn id="16" dur="500" fill="hold"/>
                                        <p:tgtEl>
                                          <p:spTgt spid="3"/>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4"/>
                                        </p:tgtEl>
                                        <p:attrNameLst>
                                          <p:attrName>style.visibility</p:attrName>
                                        </p:attrNameLst>
                                      </p:cBhvr>
                                      <p:to>
                                        <p:strVal val="visible"/>
                                      </p:to>
                                    </p:set>
                                    <p:anim calcmode="lin" valueType="num">
                                      <p:cBhvr additive="base">
                                        <p:cTn id="19" dur="500" fill="hold"/>
                                        <p:tgtEl>
                                          <p:spTgt spid="4"/>
                                        </p:tgtEl>
                                        <p:attrNameLst>
                                          <p:attrName>ppt_x</p:attrName>
                                        </p:attrNameLst>
                                      </p:cBhvr>
                                      <p:tavLst>
                                        <p:tav tm="0">
                                          <p:val>
                                            <p:strVal val="#ppt_x"/>
                                          </p:val>
                                        </p:tav>
                                        <p:tav tm="100000">
                                          <p:val>
                                            <p:strVal val="#ppt_x"/>
                                          </p:val>
                                        </p:tav>
                                      </p:tavLst>
                                    </p:anim>
                                    <p:anim calcmode="lin" valueType="num">
                                      <p:cBhvr additive="base">
                                        <p:cTn id="20" dur="500" fill="hold"/>
                                        <p:tgtEl>
                                          <p:spTgt spid="4"/>
                                        </p:tgtEl>
                                        <p:attrNameLst>
                                          <p:attrName>ppt_y</p:attrName>
                                        </p:attrNameLst>
                                      </p:cBhvr>
                                      <p:tavLst>
                                        <p:tav tm="0">
                                          <p:val>
                                            <p:strVal val="1+#ppt_h/2"/>
                                          </p:val>
                                        </p:tav>
                                        <p:tav tm="100000">
                                          <p:val>
                                            <p:strVal val="#ppt_y"/>
                                          </p:val>
                                        </p:tav>
                                      </p:tavLst>
                                    </p:anim>
                                  </p:childTnLst>
                                </p:cTn>
                              </p:par>
                            </p:childTnLst>
                          </p:cTn>
                        </p:par>
                        <p:par>
                          <p:cTn id="21" fill="hold">
                            <p:stCondLst>
                              <p:cond delay="500"/>
                            </p:stCondLst>
                            <p:childTnLst>
                              <p:par>
                                <p:cTn id="22" presetID="16" presetClass="entr" presetSubtype="21" fill="hold" grpId="0" nodeType="afterEffect">
                                  <p:stCondLst>
                                    <p:cond delay="0"/>
                                  </p:stCondLst>
                                  <p:childTnLst>
                                    <p:set>
                                      <p:cBhvr>
                                        <p:cTn id="23" dur="1" fill="hold">
                                          <p:stCondLst>
                                            <p:cond delay="0"/>
                                          </p:stCondLst>
                                        </p:cTn>
                                        <p:tgtEl>
                                          <p:spTgt spid="98"/>
                                        </p:tgtEl>
                                        <p:attrNameLst>
                                          <p:attrName>style.visibility</p:attrName>
                                        </p:attrNameLst>
                                      </p:cBhvr>
                                      <p:to>
                                        <p:strVal val="visible"/>
                                      </p:to>
                                    </p:set>
                                    <p:animEffect transition="in" filter="barn(inVertical)">
                                      <p:cBhvr>
                                        <p:cTn id="24" dur="500"/>
                                        <p:tgtEl>
                                          <p:spTgt spid="98"/>
                                        </p:tgtEl>
                                      </p:cBhvr>
                                    </p:animEffect>
                                  </p:childTnLst>
                                </p:cTn>
                              </p:par>
                              <p:par>
                                <p:cTn id="25" presetID="16" presetClass="entr" presetSubtype="21" fill="hold" grpId="0" nodeType="withEffect">
                                  <p:stCondLst>
                                    <p:cond delay="0"/>
                                  </p:stCondLst>
                                  <p:childTnLst>
                                    <p:set>
                                      <p:cBhvr>
                                        <p:cTn id="26" dur="1" fill="hold">
                                          <p:stCondLst>
                                            <p:cond delay="0"/>
                                          </p:stCondLst>
                                        </p:cTn>
                                        <p:tgtEl>
                                          <p:spTgt spid="97"/>
                                        </p:tgtEl>
                                        <p:attrNameLst>
                                          <p:attrName>style.visibility</p:attrName>
                                        </p:attrNameLst>
                                      </p:cBhvr>
                                      <p:to>
                                        <p:strVal val="visible"/>
                                      </p:to>
                                    </p:set>
                                    <p:animEffect transition="in" filter="barn(inVertical)">
                                      <p:cBhvr>
                                        <p:cTn id="27" dur="500"/>
                                        <p:tgtEl>
                                          <p:spTgt spid="9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p:bldP spid="98"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 name="组合 11"/>
          <p:cNvGrpSpPr/>
          <p:nvPr/>
        </p:nvGrpSpPr>
        <p:grpSpPr>
          <a:xfrm>
            <a:off x="885349" y="1679257"/>
            <a:ext cx="1988882" cy="2280024"/>
            <a:chOff x="885349" y="1679257"/>
            <a:chExt cx="1988882" cy="2280024"/>
          </a:xfrm>
        </p:grpSpPr>
        <p:grpSp>
          <p:nvGrpSpPr>
            <p:cNvPr id="2" name="组合 1"/>
            <p:cNvGrpSpPr/>
            <p:nvPr/>
          </p:nvGrpSpPr>
          <p:grpSpPr>
            <a:xfrm>
              <a:off x="885349" y="1679257"/>
              <a:ext cx="1988882" cy="804308"/>
              <a:chOff x="2026444" y="2526264"/>
              <a:chExt cx="2195512" cy="887413"/>
            </a:xfrm>
          </p:grpSpPr>
          <p:sp>
            <p:nvSpPr>
              <p:cNvPr id="20" name="矩形 19"/>
              <p:cNvSpPr/>
              <p:nvPr/>
            </p:nvSpPr>
            <p:spPr>
              <a:xfrm>
                <a:off x="2026444" y="2526264"/>
                <a:ext cx="2195512" cy="887413"/>
              </a:xfrm>
              <a:prstGeom prst="rect">
                <a:avLst/>
              </a:prstGeom>
              <a:solidFill>
                <a:srgbClr val="F7B90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p>
            </p:txBody>
          </p:sp>
          <p:sp>
            <p:nvSpPr>
              <p:cNvPr id="24" name="KSO_Shape"/>
              <p:cNvSpPr/>
              <p:nvPr/>
            </p:nvSpPr>
            <p:spPr bwMode="auto">
              <a:xfrm>
                <a:off x="2756514" y="2601670"/>
                <a:ext cx="735372" cy="736600"/>
              </a:xfrm>
              <a:custGeom>
                <a:avLst/>
                <a:gdLst>
                  <a:gd name="T0" fmla="*/ 2147483646 w 4409"/>
                  <a:gd name="T1" fmla="*/ 2147483646 h 4408"/>
                  <a:gd name="T2" fmla="*/ 2147483646 w 4409"/>
                  <a:gd name="T3" fmla="*/ 2147483646 h 4408"/>
                  <a:gd name="T4" fmla="*/ 2147483646 w 4409"/>
                  <a:gd name="T5" fmla="*/ 2147483646 h 4408"/>
                  <a:gd name="T6" fmla="*/ 2147483646 w 4409"/>
                  <a:gd name="T7" fmla="*/ 2147483646 h 4408"/>
                  <a:gd name="T8" fmla="*/ 2147483646 w 4409"/>
                  <a:gd name="T9" fmla="*/ 2147483646 h 4408"/>
                  <a:gd name="T10" fmla="*/ 2147483646 w 4409"/>
                  <a:gd name="T11" fmla="*/ 2147483646 h 4408"/>
                  <a:gd name="T12" fmla="*/ 2147483646 w 4409"/>
                  <a:gd name="T13" fmla="*/ 2147483646 h 4408"/>
                  <a:gd name="T14" fmla="*/ 2147483646 w 4409"/>
                  <a:gd name="T15" fmla="*/ 2147483646 h 4408"/>
                  <a:gd name="T16" fmla="*/ 481718167 w 4409"/>
                  <a:gd name="T17" fmla="*/ 2147483646 h 4408"/>
                  <a:gd name="T18" fmla="*/ 321145301 w 4409"/>
                  <a:gd name="T19" fmla="*/ 2147483646 h 4408"/>
                  <a:gd name="T20" fmla="*/ 2147483646 w 4409"/>
                  <a:gd name="T21" fmla="*/ 2147483646 h 4408"/>
                  <a:gd name="T22" fmla="*/ 2147483646 w 4409"/>
                  <a:gd name="T23" fmla="*/ 2147483646 h 4408"/>
                  <a:gd name="T24" fmla="*/ 2147483646 w 4409"/>
                  <a:gd name="T25" fmla="*/ 2147483646 h 4408"/>
                  <a:gd name="T26" fmla="*/ 2147483646 w 4409"/>
                  <a:gd name="T27" fmla="*/ 2147483646 h 4408"/>
                  <a:gd name="T28" fmla="*/ 2147483646 w 4409"/>
                  <a:gd name="T29" fmla="*/ 2147483646 h 4408"/>
                  <a:gd name="T30" fmla="*/ 2147483646 w 4409"/>
                  <a:gd name="T31" fmla="*/ 2147483646 h 4408"/>
                  <a:gd name="T32" fmla="*/ 2147483646 w 4409"/>
                  <a:gd name="T33" fmla="*/ 2147483646 h 4408"/>
                  <a:gd name="T34" fmla="*/ 2147483646 w 4409"/>
                  <a:gd name="T35" fmla="*/ 2147483646 h 4408"/>
                  <a:gd name="T36" fmla="*/ 2147483646 w 4409"/>
                  <a:gd name="T37" fmla="*/ 2147483646 h 4408"/>
                  <a:gd name="T38" fmla="*/ 2147483646 w 4409"/>
                  <a:gd name="T39" fmla="*/ 2147483646 h 4408"/>
                  <a:gd name="T40" fmla="*/ 2147483646 w 4409"/>
                  <a:gd name="T41" fmla="*/ 2147483646 h 4408"/>
                  <a:gd name="T42" fmla="*/ 2147483646 w 4409"/>
                  <a:gd name="T43" fmla="*/ 2147483646 h 4408"/>
                  <a:gd name="T44" fmla="*/ 2147483646 w 4409"/>
                  <a:gd name="T45" fmla="*/ 2147483646 h 4408"/>
                  <a:gd name="T46" fmla="*/ 2147483646 w 4409"/>
                  <a:gd name="T47" fmla="*/ 2147483646 h 4408"/>
                  <a:gd name="T48" fmla="*/ 2147483646 w 4409"/>
                  <a:gd name="T49" fmla="*/ 2147483646 h 4408"/>
                  <a:gd name="T50" fmla="*/ 2147483646 w 4409"/>
                  <a:gd name="T51" fmla="*/ 2147483646 h 4408"/>
                  <a:gd name="T52" fmla="*/ 2147483646 w 4409"/>
                  <a:gd name="T53" fmla="*/ 2147483646 h 4408"/>
                  <a:gd name="T54" fmla="*/ 2147483646 w 4409"/>
                  <a:gd name="T55" fmla="*/ 2147483646 h 4408"/>
                  <a:gd name="T56" fmla="*/ 2147483646 w 4409"/>
                  <a:gd name="T57" fmla="*/ 2147483646 h 4408"/>
                  <a:gd name="T58" fmla="*/ 2147483646 w 4409"/>
                  <a:gd name="T59" fmla="*/ 2147483646 h 4408"/>
                  <a:gd name="T60" fmla="*/ 2147483646 w 4409"/>
                  <a:gd name="T61" fmla="*/ 2147483646 h 4408"/>
                  <a:gd name="T62" fmla="*/ 2147483646 w 4409"/>
                  <a:gd name="T63" fmla="*/ 2147483646 h 4408"/>
                  <a:gd name="T64" fmla="*/ 2147483646 w 4409"/>
                  <a:gd name="T65" fmla="*/ 2147483646 h 4408"/>
                  <a:gd name="T66" fmla="*/ 2147483646 w 4409"/>
                  <a:gd name="T67" fmla="*/ 2147483646 h 4408"/>
                  <a:gd name="T68" fmla="*/ 2147483646 w 4409"/>
                  <a:gd name="T69" fmla="*/ 2147483646 h 4408"/>
                  <a:gd name="T70" fmla="*/ 2147483646 w 4409"/>
                  <a:gd name="T71" fmla="*/ 2147483646 h 4408"/>
                  <a:gd name="T72" fmla="*/ 2147483646 w 4409"/>
                  <a:gd name="T73" fmla="*/ 2147483646 h 4408"/>
                  <a:gd name="T74" fmla="*/ 2147483646 w 4409"/>
                  <a:gd name="T75" fmla="*/ 2147483646 h 4408"/>
                  <a:gd name="T76" fmla="*/ 2147483646 w 4409"/>
                  <a:gd name="T77" fmla="*/ 2147483646 h 4408"/>
                  <a:gd name="T78" fmla="*/ 2147483646 w 4409"/>
                  <a:gd name="T79" fmla="*/ 2147483646 h 4408"/>
                  <a:gd name="T80" fmla="*/ 2147483646 w 4409"/>
                  <a:gd name="T81" fmla="*/ 2147483646 h 4408"/>
                  <a:gd name="T82" fmla="*/ 2147483646 w 4409"/>
                  <a:gd name="T83" fmla="*/ 2147483646 h 4408"/>
                  <a:gd name="T84" fmla="*/ 2147483646 w 4409"/>
                  <a:gd name="T85" fmla="*/ 2147483646 h 4408"/>
                  <a:gd name="T86" fmla="*/ 2147483646 w 4409"/>
                  <a:gd name="T87" fmla="*/ 2147483646 h 4408"/>
                  <a:gd name="T88" fmla="*/ 2147483646 w 4409"/>
                  <a:gd name="T89" fmla="*/ 2147483646 h 4408"/>
                  <a:gd name="T90" fmla="*/ 2147483646 w 4409"/>
                  <a:gd name="T91" fmla="*/ 2147483646 h 4408"/>
                  <a:gd name="T92" fmla="*/ 2147483646 w 4409"/>
                  <a:gd name="T93" fmla="*/ 2147483646 h 4408"/>
                  <a:gd name="T94" fmla="*/ 2147483646 w 4409"/>
                  <a:gd name="T95" fmla="*/ 2147483646 h 4408"/>
                  <a:gd name="T96" fmla="*/ 2147483646 w 4409"/>
                  <a:gd name="T97" fmla="*/ 2147483646 h 4408"/>
                  <a:gd name="T98" fmla="*/ 2147483646 w 4409"/>
                  <a:gd name="T99" fmla="*/ 2147483646 h 4408"/>
                  <a:gd name="T100" fmla="*/ 2147483646 w 4409"/>
                  <a:gd name="T101" fmla="*/ 2147483646 h 4408"/>
                  <a:gd name="T102" fmla="*/ 2147483646 w 4409"/>
                  <a:gd name="T103" fmla="*/ 2147483646 h 4408"/>
                  <a:gd name="T104" fmla="*/ 2147483646 w 4409"/>
                  <a:gd name="T105" fmla="*/ 2147483646 h 4408"/>
                  <a:gd name="T106" fmla="*/ 2147483646 w 4409"/>
                  <a:gd name="T107" fmla="*/ 2147483646 h 4408"/>
                  <a:gd name="T108" fmla="*/ 2147483646 w 4409"/>
                  <a:gd name="T109" fmla="*/ 2147483646 h 4408"/>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4409" h="4408">
                    <a:moveTo>
                      <a:pt x="3025" y="2127"/>
                    </a:moveTo>
                    <a:lnTo>
                      <a:pt x="3025" y="2127"/>
                    </a:lnTo>
                    <a:lnTo>
                      <a:pt x="3097" y="2107"/>
                    </a:lnTo>
                    <a:lnTo>
                      <a:pt x="3179" y="2081"/>
                    </a:lnTo>
                    <a:lnTo>
                      <a:pt x="3271" y="2053"/>
                    </a:lnTo>
                    <a:lnTo>
                      <a:pt x="3375" y="2020"/>
                    </a:lnTo>
                    <a:lnTo>
                      <a:pt x="3429" y="2002"/>
                    </a:lnTo>
                    <a:lnTo>
                      <a:pt x="3481" y="1982"/>
                    </a:lnTo>
                    <a:lnTo>
                      <a:pt x="3532" y="1961"/>
                    </a:lnTo>
                    <a:lnTo>
                      <a:pt x="3580" y="1938"/>
                    </a:lnTo>
                    <a:lnTo>
                      <a:pt x="3626" y="1914"/>
                    </a:lnTo>
                    <a:lnTo>
                      <a:pt x="3672" y="1889"/>
                    </a:lnTo>
                    <a:lnTo>
                      <a:pt x="3715" y="1861"/>
                    </a:lnTo>
                    <a:lnTo>
                      <a:pt x="3756" y="1834"/>
                    </a:lnTo>
                    <a:lnTo>
                      <a:pt x="3797" y="1804"/>
                    </a:lnTo>
                    <a:lnTo>
                      <a:pt x="3834" y="1774"/>
                    </a:lnTo>
                    <a:lnTo>
                      <a:pt x="3871" y="1744"/>
                    </a:lnTo>
                    <a:lnTo>
                      <a:pt x="3906" y="1711"/>
                    </a:lnTo>
                    <a:lnTo>
                      <a:pt x="3940" y="1679"/>
                    </a:lnTo>
                    <a:lnTo>
                      <a:pt x="3971" y="1644"/>
                    </a:lnTo>
                    <a:lnTo>
                      <a:pt x="4002" y="1610"/>
                    </a:lnTo>
                    <a:lnTo>
                      <a:pt x="4031" y="1575"/>
                    </a:lnTo>
                    <a:lnTo>
                      <a:pt x="4059" y="1539"/>
                    </a:lnTo>
                    <a:lnTo>
                      <a:pt x="4085" y="1502"/>
                    </a:lnTo>
                    <a:lnTo>
                      <a:pt x="4110" y="1466"/>
                    </a:lnTo>
                    <a:lnTo>
                      <a:pt x="4134" y="1428"/>
                    </a:lnTo>
                    <a:lnTo>
                      <a:pt x="4157" y="1390"/>
                    </a:lnTo>
                    <a:lnTo>
                      <a:pt x="4177" y="1351"/>
                    </a:lnTo>
                    <a:lnTo>
                      <a:pt x="4198" y="1312"/>
                    </a:lnTo>
                    <a:lnTo>
                      <a:pt x="4217" y="1274"/>
                    </a:lnTo>
                    <a:lnTo>
                      <a:pt x="4234" y="1235"/>
                    </a:lnTo>
                    <a:lnTo>
                      <a:pt x="4251" y="1196"/>
                    </a:lnTo>
                    <a:lnTo>
                      <a:pt x="4267" y="1156"/>
                    </a:lnTo>
                    <a:lnTo>
                      <a:pt x="4281" y="1117"/>
                    </a:lnTo>
                    <a:lnTo>
                      <a:pt x="4295" y="1078"/>
                    </a:lnTo>
                    <a:lnTo>
                      <a:pt x="4307" y="1039"/>
                    </a:lnTo>
                    <a:lnTo>
                      <a:pt x="4319" y="1000"/>
                    </a:lnTo>
                    <a:lnTo>
                      <a:pt x="4329" y="961"/>
                    </a:lnTo>
                    <a:lnTo>
                      <a:pt x="4340" y="923"/>
                    </a:lnTo>
                    <a:lnTo>
                      <a:pt x="4349" y="884"/>
                    </a:lnTo>
                    <a:lnTo>
                      <a:pt x="4357" y="847"/>
                    </a:lnTo>
                    <a:lnTo>
                      <a:pt x="4365" y="809"/>
                    </a:lnTo>
                    <a:lnTo>
                      <a:pt x="4377" y="736"/>
                    </a:lnTo>
                    <a:lnTo>
                      <a:pt x="4387" y="665"/>
                    </a:lnTo>
                    <a:lnTo>
                      <a:pt x="4395" y="598"/>
                    </a:lnTo>
                    <a:lnTo>
                      <a:pt x="4401" y="534"/>
                    </a:lnTo>
                    <a:lnTo>
                      <a:pt x="4405" y="474"/>
                    </a:lnTo>
                    <a:lnTo>
                      <a:pt x="4407" y="418"/>
                    </a:lnTo>
                    <a:lnTo>
                      <a:pt x="4409" y="367"/>
                    </a:lnTo>
                    <a:lnTo>
                      <a:pt x="4409" y="321"/>
                    </a:lnTo>
                    <a:lnTo>
                      <a:pt x="4409" y="281"/>
                    </a:lnTo>
                    <a:lnTo>
                      <a:pt x="4407" y="247"/>
                    </a:lnTo>
                    <a:lnTo>
                      <a:pt x="4404" y="201"/>
                    </a:lnTo>
                    <a:lnTo>
                      <a:pt x="4403" y="183"/>
                    </a:lnTo>
                    <a:lnTo>
                      <a:pt x="3786" y="183"/>
                    </a:lnTo>
                    <a:lnTo>
                      <a:pt x="3491" y="183"/>
                    </a:lnTo>
                    <a:lnTo>
                      <a:pt x="3491" y="0"/>
                    </a:lnTo>
                    <a:lnTo>
                      <a:pt x="919" y="0"/>
                    </a:lnTo>
                    <a:lnTo>
                      <a:pt x="919" y="183"/>
                    </a:lnTo>
                    <a:lnTo>
                      <a:pt x="624" y="183"/>
                    </a:lnTo>
                    <a:lnTo>
                      <a:pt x="6" y="183"/>
                    </a:lnTo>
                    <a:lnTo>
                      <a:pt x="5" y="201"/>
                    </a:lnTo>
                    <a:lnTo>
                      <a:pt x="2" y="247"/>
                    </a:lnTo>
                    <a:lnTo>
                      <a:pt x="1" y="282"/>
                    </a:lnTo>
                    <a:lnTo>
                      <a:pt x="0" y="321"/>
                    </a:lnTo>
                    <a:lnTo>
                      <a:pt x="1" y="367"/>
                    </a:lnTo>
                    <a:lnTo>
                      <a:pt x="2" y="419"/>
                    </a:lnTo>
                    <a:lnTo>
                      <a:pt x="4" y="475"/>
                    </a:lnTo>
                    <a:lnTo>
                      <a:pt x="8" y="535"/>
                    </a:lnTo>
                    <a:lnTo>
                      <a:pt x="14" y="599"/>
                    </a:lnTo>
                    <a:lnTo>
                      <a:pt x="22" y="667"/>
                    </a:lnTo>
                    <a:lnTo>
                      <a:pt x="32" y="737"/>
                    </a:lnTo>
                    <a:lnTo>
                      <a:pt x="45" y="811"/>
                    </a:lnTo>
                    <a:lnTo>
                      <a:pt x="52" y="848"/>
                    </a:lnTo>
                    <a:lnTo>
                      <a:pt x="61" y="886"/>
                    </a:lnTo>
                    <a:lnTo>
                      <a:pt x="69" y="924"/>
                    </a:lnTo>
                    <a:lnTo>
                      <a:pt x="79" y="962"/>
                    </a:lnTo>
                    <a:lnTo>
                      <a:pt x="91" y="1002"/>
                    </a:lnTo>
                    <a:lnTo>
                      <a:pt x="102" y="1041"/>
                    </a:lnTo>
                    <a:lnTo>
                      <a:pt x="115" y="1080"/>
                    </a:lnTo>
                    <a:lnTo>
                      <a:pt x="128" y="1120"/>
                    </a:lnTo>
                    <a:lnTo>
                      <a:pt x="142" y="1158"/>
                    </a:lnTo>
                    <a:lnTo>
                      <a:pt x="159" y="1198"/>
                    </a:lnTo>
                    <a:lnTo>
                      <a:pt x="175" y="1237"/>
                    </a:lnTo>
                    <a:lnTo>
                      <a:pt x="193" y="1276"/>
                    </a:lnTo>
                    <a:lnTo>
                      <a:pt x="211" y="1315"/>
                    </a:lnTo>
                    <a:lnTo>
                      <a:pt x="232" y="1354"/>
                    </a:lnTo>
                    <a:lnTo>
                      <a:pt x="253" y="1392"/>
                    </a:lnTo>
                    <a:lnTo>
                      <a:pt x="275" y="1430"/>
                    </a:lnTo>
                    <a:lnTo>
                      <a:pt x="299" y="1468"/>
                    </a:lnTo>
                    <a:lnTo>
                      <a:pt x="324" y="1504"/>
                    </a:lnTo>
                    <a:lnTo>
                      <a:pt x="350" y="1541"/>
                    </a:lnTo>
                    <a:lnTo>
                      <a:pt x="378" y="1577"/>
                    </a:lnTo>
                    <a:lnTo>
                      <a:pt x="407" y="1612"/>
                    </a:lnTo>
                    <a:lnTo>
                      <a:pt x="438" y="1646"/>
                    </a:lnTo>
                    <a:lnTo>
                      <a:pt x="470" y="1681"/>
                    </a:lnTo>
                    <a:lnTo>
                      <a:pt x="503" y="1713"/>
                    </a:lnTo>
                    <a:lnTo>
                      <a:pt x="538" y="1746"/>
                    </a:lnTo>
                    <a:lnTo>
                      <a:pt x="574" y="1776"/>
                    </a:lnTo>
                    <a:lnTo>
                      <a:pt x="613" y="1806"/>
                    </a:lnTo>
                    <a:lnTo>
                      <a:pt x="653" y="1835"/>
                    </a:lnTo>
                    <a:lnTo>
                      <a:pt x="694" y="1863"/>
                    </a:lnTo>
                    <a:lnTo>
                      <a:pt x="738" y="1890"/>
                    </a:lnTo>
                    <a:lnTo>
                      <a:pt x="782" y="1915"/>
                    </a:lnTo>
                    <a:lnTo>
                      <a:pt x="829" y="1939"/>
                    </a:lnTo>
                    <a:lnTo>
                      <a:pt x="878" y="1962"/>
                    </a:lnTo>
                    <a:lnTo>
                      <a:pt x="928" y="1983"/>
                    </a:lnTo>
                    <a:lnTo>
                      <a:pt x="981" y="2002"/>
                    </a:lnTo>
                    <a:lnTo>
                      <a:pt x="1035" y="2020"/>
                    </a:lnTo>
                    <a:lnTo>
                      <a:pt x="1137" y="2053"/>
                    </a:lnTo>
                    <a:lnTo>
                      <a:pt x="1230" y="2080"/>
                    </a:lnTo>
                    <a:lnTo>
                      <a:pt x="1311" y="2105"/>
                    </a:lnTo>
                    <a:lnTo>
                      <a:pt x="1384" y="2125"/>
                    </a:lnTo>
                    <a:lnTo>
                      <a:pt x="1417" y="2164"/>
                    </a:lnTo>
                    <a:lnTo>
                      <a:pt x="1452" y="2203"/>
                    </a:lnTo>
                    <a:lnTo>
                      <a:pt x="1488" y="2241"/>
                    </a:lnTo>
                    <a:lnTo>
                      <a:pt x="1525" y="2275"/>
                    </a:lnTo>
                    <a:lnTo>
                      <a:pt x="1562" y="2309"/>
                    </a:lnTo>
                    <a:lnTo>
                      <a:pt x="1600" y="2340"/>
                    </a:lnTo>
                    <a:lnTo>
                      <a:pt x="1639" y="2370"/>
                    </a:lnTo>
                    <a:lnTo>
                      <a:pt x="1679" y="2398"/>
                    </a:lnTo>
                    <a:lnTo>
                      <a:pt x="1720" y="2424"/>
                    </a:lnTo>
                    <a:lnTo>
                      <a:pt x="1761" y="2449"/>
                    </a:lnTo>
                    <a:lnTo>
                      <a:pt x="1803" y="2471"/>
                    </a:lnTo>
                    <a:lnTo>
                      <a:pt x="1845" y="2490"/>
                    </a:lnTo>
                    <a:lnTo>
                      <a:pt x="1888" y="2508"/>
                    </a:lnTo>
                    <a:lnTo>
                      <a:pt x="1933" y="2525"/>
                    </a:lnTo>
                    <a:lnTo>
                      <a:pt x="1976" y="2538"/>
                    </a:lnTo>
                    <a:lnTo>
                      <a:pt x="2021" y="2549"/>
                    </a:lnTo>
                    <a:lnTo>
                      <a:pt x="2021" y="3864"/>
                    </a:lnTo>
                    <a:lnTo>
                      <a:pt x="1963" y="3868"/>
                    </a:lnTo>
                    <a:lnTo>
                      <a:pt x="1906" y="3873"/>
                    </a:lnTo>
                    <a:lnTo>
                      <a:pt x="1850" y="3880"/>
                    </a:lnTo>
                    <a:lnTo>
                      <a:pt x="1795" y="3887"/>
                    </a:lnTo>
                    <a:lnTo>
                      <a:pt x="1741" y="3895"/>
                    </a:lnTo>
                    <a:lnTo>
                      <a:pt x="1688" y="3904"/>
                    </a:lnTo>
                    <a:lnTo>
                      <a:pt x="1636" y="3915"/>
                    </a:lnTo>
                    <a:lnTo>
                      <a:pt x="1587" y="3926"/>
                    </a:lnTo>
                    <a:lnTo>
                      <a:pt x="1537" y="3939"/>
                    </a:lnTo>
                    <a:lnTo>
                      <a:pt x="1489" y="3951"/>
                    </a:lnTo>
                    <a:lnTo>
                      <a:pt x="1444" y="3965"/>
                    </a:lnTo>
                    <a:lnTo>
                      <a:pt x="1399" y="3980"/>
                    </a:lnTo>
                    <a:lnTo>
                      <a:pt x="1355" y="3995"/>
                    </a:lnTo>
                    <a:lnTo>
                      <a:pt x="1314" y="4012"/>
                    </a:lnTo>
                    <a:lnTo>
                      <a:pt x="1274" y="4029"/>
                    </a:lnTo>
                    <a:lnTo>
                      <a:pt x="1237" y="4046"/>
                    </a:lnTo>
                    <a:lnTo>
                      <a:pt x="1200" y="4065"/>
                    </a:lnTo>
                    <a:lnTo>
                      <a:pt x="1166" y="4085"/>
                    </a:lnTo>
                    <a:lnTo>
                      <a:pt x="1134" y="4104"/>
                    </a:lnTo>
                    <a:lnTo>
                      <a:pt x="1104" y="4124"/>
                    </a:lnTo>
                    <a:lnTo>
                      <a:pt x="1076" y="4146"/>
                    </a:lnTo>
                    <a:lnTo>
                      <a:pt x="1049" y="4167"/>
                    </a:lnTo>
                    <a:lnTo>
                      <a:pt x="1026" y="4189"/>
                    </a:lnTo>
                    <a:lnTo>
                      <a:pt x="1004" y="4211"/>
                    </a:lnTo>
                    <a:lnTo>
                      <a:pt x="984" y="4235"/>
                    </a:lnTo>
                    <a:lnTo>
                      <a:pt x="968" y="4259"/>
                    </a:lnTo>
                    <a:lnTo>
                      <a:pt x="953" y="4282"/>
                    </a:lnTo>
                    <a:lnTo>
                      <a:pt x="947" y="4295"/>
                    </a:lnTo>
                    <a:lnTo>
                      <a:pt x="941" y="4307"/>
                    </a:lnTo>
                    <a:lnTo>
                      <a:pt x="936" y="4320"/>
                    </a:lnTo>
                    <a:lnTo>
                      <a:pt x="931" y="4332"/>
                    </a:lnTo>
                    <a:lnTo>
                      <a:pt x="927" y="4344"/>
                    </a:lnTo>
                    <a:lnTo>
                      <a:pt x="924" y="4358"/>
                    </a:lnTo>
                    <a:lnTo>
                      <a:pt x="922" y="4370"/>
                    </a:lnTo>
                    <a:lnTo>
                      <a:pt x="920" y="4383"/>
                    </a:lnTo>
                    <a:lnTo>
                      <a:pt x="919" y="4396"/>
                    </a:lnTo>
                    <a:lnTo>
                      <a:pt x="919" y="4408"/>
                    </a:lnTo>
                    <a:lnTo>
                      <a:pt x="3491" y="4408"/>
                    </a:lnTo>
                    <a:lnTo>
                      <a:pt x="3491" y="4396"/>
                    </a:lnTo>
                    <a:lnTo>
                      <a:pt x="3490" y="4383"/>
                    </a:lnTo>
                    <a:lnTo>
                      <a:pt x="3488" y="4370"/>
                    </a:lnTo>
                    <a:lnTo>
                      <a:pt x="3486" y="4358"/>
                    </a:lnTo>
                    <a:lnTo>
                      <a:pt x="3482" y="4344"/>
                    </a:lnTo>
                    <a:lnTo>
                      <a:pt x="3478" y="4332"/>
                    </a:lnTo>
                    <a:lnTo>
                      <a:pt x="3474" y="4320"/>
                    </a:lnTo>
                    <a:lnTo>
                      <a:pt x="3469" y="4307"/>
                    </a:lnTo>
                    <a:lnTo>
                      <a:pt x="3463" y="4295"/>
                    </a:lnTo>
                    <a:lnTo>
                      <a:pt x="3457" y="4282"/>
                    </a:lnTo>
                    <a:lnTo>
                      <a:pt x="3443" y="4259"/>
                    </a:lnTo>
                    <a:lnTo>
                      <a:pt x="3426" y="4235"/>
                    </a:lnTo>
                    <a:lnTo>
                      <a:pt x="3406" y="4211"/>
                    </a:lnTo>
                    <a:lnTo>
                      <a:pt x="3384" y="4189"/>
                    </a:lnTo>
                    <a:lnTo>
                      <a:pt x="3361" y="4167"/>
                    </a:lnTo>
                    <a:lnTo>
                      <a:pt x="3334" y="4146"/>
                    </a:lnTo>
                    <a:lnTo>
                      <a:pt x="3306" y="4124"/>
                    </a:lnTo>
                    <a:lnTo>
                      <a:pt x="3276" y="4104"/>
                    </a:lnTo>
                    <a:lnTo>
                      <a:pt x="3244" y="4085"/>
                    </a:lnTo>
                    <a:lnTo>
                      <a:pt x="3210" y="4065"/>
                    </a:lnTo>
                    <a:lnTo>
                      <a:pt x="3173" y="4046"/>
                    </a:lnTo>
                    <a:lnTo>
                      <a:pt x="3136" y="4029"/>
                    </a:lnTo>
                    <a:lnTo>
                      <a:pt x="3096" y="4012"/>
                    </a:lnTo>
                    <a:lnTo>
                      <a:pt x="3054" y="3995"/>
                    </a:lnTo>
                    <a:lnTo>
                      <a:pt x="3011" y="3980"/>
                    </a:lnTo>
                    <a:lnTo>
                      <a:pt x="2966" y="3965"/>
                    </a:lnTo>
                    <a:lnTo>
                      <a:pt x="2921" y="3951"/>
                    </a:lnTo>
                    <a:lnTo>
                      <a:pt x="2873" y="3939"/>
                    </a:lnTo>
                    <a:lnTo>
                      <a:pt x="2823" y="3926"/>
                    </a:lnTo>
                    <a:lnTo>
                      <a:pt x="2773" y="3915"/>
                    </a:lnTo>
                    <a:lnTo>
                      <a:pt x="2722" y="3904"/>
                    </a:lnTo>
                    <a:lnTo>
                      <a:pt x="2669" y="3895"/>
                    </a:lnTo>
                    <a:lnTo>
                      <a:pt x="2615" y="3887"/>
                    </a:lnTo>
                    <a:lnTo>
                      <a:pt x="2559" y="3880"/>
                    </a:lnTo>
                    <a:lnTo>
                      <a:pt x="2504" y="3873"/>
                    </a:lnTo>
                    <a:lnTo>
                      <a:pt x="2447" y="3868"/>
                    </a:lnTo>
                    <a:lnTo>
                      <a:pt x="2389" y="3864"/>
                    </a:lnTo>
                    <a:lnTo>
                      <a:pt x="2389" y="2549"/>
                    </a:lnTo>
                    <a:lnTo>
                      <a:pt x="2434" y="2538"/>
                    </a:lnTo>
                    <a:lnTo>
                      <a:pt x="2477" y="2525"/>
                    </a:lnTo>
                    <a:lnTo>
                      <a:pt x="2521" y="2508"/>
                    </a:lnTo>
                    <a:lnTo>
                      <a:pt x="2565" y="2491"/>
                    </a:lnTo>
                    <a:lnTo>
                      <a:pt x="2607" y="2471"/>
                    </a:lnTo>
                    <a:lnTo>
                      <a:pt x="2649" y="2449"/>
                    </a:lnTo>
                    <a:lnTo>
                      <a:pt x="2689" y="2425"/>
                    </a:lnTo>
                    <a:lnTo>
                      <a:pt x="2730" y="2399"/>
                    </a:lnTo>
                    <a:lnTo>
                      <a:pt x="2769" y="2370"/>
                    </a:lnTo>
                    <a:lnTo>
                      <a:pt x="2809" y="2341"/>
                    </a:lnTo>
                    <a:lnTo>
                      <a:pt x="2846" y="2310"/>
                    </a:lnTo>
                    <a:lnTo>
                      <a:pt x="2884" y="2276"/>
                    </a:lnTo>
                    <a:lnTo>
                      <a:pt x="2921" y="2242"/>
                    </a:lnTo>
                    <a:lnTo>
                      <a:pt x="2956" y="2205"/>
                    </a:lnTo>
                    <a:lnTo>
                      <a:pt x="2992" y="2167"/>
                    </a:lnTo>
                    <a:lnTo>
                      <a:pt x="3025" y="2127"/>
                    </a:lnTo>
                    <a:close/>
                    <a:moveTo>
                      <a:pt x="3491" y="791"/>
                    </a:moveTo>
                    <a:lnTo>
                      <a:pt x="3491" y="367"/>
                    </a:lnTo>
                    <a:lnTo>
                      <a:pt x="3786" y="367"/>
                    </a:lnTo>
                    <a:lnTo>
                      <a:pt x="4226" y="367"/>
                    </a:lnTo>
                    <a:lnTo>
                      <a:pt x="4226" y="403"/>
                    </a:lnTo>
                    <a:lnTo>
                      <a:pt x="4225" y="441"/>
                    </a:lnTo>
                    <a:lnTo>
                      <a:pt x="4223" y="482"/>
                    </a:lnTo>
                    <a:lnTo>
                      <a:pt x="4220" y="525"/>
                    </a:lnTo>
                    <a:lnTo>
                      <a:pt x="4216" y="570"/>
                    </a:lnTo>
                    <a:lnTo>
                      <a:pt x="4211" y="617"/>
                    </a:lnTo>
                    <a:lnTo>
                      <a:pt x="4205" y="665"/>
                    </a:lnTo>
                    <a:lnTo>
                      <a:pt x="4198" y="716"/>
                    </a:lnTo>
                    <a:lnTo>
                      <a:pt x="4188" y="767"/>
                    </a:lnTo>
                    <a:lnTo>
                      <a:pt x="4177" y="819"/>
                    </a:lnTo>
                    <a:lnTo>
                      <a:pt x="4165" y="873"/>
                    </a:lnTo>
                    <a:lnTo>
                      <a:pt x="4152" y="927"/>
                    </a:lnTo>
                    <a:lnTo>
                      <a:pt x="4136" y="982"/>
                    </a:lnTo>
                    <a:lnTo>
                      <a:pt x="4117" y="1037"/>
                    </a:lnTo>
                    <a:lnTo>
                      <a:pt x="4097" y="1091"/>
                    </a:lnTo>
                    <a:lnTo>
                      <a:pt x="4075" y="1146"/>
                    </a:lnTo>
                    <a:lnTo>
                      <a:pt x="4050" y="1201"/>
                    </a:lnTo>
                    <a:lnTo>
                      <a:pt x="4037" y="1227"/>
                    </a:lnTo>
                    <a:lnTo>
                      <a:pt x="4023" y="1255"/>
                    </a:lnTo>
                    <a:lnTo>
                      <a:pt x="4009" y="1281"/>
                    </a:lnTo>
                    <a:lnTo>
                      <a:pt x="3994" y="1307"/>
                    </a:lnTo>
                    <a:lnTo>
                      <a:pt x="3977" y="1334"/>
                    </a:lnTo>
                    <a:lnTo>
                      <a:pt x="3961" y="1360"/>
                    </a:lnTo>
                    <a:lnTo>
                      <a:pt x="3944" y="1385"/>
                    </a:lnTo>
                    <a:lnTo>
                      <a:pt x="3926" y="1412"/>
                    </a:lnTo>
                    <a:lnTo>
                      <a:pt x="3907" y="1436"/>
                    </a:lnTo>
                    <a:lnTo>
                      <a:pt x="3887" y="1462"/>
                    </a:lnTo>
                    <a:lnTo>
                      <a:pt x="3867" y="1486"/>
                    </a:lnTo>
                    <a:lnTo>
                      <a:pt x="3847" y="1510"/>
                    </a:lnTo>
                    <a:lnTo>
                      <a:pt x="3824" y="1534"/>
                    </a:lnTo>
                    <a:lnTo>
                      <a:pt x="3802" y="1557"/>
                    </a:lnTo>
                    <a:lnTo>
                      <a:pt x="3779" y="1579"/>
                    </a:lnTo>
                    <a:lnTo>
                      <a:pt x="3754" y="1602"/>
                    </a:lnTo>
                    <a:lnTo>
                      <a:pt x="3729" y="1623"/>
                    </a:lnTo>
                    <a:lnTo>
                      <a:pt x="3703" y="1644"/>
                    </a:lnTo>
                    <a:lnTo>
                      <a:pt x="3676" y="1664"/>
                    </a:lnTo>
                    <a:lnTo>
                      <a:pt x="3649" y="1685"/>
                    </a:lnTo>
                    <a:lnTo>
                      <a:pt x="3619" y="1704"/>
                    </a:lnTo>
                    <a:lnTo>
                      <a:pt x="3590" y="1722"/>
                    </a:lnTo>
                    <a:lnTo>
                      <a:pt x="3560" y="1740"/>
                    </a:lnTo>
                    <a:lnTo>
                      <a:pt x="3528" y="1758"/>
                    </a:lnTo>
                    <a:lnTo>
                      <a:pt x="3496" y="1775"/>
                    </a:lnTo>
                    <a:lnTo>
                      <a:pt x="3462" y="1790"/>
                    </a:lnTo>
                    <a:lnTo>
                      <a:pt x="3428" y="1805"/>
                    </a:lnTo>
                    <a:lnTo>
                      <a:pt x="3392" y="1820"/>
                    </a:lnTo>
                    <a:lnTo>
                      <a:pt x="3357" y="1833"/>
                    </a:lnTo>
                    <a:lnTo>
                      <a:pt x="3319" y="1846"/>
                    </a:lnTo>
                    <a:lnTo>
                      <a:pt x="3192" y="1886"/>
                    </a:lnTo>
                    <a:lnTo>
                      <a:pt x="3227" y="1825"/>
                    </a:lnTo>
                    <a:lnTo>
                      <a:pt x="3258" y="1763"/>
                    </a:lnTo>
                    <a:lnTo>
                      <a:pt x="3289" y="1700"/>
                    </a:lnTo>
                    <a:lnTo>
                      <a:pt x="3317" y="1635"/>
                    </a:lnTo>
                    <a:lnTo>
                      <a:pt x="3345" y="1569"/>
                    </a:lnTo>
                    <a:lnTo>
                      <a:pt x="3369" y="1501"/>
                    </a:lnTo>
                    <a:lnTo>
                      <a:pt x="3391" y="1433"/>
                    </a:lnTo>
                    <a:lnTo>
                      <a:pt x="3411" y="1364"/>
                    </a:lnTo>
                    <a:lnTo>
                      <a:pt x="3430" y="1294"/>
                    </a:lnTo>
                    <a:lnTo>
                      <a:pt x="3446" y="1223"/>
                    </a:lnTo>
                    <a:lnTo>
                      <a:pt x="3459" y="1152"/>
                    </a:lnTo>
                    <a:lnTo>
                      <a:pt x="3470" y="1080"/>
                    </a:lnTo>
                    <a:lnTo>
                      <a:pt x="3475" y="1044"/>
                    </a:lnTo>
                    <a:lnTo>
                      <a:pt x="3479" y="1008"/>
                    </a:lnTo>
                    <a:lnTo>
                      <a:pt x="3482" y="972"/>
                    </a:lnTo>
                    <a:lnTo>
                      <a:pt x="3486" y="936"/>
                    </a:lnTo>
                    <a:lnTo>
                      <a:pt x="3488" y="900"/>
                    </a:lnTo>
                    <a:lnTo>
                      <a:pt x="3490" y="863"/>
                    </a:lnTo>
                    <a:lnTo>
                      <a:pt x="3491" y="828"/>
                    </a:lnTo>
                    <a:lnTo>
                      <a:pt x="3491" y="791"/>
                    </a:lnTo>
                    <a:close/>
                    <a:moveTo>
                      <a:pt x="1091" y="1846"/>
                    </a:moveTo>
                    <a:lnTo>
                      <a:pt x="1091" y="1846"/>
                    </a:lnTo>
                    <a:lnTo>
                      <a:pt x="1053" y="1833"/>
                    </a:lnTo>
                    <a:lnTo>
                      <a:pt x="1017" y="1820"/>
                    </a:lnTo>
                    <a:lnTo>
                      <a:pt x="981" y="1805"/>
                    </a:lnTo>
                    <a:lnTo>
                      <a:pt x="947" y="1791"/>
                    </a:lnTo>
                    <a:lnTo>
                      <a:pt x="913" y="1775"/>
                    </a:lnTo>
                    <a:lnTo>
                      <a:pt x="881" y="1759"/>
                    </a:lnTo>
                    <a:lnTo>
                      <a:pt x="849" y="1741"/>
                    </a:lnTo>
                    <a:lnTo>
                      <a:pt x="819" y="1723"/>
                    </a:lnTo>
                    <a:lnTo>
                      <a:pt x="789" y="1705"/>
                    </a:lnTo>
                    <a:lnTo>
                      <a:pt x="760" y="1686"/>
                    </a:lnTo>
                    <a:lnTo>
                      <a:pt x="733" y="1665"/>
                    </a:lnTo>
                    <a:lnTo>
                      <a:pt x="705" y="1645"/>
                    </a:lnTo>
                    <a:lnTo>
                      <a:pt x="680" y="1624"/>
                    </a:lnTo>
                    <a:lnTo>
                      <a:pt x="655" y="1603"/>
                    </a:lnTo>
                    <a:lnTo>
                      <a:pt x="630" y="1580"/>
                    </a:lnTo>
                    <a:lnTo>
                      <a:pt x="607" y="1558"/>
                    </a:lnTo>
                    <a:lnTo>
                      <a:pt x="585" y="1535"/>
                    </a:lnTo>
                    <a:lnTo>
                      <a:pt x="562" y="1511"/>
                    </a:lnTo>
                    <a:lnTo>
                      <a:pt x="541" y="1487"/>
                    </a:lnTo>
                    <a:lnTo>
                      <a:pt x="521" y="1463"/>
                    </a:lnTo>
                    <a:lnTo>
                      <a:pt x="501" y="1438"/>
                    </a:lnTo>
                    <a:lnTo>
                      <a:pt x="483" y="1413"/>
                    </a:lnTo>
                    <a:lnTo>
                      <a:pt x="465" y="1387"/>
                    </a:lnTo>
                    <a:lnTo>
                      <a:pt x="448" y="1361"/>
                    </a:lnTo>
                    <a:lnTo>
                      <a:pt x="431" y="1336"/>
                    </a:lnTo>
                    <a:lnTo>
                      <a:pt x="415" y="1309"/>
                    </a:lnTo>
                    <a:lnTo>
                      <a:pt x="400" y="1283"/>
                    </a:lnTo>
                    <a:lnTo>
                      <a:pt x="386" y="1256"/>
                    </a:lnTo>
                    <a:lnTo>
                      <a:pt x="372" y="1229"/>
                    </a:lnTo>
                    <a:lnTo>
                      <a:pt x="358" y="1202"/>
                    </a:lnTo>
                    <a:lnTo>
                      <a:pt x="334" y="1147"/>
                    </a:lnTo>
                    <a:lnTo>
                      <a:pt x="312" y="1092"/>
                    </a:lnTo>
                    <a:lnTo>
                      <a:pt x="291" y="1038"/>
                    </a:lnTo>
                    <a:lnTo>
                      <a:pt x="273" y="983"/>
                    </a:lnTo>
                    <a:lnTo>
                      <a:pt x="258" y="928"/>
                    </a:lnTo>
                    <a:lnTo>
                      <a:pt x="244" y="874"/>
                    </a:lnTo>
                    <a:lnTo>
                      <a:pt x="232" y="820"/>
                    </a:lnTo>
                    <a:lnTo>
                      <a:pt x="221" y="768"/>
                    </a:lnTo>
                    <a:lnTo>
                      <a:pt x="212" y="716"/>
                    </a:lnTo>
                    <a:lnTo>
                      <a:pt x="204" y="666"/>
                    </a:lnTo>
                    <a:lnTo>
                      <a:pt x="198" y="618"/>
                    </a:lnTo>
                    <a:lnTo>
                      <a:pt x="194" y="570"/>
                    </a:lnTo>
                    <a:lnTo>
                      <a:pt x="190" y="525"/>
                    </a:lnTo>
                    <a:lnTo>
                      <a:pt x="187" y="482"/>
                    </a:lnTo>
                    <a:lnTo>
                      <a:pt x="185" y="441"/>
                    </a:lnTo>
                    <a:lnTo>
                      <a:pt x="184" y="404"/>
                    </a:lnTo>
                    <a:lnTo>
                      <a:pt x="184" y="367"/>
                    </a:lnTo>
                    <a:lnTo>
                      <a:pt x="624" y="367"/>
                    </a:lnTo>
                    <a:lnTo>
                      <a:pt x="919" y="367"/>
                    </a:lnTo>
                    <a:lnTo>
                      <a:pt x="919" y="791"/>
                    </a:lnTo>
                    <a:lnTo>
                      <a:pt x="919" y="828"/>
                    </a:lnTo>
                    <a:lnTo>
                      <a:pt x="920" y="863"/>
                    </a:lnTo>
                    <a:lnTo>
                      <a:pt x="922" y="900"/>
                    </a:lnTo>
                    <a:lnTo>
                      <a:pt x="924" y="936"/>
                    </a:lnTo>
                    <a:lnTo>
                      <a:pt x="927" y="972"/>
                    </a:lnTo>
                    <a:lnTo>
                      <a:pt x="930" y="1008"/>
                    </a:lnTo>
                    <a:lnTo>
                      <a:pt x="935" y="1044"/>
                    </a:lnTo>
                    <a:lnTo>
                      <a:pt x="940" y="1080"/>
                    </a:lnTo>
                    <a:lnTo>
                      <a:pt x="951" y="1151"/>
                    </a:lnTo>
                    <a:lnTo>
                      <a:pt x="964" y="1223"/>
                    </a:lnTo>
                    <a:lnTo>
                      <a:pt x="980" y="1293"/>
                    </a:lnTo>
                    <a:lnTo>
                      <a:pt x="998" y="1363"/>
                    </a:lnTo>
                    <a:lnTo>
                      <a:pt x="1019" y="1432"/>
                    </a:lnTo>
                    <a:lnTo>
                      <a:pt x="1041" y="1501"/>
                    </a:lnTo>
                    <a:lnTo>
                      <a:pt x="1065" y="1568"/>
                    </a:lnTo>
                    <a:lnTo>
                      <a:pt x="1092" y="1634"/>
                    </a:lnTo>
                    <a:lnTo>
                      <a:pt x="1120" y="1699"/>
                    </a:lnTo>
                    <a:lnTo>
                      <a:pt x="1151" y="1763"/>
                    </a:lnTo>
                    <a:lnTo>
                      <a:pt x="1183" y="1825"/>
                    </a:lnTo>
                    <a:lnTo>
                      <a:pt x="1217" y="1885"/>
                    </a:lnTo>
                    <a:lnTo>
                      <a:pt x="1091" y="1846"/>
                    </a:lnTo>
                    <a:close/>
                    <a:moveTo>
                      <a:pt x="2205" y="1626"/>
                    </a:moveTo>
                    <a:lnTo>
                      <a:pt x="1637" y="2020"/>
                    </a:lnTo>
                    <a:lnTo>
                      <a:pt x="1837" y="1359"/>
                    </a:lnTo>
                    <a:lnTo>
                      <a:pt x="1287" y="940"/>
                    </a:lnTo>
                    <a:lnTo>
                      <a:pt x="1978" y="927"/>
                    </a:lnTo>
                    <a:lnTo>
                      <a:pt x="2205" y="274"/>
                    </a:lnTo>
                    <a:lnTo>
                      <a:pt x="2433" y="927"/>
                    </a:lnTo>
                    <a:lnTo>
                      <a:pt x="3123" y="940"/>
                    </a:lnTo>
                    <a:lnTo>
                      <a:pt x="2573" y="1359"/>
                    </a:lnTo>
                    <a:lnTo>
                      <a:pt x="2772" y="2020"/>
                    </a:lnTo>
                    <a:lnTo>
                      <a:pt x="2205" y="1626"/>
                    </a:lnTo>
                    <a:close/>
                  </a:path>
                </a:pathLst>
              </a:custGeom>
              <a:solidFill>
                <a:srgbClr val="282830"/>
              </a:solidFill>
              <a:ln>
                <a:noFill/>
              </a:ln>
            </p:spPr>
            <p:txBody>
              <a:bodyPr anchor="ctr">
                <a:scene3d>
                  <a:camera prst="orthographicFront"/>
                  <a:lightRig rig="threePt" dir="t"/>
                </a:scene3d>
                <a:sp3d contourW="12700">
                  <a:contourClr>
                    <a:srgbClr val="FFFFFF"/>
                  </a:contourClr>
                </a:sp3d>
              </a:bodyPr>
              <a:lstStyle/>
              <a:p>
                <a:pPr algn="ctr">
                  <a:defRPr/>
                </a:pPr>
                <a:endParaRPr lang="zh-CN" altLang="en-US" sz="1015">
                  <a:solidFill>
                    <a:srgbClr val="FFFFFF"/>
                  </a:solidFill>
                </a:endParaRPr>
              </a:p>
            </p:txBody>
          </p:sp>
        </p:grpSp>
        <p:sp>
          <p:nvSpPr>
            <p:cNvPr id="27" name="文本框 26"/>
            <p:cNvSpPr txBox="1"/>
            <p:nvPr/>
          </p:nvSpPr>
          <p:spPr>
            <a:xfrm>
              <a:off x="1003290" y="2645808"/>
              <a:ext cx="1754151" cy="247966"/>
            </a:xfrm>
            <a:prstGeom prst="rect">
              <a:avLst/>
            </a:prstGeom>
            <a:noFill/>
          </p:spPr>
          <p:txBody>
            <a:bodyPr wrap="square" rtlCol="0">
              <a:spAutoFit/>
            </a:bodyPr>
            <a:lstStyle/>
            <a:p>
              <a:pPr algn="ctr"/>
              <a:r>
                <a:rPr lang="en-US" altLang="zh-CN" sz="1015" b="1" dirty="0">
                  <a:solidFill>
                    <a:schemeClr val="bg1"/>
                  </a:solidFill>
                </a:rPr>
                <a:t> </a:t>
              </a:r>
              <a:r>
                <a:rPr lang="zh-CN" altLang="en-US" sz="1015" b="1" dirty="0" smtClean="0">
                  <a:solidFill>
                    <a:schemeClr val="bg1"/>
                  </a:solidFill>
                </a:rPr>
                <a:t>输入标题</a:t>
              </a:r>
              <a:endParaRPr lang="en-US" altLang="zh-CN" sz="1015" b="1" dirty="0">
                <a:solidFill>
                  <a:schemeClr val="bg1"/>
                </a:solidFill>
              </a:endParaRPr>
            </a:p>
          </p:txBody>
        </p:sp>
        <p:sp>
          <p:nvSpPr>
            <p:cNvPr id="8" name="矩形 7"/>
            <p:cNvSpPr/>
            <p:nvPr/>
          </p:nvSpPr>
          <p:spPr>
            <a:xfrm>
              <a:off x="885349" y="3174534"/>
              <a:ext cx="1988882" cy="784747"/>
            </a:xfrm>
            <a:prstGeom prst="rect">
              <a:avLst/>
            </a:prstGeom>
          </p:spPr>
          <p:txBody>
            <a:bodyPr wrap="square">
              <a:spAutoFit/>
            </a:bodyPr>
            <a:lstStyle/>
            <a:p>
              <a:pPr algn="ctr"/>
              <a:r>
                <a:rPr lang="en-US" altLang="zh-CN" sz="900" dirty="0">
                  <a:solidFill>
                    <a:schemeClr val="bg1"/>
                  </a:solidFill>
                  <a:ea typeface="微软雅黑" panose="020B0503020204020204" pitchFamily="34" charset="-122"/>
                </a:rPr>
                <a:t>No matter how bad your heart has been broken, the world doesn’t stop for your grief. The sun comes right back up the next day. No matter how bad your heart has</a:t>
              </a:r>
              <a:endParaRPr lang="en-US" altLang="zh-CN" sz="900" dirty="0">
                <a:solidFill>
                  <a:schemeClr val="bg1"/>
                </a:solidFill>
                <a:ea typeface="微软雅黑" panose="020B0503020204020204" pitchFamily="34" charset="-122"/>
              </a:endParaRPr>
            </a:p>
          </p:txBody>
        </p:sp>
        <p:sp>
          <p:nvSpPr>
            <p:cNvPr id="11" name="矩形 10"/>
            <p:cNvSpPr/>
            <p:nvPr/>
          </p:nvSpPr>
          <p:spPr>
            <a:xfrm>
              <a:off x="1427876" y="2987552"/>
              <a:ext cx="903828" cy="41424"/>
            </a:xfrm>
            <a:prstGeom prst="rect">
              <a:avLst/>
            </a:prstGeom>
            <a:solidFill>
              <a:srgbClr val="F7B90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p>
          </p:txBody>
        </p:sp>
      </p:grpSp>
      <p:grpSp>
        <p:nvGrpSpPr>
          <p:cNvPr id="13" name="组合 12"/>
          <p:cNvGrpSpPr/>
          <p:nvPr/>
        </p:nvGrpSpPr>
        <p:grpSpPr>
          <a:xfrm>
            <a:off x="3577847" y="1679257"/>
            <a:ext cx="1988882" cy="2280024"/>
            <a:chOff x="3577847" y="1679257"/>
            <a:chExt cx="1988882" cy="2280024"/>
          </a:xfrm>
        </p:grpSpPr>
        <p:grpSp>
          <p:nvGrpSpPr>
            <p:cNvPr id="3" name="组合 2"/>
            <p:cNvGrpSpPr/>
            <p:nvPr/>
          </p:nvGrpSpPr>
          <p:grpSpPr>
            <a:xfrm>
              <a:off x="3577847" y="1679257"/>
              <a:ext cx="1988882" cy="804308"/>
              <a:chOff x="4998244" y="2526264"/>
              <a:chExt cx="2195512" cy="887413"/>
            </a:xfrm>
          </p:grpSpPr>
          <p:sp>
            <p:nvSpPr>
              <p:cNvPr id="21" name="矩形 20"/>
              <p:cNvSpPr/>
              <p:nvPr/>
            </p:nvSpPr>
            <p:spPr>
              <a:xfrm>
                <a:off x="4998244" y="2526264"/>
                <a:ext cx="2195512" cy="887413"/>
              </a:xfrm>
              <a:prstGeom prst="rect">
                <a:avLst/>
              </a:prstGeom>
              <a:solidFill>
                <a:srgbClr val="F7B90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p>
            </p:txBody>
          </p:sp>
          <p:sp>
            <p:nvSpPr>
              <p:cNvPr id="25" name="KSO_Shape"/>
              <p:cNvSpPr/>
              <p:nvPr/>
            </p:nvSpPr>
            <p:spPr bwMode="auto">
              <a:xfrm>
                <a:off x="5728314" y="2601670"/>
                <a:ext cx="735372" cy="736600"/>
              </a:xfrm>
              <a:custGeom>
                <a:avLst/>
                <a:gdLst>
                  <a:gd name="T0" fmla="*/ 2147483646 w 4409"/>
                  <a:gd name="T1" fmla="*/ 2147483646 h 4408"/>
                  <a:gd name="T2" fmla="*/ 2147483646 w 4409"/>
                  <a:gd name="T3" fmla="*/ 2147483646 h 4408"/>
                  <a:gd name="T4" fmla="*/ 2147483646 w 4409"/>
                  <a:gd name="T5" fmla="*/ 2147483646 h 4408"/>
                  <a:gd name="T6" fmla="*/ 2147483646 w 4409"/>
                  <a:gd name="T7" fmla="*/ 2147483646 h 4408"/>
                  <a:gd name="T8" fmla="*/ 2147483646 w 4409"/>
                  <a:gd name="T9" fmla="*/ 2147483646 h 4408"/>
                  <a:gd name="T10" fmla="*/ 2147483646 w 4409"/>
                  <a:gd name="T11" fmla="*/ 2147483646 h 4408"/>
                  <a:gd name="T12" fmla="*/ 2147483646 w 4409"/>
                  <a:gd name="T13" fmla="*/ 2147483646 h 4408"/>
                  <a:gd name="T14" fmla="*/ 2147483646 w 4409"/>
                  <a:gd name="T15" fmla="*/ 2147483646 h 4408"/>
                  <a:gd name="T16" fmla="*/ 481718167 w 4409"/>
                  <a:gd name="T17" fmla="*/ 2147483646 h 4408"/>
                  <a:gd name="T18" fmla="*/ 321145301 w 4409"/>
                  <a:gd name="T19" fmla="*/ 2147483646 h 4408"/>
                  <a:gd name="T20" fmla="*/ 2147483646 w 4409"/>
                  <a:gd name="T21" fmla="*/ 2147483646 h 4408"/>
                  <a:gd name="T22" fmla="*/ 2147483646 w 4409"/>
                  <a:gd name="T23" fmla="*/ 2147483646 h 4408"/>
                  <a:gd name="T24" fmla="*/ 2147483646 w 4409"/>
                  <a:gd name="T25" fmla="*/ 2147483646 h 4408"/>
                  <a:gd name="T26" fmla="*/ 2147483646 w 4409"/>
                  <a:gd name="T27" fmla="*/ 2147483646 h 4408"/>
                  <a:gd name="T28" fmla="*/ 2147483646 w 4409"/>
                  <a:gd name="T29" fmla="*/ 2147483646 h 4408"/>
                  <a:gd name="T30" fmla="*/ 2147483646 w 4409"/>
                  <a:gd name="T31" fmla="*/ 2147483646 h 4408"/>
                  <a:gd name="T32" fmla="*/ 2147483646 w 4409"/>
                  <a:gd name="T33" fmla="*/ 2147483646 h 4408"/>
                  <a:gd name="T34" fmla="*/ 2147483646 w 4409"/>
                  <a:gd name="T35" fmla="*/ 2147483646 h 4408"/>
                  <a:gd name="T36" fmla="*/ 2147483646 w 4409"/>
                  <a:gd name="T37" fmla="*/ 2147483646 h 4408"/>
                  <a:gd name="T38" fmla="*/ 2147483646 w 4409"/>
                  <a:gd name="T39" fmla="*/ 2147483646 h 4408"/>
                  <a:gd name="T40" fmla="*/ 2147483646 w 4409"/>
                  <a:gd name="T41" fmla="*/ 2147483646 h 4408"/>
                  <a:gd name="T42" fmla="*/ 2147483646 w 4409"/>
                  <a:gd name="T43" fmla="*/ 2147483646 h 4408"/>
                  <a:gd name="T44" fmla="*/ 2147483646 w 4409"/>
                  <a:gd name="T45" fmla="*/ 2147483646 h 4408"/>
                  <a:gd name="T46" fmla="*/ 2147483646 w 4409"/>
                  <a:gd name="T47" fmla="*/ 2147483646 h 4408"/>
                  <a:gd name="T48" fmla="*/ 2147483646 w 4409"/>
                  <a:gd name="T49" fmla="*/ 2147483646 h 4408"/>
                  <a:gd name="T50" fmla="*/ 2147483646 w 4409"/>
                  <a:gd name="T51" fmla="*/ 2147483646 h 4408"/>
                  <a:gd name="T52" fmla="*/ 2147483646 w 4409"/>
                  <a:gd name="T53" fmla="*/ 2147483646 h 4408"/>
                  <a:gd name="T54" fmla="*/ 2147483646 w 4409"/>
                  <a:gd name="T55" fmla="*/ 2147483646 h 4408"/>
                  <a:gd name="T56" fmla="*/ 2147483646 w 4409"/>
                  <a:gd name="T57" fmla="*/ 2147483646 h 4408"/>
                  <a:gd name="T58" fmla="*/ 2147483646 w 4409"/>
                  <a:gd name="T59" fmla="*/ 2147483646 h 4408"/>
                  <a:gd name="T60" fmla="*/ 2147483646 w 4409"/>
                  <a:gd name="T61" fmla="*/ 2147483646 h 4408"/>
                  <a:gd name="T62" fmla="*/ 2147483646 w 4409"/>
                  <a:gd name="T63" fmla="*/ 2147483646 h 4408"/>
                  <a:gd name="T64" fmla="*/ 2147483646 w 4409"/>
                  <a:gd name="T65" fmla="*/ 2147483646 h 4408"/>
                  <a:gd name="T66" fmla="*/ 2147483646 w 4409"/>
                  <a:gd name="T67" fmla="*/ 2147483646 h 4408"/>
                  <a:gd name="T68" fmla="*/ 2147483646 w 4409"/>
                  <a:gd name="T69" fmla="*/ 2147483646 h 4408"/>
                  <a:gd name="T70" fmla="*/ 2147483646 w 4409"/>
                  <a:gd name="T71" fmla="*/ 2147483646 h 4408"/>
                  <a:gd name="T72" fmla="*/ 2147483646 w 4409"/>
                  <a:gd name="T73" fmla="*/ 2147483646 h 4408"/>
                  <a:gd name="T74" fmla="*/ 2147483646 w 4409"/>
                  <a:gd name="T75" fmla="*/ 2147483646 h 4408"/>
                  <a:gd name="T76" fmla="*/ 2147483646 w 4409"/>
                  <a:gd name="T77" fmla="*/ 2147483646 h 4408"/>
                  <a:gd name="T78" fmla="*/ 2147483646 w 4409"/>
                  <a:gd name="T79" fmla="*/ 2147483646 h 4408"/>
                  <a:gd name="T80" fmla="*/ 2147483646 w 4409"/>
                  <a:gd name="T81" fmla="*/ 2147483646 h 4408"/>
                  <a:gd name="T82" fmla="*/ 2147483646 w 4409"/>
                  <a:gd name="T83" fmla="*/ 2147483646 h 4408"/>
                  <a:gd name="T84" fmla="*/ 2147483646 w 4409"/>
                  <a:gd name="T85" fmla="*/ 2147483646 h 4408"/>
                  <a:gd name="T86" fmla="*/ 2147483646 w 4409"/>
                  <a:gd name="T87" fmla="*/ 2147483646 h 4408"/>
                  <a:gd name="T88" fmla="*/ 2147483646 w 4409"/>
                  <a:gd name="T89" fmla="*/ 2147483646 h 4408"/>
                  <a:gd name="T90" fmla="*/ 2147483646 w 4409"/>
                  <a:gd name="T91" fmla="*/ 2147483646 h 4408"/>
                  <a:gd name="T92" fmla="*/ 2147483646 w 4409"/>
                  <a:gd name="T93" fmla="*/ 2147483646 h 4408"/>
                  <a:gd name="T94" fmla="*/ 2147483646 w 4409"/>
                  <a:gd name="T95" fmla="*/ 2147483646 h 4408"/>
                  <a:gd name="T96" fmla="*/ 2147483646 w 4409"/>
                  <a:gd name="T97" fmla="*/ 2147483646 h 4408"/>
                  <a:gd name="T98" fmla="*/ 2147483646 w 4409"/>
                  <a:gd name="T99" fmla="*/ 2147483646 h 4408"/>
                  <a:gd name="T100" fmla="*/ 2147483646 w 4409"/>
                  <a:gd name="T101" fmla="*/ 2147483646 h 4408"/>
                  <a:gd name="T102" fmla="*/ 2147483646 w 4409"/>
                  <a:gd name="T103" fmla="*/ 2147483646 h 4408"/>
                  <a:gd name="T104" fmla="*/ 2147483646 w 4409"/>
                  <a:gd name="T105" fmla="*/ 2147483646 h 4408"/>
                  <a:gd name="T106" fmla="*/ 2147483646 w 4409"/>
                  <a:gd name="T107" fmla="*/ 2147483646 h 4408"/>
                  <a:gd name="T108" fmla="*/ 2147483646 w 4409"/>
                  <a:gd name="T109" fmla="*/ 2147483646 h 4408"/>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4409" h="4408">
                    <a:moveTo>
                      <a:pt x="3025" y="2127"/>
                    </a:moveTo>
                    <a:lnTo>
                      <a:pt x="3025" y="2127"/>
                    </a:lnTo>
                    <a:lnTo>
                      <a:pt x="3097" y="2107"/>
                    </a:lnTo>
                    <a:lnTo>
                      <a:pt x="3179" y="2081"/>
                    </a:lnTo>
                    <a:lnTo>
                      <a:pt x="3271" y="2053"/>
                    </a:lnTo>
                    <a:lnTo>
                      <a:pt x="3375" y="2020"/>
                    </a:lnTo>
                    <a:lnTo>
                      <a:pt x="3429" y="2002"/>
                    </a:lnTo>
                    <a:lnTo>
                      <a:pt x="3481" y="1982"/>
                    </a:lnTo>
                    <a:lnTo>
                      <a:pt x="3532" y="1961"/>
                    </a:lnTo>
                    <a:lnTo>
                      <a:pt x="3580" y="1938"/>
                    </a:lnTo>
                    <a:lnTo>
                      <a:pt x="3626" y="1914"/>
                    </a:lnTo>
                    <a:lnTo>
                      <a:pt x="3672" y="1889"/>
                    </a:lnTo>
                    <a:lnTo>
                      <a:pt x="3715" y="1861"/>
                    </a:lnTo>
                    <a:lnTo>
                      <a:pt x="3756" y="1834"/>
                    </a:lnTo>
                    <a:lnTo>
                      <a:pt x="3797" y="1804"/>
                    </a:lnTo>
                    <a:lnTo>
                      <a:pt x="3834" y="1774"/>
                    </a:lnTo>
                    <a:lnTo>
                      <a:pt x="3871" y="1744"/>
                    </a:lnTo>
                    <a:lnTo>
                      <a:pt x="3906" y="1711"/>
                    </a:lnTo>
                    <a:lnTo>
                      <a:pt x="3940" y="1679"/>
                    </a:lnTo>
                    <a:lnTo>
                      <a:pt x="3971" y="1644"/>
                    </a:lnTo>
                    <a:lnTo>
                      <a:pt x="4002" y="1610"/>
                    </a:lnTo>
                    <a:lnTo>
                      <a:pt x="4031" y="1575"/>
                    </a:lnTo>
                    <a:lnTo>
                      <a:pt x="4059" y="1539"/>
                    </a:lnTo>
                    <a:lnTo>
                      <a:pt x="4085" y="1502"/>
                    </a:lnTo>
                    <a:lnTo>
                      <a:pt x="4110" y="1466"/>
                    </a:lnTo>
                    <a:lnTo>
                      <a:pt x="4134" y="1428"/>
                    </a:lnTo>
                    <a:lnTo>
                      <a:pt x="4157" y="1390"/>
                    </a:lnTo>
                    <a:lnTo>
                      <a:pt x="4177" y="1351"/>
                    </a:lnTo>
                    <a:lnTo>
                      <a:pt x="4198" y="1312"/>
                    </a:lnTo>
                    <a:lnTo>
                      <a:pt x="4217" y="1274"/>
                    </a:lnTo>
                    <a:lnTo>
                      <a:pt x="4234" y="1235"/>
                    </a:lnTo>
                    <a:lnTo>
                      <a:pt x="4251" y="1196"/>
                    </a:lnTo>
                    <a:lnTo>
                      <a:pt x="4267" y="1156"/>
                    </a:lnTo>
                    <a:lnTo>
                      <a:pt x="4281" y="1117"/>
                    </a:lnTo>
                    <a:lnTo>
                      <a:pt x="4295" y="1078"/>
                    </a:lnTo>
                    <a:lnTo>
                      <a:pt x="4307" y="1039"/>
                    </a:lnTo>
                    <a:lnTo>
                      <a:pt x="4319" y="1000"/>
                    </a:lnTo>
                    <a:lnTo>
                      <a:pt x="4329" y="961"/>
                    </a:lnTo>
                    <a:lnTo>
                      <a:pt x="4340" y="923"/>
                    </a:lnTo>
                    <a:lnTo>
                      <a:pt x="4349" y="884"/>
                    </a:lnTo>
                    <a:lnTo>
                      <a:pt x="4357" y="847"/>
                    </a:lnTo>
                    <a:lnTo>
                      <a:pt x="4365" y="809"/>
                    </a:lnTo>
                    <a:lnTo>
                      <a:pt x="4377" y="736"/>
                    </a:lnTo>
                    <a:lnTo>
                      <a:pt x="4387" y="665"/>
                    </a:lnTo>
                    <a:lnTo>
                      <a:pt x="4395" y="598"/>
                    </a:lnTo>
                    <a:lnTo>
                      <a:pt x="4401" y="534"/>
                    </a:lnTo>
                    <a:lnTo>
                      <a:pt x="4405" y="474"/>
                    </a:lnTo>
                    <a:lnTo>
                      <a:pt x="4407" y="418"/>
                    </a:lnTo>
                    <a:lnTo>
                      <a:pt x="4409" y="367"/>
                    </a:lnTo>
                    <a:lnTo>
                      <a:pt x="4409" y="321"/>
                    </a:lnTo>
                    <a:lnTo>
                      <a:pt x="4409" y="281"/>
                    </a:lnTo>
                    <a:lnTo>
                      <a:pt x="4407" y="247"/>
                    </a:lnTo>
                    <a:lnTo>
                      <a:pt x="4404" y="201"/>
                    </a:lnTo>
                    <a:lnTo>
                      <a:pt x="4403" y="183"/>
                    </a:lnTo>
                    <a:lnTo>
                      <a:pt x="3786" y="183"/>
                    </a:lnTo>
                    <a:lnTo>
                      <a:pt x="3491" y="183"/>
                    </a:lnTo>
                    <a:lnTo>
                      <a:pt x="3491" y="0"/>
                    </a:lnTo>
                    <a:lnTo>
                      <a:pt x="919" y="0"/>
                    </a:lnTo>
                    <a:lnTo>
                      <a:pt x="919" y="183"/>
                    </a:lnTo>
                    <a:lnTo>
                      <a:pt x="624" y="183"/>
                    </a:lnTo>
                    <a:lnTo>
                      <a:pt x="6" y="183"/>
                    </a:lnTo>
                    <a:lnTo>
                      <a:pt x="5" y="201"/>
                    </a:lnTo>
                    <a:lnTo>
                      <a:pt x="2" y="247"/>
                    </a:lnTo>
                    <a:lnTo>
                      <a:pt x="1" y="282"/>
                    </a:lnTo>
                    <a:lnTo>
                      <a:pt x="0" y="321"/>
                    </a:lnTo>
                    <a:lnTo>
                      <a:pt x="1" y="367"/>
                    </a:lnTo>
                    <a:lnTo>
                      <a:pt x="2" y="419"/>
                    </a:lnTo>
                    <a:lnTo>
                      <a:pt x="4" y="475"/>
                    </a:lnTo>
                    <a:lnTo>
                      <a:pt x="8" y="535"/>
                    </a:lnTo>
                    <a:lnTo>
                      <a:pt x="14" y="599"/>
                    </a:lnTo>
                    <a:lnTo>
                      <a:pt x="22" y="667"/>
                    </a:lnTo>
                    <a:lnTo>
                      <a:pt x="32" y="737"/>
                    </a:lnTo>
                    <a:lnTo>
                      <a:pt x="45" y="811"/>
                    </a:lnTo>
                    <a:lnTo>
                      <a:pt x="52" y="848"/>
                    </a:lnTo>
                    <a:lnTo>
                      <a:pt x="61" y="886"/>
                    </a:lnTo>
                    <a:lnTo>
                      <a:pt x="69" y="924"/>
                    </a:lnTo>
                    <a:lnTo>
                      <a:pt x="79" y="962"/>
                    </a:lnTo>
                    <a:lnTo>
                      <a:pt x="91" y="1002"/>
                    </a:lnTo>
                    <a:lnTo>
                      <a:pt x="102" y="1041"/>
                    </a:lnTo>
                    <a:lnTo>
                      <a:pt x="115" y="1080"/>
                    </a:lnTo>
                    <a:lnTo>
                      <a:pt x="128" y="1120"/>
                    </a:lnTo>
                    <a:lnTo>
                      <a:pt x="142" y="1158"/>
                    </a:lnTo>
                    <a:lnTo>
                      <a:pt x="159" y="1198"/>
                    </a:lnTo>
                    <a:lnTo>
                      <a:pt x="175" y="1237"/>
                    </a:lnTo>
                    <a:lnTo>
                      <a:pt x="193" y="1276"/>
                    </a:lnTo>
                    <a:lnTo>
                      <a:pt x="211" y="1315"/>
                    </a:lnTo>
                    <a:lnTo>
                      <a:pt x="232" y="1354"/>
                    </a:lnTo>
                    <a:lnTo>
                      <a:pt x="253" y="1392"/>
                    </a:lnTo>
                    <a:lnTo>
                      <a:pt x="275" y="1430"/>
                    </a:lnTo>
                    <a:lnTo>
                      <a:pt x="299" y="1468"/>
                    </a:lnTo>
                    <a:lnTo>
                      <a:pt x="324" y="1504"/>
                    </a:lnTo>
                    <a:lnTo>
                      <a:pt x="350" y="1541"/>
                    </a:lnTo>
                    <a:lnTo>
                      <a:pt x="378" y="1577"/>
                    </a:lnTo>
                    <a:lnTo>
                      <a:pt x="407" y="1612"/>
                    </a:lnTo>
                    <a:lnTo>
                      <a:pt x="438" y="1646"/>
                    </a:lnTo>
                    <a:lnTo>
                      <a:pt x="470" y="1681"/>
                    </a:lnTo>
                    <a:lnTo>
                      <a:pt x="503" y="1713"/>
                    </a:lnTo>
                    <a:lnTo>
                      <a:pt x="538" y="1746"/>
                    </a:lnTo>
                    <a:lnTo>
                      <a:pt x="574" y="1776"/>
                    </a:lnTo>
                    <a:lnTo>
                      <a:pt x="613" y="1806"/>
                    </a:lnTo>
                    <a:lnTo>
                      <a:pt x="653" y="1835"/>
                    </a:lnTo>
                    <a:lnTo>
                      <a:pt x="694" y="1863"/>
                    </a:lnTo>
                    <a:lnTo>
                      <a:pt x="738" y="1890"/>
                    </a:lnTo>
                    <a:lnTo>
                      <a:pt x="782" y="1915"/>
                    </a:lnTo>
                    <a:lnTo>
                      <a:pt x="829" y="1939"/>
                    </a:lnTo>
                    <a:lnTo>
                      <a:pt x="878" y="1962"/>
                    </a:lnTo>
                    <a:lnTo>
                      <a:pt x="928" y="1983"/>
                    </a:lnTo>
                    <a:lnTo>
                      <a:pt x="981" y="2002"/>
                    </a:lnTo>
                    <a:lnTo>
                      <a:pt x="1035" y="2020"/>
                    </a:lnTo>
                    <a:lnTo>
                      <a:pt x="1137" y="2053"/>
                    </a:lnTo>
                    <a:lnTo>
                      <a:pt x="1230" y="2080"/>
                    </a:lnTo>
                    <a:lnTo>
                      <a:pt x="1311" y="2105"/>
                    </a:lnTo>
                    <a:lnTo>
                      <a:pt x="1384" y="2125"/>
                    </a:lnTo>
                    <a:lnTo>
                      <a:pt x="1417" y="2164"/>
                    </a:lnTo>
                    <a:lnTo>
                      <a:pt x="1452" y="2203"/>
                    </a:lnTo>
                    <a:lnTo>
                      <a:pt x="1488" y="2241"/>
                    </a:lnTo>
                    <a:lnTo>
                      <a:pt x="1525" y="2275"/>
                    </a:lnTo>
                    <a:lnTo>
                      <a:pt x="1562" y="2309"/>
                    </a:lnTo>
                    <a:lnTo>
                      <a:pt x="1600" y="2340"/>
                    </a:lnTo>
                    <a:lnTo>
                      <a:pt x="1639" y="2370"/>
                    </a:lnTo>
                    <a:lnTo>
                      <a:pt x="1679" y="2398"/>
                    </a:lnTo>
                    <a:lnTo>
                      <a:pt x="1720" y="2424"/>
                    </a:lnTo>
                    <a:lnTo>
                      <a:pt x="1761" y="2449"/>
                    </a:lnTo>
                    <a:lnTo>
                      <a:pt x="1803" y="2471"/>
                    </a:lnTo>
                    <a:lnTo>
                      <a:pt x="1845" y="2490"/>
                    </a:lnTo>
                    <a:lnTo>
                      <a:pt x="1888" y="2508"/>
                    </a:lnTo>
                    <a:lnTo>
                      <a:pt x="1933" y="2525"/>
                    </a:lnTo>
                    <a:lnTo>
                      <a:pt x="1976" y="2538"/>
                    </a:lnTo>
                    <a:lnTo>
                      <a:pt x="2021" y="2549"/>
                    </a:lnTo>
                    <a:lnTo>
                      <a:pt x="2021" y="3864"/>
                    </a:lnTo>
                    <a:lnTo>
                      <a:pt x="1963" y="3868"/>
                    </a:lnTo>
                    <a:lnTo>
                      <a:pt x="1906" y="3873"/>
                    </a:lnTo>
                    <a:lnTo>
                      <a:pt x="1850" y="3880"/>
                    </a:lnTo>
                    <a:lnTo>
                      <a:pt x="1795" y="3887"/>
                    </a:lnTo>
                    <a:lnTo>
                      <a:pt x="1741" y="3895"/>
                    </a:lnTo>
                    <a:lnTo>
                      <a:pt x="1688" y="3904"/>
                    </a:lnTo>
                    <a:lnTo>
                      <a:pt x="1636" y="3915"/>
                    </a:lnTo>
                    <a:lnTo>
                      <a:pt x="1587" y="3926"/>
                    </a:lnTo>
                    <a:lnTo>
                      <a:pt x="1537" y="3939"/>
                    </a:lnTo>
                    <a:lnTo>
                      <a:pt x="1489" y="3951"/>
                    </a:lnTo>
                    <a:lnTo>
                      <a:pt x="1444" y="3965"/>
                    </a:lnTo>
                    <a:lnTo>
                      <a:pt x="1399" y="3980"/>
                    </a:lnTo>
                    <a:lnTo>
                      <a:pt x="1355" y="3995"/>
                    </a:lnTo>
                    <a:lnTo>
                      <a:pt x="1314" y="4012"/>
                    </a:lnTo>
                    <a:lnTo>
                      <a:pt x="1274" y="4029"/>
                    </a:lnTo>
                    <a:lnTo>
                      <a:pt x="1237" y="4046"/>
                    </a:lnTo>
                    <a:lnTo>
                      <a:pt x="1200" y="4065"/>
                    </a:lnTo>
                    <a:lnTo>
                      <a:pt x="1166" y="4085"/>
                    </a:lnTo>
                    <a:lnTo>
                      <a:pt x="1134" y="4104"/>
                    </a:lnTo>
                    <a:lnTo>
                      <a:pt x="1104" y="4124"/>
                    </a:lnTo>
                    <a:lnTo>
                      <a:pt x="1076" y="4146"/>
                    </a:lnTo>
                    <a:lnTo>
                      <a:pt x="1049" y="4167"/>
                    </a:lnTo>
                    <a:lnTo>
                      <a:pt x="1026" y="4189"/>
                    </a:lnTo>
                    <a:lnTo>
                      <a:pt x="1004" y="4211"/>
                    </a:lnTo>
                    <a:lnTo>
                      <a:pt x="984" y="4235"/>
                    </a:lnTo>
                    <a:lnTo>
                      <a:pt x="968" y="4259"/>
                    </a:lnTo>
                    <a:lnTo>
                      <a:pt x="953" y="4282"/>
                    </a:lnTo>
                    <a:lnTo>
                      <a:pt x="947" y="4295"/>
                    </a:lnTo>
                    <a:lnTo>
                      <a:pt x="941" y="4307"/>
                    </a:lnTo>
                    <a:lnTo>
                      <a:pt x="936" y="4320"/>
                    </a:lnTo>
                    <a:lnTo>
                      <a:pt x="931" y="4332"/>
                    </a:lnTo>
                    <a:lnTo>
                      <a:pt x="927" y="4344"/>
                    </a:lnTo>
                    <a:lnTo>
                      <a:pt x="924" y="4358"/>
                    </a:lnTo>
                    <a:lnTo>
                      <a:pt x="922" y="4370"/>
                    </a:lnTo>
                    <a:lnTo>
                      <a:pt x="920" y="4383"/>
                    </a:lnTo>
                    <a:lnTo>
                      <a:pt x="919" y="4396"/>
                    </a:lnTo>
                    <a:lnTo>
                      <a:pt x="919" y="4408"/>
                    </a:lnTo>
                    <a:lnTo>
                      <a:pt x="3491" y="4408"/>
                    </a:lnTo>
                    <a:lnTo>
                      <a:pt x="3491" y="4396"/>
                    </a:lnTo>
                    <a:lnTo>
                      <a:pt x="3490" y="4383"/>
                    </a:lnTo>
                    <a:lnTo>
                      <a:pt x="3488" y="4370"/>
                    </a:lnTo>
                    <a:lnTo>
                      <a:pt x="3486" y="4358"/>
                    </a:lnTo>
                    <a:lnTo>
                      <a:pt x="3482" y="4344"/>
                    </a:lnTo>
                    <a:lnTo>
                      <a:pt x="3478" y="4332"/>
                    </a:lnTo>
                    <a:lnTo>
                      <a:pt x="3474" y="4320"/>
                    </a:lnTo>
                    <a:lnTo>
                      <a:pt x="3469" y="4307"/>
                    </a:lnTo>
                    <a:lnTo>
                      <a:pt x="3463" y="4295"/>
                    </a:lnTo>
                    <a:lnTo>
                      <a:pt x="3457" y="4282"/>
                    </a:lnTo>
                    <a:lnTo>
                      <a:pt x="3443" y="4259"/>
                    </a:lnTo>
                    <a:lnTo>
                      <a:pt x="3426" y="4235"/>
                    </a:lnTo>
                    <a:lnTo>
                      <a:pt x="3406" y="4211"/>
                    </a:lnTo>
                    <a:lnTo>
                      <a:pt x="3384" y="4189"/>
                    </a:lnTo>
                    <a:lnTo>
                      <a:pt x="3361" y="4167"/>
                    </a:lnTo>
                    <a:lnTo>
                      <a:pt x="3334" y="4146"/>
                    </a:lnTo>
                    <a:lnTo>
                      <a:pt x="3306" y="4124"/>
                    </a:lnTo>
                    <a:lnTo>
                      <a:pt x="3276" y="4104"/>
                    </a:lnTo>
                    <a:lnTo>
                      <a:pt x="3244" y="4085"/>
                    </a:lnTo>
                    <a:lnTo>
                      <a:pt x="3210" y="4065"/>
                    </a:lnTo>
                    <a:lnTo>
                      <a:pt x="3173" y="4046"/>
                    </a:lnTo>
                    <a:lnTo>
                      <a:pt x="3136" y="4029"/>
                    </a:lnTo>
                    <a:lnTo>
                      <a:pt x="3096" y="4012"/>
                    </a:lnTo>
                    <a:lnTo>
                      <a:pt x="3054" y="3995"/>
                    </a:lnTo>
                    <a:lnTo>
                      <a:pt x="3011" y="3980"/>
                    </a:lnTo>
                    <a:lnTo>
                      <a:pt x="2966" y="3965"/>
                    </a:lnTo>
                    <a:lnTo>
                      <a:pt x="2921" y="3951"/>
                    </a:lnTo>
                    <a:lnTo>
                      <a:pt x="2873" y="3939"/>
                    </a:lnTo>
                    <a:lnTo>
                      <a:pt x="2823" y="3926"/>
                    </a:lnTo>
                    <a:lnTo>
                      <a:pt x="2773" y="3915"/>
                    </a:lnTo>
                    <a:lnTo>
                      <a:pt x="2722" y="3904"/>
                    </a:lnTo>
                    <a:lnTo>
                      <a:pt x="2669" y="3895"/>
                    </a:lnTo>
                    <a:lnTo>
                      <a:pt x="2615" y="3887"/>
                    </a:lnTo>
                    <a:lnTo>
                      <a:pt x="2559" y="3880"/>
                    </a:lnTo>
                    <a:lnTo>
                      <a:pt x="2504" y="3873"/>
                    </a:lnTo>
                    <a:lnTo>
                      <a:pt x="2447" y="3868"/>
                    </a:lnTo>
                    <a:lnTo>
                      <a:pt x="2389" y="3864"/>
                    </a:lnTo>
                    <a:lnTo>
                      <a:pt x="2389" y="2549"/>
                    </a:lnTo>
                    <a:lnTo>
                      <a:pt x="2434" y="2538"/>
                    </a:lnTo>
                    <a:lnTo>
                      <a:pt x="2477" y="2525"/>
                    </a:lnTo>
                    <a:lnTo>
                      <a:pt x="2521" y="2508"/>
                    </a:lnTo>
                    <a:lnTo>
                      <a:pt x="2565" y="2491"/>
                    </a:lnTo>
                    <a:lnTo>
                      <a:pt x="2607" y="2471"/>
                    </a:lnTo>
                    <a:lnTo>
                      <a:pt x="2649" y="2449"/>
                    </a:lnTo>
                    <a:lnTo>
                      <a:pt x="2689" y="2425"/>
                    </a:lnTo>
                    <a:lnTo>
                      <a:pt x="2730" y="2399"/>
                    </a:lnTo>
                    <a:lnTo>
                      <a:pt x="2769" y="2370"/>
                    </a:lnTo>
                    <a:lnTo>
                      <a:pt x="2809" y="2341"/>
                    </a:lnTo>
                    <a:lnTo>
                      <a:pt x="2846" y="2310"/>
                    </a:lnTo>
                    <a:lnTo>
                      <a:pt x="2884" y="2276"/>
                    </a:lnTo>
                    <a:lnTo>
                      <a:pt x="2921" y="2242"/>
                    </a:lnTo>
                    <a:lnTo>
                      <a:pt x="2956" y="2205"/>
                    </a:lnTo>
                    <a:lnTo>
                      <a:pt x="2992" y="2167"/>
                    </a:lnTo>
                    <a:lnTo>
                      <a:pt x="3025" y="2127"/>
                    </a:lnTo>
                    <a:close/>
                    <a:moveTo>
                      <a:pt x="3491" y="791"/>
                    </a:moveTo>
                    <a:lnTo>
                      <a:pt x="3491" y="367"/>
                    </a:lnTo>
                    <a:lnTo>
                      <a:pt x="3786" y="367"/>
                    </a:lnTo>
                    <a:lnTo>
                      <a:pt x="4226" y="367"/>
                    </a:lnTo>
                    <a:lnTo>
                      <a:pt x="4226" y="403"/>
                    </a:lnTo>
                    <a:lnTo>
                      <a:pt x="4225" y="441"/>
                    </a:lnTo>
                    <a:lnTo>
                      <a:pt x="4223" y="482"/>
                    </a:lnTo>
                    <a:lnTo>
                      <a:pt x="4220" y="525"/>
                    </a:lnTo>
                    <a:lnTo>
                      <a:pt x="4216" y="570"/>
                    </a:lnTo>
                    <a:lnTo>
                      <a:pt x="4211" y="617"/>
                    </a:lnTo>
                    <a:lnTo>
                      <a:pt x="4205" y="665"/>
                    </a:lnTo>
                    <a:lnTo>
                      <a:pt x="4198" y="716"/>
                    </a:lnTo>
                    <a:lnTo>
                      <a:pt x="4188" y="767"/>
                    </a:lnTo>
                    <a:lnTo>
                      <a:pt x="4177" y="819"/>
                    </a:lnTo>
                    <a:lnTo>
                      <a:pt x="4165" y="873"/>
                    </a:lnTo>
                    <a:lnTo>
                      <a:pt x="4152" y="927"/>
                    </a:lnTo>
                    <a:lnTo>
                      <a:pt x="4136" y="982"/>
                    </a:lnTo>
                    <a:lnTo>
                      <a:pt x="4117" y="1037"/>
                    </a:lnTo>
                    <a:lnTo>
                      <a:pt x="4097" y="1091"/>
                    </a:lnTo>
                    <a:lnTo>
                      <a:pt x="4075" y="1146"/>
                    </a:lnTo>
                    <a:lnTo>
                      <a:pt x="4050" y="1201"/>
                    </a:lnTo>
                    <a:lnTo>
                      <a:pt x="4037" y="1227"/>
                    </a:lnTo>
                    <a:lnTo>
                      <a:pt x="4023" y="1255"/>
                    </a:lnTo>
                    <a:lnTo>
                      <a:pt x="4009" y="1281"/>
                    </a:lnTo>
                    <a:lnTo>
                      <a:pt x="3994" y="1307"/>
                    </a:lnTo>
                    <a:lnTo>
                      <a:pt x="3977" y="1334"/>
                    </a:lnTo>
                    <a:lnTo>
                      <a:pt x="3961" y="1360"/>
                    </a:lnTo>
                    <a:lnTo>
                      <a:pt x="3944" y="1385"/>
                    </a:lnTo>
                    <a:lnTo>
                      <a:pt x="3926" y="1412"/>
                    </a:lnTo>
                    <a:lnTo>
                      <a:pt x="3907" y="1436"/>
                    </a:lnTo>
                    <a:lnTo>
                      <a:pt x="3887" y="1462"/>
                    </a:lnTo>
                    <a:lnTo>
                      <a:pt x="3867" y="1486"/>
                    </a:lnTo>
                    <a:lnTo>
                      <a:pt x="3847" y="1510"/>
                    </a:lnTo>
                    <a:lnTo>
                      <a:pt x="3824" y="1534"/>
                    </a:lnTo>
                    <a:lnTo>
                      <a:pt x="3802" y="1557"/>
                    </a:lnTo>
                    <a:lnTo>
                      <a:pt x="3779" y="1579"/>
                    </a:lnTo>
                    <a:lnTo>
                      <a:pt x="3754" y="1602"/>
                    </a:lnTo>
                    <a:lnTo>
                      <a:pt x="3729" y="1623"/>
                    </a:lnTo>
                    <a:lnTo>
                      <a:pt x="3703" y="1644"/>
                    </a:lnTo>
                    <a:lnTo>
                      <a:pt x="3676" y="1664"/>
                    </a:lnTo>
                    <a:lnTo>
                      <a:pt x="3649" y="1685"/>
                    </a:lnTo>
                    <a:lnTo>
                      <a:pt x="3619" y="1704"/>
                    </a:lnTo>
                    <a:lnTo>
                      <a:pt x="3590" y="1722"/>
                    </a:lnTo>
                    <a:lnTo>
                      <a:pt x="3560" y="1740"/>
                    </a:lnTo>
                    <a:lnTo>
                      <a:pt x="3528" y="1758"/>
                    </a:lnTo>
                    <a:lnTo>
                      <a:pt x="3496" y="1775"/>
                    </a:lnTo>
                    <a:lnTo>
                      <a:pt x="3462" y="1790"/>
                    </a:lnTo>
                    <a:lnTo>
                      <a:pt x="3428" y="1805"/>
                    </a:lnTo>
                    <a:lnTo>
                      <a:pt x="3392" y="1820"/>
                    </a:lnTo>
                    <a:lnTo>
                      <a:pt x="3357" y="1833"/>
                    </a:lnTo>
                    <a:lnTo>
                      <a:pt x="3319" y="1846"/>
                    </a:lnTo>
                    <a:lnTo>
                      <a:pt x="3192" y="1886"/>
                    </a:lnTo>
                    <a:lnTo>
                      <a:pt x="3227" y="1825"/>
                    </a:lnTo>
                    <a:lnTo>
                      <a:pt x="3258" y="1763"/>
                    </a:lnTo>
                    <a:lnTo>
                      <a:pt x="3289" y="1700"/>
                    </a:lnTo>
                    <a:lnTo>
                      <a:pt x="3317" y="1635"/>
                    </a:lnTo>
                    <a:lnTo>
                      <a:pt x="3345" y="1569"/>
                    </a:lnTo>
                    <a:lnTo>
                      <a:pt x="3369" y="1501"/>
                    </a:lnTo>
                    <a:lnTo>
                      <a:pt x="3391" y="1433"/>
                    </a:lnTo>
                    <a:lnTo>
                      <a:pt x="3411" y="1364"/>
                    </a:lnTo>
                    <a:lnTo>
                      <a:pt x="3430" y="1294"/>
                    </a:lnTo>
                    <a:lnTo>
                      <a:pt x="3446" y="1223"/>
                    </a:lnTo>
                    <a:lnTo>
                      <a:pt x="3459" y="1152"/>
                    </a:lnTo>
                    <a:lnTo>
                      <a:pt x="3470" y="1080"/>
                    </a:lnTo>
                    <a:lnTo>
                      <a:pt x="3475" y="1044"/>
                    </a:lnTo>
                    <a:lnTo>
                      <a:pt x="3479" y="1008"/>
                    </a:lnTo>
                    <a:lnTo>
                      <a:pt x="3482" y="972"/>
                    </a:lnTo>
                    <a:lnTo>
                      <a:pt x="3486" y="936"/>
                    </a:lnTo>
                    <a:lnTo>
                      <a:pt x="3488" y="900"/>
                    </a:lnTo>
                    <a:lnTo>
                      <a:pt x="3490" y="863"/>
                    </a:lnTo>
                    <a:lnTo>
                      <a:pt x="3491" y="828"/>
                    </a:lnTo>
                    <a:lnTo>
                      <a:pt x="3491" y="791"/>
                    </a:lnTo>
                    <a:close/>
                    <a:moveTo>
                      <a:pt x="1091" y="1846"/>
                    </a:moveTo>
                    <a:lnTo>
                      <a:pt x="1091" y="1846"/>
                    </a:lnTo>
                    <a:lnTo>
                      <a:pt x="1053" y="1833"/>
                    </a:lnTo>
                    <a:lnTo>
                      <a:pt x="1017" y="1820"/>
                    </a:lnTo>
                    <a:lnTo>
                      <a:pt x="981" y="1805"/>
                    </a:lnTo>
                    <a:lnTo>
                      <a:pt x="947" y="1791"/>
                    </a:lnTo>
                    <a:lnTo>
                      <a:pt x="913" y="1775"/>
                    </a:lnTo>
                    <a:lnTo>
                      <a:pt x="881" y="1759"/>
                    </a:lnTo>
                    <a:lnTo>
                      <a:pt x="849" y="1741"/>
                    </a:lnTo>
                    <a:lnTo>
                      <a:pt x="819" y="1723"/>
                    </a:lnTo>
                    <a:lnTo>
                      <a:pt x="789" y="1705"/>
                    </a:lnTo>
                    <a:lnTo>
                      <a:pt x="760" y="1686"/>
                    </a:lnTo>
                    <a:lnTo>
                      <a:pt x="733" y="1665"/>
                    </a:lnTo>
                    <a:lnTo>
                      <a:pt x="705" y="1645"/>
                    </a:lnTo>
                    <a:lnTo>
                      <a:pt x="680" y="1624"/>
                    </a:lnTo>
                    <a:lnTo>
                      <a:pt x="655" y="1603"/>
                    </a:lnTo>
                    <a:lnTo>
                      <a:pt x="630" y="1580"/>
                    </a:lnTo>
                    <a:lnTo>
                      <a:pt x="607" y="1558"/>
                    </a:lnTo>
                    <a:lnTo>
                      <a:pt x="585" y="1535"/>
                    </a:lnTo>
                    <a:lnTo>
                      <a:pt x="562" y="1511"/>
                    </a:lnTo>
                    <a:lnTo>
                      <a:pt x="541" y="1487"/>
                    </a:lnTo>
                    <a:lnTo>
                      <a:pt x="521" y="1463"/>
                    </a:lnTo>
                    <a:lnTo>
                      <a:pt x="501" y="1438"/>
                    </a:lnTo>
                    <a:lnTo>
                      <a:pt x="483" y="1413"/>
                    </a:lnTo>
                    <a:lnTo>
                      <a:pt x="465" y="1387"/>
                    </a:lnTo>
                    <a:lnTo>
                      <a:pt x="448" y="1361"/>
                    </a:lnTo>
                    <a:lnTo>
                      <a:pt x="431" y="1336"/>
                    </a:lnTo>
                    <a:lnTo>
                      <a:pt x="415" y="1309"/>
                    </a:lnTo>
                    <a:lnTo>
                      <a:pt x="400" y="1283"/>
                    </a:lnTo>
                    <a:lnTo>
                      <a:pt x="386" y="1256"/>
                    </a:lnTo>
                    <a:lnTo>
                      <a:pt x="372" y="1229"/>
                    </a:lnTo>
                    <a:lnTo>
                      <a:pt x="358" y="1202"/>
                    </a:lnTo>
                    <a:lnTo>
                      <a:pt x="334" y="1147"/>
                    </a:lnTo>
                    <a:lnTo>
                      <a:pt x="312" y="1092"/>
                    </a:lnTo>
                    <a:lnTo>
                      <a:pt x="291" y="1038"/>
                    </a:lnTo>
                    <a:lnTo>
                      <a:pt x="273" y="983"/>
                    </a:lnTo>
                    <a:lnTo>
                      <a:pt x="258" y="928"/>
                    </a:lnTo>
                    <a:lnTo>
                      <a:pt x="244" y="874"/>
                    </a:lnTo>
                    <a:lnTo>
                      <a:pt x="232" y="820"/>
                    </a:lnTo>
                    <a:lnTo>
                      <a:pt x="221" y="768"/>
                    </a:lnTo>
                    <a:lnTo>
                      <a:pt x="212" y="716"/>
                    </a:lnTo>
                    <a:lnTo>
                      <a:pt x="204" y="666"/>
                    </a:lnTo>
                    <a:lnTo>
                      <a:pt x="198" y="618"/>
                    </a:lnTo>
                    <a:lnTo>
                      <a:pt x="194" y="570"/>
                    </a:lnTo>
                    <a:lnTo>
                      <a:pt x="190" y="525"/>
                    </a:lnTo>
                    <a:lnTo>
                      <a:pt x="187" y="482"/>
                    </a:lnTo>
                    <a:lnTo>
                      <a:pt x="185" y="441"/>
                    </a:lnTo>
                    <a:lnTo>
                      <a:pt x="184" y="404"/>
                    </a:lnTo>
                    <a:lnTo>
                      <a:pt x="184" y="367"/>
                    </a:lnTo>
                    <a:lnTo>
                      <a:pt x="624" y="367"/>
                    </a:lnTo>
                    <a:lnTo>
                      <a:pt x="919" y="367"/>
                    </a:lnTo>
                    <a:lnTo>
                      <a:pt x="919" y="791"/>
                    </a:lnTo>
                    <a:lnTo>
                      <a:pt x="919" y="828"/>
                    </a:lnTo>
                    <a:lnTo>
                      <a:pt x="920" y="863"/>
                    </a:lnTo>
                    <a:lnTo>
                      <a:pt x="922" y="900"/>
                    </a:lnTo>
                    <a:lnTo>
                      <a:pt x="924" y="936"/>
                    </a:lnTo>
                    <a:lnTo>
                      <a:pt x="927" y="972"/>
                    </a:lnTo>
                    <a:lnTo>
                      <a:pt x="930" y="1008"/>
                    </a:lnTo>
                    <a:lnTo>
                      <a:pt x="935" y="1044"/>
                    </a:lnTo>
                    <a:lnTo>
                      <a:pt x="940" y="1080"/>
                    </a:lnTo>
                    <a:lnTo>
                      <a:pt x="951" y="1151"/>
                    </a:lnTo>
                    <a:lnTo>
                      <a:pt x="964" y="1223"/>
                    </a:lnTo>
                    <a:lnTo>
                      <a:pt x="980" y="1293"/>
                    </a:lnTo>
                    <a:lnTo>
                      <a:pt x="998" y="1363"/>
                    </a:lnTo>
                    <a:lnTo>
                      <a:pt x="1019" y="1432"/>
                    </a:lnTo>
                    <a:lnTo>
                      <a:pt x="1041" y="1501"/>
                    </a:lnTo>
                    <a:lnTo>
                      <a:pt x="1065" y="1568"/>
                    </a:lnTo>
                    <a:lnTo>
                      <a:pt x="1092" y="1634"/>
                    </a:lnTo>
                    <a:lnTo>
                      <a:pt x="1120" y="1699"/>
                    </a:lnTo>
                    <a:lnTo>
                      <a:pt x="1151" y="1763"/>
                    </a:lnTo>
                    <a:lnTo>
                      <a:pt x="1183" y="1825"/>
                    </a:lnTo>
                    <a:lnTo>
                      <a:pt x="1217" y="1885"/>
                    </a:lnTo>
                    <a:lnTo>
                      <a:pt x="1091" y="1846"/>
                    </a:lnTo>
                    <a:close/>
                    <a:moveTo>
                      <a:pt x="2205" y="1626"/>
                    </a:moveTo>
                    <a:lnTo>
                      <a:pt x="1637" y="2020"/>
                    </a:lnTo>
                    <a:lnTo>
                      <a:pt x="1837" y="1359"/>
                    </a:lnTo>
                    <a:lnTo>
                      <a:pt x="1287" y="940"/>
                    </a:lnTo>
                    <a:lnTo>
                      <a:pt x="1978" y="927"/>
                    </a:lnTo>
                    <a:lnTo>
                      <a:pt x="2205" y="274"/>
                    </a:lnTo>
                    <a:lnTo>
                      <a:pt x="2433" y="927"/>
                    </a:lnTo>
                    <a:lnTo>
                      <a:pt x="3123" y="940"/>
                    </a:lnTo>
                    <a:lnTo>
                      <a:pt x="2573" y="1359"/>
                    </a:lnTo>
                    <a:lnTo>
                      <a:pt x="2772" y="2020"/>
                    </a:lnTo>
                    <a:lnTo>
                      <a:pt x="2205" y="1626"/>
                    </a:lnTo>
                    <a:close/>
                  </a:path>
                </a:pathLst>
              </a:custGeom>
              <a:solidFill>
                <a:srgbClr val="282830"/>
              </a:solidFill>
              <a:ln>
                <a:noFill/>
              </a:ln>
            </p:spPr>
            <p:txBody>
              <a:bodyPr anchor="ctr">
                <a:scene3d>
                  <a:camera prst="orthographicFront"/>
                  <a:lightRig rig="threePt" dir="t"/>
                </a:scene3d>
                <a:sp3d contourW="12700">
                  <a:contourClr>
                    <a:srgbClr val="FFFFFF"/>
                  </a:contourClr>
                </a:sp3d>
              </a:bodyPr>
              <a:lstStyle/>
              <a:p>
                <a:pPr algn="ctr">
                  <a:defRPr/>
                </a:pPr>
                <a:endParaRPr lang="zh-CN" altLang="en-US" sz="1015">
                  <a:solidFill>
                    <a:srgbClr val="FFFFFF"/>
                  </a:solidFill>
                </a:endParaRPr>
              </a:p>
            </p:txBody>
          </p:sp>
        </p:grpSp>
        <p:sp>
          <p:nvSpPr>
            <p:cNvPr id="7" name="文本框 6"/>
            <p:cNvSpPr txBox="1"/>
            <p:nvPr/>
          </p:nvSpPr>
          <p:spPr>
            <a:xfrm>
              <a:off x="3695788" y="2645808"/>
              <a:ext cx="1754151" cy="247966"/>
            </a:xfrm>
            <a:prstGeom prst="rect">
              <a:avLst/>
            </a:prstGeom>
            <a:noFill/>
          </p:spPr>
          <p:txBody>
            <a:bodyPr wrap="square" rtlCol="0">
              <a:spAutoFit/>
            </a:bodyPr>
            <a:lstStyle/>
            <a:p>
              <a:pPr algn="ctr"/>
              <a:r>
                <a:rPr lang="en-US" altLang="zh-CN" sz="1015" b="1" dirty="0">
                  <a:solidFill>
                    <a:schemeClr val="bg1"/>
                  </a:solidFill>
                </a:rPr>
                <a:t> </a:t>
              </a:r>
              <a:r>
                <a:rPr lang="zh-CN" altLang="en-US" sz="1015" b="1" dirty="0" smtClean="0">
                  <a:solidFill>
                    <a:schemeClr val="bg1"/>
                  </a:solidFill>
                </a:rPr>
                <a:t>输入标题</a:t>
              </a:r>
              <a:endParaRPr lang="en-US" altLang="zh-CN" sz="1015" b="1" dirty="0">
                <a:solidFill>
                  <a:schemeClr val="bg1"/>
                </a:solidFill>
              </a:endParaRPr>
            </a:p>
          </p:txBody>
        </p:sp>
        <p:sp>
          <p:nvSpPr>
            <p:cNvPr id="9" name="矩形 8"/>
            <p:cNvSpPr/>
            <p:nvPr/>
          </p:nvSpPr>
          <p:spPr>
            <a:xfrm>
              <a:off x="3577847" y="3174534"/>
              <a:ext cx="1988882" cy="784747"/>
            </a:xfrm>
            <a:prstGeom prst="rect">
              <a:avLst/>
            </a:prstGeom>
          </p:spPr>
          <p:txBody>
            <a:bodyPr wrap="square">
              <a:spAutoFit/>
            </a:bodyPr>
            <a:lstStyle/>
            <a:p>
              <a:pPr algn="ctr"/>
              <a:r>
                <a:rPr lang="en-US" altLang="zh-CN" sz="900" dirty="0">
                  <a:solidFill>
                    <a:schemeClr val="bg1"/>
                  </a:solidFill>
                  <a:ea typeface="微软雅黑" panose="020B0503020204020204" pitchFamily="34" charset="-122"/>
                </a:rPr>
                <a:t>No matter how bad your heart has been broken, the world doesn’t stop for your grief. The sun comes right back up the next day. No matter how bad your heart has</a:t>
              </a:r>
              <a:endParaRPr lang="en-US" altLang="zh-CN" sz="900" dirty="0">
                <a:solidFill>
                  <a:schemeClr val="bg1"/>
                </a:solidFill>
                <a:ea typeface="微软雅黑" panose="020B0503020204020204" pitchFamily="34" charset="-122"/>
              </a:endParaRPr>
            </a:p>
          </p:txBody>
        </p:sp>
        <p:sp>
          <p:nvSpPr>
            <p:cNvPr id="38" name="矩形 37"/>
            <p:cNvSpPr/>
            <p:nvPr/>
          </p:nvSpPr>
          <p:spPr>
            <a:xfrm>
              <a:off x="4120374" y="2987552"/>
              <a:ext cx="903828" cy="41424"/>
            </a:xfrm>
            <a:prstGeom prst="rect">
              <a:avLst/>
            </a:prstGeom>
            <a:solidFill>
              <a:srgbClr val="F7B90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p>
          </p:txBody>
        </p:sp>
      </p:grpSp>
      <p:grpSp>
        <p:nvGrpSpPr>
          <p:cNvPr id="14" name="组合 13"/>
          <p:cNvGrpSpPr/>
          <p:nvPr/>
        </p:nvGrpSpPr>
        <p:grpSpPr>
          <a:xfrm>
            <a:off x="6270345" y="1679257"/>
            <a:ext cx="1988882" cy="2280024"/>
            <a:chOff x="6270345" y="1679257"/>
            <a:chExt cx="1988882" cy="2280024"/>
          </a:xfrm>
        </p:grpSpPr>
        <p:grpSp>
          <p:nvGrpSpPr>
            <p:cNvPr id="4" name="组合 3"/>
            <p:cNvGrpSpPr/>
            <p:nvPr/>
          </p:nvGrpSpPr>
          <p:grpSpPr>
            <a:xfrm>
              <a:off x="6270345" y="1679257"/>
              <a:ext cx="1988882" cy="804308"/>
              <a:chOff x="7970044" y="2526264"/>
              <a:chExt cx="2195512" cy="887413"/>
            </a:xfrm>
          </p:grpSpPr>
          <p:sp>
            <p:nvSpPr>
              <p:cNvPr id="22" name="矩形 21"/>
              <p:cNvSpPr/>
              <p:nvPr/>
            </p:nvSpPr>
            <p:spPr>
              <a:xfrm>
                <a:off x="7970044" y="2526264"/>
                <a:ext cx="2195512" cy="887413"/>
              </a:xfrm>
              <a:prstGeom prst="rect">
                <a:avLst/>
              </a:prstGeom>
              <a:solidFill>
                <a:srgbClr val="F7B90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p>
            </p:txBody>
          </p:sp>
          <p:sp>
            <p:nvSpPr>
              <p:cNvPr id="26" name="KSO_Shape"/>
              <p:cNvSpPr/>
              <p:nvPr/>
            </p:nvSpPr>
            <p:spPr bwMode="auto">
              <a:xfrm>
                <a:off x="8700114" y="2601670"/>
                <a:ext cx="735372" cy="736600"/>
              </a:xfrm>
              <a:custGeom>
                <a:avLst/>
                <a:gdLst>
                  <a:gd name="T0" fmla="*/ 2147483646 w 4409"/>
                  <a:gd name="T1" fmla="*/ 2147483646 h 4408"/>
                  <a:gd name="T2" fmla="*/ 2147483646 w 4409"/>
                  <a:gd name="T3" fmla="*/ 2147483646 h 4408"/>
                  <a:gd name="T4" fmla="*/ 2147483646 w 4409"/>
                  <a:gd name="T5" fmla="*/ 2147483646 h 4408"/>
                  <a:gd name="T6" fmla="*/ 2147483646 w 4409"/>
                  <a:gd name="T7" fmla="*/ 2147483646 h 4408"/>
                  <a:gd name="T8" fmla="*/ 2147483646 w 4409"/>
                  <a:gd name="T9" fmla="*/ 2147483646 h 4408"/>
                  <a:gd name="T10" fmla="*/ 2147483646 w 4409"/>
                  <a:gd name="T11" fmla="*/ 2147483646 h 4408"/>
                  <a:gd name="T12" fmla="*/ 2147483646 w 4409"/>
                  <a:gd name="T13" fmla="*/ 2147483646 h 4408"/>
                  <a:gd name="T14" fmla="*/ 2147483646 w 4409"/>
                  <a:gd name="T15" fmla="*/ 2147483646 h 4408"/>
                  <a:gd name="T16" fmla="*/ 481718167 w 4409"/>
                  <a:gd name="T17" fmla="*/ 2147483646 h 4408"/>
                  <a:gd name="T18" fmla="*/ 321145301 w 4409"/>
                  <a:gd name="T19" fmla="*/ 2147483646 h 4408"/>
                  <a:gd name="T20" fmla="*/ 2147483646 w 4409"/>
                  <a:gd name="T21" fmla="*/ 2147483646 h 4408"/>
                  <a:gd name="T22" fmla="*/ 2147483646 w 4409"/>
                  <a:gd name="T23" fmla="*/ 2147483646 h 4408"/>
                  <a:gd name="T24" fmla="*/ 2147483646 w 4409"/>
                  <a:gd name="T25" fmla="*/ 2147483646 h 4408"/>
                  <a:gd name="T26" fmla="*/ 2147483646 w 4409"/>
                  <a:gd name="T27" fmla="*/ 2147483646 h 4408"/>
                  <a:gd name="T28" fmla="*/ 2147483646 w 4409"/>
                  <a:gd name="T29" fmla="*/ 2147483646 h 4408"/>
                  <a:gd name="T30" fmla="*/ 2147483646 w 4409"/>
                  <a:gd name="T31" fmla="*/ 2147483646 h 4408"/>
                  <a:gd name="T32" fmla="*/ 2147483646 w 4409"/>
                  <a:gd name="T33" fmla="*/ 2147483646 h 4408"/>
                  <a:gd name="T34" fmla="*/ 2147483646 w 4409"/>
                  <a:gd name="T35" fmla="*/ 2147483646 h 4408"/>
                  <a:gd name="T36" fmla="*/ 2147483646 w 4409"/>
                  <a:gd name="T37" fmla="*/ 2147483646 h 4408"/>
                  <a:gd name="T38" fmla="*/ 2147483646 w 4409"/>
                  <a:gd name="T39" fmla="*/ 2147483646 h 4408"/>
                  <a:gd name="T40" fmla="*/ 2147483646 w 4409"/>
                  <a:gd name="T41" fmla="*/ 2147483646 h 4408"/>
                  <a:gd name="T42" fmla="*/ 2147483646 w 4409"/>
                  <a:gd name="T43" fmla="*/ 2147483646 h 4408"/>
                  <a:gd name="T44" fmla="*/ 2147483646 w 4409"/>
                  <a:gd name="T45" fmla="*/ 2147483646 h 4408"/>
                  <a:gd name="T46" fmla="*/ 2147483646 w 4409"/>
                  <a:gd name="T47" fmla="*/ 2147483646 h 4408"/>
                  <a:gd name="T48" fmla="*/ 2147483646 w 4409"/>
                  <a:gd name="T49" fmla="*/ 2147483646 h 4408"/>
                  <a:gd name="T50" fmla="*/ 2147483646 w 4409"/>
                  <a:gd name="T51" fmla="*/ 2147483646 h 4408"/>
                  <a:gd name="T52" fmla="*/ 2147483646 w 4409"/>
                  <a:gd name="T53" fmla="*/ 2147483646 h 4408"/>
                  <a:gd name="T54" fmla="*/ 2147483646 w 4409"/>
                  <a:gd name="T55" fmla="*/ 2147483646 h 4408"/>
                  <a:gd name="T56" fmla="*/ 2147483646 w 4409"/>
                  <a:gd name="T57" fmla="*/ 2147483646 h 4408"/>
                  <a:gd name="T58" fmla="*/ 2147483646 w 4409"/>
                  <a:gd name="T59" fmla="*/ 2147483646 h 4408"/>
                  <a:gd name="T60" fmla="*/ 2147483646 w 4409"/>
                  <a:gd name="T61" fmla="*/ 2147483646 h 4408"/>
                  <a:gd name="T62" fmla="*/ 2147483646 w 4409"/>
                  <a:gd name="T63" fmla="*/ 2147483646 h 4408"/>
                  <a:gd name="T64" fmla="*/ 2147483646 w 4409"/>
                  <a:gd name="T65" fmla="*/ 2147483646 h 4408"/>
                  <a:gd name="T66" fmla="*/ 2147483646 w 4409"/>
                  <a:gd name="T67" fmla="*/ 2147483646 h 4408"/>
                  <a:gd name="T68" fmla="*/ 2147483646 w 4409"/>
                  <a:gd name="T69" fmla="*/ 2147483646 h 4408"/>
                  <a:gd name="T70" fmla="*/ 2147483646 w 4409"/>
                  <a:gd name="T71" fmla="*/ 2147483646 h 4408"/>
                  <a:gd name="T72" fmla="*/ 2147483646 w 4409"/>
                  <a:gd name="T73" fmla="*/ 2147483646 h 4408"/>
                  <a:gd name="T74" fmla="*/ 2147483646 w 4409"/>
                  <a:gd name="T75" fmla="*/ 2147483646 h 4408"/>
                  <a:gd name="T76" fmla="*/ 2147483646 w 4409"/>
                  <a:gd name="T77" fmla="*/ 2147483646 h 4408"/>
                  <a:gd name="T78" fmla="*/ 2147483646 w 4409"/>
                  <a:gd name="T79" fmla="*/ 2147483646 h 4408"/>
                  <a:gd name="T80" fmla="*/ 2147483646 w 4409"/>
                  <a:gd name="T81" fmla="*/ 2147483646 h 4408"/>
                  <a:gd name="T82" fmla="*/ 2147483646 w 4409"/>
                  <a:gd name="T83" fmla="*/ 2147483646 h 4408"/>
                  <a:gd name="T84" fmla="*/ 2147483646 w 4409"/>
                  <a:gd name="T85" fmla="*/ 2147483646 h 4408"/>
                  <a:gd name="T86" fmla="*/ 2147483646 w 4409"/>
                  <a:gd name="T87" fmla="*/ 2147483646 h 4408"/>
                  <a:gd name="T88" fmla="*/ 2147483646 w 4409"/>
                  <a:gd name="T89" fmla="*/ 2147483646 h 4408"/>
                  <a:gd name="T90" fmla="*/ 2147483646 w 4409"/>
                  <a:gd name="T91" fmla="*/ 2147483646 h 4408"/>
                  <a:gd name="T92" fmla="*/ 2147483646 w 4409"/>
                  <a:gd name="T93" fmla="*/ 2147483646 h 4408"/>
                  <a:gd name="T94" fmla="*/ 2147483646 w 4409"/>
                  <a:gd name="T95" fmla="*/ 2147483646 h 4408"/>
                  <a:gd name="T96" fmla="*/ 2147483646 w 4409"/>
                  <a:gd name="T97" fmla="*/ 2147483646 h 4408"/>
                  <a:gd name="T98" fmla="*/ 2147483646 w 4409"/>
                  <a:gd name="T99" fmla="*/ 2147483646 h 4408"/>
                  <a:gd name="T100" fmla="*/ 2147483646 w 4409"/>
                  <a:gd name="T101" fmla="*/ 2147483646 h 4408"/>
                  <a:gd name="T102" fmla="*/ 2147483646 w 4409"/>
                  <a:gd name="T103" fmla="*/ 2147483646 h 4408"/>
                  <a:gd name="T104" fmla="*/ 2147483646 w 4409"/>
                  <a:gd name="T105" fmla="*/ 2147483646 h 4408"/>
                  <a:gd name="T106" fmla="*/ 2147483646 w 4409"/>
                  <a:gd name="T107" fmla="*/ 2147483646 h 4408"/>
                  <a:gd name="T108" fmla="*/ 2147483646 w 4409"/>
                  <a:gd name="T109" fmla="*/ 2147483646 h 4408"/>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4409" h="4408">
                    <a:moveTo>
                      <a:pt x="3025" y="2127"/>
                    </a:moveTo>
                    <a:lnTo>
                      <a:pt x="3025" y="2127"/>
                    </a:lnTo>
                    <a:lnTo>
                      <a:pt x="3097" y="2107"/>
                    </a:lnTo>
                    <a:lnTo>
                      <a:pt x="3179" y="2081"/>
                    </a:lnTo>
                    <a:lnTo>
                      <a:pt x="3271" y="2053"/>
                    </a:lnTo>
                    <a:lnTo>
                      <a:pt x="3375" y="2020"/>
                    </a:lnTo>
                    <a:lnTo>
                      <a:pt x="3429" y="2002"/>
                    </a:lnTo>
                    <a:lnTo>
                      <a:pt x="3481" y="1982"/>
                    </a:lnTo>
                    <a:lnTo>
                      <a:pt x="3532" y="1961"/>
                    </a:lnTo>
                    <a:lnTo>
                      <a:pt x="3580" y="1938"/>
                    </a:lnTo>
                    <a:lnTo>
                      <a:pt x="3626" y="1914"/>
                    </a:lnTo>
                    <a:lnTo>
                      <a:pt x="3672" y="1889"/>
                    </a:lnTo>
                    <a:lnTo>
                      <a:pt x="3715" y="1861"/>
                    </a:lnTo>
                    <a:lnTo>
                      <a:pt x="3756" y="1834"/>
                    </a:lnTo>
                    <a:lnTo>
                      <a:pt x="3797" y="1804"/>
                    </a:lnTo>
                    <a:lnTo>
                      <a:pt x="3834" y="1774"/>
                    </a:lnTo>
                    <a:lnTo>
                      <a:pt x="3871" y="1744"/>
                    </a:lnTo>
                    <a:lnTo>
                      <a:pt x="3906" y="1711"/>
                    </a:lnTo>
                    <a:lnTo>
                      <a:pt x="3940" y="1679"/>
                    </a:lnTo>
                    <a:lnTo>
                      <a:pt x="3971" y="1644"/>
                    </a:lnTo>
                    <a:lnTo>
                      <a:pt x="4002" y="1610"/>
                    </a:lnTo>
                    <a:lnTo>
                      <a:pt x="4031" y="1575"/>
                    </a:lnTo>
                    <a:lnTo>
                      <a:pt x="4059" y="1539"/>
                    </a:lnTo>
                    <a:lnTo>
                      <a:pt x="4085" y="1502"/>
                    </a:lnTo>
                    <a:lnTo>
                      <a:pt x="4110" y="1466"/>
                    </a:lnTo>
                    <a:lnTo>
                      <a:pt x="4134" y="1428"/>
                    </a:lnTo>
                    <a:lnTo>
                      <a:pt x="4157" y="1390"/>
                    </a:lnTo>
                    <a:lnTo>
                      <a:pt x="4177" y="1351"/>
                    </a:lnTo>
                    <a:lnTo>
                      <a:pt x="4198" y="1312"/>
                    </a:lnTo>
                    <a:lnTo>
                      <a:pt x="4217" y="1274"/>
                    </a:lnTo>
                    <a:lnTo>
                      <a:pt x="4234" y="1235"/>
                    </a:lnTo>
                    <a:lnTo>
                      <a:pt x="4251" y="1196"/>
                    </a:lnTo>
                    <a:lnTo>
                      <a:pt x="4267" y="1156"/>
                    </a:lnTo>
                    <a:lnTo>
                      <a:pt x="4281" y="1117"/>
                    </a:lnTo>
                    <a:lnTo>
                      <a:pt x="4295" y="1078"/>
                    </a:lnTo>
                    <a:lnTo>
                      <a:pt x="4307" y="1039"/>
                    </a:lnTo>
                    <a:lnTo>
                      <a:pt x="4319" y="1000"/>
                    </a:lnTo>
                    <a:lnTo>
                      <a:pt x="4329" y="961"/>
                    </a:lnTo>
                    <a:lnTo>
                      <a:pt x="4340" y="923"/>
                    </a:lnTo>
                    <a:lnTo>
                      <a:pt x="4349" y="884"/>
                    </a:lnTo>
                    <a:lnTo>
                      <a:pt x="4357" y="847"/>
                    </a:lnTo>
                    <a:lnTo>
                      <a:pt x="4365" y="809"/>
                    </a:lnTo>
                    <a:lnTo>
                      <a:pt x="4377" y="736"/>
                    </a:lnTo>
                    <a:lnTo>
                      <a:pt x="4387" y="665"/>
                    </a:lnTo>
                    <a:lnTo>
                      <a:pt x="4395" y="598"/>
                    </a:lnTo>
                    <a:lnTo>
                      <a:pt x="4401" y="534"/>
                    </a:lnTo>
                    <a:lnTo>
                      <a:pt x="4405" y="474"/>
                    </a:lnTo>
                    <a:lnTo>
                      <a:pt x="4407" y="418"/>
                    </a:lnTo>
                    <a:lnTo>
                      <a:pt x="4409" y="367"/>
                    </a:lnTo>
                    <a:lnTo>
                      <a:pt x="4409" y="321"/>
                    </a:lnTo>
                    <a:lnTo>
                      <a:pt x="4409" y="281"/>
                    </a:lnTo>
                    <a:lnTo>
                      <a:pt x="4407" y="247"/>
                    </a:lnTo>
                    <a:lnTo>
                      <a:pt x="4404" y="201"/>
                    </a:lnTo>
                    <a:lnTo>
                      <a:pt x="4403" y="183"/>
                    </a:lnTo>
                    <a:lnTo>
                      <a:pt x="3786" y="183"/>
                    </a:lnTo>
                    <a:lnTo>
                      <a:pt x="3491" y="183"/>
                    </a:lnTo>
                    <a:lnTo>
                      <a:pt x="3491" y="0"/>
                    </a:lnTo>
                    <a:lnTo>
                      <a:pt x="919" y="0"/>
                    </a:lnTo>
                    <a:lnTo>
                      <a:pt x="919" y="183"/>
                    </a:lnTo>
                    <a:lnTo>
                      <a:pt x="624" y="183"/>
                    </a:lnTo>
                    <a:lnTo>
                      <a:pt x="6" y="183"/>
                    </a:lnTo>
                    <a:lnTo>
                      <a:pt x="5" y="201"/>
                    </a:lnTo>
                    <a:lnTo>
                      <a:pt x="2" y="247"/>
                    </a:lnTo>
                    <a:lnTo>
                      <a:pt x="1" y="282"/>
                    </a:lnTo>
                    <a:lnTo>
                      <a:pt x="0" y="321"/>
                    </a:lnTo>
                    <a:lnTo>
                      <a:pt x="1" y="367"/>
                    </a:lnTo>
                    <a:lnTo>
                      <a:pt x="2" y="419"/>
                    </a:lnTo>
                    <a:lnTo>
                      <a:pt x="4" y="475"/>
                    </a:lnTo>
                    <a:lnTo>
                      <a:pt x="8" y="535"/>
                    </a:lnTo>
                    <a:lnTo>
                      <a:pt x="14" y="599"/>
                    </a:lnTo>
                    <a:lnTo>
                      <a:pt x="22" y="667"/>
                    </a:lnTo>
                    <a:lnTo>
                      <a:pt x="32" y="737"/>
                    </a:lnTo>
                    <a:lnTo>
                      <a:pt x="45" y="811"/>
                    </a:lnTo>
                    <a:lnTo>
                      <a:pt x="52" y="848"/>
                    </a:lnTo>
                    <a:lnTo>
                      <a:pt x="61" y="886"/>
                    </a:lnTo>
                    <a:lnTo>
                      <a:pt x="69" y="924"/>
                    </a:lnTo>
                    <a:lnTo>
                      <a:pt x="79" y="962"/>
                    </a:lnTo>
                    <a:lnTo>
                      <a:pt x="91" y="1002"/>
                    </a:lnTo>
                    <a:lnTo>
                      <a:pt x="102" y="1041"/>
                    </a:lnTo>
                    <a:lnTo>
                      <a:pt x="115" y="1080"/>
                    </a:lnTo>
                    <a:lnTo>
                      <a:pt x="128" y="1120"/>
                    </a:lnTo>
                    <a:lnTo>
                      <a:pt x="142" y="1158"/>
                    </a:lnTo>
                    <a:lnTo>
                      <a:pt x="159" y="1198"/>
                    </a:lnTo>
                    <a:lnTo>
                      <a:pt x="175" y="1237"/>
                    </a:lnTo>
                    <a:lnTo>
                      <a:pt x="193" y="1276"/>
                    </a:lnTo>
                    <a:lnTo>
                      <a:pt x="211" y="1315"/>
                    </a:lnTo>
                    <a:lnTo>
                      <a:pt x="232" y="1354"/>
                    </a:lnTo>
                    <a:lnTo>
                      <a:pt x="253" y="1392"/>
                    </a:lnTo>
                    <a:lnTo>
                      <a:pt x="275" y="1430"/>
                    </a:lnTo>
                    <a:lnTo>
                      <a:pt x="299" y="1468"/>
                    </a:lnTo>
                    <a:lnTo>
                      <a:pt x="324" y="1504"/>
                    </a:lnTo>
                    <a:lnTo>
                      <a:pt x="350" y="1541"/>
                    </a:lnTo>
                    <a:lnTo>
                      <a:pt x="378" y="1577"/>
                    </a:lnTo>
                    <a:lnTo>
                      <a:pt x="407" y="1612"/>
                    </a:lnTo>
                    <a:lnTo>
                      <a:pt x="438" y="1646"/>
                    </a:lnTo>
                    <a:lnTo>
                      <a:pt x="470" y="1681"/>
                    </a:lnTo>
                    <a:lnTo>
                      <a:pt x="503" y="1713"/>
                    </a:lnTo>
                    <a:lnTo>
                      <a:pt x="538" y="1746"/>
                    </a:lnTo>
                    <a:lnTo>
                      <a:pt x="574" y="1776"/>
                    </a:lnTo>
                    <a:lnTo>
                      <a:pt x="613" y="1806"/>
                    </a:lnTo>
                    <a:lnTo>
                      <a:pt x="653" y="1835"/>
                    </a:lnTo>
                    <a:lnTo>
                      <a:pt x="694" y="1863"/>
                    </a:lnTo>
                    <a:lnTo>
                      <a:pt x="738" y="1890"/>
                    </a:lnTo>
                    <a:lnTo>
                      <a:pt x="782" y="1915"/>
                    </a:lnTo>
                    <a:lnTo>
                      <a:pt x="829" y="1939"/>
                    </a:lnTo>
                    <a:lnTo>
                      <a:pt x="878" y="1962"/>
                    </a:lnTo>
                    <a:lnTo>
                      <a:pt x="928" y="1983"/>
                    </a:lnTo>
                    <a:lnTo>
                      <a:pt x="981" y="2002"/>
                    </a:lnTo>
                    <a:lnTo>
                      <a:pt x="1035" y="2020"/>
                    </a:lnTo>
                    <a:lnTo>
                      <a:pt x="1137" y="2053"/>
                    </a:lnTo>
                    <a:lnTo>
                      <a:pt x="1230" y="2080"/>
                    </a:lnTo>
                    <a:lnTo>
                      <a:pt x="1311" y="2105"/>
                    </a:lnTo>
                    <a:lnTo>
                      <a:pt x="1384" y="2125"/>
                    </a:lnTo>
                    <a:lnTo>
                      <a:pt x="1417" y="2164"/>
                    </a:lnTo>
                    <a:lnTo>
                      <a:pt x="1452" y="2203"/>
                    </a:lnTo>
                    <a:lnTo>
                      <a:pt x="1488" y="2241"/>
                    </a:lnTo>
                    <a:lnTo>
                      <a:pt x="1525" y="2275"/>
                    </a:lnTo>
                    <a:lnTo>
                      <a:pt x="1562" y="2309"/>
                    </a:lnTo>
                    <a:lnTo>
                      <a:pt x="1600" y="2340"/>
                    </a:lnTo>
                    <a:lnTo>
                      <a:pt x="1639" y="2370"/>
                    </a:lnTo>
                    <a:lnTo>
                      <a:pt x="1679" y="2398"/>
                    </a:lnTo>
                    <a:lnTo>
                      <a:pt x="1720" y="2424"/>
                    </a:lnTo>
                    <a:lnTo>
                      <a:pt x="1761" y="2449"/>
                    </a:lnTo>
                    <a:lnTo>
                      <a:pt x="1803" y="2471"/>
                    </a:lnTo>
                    <a:lnTo>
                      <a:pt x="1845" y="2490"/>
                    </a:lnTo>
                    <a:lnTo>
                      <a:pt x="1888" y="2508"/>
                    </a:lnTo>
                    <a:lnTo>
                      <a:pt x="1933" y="2525"/>
                    </a:lnTo>
                    <a:lnTo>
                      <a:pt x="1976" y="2538"/>
                    </a:lnTo>
                    <a:lnTo>
                      <a:pt x="2021" y="2549"/>
                    </a:lnTo>
                    <a:lnTo>
                      <a:pt x="2021" y="3864"/>
                    </a:lnTo>
                    <a:lnTo>
                      <a:pt x="1963" y="3868"/>
                    </a:lnTo>
                    <a:lnTo>
                      <a:pt x="1906" y="3873"/>
                    </a:lnTo>
                    <a:lnTo>
                      <a:pt x="1850" y="3880"/>
                    </a:lnTo>
                    <a:lnTo>
                      <a:pt x="1795" y="3887"/>
                    </a:lnTo>
                    <a:lnTo>
                      <a:pt x="1741" y="3895"/>
                    </a:lnTo>
                    <a:lnTo>
                      <a:pt x="1688" y="3904"/>
                    </a:lnTo>
                    <a:lnTo>
                      <a:pt x="1636" y="3915"/>
                    </a:lnTo>
                    <a:lnTo>
                      <a:pt x="1587" y="3926"/>
                    </a:lnTo>
                    <a:lnTo>
                      <a:pt x="1537" y="3939"/>
                    </a:lnTo>
                    <a:lnTo>
                      <a:pt x="1489" y="3951"/>
                    </a:lnTo>
                    <a:lnTo>
                      <a:pt x="1444" y="3965"/>
                    </a:lnTo>
                    <a:lnTo>
                      <a:pt x="1399" y="3980"/>
                    </a:lnTo>
                    <a:lnTo>
                      <a:pt x="1355" y="3995"/>
                    </a:lnTo>
                    <a:lnTo>
                      <a:pt x="1314" y="4012"/>
                    </a:lnTo>
                    <a:lnTo>
                      <a:pt x="1274" y="4029"/>
                    </a:lnTo>
                    <a:lnTo>
                      <a:pt x="1237" y="4046"/>
                    </a:lnTo>
                    <a:lnTo>
                      <a:pt x="1200" y="4065"/>
                    </a:lnTo>
                    <a:lnTo>
                      <a:pt x="1166" y="4085"/>
                    </a:lnTo>
                    <a:lnTo>
                      <a:pt x="1134" y="4104"/>
                    </a:lnTo>
                    <a:lnTo>
                      <a:pt x="1104" y="4124"/>
                    </a:lnTo>
                    <a:lnTo>
                      <a:pt x="1076" y="4146"/>
                    </a:lnTo>
                    <a:lnTo>
                      <a:pt x="1049" y="4167"/>
                    </a:lnTo>
                    <a:lnTo>
                      <a:pt x="1026" y="4189"/>
                    </a:lnTo>
                    <a:lnTo>
                      <a:pt x="1004" y="4211"/>
                    </a:lnTo>
                    <a:lnTo>
                      <a:pt x="984" y="4235"/>
                    </a:lnTo>
                    <a:lnTo>
                      <a:pt x="968" y="4259"/>
                    </a:lnTo>
                    <a:lnTo>
                      <a:pt x="953" y="4282"/>
                    </a:lnTo>
                    <a:lnTo>
                      <a:pt x="947" y="4295"/>
                    </a:lnTo>
                    <a:lnTo>
                      <a:pt x="941" y="4307"/>
                    </a:lnTo>
                    <a:lnTo>
                      <a:pt x="936" y="4320"/>
                    </a:lnTo>
                    <a:lnTo>
                      <a:pt x="931" y="4332"/>
                    </a:lnTo>
                    <a:lnTo>
                      <a:pt x="927" y="4344"/>
                    </a:lnTo>
                    <a:lnTo>
                      <a:pt x="924" y="4358"/>
                    </a:lnTo>
                    <a:lnTo>
                      <a:pt x="922" y="4370"/>
                    </a:lnTo>
                    <a:lnTo>
                      <a:pt x="920" y="4383"/>
                    </a:lnTo>
                    <a:lnTo>
                      <a:pt x="919" y="4396"/>
                    </a:lnTo>
                    <a:lnTo>
                      <a:pt x="919" y="4408"/>
                    </a:lnTo>
                    <a:lnTo>
                      <a:pt x="3491" y="4408"/>
                    </a:lnTo>
                    <a:lnTo>
                      <a:pt x="3491" y="4396"/>
                    </a:lnTo>
                    <a:lnTo>
                      <a:pt x="3490" y="4383"/>
                    </a:lnTo>
                    <a:lnTo>
                      <a:pt x="3488" y="4370"/>
                    </a:lnTo>
                    <a:lnTo>
                      <a:pt x="3486" y="4358"/>
                    </a:lnTo>
                    <a:lnTo>
                      <a:pt x="3482" y="4344"/>
                    </a:lnTo>
                    <a:lnTo>
                      <a:pt x="3478" y="4332"/>
                    </a:lnTo>
                    <a:lnTo>
                      <a:pt x="3474" y="4320"/>
                    </a:lnTo>
                    <a:lnTo>
                      <a:pt x="3469" y="4307"/>
                    </a:lnTo>
                    <a:lnTo>
                      <a:pt x="3463" y="4295"/>
                    </a:lnTo>
                    <a:lnTo>
                      <a:pt x="3457" y="4282"/>
                    </a:lnTo>
                    <a:lnTo>
                      <a:pt x="3443" y="4259"/>
                    </a:lnTo>
                    <a:lnTo>
                      <a:pt x="3426" y="4235"/>
                    </a:lnTo>
                    <a:lnTo>
                      <a:pt x="3406" y="4211"/>
                    </a:lnTo>
                    <a:lnTo>
                      <a:pt x="3384" y="4189"/>
                    </a:lnTo>
                    <a:lnTo>
                      <a:pt x="3361" y="4167"/>
                    </a:lnTo>
                    <a:lnTo>
                      <a:pt x="3334" y="4146"/>
                    </a:lnTo>
                    <a:lnTo>
                      <a:pt x="3306" y="4124"/>
                    </a:lnTo>
                    <a:lnTo>
                      <a:pt x="3276" y="4104"/>
                    </a:lnTo>
                    <a:lnTo>
                      <a:pt x="3244" y="4085"/>
                    </a:lnTo>
                    <a:lnTo>
                      <a:pt x="3210" y="4065"/>
                    </a:lnTo>
                    <a:lnTo>
                      <a:pt x="3173" y="4046"/>
                    </a:lnTo>
                    <a:lnTo>
                      <a:pt x="3136" y="4029"/>
                    </a:lnTo>
                    <a:lnTo>
                      <a:pt x="3096" y="4012"/>
                    </a:lnTo>
                    <a:lnTo>
                      <a:pt x="3054" y="3995"/>
                    </a:lnTo>
                    <a:lnTo>
                      <a:pt x="3011" y="3980"/>
                    </a:lnTo>
                    <a:lnTo>
                      <a:pt x="2966" y="3965"/>
                    </a:lnTo>
                    <a:lnTo>
                      <a:pt x="2921" y="3951"/>
                    </a:lnTo>
                    <a:lnTo>
                      <a:pt x="2873" y="3939"/>
                    </a:lnTo>
                    <a:lnTo>
                      <a:pt x="2823" y="3926"/>
                    </a:lnTo>
                    <a:lnTo>
                      <a:pt x="2773" y="3915"/>
                    </a:lnTo>
                    <a:lnTo>
                      <a:pt x="2722" y="3904"/>
                    </a:lnTo>
                    <a:lnTo>
                      <a:pt x="2669" y="3895"/>
                    </a:lnTo>
                    <a:lnTo>
                      <a:pt x="2615" y="3887"/>
                    </a:lnTo>
                    <a:lnTo>
                      <a:pt x="2559" y="3880"/>
                    </a:lnTo>
                    <a:lnTo>
                      <a:pt x="2504" y="3873"/>
                    </a:lnTo>
                    <a:lnTo>
                      <a:pt x="2447" y="3868"/>
                    </a:lnTo>
                    <a:lnTo>
                      <a:pt x="2389" y="3864"/>
                    </a:lnTo>
                    <a:lnTo>
                      <a:pt x="2389" y="2549"/>
                    </a:lnTo>
                    <a:lnTo>
                      <a:pt x="2434" y="2538"/>
                    </a:lnTo>
                    <a:lnTo>
                      <a:pt x="2477" y="2525"/>
                    </a:lnTo>
                    <a:lnTo>
                      <a:pt x="2521" y="2508"/>
                    </a:lnTo>
                    <a:lnTo>
                      <a:pt x="2565" y="2491"/>
                    </a:lnTo>
                    <a:lnTo>
                      <a:pt x="2607" y="2471"/>
                    </a:lnTo>
                    <a:lnTo>
                      <a:pt x="2649" y="2449"/>
                    </a:lnTo>
                    <a:lnTo>
                      <a:pt x="2689" y="2425"/>
                    </a:lnTo>
                    <a:lnTo>
                      <a:pt x="2730" y="2399"/>
                    </a:lnTo>
                    <a:lnTo>
                      <a:pt x="2769" y="2370"/>
                    </a:lnTo>
                    <a:lnTo>
                      <a:pt x="2809" y="2341"/>
                    </a:lnTo>
                    <a:lnTo>
                      <a:pt x="2846" y="2310"/>
                    </a:lnTo>
                    <a:lnTo>
                      <a:pt x="2884" y="2276"/>
                    </a:lnTo>
                    <a:lnTo>
                      <a:pt x="2921" y="2242"/>
                    </a:lnTo>
                    <a:lnTo>
                      <a:pt x="2956" y="2205"/>
                    </a:lnTo>
                    <a:lnTo>
                      <a:pt x="2992" y="2167"/>
                    </a:lnTo>
                    <a:lnTo>
                      <a:pt x="3025" y="2127"/>
                    </a:lnTo>
                    <a:close/>
                    <a:moveTo>
                      <a:pt x="3491" y="791"/>
                    </a:moveTo>
                    <a:lnTo>
                      <a:pt x="3491" y="367"/>
                    </a:lnTo>
                    <a:lnTo>
                      <a:pt x="3786" y="367"/>
                    </a:lnTo>
                    <a:lnTo>
                      <a:pt x="4226" y="367"/>
                    </a:lnTo>
                    <a:lnTo>
                      <a:pt x="4226" y="403"/>
                    </a:lnTo>
                    <a:lnTo>
                      <a:pt x="4225" y="441"/>
                    </a:lnTo>
                    <a:lnTo>
                      <a:pt x="4223" y="482"/>
                    </a:lnTo>
                    <a:lnTo>
                      <a:pt x="4220" y="525"/>
                    </a:lnTo>
                    <a:lnTo>
                      <a:pt x="4216" y="570"/>
                    </a:lnTo>
                    <a:lnTo>
                      <a:pt x="4211" y="617"/>
                    </a:lnTo>
                    <a:lnTo>
                      <a:pt x="4205" y="665"/>
                    </a:lnTo>
                    <a:lnTo>
                      <a:pt x="4198" y="716"/>
                    </a:lnTo>
                    <a:lnTo>
                      <a:pt x="4188" y="767"/>
                    </a:lnTo>
                    <a:lnTo>
                      <a:pt x="4177" y="819"/>
                    </a:lnTo>
                    <a:lnTo>
                      <a:pt x="4165" y="873"/>
                    </a:lnTo>
                    <a:lnTo>
                      <a:pt x="4152" y="927"/>
                    </a:lnTo>
                    <a:lnTo>
                      <a:pt x="4136" y="982"/>
                    </a:lnTo>
                    <a:lnTo>
                      <a:pt x="4117" y="1037"/>
                    </a:lnTo>
                    <a:lnTo>
                      <a:pt x="4097" y="1091"/>
                    </a:lnTo>
                    <a:lnTo>
                      <a:pt x="4075" y="1146"/>
                    </a:lnTo>
                    <a:lnTo>
                      <a:pt x="4050" y="1201"/>
                    </a:lnTo>
                    <a:lnTo>
                      <a:pt x="4037" y="1227"/>
                    </a:lnTo>
                    <a:lnTo>
                      <a:pt x="4023" y="1255"/>
                    </a:lnTo>
                    <a:lnTo>
                      <a:pt x="4009" y="1281"/>
                    </a:lnTo>
                    <a:lnTo>
                      <a:pt x="3994" y="1307"/>
                    </a:lnTo>
                    <a:lnTo>
                      <a:pt x="3977" y="1334"/>
                    </a:lnTo>
                    <a:lnTo>
                      <a:pt x="3961" y="1360"/>
                    </a:lnTo>
                    <a:lnTo>
                      <a:pt x="3944" y="1385"/>
                    </a:lnTo>
                    <a:lnTo>
                      <a:pt x="3926" y="1412"/>
                    </a:lnTo>
                    <a:lnTo>
                      <a:pt x="3907" y="1436"/>
                    </a:lnTo>
                    <a:lnTo>
                      <a:pt x="3887" y="1462"/>
                    </a:lnTo>
                    <a:lnTo>
                      <a:pt x="3867" y="1486"/>
                    </a:lnTo>
                    <a:lnTo>
                      <a:pt x="3847" y="1510"/>
                    </a:lnTo>
                    <a:lnTo>
                      <a:pt x="3824" y="1534"/>
                    </a:lnTo>
                    <a:lnTo>
                      <a:pt x="3802" y="1557"/>
                    </a:lnTo>
                    <a:lnTo>
                      <a:pt x="3779" y="1579"/>
                    </a:lnTo>
                    <a:lnTo>
                      <a:pt x="3754" y="1602"/>
                    </a:lnTo>
                    <a:lnTo>
                      <a:pt x="3729" y="1623"/>
                    </a:lnTo>
                    <a:lnTo>
                      <a:pt x="3703" y="1644"/>
                    </a:lnTo>
                    <a:lnTo>
                      <a:pt x="3676" y="1664"/>
                    </a:lnTo>
                    <a:lnTo>
                      <a:pt x="3649" y="1685"/>
                    </a:lnTo>
                    <a:lnTo>
                      <a:pt x="3619" y="1704"/>
                    </a:lnTo>
                    <a:lnTo>
                      <a:pt x="3590" y="1722"/>
                    </a:lnTo>
                    <a:lnTo>
                      <a:pt x="3560" y="1740"/>
                    </a:lnTo>
                    <a:lnTo>
                      <a:pt x="3528" y="1758"/>
                    </a:lnTo>
                    <a:lnTo>
                      <a:pt x="3496" y="1775"/>
                    </a:lnTo>
                    <a:lnTo>
                      <a:pt x="3462" y="1790"/>
                    </a:lnTo>
                    <a:lnTo>
                      <a:pt x="3428" y="1805"/>
                    </a:lnTo>
                    <a:lnTo>
                      <a:pt x="3392" y="1820"/>
                    </a:lnTo>
                    <a:lnTo>
                      <a:pt x="3357" y="1833"/>
                    </a:lnTo>
                    <a:lnTo>
                      <a:pt x="3319" y="1846"/>
                    </a:lnTo>
                    <a:lnTo>
                      <a:pt x="3192" y="1886"/>
                    </a:lnTo>
                    <a:lnTo>
                      <a:pt x="3227" y="1825"/>
                    </a:lnTo>
                    <a:lnTo>
                      <a:pt x="3258" y="1763"/>
                    </a:lnTo>
                    <a:lnTo>
                      <a:pt x="3289" y="1700"/>
                    </a:lnTo>
                    <a:lnTo>
                      <a:pt x="3317" y="1635"/>
                    </a:lnTo>
                    <a:lnTo>
                      <a:pt x="3345" y="1569"/>
                    </a:lnTo>
                    <a:lnTo>
                      <a:pt x="3369" y="1501"/>
                    </a:lnTo>
                    <a:lnTo>
                      <a:pt x="3391" y="1433"/>
                    </a:lnTo>
                    <a:lnTo>
                      <a:pt x="3411" y="1364"/>
                    </a:lnTo>
                    <a:lnTo>
                      <a:pt x="3430" y="1294"/>
                    </a:lnTo>
                    <a:lnTo>
                      <a:pt x="3446" y="1223"/>
                    </a:lnTo>
                    <a:lnTo>
                      <a:pt x="3459" y="1152"/>
                    </a:lnTo>
                    <a:lnTo>
                      <a:pt x="3470" y="1080"/>
                    </a:lnTo>
                    <a:lnTo>
                      <a:pt x="3475" y="1044"/>
                    </a:lnTo>
                    <a:lnTo>
                      <a:pt x="3479" y="1008"/>
                    </a:lnTo>
                    <a:lnTo>
                      <a:pt x="3482" y="972"/>
                    </a:lnTo>
                    <a:lnTo>
                      <a:pt x="3486" y="936"/>
                    </a:lnTo>
                    <a:lnTo>
                      <a:pt x="3488" y="900"/>
                    </a:lnTo>
                    <a:lnTo>
                      <a:pt x="3490" y="863"/>
                    </a:lnTo>
                    <a:lnTo>
                      <a:pt x="3491" y="828"/>
                    </a:lnTo>
                    <a:lnTo>
                      <a:pt x="3491" y="791"/>
                    </a:lnTo>
                    <a:close/>
                    <a:moveTo>
                      <a:pt x="1091" y="1846"/>
                    </a:moveTo>
                    <a:lnTo>
                      <a:pt x="1091" y="1846"/>
                    </a:lnTo>
                    <a:lnTo>
                      <a:pt x="1053" y="1833"/>
                    </a:lnTo>
                    <a:lnTo>
                      <a:pt x="1017" y="1820"/>
                    </a:lnTo>
                    <a:lnTo>
                      <a:pt x="981" y="1805"/>
                    </a:lnTo>
                    <a:lnTo>
                      <a:pt x="947" y="1791"/>
                    </a:lnTo>
                    <a:lnTo>
                      <a:pt x="913" y="1775"/>
                    </a:lnTo>
                    <a:lnTo>
                      <a:pt x="881" y="1759"/>
                    </a:lnTo>
                    <a:lnTo>
                      <a:pt x="849" y="1741"/>
                    </a:lnTo>
                    <a:lnTo>
                      <a:pt x="819" y="1723"/>
                    </a:lnTo>
                    <a:lnTo>
                      <a:pt x="789" y="1705"/>
                    </a:lnTo>
                    <a:lnTo>
                      <a:pt x="760" y="1686"/>
                    </a:lnTo>
                    <a:lnTo>
                      <a:pt x="733" y="1665"/>
                    </a:lnTo>
                    <a:lnTo>
                      <a:pt x="705" y="1645"/>
                    </a:lnTo>
                    <a:lnTo>
                      <a:pt x="680" y="1624"/>
                    </a:lnTo>
                    <a:lnTo>
                      <a:pt x="655" y="1603"/>
                    </a:lnTo>
                    <a:lnTo>
                      <a:pt x="630" y="1580"/>
                    </a:lnTo>
                    <a:lnTo>
                      <a:pt x="607" y="1558"/>
                    </a:lnTo>
                    <a:lnTo>
                      <a:pt x="585" y="1535"/>
                    </a:lnTo>
                    <a:lnTo>
                      <a:pt x="562" y="1511"/>
                    </a:lnTo>
                    <a:lnTo>
                      <a:pt x="541" y="1487"/>
                    </a:lnTo>
                    <a:lnTo>
                      <a:pt x="521" y="1463"/>
                    </a:lnTo>
                    <a:lnTo>
                      <a:pt x="501" y="1438"/>
                    </a:lnTo>
                    <a:lnTo>
                      <a:pt x="483" y="1413"/>
                    </a:lnTo>
                    <a:lnTo>
                      <a:pt x="465" y="1387"/>
                    </a:lnTo>
                    <a:lnTo>
                      <a:pt x="448" y="1361"/>
                    </a:lnTo>
                    <a:lnTo>
                      <a:pt x="431" y="1336"/>
                    </a:lnTo>
                    <a:lnTo>
                      <a:pt x="415" y="1309"/>
                    </a:lnTo>
                    <a:lnTo>
                      <a:pt x="400" y="1283"/>
                    </a:lnTo>
                    <a:lnTo>
                      <a:pt x="386" y="1256"/>
                    </a:lnTo>
                    <a:lnTo>
                      <a:pt x="372" y="1229"/>
                    </a:lnTo>
                    <a:lnTo>
                      <a:pt x="358" y="1202"/>
                    </a:lnTo>
                    <a:lnTo>
                      <a:pt x="334" y="1147"/>
                    </a:lnTo>
                    <a:lnTo>
                      <a:pt x="312" y="1092"/>
                    </a:lnTo>
                    <a:lnTo>
                      <a:pt x="291" y="1038"/>
                    </a:lnTo>
                    <a:lnTo>
                      <a:pt x="273" y="983"/>
                    </a:lnTo>
                    <a:lnTo>
                      <a:pt x="258" y="928"/>
                    </a:lnTo>
                    <a:lnTo>
                      <a:pt x="244" y="874"/>
                    </a:lnTo>
                    <a:lnTo>
                      <a:pt x="232" y="820"/>
                    </a:lnTo>
                    <a:lnTo>
                      <a:pt x="221" y="768"/>
                    </a:lnTo>
                    <a:lnTo>
                      <a:pt x="212" y="716"/>
                    </a:lnTo>
                    <a:lnTo>
                      <a:pt x="204" y="666"/>
                    </a:lnTo>
                    <a:lnTo>
                      <a:pt x="198" y="618"/>
                    </a:lnTo>
                    <a:lnTo>
                      <a:pt x="194" y="570"/>
                    </a:lnTo>
                    <a:lnTo>
                      <a:pt x="190" y="525"/>
                    </a:lnTo>
                    <a:lnTo>
                      <a:pt x="187" y="482"/>
                    </a:lnTo>
                    <a:lnTo>
                      <a:pt x="185" y="441"/>
                    </a:lnTo>
                    <a:lnTo>
                      <a:pt x="184" y="404"/>
                    </a:lnTo>
                    <a:lnTo>
                      <a:pt x="184" y="367"/>
                    </a:lnTo>
                    <a:lnTo>
                      <a:pt x="624" y="367"/>
                    </a:lnTo>
                    <a:lnTo>
                      <a:pt x="919" y="367"/>
                    </a:lnTo>
                    <a:lnTo>
                      <a:pt x="919" y="791"/>
                    </a:lnTo>
                    <a:lnTo>
                      <a:pt x="919" y="828"/>
                    </a:lnTo>
                    <a:lnTo>
                      <a:pt x="920" y="863"/>
                    </a:lnTo>
                    <a:lnTo>
                      <a:pt x="922" y="900"/>
                    </a:lnTo>
                    <a:lnTo>
                      <a:pt x="924" y="936"/>
                    </a:lnTo>
                    <a:lnTo>
                      <a:pt x="927" y="972"/>
                    </a:lnTo>
                    <a:lnTo>
                      <a:pt x="930" y="1008"/>
                    </a:lnTo>
                    <a:lnTo>
                      <a:pt x="935" y="1044"/>
                    </a:lnTo>
                    <a:lnTo>
                      <a:pt x="940" y="1080"/>
                    </a:lnTo>
                    <a:lnTo>
                      <a:pt x="951" y="1151"/>
                    </a:lnTo>
                    <a:lnTo>
                      <a:pt x="964" y="1223"/>
                    </a:lnTo>
                    <a:lnTo>
                      <a:pt x="980" y="1293"/>
                    </a:lnTo>
                    <a:lnTo>
                      <a:pt x="998" y="1363"/>
                    </a:lnTo>
                    <a:lnTo>
                      <a:pt x="1019" y="1432"/>
                    </a:lnTo>
                    <a:lnTo>
                      <a:pt x="1041" y="1501"/>
                    </a:lnTo>
                    <a:lnTo>
                      <a:pt x="1065" y="1568"/>
                    </a:lnTo>
                    <a:lnTo>
                      <a:pt x="1092" y="1634"/>
                    </a:lnTo>
                    <a:lnTo>
                      <a:pt x="1120" y="1699"/>
                    </a:lnTo>
                    <a:lnTo>
                      <a:pt x="1151" y="1763"/>
                    </a:lnTo>
                    <a:lnTo>
                      <a:pt x="1183" y="1825"/>
                    </a:lnTo>
                    <a:lnTo>
                      <a:pt x="1217" y="1885"/>
                    </a:lnTo>
                    <a:lnTo>
                      <a:pt x="1091" y="1846"/>
                    </a:lnTo>
                    <a:close/>
                    <a:moveTo>
                      <a:pt x="2205" y="1626"/>
                    </a:moveTo>
                    <a:lnTo>
                      <a:pt x="1637" y="2020"/>
                    </a:lnTo>
                    <a:lnTo>
                      <a:pt x="1837" y="1359"/>
                    </a:lnTo>
                    <a:lnTo>
                      <a:pt x="1287" y="940"/>
                    </a:lnTo>
                    <a:lnTo>
                      <a:pt x="1978" y="927"/>
                    </a:lnTo>
                    <a:lnTo>
                      <a:pt x="2205" y="274"/>
                    </a:lnTo>
                    <a:lnTo>
                      <a:pt x="2433" y="927"/>
                    </a:lnTo>
                    <a:lnTo>
                      <a:pt x="3123" y="940"/>
                    </a:lnTo>
                    <a:lnTo>
                      <a:pt x="2573" y="1359"/>
                    </a:lnTo>
                    <a:lnTo>
                      <a:pt x="2772" y="2020"/>
                    </a:lnTo>
                    <a:lnTo>
                      <a:pt x="2205" y="1626"/>
                    </a:lnTo>
                    <a:close/>
                  </a:path>
                </a:pathLst>
              </a:custGeom>
              <a:solidFill>
                <a:srgbClr val="282830"/>
              </a:solidFill>
              <a:ln>
                <a:noFill/>
              </a:ln>
            </p:spPr>
            <p:txBody>
              <a:bodyPr anchor="ctr">
                <a:scene3d>
                  <a:camera prst="orthographicFront"/>
                  <a:lightRig rig="threePt" dir="t"/>
                </a:scene3d>
                <a:sp3d contourW="12700">
                  <a:contourClr>
                    <a:srgbClr val="FFFFFF"/>
                  </a:contourClr>
                </a:sp3d>
              </a:bodyPr>
              <a:lstStyle/>
              <a:p>
                <a:pPr algn="ctr">
                  <a:defRPr/>
                </a:pPr>
                <a:endParaRPr lang="zh-CN" altLang="en-US" sz="1015">
                  <a:solidFill>
                    <a:srgbClr val="FFFFFF"/>
                  </a:solidFill>
                </a:endParaRPr>
              </a:p>
            </p:txBody>
          </p:sp>
        </p:grpSp>
        <p:sp>
          <p:nvSpPr>
            <p:cNvPr id="30" name="文本框 29"/>
            <p:cNvSpPr txBox="1"/>
            <p:nvPr/>
          </p:nvSpPr>
          <p:spPr>
            <a:xfrm>
              <a:off x="6388286" y="2645808"/>
              <a:ext cx="1754151" cy="247966"/>
            </a:xfrm>
            <a:prstGeom prst="rect">
              <a:avLst/>
            </a:prstGeom>
            <a:noFill/>
          </p:spPr>
          <p:txBody>
            <a:bodyPr wrap="square" rtlCol="0">
              <a:spAutoFit/>
            </a:bodyPr>
            <a:lstStyle/>
            <a:p>
              <a:pPr algn="ctr"/>
              <a:r>
                <a:rPr lang="en-US" altLang="zh-CN" sz="1015" b="1" dirty="0">
                  <a:solidFill>
                    <a:schemeClr val="bg1"/>
                  </a:solidFill>
                </a:rPr>
                <a:t> </a:t>
              </a:r>
              <a:r>
                <a:rPr lang="zh-CN" altLang="en-US" sz="1015" b="1" dirty="0" smtClean="0">
                  <a:solidFill>
                    <a:schemeClr val="bg1"/>
                  </a:solidFill>
                </a:rPr>
                <a:t>输入标题</a:t>
              </a:r>
              <a:endParaRPr lang="en-US" altLang="zh-CN" sz="1015" b="1" dirty="0">
                <a:solidFill>
                  <a:schemeClr val="bg1"/>
                </a:solidFill>
              </a:endParaRPr>
            </a:p>
          </p:txBody>
        </p:sp>
        <p:sp>
          <p:nvSpPr>
            <p:cNvPr id="10" name="矩形 9"/>
            <p:cNvSpPr/>
            <p:nvPr/>
          </p:nvSpPr>
          <p:spPr>
            <a:xfrm>
              <a:off x="6270345" y="3174534"/>
              <a:ext cx="1988882" cy="784747"/>
            </a:xfrm>
            <a:prstGeom prst="rect">
              <a:avLst/>
            </a:prstGeom>
          </p:spPr>
          <p:txBody>
            <a:bodyPr wrap="square">
              <a:spAutoFit/>
            </a:bodyPr>
            <a:lstStyle/>
            <a:p>
              <a:pPr algn="ctr"/>
              <a:r>
                <a:rPr lang="en-US" altLang="zh-CN" sz="900" dirty="0">
                  <a:solidFill>
                    <a:schemeClr val="bg1"/>
                  </a:solidFill>
                  <a:ea typeface="微软雅黑" panose="020B0503020204020204" pitchFamily="34" charset="-122"/>
                </a:rPr>
                <a:t>No matter how bad your heart has been broken, the world doesn’t stop for your grief. The sun comes right back up the next day. No matter how bad your heart has</a:t>
              </a:r>
              <a:endParaRPr lang="en-US" altLang="zh-CN" sz="900" dirty="0">
                <a:solidFill>
                  <a:schemeClr val="bg1"/>
                </a:solidFill>
                <a:ea typeface="微软雅黑" panose="020B0503020204020204" pitchFamily="34" charset="-122"/>
              </a:endParaRPr>
            </a:p>
          </p:txBody>
        </p:sp>
        <p:sp>
          <p:nvSpPr>
            <p:cNvPr id="39" name="矩形 38"/>
            <p:cNvSpPr/>
            <p:nvPr/>
          </p:nvSpPr>
          <p:spPr>
            <a:xfrm>
              <a:off x="6812872" y="2987552"/>
              <a:ext cx="903828" cy="41424"/>
            </a:xfrm>
            <a:prstGeom prst="rect">
              <a:avLst/>
            </a:prstGeom>
            <a:solidFill>
              <a:srgbClr val="F7B90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p>
          </p:txBody>
        </p:sp>
      </p:grpSp>
    </p:spTree>
  </p:cSld>
  <p:clrMapOvr>
    <a:masterClrMapping/>
  </p:clrMapOvr>
  <p:transition spd="slow" advClick="0" advTm="3000">
    <p:comb/>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0"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p:cTn id="7" dur="500" fill="hold"/>
                                        <p:tgtEl>
                                          <p:spTgt spid="12"/>
                                        </p:tgtEl>
                                        <p:attrNameLst>
                                          <p:attrName>ppt_w</p:attrName>
                                        </p:attrNameLst>
                                      </p:cBhvr>
                                      <p:tavLst>
                                        <p:tav tm="0">
                                          <p:val>
                                            <p:fltVal val="0"/>
                                          </p:val>
                                        </p:tav>
                                        <p:tav tm="100000">
                                          <p:val>
                                            <p:strVal val="#ppt_w"/>
                                          </p:val>
                                        </p:tav>
                                      </p:tavLst>
                                    </p:anim>
                                    <p:anim calcmode="lin" valueType="num">
                                      <p:cBhvr>
                                        <p:cTn id="8" dur="500" fill="hold"/>
                                        <p:tgtEl>
                                          <p:spTgt spid="12"/>
                                        </p:tgtEl>
                                        <p:attrNameLst>
                                          <p:attrName>ppt_h</p:attrName>
                                        </p:attrNameLst>
                                      </p:cBhvr>
                                      <p:tavLst>
                                        <p:tav tm="0">
                                          <p:val>
                                            <p:strVal val="#ppt_h"/>
                                          </p:val>
                                        </p:tav>
                                        <p:tav tm="100000">
                                          <p:val>
                                            <p:strVal val="#ppt_h"/>
                                          </p:val>
                                        </p:tav>
                                      </p:tavLst>
                                    </p:anim>
                                  </p:childTnLst>
                                </p:cTn>
                              </p:par>
                            </p:childTnLst>
                          </p:cTn>
                        </p:par>
                        <p:par>
                          <p:cTn id="9" fill="hold">
                            <p:stCondLst>
                              <p:cond delay="500"/>
                            </p:stCondLst>
                            <p:childTnLst>
                              <p:par>
                                <p:cTn id="10" presetID="17" presetClass="entr" presetSubtype="10" fill="hold" nodeType="afterEffect">
                                  <p:stCondLst>
                                    <p:cond delay="0"/>
                                  </p:stCondLst>
                                  <p:childTnLst>
                                    <p:set>
                                      <p:cBhvr>
                                        <p:cTn id="11" dur="1" fill="hold">
                                          <p:stCondLst>
                                            <p:cond delay="0"/>
                                          </p:stCondLst>
                                        </p:cTn>
                                        <p:tgtEl>
                                          <p:spTgt spid="13"/>
                                        </p:tgtEl>
                                        <p:attrNameLst>
                                          <p:attrName>style.visibility</p:attrName>
                                        </p:attrNameLst>
                                      </p:cBhvr>
                                      <p:to>
                                        <p:strVal val="visible"/>
                                      </p:to>
                                    </p:set>
                                    <p:anim calcmode="lin" valueType="num">
                                      <p:cBhvr>
                                        <p:cTn id="12" dur="500" fill="hold"/>
                                        <p:tgtEl>
                                          <p:spTgt spid="13"/>
                                        </p:tgtEl>
                                        <p:attrNameLst>
                                          <p:attrName>ppt_w</p:attrName>
                                        </p:attrNameLst>
                                      </p:cBhvr>
                                      <p:tavLst>
                                        <p:tav tm="0">
                                          <p:val>
                                            <p:fltVal val="0"/>
                                          </p:val>
                                        </p:tav>
                                        <p:tav tm="100000">
                                          <p:val>
                                            <p:strVal val="#ppt_w"/>
                                          </p:val>
                                        </p:tav>
                                      </p:tavLst>
                                    </p:anim>
                                    <p:anim calcmode="lin" valueType="num">
                                      <p:cBhvr>
                                        <p:cTn id="13" dur="500" fill="hold"/>
                                        <p:tgtEl>
                                          <p:spTgt spid="13"/>
                                        </p:tgtEl>
                                        <p:attrNameLst>
                                          <p:attrName>ppt_h</p:attrName>
                                        </p:attrNameLst>
                                      </p:cBhvr>
                                      <p:tavLst>
                                        <p:tav tm="0">
                                          <p:val>
                                            <p:strVal val="#ppt_h"/>
                                          </p:val>
                                        </p:tav>
                                        <p:tav tm="100000">
                                          <p:val>
                                            <p:strVal val="#ppt_h"/>
                                          </p:val>
                                        </p:tav>
                                      </p:tavLst>
                                    </p:anim>
                                  </p:childTnLst>
                                </p:cTn>
                              </p:par>
                            </p:childTnLst>
                          </p:cTn>
                        </p:par>
                        <p:par>
                          <p:cTn id="14" fill="hold">
                            <p:stCondLst>
                              <p:cond delay="1000"/>
                            </p:stCondLst>
                            <p:childTnLst>
                              <p:par>
                                <p:cTn id="15" presetID="17" presetClass="entr" presetSubtype="10" fill="hold" nodeType="afterEffect">
                                  <p:stCondLst>
                                    <p:cond delay="0"/>
                                  </p:stCondLst>
                                  <p:childTnLst>
                                    <p:set>
                                      <p:cBhvr>
                                        <p:cTn id="16" dur="1" fill="hold">
                                          <p:stCondLst>
                                            <p:cond delay="0"/>
                                          </p:stCondLst>
                                        </p:cTn>
                                        <p:tgtEl>
                                          <p:spTgt spid="14"/>
                                        </p:tgtEl>
                                        <p:attrNameLst>
                                          <p:attrName>style.visibility</p:attrName>
                                        </p:attrNameLst>
                                      </p:cBhvr>
                                      <p:to>
                                        <p:strVal val="visible"/>
                                      </p:to>
                                    </p:set>
                                    <p:anim calcmode="lin" valueType="num">
                                      <p:cBhvr>
                                        <p:cTn id="17" dur="500" fill="hold"/>
                                        <p:tgtEl>
                                          <p:spTgt spid="14"/>
                                        </p:tgtEl>
                                        <p:attrNameLst>
                                          <p:attrName>ppt_w</p:attrName>
                                        </p:attrNameLst>
                                      </p:cBhvr>
                                      <p:tavLst>
                                        <p:tav tm="0">
                                          <p:val>
                                            <p:fltVal val="0"/>
                                          </p:val>
                                        </p:tav>
                                        <p:tav tm="100000">
                                          <p:val>
                                            <p:strVal val="#ppt_w"/>
                                          </p:val>
                                        </p:tav>
                                      </p:tavLst>
                                    </p:anim>
                                    <p:anim calcmode="lin" valueType="num">
                                      <p:cBhvr>
                                        <p:cTn id="18" dur="500" fill="hold"/>
                                        <p:tgtEl>
                                          <p:spTgt spid="14"/>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1354" y="0"/>
            <a:ext cx="9141291" cy="5143500"/>
          </a:xfrm>
          <a:prstGeom prst="rect">
            <a:avLst/>
          </a:prstGeom>
        </p:spPr>
      </p:pic>
      <p:sp>
        <p:nvSpPr>
          <p:cNvPr id="3" name="文本框 2"/>
          <p:cNvSpPr txBox="1"/>
          <p:nvPr/>
        </p:nvSpPr>
        <p:spPr>
          <a:xfrm>
            <a:off x="988269" y="1914342"/>
            <a:ext cx="2646878" cy="830997"/>
          </a:xfrm>
          <a:prstGeom prst="rect">
            <a:avLst/>
          </a:prstGeom>
          <a:noFill/>
        </p:spPr>
        <p:txBody>
          <a:bodyPr wrap="none" rtlCol="0">
            <a:spAutoFit/>
          </a:bodyPr>
          <a:lstStyle/>
          <a:p>
            <a:r>
              <a:rPr lang="zh-CN" altLang="en-US" sz="4800" b="1" dirty="0" smtClean="0">
                <a:solidFill>
                  <a:srgbClr val="FFC000"/>
                </a:solidFill>
                <a:latin typeface="微软雅黑" panose="020B0503020204020204" pitchFamily="34" charset="-122"/>
                <a:ea typeface="微软雅黑" panose="020B0503020204020204" pitchFamily="34" charset="-122"/>
              </a:rPr>
              <a:t>感谢</a:t>
            </a:r>
            <a:r>
              <a:rPr lang="zh-CN" altLang="en-US" sz="4800" b="1" dirty="0" smtClean="0">
                <a:solidFill>
                  <a:srgbClr val="FFC000"/>
                </a:solidFill>
                <a:latin typeface="微软雅黑" panose="020B0503020204020204" pitchFamily="34" charset="-122"/>
                <a:ea typeface="微软雅黑" panose="020B0503020204020204" pitchFamily="34" charset="-122"/>
              </a:rPr>
              <a:t>观看</a:t>
            </a:r>
            <a:endParaRPr lang="zh-CN" altLang="en-US" sz="4800" b="1" dirty="0">
              <a:solidFill>
                <a:srgbClr val="FFC000"/>
              </a:solidFill>
              <a:latin typeface="微软雅黑" panose="020B0503020204020204" pitchFamily="34" charset="-122"/>
              <a:ea typeface="微软雅黑" panose="020B0503020204020204" pitchFamily="34" charset="-122"/>
            </a:endParaRPr>
          </a:p>
        </p:txBody>
      </p:sp>
    </p:spTree>
  </p:cSld>
  <p:clrMapOvr>
    <a:masterClrMapping/>
  </p:clrMapOvr>
  <p:transition spd="slow" advClick="0" advTm="3000">
    <p:comb/>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0" presetClass="entr" presetSubtype="0" decel="10000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250" fill="hold"/>
                                        <p:tgtEl>
                                          <p:spTgt spid="2"/>
                                        </p:tgtEl>
                                        <p:attrNameLst>
                                          <p:attrName>ppt_w</p:attrName>
                                        </p:attrNameLst>
                                      </p:cBhvr>
                                      <p:tavLst>
                                        <p:tav tm="0">
                                          <p:val>
                                            <p:strVal val="#ppt_w+.3"/>
                                          </p:val>
                                        </p:tav>
                                        <p:tav tm="100000">
                                          <p:val>
                                            <p:strVal val="#ppt_w"/>
                                          </p:val>
                                        </p:tav>
                                      </p:tavLst>
                                    </p:anim>
                                    <p:anim calcmode="lin" valueType="num">
                                      <p:cBhvr>
                                        <p:cTn id="8" dur="1250" fill="hold"/>
                                        <p:tgtEl>
                                          <p:spTgt spid="2"/>
                                        </p:tgtEl>
                                        <p:attrNameLst>
                                          <p:attrName>ppt_h</p:attrName>
                                        </p:attrNameLst>
                                      </p:cBhvr>
                                      <p:tavLst>
                                        <p:tav tm="0">
                                          <p:val>
                                            <p:strVal val="#ppt_h"/>
                                          </p:val>
                                        </p:tav>
                                        <p:tav tm="100000">
                                          <p:val>
                                            <p:strVal val="#ppt_h"/>
                                          </p:val>
                                        </p:tav>
                                      </p:tavLst>
                                    </p:anim>
                                    <p:animEffect transition="in" filter="fade">
                                      <p:cBhvr>
                                        <p:cTn id="9" dur="1250"/>
                                        <p:tgtEl>
                                          <p:spTgt spid="2"/>
                                        </p:tgtEl>
                                      </p:cBhvr>
                                    </p:animEffect>
                                  </p:childTnLst>
                                </p:cTn>
                              </p:par>
                            </p:childTnLst>
                          </p:cTn>
                        </p:par>
                        <p:par>
                          <p:cTn id="10" fill="hold">
                            <p:stCondLst>
                              <p:cond delay="1500"/>
                            </p:stCondLst>
                            <p:childTnLst>
                              <p:par>
                                <p:cTn id="11" presetID="12" presetClass="entr" presetSubtype="4" fill="hold" grpId="0" nodeType="afterEffect">
                                  <p:stCondLst>
                                    <p:cond delay="0"/>
                                  </p:stCondLst>
                                  <p:iterate type="lt">
                                    <p:tmPct val="14000"/>
                                  </p:iterate>
                                  <p:childTnLst>
                                    <p:set>
                                      <p:cBhvr>
                                        <p:cTn id="12" dur="1" fill="hold">
                                          <p:stCondLst>
                                            <p:cond delay="0"/>
                                          </p:stCondLst>
                                        </p:cTn>
                                        <p:tgtEl>
                                          <p:spTgt spid="3"/>
                                        </p:tgtEl>
                                        <p:attrNameLst>
                                          <p:attrName>style.visibility</p:attrName>
                                        </p:attrNameLst>
                                      </p:cBhvr>
                                      <p:to>
                                        <p:strVal val="visible"/>
                                      </p:to>
                                    </p:set>
                                    <p:anim calcmode="lin" valueType="num">
                                      <p:cBhvr additive="base">
                                        <p:cTn id="13" dur="500"/>
                                        <p:tgtEl>
                                          <p:spTgt spid="3"/>
                                        </p:tgtEl>
                                        <p:attrNameLst>
                                          <p:attrName>ppt_y</p:attrName>
                                        </p:attrNameLst>
                                      </p:cBhvr>
                                      <p:tavLst>
                                        <p:tav tm="0">
                                          <p:val>
                                            <p:strVal val="#ppt_y+#ppt_h*1.125000"/>
                                          </p:val>
                                        </p:tav>
                                        <p:tav tm="100000">
                                          <p:val>
                                            <p:strVal val="#ppt_y"/>
                                          </p:val>
                                        </p:tav>
                                      </p:tavLst>
                                    </p:anim>
                                    <p:animEffect transition="in" filter="wipe(up)">
                                      <p:cBhvr>
                                        <p:cTn id="14"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772931" y="919276"/>
            <a:ext cx="4237673" cy="3548063"/>
            <a:chOff x="1668" y="3693"/>
            <a:chExt cx="8898" cy="7450"/>
          </a:xfrm>
        </p:grpSpPr>
        <p:sp>
          <p:nvSpPr>
            <p:cNvPr id="10" name="任意多边形 9"/>
            <p:cNvSpPr/>
            <p:nvPr/>
          </p:nvSpPr>
          <p:spPr>
            <a:xfrm>
              <a:off x="4528" y="5260"/>
              <a:ext cx="3693" cy="3690"/>
            </a:xfrm>
            <a:custGeom>
              <a:avLst/>
              <a:gdLst>
                <a:gd name="connsiteX0" fmla="*/ 2115406 w 2980266"/>
                <a:gd name="connsiteY0" fmla="*/ 475169 h 2980266"/>
                <a:gd name="connsiteX1" fmla="*/ 2347223 w 2980266"/>
                <a:gd name="connsiteY1" fmla="*/ 280641 h 2980266"/>
                <a:gd name="connsiteX2" fmla="*/ 2532418 w 2980266"/>
                <a:gd name="connsiteY2" fmla="*/ 436038 h 2980266"/>
                <a:gd name="connsiteX3" fmla="*/ 2381100 w 2980266"/>
                <a:gd name="connsiteY3" fmla="*/ 698113 h 2980266"/>
                <a:gd name="connsiteX4" fmla="*/ 2621526 w 2980266"/>
                <a:gd name="connsiteY4" fmla="*/ 1114543 h 2980266"/>
                <a:gd name="connsiteX5" fmla="*/ 2924149 w 2980266"/>
                <a:gd name="connsiteY5" fmla="*/ 1114535 h 2980266"/>
                <a:gd name="connsiteX6" fmla="*/ 2966129 w 2980266"/>
                <a:gd name="connsiteY6" fmla="*/ 1352617 h 2980266"/>
                <a:gd name="connsiteX7" fmla="*/ 2681754 w 2980266"/>
                <a:gd name="connsiteY7" fmla="*/ 1456113 h 2980266"/>
                <a:gd name="connsiteX8" fmla="*/ 2598255 w 2980266"/>
                <a:gd name="connsiteY8" fmla="*/ 1929659 h 2980266"/>
                <a:gd name="connsiteX9" fmla="*/ 2830082 w 2980266"/>
                <a:gd name="connsiteY9" fmla="*/ 2124176 h 2980266"/>
                <a:gd name="connsiteX10" fmla="*/ 2709205 w 2980266"/>
                <a:gd name="connsiteY10" fmla="*/ 2333542 h 2980266"/>
                <a:gd name="connsiteX11" fmla="*/ 2424835 w 2980266"/>
                <a:gd name="connsiteY11" fmla="*/ 2230031 h 2980266"/>
                <a:gd name="connsiteX12" fmla="*/ 2056481 w 2980266"/>
                <a:gd name="connsiteY12" fmla="*/ 2539116 h 2980266"/>
                <a:gd name="connsiteX13" fmla="*/ 2109039 w 2980266"/>
                <a:gd name="connsiteY13" fmla="*/ 2837141 h 2980266"/>
                <a:gd name="connsiteX14" fmla="*/ 1881863 w 2980266"/>
                <a:gd name="connsiteY14" fmla="*/ 2919826 h 2980266"/>
                <a:gd name="connsiteX15" fmla="*/ 1730559 w 2980266"/>
                <a:gd name="connsiteY15" fmla="*/ 2657743 h 2980266"/>
                <a:gd name="connsiteX16" fmla="*/ 1249707 w 2980266"/>
                <a:gd name="connsiteY16" fmla="*/ 2657743 h 2980266"/>
                <a:gd name="connsiteX17" fmla="*/ 1098403 w 2980266"/>
                <a:gd name="connsiteY17" fmla="*/ 2919826 h 2980266"/>
                <a:gd name="connsiteX18" fmla="*/ 871227 w 2980266"/>
                <a:gd name="connsiteY18" fmla="*/ 2837141 h 2980266"/>
                <a:gd name="connsiteX19" fmla="*/ 923785 w 2980266"/>
                <a:gd name="connsiteY19" fmla="*/ 2539117 h 2980266"/>
                <a:gd name="connsiteX20" fmla="*/ 555431 w 2980266"/>
                <a:gd name="connsiteY20" fmla="*/ 2230032 h 2980266"/>
                <a:gd name="connsiteX21" fmla="*/ 271061 w 2980266"/>
                <a:gd name="connsiteY21" fmla="*/ 2333542 h 2980266"/>
                <a:gd name="connsiteX22" fmla="*/ 150184 w 2980266"/>
                <a:gd name="connsiteY22" fmla="*/ 2124176 h 2980266"/>
                <a:gd name="connsiteX23" fmla="*/ 382011 w 2980266"/>
                <a:gd name="connsiteY23" fmla="*/ 1929660 h 2980266"/>
                <a:gd name="connsiteX24" fmla="*/ 298512 w 2980266"/>
                <a:gd name="connsiteY24" fmla="*/ 1456114 h 2980266"/>
                <a:gd name="connsiteX25" fmla="*/ 14137 w 2980266"/>
                <a:gd name="connsiteY25" fmla="*/ 1352617 h 2980266"/>
                <a:gd name="connsiteX26" fmla="*/ 56117 w 2980266"/>
                <a:gd name="connsiteY26" fmla="*/ 1114535 h 2980266"/>
                <a:gd name="connsiteX27" fmla="*/ 358740 w 2980266"/>
                <a:gd name="connsiteY27" fmla="*/ 1114543 h 2980266"/>
                <a:gd name="connsiteX28" fmla="*/ 599166 w 2980266"/>
                <a:gd name="connsiteY28" fmla="*/ 698113 h 2980266"/>
                <a:gd name="connsiteX29" fmla="*/ 447848 w 2980266"/>
                <a:gd name="connsiteY29" fmla="*/ 436038 h 2980266"/>
                <a:gd name="connsiteX30" fmla="*/ 633043 w 2980266"/>
                <a:gd name="connsiteY30" fmla="*/ 280641 h 2980266"/>
                <a:gd name="connsiteX31" fmla="*/ 864860 w 2980266"/>
                <a:gd name="connsiteY31" fmla="*/ 475169 h 2980266"/>
                <a:gd name="connsiteX32" fmla="*/ 1316713 w 2980266"/>
                <a:gd name="connsiteY32" fmla="*/ 310708 h 2980266"/>
                <a:gd name="connsiteX33" fmla="*/ 1369255 w 2980266"/>
                <a:gd name="connsiteY33" fmla="*/ 12681 h 2980266"/>
                <a:gd name="connsiteX34" fmla="*/ 1611011 w 2980266"/>
                <a:gd name="connsiteY34" fmla="*/ 12681 h 2980266"/>
                <a:gd name="connsiteX35" fmla="*/ 1663553 w 2980266"/>
                <a:gd name="connsiteY35" fmla="*/ 310708 h 2980266"/>
                <a:gd name="connsiteX36" fmla="*/ 2115406 w 2980266"/>
                <a:gd name="connsiteY36" fmla="*/ 475169 h 29802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2980266" h="2980266">
                  <a:moveTo>
                    <a:pt x="2115406" y="475169"/>
                  </a:moveTo>
                  <a:lnTo>
                    <a:pt x="2347223" y="280641"/>
                  </a:lnTo>
                  <a:lnTo>
                    <a:pt x="2532418" y="436038"/>
                  </a:lnTo>
                  <a:lnTo>
                    <a:pt x="2381100" y="698113"/>
                  </a:lnTo>
                  <a:cubicBezTo>
                    <a:pt x="2488696" y="819151"/>
                    <a:pt x="2570502" y="960843"/>
                    <a:pt x="2621526" y="1114543"/>
                  </a:cubicBezTo>
                  <a:lnTo>
                    <a:pt x="2924149" y="1114535"/>
                  </a:lnTo>
                  <a:lnTo>
                    <a:pt x="2966129" y="1352617"/>
                  </a:lnTo>
                  <a:lnTo>
                    <a:pt x="2681754" y="1456113"/>
                  </a:lnTo>
                  <a:cubicBezTo>
                    <a:pt x="2686376" y="1617995"/>
                    <a:pt x="2657965" y="1779121"/>
                    <a:pt x="2598255" y="1929659"/>
                  </a:cubicBezTo>
                  <a:lnTo>
                    <a:pt x="2830082" y="2124176"/>
                  </a:lnTo>
                  <a:lnTo>
                    <a:pt x="2709205" y="2333542"/>
                  </a:lnTo>
                  <a:lnTo>
                    <a:pt x="2424835" y="2230031"/>
                  </a:lnTo>
                  <a:cubicBezTo>
                    <a:pt x="2324320" y="2357010"/>
                    <a:pt x="2198986" y="2462178"/>
                    <a:pt x="2056481" y="2539116"/>
                  </a:cubicBezTo>
                  <a:lnTo>
                    <a:pt x="2109039" y="2837141"/>
                  </a:lnTo>
                  <a:lnTo>
                    <a:pt x="1881863" y="2919826"/>
                  </a:lnTo>
                  <a:lnTo>
                    <a:pt x="1730559" y="2657743"/>
                  </a:lnTo>
                  <a:cubicBezTo>
                    <a:pt x="1571939" y="2690405"/>
                    <a:pt x="1408327" y="2690405"/>
                    <a:pt x="1249707" y="2657743"/>
                  </a:cubicBezTo>
                  <a:lnTo>
                    <a:pt x="1098403" y="2919826"/>
                  </a:lnTo>
                  <a:lnTo>
                    <a:pt x="871227" y="2837141"/>
                  </a:lnTo>
                  <a:lnTo>
                    <a:pt x="923785" y="2539117"/>
                  </a:lnTo>
                  <a:cubicBezTo>
                    <a:pt x="781280" y="2462179"/>
                    <a:pt x="655947" y="2357011"/>
                    <a:pt x="555431" y="2230032"/>
                  </a:cubicBezTo>
                  <a:lnTo>
                    <a:pt x="271061" y="2333542"/>
                  </a:lnTo>
                  <a:lnTo>
                    <a:pt x="150184" y="2124176"/>
                  </a:lnTo>
                  <a:lnTo>
                    <a:pt x="382011" y="1929660"/>
                  </a:lnTo>
                  <a:cubicBezTo>
                    <a:pt x="322301" y="1779122"/>
                    <a:pt x="293890" y="1617995"/>
                    <a:pt x="298512" y="1456114"/>
                  </a:cubicBezTo>
                  <a:lnTo>
                    <a:pt x="14137" y="1352617"/>
                  </a:lnTo>
                  <a:lnTo>
                    <a:pt x="56117" y="1114535"/>
                  </a:lnTo>
                  <a:lnTo>
                    <a:pt x="358740" y="1114543"/>
                  </a:lnTo>
                  <a:cubicBezTo>
                    <a:pt x="409764" y="960843"/>
                    <a:pt x="491570" y="819151"/>
                    <a:pt x="599166" y="698113"/>
                  </a:cubicBezTo>
                  <a:lnTo>
                    <a:pt x="447848" y="436038"/>
                  </a:lnTo>
                  <a:lnTo>
                    <a:pt x="633043" y="280641"/>
                  </a:lnTo>
                  <a:lnTo>
                    <a:pt x="864860" y="475169"/>
                  </a:lnTo>
                  <a:cubicBezTo>
                    <a:pt x="1002743" y="390226"/>
                    <a:pt x="1156488" y="334267"/>
                    <a:pt x="1316713" y="310708"/>
                  </a:cubicBezTo>
                  <a:lnTo>
                    <a:pt x="1369255" y="12681"/>
                  </a:lnTo>
                  <a:lnTo>
                    <a:pt x="1611011" y="12681"/>
                  </a:lnTo>
                  <a:lnTo>
                    <a:pt x="1663553" y="310708"/>
                  </a:lnTo>
                  <a:cubicBezTo>
                    <a:pt x="1823778" y="334267"/>
                    <a:pt x="1977523" y="390226"/>
                    <a:pt x="2115406" y="475169"/>
                  </a:cubicBezTo>
                  <a:close/>
                </a:path>
              </a:pathLst>
            </a:custGeom>
            <a:noFill/>
            <a:ln w="12700" cmpd="sng">
              <a:solidFill>
                <a:srgbClr val="FFC000"/>
              </a:solidFill>
              <a:prstDash val="solid"/>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lIns="496047" tIns="570257" rIns="496047" bIns="609349" spcCol="1270" anchor="ctr"/>
            <a:lstStyle/>
            <a:p>
              <a:pPr algn="ctr" defTabSz="1633220">
                <a:lnSpc>
                  <a:spcPct val="90000"/>
                </a:lnSpc>
                <a:spcBef>
                  <a:spcPct val="0"/>
                </a:spcBef>
                <a:spcAft>
                  <a:spcPct val="35000"/>
                </a:spcAft>
                <a:defRPr/>
              </a:pPr>
              <a:endParaRPr lang="zh-CN" altLang="en-US" sz="3600"/>
            </a:p>
          </p:txBody>
        </p:sp>
        <p:sp>
          <p:nvSpPr>
            <p:cNvPr id="11" name="任意多边形 10"/>
            <p:cNvSpPr/>
            <p:nvPr/>
          </p:nvSpPr>
          <p:spPr>
            <a:xfrm>
              <a:off x="1668" y="3693"/>
              <a:ext cx="3413" cy="3413"/>
            </a:xfrm>
            <a:custGeom>
              <a:avLst/>
              <a:gdLst>
                <a:gd name="connsiteX0" fmla="*/ 1621800 w 2167466"/>
                <a:gd name="connsiteY0" fmla="*/ 548964 h 2167466"/>
                <a:gd name="connsiteX1" fmla="*/ 1941574 w 2167466"/>
                <a:gd name="connsiteY1" fmla="*/ 452590 h 2167466"/>
                <a:gd name="connsiteX2" fmla="*/ 2059240 w 2167466"/>
                <a:gd name="connsiteY2" fmla="*/ 656392 h 2167466"/>
                <a:gd name="connsiteX3" fmla="*/ 1815890 w 2167466"/>
                <a:gd name="connsiteY3" fmla="*/ 885138 h 2167466"/>
                <a:gd name="connsiteX4" fmla="*/ 1815890 w 2167466"/>
                <a:gd name="connsiteY4" fmla="*/ 1282328 h 2167466"/>
                <a:gd name="connsiteX5" fmla="*/ 2059240 w 2167466"/>
                <a:gd name="connsiteY5" fmla="*/ 1511074 h 2167466"/>
                <a:gd name="connsiteX6" fmla="*/ 1941574 w 2167466"/>
                <a:gd name="connsiteY6" fmla="*/ 1714876 h 2167466"/>
                <a:gd name="connsiteX7" fmla="*/ 1621800 w 2167466"/>
                <a:gd name="connsiteY7" fmla="*/ 1618502 h 2167466"/>
                <a:gd name="connsiteX8" fmla="*/ 1277823 w 2167466"/>
                <a:gd name="connsiteY8" fmla="*/ 1817097 h 2167466"/>
                <a:gd name="connsiteX9" fmla="*/ 1201398 w 2167466"/>
                <a:gd name="connsiteY9" fmla="*/ 2142217 h 2167466"/>
                <a:gd name="connsiteX10" fmla="*/ 966068 w 2167466"/>
                <a:gd name="connsiteY10" fmla="*/ 2142217 h 2167466"/>
                <a:gd name="connsiteX11" fmla="*/ 889643 w 2167466"/>
                <a:gd name="connsiteY11" fmla="*/ 1817097 h 2167466"/>
                <a:gd name="connsiteX12" fmla="*/ 545666 w 2167466"/>
                <a:gd name="connsiteY12" fmla="*/ 1618502 h 2167466"/>
                <a:gd name="connsiteX13" fmla="*/ 225892 w 2167466"/>
                <a:gd name="connsiteY13" fmla="*/ 1714876 h 2167466"/>
                <a:gd name="connsiteX14" fmla="*/ 108226 w 2167466"/>
                <a:gd name="connsiteY14" fmla="*/ 1511074 h 2167466"/>
                <a:gd name="connsiteX15" fmla="*/ 351576 w 2167466"/>
                <a:gd name="connsiteY15" fmla="*/ 1282328 h 2167466"/>
                <a:gd name="connsiteX16" fmla="*/ 351576 w 2167466"/>
                <a:gd name="connsiteY16" fmla="*/ 885138 h 2167466"/>
                <a:gd name="connsiteX17" fmla="*/ 108226 w 2167466"/>
                <a:gd name="connsiteY17" fmla="*/ 656392 h 2167466"/>
                <a:gd name="connsiteX18" fmla="*/ 225892 w 2167466"/>
                <a:gd name="connsiteY18" fmla="*/ 452590 h 2167466"/>
                <a:gd name="connsiteX19" fmla="*/ 545666 w 2167466"/>
                <a:gd name="connsiteY19" fmla="*/ 548964 h 2167466"/>
                <a:gd name="connsiteX20" fmla="*/ 889643 w 2167466"/>
                <a:gd name="connsiteY20" fmla="*/ 350369 h 2167466"/>
                <a:gd name="connsiteX21" fmla="*/ 966068 w 2167466"/>
                <a:gd name="connsiteY21" fmla="*/ 25249 h 2167466"/>
                <a:gd name="connsiteX22" fmla="*/ 1201398 w 2167466"/>
                <a:gd name="connsiteY22" fmla="*/ 25249 h 2167466"/>
                <a:gd name="connsiteX23" fmla="*/ 1277823 w 2167466"/>
                <a:gd name="connsiteY23" fmla="*/ 350369 h 2167466"/>
                <a:gd name="connsiteX24" fmla="*/ 1621800 w 2167466"/>
                <a:gd name="connsiteY24" fmla="*/ 548964 h 21674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167466" h="2167466">
                  <a:moveTo>
                    <a:pt x="1621800" y="548964"/>
                  </a:moveTo>
                  <a:lnTo>
                    <a:pt x="1941574" y="452590"/>
                  </a:lnTo>
                  <a:lnTo>
                    <a:pt x="2059240" y="656392"/>
                  </a:lnTo>
                  <a:lnTo>
                    <a:pt x="1815890" y="885138"/>
                  </a:lnTo>
                  <a:cubicBezTo>
                    <a:pt x="1851165" y="1015185"/>
                    <a:pt x="1851165" y="1152281"/>
                    <a:pt x="1815890" y="1282328"/>
                  </a:cubicBezTo>
                  <a:lnTo>
                    <a:pt x="2059240" y="1511074"/>
                  </a:lnTo>
                  <a:lnTo>
                    <a:pt x="1941574" y="1714876"/>
                  </a:lnTo>
                  <a:lnTo>
                    <a:pt x="1621800" y="1618502"/>
                  </a:lnTo>
                  <a:cubicBezTo>
                    <a:pt x="1526813" y="1714075"/>
                    <a:pt x="1408085" y="1782623"/>
                    <a:pt x="1277823" y="1817097"/>
                  </a:cubicBezTo>
                  <a:lnTo>
                    <a:pt x="1201398" y="2142217"/>
                  </a:lnTo>
                  <a:lnTo>
                    <a:pt x="966068" y="2142217"/>
                  </a:lnTo>
                  <a:lnTo>
                    <a:pt x="889643" y="1817097"/>
                  </a:lnTo>
                  <a:cubicBezTo>
                    <a:pt x="759381" y="1782622"/>
                    <a:pt x="640653" y="1714074"/>
                    <a:pt x="545666" y="1618502"/>
                  </a:cubicBezTo>
                  <a:lnTo>
                    <a:pt x="225892" y="1714876"/>
                  </a:lnTo>
                  <a:lnTo>
                    <a:pt x="108226" y="1511074"/>
                  </a:lnTo>
                  <a:lnTo>
                    <a:pt x="351576" y="1282328"/>
                  </a:lnTo>
                  <a:cubicBezTo>
                    <a:pt x="316301" y="1152281"/>
                    <a:pt x="316301" y="1015185"/>
                    <a:pt x="351576" y="885138"/>
                  </a:cubicBezTo>
                  <a:lnTo>
                    <a:pt x="108226" y="656392"/>
                  </a:lnTo>
                  <a:lnTo>
                    <a:pt x="225892" y="452590"/>
                  </a:lnTo>
                  <a:lnTo>
                    <a:pt x="545666" y="548964"/>
                  </a:lnTo>
                  <a:cubicBezTo>
                    <a:pt x="640653" y="453391"/>
                    <a:pt x="759381" y="384843"/>
                    <a:pt x="889643" y="350369"/>
                  </a:cubicBezTo>
                  <a:lnTo>
                    <a:pt x="966068" y="25249"/>
                  </a:lnTo>
                  <a:lnTo>
                    <a:pt x="1201398" y="25249"/>
                  </a:lnTo>
                  <a:lnTo>
                    <a:pt x="1277823" y="350369"/>
                  </a:lnTo>
                  <a:cubicBezTo>
                    <a:pt x="1408085" y="384844"/>
                    <a:pt x="1526813" y="453392"/>
                    <a:pt x="1621800" y="548964"/>
                  </a:cubicBezTo>
                  <a:close/>
                </a:path>
              </a:pathLst>
            </a:custGeom>
            <a:noFill/>
            <a:ln w="12700" cmpd="sng">
              <a:solidFill>
                <a:srgbClr val="FFC000"/>
              </a:solidFill>
              <a:prstDash val="solid"/>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lIns="437825" tIns="440298" rIns="437825" bIns="440298" spcCol="1270" anchor="ctr"/>
            <a:lstStyle/>
            <a:p>
              <a:pPr algn="ctr" defTabSz="1000125">
                <a:lnSpc>
                  <a:spcPct val="90000"/>
                </a:lnSpc>
                <a:spcBef>
                  <a:spcPct val="0"/>
                </a:spcBef>
                <a:spcAft>
                  <a:spcPct val="35000"/>
                </a:spcAft>
                <a:defRPr/>
              </a:pPr>
              <a:endParaRPr lang="zh-CN" altLang="en-US" sz="2100"/>
            </a:p>
          </p:txBody>
        </p:sp>
        <p:sp>
          <p:nvSpPr>
            <p:cNvPr id="18" name="任意多边形 17"/>
            <p:cNvSpPr/>
            <p:nvPr/>
          </p:nvSpPr>
          <p:spPr>
            <a:xfrm>
              <a:off x="2258" y="8173"/>
              <a:ext cx="1485" cy="1485"/>
            </a:xfrm>
            <a:custGeom>
              <a:avLst/>
              <a:gdLst>
                <a:gd name="connsiteX0" fmla="*/ 1589033 w 2123675"/>
                <a:gd name="connsiteY0" fmla="*/ 537873 h 2123675"/>
                <a:gd name="connsiteX1" fmla="*/ 1902347 w 2123675"/>
                <a:gd name="connsiteY1" fmla="*/ 443446 h 2123675"/>
                <a:gd name="connsiteX2" fmla="*/ 2017635 w 2123675"/>
                <a:gd name="connsiteY2" fmla="*/ 643130 h 2123675"/>
                <a:gd name="connsiteX3" fmla="*/ 1779202 w 2123675"/>
                <a:gd name="connsiteY3" fmla="*/ 867255 h 2123675"/>
                <a:gd name="connsiteX4" fmla="*/ 1779202 w 2123675"/>
                <a:gd name="connsiteY4" fmla="*/ 1256420 h 2123675"/>
                <a:gd name="connsiteX5" fmla="*/ 2017635 w 2123675"/>
                <a:gd name="connsiteY5" fmla="*/ 1480545 h 2123675"/>
                <a:gd name="connsiteX6" fmla="*/ 1902347 w 2123675"/>
                <a:gd name="connsiteY6" fmla="*/ 1680229 h 2123675"/>
                <a:gd name="connsiteX7" fmla="*/ 1589033 w 2123675"/>
                <a:gd name="connsiteY7" fmla="*/ 1585802 h 2123675"/>
                <a:gd name="connsiteX8" fmla="*/ 1252006 w 2123675"/>
                <a:gd name="connsiteY8" fmla="*/ 1780385 h 2123675"/>
                <a:gd name="connsiteX9" fmla="*/ 1177125 w 2123675"/>
                <a:gd name="connsiteY9" fmla="*/ 2098936 h 2123675"/>
                <a:gd name="connsiteX10" fmla="*/ 946550 w 2123675"/>
                <a:gd name="connsiteY10" fmla="*/ 2098936 h 2123675"/>
                <a:gd name="connsiteX11" fmla="*/ 871669 w 2123675"/>
                <a:gd name="connsiteY11" fmla="*/ 1780385 h 2123675"/>
                <a:gd name="connsiteX12" fmla="*/ 534642 w 2123675"/>
                <a:gd name="connsiteY12" fmla="*/ 1585802 h 2123675"/>
                <a:gd name="connsiteX13" fmla="*/ 221328 w 2123675"/>
                <a:gd name="connsiteY13" fmla="*/ 1680229 h 2123675"/>
                <a:gd name="connsiteX14" fmla="*/ 106040 w 2123675"/>
                <a:gd name="connsiteY14" fmla="*/ 1480545 h 2123675"/>
                <a:gd name="connsiteX15" fmla="*/ 344473 w 2123675"/>
                <a:gd name="connsiteY15" fmla="*/ 1256420 h 2123675"/>
                <a:gd name="connsiteX16" fmla="*/ 344473 w 2123675"/>
                <a:gd name="connsiteY16" fmla="*/ 867255 h 2123675"/>
                <a:gd name="connsiteX17" fmla="*/ 106040 w 2123675"/>
                <a:gd name="connsiteY17" fmla="*/ 643130 h 2123675"/>
                <a:gd name="connsiteX18" fmla="*/ 221328 w 2123675"/>
                <a:gd name="connsiteY18" fmla="*/ 443446 h 2123675"/>
                <a:gd name="connsiteX19" fmla="*/ 534642 w 2123675"/>
                <a:gd name="connsiteY19" fmla="*/ 537873 h 2123675"/>
                <a:gd name="connsiteX20" fmla="*/ 871669 w 2123675"/>
                <a:gd name="connsiteY20" fmla="*/ 343290 h 2123675"/>
                <a:gd name="connsiteX21" fmla="*/ 946550 w 2123675"/>
                <a:gd name="connsiteY21" fmla="*/ 24739 h 2123675"/>
                <a:gd name="connsiteX22" fmla="*/ 1177125 w 2123675"/>
                <a:gd name="connsiteY22" fmla="*/ 24739 h 2123675"/>
                <a:gd name="connsiteX23" fmla="*/ 1252006 w 2123675"/>
                <a:gd name="connsiteY23" fmla="*/ 343290 h 2123675"/>
                <a:gd name="connsiteX24" fmla="*/ 1589033 w 2123675"/>
                <a:gd name="connsiteY24" fmla="*/ 537873 h 2123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123675" h="2123675">
                  <a:moveTo>
                    <a:pt x="1366897" y="537190"/>
                  </a:moveTo>
                  <a:lnTo>
                    <a:pt x="1594045" y="396507"/>
                  </a:lnTo>
                  <a:lnTo>
                    <a:pt x="1727168" y="529630"/>
                  </a:lnTo>
                  <a:lnTo>
                    <a:pt x="1586485" y="756778"/>
                  </a:lnTo>
                  <a:cubicBezTo>
                    <a:pt x="1640670" y="849967"/>
                    <a:pt x="1669056" y="955907"/>
                    <a:pt x="1668725" y="1063703"/>
                  </a:cubicBezTo>
                  <a:lnTo>
                    <a:pt x="1904134" y="1190078"/>
                  </a:lnTo>
                  <a:lnTo>
                    <a:pt x="1855408" y="1371927"/>
                  </a:lnTo>
                  <a:lnTo>
                    <a:pt x="1588350" y="1363666"/>
                  </a:lnTo>
                  <a:cubicBezTo>
                    <a:pt x="1534739" y="1457186"/>
                    <a:pt x="1457186" y="1534739"/>
                    <a:pt x="1363666" y="1588351"/>
                  </a:cubicBezTo>
                  <a:lnTo>
                    <a:pt x="1371926" y="1855408"/>
                  </a:lnTo>
                  <a:lnTo>
                    <a:pt x="1190078" y="1904134"/>
                  </a:lnTo>
                  <a:lnTo>
                    <a:pt x="1063703" y="1668725"/>
                  </a:lnTo>
                  <a:cubicBezTo>
                    <a:pt x="955907" y="1669057"/>
                    <a:pt x="849967" y="1640670"/>
                    <a:pt x="756778" y="1586485"/>
                  </a:cubicBezTo>
                  <a:lnTo>
                    <a:pt x="529630" y="1727168"/>
                  </a:lnTo>
                  <a:lnTo>
                    <a:pt x="396507" y="1594045"/>
                  </a:lnTo>
                  <a:lnTo>
                    <a:pt x="537190" y="1366897"/>
                  </a:lnTo>
                  <a:cubicBezTo>
                    <a:pt x="483005" y="1273708"/>
                    <a:pt x="454619" y="1167768"/>
                    <a:pt x="454950" y="1059972"/>
                  </a:cubicBezTo>
                  <a:lnTo>
                    <a:pt x="219541" y="933597"/>
                  </a:lnTo>
                  <a:lnTo>
                    <a:pt x="268267" y="751748"/>
                  </a:lnTo>
                  <a:lnTo>
                    <a:pt x="535325" y="760009"/>
                  </a:lnTo>
                  <a:cubicBezTo>
                    <a:pt x="588936" y="666489"/>
                    <a:pt x="666489" y="588936"/>
                    <a:pt x="760009" y="535324"/>
                  </a:cubicBezTo>
                  <a:lnTo>
                    <a:pt x="751749" y="268267"/>
                  </a:lnTo>
                  <a:lnTo>
                    <a:pt x="933597" y="219541"/>
                  </a:lnTo>
                  <a:lnTo>
                    <a:pt x="1059972" y="454950"/>
                  </a:lnTo>
                  <a:cubicBezTo>
                    <a:pt x="1167768" y="454618"/>
                    <a:pt x="1273708" y="483005"/>
                    <a:pt x="1366897" y="537190"/>
                  </a:cubicBezTo>
                  <a:close/>
                </a:path>
              </a:pathLst>
            </a:custGeom>
            <a:solidFill>
              <a:srgbClr val="FFC000"/>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lIns="559753" tIns="559753" rIns="559754" bIns="559754" spcCol="1270" anchor="ctr"/>
            <a:lstStyle/>
            <a:p>
              <a:pPr algn="ctr" defTabSz="1099820">
                <a:lnSpc>
                  <a:spcPct val="90000"/>
                </a:lnSpc>
                <a:spcBef>
                  <a:spcPct val="0"/>
                </a:spcBef>
                <a:spcAft>
                  <a:spcPct val="35000"/>
                </a:spcAft>
                <a:defRPr/>
              </a:pPr>
              <a:endParaRPr lang="zh-CN" altLang="en-US" sz="2400"/>
            </a:p>
          </p:txBody>
        </p:sp>
        <p:sp>
          <p:nvSpPr>
            <p:cNvPr id="19" name="任意多边形 18"/>
            <p:cNvSpPr/>
            <p:nvPr/>
          </p:nvSpPr>
          <p:spPr>
            <a:xfrm>
              <a:off x="4360" y="10030"/>
              <a:ext cx="1113" cy="1113"/>
            </a:xfrm>
            <a:custGeom>
              <a:avLst/>
              <a:gdLst>
                <a:gd name="connsiteX0" fmla="*/ 1589033 w 2123675"/>
                <a:gd name="connsiteY0" fmla="*/ 537873 h 2123675"/>
                <a:gd name="connsiteX1" fmla="*/ 1902347 w 2123675"/>
                <a:gd name="connsiteY1" fmla="*/ 443446 h 2123675"/>
                <a:gd name="connsiteX2" fmla="*/ 2017635 w 2123675"/>
                <a:gd name="connsiteY2" fmla="*/ 643130 h 2123675"/>
                <a:gd name="connsiteX3" fmla="*/ 1779202 w 2123675"/>
                <a:gd name="connsiteY3" fmla="*/ 867255 h 2123675"/>
                <a:gd name="connsiteX4" fmla="*/ 1779202 w 2123675"/>
                <a:gd name="connsiteY4" fmla="*/ 1256420 h 2123675"/>
                <a:gd name="connsiteX5" fmla="*/ 2017635 w 2123675"/>
                <a:gd name="connsiteY5" fmla="*/ 1480545 h 2123675"/>
                <a:gd name="connsiteX6" fmla="*/ 1902347 w 2123675"/>
                <a:gd name="connsiteY6" fmla="*/ 1680229 h 2123675"/>
                <a:gd name="connsiteX7" fmla="*/ 1589033 w 2123675"/>
                <a:gd name="connsiteY7" fmla="*/ 1585802 h 2123675"/>
                <a:gd name="connsiteX8" fmla="*/ 1252006 w 2123675"/>
                <a:gd name="connsiteY8" fmla="*/ 1780385 h 2123675"/>
                <a:gd name="connsiteX9" fmla="*/ 1177125 w 2123675"/>
                <a:gd name="connsiteY9" fmla="*/ 2098936 h 2123675"/>
                <a:gd name="connsiteX10" fmla="*/ 946550 w 2123675"/>
                <a:gd name="connsiteY10" fmla="*/ 2098936 h 2123675"/>
                <a:gd name="connsiteX11" fmla="*/ 871669 w 2123675"/>
                <a:gd name="connsiteY11" fmla="*/ 1780385 h 2123675"/>
                <a:gd name="connsiteX12" fmla="*/ 534642 w 2123675"/>
                <a:gd name="connsiteY12" fmla="*/ 1585802 h 2123675"/>
                <a:gd name="connsiteX13" fmla="*/ 221328 w 2123675"/>
                <a:gd name="connsiteY13" fmla="*/ 1680229 h 2123675"/>
                <a:gd name="connsiteX14" fmla="*/ 106040 w 2123675"/>
                <a:gd name="connsiteY14" fmla="*/ 1480545 h 2123675"/>
                <a:gd name="connsiteX15" fmla="*/ 344473 w 2123675"/>
                <a:gd name="connsiteY15" fmla="*/ 1256420 h 2123675"/>
                <a:gd name="connsiteX16" fmla="*/ 344473 w 2123675"/>
                <a:gd name="connsiteY16" fmla="*/ 867255 h 2123675"/>
                <a:gd name="connsiteX17" fmla="*/ 106040 w 2123675"/>
                <a:gd name="connsiteY17" fmla="*/ 643130 h 2123675"/>
                <a:gd name="connsiteX18" fmla="*/ 221328 w 2123675"/>
                <a:gd name="connsiteY18" fmla="*/ 443446 h 2123675"/>
                <a:gd name="connsiteX19" fmla="*/ 534642 w 2123675"/>
                <a:gd name="connsiteY19" fmla="*/ 537873 h 2123675"/>
                <a:gd name="connsiteX20" fmla="*/ 871669 w 2123675"/>
                <a:gd name="connsiteY20" fmla="*/ 343290 h 2123675"/>
                <a:gd name="connsiteX21" fmla="*/ 946550 w 2123675"/>
                <a:gd name="connsiteY21" fmla="*/ 24739 h 2123675"/>
                <a:gd name="connsiteX22" fmla="*/ 1177125 w 2123675"/>
                <a:gd name="connsiteY22" fmla="*/ 24739 h 2123675"/>
                <a:gd name="connsiteX23" fmla="*/ 1252006 w 2123675"/>
                <a:gd name="connsiteY23" fmla="*/ 343290 h 2123675"/>
                <a:gd name="connsiteX24" fmla="*/ 1589033 w 2123675"/>
                <a:gd name="connsiteY24" fmla="*/ 537873 h 2123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123675" h="2123675">
                  <a:moveTo>
                    <a:pt x="1366897" y="537190"/>
                  </a:moveTo>
                  <a:lnTo>
                    <a:pt x="1594045" y="396507"/>
                  </a:lnTo>
                  <a:lnTo>
                    <a:pt x="1727168" y="529630"/>
                  </a:lnTo>
                  <a:lnTo>
                    <a:pt x="1586485" y="756778"/>
                  </a:lnTo>
                  <a:cubicBezTo>
                    <a:pt x="1640670" y="849967"/>
                    <a:pt x="1669056" y="955907"/>
                    <a:pt x="1668725" y="1063703"/>
                  </a:cubicBezTo>
                  <a:lnTo>
                    <a:pt x="1904134" y="1190078"/>
                  </a:lnTo>
                  <a:lnTo>
                    <a:pt x="1855408" y="1371927"/>
                  </a:lnTo>
                  <a:lnTo>
                    <a:pt x="1588350" y="1363666"/>
                  </a:lnTo>
                  <a:cubicBezTo>
                    <a:pt x="1534739" y="1457186"/>
                    <a:pt x="1457186" y="1534739"/>
                    <a:pt x="1363666" y="1588351"/>
                  </a:cubicBezTo>
                  <a:lnTo>
                    <a:pt x="1371926" y="1855408"/>
                  </a:lnTo>
                  <a:lnTo>
                    <a:pt x="1190078" y="1904134"/>
                  </a:lnTo>
                  <a:lnTo>
                    <a:pt x="1063703" y="1668725"/>
                  </a:lnTo>
                  <a:cubicBezTo>
                    <a:pt x="955907" y="1669057"/>
                    <a:pt x="849967" y="1640670"/>
                    <a:pt x="756778" y="1586485"/>
                  </a:cubicBezTo>
                  <a:lnTo>
                    <a:pt x="529630" y="1727168"/>
                  </a:lnTo>
                  <a:lnTo>
                    <a:pt x="396507" y="1594045"/>
                  </a:lnTo>
                  <a:lnTo>
                    <a:pt x="537190" y="1366897"/>
                  </a:lnTo>
                  <a:cubicBezTo>
                    <a:pt x="483005" y="1273708"/>
                    <a:pt x="454619" y="1167768"/>
                    <a:pt x="454950" y="1059972"/>
                  </a:cubicBezTo>
                  <a:lnTo>
                    <a:pt x="219541" y="933597"/>
                  </a:lnTo>
                  <a:lnTo>
                    <a:pt x="268267" y="751748"/>
                  </a:lnTo>
                  <a:lnTo>
                    <a:pt x="535325" y="760009"/>
                  </a:lnTo>
                  <a:cubicBezTo>
                    <a:pt x="588936" y="666489"/>
                    <a:pt x="666489" y="588936"/>
                    <a:pt x="760009" y="535324"/>
                  </a:cubicBezTo>
                  <a:lnTo>
                    <a:pt x="751749" y="268267"/>
                  </a:lnTo>
                  <a:lnTo>
                    <a:pt x="933597" y="219541"/>
                  </a:lnTo>
                  <a:lnTo>
                    <a:pt x="1059972" y="454950"/>
                  </a:lnTo>
                  <a:cubicBezTo>
                    <a:pt x="1167768" y="454618"/>
                    <a:pt x="1273708" y="483005"/>
                    <a:pt x="1366897" y="537190"/>
                  </a:cubicBezTo>
                  <a:close/>
                </a:path>
              </a:pathLst>
            </a:custGeom>
            <a:solidFill>
              <a:srgbClr val="FFC000"/>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lIns="559753" tIns="559753" rIns="559754" bIns="559754" spcCol="1270" anchor="ctr"/>
            <a:lstStyle/>
            <a:p>
              <a:pPr algn="ctr" defTabSz="1099820">
                <a:lnSpc>
                  <a:spcPct val="90000"/>
                </a:lnSpc>
                <a:spcBef>
                  <a:spcPct val="0"/>
                </a:spcBef>
                <a:spcAft>
                  <a:spcPct val="35000"/>
                </a:spcAft>
                <a:defRPr/>
              </a:pPr>
              <a:endParaRPr lang="zh-CN" altLang="en-US" sz="2400"/>
            </a:p>
          </p:txBody>
        </p:sp>
        <p:sp>
          <p:nvSpPr>
            <p:cNvPr id="14348" name="文本框 23"/>
            <p:cNvSpPr txBox="1"/>
            <p:nvPr/>
          </p:nvSpPr>
          <p:spPr>
            <a:xfrm>
              <a:off x="2611" y="4457"/>
              <a:ext cx="1528" cy="1793"/>
            </a:xfrm>
            <a:prstGeom prst="rect">
              <a:avLst/>
            </a:prstGeom>
            <a:noFill/>
            <a:ln w="9525">
              <a:noFill/>
            </a:ln>
          </p:spPr>
          <p:txBody>
            <a:bodyPr wrap="square">
              <a:spAutoFit/>
            </a:bodyPr>
            <a:lstStyle/>
            <a:p>
              <a:pPr lvl="0" algn="ctr" eaLnBrk="1" hangingPunct="1"/>
              <a:r>
                <a:rPr lang="en-US" altLang="zh-CN" sz="4950" dirty="0">
                  <a:solidFill>
                    <a:schemeClr val="bg1"/>
                  </a:solidFill>
                  <a:ea typeface="宋体" panose="02010600030101010101" pitchFamily="2" charset="-122"/>
                </a:rPr>
                <a:t>1</a:t>
              </a:r>
              <a:endParaRPr lang="en-US" altLang="zh-CN" sz="4950" dirty="0">
                <a:solidFill>
                  <a:schemeClr val="bg1"/>
                </a:solidFill>
                <a:ea typeface="宋体" panose="02010600030101010101" pitchFamily="2" charset="-122"/>
              </a:endParaRPr>
            </a:p>
          </p:txBody>
        </p:sp>
        <p:sp>
          <p:nvSpPr>
            <p:cNvPr id="3" name="文本框 23"/>
            <p:cNvSpPr txBox="1"/>
            <p:nvPr/>
          </p:nvSpPr>
          <p:spPr>
            <a:xfrm>
              <a:off x="5610" y="6027"/>
              <a:ext cx="1528" cy="1793"/>
            </a:xfrm>
            <a:prstGeom prst="rect">
              <a:avLst/>
            </a:prstGeom>
            <a:noFill/>
            <a:ln w="9525">
              <a:noFill/>
            </a:ln>
          </p:spPr>
          <p:txBody>
            <a:bodyPr wrap="square">
              <a:spAutoFit/>
            </a:bodyPr>
            <a:lstStyle/>
            <a:p>
              <a:pPr lvl="0" algn="ctr" eaLnBrk="1" hangingPunct="1"/>
              <a:r>
                <a:rPr lang="en-US" altLang="zh-CN" sz="4950" dirty="0">
                  <a:solidFill>
                    <a:schemeClr val="bg1"/>
                  </a:solidFill>
                  <a:ea typeface="宋体" panose="02010600030101010101" pitchFamily="2" charset="-122"/>
                </a:rPr>
                <a:t>2</a:t>
              </a:r>
              <a:endParaRPr lang="en-US" altLang="zh-CN" sz="4950" dirty="0">
                <a:solidFill>
                  <a:schemeClr val="bg1"/>
                </a:solidFill>
                <a:ea typeface="宋体" panose="02010600030101010101" pitchFamily="2" charset="-122"/>
              </a:endParaRPr>
            </a:p>
          </p:txBody>
        </p:sp>
        <p:sp>
          <p:nvSpPr>
            <p:cNvPr id="7" name="任意多边形 6"/>
            <p:cNvSpPr/>
            <p:nvPr/>
          </p:nvSpPr>
          <p:spPr>
            <a:xfrm>
              <a:off x="7470" y="7106"/>
              <a:ext cx="3096" cy="3094"/>
            </a:xfrm>
            <a:custGeom>
              <a:avLst/>
              <a:gdLst>
                <a:gd name="connsiteX0" fmla="*/ 2115406 w 2980266"/>
                <a:gd name="connsiteY0" fmla="*/ 475169 h 2980266"/>
                <a:gd name="connsiteX1" fmla="*/ 2347223 w 2980266"/>
                <a:gd name="connsiteY1" fmla="*/ 280641 h 2980266"/>
                <a:gd name="connsiteX2" fmla="*/ 2532418 w 2980266"/>
                <a:gd name="connsiteY2" fmla="*/ 436038 h 2980266"/>
                <a:gd name="connsiteX3" fmla="*/ 2381100 w 2980266"/>
                <a:gd name="connsiteY3" fmla="*/ 698113 h 2980266"/>
                <a:gd name="connsiteX4" fmla="*/ 2621526 w 2980266"/>
                <a:gd name="connsiteY4" fmla="*/ 1114543 h 2980266"/>
                <a:gd name="connsiteX5" fmla="*/ 2924149 w 2980266"/>
                <a:gd name="connsiteY5" fmla="*/ 1114535 h 2980266"/>
                <a:gd name="connsiteX6" fmla="*/ 2966129 w 2980266"/>
                <a:gd name="connsiteY6" fmla="*/ 1352617 h 2980266"/>
                <a:gd name="connsiteX7" fmla="*/ 2681754 w 2980266"/>
                <a:gd name="connsiteY7" fmla="*/ 1456113 h 2980266"/>
                <a:gd name="connsiteX8" fmla="*/ 2598255 w 2980266"/>
                <a:gd name="connsiteY8" fmla="*/ 1929659 h 2980266"/>
                <a:gd name="connsiteX9" fmla="*/ 2830082 w 2980266"/>
                <a:gd name="connsiteY9" fmla="*/ 2124176 h 2980266"/>
                <a:gd name="connsiteX10" fmla="*/ 2709205 w 2980266"/>
                <a:gd name="connsiteY10" fmla="*/ 2333542 h 2980266"/>
                <a:gd name="connsiteX11" fmla="*/ 2424835 w 2980266"/>
                <a:gd name="connsiteY11" fmla="*/ 2230031 h 2980266"/>
                <a:gd name="connsiteX12" fmla="*/ 2056481 w 2980266"/>
                <a:gd name="connsiteY12" fmla="*/ 2539116 h 2980266"/>
                <a:gd name="connsiteX13" fmla="*/ 2109039 w 2980266"/>
                <a:gd name="connsiteY13" fmla="*/ 2837141 h 2980266"/>
                <a:gd name="connsiteX14" fmla="*/ 1881863 w 2980266"/>
                <a:gd name="connsiteY14" fmla="*/ 2919826 h 2980266"/>
                <a:gd name="connsiteX15" fmla="*/ 1730559 w 2980266"/>
                <a:gd name="connsiteY15" fmla="*/ 2657743 h 2980266"/>
                <a:gd name="connsiteX16" fmla="*/ 1249707 w 2980266"/>
                <a:gd name="connsiteY16" fmla="*/ 2657743 h 2980266"/>
                <a:gd name="connsiteX17" fmla="*/ 1098403 w 2980266"/>
                <a:gd name="connsiteY17" fmla="*/ 2919826 h 2980266"/>
                <a:gd name="connsiteX18" fmla="*/ 871227 w 2980266"/>
                <a:gd name="connsiteY18" fmla="*/ 2837141 h 2980266"/>
                <a:gd name="connsiteX19" fmla="*/ 923785 w 2980266"/>
                <a:gd name="connsiteY19" fmla="*/ 2539117 h 2980266"/>
                <a:gd name="connsiteX20" fmla="*/ 555431 w 2980266"/>
                <a:gd name="connsiteY20" fmla="*/ 2230032 h 2980266"/>
                <a:gd name="connsiteX21" fmla="*/ 271061 w 2980266"/>
                <a:gd name="connsiteY21" fmla="*/ 2333542 h 2980266"/>
                <a:gd name="connsiteX22" fmla="*/ 150184 w 2980266"/>
                <a:gd name="connsiteY22" fmla="*/ 2124176 h 2980266"/>
                <a:gd name="connsiteX23" fmla="*/ 382011 w 2980266"/>
                <a:gd name="connsiteY23" fmla="*/ 1929660 h 2980266"/>
                <a:gd name="connsiteX24" fmla="*/ 298512 w 2980266"/>
                <a:gd name="connsiteY24" fmla="*/ 1456114 h 2980266"/>
                <a:gd name="connsiteX25" fmla="*/ 14137 w 2980266"/>
                <a:gd name="connsiteY25" fmla="*/ 1352617 h 2980266"/>
                <a:gd name="connsiteX26" fmla="*/ 56117 w 2980266"/>
                <a:gd name="connsiteY26" fmla="*/ 1114535 h 2980266"/>
                <a:gd name="connsiteX27" fmla="*/ 358740 w 2980266"/>
                <a:gd name="connsiteY27" fmla="*/ 1114543 h 2980266"/>
                <a:gd name="connsiteX28" fmla="*/ 599166 w 2980266"/>
                <a:gd name="connsiteY28" fmla="*/ 698113 h 2980266"/>
                <a:gd name="connsiteX29" fmla="*/ 447848 w 2980266"/>
                <a:gd name="connsiteY29" fmla="*/ 436038 h 2980266"/>
                <a:gd name="connsiteX30" fmla="*/ 633043 w 2980266"/>
                <a:gd name="connsiteY30" fmla="*/ 280641 h 2980266"/>
                <a:gd name="connsiteX31" fmla="*/ 864860 w 2980266"/>
                <a:gd name="connsiteY31" fmla="*/ 475169 h 2980266"/>
                <a:gd name="connsiteX32" fmla="*/ 1316713 w 2980266"/>
                <a:gd name="connsiteY32" fmla="*/ 310708 h 2980266"/>
                <a:gd name="connsiteX33" fmla="*/ 1369255 w 2980266"/>
                <a:gd name="connsiteY33" fmla="*/ 12681 h 2980266"/>
                <a:gd name="connsiteX34" fmla="*/ 1611011 w 2980266"/>
                <a:gd name="connsiteY34" fmla="*/ 12681 h 2980266"/>
                <a:gd name="connsiteX35" fmla="*/ 1663553 w 2980266"/>
                <a:gd name="connsiteY35" fmla="*/ 310708 h 2980266"/>
                <a:gd name="connsiteX36" fmla="*/ 2115406 w 2980266"/>
                <a:gd name="connsiteY36" fmla="*/ 475169 h 29802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2980266" h="2980266">
                  <a:moveTo>
                    <a:pt x="2115406" y="475169"/>
                  </a:moveTo>
                  <a:lnTo>
                    <a:pt x="2347223" y="280641"/>
                  </a:lnTo>
                  <a:lnTo>
                    <a:pt x="2532418" y="436038"/>
                  </a:lnTo>
                  <a:lnTo>
                    <a:pt x="2381100" y="698113"/>
                  </a:lnTo>
                  <a:cubicBezTo>
                    <a:pt x="2488696" y="819151"/>
                    <a:pt x="2570502" y="960843"/>
                    <a:pt x="2621526" y="1114543"/>
                  </a:cubicBezTo>
                  <a:lnTo>
                    <a:pt x="2924149" y="1114535"/>
                  </a:lnTo>
                  <a:lnTo>
                    <a:pt x="2966129" y="1352617"/>
                  </a:lnTo>
                  <a:lnTo>
                    <a:pt x="2681754" y="1456113"/>
                  </a:lnTo>
                  <a:cubicBezTo>
                    <a:pt x="2686376" y="1617995"/>
                    <a:pt x="2657965" y="1779121"/>
                    <a:pt x="2598255" y="1929659"/>
                  </a:cubicBezTo>
                  <a:lnTo>
                    <a:pt x="2830082" y="2124176"/>
                  </a:lnTo>
                  <a:lnTo>
                    <a:pt x="2709205" y="2333542"/>
                  </a:lnTo>
                  <a:lnTo>
                    <a:pt x="2424835" y="2230031"/>
                  </a:lnTo>
                  <a:cubicBezTo>
                    <a:pt x="2324320" y="2357010"/>
                    <a:pt x="2198986" y="2462178"/>
                    <a:pt x="2056481" y="2539116"/>
                  </a:cubicBezTo>
                  <a:lnTo>
                    <a:pt x="2109039" y="2837141"/>
                  </a:lnTo>
                  <a:lnTo>
                    <a:pt x="1881863" y="2919826"/>
                  </a:lnTo>
                  <a:lnTo>
                    <a:pt x="1730559" y="2657743"/>
                  </a:lnTo>
                  <a:cubicBezTo>
                    <a:pt x="1571939" y="2690405"/>
                    <a:pt x="1408327" y="2690405"/>
                    <a:pt x="1249707" y="2657743"/>
                  </a:cubicBezTo>
                  <a:lnTo>
                    <a:pt x="1098403" y="2919826"/>
                  </a:lnTo>
                  <a:lnTo>
                    <a:pt x="871227" y="2837141"/>
                  </a:lnTo>
                  <a:lnTo>
                    <a:pt x="923785" y="2539117"/>
                  </a:lnTo>
                  <a:cubicBezTo>
                    <a:pt x="781280" y="2462179"/>
                    <a:pt x="655947" y="2357011"/>
                    <a:pt x="555431" y="2230032"/>
                  </a:cubicBezTo>
                  <a:lnTo>
                    <a:pt x="271061" y="2333542"/>
                  </a:lnTo>
                  <a:lnTo>
                    <a:pt x="150184" y="2124176"/>
                  </a:lnTo>
                  <a:lnTo>
                    <a:pt x="382011" y="1929660"/>
                  </a:lnTo>
                  <a:cubicBezTo>
                    <a:pt x="322301" y="1779122"/>
                    <a:pt x="293890" y="1617995"/>
                    <a:pt x="298512" y="1456114"/>
                  </a:cubicBezTo>
                  <a:lnTo>
                    <a:pt x="14137" y="1352617"/>
                  </a:lnTo>
                  <a:lnTo>
                    <a:pt x="56117" y="1114535"/>
                  </a:lnTo>
                  <a:lnTo>
                    <a:pt x="358740" y="1114543"/>
                  </a:lnTo>
                  <a:cubicBezTo>
                    <a:pt x="409764" y="960843"/>
                    <a:pt x="491570" y="819151"/>
                    <a:pt x="599166" y="698113"/>
                  </a:cubicBezTo>
                  <a:lnTo>
                    <a:pt x="447848" y="436038"/>
                  </a:lnTo>
                  <a:lnTo>
                    <a:pt x="633043" y="280641"/>
                  </a:lnTo>
                  <a:lnTo>
                    <a:pt x="864860" y="475169"/>
                  </a:lnTo>
                  <a:cubicBezTo>
                    <a:pt x="1002743" y="390226"/>
                    <a:pt x="1156488" y="334267"/>
                    <a:pt x="1316713" y="310708"/>
                  </a:cubicBezTo>
                  <a:lnTo>
                    <a:pt x="1369255" y="12681"/>
                  </a:lnTo>
                  <a:lnTo>
                    <a:pt x="1611011" y="12681"/>
                  </a:lnTo>
                  <a:lnTo>
                    <a:pt x="1663553" y="310708"/>
                  </a:lnTo>
                  <a:cubicBezTo>
                    <a:pt x="1823778" y="334267"/>
                    <a:pt x="1977523" y="390226"/>
                    <a:pt x="2115406" y="475169"/>
                  </a:cubicBezTo>
                  <a:close/>
                </a:path>
              </a:pathLst>
            </a:custGeom>
            <a:noFill/>
            <a:ln w="12700" cmpd="sng">
              <a:solidFill>
                <a:srgbClr val="FFC000"/>
              </a:solidFill>
              <a:prstDash val="solid"/>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lIns="496047" tIns="570257" rIns="496047" bIns="609349" spcCol="1270" anchor="ctr"/>
            <a:lstStyle/>
            <a:p>
              <a:pPr algn="ctr" defTabSz="1633220">
                <a:lnSpc>
                  <a:spcPct val="90000"/>
                </a:lnSpc>
                <a:spcBef>
                  <a:spcPct val="0"/>
                </a:spcBef>
                <a:spcAft>
                  <a:spcPct val="35000"/>
                </a:spcAft>
                <a:defRPr/>
              </a:pPr>
              <a:endParaRPr lang="zh-CN" altLang="en-US" sz="3600"/>
            </a:p>
          </p:txBody>
        </p:sp>
        <p:sp>
          <p:nvSpPr>
            <p:cNvPr id="8" name="文本框 23"/>
            <p:cNvSpPr txBox="1"/>
            <p:nvPr/>
          </p:nvSpPr>
          <p:spPr>
            <a:xfrm>
              <a:off x="8254" y="7782"/>
              <a:ext cx="1528" cy="1793"/>
            </a:xfrm>
            <a:prstGeom prst="rect">
              <a:avLst/>
            </a:prstGeom>
            <a:noFill/>
            <a:ln w="9525">
              <a:noFill/>
            </a:ln>
          </p:spPr>
          <p:txBody>
            <a:bodyPr wrap="square">
              <a:spAutoFit/>
            </a:bodyPr>
            <a:lstStyle/>
            <a:p>
              <a:pPr lvl="0" algn="ctr" eaLnBrk="1" hangingPunct="1"/>
              <a:r>
                <a:rPr lang="en-US" altLang="zh-CN" sz="4950" dirty="0">
                  <a:solidFill>
                    <a:schemeClr val="bg1"/>
                  </a:solidFill>
                  <a:ea typeface="宋体" panose="02010600030101010101" pitchFamily="2" charset="-122"/>
                </a:rPr>
                <a:t>3</a:t>
              </a:r>
              <a:endParaRPr lang="en-US" altLang="zh-CN" sz="4950" dirty="0">
                <a:solidFill>
                  <a:schemeClr val="bg1"/>
                </a:solidFill>
                <a:ea typeface="宋体" panose="02010600030101010101" pitchFamily="2" charset="-122"/>
              </a:endParaRPr>
            </a:p>
          </p:txBody>
        </p:sp>
      </p:grpSp>
      <p:grpSp>
        <p:nvGrpSpPr>
          <p:cNvPr id="9" name="组合 8"/>
          <p:cNvGrpSpPr/>
          <p:nvPr/>
        </p:nvGrpSpPr>
        <p:grpSpPr>
          <a:xfrm>
            <a:off x="5210629" y="1101680"/>
            <a:ext cx="3057525" cy="2770346"/>
            <a:chOff x="10880" y="3258"/>
            <a:chExt cx="6420" cy="5817"/>
          </a:xfrm>
        </p:grpSpPr>
        <p:grpSp>
          <p:nvGrpSpPr>
            <p:cNvPr id="12" name="组合 11"/>
            <p:cNvGrpSpPr/>
            <p:nvPr/>
          </p:nvGrpSpPr>
          <p:grpSpPr>
            <a:xfrm>
              <a:off x="10880" y="3258"/>
              <a:ext cx="2318" cy="5660"/>
              <a:chOff x="10880" y="3258"/>
              <a:chExt cx="2318" cy="5660"/>
            </a:xfrm>
          </p:grpSpPr>
          <p:sp>
            <p:nvSpPr>
              <p:cNvPr id="28" name="椭圆 27"/>
              <p:cNvSpPr/>
              <p:nvPr/>
            </p:nvSpPr>
            <p:spPr>
              <a:xfrm>
                <a:off x="10880" y="3258"/>
                <a:ext cx="1163" cy="1165"/>
              </a:xfrm>
              <a:prstGeom prst="ellipse">
                <a:avLst/>
              </a:prstGeom>
              <a:noFill/>
              <a:ln w="19050">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sp>
            <p:nvSpPr>
              <p:cNvPr id="14353" name="文本框 28"/>
              <p:cNvSpPr txBox="1"/>
              <p:nvPr/>
            </p:nvSpPr>
            <p:spPr>
              <a:xfrm>
                <a:off x="11170" y="3415"/>
                <a:ext cx="1985" cy="776"/>
              </a:xfrm>
              <a:prstGeom prst="rect">
                <a:avLst/>
              </a:prstGeom>
              <a:noFill/>
              <a:ln w="9525">
                <a:noFill/>
              </a:ln>
            </p:spPr>
            <p:txBody>
              <a:bodyPr>
                <a:spAutoFit/>
              </a:bodyPr>
              <a:lstStyle/>
              <a:p>
                <a:pPr lvl="0" eaLnBrk="1" hangingPunct="1"/>
                <a:r>
                  <a:rPr lang="en-US" altLang="zh-CN" sz="1800" dirty="0">
                    <a:solidFill>
                      <a:schemeClr val="bg1"/>
                    </a:solidFill>
                    <a:latin typeface="Calibri" panose="020F0502020204030204" pitchFamily="34" charset="0"/>
                    <a:ea typeface="宋体" panose="02010600030101010101" pitchFamily="2" charset="-122"/>
                  </a:rPr>
                  <a:t>1</a:t>
                </a:r>
                <a:endParaRPr lang="en-US" altLang="zh-CN" sz="1800" dirty="0">
                  <a:solidFill>
                    <a:schemeClr val="bg1"/>
                  </a:solidFill>
                  <a:latin typeface="Calibri" panose="020F0502020204030204" pitchFamily="34" charset="0"/>
                  <a:ea typeface="宋体" panose="02010600030101010101" pitchFamily="2" charset="-122"/>
                </a:endParaRPr>
              </a:p>
            </p:txBody>
          </p:sp>
          <p:sp>
            <p:nvSpPr>
              <p:cNvPr id="31" name="椭圆 30"/>
              <p:cNvSpPr/>
              <p:nvPr/>
            </p:nvSpPr>
            <p:spPr>
              <a:xfrm>
                <a:off x="10900" y="5505"/>
                <a:ext cx="1163" cy="1165"/>
              </a:xfrm>
              <a:prstGeom prst="ellipse">
                <a:avLst/>
              </a:prstGeom>
              <a:noFill/>
              <a:ln w="19050">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sp>
            <p:nvSpPr>
              <p:cNvPr id="14356" name="文本框 31"/>
              <p:cNvSpPr txBox="1"/>
              <p:nvPr/>
            </p:nvSpPr>
            <p:spPr>
              <a:xfrm>
                <a:off x="11190" y="5663"/>
                <a:ext cx="1985" cy="776"/>
              </a:xfrm>
              <a:prstGeom prst="rect">
                <a:avLst/>
              </a:prstGeom>
              <a:noFill/>
              <a:ln w="9525">
                <a:noFill/>
              </a:ln>
            </p:spPr>
            <p:txBody>
              <a:bodyPr>
                <a:spAutoFit/>
              </a:bodyPr>
              <a:lstStyle/>
              <a:p>
                <a:pPr lvl="0" eaLnBrk="1" hangingPunct="1"/>
                <a:r>
                  <a:rPr lang="en-US" altLang="zh-CN" sz="1800" dirty="0">
                    <a:solidFill>
                      <a:schemeClr val="bg1"/>
                    </a:solidFill>
                    <a:latin typeface="Calibri" panose="020F0502020204030204" pitchFamily="34" charset="0"/>
                    <a:ea typeface="宋体" panose="02010600030101010101" pitchFamily="2" charset="-122"/>
                  </a:rPr>
                  <a:t>2</a:t>
                </a:r>
                <a:endParaRPr lang="en-US" altLang="zh-CN" sz="1800" dirty="0">
                  <a:solidFill>
                    <a:schemeClr val="bg1"/>
                  </a:solidFill>
                  <a:latin typeface="Calibri" panose="020F0502020204030204" pitchFamily="34" charset="0"/>
                  <a:ea typeface="宋体" panose="02010600030101010101" pitchFamily="2" charset="-122"/>
                </a:endParaRPr>
              </a:p>
            </p:txBody>
          </p:sp>
          <p:sp>
            <p:nvSpPr>
              <p:cNvPr id="13" name="椭圆 12"/>
              <p:cNvSpPr/>
              <p:nvPr/>
            </p:nvSpPr>
            <p:spPr>
              <a:xfrm>
                <a:off x="10920" y="7755"/>
                <a:ext cx="1163" cy="1163"/>
              </a:xfrm>
              <a:prstGeom prst="ellipse">
                <a:avLst/>
              </a:prstGeom>
              <a:noFill/>
              <a:ln w="19050">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sp>
            <p:nvSpPr>
              <p:cNvPr id="14359" name="文本框 34"/>
              <p:cNvSpPr txBox="1"/>
              <p:nvPr/>
            </p:nvSpPr>
            <p:spPr>
              <a:xfrm>
                <a:off x="11210" y="7913"/>
                <a:ext cx="1988" cy="776"/>
              </a:xfrm>
              <a:prstGeom prst="rect">
                <a:avLst/>
              </a:prstGeom>
              <a:noFill/>
              <a:ln w="9525">
                <a:noFill/>
              </a:ln>
            </p:spPr>
            <p:txBody>
              <a:bodyPr>
                <a:spAutoFit/>
              </a:bodyPr>
              <a:lstStyle/>
              <a:p>
                <a:pPr lvl="0" eaLnBrk="1" hangingPunct="1"/>
                <a:r>
                  <a:rPr lang="en-US" altLang="zh-CN" sz="1800" dirty="0">
                    <a:solidFill>
                      <a:schemeClr val="bg1"/>
                    </a:solidFill>
                    <a:latin typeface="Calibri" panose="020F0502020204030204" pitchFamily="34" charset="0"/>
                    <a:ea typeface="宋体" panose="02010600030101010101" pitchFamily="2" charset="-122"/>
                  </a:rPr>
                  <a:t>3</a:t>
                </a:r>
                <a:endParaRPr lang="en-US" altLang="zh-CN" sz="1800" dirty="0">
                  <a:solidFill>
                    <a:schemeClr val="bg1"/>
                  </a:solidFill>
                  <a:latin typeface="Calibri" panose="020F0502020204030204" pitchFamily="34" charset="0"/>
                  <a:ea typeface="宋体" panose="02010600030101010101" pitchFamily="2" charset="-122"/>
                </a:endParaRPr>
              </a:p>
            </p:txBody>
          </p:sp>
        </p:grpSp>
        <p:sp>
          <p:nvSpPr>
            <p:cNvPr id="14360" name="文本框 35"/>
            <p:cNvSpPr txBox="1"/>
            <p:nvPr/>
          </p:nvSpPr>
          <p:spPr>
            <a:xfrm>
              <a:off x="12220" y="3283"/>
              <a:ext cx="5080" cy="1212"/>
            </a:xfrm>
            <a:prstGeom prst="rect">
              <a:avLst/>
            </a:prstGeom>
            <a:noFill/>
            <a:ln w="9525">
              <a:noFill/>
            </a:ln>
          </p:spPr>
          <p:txBody>
            <a:bodyPr>
              <a:spAutoFit/>
            </a:bodyPr>
            <a:lstStyle/>
            <a:p>
              <a:pPr lvl="0" eaLnBrk="1" hangingPunct="1"/>
              <a:r>
                <a:rPr lang="en-US" altLang="zh-CN" sz="1050" dirty="0">
                  <a:solidFill>
                    <a:schemeClr val="bg1"/>
                  </a:solidFill>
                  <a:ea typeface="Aldhabi"/>
                </a:rPr>
                <a:t>Albert Einstein: Logic will get you from A to B. Imagination will take you everywhere.</a:t>
              </a:r>
              <a:endParaRPr lang="en-US" altLang="zh-CN" sz="1050" dirty="0">
                <a:solidFill>
                  <a:schemeClr val="bg1"/>
                </a:solidFill>
                <a:ea typeface="Aldhabi"/>
              </a:endParaRPr>
            </a:p>
          </p:txBody>
        </p:sp>
        <p:sp>
          <p:nvSpPr>
            <p:cNvPr id="14361" name="文本框 36"/>
            <p:cNvSpPr txBox="1"/>
            <p:nvPr/>
          </p:nvSpPr>
          <p:spPr>
            <a:xfrm>
              <a:off x="12220" y="5640"/>
              <a:ext cx="5080" cy="1212"/>
            </a:xfrm>
            <a:prstGeom prst="rect">
              <a:avLst/>
            </a:prstGeom>
            <a:noFill/>
            <a:ln w="9525">
              <a:noFill/>
            </a:ln>
          </p:spPr>
          <p:txBody>
            <a:bodyPr>
              <a:spAutoFit/>
            </a:bodyPr>
            <a:lstStyle/>
            <a:p>
              <a:pPr lvl="0" eaLnBrk="1" hangingPunct="1"/>
              <a:r>
                <a:rPr lang="en-US" altLang="zh-CN" sz="1050" dirty="0">
                  <a:solidFill>
                    <a:schemeClr val="bg1"/>
                  </a:solidFill>
                  <a:ea typeface="Aldhabi"/>
                </a:rPr>
                <a:t>Albert Einstein: Logic will get you from A to B. Imagination will take you everywhere.</a:t>
              </a:r>
              <a:endParaRPr lang="en-US" altLang="zh-CN" sz="1050" dirty="0">
                <a:solidFill>
                  <a:schemeClr val="bg1"/>
                </a:solidFill>
                <a:ea typeface="Aldhabi"/>
              </a:endParaRPr>
            </a:p>
          </p:txBody>
        </p:sp>
        <p:sp>
          <p:nvSpPr>
            <p:cNvPr id="14362" name="文本框 37"/>
            <p:cNvSpPr txBox="1"/>
            <p:nvPr/>
          </p:nvSpPr>
          <p:spPr>
            <a:xfrm>
              <a:off x="12220" y="7863"/>
              <a:ext cx="5080" cy="1212"/>
            </a:xfrm>
            <a:prstGeom prst="rect">
              <a:avLst/>
            </a:prstGeom>
            <a:noFill/>
            <a:ln w="9525">
              <a:noFill/>
            </a:ln>
          </p:spPr>
          <p:txBody>
            <a:bodyPr>
              <a:spAutoFit/>
            </a:bodyPr>
            <a:lstStyle/>
            <a:p>
              <a:pPr lvl="0" eaLnBrk="1" hangingPunct="1"/>
              <a:r>
                <a:rPr lang="en-US" altLang="zh-CN" sz="1050" dirty="0">
                  <a:solidFill>
                    <a:schemeClr val="bg1"/>
                  </a:solidFill>
                  <a:ea typeface="Aldhabi"/>
                </a:rPr>
                <a:t>Albert Einstein: Logic will get you from A to B. Imagination will take you everywhere.</a:t>
              </a:r>
              <a:endParaRPr lang="en-US" altLang="zh-CN" sz="1050" dirty="0">
                <a:solidFill>
                  <a:schemeClr val="bg1"/>
                </a:solidFill>
                <a:ea typeface="Aldhabi"/>
              </a:endParaRPr>
            </a:p>
          </p:txBody>
        </p:sp>
      </p:grpSp>
    </p:spTree>
  </p:cSld>
  <p:clrMapOvr>
    <a:masterClrMapping/>
  </p:clrMapOvr>
  <p:transition spd="slow" advClick="0" advTm="3000">
    <p:comb/>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1000"/>
                                        <p:tgtEl>
                                          <p:spTgt spid="9"/>
                                        </p:tgtEl>
                                      </p:cBhvr>
                                    </p:animEffect>
                                    <p:anim calcmode="lin" valueType="num">
                                      <p:cBhvr>
                                        <p:cTn id="13" dur="1000" fill="hold"/>
                                        <p:tgtEl>
                                          <p:spTgt spid="9"/>
                                        </p:tgtEl>
                                        <p:attrNameLst>
                                          <p:attrName>ppt_x</p:attrName>
                                        </p:attrNameLst>
                                      </p:cBhvr>
                                      <p:tavLst>
                                        <p:tav tm="0">
                                          <p:val>
                                            <p:strVal val="#ppt_x"/>
                                          </p:val>
                                        </p:tav>
                                        <p:tav tm="100000">
                                          <p:val>
                                            <p:strVal val="#ppt_x"/>
                                          </p:val>
                                        </p:tav>
                                      </p:tavLst>
                                    </p:anim>
                                    <p:anim calcmode="lin" valueType="num">
                                      <p:cBhvr>
                                        <p:cTn id="14"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5" name="AutoShape 3"/>
          <p:cNvSpPr/>
          <p:nvPr/>
        </p:nvSpPr>
        <p:spPr>
          <a:xfrm flipH="1">
            <a:off x="3073479" y="658654"/>
            <a:ext cx="6093619" cy="4484846"/>
          </a:xfrm>
          <a:prstGeom prst="rtTriangle">
            <a:avLst/>
          </a:prstGeom>
          <a:blipFill dpi="0" rotWithShape="1">
            <a:blip r:embed="rId1"/>
            <a:srcRect/>
            <a:stretch>
              <a:fillRect l="-25000" t="-1000" r="-1000" b="-14000"/>
            </a:stretch>
          </a:blipFill>
          <a:ln w="9525">
            <a:noFill/>
          </a:ln>
        </p:spPr>
        <p:txBody>
          <a:bodyPr anchor="ctr"/>
          <a:lstStyle/>
          <a:p>
            <a:pPr lvl="0" eaLnBrk="1" hangingPunct="1"/>
            <a:endParaRPr lang="zh-CN" altLang="en-US" sz="1015" dirty="0">
              <a:latin typeface="Arial" panose="020B0604020202020204" pitchFamily="34" charset="0"/>
              <a:ea typeface="宋体" panose="02010600030101010101" pitchFamily="2" charset="-122"/>
            </a:endParaRPr>
          </a:p>
        </p:txBody>
      </p:sp>
      <p:grpSp>
        <p:nvGrpSpPr>
          <p:cNvPr id="2" name="组合 1"/>
          <p:cNvGrpSpPr/>
          <p:nvPr/>
        </p:nvGrpSpPr>
        <p:grpSpPr>
          <a:xfrm>
            <a:off x="1048940" y="995522"/>
            <a:ext cx="4932998" cy="1702594"/>
            <a:chOff x="390026" y="850379"/>
            <a:chExt cx="4932998" cy="1702594"/>
          </a:xfrm>
        </p:grpSpPr>
        <p:sp>
          <p:nvSpPr>
            <p:cNvPr id="33803" name="Oval 11"/>
            <p:cNvSpPr/>
            <p:nvPr/>
          </p:nvSpPr>
          <p:spPr>
            <a:xfrm>
              <a:off x="390026" y="850379"/>
              <a:ext cx="1701641" cy="1702594"/>
            </a:xfrm>
            <a:prstGeom prst="ellipse">
              <a:avLst/>
            </a:prstGeom>
            <a:solidFill>
              <a:srgbClr val="FFC000"/>
            </a:solidFill>
            <a:ln w="9525">
              <a:noFill/>
            </a:ln>
          </p:spPr>
          <p:txBody>
            <a:bodyPr wrap="none" anchor="ctr"/>
            <a:lstStyle/>
            <a:p>
              <a:pPr lvl="0" algn="ctr" eaLnBrk="1" hangingPunct="1"/>
              <a:endParaRPr lang="zh-CN" altLang="en-US" sz="1050" dirty="0">
                <a:latin typeface="微软雅黑" panose="020B0503020204020204" pitchFamily="34" charset="-122"/>
                <a:ea typeface="微软雅黑" panose="020B0503020204020204" pitchFamily="34" charset="-122"/>
              </a:endParaRPr>
            </a:p>
          </p:txBody>
        </p:sp>
        <p:sp>
          <p:nvSpPr>
            <p:cNvPr id="33804" name="Oval 12"/>
            <p:cNvSpPr/>
            <p:nvPr/>
          </p:nvSpPr>
          <p:spPr>
            <a:xfrm>
              <a:off x="2005942" y="850379"/>
              <a:ext cx="1701165" cy="1702594"/>
            </a:xfrm>
            <a:prstGeom prst="ellipse">
              <a:avLst/>
            </a:prstGeom>
            <a:solidFill>
              <a:schemeClr val="bg1">
                <a:lumMod val="85000"/>
              </a:schemeClr>
            </a:solidFill>
            <a:ln w="9525">
              <a:noFill/>
            </a:ln>
          </p:spPr>
          <p:txBody>
            <a:bodyPr anchor="ctr"/>
            <a:lstStyle/>
            <a:p>
              <a:pPr lvl="0" eaLnBrk="1" hangingPunct="1"/>
              <a:endParaRPr lang="zh-CN" altLang="en-US" sz="1015" dirty="0">
                <a:latin typeface="Arial" panose="020B0604020202020204" pitchFamily="34" charset="0"/>
                <a:ea typeface="宋体" panose="02010600030101010101" pitchFamily="2" charset="-122"/>
              </a:endParaRPr>
            </a:p>
          </p:txBody>
        </p:sp>
        <p:sp>
          <p:nvSpPr>
            <p:cNvPr id="33805" name="Oval 13"/>
            <p:cNvSpPr/>
            <p:nvPr/>
          </p:nvSpPr>
          <p:spPr>
            <a:xfrm>
              <a:off x="3620430" y="850379"/>
              <a:ext cx="1702594" cy="1702594"/>
            </a:xfrm>
            <a:prstGeom prst="ellipse">
              <a:avLst/>
            </a:prstGeom>
            <a:solidFill>
              <a:srgbClr val="FFC000"/>
            </a:solidFill>
            <a:ln w="9525">
              <a:noFill/>
            </a:ln>
          </p:spPr>
          <p:txBody>
            <a:bodyPr anchor="ctr"/>
            <a:lstStyle/>
            <a:p>
              <a:pPr lvl="0" eaLnBrk="1" hangingPunct="1"/>
              <a:endParaRPr lang="zh-CN" altLang="en-US" sz="1015" dirty="0">
                <a:latin typeface="Arial" panose="020B0604020202020204" pitchFamily="34" charset="0"/>
                <a:ea typeface="宋体" panose="02010600030101010101" pitchFamily="2" charset="-122"/>
              </a:endParaRPr>
            </a:p>
          </p:txBody>
        </p:sp>
        <p:sp>
          <p:nvSpPr>
            <p:cNvPr id="33807" name="Text Box 15"/>
            <p:cNvSpPr txBox="1"/>
            <p:nvPr/>
          </p:nvSpPr>
          <p:spPr>
            <a:xfrm>
              <a:off x="816077" y="1195660"/>
              <a:ext cx="877163" cy="230832"/>
            </a:xfrm>
            <a:prstGeom prst="rect">
              <a:avLst/>
            </a:prstGeom>
            <a:noFill/>
            <a:ln w="9525">
              <a:noFill/>
            </a:ln>
          </p:spPr>
          <p:txBody>
            <a:bodyPr wrap="none">
              <a:spAutoFit/>
            </a:bodyPr>
            <a:lstStyle/>
            <a:p>
              <a:pPr lvl="0" algn="ctr" eaLnBrk="1" hangingPunct="1"/>
              <a:r>
                <a:rPr lang="zh-CN" altLang="en-US" sz="900" b="1" dirty="0" smtClean="0">
                  <a:ea typeface="微软雅黑" panose="020B0503020204020204" pitchFamily="34" charset="-122"/>
                </a:rPr>
                <a:t>点击输入标题</a:t>
              </a:r>
              <a:endParaRPr lang="zh-CN" altLang="en-US" sz="900" b="1" dirty="0">
                <a:ea typeface="微软雅黑" panose="020B0503020204020204" pitchFamily="34" charset="-122"/>
              </a:endParaRPr>
            </a:p>
          </p:txBody>
        </p:sp>
        <p:sp>
          <p:nvSpPr>
            <p:cNvPr id="33808" name="Line 16"/>
            <p:cNvSpPr/>
            <p:nvPr/>
          </p:nvSpPr>
          <p:spPr>
            <a:xfrm>
              <a:off x="672919" y="1379017"/>
              <a:ext cx="1161098" cy="0"/>
            </a:xfrm>
            <a:prstGeom prst="line">
              <a:avLst/>
            </a:prstGeom>
            <a:ln w="9525" cap="flat" cmpd="sng">
              <a:solidFill>
                <a:schemeClr val="tx1"/>
              </a:solidFill>
              <a:prstDash val="solid"/>
              <a:miter/>
              <a:headEnd type="none" w="med" len="med"/>
              <a:tailEnd type="none" w="med" len="med"/>
            </a:ln>
          </p:spPr>
        </p:sp>
        <p:sp>
          <p:nvSpPr>
            <p:cNvPr id="33809" name="Text Box 17"/>
            <p:cNvSpPr txBox="1"/>
            <p:nvPr/>
          </p:nvSpPr>
          <p:spPr>
            <a:xfrm>
              <a:off x="661012" y="1469504"/>
              <a:ext cx="1184910" cy="923449"/>
            </a:xfrm>
            <a:prstGeom prst="rect">
              <a:avLst/>
            </a:prstGeom>
            <a:noFill/>
            <a:ln w="9525">
              <a:noFill/>
            </a:ln>
          </p:spPr>
          <p:txBody>
            <a:bodyPr>
              <a:spAutoFit/>
            </a:bodyPr>
            <a:lstStyle/>
            <a:p>
              <a:pPr lvl="0" algn="ctr" eaLnBrk="1" hangingPunct="1"/>
              <a:r>
                <a:rPr lang="zh-CN" altLang="en-US" sz="900" dirty="0">
                  <a:ea typeface="微软雅黑" panose="020B0503020204020204" pitchFamily="34" charset="-122"/>
                </a:rPr>
                <a:t>Here you can enter the relevant text you,for to the participants to explain your product or service.</a:t>
              </a:r>
              <a:endParaRPr lang="zh-CN" altLang="en-US" sz="900" dirty="0">
                <a:ea typeface="微软雅黑" panose="020B0503020204020204" pitchFamily="34" charset="-122"/>
              </a:endParaRPr>
            </a:p>
          </p:txBody>
        </p:sp>
        <p:sp>
          <p:nvSpPr>
            <p:cNvPr id="33810" name="Text Box 18"/>
            <p:cNvSpPr txBox="1"/>
            <p:nvPr/>
          </p:nvSpPr>
          <p:spPr>
            <a:xfrm>
              <a:off x="2458663" y="1195660"/>
              <a:ext cx="877163" cy="230832"/>
            </a:xfrm>
            <a:prstGeom prst="rect">
              <a:avLst/>
            </a:prstGeom>
            <a:noFill/>
            <a:ln w="9525">
              <a:noFill/>
            </a:ln>
          </p:spPr>
          <p:txBody>
            <a:bodyPr wrap="none">
              <a:spAutoFit/>
            </a:bodyPr>
            <a:lstStyle/>
            <a:p>
              <a:pPr lvl="0" algn="ctr" eaLnBrk="1" hangingPunct="1"/>
              <a:r>
                <a:rPr lang="zh-CN" altLang="en-US" sz="900" b="1" dirty="0" smtClean="0">
                  <a:ea typeface="微软雅黑" panose="020B0503020204020204" pitchFamily="34" charset="-122"/>
                </a:rPr>
                <a:t>点击输入标题</a:t>
              </a:r>
              <a:endParaRPr lang="zh-CN" altLang="en-US" sz="900" b="1" dirty="0">
                <a:ea typeface="微软雅黑" panose="020B0503020204020204" pitchFamily="34" charset="-122"/>
              </a:endParaRPr>
            </a:p>
          </p:txBody>
        </p:sp>
        <p:sp>
          <p:nvSpPr>
            <p:cNvPr id="33811" name="Line 19"/>
            <p:cNvSpPr/>
            <p:nvPr/>
          </p:nvSpPr>
          <p:spPr>
            <a:xfrm>
              <a:off x="2317410" y="1379017"/>
              <a:ext cx="1160621" cy="0"/>
            </a:xfrm>
            <a:prstGeom prst="line">
              <a:avLst/>
            </a:prstGeom>
            <a:ln w="9525" cap="flat" cmpd="sng">
              <a:solidFill>
                <a:schemeClr val="tx1"/>
              </a:solidFill>
              <a:prstDash val="solid"/>
              <a:miter/>
              <a:headEnd type="none" w="med" len="med"/>
              <a:tailEnd type="none" w="med" len="med"/>
            </a:ln>
          </p:spPr>
        </p:sp>
        <p:sp>
          <p:nvSpPr>
            <p:cNvPr id="33812" name="Text Box 20"/>
            <p:cNvSpPr txBox="1"/>
            <p:nvPr/>
          </p:nvSpPr>
          <p:spPr>
            <a:xfrm>
              <a:off x="2305504" y="1469504"/>
              <a:ext cx="1184434" cy="923449"/>
            </a:xfrm>
            <a:prstGeom prst="rect">
              <a:avLst/>
            </a:prstGeom>
            <a:noFill/>
            <a:ln w="9525">
              <a:noFill/>
            </a:ln>
          </p:spPr>
          <p:txBody>
            <a:bodyPr>
              <a:spAutoFit/>
            </a:bodyPr>
            <a:lstStyle/>
            <a:p>
              <a:pPr lvl="0" algn="ctr" eaLnBrk="1" hangingPunct="1"/>
              <a:r>
                <a:rPr lang="zh-CN" altLang="en-US" sz="900" dirty="0">
                  <a:ea typeface="微软雅黑" panose="020B0503020204020204" pitchFamily="34" charset="-122"/>
                </a:rPr>
                <a:t>Here you can enter the relevant text you,for to the participants to explain your product or service.</a:t>
              </a:r>
              <a:endParaRPr lang="zh-CN" altLang="en-US" sz="900" dirty="0">
                <a:ea typeface="微软雅黑" panose="020B0503020204020204" pitchFamily="34" charset="-122"/>
              </a:endParaRPr>
            </a:p>
          </p:txBody>
        </p:sp>
        <p:sp>
          <p:nvSpPr>
            <p:cNvPr id="33813" name="Text Box 21"/>
            <p:cNvSpPr txBox="1"/>
            <p:nvPr/>
          </p:nvSpPr>
          <p:spPr>
            <a:xfrm>
              <a:off x="4038384" y="1195660"/>
              <a:ext cx="877163" cy="230832"/>
            </a:xfrm>
            <a:prstGeom prst="rect">
              <a:avLst/>
            </a:prstGeom>
            <a:noFill/>
            <a:ln w="9525">
              <a:noFill/>
            </a:ln>
          </p:spPr>
          <p:txBody>
            <a:bodyPr wrap="none">
              <a:spAutoFit/>
            </a:bodyPr>
            <a:lstStyle/>
            <a:p>
              <a:pPr lvl="0" algn="ctr" eaLnBrk="1" hangingPunct="1"/>
              <a:r>
                <a:rPr lang="zh-CN" altLang="en-US" sz="900" b="1" dirty="0" smtClean="0">
                  <a:ea typeface="微软雅黑" panose="020B0503020204020204" pitchFamily="34" charset="-122"/>
                </a:rPr>
                <a:t>点击输入标题</a:t>
              </a:r>
              <a:endParaRPr lang="zh-CN" altLang="en-US" sz="900" b="1" dirty="0">
                <a:ea typeface="微软雅黑" panose="020B0503020204020204" pitchFamily="34" charset="-122"/>
              </a:endParaRPr>
            </a:p>
          </p:txBody>
        </p:sp>
        <p:sp>
          <p:nvSpPr>
            <p:cNvPr id="33814" name="Line 22"/>
            <p:cNvSpPr/>
            <p:nvPr/>
          </p:nvSpPr>
          <p:spPr>
            <a:xfrm>
              <a:off x="3896179" y="1379017"/>
              <a:ext cx="1162050" cy="0"/>
            </a:xfrm>
            <a:prstGeom prst="line">
              <a:avLst/>
            </a:prstGeom>
            <a:ln w="9525" cap="flat" cmpd="sng">
              <a:solidFill>
                <a:schemeClr val="tx1"/>
              </a:solidFill>
              <a:prstDash val="solid"/>
              <a:miter/>
              <a:headEnd type="none" w="med" len="med"/>
              <a:tailEnd type="none" w="med" len="med"/>
            </a:ln>
          </p:spPr>
        </p:sp>
        <p:sp>
          <p:nvSpPr>
            <p:cNvPr id="33815" name="Text Box 23"/>
            <p:cNvSpPr txBox="1"/>
            <p:nvPr/>
          </p:nvSpPr>
          <p:spPr>
            <a:xfrm>
              <a:off x="3884272" y="1469504"/>
              <a:ext cx="1185863" cy="923449"/>
            </a:xfrm>
            <a:prstGeom prst="rect">
              <a:avLst/>
            </a:prstGeom>
            <a:noFill/>
            <a:ln w="9525">
              <a:noFill/>
            </a:ln>
          </p:spPr>
          <p:txBody>
            <a:bodyPr>
              <a:spAutoFit/>
            </a:bodyPr>
            <a:lstStyle/>
            <a:p>
              <a:pPr lvl="0" algn="ctr" eaLnBrk="1" hangingPunct="1"/>
              <a:r>
                <a:rPr lang="zh-CN" altLang="en-US" sz="900" dirty="0">
                  <a:ea typeface="微软雅黑" panose="020B0503020204020204" pitchFamily="34" charset="-122"/>
                </a:rPr>
                <a:t>Here you can enter the relevant text you,for to the participants to explain your product or service.</a:t>
              </a:r>
              <a:endParaRPr lang="zh-CN" altLang="en-US" sz="900" dirty="0">
                <a:ea typeface="微软雅黑" panose="020B0503020204020204" pitchFamily="34" charset="-122"/>
              </a:endParaRPr>
            </a:p>
          </p:txBody>
        </p:sp>
      </p:grpSp>
    </p:spTree>
  </p:cSld>
  <p:clrMapOvr>
    <a:masterClrMapping/>
  </p:clrMapOvr>
  <p:transition spd="slow" advClick="0" advTm="3000">
    <p:comb/>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33795"/>
                                        </p:tgtEl>
                                        <p:attrNameLst>
                                          <p:attrName>style.visibility</p:attrName>
                                        </p:attrNameLst>
                                      </p:cBhvr>
                                      <p:to>
                                        <p:strVal val="visible"/>
                                      </p:to>
                                    </p:set>
                                    <p:animEffect transition="in" filter="wipe(left)">
                                      <p:cBhvr>
                                        <p:cTn id="7" dur="1000"/>
                                        <p:tgtEl>
                                          <p:spTgt spid="33795"/>
                                        </p:tgtEl>
                                      </p:cBhvr>
                                    </p:animEffect>
                                  </p:childTnLst>
                                </p:cTn>
                              </p:par>
                            </p:childTnLst>
                          </p:cTn>
                        </p:par>
                        <p:par>
                          <p:cTn id="8" fill="hold">
                            <p:stCondLst>
                              <p:cond delay="1000"/>
                            </p:stCondLst>
                            <p:childTnLst>
                              <p:par>
                                <p:cTn id="9" presetID="42" presetClass="entr" presetSubtype="0"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795"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矩形 10"/>
          <p:cNvSpPr/>
          <p:nvPr/>
        </p:nvSpPr>
        <p:spPr>
          <a:xfrm>
            <a:off x="0" y="2382679"/>
            <a:ext cx="9144000" cy="755809"/>
          </a:xfrm>
          <a:prstGeom prst="rect">
            <a:avLst/>
          </a:prstGeom>
          <a:solidFill>
            <a:srgbClr val="F7B90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p>
        </p:txBody>
      </p:sp>
      <p:pic>
        <p:nvPicPr>
          <p:cNvPr id="7" name="图片 6"/>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3479598" y="1411129"/>
            <a:ext cx="2184804" cy="1504950"/>
          </a:xfrm>
          <a:prstGeom prst="rect">
            <a:avLst/>
          </a:prstGeom>
        </p:spPr>
      </p:pic>
      <p:pic>
        <p:nvPicPr>
          <p:cNvPr id="8" name="图片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58209" y="1411129"/>
            <a:ext cx="2202990" cy="1504950"/>
          </a:xfrm>
          <a:prstGeom prst="rect">
            <a:avLst/>
          </a:prstGeom>
        </p:spPr>
      </p:pic>
      <p:pic>
        <p:nvPicPr>
          <p:cNvPr id="9" name="图片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44391" y="1420970"/>
            <a:ext cx="2257425" cy="1485267"/>
          </a:xfrm>
          <a:prstGeom prst="rect">
            <a:avLst/>
          </a:prstGeom>
          <a:blipFill>
            <a:blip r:embed="rId4"/>
            <a:stretch>
              <a:fillRect l="-25000" t="-1000" r="-1000" b="-14000"/>
            </a:stretch>
          </a:blipFill>
        </p:spPr>
      </p:pic>
      <p:grpSp>
        <p:nvGrpSpPr>
          <p:cNvPr id="3" name="组合 2"/>
          <p:cNvGrpSpPr/>
          <p:nvPr/>
        </p:nvGrpSpPr>
        <p:grpSpPr>
          <a:xfrm>
            <a:off x="1132115" y="3320143"/>
            <a:ext cx="1646634" cy="1390566"/>
            <a:chOff x="1509486" y="4426857"/>
            <a:chExt cx="2195512" cy="1854088"/>
          </a:xfrm>
        </p:grpSpPr>
        <p:sp>
          <p:nvSpPr>
            <p:cNvPr id="12" name="文本框 11"/>
            <p:cNvSpPr txBox="1"/>
            <p:nvPr/>
          </p:nvSpPr>
          <p:spPr>
            <a:xfrm>
              <a:off x="1509486" y="4426857"/>
              <a:ext cx="2162628" cy="330945"/>
            </a:xfrm>
            <a:prstGeom prst="rect">
              <a:avLst/>
            </a:prstGeom>
            <a:noFill/>
          </p:spPr>
          <p:txBody>
            <a:bodyPr wrap="square" rtlCol="0">
              <a:spAutoFit/>
            </a:bodyPr>
            <a:lstStyle/>
            <a:p>
              <a:pPr algn="ctr"/>
              <a:r>
                <a:rPr lang="zh-CN" altLang="en-US" sz="1015" b="1" dirty="0" smtClean="0">
                  <a:solidFill>
                    <a:schemeClr val="bg1"/>
                  </a:solidFill>
                </a:rPr>
                <a:t>点击输入标题</a:t>
              </a:r>
              <a:endParaRPr lang="en-US" altLang="zh-CN" sz="1015" b="1" dirty="0">
                <a:solidFill>
                  <a:schemeClr val="bg1"/>
                </a:solidFill>
              </a:endParaRPr>
            </a:p>
          </p:txBody>
        </p:sp>
        <p:sp>
          <p:nvSpPr>
            <p:cNvPr id="15" name="矩形 14"/>
            <p:cNvSpPr/>
            <p:nvPr/>
          </p:nvSpPr>
          <p:spPr>
            <a:xfrm>
              <a:off x="1509486" y="5049838"/>
              <a:ext cx="2195512" cy="1231107"/>
            </a:xfrm>
            <a:prstGeom prst="rect">
              <a:avLst/>
            </a:prstGeom>
          </p:spPr>
          <p:txBody>
            <a:bodyPr wrap="square">
              <a:spAutoFit/>
            </a:bodyPr>
            <a:lstStyle/>
            <a:p>
              <a:pPr algn="ctr"/>
              <a:r>
                <a:rPr lang="en-US" altLang="zh-CN" sz="900" dirty="0">
                  <a:solidFill>
                    <a:schemeClr val="bg1"/>
                  </a:solidFill>
                  <a:ea typeface="微软雅黑" panose="020B0503020204020204" pitchFamily="34" charset="-122"/>
                </a:rPr>
                <a:t>No matter how bad your heart has been broken, the world doesn’t stop for your grief. The sun comes right back up the next day. No matter how bad your heart has</a:t>
              </a:r>
              <a:endParaRPr lang="en-US" altLang="zh-CN" sz="900" dirty="0">
                <a:solidFill>
                  <a:schemeClr val="bg1"/>
                </a:solidFill>
                <a:ea typeface="微软雅黑" panose="020B0503020204020204" pitchFamily="34" charset="-122"/>
              </a:endParaRPr>
            </a:p>
          </p:txBody>
        </p:sp>
      </p:grpSp>
      <p:grpSp>
        <p:nvGrpSpPr>
          <p:cNvPr id="24" name="组合 23"/>
          <p:cNvGrpSpPr/>
          <p:nvPr/>
        </p:nvGrpSpPr>
        <p:grpSpPr>
          <a:xfrm>
            <a:off x="3761015" y="3320143"/>
            <a:ext cx="1646634" cy="1390566"/>
            <a:chOff x="5014687" y="4426857"/>
            <a:chExt cx="2195512" cy="1854088"/>
          </a:xfrm>
        </p:grpSpPr>
        <p:sp>
          <p:nvSpPr>
            <p:cNvPr id="13" name="文本框 12"/>
            <p:cNvSpPr txBox="1"/>
            <p:nvPr/>
          </p:nvSpPr>
          <p:spPr>
            <a:xfrm>
              <a:off x="5014687" y="4426857"/>
              <a:ext cx="2162628" cy="330945"/>
            </a:xfrm>
            <a:prstGeom prst="rect">
              <a:avLst/>
            </a:prstGeom>
            <a:noFill/>
          </p:spPr>
          <p:txBody>
            <a:bodyPr wrap="square" rtlCol="0">
              <a:spAutoFit/>
            </a:bodyPr>
            <a:lstStyle/>
            <a:p>
              <a:pPr algn="ctr"/>
              <a:r>
                <a:rPr lang="zh-CN" altLang="en-US" sz="1015" b="1" dirty="0" smtClean="0">
                  <a:solidFill>
                    <a:schemeClr val="bg1"/>
                  </a:solidFill>
                </a:rPr>
                <a:t>点击输入标题</a:t>
              </a:r>
              <a:endParaRPr lang="en-US" altLang="zh-CN" sz="1015" b="1" dirty="0">
                <a:solidFill>
                  <a:schemeClr val="bg1"/>
                </a:solidFill>
              </a:endParaRPr>
            </a:p>
          </p:txBody>
        </p:sp>
        <p:sp>
          <p:nvSpPr>
            <p:cNvPr id="16" name="矩形 15"/>
            <p:cNvSpPr/>
            <p:nvPr/>
          </p:nvSpPr>
          <p:spPr>
            <a:xfrm>
              <a:off x="5014687" y="5049838"/>
              <a:ext cx="2195512" cy="1231107"/>
            </a:xfrm>
            <a:prstGeom prst="rect">
              <a:avLst/>
            </a:prstGeom>
          </p:spPr>
          <p:txBody>
            <a:bodyPr wrap="square">
              <a:spAutoFit/>
            </a:bodyPr>
            <a:lstStyle/>
            <a:p>
              <a:pPr algn="ctr"/>
              <a:r>
                <a:rPr lang="en-US" altLang="zh-CN" sz="900" dirty="0">
                  <a:solidFill>
                    <a:schemeClr val="bg1"/>
                  </a:solidFill>
                  <a:ea typeface="微软雅黑" panose="020B0503020204020204" pitchFamily="34" charset="-122"/>
                </a:rPr>
                <a:t>No matter how bad your heart has been broken, the world doesn’t stop for your grief. The sun comes right back up the next day. No matter how bad your heart has</a:t>
              </a:r>
              <a:endParaRPr lang="en-US" altLang="zh-CN" sz="900" dirty="0">
                <a:solidFill>
                  <a:schemeClr val="bg1"/>
                </a:solidFill>
                <a:ea typeface="微软雅黑" panose="020B0503020204020204" pitchFamily="34" charset="-122"/>
              </a:endParaRPr>
            </a:p>
          </p:txBody>
        </p:sp>
      </p:grpSp>
      <p:grpSp>
        <p:nvGrpSpPr>
          <p:cNvPr id="25" name="组合 24"/>
          <p:cNvGrpSpPr/>
          <p:nvPr/>
        </p:nvGrpSpPr>
        <p:grpSpPr>
          <a:xfrm>
            <a:off x="6348899" y="3320143"/>
            <a:ext cx="1646634" cy="1390566"/>
            <a:chOff x="8465198" y="4426857"/>
            <a:chExt cx="2195512" cy="1854088"/>
          </a:xfrm>
        </p:grpSpPr>
        <p:sp>
          <p:nvSpPr>
            <p:cNvPr id="14" name="文本框 13"/>
            <p:cNvSpPr txBox="1"/>
            <p:nvPr/>
          </p:nvSpPr>
          <p:spPr>
            <a:xfrm>
              <a:off x="8465198" y="4426857"/>
              <a:ext cx="2162628" cy="330945"/>
            </a:xfrm>
            <a:prstGeom prst="rect">
              <a:avLst/>
            </a:prstGeom>
            <a:noFill/>
          </p:spPr>
          <p:txBody>
            <a:bodyPr wrap="square" rtlCol="0">
              <a:spAutoFit/>
            </a:bodyPr>
            <a:lstStyle/>
            <a:p>
              <a:pPr algn="ctr"/>
              <a:r>
                <a:rPr lang="zh-CN" altLang="en-US" sz="1015" b="1" dirty="0" smtClean="0">
                  <a:solidFill>
                    <a:schemeClr val="bg1"/>
                  </a:solidFill>
                </a:rPr>
                <a:t>点击输入标题</a:t>
              </a:r>
              <a:endParaRPr lang="en-US" altLang="zh-CN" sz="1015" b="1" dirty="0">
                <a:solidFill>
                  <a:schemeClr val="bg1"/>
                </a:solidFill>
              </a:endParaRPr>
            </a:p>
          </p:txBody>
        </p:sp>
        <p:sp>
          <p:nvSpPr>
            <p:cNvPr id="17" name="矩形 16"/>
            <p:cNvSpPr/>
            <p:nvPr/>
          </p:nvSpPr>
          <p:spPr>
            <a:xfrm>
              <a:off x="8465198" y="5049838"/>
              <a:ext cx="2195512" cy="1231107"/>
            </a:xfrm>
            <a:prstGeom prst="rect">
              <a:avLst/>
            </a:prstGeom>
          </p:spPr>
          <p:txBody>
            <a:bodyPr wrap="square">
              <a:spAutoFit/>
            </a:bodyPr>
            <a:lstStyle/>
            <a:p>
              <a:pPr algn="ctr"/>
              <a:r>
                <a:rPr lang="en-US" altLang="zh-CN" sz="900" dirty="0">
                  <a:solidFill>
                    <a:schemeClr val="bg1"/>
                  </a:solidFill>
                  <a:ea typeface="微软雅黑" panose="020B0503020204020204" pitchFamily="34" charset="-122"/>
                </a:rPr>
                <a:t>No matter how bad your heart has been broken, the world doesn’t stop for your grief. The sun comes right back up the next day. No matter how bad your heart has</a:t>
              </a:r>
              <a:endParaRPr lang="en-US" altLang="zh-CN" sz="900" dirty="0">
                <a:solidFill>
                  <a:schemeClr val="bg1"/>
                </a:solidFill>
                <a:ea typeface="微软雅黑" panose="020B0503020204020204" pitchFamily="34" charset="-122"/>
              </a:endParaRPr>
            </a:p>
          </p:txBody>
        </p:sp>
      </p:grpSp>
    </p:spTree>
  </p:cSld>
  <p:clrMapOvr>
    <a:masterClrMapping/>
  </p:clrMapOvr>
  <p:transition spd="slow" advClick="0" advTm="3000">
    <p:comb/>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down)">
                                      <p:cBhvr>
                                        <p:cTn id="7" dur="500"/>
                                        <p:tgtEl>
                                          <p:spTgt spid="11"/>
                                        </p:tgtEl>
                                      </p:cBhvr>
                                    </p:animEffect>
                                  </p:childTnLst>
                                </p:cTn>
                              </p:par>
                            </p:childTnLst>
                          </p:cTn>
                        </p:par>
                        <p:par>
                          <p:cTn id="8" fill="hold">
                            <p:stCondLst>
                              <p:cond delay="500"/>
                            </p:stCondLst>
                            <p:childTnLst>
                              <p:par>
                                <p:cTn id="9" presetID="2" presetClass="entr" presetSubtype="2"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500" fill="hold"/>
                                        <p:tgtEl>
                                          <p:spTgt spid="9"/>
                                        </p:tgtEl>
                                        <p:attrNameLst>
                                          <p:attrName>ppt_x</p:attrName>
                                        </p:attrNameLst>
                                      </p:cBhvr>
                                      <p:tavLst>
                                        <p:tav tm="0">
                                          <p:val>
                                            <p:strVal val="1+#ppt_w/2"/>
                                          </p:val>
                                        </p:tav>
                                        <p:tav tm="100000">
                                          <p:val>
                                            <p:strVal val="#ppt_x"/>
                                          </p:val>
                                        </p:tav>
                                      </p:tavLst>
                                    </p:anim>
                                    <p:anim calcmode="lin" valueType="num">
                                      <p:cBhvr additive="base">
                                        <p:cTn id="12" dur="500" fill="hold"/>
                                        <p:tgtEl>
                                          <p:spTgt spid="9"/>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 presetClass="entr" presetSubtype="2" fill="hold" nodeType="afterEffect">
                                  <p:stCondLst>
                                    <p:cond delay="0"/>
                                  </p:stCondLst>
                                  <p:childTnLst>
                                    <p:set>
                                      <p:cBhvr>
                                        <p:cTn id="15" dur="1" fill="hold">
                                          <p:stCondLst>
                                            <p:cond delay="0"/>
                                          </p:stCondLst>
                                        </p:cTn>
                                        <p:tgtEl>
                                          <p:spTgt spid="7"/>
                                        </p:tgtEl>
                                        <p:attrNameLst>
                                          <p:attrName>style.visibility</p:attrName>
                                        </p:attrNameLst>
                                      </p:cBhvr>
                                      <p:to>
                                        <p:strVal val="visible"/>
                                      </p:to>
                                    </p:set>
                                    <p:anim calcmode="lin" valueType="num">
                                      <p:cBhvr additive="base">
                                        <p:cTn id="16" dur="500" fill="hold"/>
                                        <p:tgtEl>
                                          <p:spTgt spid="7"/>
                                        </p:tgtEl>
                                        <p:attrNameLst>
                                          <p:attrName>ppt_x</p:attrName>
                                        </p:attrNameLst>
                                      </p:cBhvr>
                                      <p:tavLst>
                                        <p:tav tm="0">
                                          <p:val>
                                            <p:strVal val="1+#ppt_w/2"/>
                                          </p:val>
                                        </p:tav>
                                        <p:tav tm="100000">
                                          <p:val>
                                            <p:strVal val="#ppt_x"/>
                                          </p:val>
                                        </p:tav>
                                      </p:tavLst>
                                    </p:anim>
                                    <p:anim calcmode="lin" valueType="num">
                                      <p:cBhvr additive="base">
                                        <p:cTn id="17" dur="500" fill="hold"/>
                                        <p:tgtEl>
                                          <p:spTgt spid="7"/>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2" presetClass="entr" presetSubtype="2" fill="hold" nodeType="afterEffect">
                                  <p:stCondLst>
                                    <p:cond delay="0"/>
                                  </p:stCondLst>
                                  <p:childTnLst>
                                    <p:set>
                                      <p:cBhvr>
                                        <p:cTn id="20" dur="1" fill="hold">
                                          <p:stCondLst>
                                            <p:cond delay="0"/>
                                          </p:stCondLst>
                                        </p:cTn>
                                        <p:tgtEl>
                                          <p:spTgt spid="8"/>
                                        </p:tgtEl>
                                        <p:attrNameLst>
                                          <p:attrName>style.visibility</p:attrName>
                                        </p:attrNameLst>
                                      </p:cBhvr>
                                      <p:to>
                                        <p:strVal val="visible"/>
                                      </p:to>
                                    </p:set>
                                    <p:anim calcmode="lin" valueType="num">
                                      <p:cBhvr additive="base">
                                        <p:cTn id="21" dur="500" fill="hold"/>
                                        <p:tgtEl>
                                          <p:spTgt spid="8"/>
                                        </p:tgtEl>
                                        <p:attrNameLst>
                                          <p:attrName>ppt_x</p:attrName>
                                        </p:attrNameLst>
                                      </p:cBhvr>
                                      <p:tavLst>
                                        <p:tav tm="0">
                                          <p:val>
                                            <p:strVal val="1+#ppt_w/2"/>
                                          </p:val>
                                        </p:tav>
                                        <p:tav tm="100000">
                                          <p:val>
                                            <p:strVal val="#ppt_x"/>
                                          </p:val>
                                        </p:tav>
                                      </p:tavLst>
                                    </p:anim>
                                    <p:anim calcmode="lin" valueType="num">
                                      <p:cBhvr additive="base">
                                        <p:cTn id="22" dur="500" fill="hold"/>
                                        <p:tgtEl>
                                          <p:spTgt spid="8"/>
                                        </p:tgtEl>
                                        <p:attrNameLst>
                                          <p:attrName>ppt_y</p:attrName>
                                        </p:attrNameLst>
                                      </p:cBhvr>
                                      <p:tavLst>
                                        <p:tav tm="0">
                                          <p:val>
                                            <p:strVal val="#ppt_y"/>
                                          </p:val>
                                        </p:tav>
                                        <p:tav tm="100000">
                                          <p:val>
                                            <p:strVal val="#ppt_y"/>
                                          </p:val>
                                        </p:tav>
                                      </p:tavLst>
                                    </p:anim>
                                  </p:childTnLst>
                                </p:cTn>
                              </p:par>
                            </p:childTnLst>
                          </p:cTn>
                        </p:par>
                        <p:par>
                          <p:cTn id="23" fill="hold">
                            <p:stCondLst>
                              <p:cond delay="2000"/>
                            </p:stCondLst>
                            <p:childTnLst>
                              <p:par>
                                <p:cTn id="24" presetID="10" presetClass="entr" presetSubtype="0" fill="hold" nodeType="afterEffect">
                                  <p:stCondLst>
                                    <p:cond delay="0"/>
                                  </p:stCondLst>
                                  <p:childTnLst>
                                    <p:set>
                                      <p:cBhvr>
                                        <p:cTn id="25" dur="1" fill="hold">
                                          <p:stCondLst>
                                            <p:cond delay="0"/>
                                          </p:stCondLst>
                                        </p:cTn>
                                        <p:tgtEl>
                                          <p:spTgt spid="3"/>
                                        </p:tgtEl>
                                        <p:attrNameLst>
                                          <p:attrName>style.visibility</p:attrName>
                                        </p:attrNameLst>
                                      </p:cBhvr>
                                      <p:to>
                                        <p:strVal val="visible"/>
                                      </p:to>
                                    </p:set>
                                    <p:animEffect transition="in" filter="fade">
                                      <p:cBhvr>
                                        <p:cTn id="26" dur="500"/>
                                        <p:tgtEl>
                                          <p:spTgt spid="3"/>
                                        </p:tgtEl>
                                      </p:cBhvr>
                                    </p:animEffect>
                                  </p:childTnLst>
                                </p:cTn>
                              </p:par>
                            </p:childTnLst>
                          </p:cTn>
                        </p:par>
                        <p:par>
                          <p:cTn id="27" fill="hold">
                            <p:stCondLst>
                              <p:cond delay="2500"/>
                            </p:stCondLst>
                            <p:childTnLst>
                              <p:par>
                                <p:cTn id="28" presetID="10" presetClass="entr" presetSubtype="0" fill="hold" nodeType="afterEffect">
                                  <p:stCondLst>
                                    <p:cond delay="0"/>
                                  </p:stCondLst>
                                  <p:childTnLst>
                                    <p:set>
                                      <p:cBhvr>
                                        <p:cTn id="29" dur="1" fill="hold">
                                          <p:stCondLst>
                                            <p:cond delay="0"/>
                                          </p:stCondLst>
                                        </p:cTn>
                                        <p:tgtEl>
                                          <p:spTgt spid="24"/>
                                        </p:tgtEl>
                                        <p:attrNameLst>
                                          <p:attrName>style.visibility</p:attrName>
                                        </p:attrNameLst>
                                      </p:cBhvr>
                                      <p:to>
                                        <p:strVal val="visible"/>
                                      </p:to>
                                    </p:set>
                                    <p:animEffect transition="in" filter="fade">
                                      <p:cBhvr>
                                        <p:cTn id="30" dur="500"/>
                                        <p:tgtEl>
                                          <p:spTgt spid="24"/>
                                        </p:tgtEl>
                                      </p:cBhvr>
                                    </p:animEffect>
                                  </p:childTnLst>
                                </p:cTn>
                              </p:par>
                            </p:childTnLst>
                          </p:cTn>
                        </p:par>
                        <p:par>
                          <p:cTn id="31" fill="hold">
                            <p:stCondLst>
                              <p:cond delay="3000"/>
                            </p:stCondLst>
                            <p:childTnLst>
                              <p:par>
                                <p:cTn id="32" presetID="10" presetClass="entr" presetSubtype="0" fill="hold" nodeType="afterEffect">
                                  <p:stCondLst>
                                    <p:cond delay="0"/>
                                  </p:stCondLst>
                                  <p:childTnLst>
                                    <p:set>
                                      <p:cBhvr>
                                        <p:cTn id="33" dur="1" fill="hold">
                                          <p:stCondLst>
                                            <p:cond delay="0"/>
                                          </p:stCondLst>
                                        </p:cTn>
                                        <p:tgtEl>
                                          <p:spTgt spid="25"/>
                                        </p:tgtEl>
                                        <p:attrNameLst>
                                          <p:attrName>style.visibility</p:attrName>
                                        </p:attrNameLst>
                                      </p:cBhvr>
                                      <p:to>
                                        <p:strVal val="visible"/>
                                      </p:to>
                                    </p:set>
                                    <p:animEffect transition="in" filter="fade">
                                      <p:cBhvr>
                                        <p:cTn id="34"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组合 2"/>
          <p:cNvGrpSpPr/>
          <p:nvPr/>
        </p:nvGrpSpPr>
        <p:grpSpPr>
          <a:xfrm>
            <a:off x="2786063" y="2964656"/>
            <a:ext cx="3587591" cy="1632585"/>
            <a:chOff x="2786063" y="2964656"/>
            <a:chExt cx="3587591" cy="1632585"/>
          </a:xfrm>
        </p:grpSpPr>
        <p:sp>
          <p:nvSpPr>
            <p:cNvPr id="21" name="矩形标注 20"/>
            <p:cNvSpPr/>
            <p:nvPr/>
          </p:nvSpPr>
          <p:spPr>
            <a:xfrm flipV="1">
              <a:off x="2786063" y="2964656"/>
              <a:ext cx="3587591" cy="1632585"/>
            </a:xfrm>
            <a:prstGeom prst="wedgeRectCallout">
              <a:avLst>
                <a:gd name="adj1" fmla="val -4818"/>
                <a:gd name="adj2" fmla="val 59255"/>
              </a:avLst>
            </a:prstGeom>
            <a:solidFill>
              <a:schemeClr val="accent4"/>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zh-CN" altLang="en-US" sz="900">
                <a:solidFill>
                  <a:schemeClr val="tx1"/>
                </a:solidFill>
              </a:endParaRPr>
            </a:p>
          </p:txBody>
        </p:sp>
        <p:sp>
          <p:nvSpPr>
            <p:cNvPr id="9227" name="矩形 17"/>
            <p:cNvSpPr/>
            <p:nvPr/>
          </p:nvSpPr>
          <p:spPr>
            <a:xfrm>
              <a:off x="3063717" y="3202781"/>
              <a:ext cx="3048952" cy="1062038"/>
            </a:xfrm>
            <a:prstGeom prst="rect">
              <a:avLst/>
            </a:prstGeom>
            <a:noFill/>
            <a:ln w="9525">
              <a:noFill/>
            </a:ln>
          </p:spPr>
          <p:txBody>
            <a:bodyPr anchor="t">
              <a:spAutoFit/>
            </a:bodyPr>
            <a:lstStyle/>
            <a:p>
              <a:pPr algn="just"/>
              <a:r>
                <a:rPr lang="en-US" altLang="zh-CN" sz="900" dirty="0">
                  <a:ea typeface="Arial Unicode MS" panose="020B0604020202020204" charset="-122"/>
                </a:rPr>
                <a:t>Black and white, simple and elegant style, let business reporting came more fashionable ~ collocation magazine layout style, the overall simple fashion, generous layout, making work more colorful. At the same time, can edit the shape and chart, concise atmosphere, suitable for work summary, public relations planning, business design and business use</a:t>
              </a:r>
              <a:endParaRPr lang="en-US" altLang="zh-CN" sz="900" dirty="0">
                <a:ea typeface="Arial Unicode MS" panose="020B0604020202020204" charset="-122"/>
              </a:endParaRPr>
            </a:p>
          </p:txBody>
        </p:sp>
      </p:grpSp>
      <p:grpSp>
        <p:nvGrpSpPr>
          <p:cNvPr id="5" name="组合 4"/>
          <p:cNvGrpSpPr/>
          <p:nvPr/>
        </p:nvGrpSpPr>
        <p:grpSpPr>
          <a:xfrm>
            <a:off x="657226" y="3075622"/>
            <a:ext cx="1956435" cy="1099185"/>
            <a:chOff x="657226" y="3075622"/>
            <a:chExt cx="1956435" cy="1099185"/>
          </a:xfrm>
        </p:grpSpPr>
        <p:sp>
          <p:nvSpPr>
            <p:cNvPr id="8" name="矩形标注 7"/>
            <p:cNvSpPr/>
            <p:nvPr/>
          </p:nvSpPr>
          <p:spPr>
            <a:xfrm flipV="1">
              <a:off x="657226" y="3075622"/>
              <a:ext cx="1956435" cy="1099185"/>
            </a:xfrm>
            <a:prstGeom prst="wedgeRectCallout">
              <a:avLst>
                <a:gd name="adj1" fmla="val -157"/>
                <a:gd name="adj2" fmla="val 64852"/>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zh-CN" altLang="en-US" sz="900"/>
            </a:p>
          </p:txBody>
        </p:sp>
        <p:sp>
          <p:nvSpPr>
            <p:cNvPr id="9228" name="矩形 18"/>
            <p:cNvSpPr/>
            <p:nvPr/>
          </p:nvSpPr>
          <p:spPr>
            <a:xfrm>
              <a:off x="735807" y="3366135"/>
              <a:ext cx="1826419" cy="507683"/>
            </a:xfrm>
            <a:prstGeom prst="rect">
              <a:avLst/>
            </a:prstGeom>
            <a:noFill/>
            <a:ln w="9525">
              <a:noFill/>
            </a:ln>
          </p:spPr>
          <p:txBody>
            <a:bodyPr anchor="t">
              <a:spAutoFit/>
            </a:bodyPr>
            <a:lstStyle/>
            <a:p>
              <a:r>
                <a:rPr lang="en-US" altLang="zh-CN" sz="900" dirty="0">
                  <a:ea typeface="Arial Unicode MS" panose="020B0604020202020204" charset="-122"/>
                </a:rPr>
                <a:t>Add Your Text Here.Your text and paste it here.Text or Copy Your text and paste it here</a:t>
              </a:r>
              <a:endParaRPr lang="en-US" altLang="zh-CN" sz="900" dirty="0">
                <a:ea typeface="Arial Unicode MS" panose="020B0604020202020204" charset="-122"/>
              </a:endParaRPr>
            </a:p>
          </p:txBody>
        </p:sp>
      </p:grpSp>
      <p:grpSp>
        <p:nvGrpSpPr>
          <p:cNvPr id="4" name="组合 3"/>
          <p:cNvGrpSpPr/>
          <p:nvPr/>
        </p:nvGrpSpPr>
        <p:grpSpPr>
          <a:xfrm>
            <a:off x="6562726" y="2975610"/>
            <a:ext cx="1974056" cy="1151573"/>
            <a:chOff x="6562726" y="2975610"/>
            <a:chExt cx="1974056" cy="1151573"/>
          </a:xfrm>
        </p:grpSpPr>
        <p:sp>
          <p:nvSpPr>
            <p:cNvPr id="24" name="矩形标注 23"/>
            <p:cNvSpPr/>
            <p:nvPr/>
          </p:nvSpPr>
          <p:spPr>
            <a:xfrm flipV="1">
              <a:off x="6562726" y="2975610"/>
              <a:ext cx="1974056" cy="1151573"/>
            </a:xfrm>
            <a:prstGeom prst="wedgeRectCallout">
              <a:avLst>
                <a:gd name="adj1" fmla="val -3438"/>
                <a:gd name="adj2" fmla="val 63437"/>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zh-CN" altLang="en-US" sz="900"/>
            </a:p>
          </p:txBody>
        </p:sp>
        <p:sp>
          <p:nvSpPr>
            <p:cNvPr id="9229" name="矩形 19"/>
            <p:cNvSpPr/>
            <p:nvPr/>
          </p:nvSpPr>
          <p:spPr>
            <a:xfrm>
              <a:off x="6667501" y="3295650"/>
              <a:ext cx="1826419" cy="507683"/>
            </a:xfrm>
            <a:prstGeom prst="rect">
              <a:avLst/>
            </a:prstGeom>
            <a:noFill/>
            <a:ln w="9525">
              <a:noFill/>
            </a:ln>
          </p:spPr>
          <p:txBody>
            <a:bodyPr anchor="t">
              <a:spAutoFit/>
            </a:bodyPr>
            <a:lstStyle/>
            <a:p>
              <a:r>
                <a:rPr lang="en-US" altLang="zh-CN" sz="900" dirty="0">
                  <a:ea typeface="Arial Unicode MS" panose="020B0604020202020204" charset="-122"/>
                </a:rPr>
                <a:t>Add Your Text Here.Your text and paste it here.Text or Copy Your text and paste it here</a:t>
              </a:r>
              <a:endParaRPr lang="en-US" altLang="zh-CN" sz="900" dirty="0">
                <a:ea typeface="Arial Unicode MS" panose="020B0604020202020204" charset="-122"/>
              </a:endParaRPr>
            </a:p>
          </p:txBody>
        </p:sp>
      </p:grpSp>
      <p:pic>
        <p:nvPicPr>
          <p:cNvPr id="2" name="图片 1"/>
          <p:cNvPicPr>
            <a:picLocks noChangeAspect="1"/>
          </p:cNvPicPr>
          <p:nvPr/>
        </p:nvPicPr>
        <p:blipFill>
          <a:blip r:embed="rId1"/>
          <a:stretch>
            <a:fillRect/>
          </a:stretch>
        </p:blipFill>
        <p:spPr>
          <a:xfrm>
            <a:off x="454818" y="653143"/>
            <a:ext cx="8108667" cy="1801926"/>
          </a:xfrm>
          <a:prstGeom prst="rect">
            <a:avLst/>
          </a:prstGeom>
        </p:spPr>
      </p:pic>
    </p:spTree>
  </p:cSld>
  <p:clrMapOvr>
    <a:masterClrMapping/>
  </p:clrMapOvr>
  <p:transition spd="slow" advClick="0" advTm="3000">
    <p:comb/>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17" presetClass="entr" presetSubtype="10" fill="hold" nodeType="after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p:cTn id="13" dur="500" fill="hold"/>
                                        <p:tgtEl>
                                          <p:spTgt spid="5"/>
                                        </p:tgtEl>
                                        <p:attrNameLst>
                                          <p:attrName>ppt_w</p:attrName>
                                        </p:attrNameLst>
                                      </p:cBhvr>
                                      <p:tavLst>
                                        <p:tav tm="0">
                                          <p:val>
                                            <p:fltVal val="0"/>
                                          </p:val>
                                        </p:tav>
                                        <p:tav tm="100000">
                                          <p:val>
                                            <p:strVal val="#ppt_w"/>
                                          </p:val>
                                        </p:tav>
                                      </p:tavLst>
                                    </p:anim>
                                    <p:anim calcmode="lin" valueType="num">
                                      <p:cBhvr>
                                        <p:cTn id="14" dur="500" fill="hold"/>
                                        <p:tgtEl>
                                          <p:spTgt spid="5"/>
                                        </p:tgtEl>
                                        <p:attrNameLst>
                                          <p:attrName>ppt_h</p:attrName>
                                        </p:attrNameLst>
                                      </p:cBhvr>
                                      <p:tavLst>
                                        <p:tav tm="0">
                                          <p:val>
                                            <p:strVal val="#ppt_h"/>
                                          </p:val>
                                        </p:tav>
                                        <p:tav tm="100000">
                                          <p:val>
                                            <p:strVal val="#ppt_h"/>
                                          </p:val>
                                        </p:tav>
                                      </p:tavLst>
                                    </p:anim>
                                  </p:childTnLst>
                                </p:cTn>
                              </p:par>
                            </p:childTnLst>
                          </p:cTn>
                        </p:par>
                        <p:par>
                          <p:cTn id="15" fill="hold">
                            <p:stCondLst>
                              <p:cond delay="1500"/>
                            </p:stCondLst>
                            <p:childTnLst>
                              <p:par>
                                <p:cTn id="16" presetID="17" presetClass="entr" presetSubtype="10" fill="hold" nodeType="afterEffect">
                                  <p:stCondLst>
                                    <p:cond delay="0"/>
                                  </p:stCondLst>
                                  <p:childTnLst>
                                    <p:set>
                                      <p:cBhvr>
                                        <p:cTn id="17" dur="1" fill="hold">
                                          <p:stCondLst>
                                            <p:cond delay="0"/>
                                          </p:stCondLst>
                                        </p:cTn>
                                        <p:tgtEl>
                                          <p:spTgt spid="3"/>
                                        </p:tgtEl>
                                        <p:attrNameLst>
                                          <p:attrName>style.visibility</p:attrName>
                                        </p:attrNameLst>
                                      </p:cBhvr>
                                      <p:to>
                                        <p:strVal val="visible"/>
                                      </p:to>
                                    </p:set>
                                    <p:anim calcmode="lin" valueType="num">
                                      <p:cBhvr>
                                        <p:cTn id="18" dur="500" fill="hold"/>
                                        <p:tgtEl>
                                          <p:spTgt spid="3"/>
                                        </p:tgtEl>
                                        <p:attrNameLst>
                                          <p:attrName>ppt_w</p:attrName>
                                        </p:attrNameLst>
                                      </p:cBhvr>
                                      <p:tavLst>
                                        <p:tav tm="0">
                                          <p:val>
                                            <p:fltVal val="0"/>
                                          </p:val>
                                        </p:tav>
                                        <p:tav tm="100000">
                                          <p:val>
                                            <p:strVal val="#ppt_w"/>
                                          </p:val>
                                        </p:tav>
                                      </p:tavLst>
                                    </p:anim>
                                    <p:anim calcmode="lin" valueType="num">
                                      <p:cBhvr>
                                        <p:cTn id="19" dur="500" fill="hold"/>
                                        <p:tgtEl>
                                          <p:spTgt spid="3"/>
                                        </p:tgtEl>
                                        <p:attrNameLst>
                                          <p:attrName>ppt_h</p:attrName>
                                        </p:attrNameLst>
                                      </p:cBhvr>
                                      <p:tavLst>
                                        <p:tav tm="0">
                                          <p:val>
                                            <p:strVal val="#ppt_h"/>
                                          </p:val>
                                        </p:tav>
                                        <p:tav tm="100000">
                                          <p:val>
                                            <p:strVal val="#ppt_h"/>
                                          </p:val>
                                        </p:tav>
                                      </p:tavLst>
                                    </p:anim>
                                  </p:childTnLst>
                                </p:cTn>
                              </p:par>
                            </p:childTnLst>
                          </p:cTn>
                        </p:par>
                        <p:par>
                          <p:cTn id="20" fill="hold">
                            <p:stCondLst>
                              <p:cond delay="2000"/>
                            </p:stCondLst>
                            <p:childTnLst>
                              <p:par>
                                <p:cTn id="21" presetID="17" presetClass="entr" presetSubtype="10" fill="hold" nodeType="afterEffect">
                                  <p:stCondLst>
                                    <p:cond delay="0"/>
                                  </p:stCondLst>
                                  <p:childTnLst>
                                    <p:set>
                                      <p:cBhvr>
                                        <p:cTn id="22" dur="1" fill="hold">
                                          <p:stCondLst>
                                            <p:cond delay="0"/>
                                          </p:stCondLst>
                                        </p:cTn>
                                        <p:tgtEl>
                                          <p:spTgt spid="4"/>
                                        </p:tgtEl>
                                        <p:attrNameLst>
                                          <p:attrName>style.visibility</p:attrName>
                                        </p:attrNameLst>
                                      </p:cBhvr>
                                      <p:to>
                                        <p:strVal val="visible"/>
                                      </p:to>
                                    </p:set>
                                    <p:anim calcmode="lin" valueType="num">
                                      <p:cBhvr>
                                        <p:cTn id="23" dur="500" fill="hold"/>
                                        <p:tgtEl>
                                          <p:spTgt spid="4"/>
                                        </p:tgtEl>
                                        <p:attrNameLst>
                                          <p:attrName>ppt_w</p:attrName>
                                        </p:attrNameLst>
                                      </p:cBhvr>
                                      <p:tavLst>
                                        <p:tav tm="0">
                                          <p:val>
                                            <p:fltVal val="0"/>
                                          </p:val>
                                        </p:tav>
                                        <p:tav tm="100000">
                                          <p:val>
                                            <p:strVal val="#ppt_w"/>
                                          </p:val>
                                        </p:tav>
                                      </p:tavLst>
                                    </p:anim>
                                    <p:anim calcmode="lin" valueType="num">
                                      <p:cBhvr>
                                        <p:cTn id="24" dur="500" fill="hold"/>
                                        <p:tgtEl>
                                          <p:spTgt spid="4"/>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图片 5"/>
          <p:cNvPicPr>
            <a:picLocks noChangeAspect="1"/>
          </p:cNvPicPr>
          <p:nvPr/>
        </p:nvPicPr>
        <p:blipFill>
          <a:blip r:embed="rId1"/>
          <a:stretch>
            <a:fillRect/>
          </a:stretch>
        </p:blipFill>
        <p:spPr>
          <a:xfrm>
            <a:off x="4540829" y="468644"/>
            <a:ext cx="3986043" cy="4348411"/>
          </a:xfrm>
          <a:prstGeom prst="rect">
            <a:avLst/>
          </a:prstGeom>
        </p:spPr>
      </p:pic>
      <p:grpSp>
        <p:nvGrpSpPr>
          <p:cNvPr id="2" name="Group 1"/>
          <p:cNvGrpSpPr/>
          <p:nvPr/>
        </p:nvGrpSpPr>
        <p:grpSpPr>
          <a:xfrm>
            <a:off x="914400" y="1897856"/>
            <a:ext cx="4353878" cy="1124426"/>
            <a:chOff x="5167423" y="2519916"/>
            <a:chExt cx="5805377" cy="1499191"/>
          </a:xfrm>
          <a:solidFill>
            <a:srgbClr val="755DD9"/>
          </a:solidFill>
        </p:grpSpPr>
        <p:sp>
          <p:nvSpPr>
            <p:cNvPr id="4" name="Rectangle 22"/>
            <p:cNvSpPr/>
            <p:nvPr/>
          </p:nvSpPr>
          <p:spPr>
            <a:xfrm>
              <a:off x="5167423" y="2519916"/>
              <a:ext cx="5805377" cy="1499191"/>
            </a:xfrm>
            <a:prstGeom prst="rect">
              <a:avLst/>
            </a:prstGeom>
            <a:solidFill>
              <a:srgbClr val="FFC000"/>
            </a:solidFill>
            <a:ln>
              <a:noFill/>
            </a:ln>
          </p:spPr>
          <p:style>
            <a:lnRef idx="2">
              <a:srgbClr val="92278F">
                <a:shade val="50000"/>
              </a:srgbClr>
            </a:lnRef>
            <a:fillRef idx="1">
              <a:srgbClr val="92278F"/>
            </a:fillRef>
            <a:effectRef idx="0">
              <a:srgbClr val="92278F"/>
            </a:effectRef>
            <a:fontRef idx="minor">
              <a:sysClr val="window" lastClr="FFFFFF"/>
            </a:fontRef>
          </p:style>
          <p:txBody>
            <a:bodyPr rtlCol="0" anchor="ctr"/>
            <a:lstStyle/>
            <a:p>
              <a:pPr algn="ctr"/>
              <a:endParaRPr lang="en-US" sz="1015"/>
            </a:p>
          </p:txBody>
        </p:sp>
        <p:grpSp>
          <p:nvGrpSpPr>
            <p:cNvPr id="7" name="Group 25"/>
            <p:cNvGrpSpPr/>
            <p:nvPr/>
          </p:nvGrpSpPr>
          <p:grpSpPr>
            <a:xfrm>
              <a:off x="5602506" y="2869401"/>
              <a:ext cx="4935210" cy="892538"/>
              <a:chOff x="5559125" y="2766137"/>
              <a:chExt cx="4935210" cy="892538"/>
            </a:xfrm>
            <a:grpFill/>
          </p:grpSpPr>
          <p:sp>
            <p:nvSpPr>
              <p:cNvPr id="8" name="TextBox 23"/>
              <p:cNvSpPr txBox="1"/>
              <p:nvPr/>
            </p:nvSpPr>
            <p:spPr>
              <a:xfrm>
                <a:off x="5559125" y="2766137"/>
                <a:ext cx="2178452" cy="492428"/>
              </a:xfrm>
              <a:prstGeom prst="rect">
                <a:avLst/>
              </a:prstGeom>
              <a:solidFill>
                <a:srgbClr val="FFC000"/>
              </a:solidFill>
            </p:spPr>
            <p:txBody>
              <a:bodyPr wrap="none" rtlCol="0">
                <a:spAutoFit/>
              </a:bodyPr>
              <a:lstStyle/>
              <a:p>
                <a:r>
                  <a:rPr lang="zh-CN" altLang="en-US" sz="1800" b="1" dirty="0" smtClean="0">
                    <a:ea typeface="Open Sans" panose="020B0606030504020204" pitchFamily="34" charset="0"/>
                    <a:cs typeface="Open Sans" panose="020B0606030504020204" pitchFamily="34" charset="0"/>
                  </a:rPr>
                  <a:t>点击输入标题</a:t>
                </a:r>
                <a:r>
                  <a:rPr lang="en-US" sz="1800" b="1" dirty="0" smtClean="0">
                    <a:ea typeface="Open Sans" panose="020B0606030504020204" pitchFamily="34" charset="0"/>
                    <a:cs typeface="Open Sans" panose="020B0606030504020204" pitchFamily="34" charset="0"/>
                  </a:rPr>
                  <a:t>:</a:t>
                </a:r>
                <a:endParaRPr lang="en-US" sz="1800" b="1" dirty="0">
                  <a:ea typeface="Open Sans" panose="020B0606030504020204" pitchFamily="34" charset="0"/>
                  <a:cs typeface="Open Sans" panose="020B0606030504020204" pitchFamily="34" charset="0"/>
                </a:endParaRPr>
              </a:p>
            </p:txBody>
          </p:sp>
          <p:sp>
            <p:nvSpPr>
              <p:cNvPr id="9" name="TextBox 24"/>
              <p:cNvSpPr txBox="1"/>
              <p:nvPr/>
            </p:nvSpPr>
            <p:spPr>
              <a:xfrm>
                <a:off x="5559125" y="3166247"/>
                <a:ext cx="4935210" cy="492428"/>
              </a:xfrm>
              <a:prstGeom prst="rect">
                <a:avLst/>
              </a:prstGeom>
              <a:solidFill>
                <a:srgbClr val="FFC000"/>
              </a:solidFill>
            </p:spPr>
            <p:txBody>
              <a:bodyPr wrap="square" rtlCol="0">
                <a:spAutoFit/>
              </a:bodyPr>
              <a:lstStyle/>
              <a:p>
                <a:pPr algn="just"/>
                <a:r>
                  <a:rPr lang="en-US" sz="900" dirty="0">
                    <a:ea typeface="Open Sans" panose="020B0606030504020204" pitchFamily="34" charset="0"/>
                    <a:cs typeface="Open Sans" panose="020B0606030504020204" pitchFamily="34" charset="0"/>
                  </a:rPr>
                  <a:t>Lid est </a:t>
                </a:r>
                <a:r>
                  <a:rPr lang="en-US" sz="900" dirty="0" err="1">
                    <a:ea typeface="Open Sans" panose="020B0606030504020204" pitchFamily="34" charset="0"/>
                    <a:cs typeface="Open Sans" panose="020B0606030504020204" pitchFamily="34" charset="0"/>
                  </a:rPr>
                  <a:t>laborum</a:t>
                </a:r>
                <a:r>
                  <a:rPr lang="en-US" sz="900" dirty="0">
                    <a:ea typeface="Open Sans" panose="020B0606030504020204" pitchFamily="34" charset="0"/>
                    <a:cs typeface="Open Sans" panose="020B0606030504020204" pitchFamily="34" charset="0"/>
                  </a:rPr>
                  <a:t> </a:t>
                </a:r>
                <a:r>
                  <a:rPr lang="en-US" sz="900" dirty="0" err="1">
                    <a:ea typeface="Open Sans" panose="020B0606030504020204" pitchFamily="34" charset="0"/>
                    <a:cs typeface="Open Sans" panose="020B0606030504020204" pitchFamily="34" charset="0"/>
                  </a:rPr>
                  <a:t>dolo</a:t>
                </a:r>
                <a:r>
                  <a:rPr lang="en-US" sz="900" dirty="0">
                    <a:ea typeface="Open Sans" panose="020B0606030504020204" pitchFamily="34" charset="0"/>
                    <a:cs typeface="Open Sans" panose="020B0606030504020204" pitchFamily="34" charset="0"/>
                  </a:rPr>
                  <a:t> </a:t>
                </a:r>
                <a:r>
                  <a:rPr lang="en-US" sz="900" dirty="0" err="1">
                    <a:ea typeface="Open Sans" panose="020B0606030504020204" pitchFamily="34" charset="0"/>
                    <a:cs typeface="Open Sans" panose="020B0606030504020204" pitchFamily="34" charset="0"/>
                  </a:rPr>
                  <a:t>rumes</a:t>
                </a:r>
                <a:r>
                  <a:rPr lang="en-US" sz="900" dirty="0">
                    <a:ea typeface="Open Sans" panose="020B0606030504020204" pitchFamily="34" charset="0"/>
                    <a:cs typeface="Open Sans" panose="020B0606030504020204" pitchFamily="34" charset="0"/>
                  </a:rPr>
                  <a:t> </a:t>
                </a:r>
                <a:r>
                  <a:rPr lang="en-US" sz="900" dirty="0" err="1">
                    <a:ea typeface="Open Sans" panose="020B0606030504020204" pitchFamily="34" charset="0"/>
                    <a:cs typeface="Open Sans" panose="020B0606030504020204" pitchFamily="34" charset="0"/>
                  </a:rPr>
                  <a:t>fugats</a:t>
                </a:r>
                <a:r>
                  <a:rPr lang="en-US" sz="900" dirty="0">
                    <a:ea typeface="Open Sans" panose="020B0606030504020204" pitchFamily="34" charset="0"/>
                    <a:cs typeface="Open Sans" panose="020B0606030504020204" pitchFamily="34" charset="0"/>
                  </a:rPr>
                  <a:t> </a:t>
                </a:r>
                <a:r>
                  <a:rPr lang="en-US" sz="900" dirty="0" err="1">
                    <a:ea typeface="Open Sans" panose="020B0606030504020204" pitchFamily="34" charset="0"/>
                    <a:cs typeface="Open Sans" panose="020B0606030504020204" pitchFamily="34" charset="0"/>
                  </a:rPr>
                  <a:t>untras</a:t>
                </a:r>
                <a:r>
                  <a:rPr lang="en-US" sz="900" dirty="0">
                    <a:ea typeface="Open Sans" panose="020B0606030504020204" pitchFamily="34" charset="0"/>
                    <a:cs typeface="Open Sans" panose="020B0606030504020204" pitchFamily="34" charset="0"/>
                  </a:rPr>
                  <a:t>. </a:t>
                </a:r>
                <a:r>
                  <a:rPr lang="en-US" sz="900" dirty="0" err="1">
                    <a:ea typeface="Open Sans" panose="020B0606030504020204" pitchFamily="34" charset="0"/>
                    <a:cs typeface="Open Sans" panose="020B0606030504020204" pitchFamily="34" charset="0"/>
                  </a:rPr>
                  <a:t>Etharums</a:t>
                </a:r>
                <a:r>
                  <a:rPr lang="en-US" sz="900" dirty="0">
                    <a:ea typeface="Open Sans" panose="020B0606030504020204" pitchFamily="34" charset="0"/>
                    <a:cs typeface="Open Sans" panose="020B0606030504020204" pitchFamily="34" charset="0"/>
                  </a:rPr>
                  <a:t> ser </a:t>
                </a:r>
                <a:r>
                  <a:rPr lang="en-US" sz="900" dirty="0" err="1">
                    <a:ea typeface="Open Sans" panose="020B0606030504020204" pitchFamily="34" charset="0"/>
                    <a:cs typeface="Open Sans" panose="020B0606030504020204" pitchFamily="34" charset="0"/>
                  </a:rPr>
                  <a:t>quidem</a:t>
                </a:r>
                <a:r>
                  <a:rPr lang="en-US" sz="900" dirty="0">
                    <a:ea typeface="Open Sans" panose="020B0606030504020204" pitchFamily="34" charset="0"/>
                    <a:cs typeface="Open Sans" panose="020B0606030504020204" pitchFamily="34" charset="0"/>
                  </a:rPr>
                  <a:t> </a:t>
                </a:r>
                <a:r>
                  <a:rPr lang="en-US" sz="900" dirty="0" err="1">
                    <a:ea typeface="Open Sans" panose="020B0606030504020204" pitchFamily="34" charset="0"/>
                    <a:cs typeface="Open Sans" panose="020B0606030504020204" pitchFamily="34" charset="0"/>
                  </a:rPr>
                  <a:t>rerum</a:t>
                </a:r>
                <a:r>
                  <a:rPr lang="en-US" sz="900" dirty="0">
                    <a:ea typeface="Open Sans" panose="020B0606030504020204" pitchFamily="34" charset="0"/>
                    <a:cs typeface="Open Sans" panose="020B0606030504020204" pitchFamily="34" charset="0"/>
                  </a:rPr>
                  <a:t> </a:t>
                </a:r>
                <a:r>
                  <a:rPr lang="en-US" sz="900" dirty="0" err="1">
                    <a:ea typeface="Open Sans" panose="020B0606030504020204" pitchFamily="34" charset="0"/>
                    <a:cs typeface="Open Sans" panose="020B0606030504020204" pitchFamily="34" charset="0"/>
                  </a:rPr>
                  <a:t>facilis</a:t>
                </a:r>
                <a:r>
                  <a:rPr lang="en-US" sz="900" dirty="0">
                    <a:ea typeface="Open Sans" panose="020B0606030504020204" pitchFamily="34" charset="0"/>
                    <a:cs typeface="Open Sans" panose="020B0606030504020204" pitchFamily="34" charset="0"/>
                  </a:rPr>
                  <a:t> </a:t>
                </a:r>
                <a:r>
                  <a:rPr lang="en-US" sz="900" dirty="0" err="1">
                    <a:ea typeface="Open Sans" panose="020B0606030504020204" pitchFamily="34" charset="0"/>
                    <a:cs typeface="Open Sans" panose="020B0606030504020204" pitchFamily="34" charset="0"/>
                  </a:rPr>
                  <a:t>dolores</a:t>
                </a:r>
                <a:r>
                  <a:rPr lang="en-US" sz="900" dirty="0">
                    <a:ea typeface="Open Sans" panose="020B0606030504020204" pitchFamily="34" charset="0"/>
                    <a:cs typeface="Open Sans" panose="020B0606030504020204" pitchFamily="34" charset="0"/>
                  </a:rPr>
                  <a:t> </a:t>
                </a:r>
                <a:r>
                  <a:rPr lang="en-US" sz="900" dirty="0" err="1">
                    <a:ea typeface="Open Sans" panose="020B0606030504020204" pitchFamily="34" charset="0"/>
                    <a:cs typeface="Open Sans" panose="020B0606030504020204" pitchFamily="34" charset="0"/>
                  </a:rPr>
                  <a:t>nemis</a:t>
                </a:r>
                <a:r>
                  <a:rPr lang="en-US" sz="900" dirty="0">
                    <a:ea typeface="Open Sans" panose="020B0606030504020204" pitchFamily="34" charset="0"/>
                    <a:cs typeface="Open Sans" panose="020B0606030504020204" pitchFamily="34" charset="0"/>
                  </a:rPr>
                  <a:t> </a:t>
                </a:r>
                <a:r>
                  <a:rPr lang="en-US" sz="900" dirty="0" err="1">
                    <a:ea typeface="Open Sans" panose="020B0606030504020204" pitchFamily="34" charset="0"/>
                    <a:cs typeface="Open Sans" panose="020B0606030504020204" pitchFamily="34" charset="0"/>
                  </a:rPr>
                  <a:t>omnis</a:t>
                </a:r>
                <a:endParaRPr lang="en-US" sz="900" dirty="0" err="1">
                  <a:ea typeface="Open Sans" panose="020B0606030504020204" pitchFamily="34" charset="0"/>
                  <a:cs typeface="Open Sans" panose="020B0606030504020204" pitchFamily="34" charset="0"/>
                </a:endParaRPr>
              </a:p>
            </p:txBody>
          </p:sp>
        </p:grpSp>
      </p:grpSp>
      <p:grpSp>
        <p:nvGrpSpPr>
          <p:cNvPr id="5" name="组合 4"/>
          <p:cNvGrpSpPr/>
          <p:nvPr/>
        </p:nvGrpSpPr>
        <p:grpSpPr>
          <a:xfrm>
            <a:off x="1549718" y="3243739"/>
            <a:ext cx="2228850" cy="1214288"/>
            <a:chOff x="1549718" y="3243739"/>
            <a:chExt cx="2228850" cy="1214288"/>
          </a:xfrm>
        </p:grpSpPr>
        <p:sp>
          <p:nvSpPr>
            <p:cNvPr id="10" name="TextBox 26"/>
            <p:cNvSpPr txBox="1"/>
            <p:nvPr/>
          </p:nvSpPr>
          <p:spPr>
            <a:xfrm>
              <a:off x="1549718" y="3243739"/>
              <a:ext cx="2228850" cy="923449"/>
            </a:xfrm>
            <a:prstGeom prst="rect">
              <a:avLst/>
            </a:prstGeom>
            <a:noFill/>
          </p:spPr>
          <p:txBody>
            <a:bodyPr wrap="square" rtlCol="0">
              <a:spAutoFit/>
            </a:bodyPr>
            <a:lstStyle/>
            <a:p>
              <a:pPr algn="just"/>
              <a:r>
                <a:rPr lang="en-US" sz="900" dirty="0">
                  <a:solidFill>
                    <a:sysClr val="window" lastClr="FFFFFF">
                      <a:lumMod val="85000"/>
                    </a:sysClr>
                  </a:solidFill>
                  <a:ea typeface="Open Sans" panose="020B0606030504020204" pitchFamily="34" charset="0"/>
                  <a:cs typeface="Open Sans" panose="020B0606030504020204" pitchFamily="34" charset="0"/>
                </a:rPr>
                <a:t>Lid est </a:t>
              </a:r>
              <a:r>
                <a:rPr lang="en-US" sz="900" dirty="0" err="1">
                  <a:solidFill>
                    <a:sysClr val="window" lastClr="FFFFFF">
                      <a:lumMod val="85000"/>
                    </a:sysClr>
                  </a:solidFill>
                  <a:ea typeface="Open Sans" panose="020B0606030504020204" pitchFamily="34" charset="0"/>
                  <a:cs typeface="Open Sans" panose="020B0606030504020204" pitchFamily="34" charset="0"/>
                </a:rPr>
                <a:t>laborum</a:t>
              </a:r>
              <a:r>
                <a:rPr lang="en-US" sz="900" dirty="0">
                  <a:solidFill>
                    <a:sysClr val="window" lastClr="FFFFFF">
                      <a:lumMod val="85000"/>
                    </a:sysClr>
                  </a:solidFill>
                  <a:ea typeface="Open Sans" panose="020B0606030504020204" pitchFamily="34" charset="0"/>
                  <a:cs typeface="Open Sans" panose="020B0606030504020204" pitchFamily="34" charset="0"/>
                </a:rPr>
                <a:t> </a:t>
              </a:r>
              <a:r>
                <a:rPr lang="en-US" sz="900" dirty="0" err="1">
                  <a:solidFill>
                    <a:sysClr val="window" lastClr="FFFFFF">
                      <a:lumMod val="85000"/>
                    </a:sysClr>
                  </a:solidFill>
                  <a:ea typeface="Open Sans" panose="020B0606030504020204" pitchFamily="34" charset="0"/>
                  <a:cs typeface="Open Sans" panose="020B0606030504020204" pitchFamily="34" charset="0"/>
                </a:rPr>
                <a:t>dolo</a:t>
              </a:r>
              <a:r>
                <a:rPr lang="en-US" sz="900" dirty="0">
                  <a:solidFill>
                    <a:sysClr val="window" lastClr="FFFFFF">
                      <a:lumMod val="85000"/>
                    </a:sysClr>
                  </a:solidFill>
                  <a:ea typeface="Open Sans" panose="020B0606030504020204" pitchFamily="34" charset="0"/>
                  <a:cs typeface="Open Sans" panose="020B0606030504020204" pitchFamily="34" charset="0"/>
                </a:rPr>
                <a:t> </a:t>
              </a:r>
              <a:r>
                <a:rPr lang="en-US" sz="900" dirty="0" err="1">
                  <a:solidFill>
                    <a:sysClr val="window" lastClr="FFFFFF">
                      <a:lumMod val="85000"/>
                    </a:sysClr>
                  </a:solidFill>
                  <a:ea typeface="Open Sans" panose="020B0606030504020204" pitchFamily="34" charset="0"/>
                  <a:cs typeface="Open Sans" panose="020B0606030504020204" pitchFamily="34" charset="0"/>
                </a:rPr>
                <a:t>rumes</a:t>
              </a:r>
              <a:r>
                <a:rPr lang="en-US" sz="900" dirty="0">
                  <a:solidFill>
                    <a:sysClr val="window" lastClr="FFFFFF">
                      <a:lumMod val="85000"/>
                    </a:sysClr>
                  </a:solidFill>
                  <a:ea typeface="Open Sans" panose="020B0606030504020204" pitchFamily="34" charset="0"/>
                  <a:cs typeface="Open Sans" panose="020B0606030504020204" pitchFamily="34" charset="0"/>
                </a:rPr>
                <a:t> </a:t>
              </a:r>
              <a:r>
                <a:rPr lang="en-US" sz="900" dirty="0" err="1">
                  <a:solidFill>
                    <a:sysClr val="window" lastClr="FFFFFF">
                      <a:lumMod val="85000"/>
                    </a:sysClr>
                  </a:solidFill>
                  <a:ea typeface="Open Sans" panose="020B0606030504020204" pitchFamily="34" charset="0"/>
                  <a:cs typeface="Open Sans" panose="020B0606030504020204" pitchFamily="34" charset="0"/>
                </a:rPr>
                <a:t>fugats</a:t>
              </a:r>
              <a:r>
                <a:rPr lang="en-US" sz="900" dirty="0">
                  <a:solidFill>
                    <a:sysClr val="window" lastClr="FFFFFF">
                      <a:lumMod val="85000"/>
                    </a:sysClr>
                  </a:solidFill>
                  <a:ea typeface="Open Sans" panose="020B0606030504020204" pitchFamily="34" charset="0"/>
                  <a:cs typeface="Open Sans" panose="020B0606030504020204" pitchFamily="34" charset="0"/>
                </a:rPr>
                <a:t> </a:t>
              </a:r>
              <a:r>
                <a:rPr lang="en-US" sz="900" dirty="0" err="1">
                  <a:solidFill>
                    <a:sysClr val="window" lastClr="FFFFFF">
                      <a:lumMod val="85000"/>
                    </a:sysClr>
                  </a:solidFill>
                  <a:ea typeface="Open Sans" panose="020B0606030504020204" pitchFamily="34" charset="0"/>
                  <a:cs typeface="Open Sans" panose="020B0606030504020204" pitchFamily="34" charset="0"/>
                </a:rPr>
                <a:t>untras</a:t>
              </a:r>
              <a:r>
                <a:rPr lang="en-US" sz="900" dirty="0">
                  <a:solidFill>
                    <a:sysClr val="window" lastClr="FFFFFF">
                      <a:lumMod val="85000"/>
                    </a:sysClr>
                  </a:solidFill>
                  <a:ea typeface="Open Sans" panose="020B0606030504020204" pitchFamily="34" charset="0"/>
                  <a:cs typeface="Open Sans" panose="020B0606030504020204" pitchFamily="34" charset="0"/>
                </a:rPr>
                <a:t>. </a:t>
              </a:r>
              <a:r>
                <a:rPr lang="en-US" sz="900" dirty="0" err="1">
                  <a:solidFill>
                    <a:sysClr val="window" lastClr="FFFFFF">
                      <a:lumMod val="85000"/>
                    </a:sysClr>
                  </a:solidFill>
                  <a:ea typeface="Open Sans" panose="020B0606030504020204" pitchFamily="34" charset="0"/>
                  <a:cs typeface="Open Sans" panose="020B0606030504020204" pitchFamily="34" charset="0"/>
                </a:rPr>
                <a:t>Etharums</a:t>
              </a:r>
              <a:r>
                <a:rPr lang="en-US" sz="900" dirty="0">
                  <a:solidFill>
                    <a:sysClr val="window" lastClr="FFFFFF">
                      <a:lumMod val="85000"/>
                    </a:sysClr>
                  </a:solidFill>
                  <a:ea typeface="Open Sans" panose="020B0606030504020204" pitchFamily="34" charset="0"/>
                  <a:cs typeface="Open Sans" panose="020B0606030504020204" pitchFamily="34" charset="0"/>
                </a:rPr>
                <a:t> ser </a:t>
              </a:r>
              <a:r>
                <a:rPr lang="en-US" sz="900" dirty="0" err="1">
                  <a:solidFill>
                    <a:sysClr val="window" lastClr="FFFFFF">
                      <a:lumMod val="85000"/>
                    </a:sysClr>
                  </a:solidFill>
                  <a:ea typeface="Open Sans" panose="020B0606030504020204" pitchFamily="34" charset="0"/>
                  <a:cs typeface="Open Sans" panose="020B0606030504020204" pitchFamily="34" charset="0"/>
                </a:rPr>
                <a:t>quidem</a:t>
              </a:r>
              <a:r>
                <a:rPr lang="en-US" sz="900" dirty="0">
                  <a:solidFill>
                    <a:sysClr val="window" lastClr="FFFFFF">
                      <a:lumMod val="85000"/>
                    </a:sysClr>
                  </a:solidFill>
                  <a:ea typeface="Open Sans" panose="020B0606030504020204" pitchFamily="34" charset="0"/>
                  <a:cs typeface="Open Sans" panose="020B0606030504020204" pitchFamily="34" charset="0"/>
                </a:rPr>
                <a:t> </a:t>
              </a:r>
              <a:r>
                <a:rPr lang="en-US" sz="900" dirty="0" err="1">
                  <a:solidFill>
                    <a:sysClr val="window" lastClr="FFFFFF">
                      <a:lumMod val="85000"/>
                    </a:sysClr>
                  </a:solidFill>
                  <a:ea typeface="Open Sans" panose="020B0606030504020204" pitchFamily="34" charset="0"/>
                  <a:cs typeface="Open Sans" panose="020B0606030504020204" pitchFamily="34" charset="0"/>
                </a:rPr>
                <a:t>rerum</a:t>
              </a:r>
              <a:r>
                <a:rPr lang="en-US" sz="900" dirty="0">
                  <a:solidFill>
                    <a:sysClr val="window" lastClr="FFFFFF">
                      <a:lumMod val="85000"/>
                    </a:sysClr>
                  </a:solidFill>
                  <a:ea typeface="Open Sans" panose="020B0606030504020204" pitchFamily="34" charset="0"/>
                  <a:cs typeface="Open Sans" panose="020B0606030504020204" pitchFamily="34" charset="0"/>
                </a:rPr>
                <a:t> </a:t>
              </a:r>
              <a:r>
                <a:rPr lang="en-US" sz="900" dirty="0" err="1">
                  <a:solidFill>
                    <a:sysClr val="window" lastClr="FFFFFF">
                      <a:lumMod val="85000"/>
                    </a:sysClr>
                  </a:solidFill>
                  <a:ea typeface="Open Sans" panose="020B0606030504020204" pitchFamily="34" charset="0"/>
                  <a:cs typeface="Open Sans" panose="020B0606030504020204" pitchFamily="34" charset="0"/>
                </a:rPr>
                <a:t>facilis</a:t>
              </a:r>
              <a:r>
                <a:rPr lang="en-US" sz="900" dirty="0">
                  <a:solidFill>
                    <a:sysClr val="window" lastClr="FFFFFF">
                      <a:lumMod val="85000"/>
                    </a:sysClr>
                  </a:solidFill>
                  <a:ea typeface="Open Sans" panose="020B0606030504020204" pitchFamily="34" charset="0"/>
                  <a:cs typeface="Open Sans" panose="020B0606030504020204" pitchFamily="34" charset="0"/>
                </a:rPr>
                <a:t> </a:t>
              </a:r>
              <a:r>
                <a:rPr lang="en-US" sz="900" dirty="0" err="1">
                  <a:solidFill>
                    <a:sysClr val="window" lastClr="FFFFFF">
                      <a:lumMod val="85000"/>
                    </a:sysClr>
                  </a:solidFill>
                  <a:ea typeface="Open Sans" panose="020B0606030504020204" pitchFamily="34" charset="0"/>
                  <a:cs typeface="Open Sans" panose="020B0606030504020204" pitchFamily="34" charset="0"/>
                </a:rPr>
                <a:t>dolores</a:t>
              </a:r>
              <a:r>
                <a:rPr lang="en-US" sz="900" dirty="0">
                  <a:solidFill>
                    <a:sysClr val="window" lastClr="FFFFFF">
                      <a:lumMod val="85000"/>
                    </a:sysClr>
                  </a:solidFill>
                  <a:ea typeface="Open Sans" panose="020B0606030504020204" pitchFamily="34" charset="0"/>
                  <a:cs typeface="Open Sans" panose="020B0606030504020204" pitchFamily="34" charset="0"/>
                </a:rPr>
                <a:t> </a:t>
              </a:r>
              <a:r>
                <a:rPr lang="en-US" sz="900" dirty="0" err="1">
                  <a:solidFill>
                    <a:sysClr val="window" lastClr="FFFFFF">
                      <a:lumMod val="85000"/>
                    </a:sysClr>
                  </a:solidFill>
                  <a:ea typeface="Open Sans" panose="020B0606030504020204" pitchFamily="34" charset="0"/>
                  <a:cs typeface="Open Sans" panose="020B0606030504020204" pitchFamily="34" charset="0"/>
                </a:rPr>
                <a:t>nemis</a:t>
              </a:r>
              <a:r>
                <a:rPr lang="en-US" sz="900" dirty="0">
                  <a:solidFill>
                    <a:sysClr val="window" lastClr="FFFFFF">
                      <a:lumMod val="85000"/>
                    </a:sysClr>
                  </a:solidFill>
                  <a:ea typeface="Open Sans" panose="020B0606030504020204" pitchFamily="34" charset="0"/>
                  <a:cs typeface="Open Sans" panose="020B0606030504020204" pitchFamily="34" charset="0"/>
                </a:rPr>
                <a:t> </a:t>
              </a:r>
              <a:r>
                <a:rPr lang="en-US" sz="900" dirty="0" err="1">
                  <a:solidFill>
                    <a:sysClr val="window" lastClr="FFFFFF">
                      <a:lumMod val="85000"/>
                    </a:sysClr>
                  </a:solidFill>
                  <a:ea typeface="Open Sans" panose="020B0606030504020204" pitchFamily="34" charset="0"/>
                  <a:cs typeface="Open Sans" panose="020B0606030504020204" pitchFamily="34" charset="0"/>
                </a:rPr>
                <a:t>omnis</a:t>
              </a:r>
              <a:r>
                <a:rPr lang="en-US" sz="900" dirty="0">
                  <a:solidFill>
                    <a:sysClr val="window" lastClr="FFFFFF">
                      <a:lumMod val="85000"/>
                    </a:sysClr>
                  </a:solidFill>
                  <a:ea typeface="Open Sans" panose="020B0606030504020204" pitchFamily="34" charset="0"/>
                  <a:cs typeface="Open Sans" panose="020B0606030504020204" pitchFamily="34" charset="0"/>
                </a:rPr>
                <a:t> </a:t>
              </a:r>
              <a:r>
                <a:rPr lang="en-US" sz="900" dirty="0" err="1">
                  <a:solidFill>
                    <a:sysClr val="window" lastClr="FFFFFF">
                      <a:lumMod val="85000"/>
                    </a:sysClr>
                  </a:solidFill>
                  <a:ea typeface="Open Sans" panose="020B0606030504020204" pitchFamily="34" charset="0"/>
                  <a:cs typeface="Open Sans" panose="020B0606030504020204" pitchFamily="34" charset="0"/>
                </a:rPr>
                <a:t>fugats</a:t>
              </a:r>
              <a:r>
                <a:rPr lang="en-US" sz="900" dirty="0">
                  <a:solidFill>
                    <a:sysClr val="window" lastClr="FFFFFF">
                      <a:lumMod val="85000"/>
                    </a:sysClr>
                  </a:solidFill>
                  <a:ea typeface="Open Sans" panose="020B0606030504020204" pitchFamily="34" charset="0"/>
                  <a:cs typeface="Open Sans" panose="020B0606030504020204" pitchFamily="34" charset="0"/>
                </a:rPr>
                <a:t> </a:t>
              </a:r>
              <a:r>
                <a:rPr lang="en-US" sz="900" dirty="0" err="1">
                  <a:solidFill>
                    <a:sysClr val="window" lastClr="FFFFFF">
                      <a:lumMod val="85000"/>
                    </a:sysClr>
                  </a:solidFill>
                  <a:ea typeface="Open Sans" panose="020B0606030504020204" pitchFamily="34" charset="0"/>
                  <a:cs typeface="Open Sans" panose="020B0606030504020204" pitchFamily="34" charset="0"/>
                </a:rPr>
                <a:t>vitaes</a:t>
              </a:r>
              <a:r>
                <a:rPr lang="en-US" sz="900" dirty="0">
                  <a:solidFill>
                    <a:sysClr val="window" lastClr="FFFFFF">
                      <a:lumMod val="85000"/>
                    </a:sysClr>
                  </a:solidFill>
                  <a:ea typeface="Open Sans" panose="020B0606030504020204" pitchFamily="34" charset="0"/>
                  <a:cs typeface="Open Sans" panose="020B0606030504020204" pitchFamily="34" charset="0"/>
                </a:rPr>
                <a:t> </a:t>
              </a:r>
              <a:r>
                <a:rPr lang="en-US" sz="900" dirty="0" err="1">
                  <a:solidFill>
                    <a:sysClr val="window" lastClr="FFFFFF">
                      <a:lumMod val="85000"/>
                    </a:sysClr>
                  </a:solidFill>
                  <a:ea typeface="Open Sans" panose="020B0606030504020204" pitchFamily="34" charset="0"/>
                  <a:cs typeface="Open Sans" panose="020B0606030504020204" pitchFamily="34" charset="0"/>
                </a:rPr>
                <a:t>nemo</a:t>
              </a:r>
              <a:r>
                <a:rPr lang="en-US" sz="900" dirty="0">
                  <a:solidFill>
                    <a:sysClr val="window" lastClr="FFFFFF">
                      <a:lumMod val="85000"/>
                    </a:sysClr>
                  </a:solidFill>
                  <a:ea typeface="Open Sans" panose="020B0606030504020204" pitchFamily="34" charset="0"/>
                  <a:cs typeface="Open Sans" panose="020B0606030504020204" pitchFamily="34" charset="0"/>
                </a:rPr>
                <a:t> minima </a:t>
              </a:r>
              <a:r>
                <a:rPr lang="en-US" sz="900" dirty="0" err="1">
                  <a:solidFill>
                    <a:sysClr val="window" lastClr="FFFFFF">
                      <a:lumMod val="85000"/>
                    </a:sysClr>
                  </a:solidFill>
                  <a:ea typeface="Open Sans" panose="020B0606030504020204" pitchFamily="34" charset="0"/>
                  <a:cs typeface="Open Sans" panose="020B0606030504020204" pitchFamily="34" charset="0"/>
                </a:rPr>
                <a:t>rerums</a:t>
              </a:r>
              <a:r>
                <a:rPr lang="en-US" sz="900" dirty="0">
                  <a:solidFill>
                    <a:sysClr val="window" lastClr="FFFFFF">
                      <a:lumMod val="85000"/>
                    </a:sysClr>
                  </a:solidFill>
                  <a:ea typeface="Open Sans" panose="020B0606030504020204" pitchFamily="34" charset="0"/>
                  <a:cs typeface="Open Sans" panose="020B0606030504020204" pitchFamily="34" charset="0"/>
                </a:rPr>
                <a:t> </a:t>
              </a:r>
              <a:r>
                <a:rPr lang="en-US" sz="900" dirty="0" err="1">
                  <a:solidFill>
                    <a:sysClr val="window" lastClr="FFFFFF">
                      <a:lumMod val="85000"/>
                    </a:sysClr>
                  </a:solidFill>
                  <a:ea typeface="Open Sans" panose="020B0606030504020204" pitchFamily="34" charset="0"/>
                  <a:cs typeface="Open Sans" panose="020B0606030504020204" pitchFamily="34" charset="0"/>
                </a:rPr>
                <a:t>unsers</a:t>
              </a:r>
              <a:r>
                <a:rPr lang="en-US" sz="900" dirty="0">
                  <a:solidFill>
                    <a:sysClr val="window" lastClr="FFFFFF">
                      <a:lumMod val="85000"/>
                    </a:sysClr>
                  </a:solidFill>
                  <a:ea typeface="Open Sans" panose="020B0606030504020204" pitchFamily="34" charset="0"/>
                  <a:cs typeface="Open Sans" panose="020B0606030504020204" pitchFamily="34" charset="0"/>
                </a:rPr>
                <a:t> </a:t>
              </a:r>
              <a:r>
                <a:rPr lang="en-US" sz="900" dirty="0" err="1">
                  <a:solidFill>
                    <a:sysClr val="window" lastClr="FFFFFF">
                      <a:lumMod val="85000"/>
                    </a:sysClr>
                  </a:solidFill>
                  <a:ea typeface="Open Sans" panose="020B0606030504020204" pitchFamily="34" charset="0"/>
                  <a:cs typeface="Open Sans" panose="020B0606030504020204" pitchFamily="34" charset="0"/>
                </a:rPr>
                <a:t>sadips</a:t>
              </a:r>
              <a:r>
                <a:rPr lang="en-US" sz="900" dirty="0">
                  <a:solidFill>
                    <a:sysClr val="window" lastClr="FFFFFF">
                      <a:lumMod val="85000"/>
                    </a:sysClr>
                  </a:solidFill>
                  <a:ea typeface="Open Sans" panose="020B0606030504020204" pitchFamily="34" charset="0"/>
                  <a:cs typeface="Open Sans" panose="020B0606030504020204" pitchFamily="34" charset="0"/>
                </a:rPr>
                <a:t> </a:t>
              </a:r>
              <a:r>
                <a:rPr lang="en-US" sz="900" dirty="0" err="1">
                  <a:solidFill>
                    <a:sysClr val="window" lastClr="FFFFFF">
                      <a:lumMod val="85000"/>
                    </a:sysClr>
                  </a:solidFill>
                  <a:ea typeface="Open Sans" panose="020B0606030504020204" pitchFamily="34" charset="0"/>
                  <a:cs typeface="Open Sans" panose="020B0606030504020204" pitchFamily="34" charset="0"/>
                </a:rPr>
                <a:t>amets</a:t>
              </a:r>
              <a:r>
                <a:rPr lang="en-US" sz="900" dirty="0">
                  <a:solidFill>
                    <a:sysClr val="window" lastClr="FFFFFF">
                      <a:lumMod val="85000"/>
                    </a:sysClr>
                  </a:solidFill>
                  <a:ea typeface="Open Sans" panose="020B0606030504020204" pitchFamily="34" charset="0"/>
                  <a:cs typeface="Open Sans" panose="020B0606030504020204" pitchFamily="34" charset="0"/>
                </a:rPr>
                <a:t>.. </a:t>
              </a:r>
              <a:endParaRPr lang="en-US" sz="1050" dirty="0">
                <a:solidFill>
                  <a:sysClr val="window" lastClr="FFFFFF">
                    <a:lumMod val="85000"/>
                  </a:sysClr>
                </a:solidFill>
                <a:ea typeface="Open Sans" panose="020B0606030504020204" pitchFamily="34" charset="0"/>
                <a:cs typeface="Open Sans" panose="020B0606030504020204" pitchFamily="34" charset="0"/>
              </a:endParaRPr>
            </a:p>
            <a:p>
              <a:pPr algn="just"/>
              <a:r>
                <a:rPr lang="en-US" sz="900" dirty="0" err="1">
                  <a:solidFill>
                    <a:sysClr val="window" lastClr="FFFFFF">
                      <a:lumMod val="85000"/>
                    </a:sysClr>
                  </a:solidFill>
                  <a:ea typeface="Open Sans" panose="020B0606030504020204" pitchFamily="34" charset="0"/>
                  <a:cs typeface="Open Sans" panose="020B0606030504020204" pitchFamily="34" charset="0"/>
                </a:rPr>
                <a:t>Sed</a:t>
              </a:r>
              <a:r>
                <a:rPr lang="en-US" sz="900" dirty="0">
                  <a:solidFill>
                    <a:sysClr val="window" lastClr="FFFFFF">
                      <a:lumMod val="85000"/>
                    </a:sysClr>
                  </a:solidFill>
                  <a:ea typeface="Open Sans" panose="020B0606030504020204" pitchFamily="34" charset="0"/>
                  <a:cs typeface="Open Sans" panose="020B0606030504020204" pitchFamily="34" charset="0"/>
                </a:rPr>
                <a:t> </a:t>
              </a:r>
              <a:r>
                <a:rPr lang="en-US" sz="900" dirty="0" err="1">
                  <a:solidFill>
                    <a:sysClr val="window" lastClr="FFFFFF">
                      <a:lumMod val="85000"/>
                    </a:sysClr>
                  </a:solidFill>
                  <a:ea typeface="Open Sans" panose="020B0606030504020204" pitchFamily="34" charset="0"/>
                  <a:cs typeface="Open Sans" panose="020B0606030504020204" pitchFamily="34" charset="0"/>
                </a:rPr>
                <a:t>ut</a:t>
              </a:r>
              <a:r>
                <a:rPr lang="en-US" sz="900" dirty="0">
                  <a:solidFill>
                    <a:sysClr val="window" lastClr="FFFFFF">
                      <a:lumMod val="85000"/>
                    </a:sysClr>
                  </a:solidFill>
                  <a:ea typeface="Open Sans" panose="020B0606030504020204" pitchFamily="34" charset="0"/>
                  <a:cs typeface="Open Sans" panose="020B0606030504020204" pitchFamily="34" charset="0"/>
                </a:rPr>
                <a:t> </a:t>
              </a:r>
              <a:r>
                <a:rPr lang="en-US" sz="900" dirty="0" err="1">
                  <a:solidFill>
                    <a:sysClr val="window" lastClr="FFFFFF">
                      <a:lumMod val="85000"/>
                    </a:sysClr>
                  </a:solidFill>
                  <a:ea typeface="Open Sans" panose="020B0606030504020204" pitchFamily="34" charset="0"/>
                  <a:cs typeface="Open Sans" panose="020B0606030504020204" pitchFamily="34" charset="0"/>
                </a:rPr>
                <a:t>perspiciatis</a:t>
              </a:r>
              <a:r>
                <a:rPr lang="en-US" sz="900" dirty="0">
                  <a:solidFill>
                    <a:sysClr val="window" lastClr="FFFFFF">
                      <a:lumMod val="85000"/>
                    </a:sysClr>
                  </a:solidFill>
                  <a:ea typeface="Open Sans" panose="020B0606030504020204" pitchFamily="34" charset="0"/>
                  <a:cs typeface="Open Sans" panose="020B0606030504020204" pitchFamily="34" charset="0"/>
                </a:rPr>
                <a:t> </a:t>
              </a:r>
              <a:r>
                <a:rPr lang="en-US" sz="900" dirty="0" err="1">
                  <a:solidFill>
                    <a:sysClr val="window" lastClr="FFFFFF">
                      <a:lumMod val="85000"/>
                    </a:sysClr>
                  </a:solidFill>
                  <a:ea typeface="Open Sans" panose="020B0606030504020204" pitchFamily="34" charset="0"/>
                  <a:cs typeface="Open Sans" panose="020B0606030504020204" pitchFamily="34" charset="0"/>
                </a:rPr>
                <a:t>unde</a:t>
              </a:r>
              <a:r>
                <a:rPr lang="en-US" sz="900" dirty="0">
                  <a:solidFill>
                    <a:sysClr val="window" lastClr="FFFFFF">
                      <a:lumMod val="85000"/>
                    </a:sysClr>
                  </a:solidFill>
                  <a:ea typeface="Open Sans" panose="020B0606030504020204" pitchFamily="34" charset="0"/>
                  <a:cs typeface="Open Sans" panose="020B0606030504020204" pitchFamily="34" charset="0"/>
                </a:rPr>
                <a:t> </a:t>
              </a:r>
              <a:r>
                <a:rPr lang="en-US" sz="900" dirty="0" err="1">
                  <a:solidFill>
                    <a:sysClr val="window" lastClr="FFFFFF">
                      <a:lumMod val="85000"/>
                    </a:sysClr>
                  </a:solidFill>
                  <a:ea typeface="Open Sans" panose="020B0606030504020204" pitchFamily="34" charset="0"/>
                  <a:cs typeface="Open Sans" panose="020B0606030504020204" pitchFamily="34" charset="0"/>
                </a:rPr>
                <a:t>omnis</a:t>
              </a:r>
              <a:r>
                <a:rPr lang="en-US" sz="900" dirty="0">
                  <a:solidFill>
                    <a:sysClr val="window" lastClr="FFFFFF">
                      <a:lumMod val="85000"/>
                    </a:sysClr>
                  </a:solidFill>
                  <a:ea typeface="Open Sans" panose="020B0606030504020204" pitchFamily="34" charset="0"/>
                  <a:cs typeface="Open Sans" panose="020B0606030504020204" pitchFamily="34" charset="0"/>
                </a:rPr>
                <a:t> </a:t>
              </a:r>
              <a:r>
                <a:rPr lang="en-US" sz="900" dirty="0" err="1">
                  <a:solidFill>
                    <a:sysClr val="window" lastClr="FFFFFF">
                      <a:lumMod val="85000"/>
                    </a:sysClr>
                  </a:solidFill>
                  <a:ea typeface="Open Sans" panose="020B0606030504020204" pitchFamily="34" charset="0"/>
                  <a:cs typeface="Open Sans" panose="020B0606030504020204" pitchFamily="34" charset="0"/>
                </a:rPr>
                <a:t>iste</a:t>
              </a:r>
              <a:r>
                <a:rPr lang="en-US" sz="900" dirty="0">
                  <a:solidFill>
                    <a:sysClr val="window" lastClr="FFFFFF">
                      <a:lumMod val="85000"/>
                    </a:sysClr>
                  </a:solidFill>
                  <a:ea typeface="Open Sans" panose="020B0606030504020204" pitchFamily="34" charset="0"/>
                  <a:cs typeface="Open Sans" panose="020B0606030504020204" pitchFamily="34" charset="0"/>
                </a:rPr>
                <a:t> </a:t>
              </a:r>
              <a:r>
                <a:rPr lang="en-US" sz="900" dirty="0" err="1">
                  <a:solidFill>
                    <a:sysClr val="window" lastClr="FFFFFF">
                      <a:lumMod val="85000"/>
                    </a:sysClr>
                  </a:solidFill>
                  <a:ea typeface="Open Sans" panose="020B0606030504020204" pitchFamily="34" charset="0"/>
                  <a:cs typeface="Open Sans" panose="020B0606030504020204" pitchFamily="34" charset="0"/>
                </a:rPr>
                <a:t>natus</a:t>
              </a:r>
              <a:r>
                <a:rPr lang="en-US" sz="900" dirty="0">
                  <a:solidFill>
                    <a:sysClr val="window" lastClr="FFFFFF">
                      <a:lumMod val="85000"/>
                    </a:sysClr>
                  </a:solidFill>
                  <a:ea typeface="Open Sans" panose="020B0606030504020204" pitchFamily="34" charset="0"/>
                  <a:cs typeface="Open Sans" panose="020B0606030504020204" pitchFamily="34" charset="0"/>
                </a:rPr>
                <a:t> error sit </a:t>
              </a:r>
              <a:r>
                <a:rPr lang="en-US" sz="900" dirty="0" err="1">
                  <a:solidFill>
                    <a:sysClr val="window" lastClr="FFFFFF">
                      <a:lumMod val="85000"/>
                    </a:sysClr>
                  </a:solidFill>
                  <a:ea typeface="Open Sans" panose="020B0606030504020204" pitchFamily="34" charset="0"/>
                  <a:cs typeface="Open Sans" panose="020B0606030504020204" pitchFamily="34" charset="0"/>
                </a:rPr>
                <a:t>voluptatem</a:t>
              </a:r>
              <a:r>
                <a:rPr lang="en-US" sz="900" dirty="0">
                  <a:solidFill>
                    <a:sysClr val="window" lastClr="FFFFFF">
                      <a:lumMod val="85000"/>
                    </a:sysClr>
                  </a:solidFill>
                  <a:ea typeface="Open Sans" panose="020B0606030504020204" pitchFamily="34" charset="0"/>
                  <a:cs typeface="Open Sans" panose="020B0606030504020204" pitchFamily="34" charset="0"/>
                </a:rPr>
                <a:t>.</a:t>
              </a:r>
              <a:endParaRPr lang="en-US" sz="900" dirty="0">
                <a:solidFill>
                  <a:sysClr val="window" lastClr="FFFFFF">
                    <a:lumMod val="85000"/>
                  </a:sysClr>
                </a:solidFill>
                <a:ea typeface="Open Sans" panose="020B0606030504020204" pitchFamily="34" charset="0"/>
                <a:cs typeface="Open Sans" panose="020B0606030504020204" pitchFamily="34" charset="0"/>
              </a:endParaRPr>
            </a:p>
          </p:txBody>
        </p:sp>
        <p:sp>
          <p:nvSpPr>
            <p:cNvPr id="28" name="Rectangle 27"/>
            <p:cNvSpPr/>
            <p:nvPr/>
          </p:nvSpPr>
          <p:spPr>
            <a:xfrm>
              <a:off x="2560796" y="4227195"/>
              <a:ext cx="877163" cy="230832"/>
            </a:xfrm>
            <a:prstGeom prst="rect">
              <a:avLst/>
            </a:prstGeom>
            <a:ln>
              <a:solidFill>
                <a:sysClr val="window" lastClr="FFFFFF">
                  <a:lumMod val="50000"/>
                </a:sysClr>
              </a:solidFill>
            </a:ln>
          </p:spPr>
          <p:txBody>
            <a:bodyPr wrap="none">
              <a:spAutoFit/>
            </a:bodyPr>
            <a:lstStyle/>
            <a:p>
              <a:r>
                <a:rPr lang="zh-CN" altLang="en-US" sz="900" dirty="0" smtClean="0">
                  <a:solidFill>
                    <a:sysClr val="window" lastClr="FFFFFF">
                      <a:lumMod val="85000"/>
                    </a:sysClr>
                  </a:solidFill>
                  <a:ea typeface="Open Sans" panose="020B0606030504020204" pitchFamily="34" charset="0"/>
                  <a:cs typeface="Open Sans" panose="020B0606030504020204" pitchFamily="34" charset="0"/>
                </a:rPr>
                <a:t>点击输入文字</a:t>
              </a:r>
              <a:endParaRPr lang="en-US" sz="900" dirty="0">
                <a:solidFill>
                  <a:sysClr val="window" lastClr="FFFFFF">
                    <a:lumMod val="85000"/>
                  </a:sysClr>
                </a:solidFill>
                <a:ea typeface="Open Sans" panose="020B0606030504020204" pitchFamily="34" charset="0"/>
                <a:cs typeface="Open Sans" panose="020B0606030504020204" pitchFamily="34" charset="0"/>
              </a:endParaRPr>
            </a:p>
          </p:txBody>
        </p:sp>
      </p:grpSp>
    </p:spTree>
  </p:cSld>
  <p:clrMapOvr>
    <a:masterClrMapping/>
  </p:clrMapOvr>
  <p:transition spd="slow" advClick="0" advTm="3000">
    <p:comb/>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7" presetClass="entr" presetSubtype="0" fill="hold" nodeType="after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fade">
                                      <p:cBhvr>
                                        <p:cTn id="13" dur="1000"/>
                                        <p:tgtEl>
                                          <p:spTgt spid="2"/>
                                        </p:tgtEl>
                                      </p:cBhvr>
                                    </p:animEffect>
                                    <p:anim calcmode="lin" valueType="num">
                                      <p:cBhvr>
                                        <p:cTn id="14" dur="1000" fill="hold"/>
                                        <p:tgtEl>
                                          <p:spTgt spid="2"/>
                                        </p:tgtEl>
                                        <p:attrNameLst>
                                          <p:attrName>ppt_x</p:attrName>
                                        </p:attrNameLst>
                                      </p:cBhvr>
                                      <p:tavLst>
                                        <p:tav tm="0">
                                          <p:val>
                                            <p:strVal val="#ppt_x"/>
                                          </p:val>
                                        </p:tav>
                                        <p:tav tm="100000">
                                          <p:val>
                                            <p:strVal val="#ppt_x"/>
                                          </p:val>
                                        </p:tav>
                                      </p:tavLst>
                                    </p:anim>
                                    <p:anim calcmode="lin" valueType="num">
                                      <p:cBhvr>
                                        <p:cTn id="15" dur="1000" fill="hold"/>
                                        <p:tgtEl>
                                          <p:spTgt spid="2"/>
                                        </p:tgtEl>
                                        <p:attrNameLst>
                                          <p:attrName>ppt_y</p:attrName>
                                        </p:attrNameLst>
                                      </p:cBhvr>
                                      <p:tavLst>
                                        <p:tav tm="0">
                                          <p:val>
                                            <p:strVal val="#ppt_y-.1"/>
                                          </p:val>
                                        </p:tav>
                                        <p:tav tm="100000">
                                          <p:val>
                                            <p:strVal val="#ppt_y"/>
                                          </p:val>
                                        </p:tav>
                                      </p:tavLst>
                                    </p:anim>
                                  </p:childTnLst>
                                </p:cTn>
                              </p:par>
                            </p:childTnLst>
                          </p:cTn>
                        </p:par>
                        <p:par>
                          <p:cTn id="16" fill="hold">
                            <p:stCondLst>
                              <p:cond delay="2000"/>
                            </p:stCondLst>
                            <p:childTnLst>
                              <p:par>
                                <p:cTn id="17" presetID="50" presetClass="entr" presetSubtype="0" decel="100000" fill="hold" nodeType="afterEffect">
                                  <p:stCondLst>
                                    <p:cond delay="0"/>
                                  </p:stCondLst>
                                  <p:childTnLst>
                                    <p:set>
                                      <p:cBhvr>
                                        <p:cTn id="18" dur="1" fill="hold">
                                          <p:stCondLst>
                                            <p:cond delay="0"/>
                                          </p:stCondLst>
                                        </p:cTn>
                                        <p:tgtEl>
                                          <p:spTgt spid="5"/>
                                        </p:tgtEl>
                                        <p:attrNameLst>
                                          <p:attrName>style.visibility</p:attrName>
                                        </p:attrNameLst>
                                      </p:cBhvr>
                                      <p:to>
                                        <p:strVal val="visible"/>
                                      </p:to>
                                    </p:set>
                                    <p:anim calcmode="lin" valueType="num">
                                      <p:cBhvr>
                                        <p:cTn id="19" dur="1000" fill="hold"/>
                                        <p:tgtEl>
                                          <p:spTgt spid="5"/>
                                        </p:tgtEl>
                                        <p:attrNameLst>
                                          <p:attrName>ppt_w</p:attrName>
                                        </p:attrNameLst>
                                      </p:cBhvr>
                                      <p:tavLst>
                                        <p:tav tm="0">
                                          <p:val>
                                            <p:strVal val="#ppt_w+.3"/>
                                          </p:val>
                                        </p:tav>
                                        <p:tav tm="100000">
                                          <p:val>
                                            <p:strVal val="#ppt_w"/>
                                          </p:val>
                                        </p:tav>
                                      </p:tavLst>
                                    </p:anim>
                                    <p:anim calcmode="lin" valueType="num">
                                      <p:cBhvr>
                                        <p:cTn id="20" dur="1000" fill="hold"/>
                                        <p:tgtEl>
                                          <p:spTgt spid="5"/>
                                        </p:tgtEl>
                                        <p:attrNameLst>
                                          <p:attrName>ppt_h</p:attrName>
                                        </p:attrNameLst>
                                      </p:cBhvr>
                                      <p:tavLst>
                                        <p:tav tm="0">
                                          <p:val>
                                            <p:strVal val="#ppt_h"/>
                                          </p:val>
                                        </p:tav>
                                        <p:tav tm="100000">
                                          <p:val>
                                            <p:strVal val="#ppt_h"/>
                                          </p:val>
                                        </p:tav>
                                      </p:tavLst>
                                    </p:anim>
                                    <p:animEffect transition="in" filter="fade">
                                      <p:cBhvr>
                                        <p:cTn id="21"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9" name="组合 48"/>
          <p:cNvGrpSpPr/>
          <p:nvPr/>
        </p:nvGrpSpPr>
        <p:grpSpPr>
          <a:xfrm>
            <a:off x="2957286" y="866254"/>
            <a:ext cx="1604962" cy="1505903"/>
            <a:chOff x="2957286" y="866254"/>
            <a:chExt cx="1604962" cy="1505903"/>
          </a:xfrm>
        </p:grpSpPr>
        <p:grpSp>
          <p:nvGrpSpPr>
            <p:cNvPr id="7" name="组合 6"/>
            <p:cNvGrpSpPr/>
            <p:nvPr/>
          </p:nvGrpSpPr>
          <p:grpSpPr>
            <a:xfrm>
              <a:off x="2957286" y="866254"/>
              <a:ext cx="1604962" cy="1505903"/>
              <a:chOff x="3962401" y="1890707"/>
              <a:chExt cx="2140140" cy="2007624"/>
            </a:xfrm>
          </p:grpSpPr>
          <p:sp>
            <p:nvSpPr>
              <p:cNvPr id="18" name="矩形 17"/>
              <p:cNvSpPr/>
              <p:nvPr/>
            </p:nvSpPr>
            <p:spPr>
              <a:xfrm>
                <a:off x="3962401" y="1890707"/>
                <a:ext cx="2007624" cy="2007624"/>
              </a:xfrm>
              <a:prstGeom prst="rect">
                <a:avLst/>
              </a:prstGeom>
              <a:solidFill>
                <a:srgbClr val="F7B90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p>
            </p:txBody>
          </p:sp>
          <p:sp>
            <p:nvSpPr>
              <p:cNvPr id="22" name="等腰三角形 21"/>
              <p:cNvSpPr/>
              <p:nvPr/>
            </p:nvSpPr>
            <p:spPr>
              <a:xfrm rot="5400000">
                <a:off x="5800539" y="2828261"/>
                <a:ext cx="471488" cy="132516"/>
              </a:xfrm>
              <a:prstGeom prst="triangle">
                <a:avLst/>
              </a:prstGeom>
              <a:solidFill>
                <a:srgbClr val="F7B90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p>
            </p:txBody>
          </p:sp>
        </p:grpSp>
        <p:grpSp>
          <p:nvGrpSpPr>
            <p:cNvPr id="11" name="组合 10"/>
            <p:cNvGrpSpPr/>
            <p:nvPr/>
          </p:nvGrpSpPr>
          <p:grpSpPr>
            <a:xfrm>
              <a:off x="3094922" y="1165339"/>
              <a:ext cx="1230630" cy="854869"/>
              <a:chOff x="4145757" y="2289443"/>
              <a:chExt cx="1640912" cy="1139557"/>
            </a:xfrm>
          </p:grpSpPr>
          <p:sp>
            <p:nvSpPr>
              <p:cNvPr id="26" name="文本框 25"/>
              <p:cNvSpPr txBox="1"/>
              <p:nvPr/>
            </p:nvSpPr>
            <p:spPr>
              <a:xfrm>
                <a:off x="4145757" y="2289443"/>
                <a:ext cx="1640912" cy="330867"/>
              </a:xfrm>
              <a:prstGeom prst="rect">
                <a:avLst/>
              </a:prstGeom>
              <a:noFill/>
            </p:spPr>
            <p:txBody>
              <a:bodyPr wrap="square" rtlCol="0">
                <a:spAutoFit/>
              </a:bodyPr>
              <a:lstStyle/>
              <a:p>
                <a:r>
                  <a:rPr lang="zh-CN" altLang="en-US" sz="1015" dirty="0" smtClean="0"/>
                  <a:t>点击输入标题</a:t>
                </a:r>
                <a:endParaRPr lang="en-US" altLang="zh-CN" sz="1015" dirty="0"/>
              </a:p>
            </p:txBody>
          </p:sp>
          <p:sp>
            <p:nvSpPr>
              <p:cNvPr id="30" name="KSO_Shape"/>
              <p:cNvSpPr>
                <a:spLocks noChangeArrowheads="1"/>
              </p:cNvSpPr>
              <p:nvPr/>
            </p:nvSpPr>
            <p:spPr bwMode="auto">
              <a:xfrm>
                <a:off x="4639746" y="2876185"/>
                <a:ext cx="652931" cy="552815"/>
              </a:xfrm>
              <a:custGeom>
                <a:avLst/>
                <a:gdLst>
                  <a:gd name="T0" fmla="*/ 294416 w 1263650"/>
                  <a:gd name="T1" fmla="*/ 1098599 h 1069975"/>
                  <a:gd name="T2" fmla="*/ 1320142 w 1263650"/>
                  <a:gd name="T3" fmla="*/ 878240 h 1069975"/>
                  <a:gd name="T4" fmla="*/ 1613379 w 1263650"/>
                  <a:gd name="T5" fmla="*/ 878240 h 1069975"/>
                  <a:gd name="T6" fmla="*/ 74190 w 1263650"/>
                  <a:gd name="T7" fmla="*/ 1612900 h 1069975"/>
                  <a:gd name="T8" fmla="*/ 1538839 w 1263650"/>
                  <a:gd name="T9" fmla="*/ 732266 h 1069975"/>
                  <a:gd name="T10" fmla="*/ 1392852 w 1263650"/>
                  <a:gd name="T11" fmla="*/ 732266 h 1069975"/>
                  <a:gd name="T12" fmla="*/ 514542 w 1263650"/>
                  <a:gd name="T13" fmla="*/ 1026609 h 1069975"/>
                  <a:gd name="T14" fmla="*/ 725543 w 1263650"/>
                  <a:gd name="T15" fmla="*/ 146518 h 1069975"/>
                  <a:gd name="T16" fmla="*/ 708392 w 1263650"/>
                  <a:gd name="T17" fmla="*/ 149712 h 1069975"/>
                  <a:gd name="T18" fmla="*/ 694033 w 1263650"/>
                  <a:gd name="T19" fmla="*/ 155302 h 1069975"/>
                  <a:gd name="T20" fmla="*/ 683263 w 1263650"/>
                  <a:gd name="T21" fmla="*/ 163287 h 1069975"/>
                  <a:gd name="T22" fmla="*/ 674487 w 1263650"/>
                  <a:gd name="T23" fmla="*/ 172868 h 1069975"/>
                  <a:gd name="T24" fmla="*/ 665314 w 1263650"/>
                  <a:gd name="T25" fmla="*/ 189636 h 1069975"/>
                  <a:gd name="T26" fmla="*/ 660528 w 1263650"/>
                  <a:gd name="T27" fmla="*/ 208399 h 1069975"/>
                  <a:gd name="T28" fmla="*/ 659331 w 1263650"/>
                  <a:gd name="T29" fmla="*/ 293036 h 1069975"/>
                  <a:gd name="T30" fmla="*/ 1245270 w 1263650"/>
                  <a:gd name="T31" fmla="*/ 213190 h 1069975"/>
                  <a:gd name="T32" fmla="*/ 1242078 w 1263650"/>
                  <a:gd name="T33" fmla="*/ 195624 h 1069975"/>
                  <a:gd name="T34" fmla="*/ 1236494 w 1263650"/>
                  <a:gd name="T35" fmla="*/ 181252 h 1069975"/>
                  <a:gd name="T36" fmla="*/ 1228517 w 1263650"/>
                  <a:gd name="T37" fmla="*/ 170472 h 1069975"/>
                  <a:gd name="T38" fmla="*/ 1219343 w 1263650"/>
                  <a:gd name="T39" fmla="*/ 161689 h 1069975"/>
                  <a:gd name="T40" fmla="*/ 1201792 w 1263650"/>
                  <a:gd name="T41" fmla="*/ 152507 h 1069975"/>
                  <a:gd name="T42" fmla="*/ 1183446 w 1263650"/>
                  <a:gd name="T43" fmla="*/ 147716 h 1069975"/>
                  <a:gd name="T44" fmla="*/ 732324 w 1263650"/>
                  <a:gd name="T45" fmla="*/ 146518 h 1069975"/>
                  <a:gd name="T46" fmla="*/ 1172276 w 1263650"/>
                  <a:gd name="T47" fmla="*/ 0 h 1069975"/>
                  <a:gd name="T48" fmla="*/ 1202192 w 1263650"/>
                  <a:gd name="T49" fmla="*/ 1996 h 1069975"/>
                  <a:gd name="T50" fmla="*/ 1232108 w 1263650"/>
                  <a:gd name="T51" fmla="*/ 7985 h 1069975"/>
                  <a:gd name="T52" fmla="*/ 1260826 w 1263650"/>
                  <a:gd name="T53" fmla="*/ 17566 h 1069975"/>
                  <a:gd name="T54" fmla="*/ 1288348 w 1263650"/>
                  <a:gd name="T55" fmla="*/ 31939 h 1069975"/>
                  <a:gd name="T56" fmla="*/ 1313875 w 1263650"/>
                  <a:gd name="T57" fmla="*/ 49106 h 1069975"/>
                  <a:gd name="T58" fmla="*/ 1337010 w 1263650"/>
                  <a:gd name="T59" fmla="*/ 70665 h 1069975"/>
                  <a:gd name="T60" fmla="*/ 1356953 w 1263650"/>
                  <a:gd name="T61" fmla="*/ 96216 h 1069975"/>
                  <a:gd name="T62" fmla="*/ 1372509 w 1263650"/>
                  <a:gd name="T63" fmla="*/ 124960 h 1069975"/>
                  <a:gd name="T64" fmla="*/ 1384076 w 1263650"/>
                  <a:gd name="T65" fmla="*/ 157697 h 1069975"/>
                  <a:gd name="T66" fmla="*/ 1390857 w 1263650"/>
                  <a:gd name="T67" fmla="*/ 194027 h 1069975"/>
                  <a:gd name="T68" fmla="*/ 1392054 w 1263650"/>
                  <a:gd name="T69" fmla="*/ 283854 h 1069975"/>
                  <a:gd name="T70" fmla="*/ 1905000 w 1263650"/>
                  <a:gd name="T71" fmla="*/ 806451 h 1069975"/>
                  <a:gd name="T72" fmla="*/ 1318661 w 1263650"/>
                  <a:gd name="T73" fmla="*/ 659931 h 1069975"/>
                  <a:gd name="T74" fmla="*/ 585939 w 1263650"/>
                  <a:gd name="T75" fmla="*/ 659931 h 1069975"/>
                  <a:gd name="T76" fmla="*/ 0 w 1263650"/>
                  <a:gd name="T77" fmla="*/ 806451 h 1069975"/>
                  <a:gd name="T78" fmla="*/ 512946 w 1263650"/>
                  <a:gd name="T79" fmla="*/ 219578 h 1069975"/>
                  <a:gd name="T80" fmla="*/ 514940 w 1263650"/>
                  <a:gd name="T81" fmla="*/ 189636 h 1069975"/>
                  <a:gd name="T82" fmla="*/ 520924 w 1263650"/>
                  <a:gd name="T83" fmla="*/ 159693 h 1069975"/>
                  <a:gd name="T84" fmla="*/ 530496 w 1263650"/>
                  <a:gd name="T85" fmla="*/ 130548 h 1069975"/>
                  <a:gd name="T86" fmla="*/ 544856 w 1263650"/>
                  <a:gd name="T87" fmla="*/ 103002 h 1069975"/>
                  <a:gd name="T88" fmla="*/ 562007 w 1263650"/>
                  <a:gd name="T89" fmla="*/ 77451 h 1069975"/>
                  <a:gd name="T90" fmla="*/ 583545 w 1263650"/>
                  <a:gd name="T91" fmla="*/ 55095 h 1069975"/>
                  <a:gd name="T92" fmla="*/ 609074 w 1263650"/>
                  <a:gd name="T93" fmla="*/ 35132 h 1069975"/>
                  <a:gd name="T94" fmla="*/ 637792 w 1263650"/>
                  <a:gd name="T95" fmla="*/ 19162 h 1069975"/>
                  <a:gd name="T96" fmla="*/ 670498 w 1263650"/>
                  <a:gd name="T97" fmla="*/ 7585 h 1069975"/>
                  <a:gd name="T98" fmla="*/ 706795 w 1263650"/>
                  <a:gd name="T99" fmla="*/ 1197 h 1069975"/>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0" t="0" r="r" b="b"/>
                <a:pathLst>
                  <a:path w="1263650" h="1069975">
                    <a:moveTo>
                      <a:pt x="49213" y="582612"/>
                    </a:moveTo>
                    <a:lnTo>
                      <a:pt x="195296" y="582612"/>
                    </a:lnTo>
                    <a:lnTo>
                      <a:pt x="195296" y="728795"/>
                    </a:lnTo>
                    <a:lnTo>
                      <a:pt x="389544" y="728795"/>
                    </a:lnTo>
                    <a:lnTo>
                      <a:pt x="389544" y="582612"/>
                    </a:lnTo>
                    <a:lnTo>
                      <a:pt x="875694" y="582612"/>
                    </a:lnTo>
                    <a:lnTo>
                      <a:pt x="875694" y="728795"/>
                    </a:lnTo>
                    <a:lnTo>
                      <a:pt x="1070208" y="728795"/>
                    </a:lnTo>
                    <a:lnTo>
                      <a:pt x="1070208" y="582612"/>
                    </a:lnTo>
                    <a:lnTo>
                      <a:pt x="1216026" y="582612"/>
                    </a:lnTo>
                    <a:lnTo>
                      <a:pt x="1216026" y="1069975"/>
                    </a:lnTo>
                    <a:lnTo>
                      <a:pt x="49213" y="1069975"/>
                    </a:lnTo>
                    <a:lnTo>
                      <a:pt x="49213" y="582612"/>
                    </a:lnTo>
                    <a:close/>
                    <a:moveTo>
                      <a:pt x="923925" y="485775"/>
                    </a:moveTo>
                    <a:lnTo>
                      <a:pt x="1020763" y="485775"/>
                    </a:lnTo>
                    <a:lnTo>
                      <a:pt x="1020763" y="681038"/>
                    </a:lnTo>
                    <a:lnTo>
                      <a:pt x="923925" y="681038"/>
                    </a:lnTo>
                    <a:lnTo>
                      <a:pt x="923925" y="485775"/>
                    </a:lnTo>
                    <a:close/>
                    <a:moveTo>
                      <a:pt x="244475" y="485775"/>
                    </a:moveTo>
                    <a:lnTo>
                      <a:pt x="341313" y="485775"/>
                    </a:lnTo>
                    <a:lnTo>
                      <a:pt x="341313" y="681038"/>
                    </a:lnTo>
                    <a:lnTo>
                      <a:pt x="244475" y="681038"/>
                    </a:lnTo>
                    <a:lnTo>
                      <a:pt x="244475" y="485775"/>
                    </a:lnTo>
                    <a:close/>
                    <a:moveTo>
                      <a:pt x="481277" y="97198"/>
                    </a:moveTo>
                    <a:lnTo>
                      <a:pt x="477308" y="97728"/>
                    </a:lnTo>
                    <a:lnTo>
                      <a:pt x="473604" y="98258"/>
                    </a:lnTo>
                    <a:lnTo>
                      <a:pt x="469900" y="99317"/>
                    </a:lnTo>
                    <a:lnTo>
                      <a:pt x="466460" y="100376"/>
                    </a:lnTo>
                    <a:lnTo>
                      <a:pt x="463285" y="101701"/>
                    </a:lnTo>
                    <a:lnTo>
                      <a:pt x="460375" y="103025"/>
                    </a:lnTo>
                    <a:lnTo>
                      <a:pt x="457729" y="104614"/>
                    </a:lnTo>
                    <a:lnTo>
                      <a:pt x="455348" y="106468"/>
                    </a:lnTo>
                    <a:lnTo>
                      <a:pt x="453231" y="108322"/>
                    </a:lnTo>
                    <a:lnTo>
                      <a:pt x="451114" y="110440"/>
                    </a:lnTo>
                    <a:lnTo>
                      <a:pt x="448998" y="112559"/>
                    </a:lnTo>
                    <a:lnTo>
                      <a:pt x="447410" y="114678"/>
                    </a:lnTo>
                    <a:lnTo>
                      <a:pt x="445823" y="117062"/>
                    </a:lnTo>
                    <a:lnTo>
                      <a:pt x="443441" y="121299"/>
                    </a:lnTo>
                    <a:lnTo>
                      <a:pt x="441325" y="125802"/>
                    </a:lnTo>
                    <a:lnTo>
                      <a:pt x="439737" y="130569"/>
                    </a:lnTo>
                    <a:lnTo>
                      <a:pt x="438679" y="134541"/>
                    </a:lnTo>
                    <a:lnTo>
                      <a:pt x="438150" y="138249"/>
                    </a:lnTo>
                    <a:lnTo>
                      <a:pt x="437356" y="143546"/>
                    </a:lnTo>
                    <a:lnTo>
                      <a:pt x="437356" y="145665"/>
                    </a:lnTo>
                    <a:lnTo>
                      <a:pt x="437356" y="194396"/>
                    </a:lnTo>
                    <a:lnTo>
                      <a:pt x="826294" y="194396"/>
                    </a:lnTo>
                    <a:lnTo>
                      <a:pt x="826294" y="145665"/>
                    </a:lnTo>
                    <a:lnTo>
                      <a:pt x="826029" y="141427"/>
                    </a:lnTo>
                    <a:lnTo>
                      <a:pt x="825764" y="137190"/>
                    </a:lnTo>
                    <a:lnTo>
                      <a:pt x="824706" y="133482"/>
                    </a:lnTo>
                    <a:lnTo>
                      <a:pt x="823912" y="129774"/>
                    </a:lnTo>
                    <a:lnTo>
                      <a:pt x="822854" y="126331"/>
                    </a:lnTo>
                    <a:lnTo>
                      <a:pt x="821531" y="123153"/>
                    </a:lnTo>
                    <a:lnTo>
                      <a:pt x="820208" y="120240"/>
                    </a:lnTo>
                    <a:lnTo>
                      <a:pt x="818621" y="117591"/>
                    </a:lnTo>
                    <a:lnTo>
                      <a:pt x="816769" y="115208"/>
                    </a:lnTo>
                    <a:lnTo>
                      <a:pt x="814916" y="113089"/>
                    </a:lnTo>
                    <a:lnTo>
                      <a:pt x="812800" y="110970"/>
                    </a:lnTo>
                    <a:lnTo>
                      <a:pt x="810948" y="108851"/>
                    </a:lnTo>
                    <a:lnTo>
                      <a:pt x="808831" y="107262"/>
                    </a:lnTo>
                    <a:lnTo>
                      <a:pt x="806450" y="105673"/>
                    </a:lnTo>
                    <a:lnTo>
                      <a:pt x="801687" y="103290"/>
                    </a:lnTo>
                    <a:lnTo>
                      <a:pt x="797189" y="101171"/>
                    </a:lnTo>
                    <a:lnTo>
                      <a:pt x="792956" y="99582"/>
                    </a:lnTo>
                    <a:lnTo>
                      <a:pt x="788987" y="98522"/>
                    </a:lnTo>
                    <a:lnTo>
                      <a:pt x="785019" y="97993"/>
                    </a:lnTo>
                    <a:lnTo>
                      <a:pt x="779727" y="97198"/>
                    </a:lnTo>
                    <a:lnTo>
                      <a:pt x="777610" y="97198"/>
                    </a:lnTo>
                    <a:lnTo>
                      <a:pt x="485775" y="97198"/>
                    </a:lnTo>
                    <a:lnTo>
                      <a:pt x="481277" y="97198"/>
                    </a:lnTo>
                    <a:close/>
                    <a:moveTo>
                      <a:pt x="485775" y="0"/>
                    </a:moveTo>
                    <a:lnTo>
                      <a:pt x="777610" y="0"/>
                    </a:lnTo>
                    <a:lnTo>
                      <a:pt x="784225" y="0"/>
                    </a:lnTo>
                    <a:lnTo>
                      <a:pt x="790839" y="530"/>
                    </a:lnTo>
                    <a:lnTo>
                      <a:pt x="797454" y="1324"/>
                    </a:lnTo>
                    <a:lnTo>
                      <a:pt x="804069" y="2383"/>
                    </a:lnTo>
                    <a:lnTo>
                      <a:pt x="810683" y="3708"/>
                    </a:lnTo>
                    <a:lnTo>
                      <a:pt x="817298" y="5297"/>
                    </a:lnTo>
                    <a:lnTo>
                      <a:pt x="823648" y="7151"/>
                    </a:lnTo>
                    <a:lnTo>
                      <a:pt x="830262" y="9269"/>
                    </a:lnTo>
                    <a:lnTo>
                      <a:pt x="836348" y="11653"/>
                    </a:lnTo>
                    <a:lnTo>
                      <a:pt x="842433" y="14566"/>
                    </a:lnTo>
                    <a:lnTo>
                      <a:pt x="848783" y="17745"/>
                    </a:lnTo>
                    <a:lnTo>
                      <a:pt x="854604" y="21188"/>
                    </a:lnTo>
                    <a:lnTo>
                      <a:pt x="860425" y="24631"/>
                    </a:lnTo>
                    <a:lnTo>
                      <a:pt x="866246" y="28603"/>
                    </a:lnTo>
                    <a:lnTo>
                      <a:pt x="871537" y="32576"/>
                    </a:lnTo>
                    <a:lnTo>
                      <a:pt x="876829" y="37343"/>
                    </a:lnTo>
                    <a:lnTo>
                      <a:pt x="882121" y="42110"/>
                    </a:lnTo>
                    <a:lnTo>
                      <a:pt x="886883" y="46878"/>
                    </a:lnTo>
                    <a:lnTo>
                      <a:pt x="891381" y="52174"/>
                    </a:lnTo>
                    <a:lnTo>
                      <a:pt x="895879" y="58001"/>
                    </a:lnTo>
                    <a:lnTo>
                      <a:pt x="900112" y="63828"/>
                    </a:lnTo>
                    <a:lnTo>
                      <a:pt x="903816" y="69919"/>
                    </a:lnTo>
                    <a:lnTo>
                      <a:pt x="907256" y="76275"/>
                    </a:lnTo>
                    <a:lnTo>
                      <a:pt x="910431" y="82897"/>
                    </a:lnTo>
                    <a:lnTo>
                      <a:pt x="913341" y="89783"/>
                    </a:lnTo>
                    <a:lnTo>
                      <a:pt x="915987" y="97198"/>
                    </a:lnTo>
                    <a:lnTo>
                      <a:pt x="918104" y="104614"/>
                    </a:lnTo>
                    <a:lnTo>
                      <a:pt x="920221" y="112294"/>
                    </a:lnTo>
                    <a:lnTo>
                      <a:pt x="921544" y="120240"/>
                    </a:lnTo>
                    <a:lnTo>
                      <a:pt x="922602" y="128715"/>
                    </a:lnTo>
                    <a:lnTo>
                      <a:pt x="923131" y="136925"/>
                    </a:lnTo>
                    <a:lnTo>
                      <a:pt x="923396" y="145665"/>
                    </a:lnTo>
                    <a:lnTo>
                      <a:pt x="923396" y="188305"/>
                    </a:lnTo>
                    <a:lnTo>
                      <a:pt x="923396" y="194396"/>
                    </a:lnTo>
                    <a:lnTo>
                      <a:pt x="1263650" y="194396"/>
                    </a:lnTo>
                    <a:lnTo>
                      <a:pt x="1263650" y="534988"/>
                    </a:lnTo>
                    <a:lnTo>
                      <a:pt x="1069181" y="534988"/>
                    </a:lnTo>
                    <a:lnTo>
                      <a:pt x="1069181" y="437789"/>
                    </a:lnTo>
                    <a:lnTo>
                      <a:pt x="874712" y="437789"/>
                    </a:lnTo>
                    <a:lnTo>
                      <a:pt x="874712" y="534988"/>
                    </a:lnTo>
                    <a:lnTo>
                      <a:pt x="388673" y="534988"/>
                    </a:lnTo>
                    <a:lnTo>
                      <a:pt x="388673" y="437789"/>
                    </a:lnTo>
                    <a:lnTo>
                      <a:pt x="194469" y="437789"/>
                    </a:lnTo>
                    <a:lnTo>
                      <a:pt x="194469" y="534988"/>
                    </a:lnTo>
                    <a:lnTo>
                      <a:pt x="0" y="534988"/>
                    </a:lnTo>
                    <a:lnTo>
                      <a:pt x="0" y="194396"/>
                    </a:lnTo>
                    <a:lnTo>
                      <a:pt x="340254" y="194396"/>
                    </a:lnTo>
                    <a:lnTo>
                      <a:pt x="340254" y="145665"/>
                    </a:lnTo>
                    <a:lnTo>
                      <a:pt x="340254" y="139044"/>
                    </a:lnTo>
                    <a:lnTo>
                      <a:pt x="340783" y="132687"/>
                    </a:lnTo>
                    <a:lnTo>
                      <a:pt x="341577" y="125802"/>
                    </a:lnTo>
                    <a:lnTo>
                      <a:pt x="342635" y="119180"/>
                    </a:lnTo>
                    <a:lnTo>
                      <a:pt x="343958" y="112559"/>
                    </a:lnTo>
                    <a:lnTo>
                      <a:pt x="345546" y="105938"/>
                    </a:lnTo>
                    <a:lnTo>
                      <a:pt x="347398" y="99582"/>
                    </a:lnTo>
                    <a:lnTo>
                      <a:pt x="349514" y="93226"/>
                    </a:lnTo>
                    <a:lnTo>
                      <a:pt x="351896" y="86604"/>
                    </a:lnTo>
                    <a:lnTo>
                      <a:pt x="354806" y="80513"/>
                    </a:lnTo>
                    <a:lnTo>
                      <a:pt x="357981" y="74686"/>
                    </a:lnTo>
                    <a:lnTo>
                      <a:pt x="361421" y="68330"/>
                    </a:lnTo>
                    <a:lnTo>
                      <a:pt x="364860" y="62768"/>
                    </a:lnTo>
                    <a:lnTo>
                      <a:pt x="368829" y="57207"/>
                    </a:lnTo>
                    <a:lnTo>
                      <a:pt x="372798" y="51380"/>
                    </a:lnTo>
                    <a:lnTo>
                      <a:pt x="377560" y="46348"/>
                    </a:lnTo>
                    <a:lnTo>
                      <a:pt x="382323" y="41316"/>
                    </a:lnTo>
                    <a:lnTo>
                      <a:pt x="387085" y="36549"/>
                    </a:lnTo>
                    <a:lnTo>
                      <a:pt x="392377" y="31516"/>
                    </a:lnTo>
                    <a:lnTo>
                      <a:pt x="398198" y="27279"/>
                    </a:lnTo>
                    <a:lnTo>
                      <a:pt x="404019" y="23306"/>
                    </a:lnTo>
                    <a:lnTo>
                      <a:pt x="410104" y="19598"/>
                    </a:lnTo>
                    <a:lnTo>
                      <a:pt x="416454" y="16155"/>
                    </a:lnTo>
                    <a:lnTo>
                      <a:pt x="423069" y="12712"/>
                    </a:lnTo>
                    <a:lnTo>
                      <a:pt x="429948" y="9799"/>
                    </a:lnTo>
                    <a:lnTo>
                      <a:pt x="437356" y="7151"/>
                    </a:lnTo>
                    <a:lnTo>
                      <a:pt x="444764" y="5032"/>
                    </a:lnTo>
                    <a:lnTo>
                      <a:pt x="452437" y="3178"/>
                    </a:lnTo>
                    <a:lnTo>
                      <a:pt x="460375" y="1854"/>
                    </a:lnTo>
                    <a:lnTo>
                      <a:pt x="468841" y="794"/>
                    </a:lnTo>
                    <a:lnTo>
                      <a:pt x="477044" y="265"/>
                    </a:lnTo>
                    <a:lnTo>
                      <a:pt x="485775" y="0"/>
                    </a:lnTo>
                    <a:close/>
                  </a:path>
                </a:pathLst>
              </a:custGeom>
              <a:solidFill>
                <a:schemeClr val="bg1"/>
              </a:solidFill>
              <a:ln>
                <a:noFill/>
              </a:ln>
            </p:spPr>
            <p:txBody>
              <a:bodyPr anchor="ctr">
                <a:scene3d>
                  <a:camera prst="orthographicFront"/>
                  <a:lightRig rig="threePt" dir="t"/>
                </a:scene3d>
                <a:sp3d contourW="12700">
                  <a:contourClr>
                    <a:srgbClr val="FFFFFF"/>
                  </a:contourClr>
                </a:sp3d>
              </a:bodyPr>
              <a:lstStyle/>
              <a:p>
                <a:pPr algn="ctr">
                  <a:defRPr/>
                </a:pPr>
                <a:endParaRPr lang="zh-CN" altLang="en-US" sz="1015">
                  <a:solidFill>
                    <a:srgbClr val="FFFFFF"/>
                  </a:solidFill>
                </a:endParaRPr>
              </a:p>
            </p:txBody>
          </p:sp>
        </p:grpSp>
      </p:grpSp>
      <p:grpSp>
        <p:nvGrpSpPr>
          <p:cNvPr id="50" name="组合 49"/>
          <p:cNvGrpSpPr/>
          <p:nvPr/>
        </p:nvGrpSpPr>
        <p:grpSpPr>
          <a:xfrm>
            <a:off x="4651784" y="866254"/>
            <a:ext cx="1505902" cy="1599724"/>
            <a:chOff x="4651784" y="866254"/>
            <a:chExt cx="1505902" cy="1599724"/>
          </a:xfrm>
        </p:grpSpPr>
        <p:grpSp>
          <p:nvGrpSpPr>
            <p:cNvPr id="8" name="组合 7"/>
            <p:cNvGrpSpPr/>
            <p:nvPr/>
          </p:nvGrpSpPr>
          <p:grpSpPr>
            <a:xfrm>
              <a:off x="4651784" y="866254"/>
              <a:ext cx="1505902" cy="1599724"/>
              <a:chOff x="6221975" y="1890707"/>
              <a:chExt cx="2007624" cy="2132952"/>
            </a:xfrm>
          </p:grpSpPr>
          <p:sp>
            <p:nvSpPr>
              <p:cNvPr id="19" name="矩形 18"/>
              <p:cNvSpPr/>
              <p:nvPr/>
            </p:nvSpPr>
            <p:spPr>
              <a:xfrm>
                <a:off x="6221975" y="1890707"/>
                <a:ext cx="2007624" cy="200762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p>
            </p:txBody>
          </p:sp>
          <p:sp>
            <p:nvSpPr>
              <p:cNvPr id="3" name="等腰三角形 2"/>
              <p:cNvSpPr/>
              <p:nvPr/>
            </p:nvSpPr>
            <p:spPr>
              <a:xfrm rot="10800000">
                <a:off x="6990044" y="3891143"/>
                <a:ext cx="471488" cy="132516"/>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p>
            </p:txBody>
          </p:sp>
        </p:grpSp>
        <p:grpSp>
          <p:nvGrpSpPr>
            <p:cNvPr id="12" name="组合 11"/>
            <p:cNvGrpSpPr/>
            <p:nvPr/>
          </p:nvGrpSpPr>
          <p:grpSpPr>
            <a:xfrm>
              <a:off x="4789420" y="1165339"/>
              <a:ext cx="1230630" cy="854869"/>
              <a:chOff x="6405331" y="2289443"/>
              <a:chExt cx="1640912" cy="1139558"/>
            </a:xfrm>
          </p:grpSpPr>
          <p:sp>
            <p:nvSpPr>
              <p:cNvPr id="27" name="文本框 26"/>
              <p:cNvSpPr txBox="1"/>
              <p:nvPr/>
            </p:nvSpPr>
            <p:spPr>
              <a:xfrm>
                <a:off x="6405331" y="2289443"/>
                <a:ext cx="1640912" cy="330868"/>
              </a:xfrm>
              <a:prstGeom prst="rect">
                <a:avLst/>
              </a:prstGeom>
              <a:noFill/>
            </p:spPr>
            <p:txBody>
              <a:bodyPr wrap="square" rtlCol="0">
                <a:spAutoFit/>
              </a:bodyPr>
              <a:lstStyle/>
              <a:p>
                <a:r>
                  <a:rPr lang="zh-CN" altLang="en-US" sz="1015" dirty="0" smtClean="0">
                    <a:solidFill>
                      <a:srgbClr val="282830"/>
                    </a:solidFill>
                  </a:rPr>
                  <a:t>点击输入标题</a:t>
                </a:r>
                <a:endParaRPr lang="en-US" altLang="zh-CN" sz="1015" dirty="0">
                  <a:solidFill>
                    <a:srgbClr val="282830"/>
                  </a:solidFill>
                </a:endParaRPr>
              </a:p>
            </p:txBody>
          </p:sp>
          <p:sp>
            <p:nvSpPr>
              <p:cNvPr id="31" name="KSO_Shape"/>
              <p:cNvSpPr/>
              <p:nvPr/>
            </p:nvSpPr>
            <p:spPr bwMode="auto">
              <a:xfrm>
                <a:off x="6968470" y="2857474"/>
                <a:ext cx="403879" cy="571527"/>
              </a:xfrm>
              <a:custGeom>
                <a:avLst/>
                <a:gdLst>
                  <a:gd name="T0" fmla="*/ 86224 w 881063"/>
                  <a:gd name="T1" fmla="*/ 1689435 h 1247776"/>
                  <a:gd name="T2" fmla="*/ 87955 w 881063"/>
                  <a:gd name="T3" fmla="*/ 1725075 h 1247776"/>
                  <a:gd name="T4" fmla="*/ 933227 w 881063"/>
                  <a:gd name="T5" fmla="*/ 1733725 h 1247776"/>
                  <a:gd name="T6" fmla="*/ 946386 w 881063"/>
                  <a:gd name="T7" fmla="*/ 1720922 h 1247776"/>
                  <a:gd name="T8" fmla="*/ 944655 w 881063"/>
                  <a:gd name="T9" fmla="*/ 1685284 h 1247776"/>
                  <a:gd name="T10" fmla="*/ 99382 w 881063"/>
                  <a:gd name="T11" fmla="*/ 1676980 h 1247776"/>
                  <a:gd name="T12" fmla="*/ 87955 w 881063"/>
                  <a:gd name="T13" fmla="*/ 1572831 h 1247776"/>
                  <a:gd name="T14" fmla="*/ 86224 w 881063"/>
                  <a:gd name="T15" fmla="*/ 1608124 h 1247776"/>
                  <a:gd name="T16" fmla="*/ 99382 w 881063"/>
                  <a:gd name="T17" fmla="*/ 1620580 h 1247776"/>
                  <a:gd name="T18" fmla="*/ 944655 w 881063"/>
                  <a:gd name="T19" fmla="*/ 1612622 h 1247776"/>
                  <a:gd name="T20" fmla="*/ 946386 w 881063"/>
                  <a:gd name="T21" fmla="*/ 1576637 h 1247776"/>
                  <a:gd name="T22" fmla="*/ 933227 w 881063"/>
                  <a:gd name="T23" fmla="*/ 1564527 h 1247776"/>
                  <a:gd name="T24" fmla="*/ 85877 w 881063"/>
                  <a:gd name="T25" fmla="*/ 1452074 h 1247776"/>
                  <a:gd name="T26" fmla="*/ 84493 w 881063"/>
                  <a:gd name="T27" fmla="*/ 1488058 h 1247776"/>
                  <a:gd name="T28" fmla="*/ 540891 w 881063"/>
                  <a:gd name="T29" fmla="*/ 1500168 h 1247776"/>
                  <a:gd name="T30" fmla="*/ 548856 w 881063"/>
                  <a:gd name="T31" fmla="*/ 1482868 h 1247776"/>
                  <a:gd name="T32" fmla="*/ 545739 w 881063"/>
                  <a:gd name="T33" fmla="*/ 1448613 h 1247776"/>
                  <a:gd name="T34" fmla="*/ 97997 w 881063"/>
                  <a:gd name="T35" fmla="*/ 1328202 h 1247776"/>
                  <a:gd name="T36" fmla="*/ 84493 w 881063"/>
                  <a:gd name="T37" fmla="*/ 1345503 h 1247776"/>
                  <a:gd name="T38" fmla="*/ 90378 w 881063"/>
                  <a:gd name="T39" fmla="*/ 1379758 h 1247776"/>
                  <a:gd name="T40" fmla="*/ 934613 w 881063"/>
                  <a:gd name="T41" fmla="*/ 1384602 h 1247776"/>
                  <a:gd name="T42" fmla="*/ 948117 w 881063"/>
                  <a:gd name="T43" fmla="*/ 1367301 h 1247776"/>
                  <a:gd name="T44" fmla="*/ 942230 w 881063"/>
                  <a:gd name="T45" fmla="*/ 1333046 h 1247776"/>
                  <a:gd name="T46" fmla="*/ 97997 w 881063"/>
                  <a:gd name="T47" fmla="*/ 1328202 h 1247776"/>
                  <a:gd name="T48" fmla="*/ 87955 w 881063"/>
                  <a:gd name="T49" fmla="*/ 1224052 h 1247776"/>
                  <a:gd name="T50" fmla="*/ 86224 w 881063"/>
                  <a:gd name="T51" fmla="*/ 1259692 h 1247776"/>
                  <a:gd name="T52" fmla="*/ 99382 w 881063"/>
                  <a:gd name="T53" fmla="*/ 1272149 h 1247776"/>
                  <a:gd name="T54" fmla="*/ 944655 w 881063"/>
                  <a:gd name="T55" fmla="*/ 1263843 h 1247776"/>
                  <a:gd name="T56" fmla="*/ 946386 w 881063"/>
                  <a:gd name="T57" fmla="*/ 1227859 h 1247776"/>
                  <a:gd name="T58" fmla="*/ 933227 w 881063"/>
                  <a:gd name="T59" fmla="*/ 1215402 h 1247776"/>
                  <a:gd name="T60" fmla="*/ 87955 w 881063"/>
                  <a:gd name="T61" fmla="*/ 1111254 h 1247776"/>
                  <a:gd name="T62" fmla="*/ 86224 w 881063"/>
                  <a:gd name="T63" fmla="*/ 1146892 h 1247776"/>
                  <a:gd name="T64" fmla="*/ 99382 w 881063"/>
                  <a:gd name="T65" fmla="*/ 1159349 h 1247776"/>
                  <a:gd name="T66" fmla="*/ 944655 w 881063"/>
                  <a:gd name="T67" fmla="*/ 1151045 h 1247776"/>
                  <a:gd name="T68" fmla="*/ 946386 w 881063"/>
                  <a:gd name="T69" fmla="*/ 1115405 h 1247776"/>
                  <a:gd name="T70" fmla="*/ 933227 w 881063"/>
                  <a:gd name="T71" fmla="*/ 1102949 h 1247776"/>
                  <a:gd name="T72" fmla="*/ 90378 w 881063"/>
                  <a:gd name="T73" fmla="*/ 1006066 h 1247776"/>
                  <a:gd name="T74" fmla="*/ 84493 w 881063"/>
                  <a:gd name="T75" fmla="*/ 1040668 h 1247776"/>
                  <a:gd name="T76" fmla="*/ 97997 w 881063"/>
                  <a:gd name="T77" fmla="*/ 1057622 h 1247776"/>
                  <a:gd name="T78" fmla="*/ 942230 w 881063"/>
                  <a:gd name="T79" fmla="*/ 1053124 h 1247776"/>
                  <a:gd name="T80" fmla="*/ 948117 w 881063"/>
                  <a:gd name="T81" fmla="*/ 1018523 h 1247776"/>
                  <a:gd name="T82" fmla="*/ 934613 w 881063"/>
                  <a:gd name="T83" fmla="*/ 1001569 h 1247776"/>
                  <a:gd name="T84" fmla="*/ 94881 w 881063"/>
                  <a:gd name="T85" fmla="*/ 889807 h 1247776"/>
                  <a:gd name="T86" fmla="*/ 83454 w 881063"/>
                  <a:gd name="T87" fmla="*/ 916796 h 1247776"/>
                  <a:gd name="T88" fmla="*/ 94881 w 881063"/>
                  <a:gd name="T89" fmla="*/ 943786 h 1247776"/>
                  <a:gd name="T90" fmla="*/ 937729 w 881063"/>
                  <a:gd name="T91" fmla="*/ 943786 h 1247776"/>
                  <a:gd name="T92" fmla="*/ 949503 w 881063"/>
                  <a:gd name="T93" fmla="*/ 916796 h 1247776"/>
                  <a:gd name="T94" fmla="*/ 937729 w 881063"/>
                  <a:gd name="T95" fmla="*/ 889807 h 1247776"/>
                  <a:gd name="T96" fmla="*/ 96266 w 881063"/>
                  <a:gd name="T97" fmla="*/ 776662 h 1247776"/>
                  <a:gd name="T98" fmla="*/ 83454 w 881063"/>
                  <a:gd name="T99" fmla="*/ 798460 h 1247776"/>
                  <a:gd name="T100" fmla="*/ 93149 w 881063"/>
                  <a:gd name="T101" fmla="*/ 829947 h 1247776"/>
                  <a:gd name="T102" fmla="*/ 936344 w 881063"/>
                  <a:gd name="T103" fmla="*/ 831677 h 1247776"/>
                  <a:gd name="T104" fmla="*/ 949156 w 881063"/>
                  <a:gd name="T105" fmla="*/ 809879 h 1247776"/>
                  <a:gd name="T106" fmla="*/ 939460 w 881063"/>
                  <a:gd name="T107" fmla="*/ 778047 h 1247776"/>
                  <a:gd name="T108" fmla="*/ 86916 w 881063"/>
                  <a:gd name="T109" fmla="*/ 659711 h 1247776"/>
                  <a:gd name="T110" fmla="*/ 84493 w 881063"/>
                  <a:gd name="T111" fmla="*/ 707461 h 1247776"/>
                  <a:gd name="T112" fmla="*/ 321002 w 881063"/>
                  <a:gd name="T113" fmla="*/ 715764 h 1247776"/>
                  <a:gd name="T114" fmla="*/ 324466 w 881063"/>
                  <a:gd name="T115" fmla="*/ 676665 h 1247776"/>
                  <a:gd name="T116" fmla="*/ 87608 w 881063"/>
                  <a:gd name="T117" fmla="*/ 659364 h 1247776"/>
                  <a:gd name="T118" fmla="*/ 753161 w 881063"/>
                  <a:gd name="T119" fmla="*/ 378059 h 1247776"/>
                  <a:gd name="T120" fmla="*/ 1061055 w 881063"/>
                  <a:gd name="T121" fmla="*/ 50864 h 1247776"/>
                  <a:gd name="T122" fmla="*/ 1091854 w 881063"/>
                  <a:gd name="T123" fmla="*/ 0 h 1247776"/>
                  <a:gd name="T124" fmla="*/ 308050 w 881063"/>
                  <a:gd name="T125" fmla="*/ 0 h 124777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881063" h="1247776">
                    <a:moveTo>
                      <a:pt x="64137" y="1098423"/>
                    </a:moveTo>
                    <a:lnTo>
                      <a:pt x="63004" y="1098649"/>
                    </a:lnTo>
                    <a:lnTo>
                      <a:pt x="62098" y="1099102"/>
                    </a:lnTo>
                    <a:lnTo>
                      <a:pt x="60964" y="1100009"/>
                    </a:lnTo>
                    <a:lnTo>
                      <a:pt x="59151" y="1101369"/>
                    </a:lnTo>
                    <a:lnTo>
                      <a:pt x="57565" y="1103862"/>
                    </a:lnTo>
                    <a:lnTo>
                      <a:pt x="56432" y="1106581"/>
                    </a:lnTo>
                    <a:lnTo>
                      <a:pt x="55299" y="1109754"/>
                    </a:lnTo>
                    <a:lnTo>
                      <a:pt x="54619" y="1113154"/>
                    </a:lnTo>
                    <a:lnTo>
                      <a:pt x="54619" y="1116780"/>
                    </a:lnTo>
                    <a:lnTo>
                      <a:pt x="54619" y="1120633"/>
                    </a:lnTo>
                    <a:lnTo>
                      <a:pt x="55299" y="1124032"/>
                    </a:lnTo>
                    <a:lnTo>
                      <a:pt x="56432" y="1127205"/>
                    </a:lnTo>
                    <a:lnTo>
                      <a:pt x="57565" y="1129925"/>
                    </a:lnTo>
                    <a:lnTo>
                      <a:pt x="59151" y="1132191"/>
                    </a:lnTo>
                    <a:lnTo>
                      <a:pt x="60964" y="1134005"/>
                    </a:lnTo>
                    <a:lnTo>
                      <a:pt x="62098" y="1134458"/>
                    </a:lnTo>
                    <a:lnTo>
                      <a:pt x="63004" y="1134911"/>
                    </a:lnTo>
                    <a:lnTo>
                      <a:pt x="64137" y="1135138"/>
                    </a:lnTo>
                    <a:lnTo>
                      <a:pt x="65044" y="1135591"/>
                    </a:lnTo>
                    <a:lnTo>
                      <a:pt x="610780" y="1135591"/>
                    </a:lnTo>
                    <a:lnTo>
                      <a:pt x="611687" y="1135138"/>
                    </a:lnTo>
                    <a:lnTo>
                      <a:pt x="612820" y="1134911"/>
                    </a:lnTo>
                    <a:lnTo>
                      <a:pt x="613726" y="1134458"/>
                    </a:lnTo>
                    <a:lnTo>
                      <a:pt x="614859" y="1134005"/>
                    </a:lnTo>
                    <a:lnTo>
                      <a:pt x="616672" y="1132191"/>
                    </a:lnTo>
                    <a:lnTo>
                      <a:pt x="618259" y="1129925"/>
                    </a:lnTo>
                    <a:lnTo>
                      <a:pt x="619392" y="1127205"/>
                    </a:lnTo>
                    <a:lnTo>
                      <a:pt x="620525" y="1124032"/>
                    </a:lnTo>
                    <a:lnTo>
                      <a:pt x="621205" y="1120633"/>
                    </a:lnTo>
                    <a:lnTo>
                      <a:pt x="621432" y="1116780"/>
                    </a:lnTo>
                    <a:lnTo>
                      <a:pt x="621205" y="1113154"/>
                    </a:lnTo>
                    <a:lnTo>
                      <a:pt x="620525" y="1109754"/>
                    </a:lnTo>
                    <a:lnTo>
                      <a:pt x="619392" y="1106581"/>
                    </a:lnTo>
                    <a:lnTo>
                      <a:pt x="618259" y="1103862"/>
                    </a:lnTo>
                    <a:lnTo>
                      <a:pt x="616672" y="1101369"/>
                    </a:lnTo>
                    <a:lnTo>
                      <a:pt x="614859" y="1100009"/>
                    </a:lnTo>
                    <a:lnTo>
                      <a:pt x="613726" y="1099102"/>
                    </a:lnTo>
                    <a:lnTo>
                      <a:pt x="612820" y="1098649"/>
                    </a:lnTo>
                    <a:lnTo>
                      <a:pt x="611687" y="1098423"/>
                    </a:lnTo>
                    <a:lnTo>
                      <a:pt x="610780" y="1098423"/>
                    </a:lnTo>
                    <a:lnTo>
                      <a:pt x="65044" y="1098423"/>
                    </a:lnTo>
                    <a:lnTo>
                      <a:pt x="64137" y="1098423"/>
                    </a:lnTo>
                    <a:close/>
                    <a:moveTo>
                      <a:pt x="64137" y="1024766"/>
                    </a:moveTo>
                    <a:lnTo>
                      <a:pt x="63004" y="1024992"/>
                    </a:lnTo>
                    <a:lnTo>
                      <a:pt x="62098" y="1025446"/>
                    </a:lnTo>
                    <a:lnTo>
                      <a:pt x="60964" y="1026125"/>
                    </a:lnTo>
                    <a:lnTo>
                      <a:pt x="59151" y="1027712"/>
                    </a:lnTo>
                    <a:lnTo>
                      <a:pt x="57565" y="1030205"/>
                    </a:lnTo>
                    <a:lnTo>
                      <a:pt x="56432" y="1032698"/>
                    </a:lnTo>
                    <a:lnTo>
                      <a:pt x="55299" y="1035644"/>
                    </a:lnTo>
                    <a:lnTo>
                      <a:pt x="54619" y="1039270"/>
                    </a:lnTo>
                    <a:lnTo>
                      <a:pt x="54619" y="1043123"/>
                    </a:lnTo>
                    <a:lnTo>
                      <a:pt x="54619" y="1046749"/>
                    </a:lnTo>
                    <a:lnTo>
                      <a:pt x="55299" y="1050376"/>
                    </a:lnTo>
                    <a:lnTo>
                      <a:pt x="56432" y="1053322"/>
                    </a:lnTo>
                    <a:lnTo>
                      <a:pt x="57565" y="1056268"/>
                    </a:lnTo>
                    <a:lnTo>
                      <a:pt x="59151" y="1058535"/>
                    </a:lnTo>
                    <a:lnTo>
                      <a:pt x="60964" y="1060121"/>
                    </a:lnTo>
                    <a:lnTo>
                      <a:pt x="62098" y="1060801"/>
                    </a:lnTo>
                    <a:lnTo>
                      <a:pt x="63004" y="1061028"/>
                    </a:lnTo>
                    <a:lnTo>
                      <a:pt x="64137" y="1061481"/>
                    </a:lnTo>
                    <a:lnTo>
                      <a:pt x="65044" y="1061481"/>
                    </a:lnTo>
                    <a:lnTo>
                      <a:pt x="610780" y="1061481"/>
                    </a:lnTo>
                    <a:lnTo>
                      <a:pt x="611687" y="1061481"/>
                    </a:lnTo>
                    <a:lnTo>
                      <a:pt x="612820" y="1061028"/>
                    </a:lnTo>
                    <a:lnTo>
                      <a:pt x="613726" y="1060801"/>
                    </a:lnTo>
                    <a:lnTo>
                      <a:pt x="614859" y="1060121"/>
                    </a:lnTo>
                    <a:lnTo>
                      <a:pt x="616672" y="1058535"/>
                    </a:lnTo>
                    <a:lnTo>
                      <a:pt x="618259" y="1056268"/>
                    </a:lnTo>
                    <a:lnTo>
                      <a:pt x="619392" y="1053322"/>
                    </a:lnTo>
                    <a:lnTo>
                      <a:pt x="620525" y="1050376"/>
                    </a:lnTo>
                    <a:lnTo>
                      <a:pt x="621205" y="1046749"/>
                    </a:lnTo>
                    <a:lnTo>
                      <a:pt x="621432" y="1043123"/>
                    </a:lnTo>
                    <a:lnTo>
                      <a:pt x="621205" y="1039270"/>
                    </a:lnTo>
                    <a:lnTo>
                      <a:pt x="620525" y="1035644"/>
                    </a:lnTo>
                    <a:lnTo>
                      <a:pt x="619392" y="1032698"/>
                    </a:lnTo>
                    <a:lnTo>
                      <a:pt x="618259" y="1030205"/>
                    </a:lnTo>
                    <a:lnTo>
                      <a:pt x="616672" y="1027712"/>
                    </a:lnTo>
                    <a:lnTo>
                      <a:pt x="614859" y="1026125"/>
                    </a:lnTo>
                    <a:lnTo>
                      <a:pt x="613726" y="1025446"/>
                    </a:lnTo>
                    <a:lnTo>
                      <a:pt x="612820" y="1024992"/>
                    </a:lnTo>
                    <a:lnTo>
                      <a:pt x="611687" y="1024766"/>
                    </a:lnTo>
                    <a:lnTo>
                      <a:pt x="610780" y="1024766"/>
                    </a:lnTo>
                    <a:lnTo>
                      <a:pt x="65044" y="1024766"/>
                    </a:lnTo>
                    <a:lnTo>
                      <a:pt x="64137" y="1024766"/>
                    </a:lnTo>
                    <a:close/>
                    <a:moveTo>
                      <a:pt x="59831" y="945669"/>
                    </a:moveTo>
                    <a:lnTo>
                      <a:pt x="59151" y="946349"/>
                    </a:lnTo>
                    <a:lnTo>
                      <a:pt x="58018" y="947256"/>
                    </a:lnTo>
                    <a:lnTo>
                      <a:pt x="57112" y="948842"/>
                    </a:lnTo>
                    <a:lnTo>
                      <a:pt x="56205" y="951109"/>
                    </a:lnTo>
                    <a:lnTo>
                      <a:pt x="55299" y="953828"/>
                    </a:lnTo>
                    <a:lnTo>
                      <a:pt x="54845" y="957001"/>
                    </a:lnTo>
                    <a:lnTo>
                      <a:pt x="54619" y="960627"/>
                    </a:lnTo>
                    <a:lnTo>
                      <a:pt x="54619" y="964254"/>
                    </a:lnTo>
                    <a:lnTo>
                      <a:pt x="54619" y="967880"/>
                    </a:lnTo>
                    <a:lnTo>
                      <a:pt x="54845" y="971279"/>
                    </a:lnTo>
                    <a:lnTo>
                      <a:pt x="55299" y="974679"/>
                    </a:lnTo>
                    <a:lnTo>
                      <a:pt x="56205" y="977172"/>
                    </a:lnTo>
                    <a:lnTo>
                      <a:pt x="57112" y="979438"/>
                    </a:lnTo>
                    <a:lnTo>
                      <a:pt x="58018" y="981251"/>
                    </a:lnTo>
                    <a:lnTo>
                      <a:pt x="59151" y="982385"/>
                    </a:lnTo>
                    <a:lnTo>
                      <a:pt x="59831" y="982611"/>
                    </a:lnTo>
                    <a:lnTo>
                      <a:pt x="60285" y="982611"/>
                    </a:lnTo>
                    <a:lnTo>
                      <a:pt x="354003" y="982611"/>
                    </a:lnTo>
                    <a:lnTo>
                      <a:pt x="354456" y="982611"/>
                    </a:lnTo>
                    <a:lnTo>
                      <a:pt x="355136" y="982385"/>
                    </a:lnTo>
                    <a:lnTo>
                      <a:pt x="356270" y="981251"/>
                    </a:lnTo>
                    <a:lnTo>
                      <a:pt x="357176" y="979438"/>
                    </a:lnTo>
                    <a:lnTo>
                      <a:pt x="358083" y="977172"/>
                    </a:lnTo>
                    <a:lnTo>
                      <a:pt x="358536" y="974679"/>
                    </a:lnTo>
                    <a:lnTo>
                      <a:pt x="359216" y="971279"/>
                    </a:lnTo>
                    <a:lnTo>
                      <a:pt x="359669" y="967880"/>
                    </a:lnTo>
                    <a:lnTo>
                      <a:pt x="359669" y="964254"/>
                    </a:lnTo>
                    <a:lnTo>
                      <a:pt x="359669" y="960627"/>
                    </a:lnTo>
                    <a:lnTo>
                      <a:pt x="359216" y="957001"/>
                    </a:lnTo>
                    <a:lnTo>
                      <a:pt x="358536" y="953828"/>
                    </a:lnTo>
                    <a:lnTo>
                      <a:pt x="358083" y="951109"/>
                    </a:lnTo>
                    <a:lnTo>
                      <a:pt x="357176" y="948842"/>
                    </a:lnTo>
                    <a:lnTo>
                      <a:pt x="356270" y="947256"/>
                    </a:lnTo>
                    <a:lnTo>
                      <a:pt x="355136" y="946349"/>
                    </a:lnTo>
                    <a:lnTo>
                      <a:pt x="354456" y="945669"/>
                    </a:lnTo>
                    <a:lnTo>
                      <a:pt x="354003" y="945669"/>
                    </a:lnTo>
                    <a:lnTo>
                      <a:pt x="60285" y="945669"/>
                    </a:lnTo>
                    <a:lnTo>
                      <a:pt x="59831" y="945669"/>
                    </a:lnTo>
                    <a:close/>
                    <a:moveTo>
                      <a:pt x="64137" y="869973"/>
                    </a:moveTo>
                    <a:lnTo>
                      <a:pt x="63004" y="870426"/>
                    </a:lnTo>
                    <a:lnTo>
                      <a:pt x="62098" y="870879"/>
                    </a:lnTo>
                    <a:lnTo>
                      <a:pt x="60964" y="871559"/>
                    </a:lnTo>
                    <a:lnTo>
                      <a:pt x="59151" y="873146"/>
                    </a:lnTo>
                    <a:lnTo>
                      <a:pt x="57565" y="875412"/>
                    </a:lnTo>
                    <a:lnTo>
                      <a:pt x="56432" y="878132"/>
                    </a:lnTo>
                    <a:lnTo>
                      <a:pt x="55299" y="881305"/>
                    </a:lnTo>
                    <a:lnTo>
                      <a:pt x="54619" y="884931"/>
                    </a:lnTo>
                    <a:lnTo>
                      <a:pt x="54619" y="888330"/>
                    </a:lnTo>
                    <a:lnTo>
                      <a:pt x="54619" y="892183"/>
                    </a:lnTo>
                    <a:lnTo>
                      <a:pt x="55299" y="895583"/>
                    </a:lnTo>
                    <a:lnTo>
                      <a:pt x="56432" y="898982"/>
                    </a:lnTo>
                    <a:lnTo>
                      <a:pt x="57565" y="901475"/>
                    </a:lnTo>
                    <a:lnTo>
                      <a:pt x="59151" y="903742"/>
                    </a:lnTo>
                    <a:lnTo>
                      <a:pt x="60964" y="905555"/>
                    </a:lnTo>
                    <a:lnTo>
                      <a:pt x="62098" y="906008"/>
                    </a:lnTo>
                    <a:lnTo>
                      <a:pt x="63004" y="906688"/>
                    </a:lnTo>
                    <a:lnTo>
                      <a:pt x="64137" y="906915"/>
                    </a:lnTo>
                    <a:lnTo>
                      <a:pt x="65044" y="906915"/>
                    </a:lnTo>
                    <a:lnTo>
                      <a:pt x="610780" y="906915"/>
                    </a:lnTo>
                    <a:lnTo>
                      <a:pt x="611687" y="906915"/>
                    </a:lnTo>
                    <a:lnTo>
                      <a:pt x="612820" y="906688"/>
                    </a:lnTo>
                    <a:lnTo>
                      <a:pt x="613726" y="906008"/>
                    </a:lnTo>
                    <a:lnTo>
                      <a:pt x="614859" y="905555"/>
                    </a:lnTo>
                    <a:lnTo>
                      <a:pt x="616672" y="903742"/>
                    </a:lnTo>
                    <a:lnTo>
                      <a:pt x="618259" y="901475"/>
                    </a:lnTo>
                    <a:lnTo>
                      <a:pt x="619392" y="898982"/>
                    </a:lnTo>
                    <a:lnTo>
                      <a:pt x="620525" y="895583"/>
                    </a:lnTo>
                    <a:lnTo>
                      <a:pt x="621205" y="892183"/>
                    </a:lnTo>
                    <a:lnTo>
                      <a:pt x="621432" y="888330"/>
                    </a:lnTo>
                    <a:lnTo>
                      <a:pt x="621205" y="884931"/>
                    </a:lnTo>
                    <a:lnTo>
                      <a:pt x="620525" y="881305"/>
                    </a:lnTo>
                    <a:lnTo>
                      <a:pt x="619392" y="878132"/>
                    </a:lnTo>
                    <a:lnTo>
                      <a:pt x="618259" y="875412"/>
                    </a:lnTo>
                    <a:lnTo>
                      <a:pt x="616672" y="873146"/>
                    </a:lnTo>
                    <a:lnTo>
                      <a:pt x="614859" y="871559"/>
                    </a:lnTo>
                    <a:lnTo>
                      <a:pt x="613726" y="870879"/>
                    </a:lnTo>
                    <a:lnTo>
                      <a:pt x="612820" y="870426"/>
                    </a:lnTo>
                    <a:lnTo>
                      <a:pt x="611687" y="869973"/>
                    </a:lnTo>
                    <a:lnTo>
                      <a:pt x="610780" y="869973"/>
                    </a:lnTo>
                    <a:lnTo>
                      <a:pt x="65044" y="869973"/>
                    </a:lnTo>
                    <a:lnTo>
                      <a:pt x="64137" y="869973"/>
                    </a:lnTo>
                    <a:close/>
                    <a:moveTo>
                      <a:pt x="65044" y="796089"/>
                    </a:moveTo>
                    <a:lnTo>
                      <a:pt x="64137" y="796316"/>
                    </a:lnTo>
                    <a:lnTo>
                      <a:pt x="63004" y="796543"/>
                    </a:lnTo>
                    <a:lnTo>
                      <a:pt x="62098" y="797222"/>
                    </a:lnTo>
                    <a:lnTo>
                      <a:pt x="60964" y="797676"/>
                    </a:lnTo>
                    <a:lnTo>
                      <a:pt x="59151" y="799489"/>
                    </a:lnTo>
                    <a:lnTo>
                      <a:pt x="57565" y="801755"/>
                    </a:lnTo>
                    <a:lnTo>
                      <a:pt x="56432" y="804248"/>
                    </a:lnTo>
                    <a:lnTo>
                      <a:pt x="55299" y="807648"/>
                    </a:lnTo>
                    <a:lnTo>
                      <a:pt x="54619" y="811047"/>
                    </a:lnTo>
                    <a:lnTo>
                      <a:pt x="54619" y="814674"/>
                    </a:lnTo>
                    <a:lnTo>
                      <a:pt x="54619" y="818300"/>
                    </a:lnTo>
                    <a:lnTo>
                      <a:pt x="55299" y="821926"/>
                    </a:lnTo>
                    <a:lnTo>
                      <a:pt x="56432" y="825099"/>
                    </a:lnTo>
                    <a:lnTo>
                      <a:pt x="57565" y="827818"/>
                    </a:lnTo>
                    <a:lnTo>
                      <a:pt x="59151" y="829858"/>
                    </a:lnTo>
                    <a:lnTo>
                      <a:pt x="60964" y="831671"/>
                    </a:lnTo>
                    <a:lnTo>
                      <a:pt x="62098" y="832125"/>
                    </a:lnTo>
                    <a:lnTo>
                      <a:pt x="63004" y="832578"/>
                    </a:lnTo>
                    <a:lnTo>
                      <a:pt x="64137" y="833031"/>
                    </a:lnTo>
                    <a:lnTo>
                      <a:pt x="65044" y="833258"/>
                    </a:lnTo>
                    <a:lnTo>
                      <a:pt x="610780" y="833258"/>
                    </a:lnTo>
                    <a:lnTo>
                      <a:pt x="611687" y="833031"/>
                    </a:lnTo>
                    <a:lnTo>
                      <a:pt x="612820" y="832578"/>
                    </a:lnTo>
                    <a:lnTo>
                      <a:pt x="613726" y="832125"/>
                    </a:lnTo>
                    <a:lnTo>
                      <a:pt x="614859" y="831671"/>
                    </a:lnTo>
                    <a:lnTo>
                      <a:pt x="616672" y="829858"/>
                    </a:lnTo>
                    <a:lnTo>
                      <a:pt x="618259" y="827818"/>
                    </a:lnTo>
                    <a:lnTo>
                      <a:pt x="619392" y="825099"/>
                    </a:lnTo>
                    <a:lnTo>
                      <a:pt x="620525" y="821926"/>
                    </a:lnTo>
                    <a:lnTo>
                      <a:pt x="621205" y="818300"/>
                    </a:lnTo>
                    <a:lnTo>
                      <a:pt x="621432" y="814674"/>
                    </a:lnTo>
                    <a:lnTo>
                      <a:pt x="621205" y="811047"/>
                    </a:lnTo>
                    <a:lnTo>
                      <a:pt x="620525" y="807648"/>
                    </a:lnTo>
                    <a:lnTo>
                      <a:pt x="619392" y="804248"/>
                    </a:lnTo>
                    <a:lnTo>
                      <a:pt x="618259" y="801755"/>
                    </a:lnTo>
                    <a:lnTo>
                      <a:pt x="616672" y="799489"/>
                    </a:lnTo>
                    <a:lnTo>
                      <a:pt x="614859" y="797676"/>
                    </a:lnTo>
                    <a:lnTo>
                      <a:pt x="613726" y="797222"/>
                    </a:lnTo>
                    <a:lnTo>
                      <a:pt x="612820" y="796543"/>
                    </a:lnTo>
                    <a:lnTo>
                      <a:pt x="611687" y="796316"/>
                    </a:lnTo>
                    <a:lnTo>
                      <a:pt x="610780" y="796089"/>
                    </a:lnTo>
                    <a:lnTo>
                      <a:pt x="65044" y="796089"/>
                    </a:lnTo>
                    <a:close/>
                    <a:moveTo>
                      <a:pt x="64137" y="722432"/>
                    </a:moveTo>
                    <a:lnTo>
                      <a:pt x="63004" y="722659"/>
                    </a:lnTo>
                    <a:lnTo>
                      <a:pt x="62098" y="723339"/>
                    </a:lnTo>
                    <a:lnTo>
                      <a:pt x="60964" y="724019"/>
                    </a:lnTo>
                    <a:lnTo>
                      <a:pt x="59151" y="725605"/>
                    </a:lnTo>
                    <a:lnTo>
                      <a:pt x="57565" y="727872"/>
                    </a:lnTo>
                    <a:lnTo>
                      <a:pt x="56432" y="730591"/>
                    </a:lnTo>
                    <a:lnTo>
                      <a:pt x="55299" y="733764"/>
                    </a:lnTo>
                    <a:lnTo>
                      <a:pt x="54619" y="736937"/>
                    </a:lnTo>
                    <a:lnTo>
                      <a:pt x="54619" y="740790"/>
                    </a:lnTo>
                    <a:lnTo>
                      <a:pt x="54619" y="744416"/>
                    </a:lnTo>
                    <a:lnTo>
                      <a:pt x="55299" y="748042"/>
                    </a:lnTo>
                    <a:lnTo>
                      <a:pt x="56432" y="751215"/>
                    </a:lnTo>
                    <a:lnTo>
                      <a:pt x="57565" y="753935"/>
                    </a:lnTo>
                    <a:lnTo>
                      <a:pt x="59151" y="756201"/>
                    </a:lnTo>
                    <a:lnTo>
                      <a:pt x="60964" y="757788"/>
                    </a:lnTo>
                    <a:lnTo>
                      <a:pt x="62098" y="758468"/>
                    </a:lnTo>
                    <a:lnTo>
                      <a:pt x="63004" y="758921"/>
                    </a:lnTo>
                    <a:lnTo>
                      <a:pt x="64137" y="759374"/>
                    </a:lnTo>
                    <a:lnTo>
                      <a:pt x="65044" y="759374"/>
                    </a:lnTo>
                    <a:lnTo>
                      <a:pt x="610780" y="759374"/>
                    </a:lnTo>
                    <a:lnTo>
                      <a:pt x="611687" y="759374"/>
                    </a:lnTo>
                    <a:lnTo>
                      <a:pt x="612820" y="758921"/>
                    </a:lnTo>
                    <a:lnTo>
                      <a:pt x="613726" y="758468"/>
                    </a:lnTo>
                    <a:lnTo>
                      <a:pt x="614859" y="757788"/>
                    </a:lnTo>
                    <a:lnTo>
                      <a:pt x="616672" y="756201"/>
                    </a:lnTo>
                    <a:lnTo>
                      <a:pt x="618259" y="753935"/>
                    </a:lnTo>
                    <a:lnTo>
                      <a:pt x="619392" y="751215"/>
                    </a:lnTo>
                    <a:lnTo>
                      <a:pt x="620525" y="748042"/>
                    </a:lnTo>
                    <a:lnTo>
                      <a:pt x="621205" y="744416"/>
                    </a:lnTo>
                    <a:lnTo>
                      <a:pt x="621432" y="740790"/>
                    </a:lnTo>
                    <a:lnTo>
                      <a:pt x="621205" y="736937"/>
                    </a:lnTo>
                    <a:lnTo>
                      <a:pt x="620525" y="733764"/>
                    </a:lnTo>
                    <a:lnTo>
                      <a:pt x="619392" y="730591"/>
                    </a:lnTo>
                    <a:lnTo>
                      <a:pt x="618259" y="727872"/>
                    </a:lnTo>
                    <a:lnTo>
                      <a:pt x="616672" y="725605"/>
                    </a:lnTo>
                    <a:lnTo>
                      <a:pt x="614859" y="724019"/>
                    </a:lnTo>
                    <a:lnTo>
                      <a:pt x="613726" y="723339"/>
                    </a:lnTo>
                    <a:lnTo>
                      <a:pt x="612820" y="722659"/>
                    </a:lnTo>
                    <a:lnTo>
                      <a:pt x="611687" y="722432"/>
                    </a:lnTo>
                    <a:lnTo>
                      <a:pt x="610780" y="722432"/>
                    </a:lnTo>
                    <a:lnTo>
                      <a:pt x="65044" y="722432"/>
                    </a:lnTo>
                    <a:lnTo>
                      <a:pt x="64137" y="722432"/>
                    </a:lnTo>
                    <a:close/>
                    <a:moveTo>
                      <a:pt x="64137" y="656028"/>
                    </a:moveTo>
                    <a:lnTo>
                      <a:pt x="63004" y="656254"/>
                    </a:lnTo>
                    <a:lnTo>
                      <a:pt x="62098" y="656708"/>
                    </a:lnTo>
                    <a:lnTo>
                      <a:pt x="60964" y="657614"/>
                    </a:lnTo>
                    <a:lnTo>
                      <a:pt x="59151" y="658974"/>
                    </a:lnTo>
                    <a:lnTo>
                      <a:pt x="57565" y="661240"/>
                    </a:lnTo>
                    <a:lnTo>
                      <a:pt x="56432" y="664187"/>
                    </a:lnTo>
                    <a:lnTo>
                      <a:pt x="55299" y="667133"/>
                    </a:lnTo>
                    <a:lnTo>
                      <a:pt x="54619" y="670533"/>
                    </a:lnTo>
                    <a:lnTo>
                      <a:pt x="54619" y="674385"/>
                    </a:lnTo>
                    <a:lnTo>
                      <a:pt x="54619" y="678012"/>
                    </a:lnTo>
                    <a:lnTo>
                      <a:pt x="55299" y="681638"/>
                    </a:lnTo>
                    <a:lnTo>
                      <a:pt x="56432" y="684584"/>
                    </a:lnTo>
                    <a:lnTo>
                      <a:pt x="57565" y="687530"/>
                    </a:lnTo>
                    <a:lnTo>
                      <a:pt x="59151" y="689797"/>
                    </a:lnTo>
                    <a:lnTo>
                      <a:pt x="60964" y="691157"/>
                    </a:lnTo>
                    <a:lnTo>
                      <a:pt x="62098" y="692063"/>
                    </a:lnTo>
                    <a:lnTo>
                      <a:pt x="63004" y="692516"/>
                    </a:lnTo>
                    <a:lnTo>
                      <a:pt x="64137" y="692743"/>
                    </a:lnTo>
                    <a:lnTo>
                      <a:pt x="65044" y="692743"/>
                    </a:lnTo>
                    <a:lnTo>
                      <a:pt x="610780" y="692743"/>
                    </a:lnTo>
                    <a:lnTo>
                      <a:pt x="611687" y="692743"/>
                    </a:lnTo>
                    <a:lnTo>
                      <a:pt x="612820" y="692516"/>
                    </a:lnTo>
                    <a:lnTo>
                      <a:pt x="613726" y="692063"/>
                    </a:lnTo>
                    <a:lnTo>
                      <a:pt x="614859" y="691157"/>
                    </a:lnTo>
                    <a:lnTo>
                      <a:pt x="616672" y="689797"/>
                    </a:lnTo>
                    <a:lnTo>
                      <a:pt x="618259" y="687530"/>
                    </a:lnTo>
                    <a:lnTo>
                      <a:pt x="619392" y="684584"/>
                    </a:lnTo>
                    <a:lnTo>
                      <a:pt x="620525" y="681638"/>
                    </a:lnTo>
                    <a:lnTo>
                      <a:pt x="621205" y="678012"/>
                    </a:lnTo>
                    <a:lnTo>
                      <a:pt x="621432" y="674385"/>
                    </a:lnTo>
                    <a:lnTo>
                      <a:pt x="621205" y="670533"/>
                    </a:lnTo>
                    <a:lnTo>
                      <a:pt x="620525" y="667133"/>
                    </a:lnTo>
                    <a:lnTo>
                      <a:pt x="619392" y="664187"/>
                    </a:lnTo>
                    <a:lnTo>
                      <a:pt x="618259" y="661240"/>
                    </a:lnTo>
                    <a:lnTo>
                      <a:pt x="616672" y="658974"/>
                    </a:lnTo>
                    <a:lnTo>
                      <a:pt x="614859" y="657614"/>
                    </a:lnTo>
                    <a:lnTo>
                      <a:pt x="613726" y="656708"/>
                    </a:lnTo>
                    <a:lnTo>
                      <a:pt x="612820" y="656254"/>
                    </a:lnTo>
                    <a:lnTo>
                      <a:pt x="611687" y="656028"/>
                    </a:lnTo>
                    <a:lnTo>
                      <a:pt x="610780" y="656028"/>
                    </a:lnTo>
                    <a:lnTo>
                      <a:pt x="65044" y="656028"/>
                    </a:lnTo>
                    <a:lnTo>
                      <a:pt x="64137" y="656028"/>
                    </a:lnTo>
                    <a:close/>
                    <a:moveTo>
                      <a:pt x="65044" y="582144"/>
                    </a:moveTo>
                    <a:lnTo>
                      <a:pt x="64137" y="582371"/>
                    </a:lnTo>
                    <a:lnTo>
                      <a:pt x="63004" y="582598"/>
                    </a:lnTo>
                    <a:lnTo>
                      <a:pt x="62098" y="582824"/>
                    </a:lnTo>
                    <a:lnTo>
                      <a:pt x="60964" y="583504"/>
                    </a:lnTo>
                    <a:lnTo>
                      <a:pt x="59151" y="585091"/>
                    </a:lnTo>
                    <a:lnTo>
                      <a:pt x="57565" y="587357"/>
                    </a:lnTo>
                    <a:lnTo>
                      <a:pt x="56432" y="590303"/>
                    </a:lnTo>
                    <a:lnTo>
                      <a:pt x="55299" y="593249"/>
                    </a:lnTo>
                    <a:lnTo>
                      <a:pt x="54619" y="596876"/>
                    </a:lnTo>
                    <a:lnTo>
                      <a:pt x="54619" y="600502"/>
                    </a:lnTo>
                    <a:lnTo>
                      <a:pt x="54619" y="604355"/>
                    </a:lnTo>
                    <a:lnTo>
                      <a:pt x="55299" y="607528"/>
                    </a:lnTo>
                    <a:lnTo>
                      <a:pt x="56432" y="610927"/>
                    </a:lnTo>
                    <a:lnTo>
                      <a:pt x="57565" y="613420"/>
                    </a:lnTo>
                    <a:lnTo>
                      <a:pt x="59151" y="615913"/>
                    </a:lnTo>
                    <a:lnTo>
                      <a:pt x="60964" y="617500"/>
                    </a:lnTo>
                    <a:lnTo>
                      <a:pt x="62098" y="618180"/>
                    </a:lnTo>
                    <a:lnTo>
                      <a:pt x="63004" y="618633"/>
                    </a:lnTo>
                    <a:lnTo>
                      <a:pt x="64137" y="618859"/>
                    </a:lnTo>
                    <a:lnTo>
                      <a:pt x="65044" y="619086"/>
                    </a:lnTo>
                    <a:lnTo>
                      <a:pt x="610780" y="619086"/>
                    </a:lnTo>
                    <a:lnTo>
                      <a:pt x="611687" y="618859"/>
                    </a:lnTo>
                    <a:lnTo>
                      <a:pt x="612820" y="618633"/>
                    </a:lnTo>
                    <a:lnTo>
                      <a:pt x="613726" y="618180"/>
                    </a:lnTo>
                    <a:lnTo>
                      <a:pt x="614859" y="617500"/>
                    </a:lnTo>
                    <a:lnTo>
                      <a:pt x="616672" y="615913"/>
                    </a:lnTo>
                    <a:lnTo>
                      <a:pt x="618259" y="613420"/>
                    </a:lnTo>
                    <a:lnTo>
                      <a:pt x="619392" y="610927"/>
                    </a:lnTo>
                    <a:lnTo>
                      <a:pt x="620525" y="607528"/>
                    </a:lnTo>
                    <a:lnTo>
                      <a:pt x="621205" y="604355"/>
                    </a:lnTo>
                    <a:lnTo>
                      <a:pt x="621432" y="600502"/>
                    </a:lnTo>
                    <a:lnTo>
                      <a:pt x="621205" y="596876"/>
                    </a:lnTo>
                    <a:lnTo>
                      <a:pt x="620525" y="593249"/>
                    </a:lnTo>
                    <a:lnTo>
                      <a:pt x="619392" y="590303"/>
                    </a:lnTo>
                    <a:lnTo>
                      <a:pt x="618259" y="587357"/>
                    </a:lnTo>
                    <a:lnTo>
                      <a:pt x="616672" y="585091"/>
                    </a:lnTo>
                    <a:lnTo>
                      <a:pt x="614859" y="583504"/>
                    </a:lnTo>
                    <a:lnTo>
                      <a:pt x="613726" y="582824"/>
                    </a:lnTo>
                    <a:lnTo>
                      <a:pt x="612820" y="582598"/>
                    </a:lnTo>
                    <a:lnTo>
                      <a:pt x="611687" y="582371"/>
                    </a:lnTo>
                    <a:lnTo>
                      <a:pt x="610780" y="582144"/>
                    </a:lnTo>
                    <a:lnTo>
                      <a:pt x="65044" y="582144"/>
                    </a:lnTo>
                    <a:close/>
                    <a:moveTo>
                      <a:pt x="65044" y="508034"/>
                    </a:moveTo>
                    <a:lnTo>
                      <a:pt x="64137" y="508487"/>
                    </a:lnTo>
                    <a:lnTo>
                      <a:pt x="63004" y="508714"/>
                    </a:lnTo>
                    <a:lnTo>
                      <a:pt x="62098" y="509167"/>
                    </a:lnTo>
                    <a:lnTo>
                      <a:pt x="60964" y="509621"/>
                    </a:lnTo>
                    <a:lnTo>
                      <a:pt x="59151" y="511434"/>
                    </a:lnTo>
                    <a:lnTo>
                      <a:pt x="57565" y="513700"/>
                    </a:lnTo>
                    <a:lnTo>
                      <a:pt x="56432" y="516420"/>
                    </a:lnTo>
                    <a:lnTo>
                      <a:pt x="55299" y="519593"/>
                    </a:lnTo>
                    <a:lnTo>
                      <a:pt x="54619" y="522992"/>
                    </a:lnTo>
                    <a:lnTo>
                      <a:pt x="54619" y="526845"/>
                    </a:lnTo>
                    <a:lnTo>
                      <a:pt x="54619" y="530471"/>
                    </a:lnTo>
                    <a:lnTo>
                      <a:pt x="55299" y="533871"/>
                    </a:lnTo>
                    <a:lnTo>
                      <a:pt x="56432" y="537044"/>
                    </a:lnTo>
                    <a:lnTo>
                      <a:pt x="57565" y="539763"/>
                    </a:lnTo>
                    <a:lnTo>
                      <a:pt x="59151" y="542256"/>
                    </a:lnTo>
                    <a:lnTo>
                      <a:pt x="60964" y="543616"/>
                    </a:lnTo>
                    <a:lnTo>
                      <a:pt x="62098" y="544523"/>
                    </a:lnTo>
                    <a:lnTo>
                      <a:pt x="63004" y="544749"/>
                    </a:lnTo>
                    <a:lnTo>
                      <a:pt x="64137" y="545203"/>
                    </a:lnTo>
                    <a:lnTo>
                      <a:pt x="65044" y="545203"/>
                    </a:lnTo>
                    <a:lnTo>
                      <a:pt x="610780" y="545203"/>
                    </a:lnTo>
                    <a:lnTo>
                      <a:pt x="611687" y="545203"/>
                    </a:lnTo>
                    <a:lnTo>
                      <a:pt x="612820" y="544749"/>
                    </a:lnTo>
                    <a:lnTo>
                      <a:pt x="613726" y="544523"/>
                    </a:lnTo>
                    <a:lnTo>
                      <a:pt x="614859" y="543616"/>
                    </a:lnTo>
                    <a:lnTo>
                      <a:pt x="616672" y="542256"/>
                    </a:lnTo>
                    <a:lnTo>
                      <a:pt x="618259" y="539763"/>
                    </a:lnTo>
                    <a:lnTo>
                      <a:pt x="619392" y="537044"/>
                    </a:lnTo>
                    <a:lnTo>
                      <a:pt x="620525" y="533871"/>
                    </a:lnTo>
                    <a:lnTo>
                      <a:pt x="621205" y="530471"/>
                    </a:lnTo>
                    <a:lnTo>
                      <a:pt x="621432" y="526845"/>
                    </a:lnTo>
                    <a:lnTo>
                      <a:pt x="621205" y="522992"/>
                    </a:lnTo>
                    <a:lnTo>
                      <a:pt x="620525" y="519593"/>
                    </a:lnTo>
                    <a:lnTo>
                      <a:pt x="619392" y="516420"/>
                    </a:lnTo>
                    <a:lnTo>
                      <a:pt x="618259" y="513700"/>
                    </a:lnTo>
                    <a:lnTo>
                      <a:pt x="616672" y="511434"/>
                    </a:lnTo>
                    <a:lnTo>
                      <a:pt x="614859" y="509621"/>
                    </a:lnTo>
                    <a:lnTo>
                      <a:pt x="613726" y="509167"/>
                    </a:lnTo>
                    <a:lnTo>
                      <a:pt x="612820" y="508714"/>
                    </a:lnTo>
                    <a:lnTo>
                      <a:pt x="611687" y="508487"/>
                    </a:lnTo>
                    <a:lnTo>
                      <a:pt x="610780" y="508034"/>
                    </a:lnTo>
                    <a:lnTo>
                      <a:pt x="65044" y="508034"/>
                    </a:lnTo>
                    <a:close/>
                    <a:moveTo>
                      <a:pt x="57112" y="431884"/>
                    </a:moveTo>
                    <a:lnTo>
                      <a:pt x="56885" y="432111"/>
                    </a:lnTo>
                    <a:lnTo>
                      <a:pt x="56432" y="433244"/>
                    </a:lnTo>
                    <a:lnTo>
                      <a:pt x="55978" y="435057"/>
                    </a:lnTo>
                    <a:lnTo>
                      <a:pt x="55299" y="437323"/>
                    </a:lnTo>
                    <a:lnTo>
                      <a:pt x="54845" y="443216"/>
                    </a:lnTo>
                    <a:lnTo>
                      <a:pt x="54619" y="450242"/>
                    </a:lnTo>
                    <a:lnTo>
                      <a:pt x="54845" y="457494"/>
                    </a:lnTo>
                    <a:lnTo>
                      <a:pt x="55299" y="463387"/>
                    </a:lnTo>
                    <a:lnTo>
                      <a:pt x="55978" y="465653"/>
                    </a:lnTo>
                    <a:lnTo>
                      <a:pt x="56432" y="467240"/>
                    </a:lnTo>
                    <a:lnTo>
                      <a:pt x="56885" y="468146"/>
                    </a:lnTo>
                    <a:lnTo>
                      <a:pt x="57112" y="468826"/>
                    </a:lnTo>
                    <a:lnTo>
                      <a:pt x="57338" y="468826"/>
                    </a:lnTo>
                    <a:lnTo>
                      <a:pt x="209637" y="468826"/>
                    </a:lnTo>
                    <a:lnTo>
                      <a:pt x="210090" y="468826"/>
                    </a:lnTo>
                    <a:lnTo>
                      <a:pt x="210317" y="468146"/>
                    </a:lnTo>
                    <a:lnTo>
                      <a:pt x="210770" y="467240"/>
                    </a:lnTo>
                    <a:lnTo>
                      <a:pt x="211450" y="465653"/>
                    </a:lnTo>
                    <a:lnTo>
                      <a:pt x="211677" y="463387"/>
                    </a:lnTo>
                    <a:lnTo>
                      <a:pt x="212357" y="457494"/>
                    </a:lnTo>
                    <a:lnTo>
                      <a:pt x="212583" y="450242"/>
                    </a:lnTo>
                    <a:lnTo>
                      <a:pt x="212357" y="443216"/>
                    </a:lnTo>
                    <a:lnTo>
                      <a:pt x="211677" y="437323"/>
                    </a:lnTo>
                    <a:lnTo>
                      <a:pt x="211450" y="435057"/>
                    </a:lnTo>
                    <a:lnTo>
                      <a:pt x="210770" y="433244"/>
                    </a:lnTo>
                    <a:lnTo>
                      <a:pt x="210317" y="432111"/>
                    </a:lnTo>
                    <a:lnTo>
                      <a:pt x="210090" y="431884"/>
                    </a:lnTo>
                    <a:lnTo>
                      <a:pt x="209637" y="431884"/>
                    </a:lnTo>
                    <a:lnTo>
                      <a:pt x="57338" y="431884"/>
                    </a:lnTo>
                    <a:lnTo>
                      <a:pt x="57112" y="431884"/>
                    </a:lnTo>
                    <a:close/>
                    <a:moveTo>
                      <a:pt x="492930" y="247629"/>
                    </a:moveTo>
                    <a:lnTo>
                      <a:pt x="492703" y="409447"/>
                    </a:lnTo>
                    <a:lnTo>
                      <a:pt x="573612" y="409447"/>
                    </a:lnTo>
                    <a:lnTo>
                      <a:pt x="654520" y="409221"/>
                    </a:lnTo>
                    <a:lnTo>
                      <a:pt x="573612" y="328311"/>
                    </a:lnTo>
                    <a:lnTo>
                      <a:pt x="492930" y="247629"/>
                    </a:lnTo>
                    <a:close/>
                    <a:moveTo>
                      <a:pt x="0" y="214313"/>
                    </a:moveTo>
                    <a:lnTo>
                      <a:pt x="513101" y="214313"/>
                    </a:lnTo>
                    <a:lnTo>
                      <a:pt x="679450" y="380891"/>
                    </a:lnTo>
                    <a:lnTo>
                      <a:pt x="679450" y="1247776"/>
                    </a:lnTo>
                    <a:lnTo>
                      <a:pt x="0" y="1247776"/>
                    </a:lnTo>
                    <a:lnTo>
                      <a:pt x="0" y="214313"/>
                    </a:lnTo>
                    <a:close/>
                    <a:moveTo>
                      <a:pt x="694441" y="33316"/>
                    </a:moveTo>
                    <a:lnTo>
                      <a:pt x="693988" y="195134"/>
                    </a:lnTo>
                    <a:lnTo>
                      <a:pt x="775069" y="195134"/>
                    </a:lnTo>
                    <a:lnTo>
                      <a:pt x="855924" y="195134"/>
                    </a:lnTo>
                    <a:lnTo>
                      <a:pt x="775069" y="114452"/>
                    </a:lnTo>
                    <a:lnTo>
                      <a:pt x="694441" y="33316"/>
                    </a:lnTo>
                    <a:close/>
                    <a:moveTo>
                      <a:pt x="201613" y="0"/>
                    </a:moveTo>
                    <a:lnTo>
                      <a:pt x="714598" y="0"/>
                    </a:lnTo>
                    <a:lnTo>
                      <a:pt x="881063" y="166805"/>
                    </a:lnTo>
                    <a:lnTo>
                      <a:pt x="881063" y="1033463"/>
                    </a:lnTo>
                    <a:lnTo>
                      <a:pt x="739738" y="1033463"/>
                    </a:lnTo>
                    <a:lnTo>
                      <a:pt x="739738" y="337235"/>
                    </a:lnTo>
                    <a:lnTo>
                      <a:pt x="573272" y="170657"/>
                    </a:lnTo>
                    <a:lnTo>
                      <a:pt x="201613" y="170657"/>
                    </a:lnTo>
                    <a:lnTo>
                      <a:pt x="201613" y="0"/>
                    </a:lnTo>
                    <a:close/>
                  </a:path>
                </a:pathLst>
              </a:custGeom>
              <a:solidFill>
                <a:srgbClr val="F7B902"/>
              </a:solidFill>
              <a:ln>
                <a:noFill/>
              </a:ln>
            </p:spPr>
            <p:txBody>
              <a:bodyPr anchor="ctr">
                <a:scene3d>
                  <a:camera prst="orthographicFront"/>
                  <a:lightRig rig="threePt" dir="t"/>
                </a:scene3d>
                <a:sp3d contourW="12700">
                  <a:contourClr>
                    <a:srgbClr val="FFFFFF"/>
                  </a:contourClr>
                </a:sp3d>
              </a:bodyPr>
              <a:lstStyle/>
              <a:p>
                <a:pPr algn="ctr">
                  <a:defRPr/>
                </a:pPr>
                <a:endParaRPr lang="zh-CN" altLang="en-US" sz="1015">
                  <a:solidFill>
                    <a:srgbClr val="FFFFFF"/>
                  </a:solidFill>
                </a:endParaRPr>
              </a:p>
            </p:txBody>
          </p:sp>
        </p:grpSp>
      </p:grpSp>
      <p:grpSp>
        <p:nvGrpSpPr>
          <p:cNvPr id="57" name="组合 56"/>
          <p:cNvGrpSpPr/>
          <p:nvPr/>
        </p:nvGrpSpPr>
        <p:grpSpPr>
          <a:xfrm>
            <a:off x="2958715" y="2472169"/>
            <a:ext cx="1505902" cy="1594962"/>
            <a:chOff x="2958715" y="2472169"/>
            <a:chExt cx="1505902" cy="1594962"/>
          </a:xfrm>
        </p:grpSpPr>
        <p:grpSp>
          <p:nvGrpSpPr>
            <p:cNvPr id="10" name="组合 9"/>
            <p:cNvGrpSpPr/>
            <p:nvPr/>
          </p:nvGrpSpPr>
          <p:grpSpPr>
            <a:xfrm>
              <a:off x="2958715" y="2472169"/>
              <a:ext cx="1505902" cy="1594962"/>
              <a:chOff x="3964305" y="4031493"/>
              <a:chExt cx="2007624" cy="2126412"/>
            </a:xfrm>
          </p:grpSpPr>
          <p:sp>
            <p:nvSpPr>
              <p:cNvPr id="21" name="矩形 20"/>
              <p:cNvSpPr/>
              <p:nvPr/>
            </p:nvSpPr>
            <p:spPr>
              <a:xfrm>
                <a:off x="3964305" y="4150281"/>
                <a:ext cx="2007624" cy="2007624"/>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p>
            </p:txBody>
          </p:sp>
          <p:sp>
            <p:nvSpPr>
              <p:cNvPr id="25" name="等腰三角形 24"/>
              <p:cNvSpPr/>
              <p:nvPr/>
            </p:nvSpPr>
            <p:spPr>
              <a:xfrm rot="10800000" flipV="1">
                <a:off x="4730469" y="4031493"/>
                <a:ext cx="471488" cy="132516"/>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p>
            </p:txBody>
          </p:sp>
        </p:grpSp>
        <p:grpSp>
          <p:nvGrpSpPr>
            <p:cNvPr id="13" name="组合 12"/>
            <p:cNvGrpSpPr/>
            <p:nvPr/>
          </p:nvGrpSpPr>
          <p:grpSpPr>
            <a:xfrm>
              <a:off x="3128260" y="2860313"/>
              <a:ext cx="1230630" cy="847725"/>
              <a:chOff x="4190523" y="4549016"/>
              <a:chExt cx="1640912" cy="1130481"/>
            </a:xfrm>
          </p:grpSpPr>
          <p:sp>
            <p:nvSpPr>
              <p:cNvPr id="4" name="文本框 3"/>
              <p:cNvSpPr txBox="1"/>
              <p:nvPr/>
            </p:nvSpPr>
            <p:spPr>
              <a:xfrm>
                <a:off x="4190523" y="4549016"/>
                <a:ext cx="1640912" cy="330998"/>
              </a:xfrm>
              <a:prstGeom prst="rect">
                <a:avLst/>
              </a:prstGeom>
              <a:noFill/>
            </p:spPr>
            <p:txBody>
              <a:bodyPr wrap="square" rtlCol="0">
                <a:spAutoFit/>
              </a:bodyPr>
              <a:lstStyle/>
              <a:p>
                <a:r>
                  <a:rPr lang="zh-CN" altLang="en-US" sz="1015" dirty="0" smtClean="0">
                    <a:solidFill>
                      <a:srgbClr val="282830"/>
                    </a:solidFill>
                  </a:rPr>
                  <a:t>点击输入标题</a:t>
                </a:r>
                <a:endParaRPr lang="en-US" altLang="zh-CN" sz="1015" dirty="0">
                  <a:solidFill>
                    <a:srgbClr val="282830"/>
                  </a:solidFill>
                </a:endParaRPr>
              </a:p>
            </p:txBody>
          </p:sp>
          <p:sp>
            <p:nvSpPr>
              <p:cNvPr id="32" name="KSO_Shape"/>
              <p:cNvSpPr/>
              <p:nvPr/>
            </p:nvSpPr>
            <p:spPr bwMode="auto">
              <a:xfrm>
                <a:off x="4606384" y="5100176"/>
                <a:ext cx="719654" cy="579321"/>
              </a:xfrm>
              <a:custGeom>
                <a:avLst/>
                <a:gdLst>
                  <a:gd name="T0" fmla="*/ 913166 w 4940"/>
                  <a:gd name="T1" fmla="*/ 216832 h 3973"/>
                  <a:gd name="T2" fmla="*/ 832184 w 4940"/>
                  <a:gd name="T3" fmla="*/ 139667 h 3973"/>
                  <a:gd name="T4" fmla="*/ 750431 w 4940"/>
                  <a:gd name="T5" fmla="*/ 81408 h 3973"/>
                  <a:gd name="T6" fmla="*/ 668293 w 4940"/>
                  <a:gd name="T7" fmla="*/ 40897 h 3973"/>
                  <a:gd name="T8" fmla="*/ 586925 w 4940"/>
                  <a:gd name="T9" fmla="*/ 14661 h 3973"/>
                  <a:gd name="T10" fmla="*/ 506715 w 4940"/>
                  <a:gd name="T11" fmla="*/ 2315 h 3973"/>
                  <a:gd name="T12" fmla="*/ 429203 w 4940"/>
                  <a:gd name="T13" fmla="*/ 772 h 3973"/>
                  <a:gd name="T14" fmla="*/ 354777 w 4940"/>
                  <a:gd name="T15" fmla="*/ 8102 h 3973"/>
                  <a:gd name="T16" fmla="*/ 285364 w 4940"/>
                  <a:gd name="T17" fmla="*/ 22763 h 3973"/>
                  <a:gd name="T18" fmla="*/ 220965 w 4940"/>
                  <a:gd name="T19" fmla="*/ 42826 h 3973"/>
                  <a:gd name="T20" fmla="*/ 136898 w 4940"/>
                  <a:gd name="T21" fmla="*/ 77164 h 3973"/>
                  <a:gd name="T22" fmla="*/ 52060 w 4940"/>
                  <a:gd name="T23" fmla="*/ 123077 h 3973"/>
                  <a:gd name="T24" fmla="*/ 0 w 4940"/>
                  <a:gd name="T25" fmla="*/ 158573 h 3973"/>
                  <a:gd name="T26" fmla="*/ 23523 w 4940"/>
                  <a:gd name="T27" fmla="*/ 1411336 h 3973"/>
                  <a:gd name="T28" fmla="*/ 90237 w 4940"/>
                  <a:gd name="T29" fmla="*/ 1371211 h 3973"/>
                  <a:gd name="T30" fmla="*/ 191271 w 4940"/>
                  <a:gd name="T31" fmla="*/ 1323755 h 3973"/>
                  <a:gd name="T32" fmla="*/ 252200 w 4940"/>
                  <a:gd name="T33" fmla="*/ 1302149 h 3973"/>
                  <a:gd name="T34" fmla="*/ 319300 w 4940"/>
                  <a:gd name="T35" fmla="*/ 1284787 h 3973"/>
                  <a:gd name="T36" fmla="*/ 391798 w 4940"/>
                  <a:gd name="T37" fmla="*/ 1273212 h 3973"/>
                  <a:gd name="T38" fmla="*/ 467381 w 4940"/>
                  <a:gd name="T39" fmla="*/ 1270511 h 3973"/>
                  <a:gd name="T40" fmla="*/ 546434 w 4940"/>
                  <a:gd name="T41" fmla="*/ 1277070 h 3973"/>
                  <a:gd name="T42" fmla="*/ 627802 w 4940"/>
                  <a:gd name="T43" fmla="*/ 1295975 h 3973"/>
                  <a:gd name="T44" fmla="*/ 709555 w 4940"/>
                  <a:gd name="T45" fmla="*/ 1329156 h 3973"/>
                  <a:gd name="T46" fmla="*/ 791693 w 4940"/>
                  <a:gd name="T47" fmla="*/ 1378155 h 3973"/>
                  <a:gd name="T48" fmla="*/ 873061 w 4940"/>
                  <a:gd name="T49" fmla="*/ 1445288 h 3973"/>
                  <a:gd name="T50" fmla="*/ 952500 w 4940"/>
                  <a:gd name="T51" fmla="*/ 1532870 h 3973"/>
                  <a:gd name="T52" fmla="*/ 1011887 w 4940"/>
                  <a:gd name="T53" fmla="*/ 1465351 h 3973"/>
                  <a:gd name="T54" fmla="*/ 1092868 w 4940"/>
                  <a:gd name="T55" fmla="*/ 1393588 h 3973"/>
                  <a:gd name="T56" fmla="*/ 1175007 w 4940"/>
                  <a:gd name="T57" fmla="*/ 1339959 h 3973"/>
                  <a:gd name="T58" fmla="*/ 1256760 w 4940"/>
                  <a:gd name="T59" fmla="*/ 1302920 h 3973"/>
                  <a:gd name="T60" fmla="*/ 1338128 w 4940"/>
                  <a:gd name="T61" fmla="*/ 1280928 h 3973"/>
                  <a:gd name="T62" fmla="*/ 1417952 w 4940"/>
                  <a:gd name="T63" fmla="*/ 1270897 h 3973"/>
                  <a:gd name="T64" fmla="*/ 1494692 w 4940"/>
                  <a:gd name="T65" fmla="*/ 1271669 h 3973"/>
                  <a:gd name="T66" fmla="*/ 1567962 w 4940"/>
                  <a:gd name="T67" fmla="*/ 1281314 h 3973"/>
                  <a:gd name="T68" fmla="*/ 1635832 w 4940"/>
                  <a:gd name="T69" fmla="*/ 1297519 h 3973"/>
                  <a:gd name="T70" fmla="*/ 1698689 w 4940"/>
                  <a:gd name="T71" fmla="*/ 1318353 h 3973"/>
                  <a:gd name="T72" fmla="*/ 1792397 w 4940"/>
                  <a:gd name="T73" fmla="*/ 1359250 h 3973"/>
                  <a:gd name="T74" fmla="*/ 1868365 w 4940"/>
                  <a:gd name="T75" fmla="*/ 1402848 h 3973"/>
                  <a:gd name="T76" fmla="*/ 1905000 w 4940"/>
                  <a:gd name="T77" fmla="*/ 158573 h 3973"/>
                  <a:gd name="T78" fmla="*/ 1868365 w 4940"/>
                  <a:gd name="T79" fmla="*/ 133109 h 3973"/>
                  <a:gd name="T80" fmla="*/ 1792397 w 4940"/>
                  <a:gd name="T81" fmla="*/ 89511 h 3973"/>
                  <a:gd name="T82" fmla="*/ 1698689 w 4940"/>
                  <a:gd name="T83" fmla="*/ 47842 h 3973"/>
                  <a:gd name="T84" fmla="*/ 1635832 w 4940"/>
                  <a:gd name="T85" fmla="*/ 27393 h 3973"/>
                  <a:gd name="T86" fmla="*/ 1567962 w 4940"/>
                  <a:gd name="T87" fmla="*/ 11575 h 3973"/>
                  <a:gd name="T88" fmla="*/ 1494692 w 4940"/>
                  <a:gd name="T89" fmla="*/ 1929 h 3973"/>
                  <a:gd name="T90" fmla="*/ 1417952 w 4940"/>
                  <a:gd name="T91" fmla="*/ 1157 h 3973"/>
                  <a:gd name="T92" fmla="*/ 1338128 w 4940"/>
                  <a:gd name="T93" fmla="*/ 10417 h 3973"/>
                  <a:gd name="T94" fmla="*/ 1256760 w 4940"/>
                  <a:gd name="T95" fmla="*/ 33181 h 3973"/>
                  <a:gd name="T96" fmla="*/ 1175007 w 4940"/>
                  <a:gd name="T97" fmla="*/ 70220 h 3973"/>
                  <a:gd name="T98" fmla="*/ 1092868 w 4940"/>
                  <a:gd name="T99" fmla="*/ 123463 h 3973"/>
                  <a:gd name="T100" fmla="*/ 1011887 w 4940"/>
                  <a:gd name="T101" fmla="*/ 195612 h 3973"/>
                  <a:gd name="T102" fmla="*/ 952500 w 4940"/>
                  <a:gd name="T103" fmla="*/ 262745 h 3973"/>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0" t="0" r="r" b="b"/>
                <a:pathLst>
                  <a:path w="4940" h="3973">
                    <a:moveTo>
                      <a:pt x="2470" y="681"/>
                    </a:moveTo>
                    <a:lnTo>
                      <a:pt x="2470" y="681"/>
                    </a:lnTo>
                    <a:lnTo>
                      <a:pt x="2419" y="619"/>
                    </a:lnTo>
                    <a:lnTo>
                      <a:pt x="2368" y="562"/>
                    </a:lnTo>
                    <a:lnTo>
                      <a:pt x="2315" y="507"/>
                    </a:lnTo>
                    <a:lnTo>
                      <a:pt x="2264" y="455"/>
                    </a:lnTo>
                    <a:lnTo>
                      <a:pt x="2211" y="407"/>
                    </a:lnTo>
                    <a:lnTo>
                      <a:pt x="2158" y="362"/>
                    </a:lnTo>
                    <a:lnTo>
                      <a:pt x="2106" y="320"/>
                    </a:lnTo>
                    <a:lnTo>
                      <a:pt x="2053" y="281"/>
                    </a:lnTo>
                    <a:lnTo>
                      <a:pt x="2000" y="244"/>
                    </a:lnTo>
                    <a:lnTo>
                      <a:pt x="1946" y="211"/>
                    </a:lnTo>
                    <a:lnTo>
                      <a:pt x="1894" y="182"/>
                    </a:lnTo>
                    <a:lnTo>
                      <a:pt x="1840" y="154"/>
                    </a:lnTo>
                    <a:lnTo>
                      <a:pt x="1787" y="128"/>
                    </a:lnTo>
                    <a:lnTo>
                      <a:pt x="1733" y="106"/>
                    </a:lnTo>
                    <a:lnTo>
                      <a:pt x="1680" y="86"/>
                    </a:lnTo>
                    <a:lnTo>
                      <a:pt x="1628" y="68"/>
                    </a:lnTo>
                    <a:lnTo>
                      <a:pt x="1575" y="52"/>
                    </a:lnTo>
                    <a:lnTo>
                      <a:pt x="1522" y="38"/>
                    </a:lnTo>
                    <a:lnTo>
                      <a:pt x="1469" y="27"/>
                    </a:lnTo>
                    <a:lnTo>
                      <a:pt x="1417" y="19"/>
                    </a:lnTo>
                    <a:lnTo>
                      <a:pt x="1365" y="11"/>
                    </a:lnTo>
                    <a:lnTo>
                      <a:pt x="1314" y="6"/>
                    </a:lnTo>
                    <a:lnTo>
                      <a:pt x="1264" y="3"/>
                    </a:lnTo>
                    <a:lnTo>
                      <a:pt x="1212" y="0"/>
                    </a:lnTo>
                    <a:lnTo>
                      <a:pt x="1163" y="0"/>
                    </a:lnTo>
                    <a:lnTo>
                      <a:pt x="1113" y="2"/>
                    </a:lnTo>
                    <a:lnTo>
                      <a:pt x="1064" y="5"/>
                    </a:lnTo>
                    <a:lnTo>
                      <a:pt x="1016" y="9"/>
                    </a:lnTo>
                    <a:lnTo>
                      <a:pt x="968" y="15"/>
                    </a:lnTo>
                    <a:lnTo>
                      <a:pt x="920" y="21"/>
                    </a:lnTo>
                    <a:lnTo>
                      <a:pt x="875" y="30"/>
                    </a:lnTo>
                    <a:lnTo>
                      <a:pt x="828" y="38"/>
                    </a:lnTo>
                    <a:lnTo>
                      <a:pt x="784" y="48"/>
                    </a:lnTo>
                    <a:lnTo>
                      <a:pt x="740" y="59"/>
                    </a:lnTo>
                    <a:lnTo>
                      <a:pt x="697" y="71"/>
                    </a:lnTo>
                    <a:lnTo>
                      <a:pt x="654" y="84"/>
                    </a:lnTo>
                    <a:lnTo>
                      <a:pt x="614" y="96"/>
                    </a:lnTo>
                    <a:lnTo>
                      <a:pt x="573" y="111"/>
                    </a:lnTo>
                    <a:lnTo>
                      <a:pt x="534" y="124"/>
                    </a:lnTo>
                    <a:lnTo>
                      <a:pt x="496" y="139"/>
                    </a:lnTo>
                    <a:lnTo>
                      <a:pt x="423" y="169"/>
                    </a:lnTo>
                    <a:lnTo>
                      <a:pt x="355" y="200"/>
                    </a:lnTo>
                    <a:lnTo>
                      <a:pt x="292" y="232"/>
                    </a:lnTo>
                    <a:lnTo>
                      <a:pt x="234" y="263"/>
                    </a:lnTo>
                    <a:lnTo>
                      <a:pt x="181" y="292"/>
                    </a:lnTo>
                    <a:lnTo>
                      <a:pt x="135" y="319"/>
                    </a:lnTo>
                    <a:lnTo>
                      <a:pt x="95" y="345"/>
                    </a:lnTo>
                    <a:lnTo>
                      <a:pt x="61" y="367"/>
                    </a:lnTo>
                    <a:lnTo>
                      <a:pt x="16" y="399"/>
                    </a:lnTo>
                    <a:lnTo>
                      <a:pt x="0" y="411"/>
                    </a:lnTo>
                    <a:lnTo>
                      <a:pt x="0" y="3702"/>
                    </a:lnTo>
                    <a:lnTo>
                      <a:pt x="16" y="3690"/>
                    </a:lnTo>
                    <a:lnTo>
                      <a:pt x="61" y="3658"/>
                    </a:lnTo>
                    <a:lnTo>
                      <a:pt x="95" y="3636"/>
                    </a:lnTo>
                    <a:lnTo>
                      <a:pt x="135" y="3612"/>
                    </a:lnTo>
                    <a:lnTo>
                      <a:pt x="181" y="3583"/>
                    </a:lnTo>
                    <a:lnTo>
                      <a:pt x="234" y="3554"/>
                    </a:lnTo>
                    <a:lnTo>
                      <a:pt x="292" y="3523"/>
                    </a:lnTo>
                    <a:lnTo>
                      <a:pt x="355" y="3493"/>
                    </a:lnTo>
                    <a:lnTo>
                      <a:pt x="423" y="3461"/>
                    </a:lnTo>
                    <a:lnTo>
                      <a:pt x="496" y="3431"/>
                    </a:lnTo>
                    <a:lnTo>
                      <a:pt x="534" y="3417"/>
                    </a:lnTo>
                    <a:lnTo>
                      <a:pt x="573" y="3402"/>
                    </a:lnTo>
                    <a:lnTo>
                      <a:pt x="614" y="3388"/>
                    </a:lnTo>
                    <a:lnTo>
                      <a:pt x="654" y="3375"/>
                    </a:lnTo>
                    <a:lnTo>
                      <a:pt x="697" y="3363"/>
                    </a:lnTo>
                    <a:lnTo>
                      <a:pt x="740" y="3350"/>
                    </a:lnTo>
                    <a:lnTo>
                      <a:pt x="784" y="3339"/>
                    </a:lnTo>
                    <a:lnTo>
                      <a:pt x="828" y="3330"/>
                    </a:lnTo>
                    <a:lnTo>
                      <a:pt x="875" y="3321"/>
                    </a:lnTo>
                    <a:lnTo>
                      <a:pt x="920" y="3312"/>
                    </a:lnTo>
                    <a:lnTo>
                      <a:pt x="968" y="3306"/>
                    </a:lnTo>
                    <a:lnTo>
                      <a:pt x="1016" y="3300"/>
                    </a:lnTo>
                    <a:lnTo>
                      <a:pt x="1064" y="3296"/>
                    </a:lnTo>
                    <a:lnTo>
                      <a:pt x="1113" y="3294"/>
                    </a:lnTo>
                    <a:lnTo>
                      <a:pt x="1163" y="3292"/>
                    </a:lnTo>
                    <a:lnTo>
                      <a:pt x="1212" y="3293"/>
                    </a:lnTo>
                    <a:lnTo>
                      <a:pt x="1264" y="3294"/>
                    </a:lnTo>
                    <a:lnTo>
                      <a:pt x="1314" y="3298"/>
                    </a:lnTo>
                    <a:lnTo>
                      <a:pt x="1365" y="3303"/>
                    </a:lnTo>
                    <a:lnTo>
                      <a:pt x="1417" y="3310"/>
                    </a:lnTo>
                    <a:lnTo>
                      <a:pt x="1469" y="3320"/>
                    </a:lnTo>
                    <a:lnTo>
                      <a:pt x="1522" y="3331"/>
                    </a:lnTo>
                    <a:lnTo>
                      <a:pt x="1575" y="3344"/>
                    </a:lnTo>
                    <a:lnTo>
                      <a:pt x="1628" y="3359"/>
                    </a:lnTo>
                    <a:lnTo>
                      <a:pt x="1680" y="3377"/>
                    </a:lnTo>
                    <a:lnTo>
                      <a:pt x="1733" y="3397"/>
                    </a:lnTo>
                    <a:lnTo>
                      <a:pt x="1787" y="3420"/>
                    </a:lnTo>
                    <a:lnTo>
                      <a:pt x="1840" y="3445"/>
                    </a:lnTo>
                    <a:lnTo>
                      <a:pt x="1894" y="3473"/>
                    </a:lnTo>
                    <a:lnTo>
                      <a:pt x="1946" y="3504"/>
                    </a:lnTo>
                    <a:lnTo>
                      <a:pt x="2000" y="3537"/>
                    </a:lnTo>
                    <a:lnTo>
                      <a:pt x="2053" y="3572"/>
                    </a:lnTo>
                    <a:lnTo>
                      <a:pt x="2106" y="3612"/>
                    </a:lnTo>
                    <a:lnTo>
                      <a:pt x="2158" y="3653"/>
                    </a:lnTo>
                    <a:lnTo>
                      <a:pt x="2211" y="3699"/>
                    </a:lnTo>
                    <a:lnTo>
                      <a:pt x="2264" y="3746"/>
                    </a:lnTo>
                    <a:lnTo>
                      <a:pt x="2315" y="3798"/>
                    </a:lnTo>
                    <a:lnTo>
                      <a:pt x="2368" y="3853"/>
                    </a:lnTo>
                    <a:lnTo>
                      <a:pt x="2419" y="3911"/>
                    </a:lnTo>
                    <a:lnTo>
                      <a:pt x="2470" y="3973"/>
                    </a:lnTo>
                    <a:lnTo>
                      <a:pt x="2521" y="3911"/>
                    </a:lnTo>
                    <a:lnTo>
                      <a:pt x="2573" y="3853"/>
                    </a:lnTo>
                    <a:lnTo>
                      <a:pt x="2624" y="3798"/>
                    </a:lnTo>
                    <a:lnTo>
                      <a:pt x="2676" y="3746"/>
                    </a:lnTo>
                    <a:lnTo>
                      <a:pt x="2728" y="3699"/>
                    </a:lnTo>
                    <a:lnTo>
                      <a:pt x="2781" y="3653"/>
                    </a:lnTo>
                    <a:lnTo>
                      <a:pt x="2834" y="3612"/>
                    </a:lnTo>
                    <a:lnTo>
                      <a:pt x="2886" y="3572"/>
                    </a:lnTo>
                    <a:lnTo>
                      <a:pt x="2940" y="3537"/>
                    </a:lnTo>
                    <a:lnTo>
                      <a:pt x="2993" y="3504"/>
                    </a:lnTo>
                    <a:lnTo>
                      <a:pt x="3047" y="3473"/>
                    </a:lnTo>
                    <a:lnTo>
                      <a:pt x="3100" y="3445"/>
                    </a:lnTo>
                    <a:lnTo>
                      <a:pt x="3154" y="3420"/>
                    </a:lnTo>
                    <a:lnTo>
                      <a:pt x="3206" y="3397"/>
                    </a:lnTo>
                    <a:lnTo>
                      <a:pt x="3259" y="3377"/>
                    </a:lnTo>
                    <a:lnTo>
                      <a:pt x="3313" y="3359"/>
                    </a:lnTo>
                    <a:lnTo>
                      <a:pt x="3366" y="3344"/>
                    </a:lnTo>
                    <a:lnTo>
                      <a:pt x="3418" y="3331"/>
                    </a:lnTo>
                    <a:lnTo>
                      <a:pt x="3470" y="3320"/>
                    </a:lnTo>
                    <a:lnTo>
                      <a:pt x="3523" y="3310"/>
                    </a:lnTo>
                    <a:lnTo>
                      <a:pt x="3574" y="3303"/>
                    </a:lnTo>
                    <a:lnTo>
                      <a:pt x="3626" y="3298"/>
                    </a:lnTo>
                    <a:lnTo>
                      <a:pt x="3677" y="3294"/>
                    </a:lnTo>
                    <a:lnTo>
                      <a:pt x="3727" y="3293"/>
                    </a:lnTo>
                    <a:lnTo>
                      <a:pt x="3778" y="3292"/>
                    </a:lnTo>
                    <a:lnTo>
                      <a:pt x="3827" y="3294"/>
                    </a:lnTo>
                    <a:lnTo>
                      <a:pt x="3876" y="3296"/>
                    </a:lnTo>
                    <a:lnTo>
                      <a:pt x="3925" y="3300"/>
                    </a:lnTo>
                    <a:lnTo>
                      <a:pt x="3973" y="3306"/>
                    </a:lnTo>
                    <a:lnTo>
                      <a:pt x="4019" y="3312"/>
                    </a:lnTo>
                    <a:lnTo>
                      <a:pt x="4066" y="3321"/>
                    </a:lnTo>
                    <a:lnTo>
                      <a:pt x="4111" y="3330"/>
                    </a:lnTo>
                    <a:lnTo>
                      <a:pt x="4155" y="3339"/>
                    </a:lnTo>
                    <a:lnTo>
                      <a:pt x="4199" y="3350"/>
                    </a:lnTo>
                    <a:lnTo>
                      <a:pt x="4242" y="3363"/>
                    </a:lnTo>
                    <a:lnTo>
                      <a:pt x="4285" y="3375"/>
                    </a:lnTo>
                    <a:lnTo>
                      <a:pt x="4327" y="3388"/>
                    </a:lnTo>
                    <a:lnTo>
                      <a:pt x="4366" y="3402"/>
                    </a:lnTo>
                    <a:lnTo>
                      <a:pt x="4405" y="3417"/>
                    </a:lnTo>
                    <a:lnTo>
                      <a:pt x="4444" y="3431"/>
                    </a:lnTo>
                    <a:lnTo>
                      <a:pt x="4517" y="3461"/>
                    </a:lnTo>
                    <a:lnTo>
                      <a:pt x="4585" y="3493"/>
                    </a:lnTo>
                    <a:lnTo>
                      <a:pt x="4648" y="3523"/>
                    </a:lnTo>
                    <a:lnTo>
                      <a:pt x="4707" y="3554"/>
                    </a:lnTo>
                    <a:lnTo>
                      <a:pt x="4758" y="3583"/>
                    </a:lnTo>
                    <a:lnTo>
                      <a:pt x="4805" y="3612"/>
                    </a:lnTo>
                    <a:lnTo>
                      <a:pt x="4845" y="3636"/>
                    </a:lnTo>
                    <a:lnTo>
                      <a:pt x="4878" y="3658"/>
                    </a:lnTo>
                    <a:lnTo>
                      <a:pt x="4924" y="3690"/>
                    </a:lnTo>
                    <a:lnTo>
                      <a:pt x="4940" y="3702"/>
                    </a:lnTo>
                    <a:lnTo>
                      <a:pt x="4940" y="411"/>
                    </a:lnTo>
                    <a:lnTo>
                      <a:pt x="4924" y="399"/>
                    </a:lnTo>
                    <a:lnTo>
                      <a:pt x="4878" y="367"/>
                    </a:lnTo>
                    <a:lnTo>
                      <a:pt x="4845" y="345"/>
                    </a:lnTo>
                    <a:lnTo>
                      <a:pt x="4805" y="319"/>
                    </a:lnTo>
                    <a:lnTo>
                      <a:pt x="4758" y="292"/>
                    </a:lnTo>
                    <a:lnTo>
                      <a:pt x="4707" y="263"/>
                    </a:lnTo>
                    <a:lnTo>
                      <a:pt x="4648" y="232"/>
                    </a:lnTo>
                    <a:lnTo>
                      <a:pt x="4585" y="200"/>
                    </a:lnTo>
                    <a:lnTo>
                      <a:pt x="4517" y="169"/>
                    </a:lnTo>
                    <a:lnTo>
                      <a:pt x="4444" y="139"/>
                    </a:lnTo>
                    <a:lnTo>
                      <a:pt x="4405" y="124"/>
                    </a:lnTo>
                    <a:lnTo>
                      <a:pt x="4366" y="111"/>
                    </a:lnTo>
                    <a:lnTo>
                      <a:pt x="4327" y="96"/>
                    </a:lnTo>
                    <a:lnTo>
                      <a:pt x="4285" y="84"/>
                    </a:lnTo>
                    <a:lnTo>
                      <a:pt x="4242" y="71"/>
                    </a:lnTo>
                    <a:lnTo>
                      <a:pt x="4199" y="59"/>
                    </a:lnTo>
                    <a:lnTo>
                      <a:pt x="4155" y="48"/>
                    </a:lnTo>
                    <a:lnTo>
                      <a:pt x="4111" y="38"/>
                    </a:lnTo>
                    <a:lnTo>
                      <a:pt x="4066" y="30"/>
                    </a:lnTo>
                    <a:lnTo>
                      <a:pt x="4019" y="21"/>
                    </a:lnTo>
                    <a:lnTo>
                      <a:pt x="3973" y="15"/>
                    </a:lnTo>
                    <a:lnTo>
                      <a:pt x="3925" y="9"/>
                    </a:lnTo>
                    <a:lnTo>
                      <a:pt x="3876" y="5"/>
                    </a:lnTo>
                    <a:lnTo>
                      <a:pt x="3827" y="2"/>
                    </a:lnTo>
                    <a:lnTo>
                      <a:pt x="3778" y="0"/>
                    </a:lnTo>
                    <a:lnTo>
                      <a:pt x="3727" y="0"/>
                    </a:lnTo>
                    <a:lnTo>
                      <a:pt x="3677" y="3"/>
                    </a:lnTo>
                    <a:lnTo>
                      <a:pt x="3626" y="6"/>
                    </a:lnTo>
                    <a:lnTo>
                      <a:pt x="3574" y="11"/>
                    </a:lnTo>
                    <a:lnTo>
                      <a:pt x="3523" y="19"/>
                    </a:lnTo>
                    <a:lnTo>
                      <a:pt x="3470" y="27"/>
                    </a:lnTo>
                    <a:lnTo>
                      <a:pt x="3418" y="38"/>
                    </a:lnTo>
                    <a:lnTo>
                      <a:pt x="3366" y="52"/>
                    </a:lnTo>
                    <a:lnTo>
                      <a:pt x="3313" y="68"/>
                    </a:lnTo>
                    <a:lnTo>
                      <a:pt x="3259" y="86"/>
                    </a:lnTo>
                    <a:lnTo>
                      <a:pt x="3206" y="106"/>
                    </a:lnTo>
                    <a:lnTo>
                      <a:pt x="3154" y="128"/>
                    </a:lnTo>
                    <a:lnTo>
                      <a:pt x="3100" y="154"/>
                    </a:lnTo>
                    <a:lnTo>
                      <a:pt x="3047" y="182"/>
                    </a:lnTo>
                    <a:lnTo>
                      <a:pt x="2993" y="211"/>
                    </a:lnTo>
                    <a:lnTo>
                      <a:pt x="2940" y="244"/>
                    </a:lnTo>
                    <a:lnTo>
                      <a:pt x="2886" y="281"/>
                    </a:lnTo>
                    <a:lnTo>
                      <a:pt x="2834" y="320"/>
                    </a:lnTo>
                    <a:lnTo>
                      <a:pt x="2781" y="362"/>
                    </a:lnTo>
                    <a:lnTo>
                      <a:pt x="2728" y="407"/>
                    </a:lnTo>
                    <a:lnTo>
                      <a:pt x="2676" y="455"/>
                    </a:lnTo>
                    <a:lnTo>
                      <a:pt x="2624" y="507"/>
                    </a:lnTo>
                    <a:lnTo>
                      <a:pt x="2573" y="562"/>
                    </a:lnTo>
                    <a:lnTo>
                      <a:pt x="2521" y="619"/>
                    </a:lnTo>
                    <a:lnTo>
                      <a:pt x="2470" y="681"/>
                    </a:lnTo>
                    <a:close/>
                  </a:path>
                </a:pathLst>
              </a:custGeom>
              <a:solidFill>
                <a:srgbClr val="F7B902"/>
              </a:solidFill>
              <a:ln>
                <a:noFill/>
              </a:ln>
            </p:spPr>
            <p:txBody>
              <a:bodyPr anchor="ctr">
                <a:scene3d>
                  <a:camera prst="orthographicFront"/>
                  <a:lightRig rig="threePt" dir="t"/>
                </a:scene3d>
                <a:sp3d contourW="12700">
                  <a:contourClr>
                    <a:srgbClr val="FFFFFF"/>
                  </a:contourClr>
                </a:sp3d>
              </a:bodyPr>
              <a:lstStyle/>
              <a:p>
                <a:pPr algn="ctr">
                  <a:defRPr/>
                </a:pPr>
                <a:endParaRPr lang="zh-CN" altLang="en-US" sz="1015">
                  <a:solidFill>
                    <a:srgbClr val="FFFFFF"/>
                  </a:solidFill>
                </a:endParaRPr>
              </a:p>
            </p:txBody>
          </p:sp>
        </p:grpSp>
      </p:grpSp>
      <p:grpSp>
        <p:nvGrpSpPr>
          <p:cNvPr id="56" name="组合 55"/>
          <p:cNvGrpSpPr/>
          <p:nvPr/>
        </p:nvGrpSpPr>
        <p:grpSpPr>
          <a:xfrm>
            <a:off x="4559391" y="2561228"/>
            <a:ext cx="1598295" cy="1505903"/>
            <a:chOff x="4559391" y="2561228"/>
            <a:chExt cx="1598295" cy="1505903"/>
          </a:xfrm>
        </p:grpSpPr>
        <p:grpSp>
          <p:nvGrpSpPr>
            <p:cNvPr id="9" name="组合 8"/>
            <p:cNvGrpSpPr/>
            <p:nvPr/>
          </p:nvGrpSpPr>
          <p:grpSpPr>
            <a:xfrm>
              <a:off x="4559391" y="2561228"/>
              <a:ext cx="1598295" cy="1505903"/>
              <a:chOff x="6098617" y="4150281"/>
              <a:chExt cx="2130982" cy="2007624"/>
            </a:xfrm>
          </p:grpSpPr>
          <p:sp>
            <p:nvSpPr>
              <p:cNvPr id="20" name="矩形 19"/>
              <p:cNvSpPr/>
              <p:nvPr/>
            </p:nvSpPr>
            <p:spPr>
              <a:xfrm>
                <a:off x="6221975" y="4150281"/>
                <a:ext cx="2007624" cy="2007624"/>
              </a:xfrm>
              <a:prstGeom prst="rect">
                <a:avLst/>
              </a:prstGeom>
              <a:solidFill>
                <a:srgbClr val="F7B90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p>
            </p:txBody>
          </p:sp>
          <p:sp>
            <p:nvSpPr>
              <p:cNvPr id="24" name="等腰三角形 23"/>
              <p:cNvSpPr/>
              <p:nvPr/>
            </p:nvSpPr>
            <p:spPr>
              <a:xfrm rot="16200000" flipH="1">
                <a:off x="5929131" y="5087835"/>
                <a:ext cx="471488" cy="132516"/>
              </a:xfrm>
              <a:prstGeom prst="triangle">
                <a:avLst/>
              </a:prstGeom>
              <a:solidFill>
                <a:srgbClr val="F7B90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p>
            </p:txBody>
          </p:sp>
        </p:grpSp>
        <p:grpSp>
          <p:nvGrpSpPr>
            <p:cNvPr id="14" name="组合 13"/>
            <p:cNvGrpSpPr/>
            <p:nvPr/>
          </p:nvGrpSpPr>
          <p:grpSpPr>
            <a:xfrm>
              <a:off x="4789420" y="2860313"/>
              <a:ext cx="1230630" cy="844868"/>
              <a:chOff x="6405331" y="4549016"/>
              <a:chExt cx="1640912" cy="1126264"/>
            </a:xfrm>
          </p:grpSpPr>
          <p:sp>
            <p:nvSpPr>
              <p:cNvPr id="28" name="文本框 27"/>
              <p:cNvSpPr txBox="1"/>
              <p:nvPr/>
            </p:nvSpPr>
            <p:spPr>
              <a:xfrm>
                <a:off x="6405331" y="4549016"/>
                <a:ext cx="1640912" cy="330879"/>
              </a:xfrm>
              <a:prstGeom prst="rect">
                <a:avLst/>
              </a:prstGeom>
              <a:noFill/>
            </p:spPr>
            <p:txBody>
              <a:bodyPr wrap="square" rtlCol="0">
                <a:spAutoFit/>
              </a:bodyPr>
              <a:lstStyle/>
              <a:p>
                <a:r>
                  <a:rPr lang="zh-CN" altLang="en-US" sz="1015" dirty="0" smtClean="0"/>
                  <a:t>点击输入标题</a:t>
                </a:r>
                <a:endParaRPr lang="en-US" altLang="zh-CN" sz="1015" dirty="0"/>
              </a:p>
            </p:txBody>
          </p:sp>
          <p:sp>
            <p:nvSpPr>
              <p:cNvPr id="5" name="KSO_Shape"/>
              <p:cNvSpPr/>
              <p:nvPr/>
            </p:nvSpPr>
            <p:spPr>
              <a:xfrm>
                <a:off x="6901762" y="5049838"/>
                <a:ext cx="657207" cy="625442"/>
              </a:xfrm>
              <a:custGeom>
                <a:avLst/>
                <a:gdLst/>
                <a:ahLst/>
                <a:cxnLst/>
                <a:rect l="l" t="t" r="r" b="b"/>
                <a:pathLst>
                  <a:path w="1059063" h="1007997">
                    <a:moveTo>
                      <a:pt x="703357" y="0"/>
                    </a:moveTo>
                    <a:lnTo>
                      <a:pt x="1059063" y="345377"/>
                    </a:lnTo>
                    <a:cubicBezTo>
                      <a:pt x="1011759" y="390684"/>
                      <a:pt x="950318" y="412745"/>
                      <a:pt x="888735" y="411717"/>
                    </a:cubicBezTo>
                    <a:lnTo>
                      <a:pt x="615617" y="668531"/>
                    </a:lnTo>
                    <a:cubicBezTo>
                      <a:pt x="643882" y="763675"/>
                      <a:pt x="628025" y="864389"/>
                      <a:pt x="564718" y="936620"/>
                    </a:cubicBezTo>
                    <a:lnTo>
                      <a:pt x="370217" y="747767"/>
                    </a:lnTo>
                    <a:cubicBezTo>
                      <a:pt x="247618" y="834750"/>
                      <a:pt x="146199" y="930329"/>
                      <a:pt x="0" y="1007997"/>
                    </a:cubicBezTo>
                    <a:cubicBezTo>
                      <a:pt x="95002" y="875886"/>
                      <a:pt x="190003" y="777809"/>
                      <a:pt x="284746" y="664777"/>
                    </a:cubicBezTo>
                    <a:lnTo>
                      <a:pt x="96361" y="481861"/>
                    </a:lnTo>
                    <a:cubicBezTo>
                      <a:pt x="152055" y="429106"/>
                      <a:pt x="226831" y="406169"/>
                      <a:pt x="303394" y="411783"/>
                    </a:cubicBezTo>
                    <a:cubicBezTo>
                      <a:pt x="325459" y="413401"/>
                      <a:pt x="347673" y="417390"/>
                      <a:pt x="369433" y="424372"/>
                    </a:cubicBezTo>
                    <a:lnTo>
                      <a:pt x="642990" y="154959"/>
                    </a:lnTo>
                    <a:cubicBezTo>
                      <a:pt x="643358" y="99193"/>
                      <a:pt x="663662" y="44083"/>
                      <a:pt x="703357" y="0"/>
                    </a:cubicBezTo>
                    <a:close/>
                  </a:path>
                </a:pathLst>
              </a:cu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threePt" dir="t"/>
                </a:scene3d>
                <a:sp3d contourW="12700">
                  <a:contourClr>
                    <a:srgbClr val="FFFFFF"/>
                  </a:contourClr>
                </a:sp3d>
              </a:bodyPr>
              <a:lstStyle/>
              <a:p>
                <a:pPr algn="ctr">
                  <a:defRPr/>
                </a:pPr>
                <a:endParaRPr lang="zh-CN" altLang="en-US" sz="1015">
                  <a:solidFill>
                    <a:srgbClr val="FFFFFF"/>
                  </a:solidFill>
                </a:endParaRPr>
              </a:p>
            </p:txBody>
          </p:sp>
        </p:grpSp>
      </p:grpSp>
      <p:grpSp>
        <p:nvGrpSpPr>
          <p:cNvPr id="52" name="组合 51"/>
          <p:cNvGrpSpPr/>
          <p:nvPr/>
        </p:nvGrpSpPr>
        <p:grpSpPr>
          <a:xfrm>
            <a:off x="406015" y="866252"/>
            <a:ext cx="2346484" cy="1083947"/>
            <a:chOff x="560783" y="1890704"/>
            <a:chExt cx="3128568" cy="1445452"/>
          </a:xfrm>
        </p:grpSpPr>
        <p:grpSp>
          <p:nvGrpSpPr>
            <p:cNvPr id="15" name="组合 14"/>
            <p:cNvGrpSpPr/>
            <p:nvPr/>
          </p:nvGrpSpPr>
          <p:grpSpPr>
            <a:xfrm>
              <a:off x="3136900" y="1890704"/>
              <a:ext cx="398736" cy="431024"/>
              <a:chOff x="3136900" y="1890704"/>
              <a:chExt cx="398736" cy="431024"/>
            </a:xfrm>
          </p:grpSpPr>
          <p:sp>
            <p:nvSpPr>
              <p:cNvPr id="6" name="椭圆 5"/>
              <p:cNvSpPr/>
              <p:nvPr/>
            </p:nvSpPr>
            <p:spPr>
              <a:xfrm>
                <a:off x="3136900" y="1890707"/>
                <a:ext cx="398736" cy="398736"/>
              </a:xfrm>
              <a:prstGeom prst="ellipse">
                <a:avLst/>
              </a:prstGeom>
              <a:solidFill>
                <a:srgbClr val="F7B90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p>
            </p:txBody>
          </p:sp>
          <p:sp>
            <p:nvSpPr>
              <p:cNvPr id="16" name="文本框 15"/>
              <p:cNvSpPr txBox="1"/>
              <p:nvPr/>
            </p:nvSpPr>
            <p:spPr>
              <a:xfrm>
                <a:off x="3157963" y="1890704"/>
                <a:ext cx="215900" cy="431024"/>
              </a:xfrm>
              <a:prstGeom prst="rect">
                <a:avLst/>
              </a:prstGeom>
              <a:noFill/>
            </p:spPr>
            <p:txBody>
              <a:bodyPr wrap="square" rtlCol="0">
                <a:spAutoFit/>
              </a:bodyPr>
              <a:lstStyle/>
              <a:p>
                <a:r>
                  <a:rPr lang="en-US" altLang="zh-CN" sz="1500" b="1" dirty="0"/>
                  <a:t>1</a:t>
                </a:r>
                <a:endParaRPr lang="en-US" altLang="zh-CN" sz="1500" b="1" dirty="0"/>
              </a:p>
            </p:txBody>
          </p:sp>
        </p:grpSp>
        <p:sp>
          <p:nvSpPr>
            <p:cNvPr id="17" name="矩形 16"/>
            <p:cNvSpPr/>
            <p:nvPr/>
          </p:nvSpPr>
          <p:spPr>
            <a:xfrm>
              <a:off x="560783" y="2474109"/>
              <a:ext cx="3128568" cy="862047"/>
            </a:xfrm>
            <a:prstGeom prst="rect">
              <a:avLst/>
            </a:prstGeom>
          </p:spPr>
          <p:txBody>
            <a:bodyPr wrap="square">
              <a:spAutoFit/>
            </a:bodyPr>
            <a:lstStyle/>
            <a:p>
              <a:pPr algn="r"/>
              <a:r>
                <a:rPr lang="en-US" altLang="zh-CN" sz="900" dirty="0">
                  <a:solidFill>
                    <a:schemeClr val="bg1"/>
                  </a:solidFill>
                  <a:ea typeface="微软雅黑" panose="020B0503020204020204" pitchFamily="34" charset="-122"/>
                </a:rPr>
                <a:t>No matter how bad your heart has been broken, the world doesn’t stop for your grief. The sun comes right back up the next day. No matter how bad your heart has</a:t>
              </a:r>
              <a:endParaRPr lang="en-US" altLang="zh-CN" sz="900" dirty="0">
                <a:solidFill>
                  <a:schemeClr val="bg1"/>
                </a:solidFill>
                <a:ea typeface="微软雅黑" panose="020B0503020204020204" pitchFamily="34" charset="-122"/>
              </a:endParaRPr>
            </a:p>
          </p:txBody>
        </p:sp>
      </p:grpSp>
      <p:grpSp>
        <p:nvGrpSpPr>
          <p:cNvPr id="53" name="组合 52"/>
          <p:cNvGrpSpPr/>
          <p:nvPr/>
        </p:nvGrpSpPr>
        <p:grpSpPr>
          <a:xfrm>
            <a:off x="6464867" y="866252"/>
            <a:ext cx="2346484" cy="1083947"/>
            <a:chOff x="8639091" y="1890704"/>
            <a:chExt cx="3128568" cy="1445452"/>
          </a:xfrm>
        </p:grpSpPr>
        <p:grpSp>
          <p:nvGrpSpPr>
            <p:cNvPr id="38" name="组合 37"/>
            <p:cNvGrpSpPr/>
            <p:nvPr/>
          </p:nvGrpSpPr>
          <p:grpSpPr>
            <a:xfrm>
              <a:off x="8651875" y="1890704"/>
              <a:ext cx="398736" cy="431024"/>
              <a:chOff x="8651875" y="1890704"/>
              <a:chExt cx="398736" cy="431024"/>
            </a:xfrm>
          </p:grpSpPr>
          <p:sp>
            <p:nvSpPr>
              <p:cNvPr id="39" name="椭圆 38"/>
              <p:cNvSpPr/>
              <p:nvPr/>
            </p:nvSpPr>
            <p:spPr>
              <a:xfrm>
                <a:off x="8651875" y="1890707"/>
                <a:ext cx="398736" cy="3987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p>
            </p:txBody>
          </p:sp>
          <p:sp>
            <p:nvSpPr>
              <p:cNvPr id="40" name="文本框 39"/>
              <p:cNvSpPr txBox="1"/>
              <p:nvPr/>
            </p:nvSpPr>
            <p:spPr>
              <a:xfrm>
                <a:off x="8664787" y="1890704"/>
                <a:ext cx="215900" cy="431024"/>
              </a:xfrm>
              <a:prstGeom prst="rect">
                <a:avLst/>
              </a:prstGeom>
              <a:noFill/>
            </p:spPr>
            <p:txBody>
              <a:bodyPr wrap="square" rtlCol="0">
                <a:spAutoFit/>
              </a:bodyPr>
              <a:lstStyle/>
              <a:p>
                <a:r>
                  <a:rPr lang="en-US" altLang="zh-CN" sz="1500" b="1" dirty="0">
                    <a:solidFill>
                      <a:schemeClr val="tx1"/>
                    </a:solidFill>
                  </a:rPr>
                  <a:t>2</a:t>
                </a:r>
                <a:endParaRPr lang="en-US" altLang="zh-CN" sz="1500" b="1" dirty="0">
                  <a:solidFill>
                    <a:schemeClr val="tx1"/>
                  </a:solidFill>
                </a:endParaRPr>
              </a:p>
            </p:txBody>
          </p:sp>
        </p:grpSp>
        <p:sp>
          <p:nvSpPr>
            <p:cNvPr id="41" name="矩形 40"/>
            <p:cNvSpPr/>
            <p:nvPr/>
          </p:nvSpPr>
          <p:spPr>
            <a:xfrm>
              <a:off x="8639091" y="2474109"/>
              <a:ext cx="3128568" cy="862047"/>
            </a:xfrm>
            <a:prstGeom prst="rect">
              <a:avLst/>
            </a:prstGeom>
          </p:spPr>
          <p:txBody>
            <a:bodyPr wrap="square">
              <a:spAutoFit/>
            </a:bodyPr>
            <a:lstStyle/>
            <a:p>
              <a:r>
                <a:rPr lang="en-US" altLang="zh-CN" sz="900" dirty="0">
                  <a:solidFill>
                    <a:schemeClr val="bg1"/>
                  </a:solidFill>
                  <a:ea typeface="微软雅黑" panose="020B0503020204020204" pitchFamily="34" charset="-122"/>
                </a:rPr>
                <a:t>No matter how bad your heart has been broken, the world doesn’t stop for your grief. The sun comes right back up the next day. No matter how bad your heart has</a:t>
              </a:r>
              <a:endParaRPr lang="en-US" altLang="zh-CN" sz="900" dirty="0">
                <a:solidFill>
                  <a:schemeClr val="bg1"/>
                </a:solidFill>
                <a:ea typeface="微软雅黑" panose="020B0503020204020204" pitchFamily="34" charset="-122"/>
              </a:endParaRPr>
            </a:p>
          </p:txBody>
        </p:sp>
      </p:grpSp>
      <p:grpSp>
        <p:nvGrpSpPr>
          <p:cNvPr id="54" name="组合 53"/>
          <p:cNvGrpSpPr/>
          <p:nvPr/>
        </p:nvGrpSpPr>
        <p:grpSpPr>
          <a:xfrm>
            <a:off x="6464867" y="2540589"/>
            <a:ext cx="2346484" cy="1096012"/>
            <a:chOff x="8639091" y="4123523"/>
            <a:chExt cx="3128568" cy="1461541"/>
          </a:xfrm>
        </p:grpSpPr>
        <p:grpSp>
          <p:nvGrpSpPr>
            <p:cNvPr id="42" name="组合 41"/>
            <p:cNvGrpSpPr/>
            <p:nvPr/>
          </p:nvGrpSpPr>
          <p:grpSpPr>
            <a:xfrm>
              <a:off x="8651875" y="4123523"/>
              <a:ext cx="398736" cy="431024"/>
              <a:chOff x="8651875" y="4123523"/>
              <a:chExt cx="398736" cy="431024"/>
            </a:xfrm>
          </p:grpSpPr>
          <p:sp>
            <p:nvSpPr>
              <p:cNvPr id="43" name="椭圆 42"/>
              <p:cNvSpPr/>
              <p:nvPr/>
            </p:nvSpPr>
            <p:spPr>
              <a:xfrm>
                <a:off x="8651875" y="4139615"/>
                <a:ext cx="398736" cy="398736"/>
              </a:xfrm>
              <a:prstGeom prst="ellipse">
                <a:avLst/>
              </a:prstGeom>
              <a:solidFill>
                <a:srgbClr val="F7B90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p>
            </p:txBody>
          </p:sp>
          <p:sp>
            <p:nvSpPr>
              <p:cNvPr id="44" name="文本框 43"/>
              <p:cNvSpPr txBox="1"/>
              <p:nvPr/>
            </p:nvSpPr>
            <p:spPr>
              <a:xfrm>
                <a:off x="8664787" y="4123523"/>
                <a:ext cx="215900" cy="431024"/>
              </a:xfrm>
              <a:prstGeom prst="rect">
                <a:avLst/>
              </a:prstGeom>
              <a:noFill/>
            </p:spPr>
            <p:txBody>
              <a:bodyPr wrap="square" rtlCol="0">
                <a:spAutoFit/>
              </a:bodyPr>
              <a:lstStyle/>
              <a:p>
                <a:r>
                  <a:rPr lang="en-US" altLang="zh-CN" sz="1500" b="1" dirty="0"/>
                  <a:t>3</a:t>
                </a:r>
                <a:endParaRPr lang="en-US" altLang="zh-CN" sz="1500" b="1" dirty="0"/>
              </a:p>
            </p:txBody>
          </p:sp>
        </p:grpSp>
        <p:sp>
          <p:nvSpPr>
            <p:cNvPr id="45" name="矩形 44"/>
            <p:cNvSpPr/>
            <p:nvPr/>
          </p:nvSpPr>
          <p:spPr>
            <a:xfrm>
              <a:off x="8639091" y="4723017"/>
              <a:ext cx="3128568" cy="862047"/>
            </a:xfrm>
            <a:prstGeom prst="rect">
              <a:avLst/>
            </a:prstGeom>
          </p:spPr>
          <p:txBody>
            <a:bodyPr wrap="square">
              <a:spAutoFit/>
            </a:bodyPr>
            <a:lstStyle/>
            <a:p>
              <a:r>
                <a:rPr lang="en-US" altLang="zh-CN" sz="900" dirty="0">
                  <a:solidFill>
                    <a:schemeClr val="bg1"/>
                  </a:solidFill>
                  <a:ea typeface="微软雅黑" panose="020B0503020204020204" pitchFamily="34" charset="-122"/>
                </a:rPr>
                <a:t>No matter how bad your heart has been broken, the world doesn’t stop for your grief. The sun comes right back up the next day. No matter how bad your heart has</a:t>
              </a:r>
              <a:endParaRPr lang="en-US" altLang="zh-CN" sz="900" dirty="0">
                <a:solidFill>
                  <a:schemeClr val="bg1"/>
                </a:solidFill>
                <a:ea typeface="微软雅黑" panose="020B0503020204020204" pitchFamily="34" charset="-122"/>
              </a:endParaRPr>
            </a:p>
          </p:txBody>
        </p:sp>
      </p:grpSp>
      <p:grpSp>
        <p:nvGrpSpPr>
          <p:cNvPr id="55" name="组合 54"/>
          <p:cNvGrpSpPr/>
          <p:nvPr/>
        </p:nvGrpSpPr>
        <p:grpSpPr>
          <a:xfrm>
            <a:off x="406015" y="2551066"/>
            <a:ext cx="2346484" cy="1096012"/>
            <a:chOff x="560783" y="4137252"/>
            <a:chExt cx="3128568" cy="1461541"/>
          </a:xfrm>
        </p:grpSpPr>
        <p:grpSp>
          <p:nvGrpSpPr>
            <p:cNvPr id="51" name="组合 50"/>
            <p:cNvGrpSpPr/>
            <p:nvPr/>
          </p:nvGrpSpPr>
          <p:grpSpPr>
            <a:xfrm>
              <a:off x="3136900" y="4137252"/>
              <a:ext cx="398736" cy="431024"/>
              <a:chOff x="3136900" y="4137252"/>
              <a:chExt cx="398736" cy="431024"/>
            </a:xfrm>
          </p:grpSpPr>
          <p:sp>
            <p:nvSpPr>
              <p:cNvPr id="46" name="椭圆 45"/>
              <p:cNvSpPr/>
              <p:nvPr/>
            </p:nvSpPr>
            <p:spPr>
              <a:xfrm>
                <a:off x="3136900" y="4153344"/>
                <a:ext cx="398736" cy="398736"/>
              </a:xfrm>
              <a:prstGeom prst="ellipse">
                <a:avLst/>
              </a:prstGeom>
              <a:solidFill>
                <a:srgbClr val="F7B90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p>
            </p:txBody>
          </p:sp>
          <p:sp>
            <p:nvSpPr>
              <p:cNvPr id="47" name="文本框 46"/>
              <p:cNvSpPr txBox="1"/>
              <p:nvPr/>
            </p:nvSpPr>
            <p:spPr>
              <a:xfrm>
                <a:off x="3157536" y="4137252"/>
                <a:ext cx="215900" cy="431024"/>
              </a:xfrm>
              <a:prstGeom prst="rect">
                <a:avLst/>
              </a:prstGeom>
              <a:noFill/>
            </p:spPr>
            <p:txBody>
              <a:bodyPr wrap="square" rtlCol="0">
                <a:spAutoFit/>
              </a:bodyPr>
              <a:lstStyle/>
              <a:p>
                <a:r>
                  <a:rPr lang="en-US" altLang="zh-CN" sz="1500" b="1" dirty="0"/>
                  <a:t>4</a:t>
                </a:r>
                <a:endParaRPr lang="en-US" altLang="zh-CN" sz="1500" b="1" dirty="0"/>
              </a:p>
            </p:txBody>
          </p:sp>
        </p:grpSp>
        <p:sp>
          <p:nvSpPr>
            <p:cNvPr id="48" name="矩形 47"/>
            <p:cNvSpPr/>
            <p:nvPr/>
          </p:nvSpPr>
          <p:spPr>
            <a:xfrm>
              <a:off x="560783" y="4736746"/>
              <a:ext cx="3128568" cy="862047"/>
            </a:xfrm>
            <a:prstGeom prst="rect">
              <a:avLst/>
            </a:prstGeom>
          </p:spPr>
          <p:txBody>
            <a:bodyPr wrap="square">
              <a:spAutoFit/>
            </a:bodyPr>
            <a:lstStyle/>
            <a:p>
              <a:pPr algn="r"/>
              <a:r>
                <a:rPr lang="en-US" altLang="zh-CN" sz="900" dirty="0">
                  <a:solidFill>
                    <a:schemeClr val="bg1"/>
                  </a:solidFill>
                  <a:ea typeface="微软雅黑" panose="020B0503020204020204" pitchFamily="34" charset="-122"/>
                </a:rPr>
                <a:t>No matter how bad your heart has been broken, the world doesn’t stop for your grief. The sun comes right back up the next day. No matter how bad your heart has</a:t>
              </a:r>
              <a:endParaRPr lang="en-US" altLang="zh-CN" sz="900" dirty="0">
                <a:solidFill>
                  <a:schemeClr val="bg1"/>
                </a:solidFill>
                <a:ea typeface="微软雅黑" panose="020B0503020204020204" pitchFamily="34" charset="-122"/>
              </a:endParaRPr>
            </a:p>
          </p:txBody>
        </p:sp>
      </p:grpSp>
    </p:spTree>
  </p:cSld>
  <p:clrMapOvr>
    <a:masterClrMapping/>
  </p:clrMapOvr>
  <p:transition spd="slow" advClick="0" advTm="3000">
    <p:comb/>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9" presetClass="entr" presetSubtype="0" decel="100000" fill="hold" nodeType="afterEffect">
                                  <p:stCondLst>
                                    <p:cond delay="0"/>
                                  </p:stCondLst>
                                  <p:childTnLst>
                                    <p:set>
                                      <p:cBhvr>
                                        <p:cTn id="6" dur="1" fill="hold">
                                          <p:stCondLst>
                                            <p:cond delay="0"/>
                                          </p:stCondLst>
                                        </p:cTn>
                                        <p:tgtEl>
                                          <p:spTgt spid="49"/>
                                        </p:tgtEl>
                                        <p:attrNameLst>
                                          <p:attrName>style.visibility</p:attrName>
                                        </p:attrNameLst>
                                      </p:cBhvr>
                                      <p:to>
                                        <p:strVal val="visible"/>
                                      </p:to>
                                    </p:set>
                                    <p:anim calcmode="lin" valueType="num">
                                      <p:cBhvr>
                                        <p:cTn id="7" dur="500" fill="hold"/>
                                        <p:tgtEl>
                                          <p:spTgt spid="49"/>
                                        </p:tgtEl>
                                        <p:attrNameLst>
                                          <p:attrName>ppt_w</p:attrName>
                                        </p:attrNameLst>
                                      </p:cBhvr>
                                      <p:tavLst>
                                        <p:tav tm="0">
                                          <p:val>
                                            <p:fltVal val="0"/>
                                          </p:val>
                                        </p:tav>
                                        <p:tav tm="100000">
                                          <p:val>
                                            <p:strVal val="#ppt_w"/>
                                          </p:val>
                                        </p:tav>
                                      </p:tavLst>
                                    </p:anim>
                                    <p:anim calcmode="lin" valueType="num">
                                      <p:cBhvr>
                                        <p:cTn id="8" dur="500" fill="hold"/>
                                        <p:tgtEl>
                                          <p:spTgt spid="49"/>
                                        </p:tgtEl>
                                        <p:attrNameLst>
                                          <p:attrName>ppt_h</p:attrName>
                                        </p:attrNameLst>
                                      </p:cBhvr>
                                      <p:tavLst>
                                        <p:tav tm="0">
                                          <p:val>
                                            <p:fltVal val="0"/>
                                          </p:val>
                                        </p:tav>
                                        <p:tav tm="100000">
                                          <p:val>
                                            <p:strVal val="#ppt_h"/>
                                          </p:val>
                                        </p:tav>
                                      </p:tavLst>
                                    </p:anim>
                                    <p:anim calcmode="lin" valueType="num">
                                      <p:cBhvr>
                                        <p:cTn id="9" dur="500" fill="hold"/>
                                        <p:tgtEl>
                                          <p:spTgt spid="49"/>
                                        </p:tgtEl>
                                        <p:attrNameLst>
                                          <p:attrName>style.rotation</p:attrName>
                                        </p:attrNameLst>
                                      </p:cBhvr>
                                      <p:tavLst>
                                        <p:tav tm="0">
                                          <p:val>
                                            <p:fltVal val="360"/>
                                          </p:val>
                                        </p:tav>
                                        <p:tav tm="100000">
                                          <p:val>
                                            <p:fltVal val="0"/>
                                          </p:val>
                                        </p:tav>
                                      </p:tavLst>
                                    </p:anim>
                                    <p:animEffect transition="in" filter="fade">
                                      <p:cBhvr>
                                        <p:cTn id="10" dur="500"/>
                                        <p:tgtEl>
                                          <p:spTgt spid="49"/>
                                        </p:tgtEl>
                                      </p:cBhvr>
                                    </p:animEffect>
                                  </p:childTnLst>
                                </p:cTn>
                              </p:par>
                            </p:childTnLst>
                          </p:cTn>
                        </p:par>
                        <p:par>
                          <p:cTn id="11" fill="hold">
                            <p:stCondLst>
                              <p:cond delay="500"/>
                            </p:stCondLst>
                            <p:childTnLst>
                              <p:par>
                                <p:cTn id="12" presetID="49" presetClass="entr" presetSubtype="0" decel="100000" fill="hold" nodeType="afterEffect">
                                  <p:stCondLst>
                                    <p:cond delay="0"/>
                                  </p:stCondLst>
                                  <p:childTnLst>
                                    <p:set>
                                      <p:cBhvr>
                                        <p:cTn id="13" dur="1" fill="hold">
                                          <p:stCondLst>
                                            <p:cond delay="0"/>
                                          </p:stCondLst>
                                        </p:cTn>
                                        <p:tgtEl>
                                          <p:spTgt spid="50"/>
                                        </p:tgtEl>
                                        <p:attrNameLst>
                                          <p:attrName>style.visibility</p:attrName>
                                        </p:attrNameLst>
                                      </p:cBhvr>
                                      <p:to>
                                        <p:strVal val="visible"/>
                                      </p:to>
                                    </p:set>
                                    <p:anim calcmode="lin" valueType="num">
                                      <p:cBhvr>
                                        <p:cTn id="14" dur="500" fill="hold"/>
                                        <p:tgtEl>
                                          <p:spTgt spid="50"/>
                                        </p:tgtEl>
                                        <p:attrNameLst>
                                          <p:attrName>ppt_w</p:attrName>
                                        </p:attrNameLst>
                                      </p:cBhvr>
                                      <p:tavLst>
                                        <p:tav tm="0">
                                          <p:val>
                                            <p:fltVal val="0"/>
                                          </p:val>
                                        </p:tav>
                                        <p:tav tm="100000">
                                          <p:val>
                                            <p:strVal val="#ppt_w"/>
                                          </p:val>
                                        </p:tav>
                                      </p:tavLst>
                                    </p:anim>
                                    <p:anim calcmode="lin" valueType="num">
                                      <p:cBhvr>
                                        <p:cTn id="15" dur="500" fill="hold"/>
                                        <p:tgtEl>
                                          <p:spTgt spid="50"/>
                                        </p:tgtEl>
                                        <p:attrNameLst>
                                          <p:attrName>ppt_h</p:attrName>
                                        </p:attrNameLst>
                                      </p:cBhvr>
                                      <p:tavLst>
                                        <p:tav tm="0">
                                          <p:val>
                                            <p:fltVal val="0"/>
                                          </p:val>
                                        </p:tav>
                                        <p:tav tm="100000">
                                          <p:val>
                                            <p:strVal val="#ppt_h"/>
                                          </p:val>
                                        </p:tav>
                                      </p:tavLst>
                                    </p:anim>
                                    <p:anim calcmode="lin" valueType="num">
                                      <p:cBhvr>
                                        <p:cTn id="16" dur="500" fill="hold"/>
                                        <p:tgtEl>
                                          <p:spTgt spid="50"/>
                                        </p:tgtEl>
                                        <p:attrNameLst>
                                          <p:attrName>style.rotation</p:attrName>
                                        </p:attrNameLst>
                                      </p:cBhvr>
                                      <p:tavLst>
                                        <p:tav tm="0">
                                          <p:val>
                                            <p:fltVal val="360"/>
                                          </p:val>
                                        </p:tav>
                                        <p:tav tm="100000">
                                          <p:val>
                                            <p:fltVal val="0"/>
                                          </p:val>
                                        </p:tav>
                                      </p:tavLst>
                                    </p:anim>
                                    <p:animEffect transition="in" filter="fade">
                                      <p:cBhvr>
                                        <p:cTn id="17" dur="500"/>
                                        <p:tgtEl>
                                          <p:spTgt spid="50"/>
                                        </p:tgtEl>
                                      </p:cBhvr>
                                    </p:animEffect>
                                  </p:childTnLst>
                                </p:cTn>
                              </p:par>
                            </p:childTnLst>
                          </p:cTn>
                        </p:par>
                        <p:par>
                          <p:cTn id="18" fill="hold">
                            <p:stCondLst>
                              <p:cond delay="1000"/>
                            </p:stCondLst>
                            <p:childTnLst>
                              <p:par>
                                <p:cTn id="19" presetID="49" presetClass="entr" presetSubtype="0" decel="100000" fill="hold" nodeType="afterEffect">
                                  <p:stCondLst>
                                    <p:cond delay="0"/>
                                  </p:stCondLst>
                                  <p:childTnLst>
                                    <p:set>
                                      <p:cBhvr>
                                        <p:cTn id="20" dur="1" fill="hold">
                                          <p:stCondLst>
                                            <p:cond delay="0"/>
                                          </p:stCondLst>
                                        </p:cTn>
                                        <p:tgtEl>
                                          <p:spTgt spid="56"/>
                                        </p:tgtEl>
                                        <p:attrNameLst>
                                          <p:attrName>style.visibility</p:attrName>
                                        </p:attrNameLst>
                                      </p:cBhvr>
                                      <p:to>
                                        <p:strVal val="visible"/>
                                      </p:to>
                                    </p:set>
                                    <p:anim calcmode="lin" valueType="num">
                                      <p:cBhvr>
                                        <p:cTn id="21" dur="500" fill="hold"/>
                                        <p:tgtEl>
                                          <p:spTgt spid="56"/>
                                        </p:tgtEl>
                                        <p:attrNameLst>
                                          <p:attrName>ppt_w</p:attrName>
                                        </p:attrNameLst>
                                      </p:cBhvr>
                                      <p:tavLst>
                                        <p:tav tm="0">
                                          <p:val>
                                            <p:fltVal val="0"/>
                                          </p:val>
                                        </p:tav>
                                        <p:tav tm="100000">
                                          <p:val>
                                            <p:strVal val="#ppt_w"/>
                                          </p:val>
                                        </p:tav>
                                      </p:tavLst>
                                    </p:anim>
                                    <p:anim calcmode="lin" valueType="num">
                                      <p:cBhvr>
                                        <p:cTn id="22" dur="500" fill="hold"/>
                                        <p:tgtEl>
                                          <p:spTgt spid="56"/>
                                        </p:tgtEl>
                                        <p:attrNameLst>
                                          <p:attrName>ppt_h</p:attrName>
                                        </p:attrNameLst>
                                      </p:cBhvr>
                                      <p:tavLst>
                                        <p:tav tm="0">
                                          <p:val>
                                            <p:fltVal val="0"/>
                                          </p:val>
                                        </p:tav>
                                        <p:tav tm="100000">
                                          <p:val>
                                            <p:strVal val="#ppt_h"/>
                                          </p:val>
                                        </p:tav>
                                      </p:tavLst>
                                    </p:anim>
                                    <p:anim calcmode="lin" valueType="num">
                                      <p:cBhvr>
                                        <p:cTn id="23" dur="500" fill="hold"/>
                                        <p:tgtEl>
                                          <p:spTgt spid="56"/>
                                        </p:tgtEl>
                                        <p:attrNameLst>
                                          <p:attrName>style.rotation</p:attrName>
                                        </p:attrNameLst>
                                      </p:cBhvr>
                                      <p:tavLst>
                                        <p:tav tm="0">
                                          <p:val>
                                            <p:fltVal val="360"/>
                                          </p:val>
                                        </p:tav>
                                        <p:tav tm="100000">
                                          <p:val>
                                            <p:fltVal val="0"/>
                                          </p:val>
                                        </p:tav>
                                      </p:tavLst>
                                    </p:anim>
                                    <p:animEffect transition="in" filter="fade">
                                      <p:cBhvr>
                                        <p:cTn id="24" dur="500"/>
                                        <p:tgtEl>
                                          <p:spTgt spid="56"/>
                                        </p:tgtEl>
                                      </p:cBhvr>
                                    </p:animEffect>
                                  </p:childTnLst>
                                </p:cTn>
                              </p:par>
                            </p:childTnLst>
                          </p:cTn>
                        </p:par>
                        <p:par>
                          <p:cTn id="25" fill="hold">
                            <p:stCondLst>
                              <p:cond delay="1500"/>
                            </p:stCondLst>
                            <p:childTnLst>
                              <p:par>
                                <p:cTn id="26" presetID="49" presetClass="entr" presetSubtype="0" decel="100000" fill="hold" nodeType="afterEffect">
                                  <p:stCondLst>
                                    <p:cond delay="0"/>
                                  </p:stCondLst>
                                  <p:childTnLst>
                                    <p:set>
                                      <p:cBhvr>
                                        <p:cTn id="27" dur="1" fill="hold">
                                          <p:stCondLst>
                                            <p:cond delay="0"/>
                                          </p:stCondLst>
                                        </p:cTn>
                                        <p:tgtEl>
                                          <p:spTgt spid="57"/>
                                        </p:tgtEl>
                                        <p:attrNameLst>
                                          <p:attrName>style.visibility</p:attrName>
                                        </p:attrNameLst>
                                      </p:cBhvr>
                                      <p:to>
                                        <p:strVal val="visible"/>
                                      </p:to>
                                    </p:set>
                                    <p:anim calcmode="lin" valueType="num">
                                      <p:cBhvr>
                                        <p:cTn id="28" dur="500" fill="hold"/>
                                        <p:tgtEl>
                                          <p:spTgt spid="57"/>
                                        </p:tgtEl>
                                        <p:attrNameLst>
                                          <p:attrName>ppt_w</p:attrName>
                                        </p:attrNameLst>
                                      </p:cBhvr>
                                      <p:tavLst>
                                        <p:tav tm="0">
                                          <p:val>
                                            <p:fltVal val="0"/>
                                          </p:val>
                                        </p:tav>
                                        <p:tav tm="100000">
                                          <p:val>
                                            <p:strVal val="#ppt_w"/>
                                          </p:val>
                                        </p:tav>
                                      </p:tavLst>
                                    </p:anim>
                                    <p:anim calcmode="lin" valueType="num">
                                      <p:cBhvr>
                                        <p:cTn id="29" dur="500" fill="hold"/>
                                        <p:tgtEl>
                                          <p:spTgt spid="57"/>
                                        </p:tgtEl>
                                        <p:attrNameLst>
                                          <p:attrName>ppt_h</p:attrName>
                                        </p:attrNameLst>
                                      </p:cBhvr>
                                      <p:tavLst>
                                        <p:tav tm="0">
                                          <p:val>
                                            <p:fltVal val="0"/>
                                          </p:val>
                                        </p:tav>
                                        <p:tav tm="100000">
                                          <p:val>
                                            <p:strVal val="#ppt_h"/>
                                          </p:val>
                                        </p:tav>
                                      </p:tavLst>
                                    </p:anim>
                                    <p:anim calcmode="lin" valueType="num">
                                      <p:cBhvr>
                                        <p:cTn id="30" dur="500" fill="hold"/>
                                        <p:tgtEl>
                                          <p:spTgt spid="57"/>
                                        </p:tgtEl>
                                        <p:attrNameLst>
                                          <p:attrName>style.rotation</p:attrName>
                                        </p:attrNameLst>
                                      </p:cBhvr>
                                      <p:tavLst>
                                        <p:tav tm="0">
                                          <p:val>
                                            <p:fltVal val="360"/>
                                          </p:val>
                                        </p:tav>
                                        <p:tav tm="100000">
                                          <p:val>
                                            <p:fltVal val="0"/>
                                          </p:val>
                                        </p:tav>
                                      </p:tavLst>
                                    </p:anim>
                                    <p:animEffect transition="in" filter="fade">
                                      <p:cBhvr>
                                        <p:cTn id="31" dur="500"/>
                                        <p:tgtEl>
                                          <p:spTgt spid="57"/>
                                        </p:tgtEl>
                                      </p:cBhvr>
                                    </p:animEffect>
                                  </p:childTnLst>
                                </p:cTn>
                              </p:par>
                            </p:childTnLst>
                          </p:cTn>
                        </p:par>
                        <p:par>
                          <p:cTn id="32" fill="hold">
                            <p:stCondLst>
                              <p:cond delay="2000"/>
                            </p:stCondLst>
                            <p:childTnLst>
                              <p:par>
                                <p:cTn id="33" presetID="42" presetClass="entr" presetSubtype="0" fill="hold" nodeType="afterEffect">
                                  <p:stCondLst>
                                    <p:cond delay="0"/>
                                  </p:stCondLst>
                                  <p:childTnLst>
                                    <p:set>
                                      <p:cBhvr>
                                        <p:cTn id="34" dur="1" fill="hold">
                                          <p:stCondLst>
                                            <p:cond delay="0"/>
                                          </p:stCondLst>
                                        </p:cTn>
                                        <p:tgtEl>
                                          <p:spTgt spid="52"/>
                                        </p:tgtEl>
                                        <p:attrNameLst>
                                          <p:attrName>style.visibility</p:attrName>
                                        </p:attrNameLst>
                                      </p:cBhvr>
                                      <p:to>
                                        <p:strVal val="visible"/>
                                      </p:to>
                                    </p:set>
                                    <p:animEffect transition="in" filter="fade">
                                      <p:cBhvr>
                                        <p:cTn id="35" dur="1000"/>
                                        <p:tgtEl>
                                          <p:spTgt spid="52"/>
                                        </p:tgtEl>
                                      </p:cBhvr>
                                    </p:animEffect>
                                    <p:anim calcmode="lin" valueType="num">
                                      <p:cBhvr>
                                        <p:cTn id="36" dur="1000" fill="hold"/>
                                        <p:tgtEl>
                                          <p:spTgt spid="52"/>
                                        </p:tgtEl>
                                        <p:attrNameLst>
                                          <p:attrName>ppt_x</p:attrName>
                                        </p:attrNameLst>
                                      </p:cBhvr>
                                      <p:tavLst>
                                        <p:tav tm="0">
                                          <p:val>
                                            <p:strVal val="#ppt_x"/>
                                          </p:val>
                                        </p:tav>
                                        <p:tav tm="100000">
                                          <p:val>
                                            <p:strVal val="#ppt_x"/>
                                          </p:val>
                                        </p:tav>
                                      </p:tavLst>
                                    </p:anim>
                                    <p:anim calcmode="lin" valueType="num">
                                      <p:cBhvr>
                                        <p:cTn id="37" dur="1000" fill="hold"/>
                                        <p:tgtEl>
                                          <p:spTgt spid="52"/>
                                        </p:tgtEl>
                                        <p:attrNameLst>
                                          <p:attrName>ppt_y</p:attrName>
                                        </p:attrNameLst>
                                      </p:cBhvr>
                                      <p:tavLst>
                                        <p:tav tm="0">
                                          <p:val>
                                            <p:strVal val="#ppt_y+.1"/>
                                          </p:val>
                                        </p:tav>
                                        <p:tav tm="100000">
                                          <p:val>
                                            <p:strVal val="#ppt_y"/>
                                          </p:val>
                                        </p:tav>
                                      </p:tavLst>
                                    </p:anim>
                                  </p:childTnLst>
                                </p:cTn>
                              </p:par>
                            </p:childTnLst>
                          </p:cTn>
                        </p:par>
                        <p:par>
                          <p:cTn id="38" fill="hold">
                            <p:stCondLst>
                              <p:cond delay="3000"/>
                            </p:stCondLst>
                            <p:childTnLst>
                              <p:par>
                                <p:cTn id="39" presetID="42" presetClass="entr" presetSubtype="0" fill="hold" nodeType="afterEffect">
                                  <p:stCondLst>
                                    <p:cond delay="0"/>
                                  </p:stCondLst>
                                  <p:childTnLst>
                                    <p:set>
                                      <p:cBhvr>
                                        <p:cTn id="40" dur="1" fill="hold">
                                          <p:stCondLst>
                                            <p:cond delay="0"/>
                                          </p:stCondLst>
                                        </p:cTn>
                                        <p:tgtEl>
                                          <p:spTgt spid="53"/>
                                        </p:tgtEl>
                                        <p:attrNameLst>
                                          <p:attrName>style.visibility</p:attrName>
                                        </p:attrNameLst>
                                      </p:cBhvr>
                                      <p:to>
                                        <p:strVal val="visible"/>
                                      </p:to>
                                    </p:set>
                                    <p:animEffect transition="in" filter="fade">
                                      <p:cBhvr>
                                        <p:cTn id="41" dur="1000"/>
                                        <p:tgtEl>
                                          <p:spTgt spid="53"/>
                                        </p:tgtEl>
                                      </p:cBhvr>
                                    </p:animEffect>
                                    <p:anim calcmode="lin" valueType="num">
                                      <p:cBhvr>
                                        <p:cTn id="42" dur="1000" fill="hold"/>
                                        <p:tgtEl>
                                          <p:spTgt spid="53"/>
                                        </p:tgtEl>
                                        <p:attrNameLst>
                                          <p:attrName>ppt_x</p:attrName>
                                        </p:attrNameLst>
                                      </p:cBhvr>
                                      <p:tavLst>
                                        <p:tav tm="0">
                                          <p:val>
                                            <p:strVal val="#ppt_x"/>
                                          </p:val>
                                        </p:tav>
                                        <p:tav tm="100000">
                                          <p:val>
                                            <p:strVal val="#ppt_x"/>
                                          </p:val>
                                        </p:tav>
                                      </p:tavLst>
                                    </p:anim>
                                    <p:anim calcmode="lin" valueType="num">
                                      <p:cBhvr>
                                        <p:cTn id="43" dur="1000" fill="hold"/>
                                        <p:tgtEl>
                                          <p:spTgt spid="53"/>
                                        </p:tgtEl>
                                        <p:attrNameLst>
                                          <p:attrName>ppt_y</p:attrName>
                                        </p:attrNameLst>
                                      </p:cBhvr>
                                      <p:tavLst>
                                        <p:tav tm="0">
                                          <p:val>
                                            <p:strVal val="#ppt_y+.1"/>
                                          </p:val>
                                        </p:tav>
                                        <p:tav tm="100000">
                                          <p:val>
                                            <p:strVal val="#ppt_y"/>
                                          </p:val>
                                        </p:tav>
                                      </p:tavLst>
                                    </p:anim>
                                  </p:childTnLst>
                                </p:cTn>
                              </p:par>
                            </p:childTnLst>
                          </p:cTn>
                        </p:par>
                        <p:par>
                          <p:cTn id="44" fill="hold">
                            <p:stCondLst>
                              <p:cond delay="4000"/>
                            </p:stCondLst>
                            <p:childTnLst>
                              <p:par>
                                <p:cTn id="45" presetID="42" presetClass="entr" presetSubtype="0" fill="hold" nodeType="afterEffect">
                                  <p:stCondLst>
                                    <p:cond delay="0"/>
                                  </p:stCondLst>
                                  <p:childTnLst>
                                    <p:set>
                                      <p:cBhvr>
                                        <p:cTn id="46" dur="1" fill="hold">
                                          <p:stCondLst>
                                            <p:cond delay="0"/>
                                          </p:stCondLst>
                                        </p:cTn>
                                        <p:tgtEl>
                                          <p:spTgt spid="55"/>
                                        </p:tgtEl>
                                        <p:attrNameLst>
                                          <p:attrName>style.visibility</p:attrName>
                                        </p:attrNameLst>
                                      </p:cBhvr>
                                      <p:to>
                                        <p:strVal val="visible"/>
                                      </p:to>
                                    </p:set>
                                    <p:animEffect transition="in" filter="fade">
                                      <p:cBhvr>
                                        <p:cTn id="47" dur="1000"/>
                                        <p:tgtEl>
                                          <p:spTgt spid="55"/>
                                        </p:tgtEl>
                                      </p:cBhvr>
                                    </p:animEffect>
                                    <p:anim calcmode="lin" valueType="num">
                                      <p:cBhvr>
                                        <p:cTn id="48" dur="1000" fill="hold"/>
                                        <p:tgtEl>
                                          <p:spTgt spid="55"/>
                                        </p:tgtEl>
                                        <p:attrNameLst>
                                          <p:attrName>ppt_x</p:attrName>
                                        </p:attrNameLst>
                                      </p:cBhvr>
                                      <p:tavLst>
                                        <p:tav tm="0">
                                          <p:val>
                                            <p:strVal val="#ppt_x"/>
                                          </p:val>
                                        </p:tav>
                                        <p:tav tm="100000">
                                          <p:val>
                                            <p:strVal val="#ppt_x"/>
                                          </p:val>
                                        </p:tav>
                                      </p:tavLst>
                                    </p:anim>
                                    <p:anim calcmode="lin" valueType="num">
                                      <p:cBhvr>
                                        <p:cTn id="49" dur="1000" fill="hold"/>
                                        <p:tgtEl>
                                          <p:spTgt spid="55"/>
                                        </p:tgtEl>
                                        <p:attrNameLst>
                                          <p:attrName>ppt_y</p:attrName>
                                        </p:attrNameLst>
                                      </p:cBhvr>
                                      <p:tavLst>
                                        <p:tav tm="0">
                                          <p:val>
                                            <p:strVal val="#ppt_y+.1"/>
                                          </p:val>
                                        </p:tav>
                                        <p:tav tm="100000">
                                          <p:val>
                                            <p:strVal val="#ppt_y"/>
                                          </p:val>
                                        </p:tav>
                                      </p:tavLst>
                                    </p:anim>
                                  </p:childTnLst>
                                </p:cTn>
                              </p:par>
                            </p:childTnLst>
                          </p:cTn>
                        </p:par>
                        <p:par>
                          <p:cTn id="50" fill="hold">
                            <p:stCondLst>
                              <p:cond delay="5000"/>
                            </p:stCondLst>
                            <p:childTnLst>
                              <p:par>
                                <p:cTn id="51" presetID="42" presetClass="entr" presetSubtype="0" fill="hold" nodeType="afterEffect">
                                  <p:stCondLst>
                                    <p:cond delay="0"/>
                                  </p:stCondLst>
                                  <p:childTnLst>
                                    <p:set>
                                      <p:cBhvr>
                                        <p:cTn id="52" dur="1" fill="hold">
                                          <p:stCondLst>
                                            <p:cond delay="0"/>
                                          </p:stCondLst>
                                        </p:cTn>
                                        <p:tgtEl>
                                          <p:spTgt spid="54"/>
                                        </p:tgtEl>
                                        <p:attrNameLst>
                                          <p:attrName>style.visibility</p:attrName>
                                        </p:attrNameLst>
                                      </p:cBhvr>
                                      <p:to>
                                        <p:strVal val="visible"/>
                                      </p:to>
                                    </p:set>
                                    <p:animEffect transition="in" filter="fade">
                                      <p:cBhvr>
                                        <p:cTn id="53" dur="1000"/>
                                        <p:tgtEl>
                                          <p:spTgt spid="54"/>
                                        </p:tgtEl>
                                      </p:cBhvr>
                                    </p:animEffect>
                                    <p:anim calcmode="lin" valueType="num">
                                      <p:cBhvr>
                                        <p:cTn id="54" dur="1000" fill="hold"/>
                                        <p:tgtEl>
                                          <p:spTgt spid="54"/>
                                        </p:tgtEl>
                                        <p:attrNameLst>
                                          <p:attrName>ppt_x</p:attrName>
                                        </p:attrNameLst>
                                      </p:cBhvr>
                                      <p:tavLst>
                                        <p:tav tm="0">
                                          <p:val>
                                            <p:strVal val="#ppt_x"/>
                                          </p:val>
                                        </p:tav>
                                        <p:tav tm="100000">
                                          <p:val>
                                            <p:strVal val="#ppt_x"/>
                                          </p:val>
                                        </p:tav>
                                      </p:tavLst>
                                    </p:anim>
                                    <p:anim calcmode="lin" valueType="num">
                                      <p:cBhvr>
                                        <p:cTn id="55" dur="1000" fill="hold"/>
                                        <p:tgtEl>
                                          <p:spTgt spid="5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1354" y="0"/>
            <a:ext cx="9141291" cy="5143500"/>
          </a:xfrm>
          <a:prstGeom prst="rect">
            <a:avLst/>
          </a:prstGeom>
        </p:spPr>
      </p:pic>
      <p:grpSp>
        <p:nvGrpSpPr>
          <p:cNvPr id="11" name="组合 10"/>
          <p:cNvGrpSpPr/>
          <p:nvPr/>
        </p:nvGrpSpPr>
        <p:grpSpPr>
          <a:xfrm>
            <a:off x="608634" y="1642747"/>
            <a:ext cx="4345130" cy="1325238"/>
            <a:chOff x="390920" y="1665506"/>
            <a:chExt cx="4975710" cy="1517561"/>
          </a:xfrm>
        </p:grpSpPr>
        <p:sp>
          <p:nvSpPr>
            <p:cNvPr id="6" name="任意多边形 5"/>
            <p:cNvSpPr/>
            <p:nvPr>
              <p:custDataLst>
                <p:tags r:id="rId2"/>
              </p:custDataLst>
            </p:nvPr>
          </p:nvSpPr>
          <p:spPr bwMode="auto">
            <a:xfrm>
              <a:off x="390920" y="1879415"/>
              <a:ext cx="4975710" cy="1303652"/>
            </a:xfrm>
            <a:custGeom>
              <a:avLst/>
              <a:gdLst>
                <a:gd name="connsiteX0" fmla="*/ 3326681 w 6634280"/>
                <a:gd name="connsiteY0" fmla="*/ 1342526 h 1738203"/>
                <a:gd name="connsiteX1" fmla="*/ 3324688 w 6634280"/>
                <a:gd name="connsiteY1" fmla="*/ 1342739 h 1738203"/>
                <a:gd name="connsiteX2" fmla="*/ 3327475 w 6634280"/>
                <a:gd name="connsiteY2" fmla="*/ 1344906 h 1738203"/>
                <a:gd name="connsiteX3" fmla="*/ 3526967 w 6634280"/>
                <a:gd name="connsiteY3" fmla="*/ 1321134 h 1738203"/>
                <a:gd name="connsiteX4" fmla="*/ 3519137 w 6634280"/>
                <a:gd name="connsiteY4" fmla="*/ 1321970 h 1738203"/>
                <a:gd name="connsiteX5" fmla="*/ 3523747 w 6634280"/>
                <a:gd name="connsiteY5" fmla="*/ 1325428 h 1738203"/>
                <a:gd name="connsiteX6" fmla="*/ 3523088 w 6634280"/>
                <a:gd name="connsiteY6" fmla="*/ 1326307 h 1738203"/>
                <a:gd name="connsiteX7" fmla="*/ 3517596 w 6634280"/>
                <a:gd name="connsiteY7" fmla="*/ 1340036 h 1738203"/>
                <a:gd name="connsiteX8" fmla="*/ 3536818 w 6634280"/>
                <a:gd name="connsiteY8" fmla="*/ 1337290 h 1738203"/>
                <a:gd name="connsiteX9" fmla="*/ 3529679 w 6634280"/>
                <a:gd name="connsiteY9" fmla="*/ 1330151 h 1738203"/>
                <a:gd name="connsiteX10" fmla="*/ 3528580 w 6634280"/>
                <a:gd name="connsiteY10" fmla="*/ 1331799 h 1738203"/>
                <a:gd name="connsiteX11" fmla="*/ 3529129 w 6634280"/>
                <a:gd name="connsiteY11" fmla="*/ 1329602 h 1738203"/>
                <a:gd name="connsiteX12" fmla="*/ 3528580 w 6634280"/>
                <a:gd name="connsiteY12" fmla="*/ 1329053 h 1738203"/>
                <a:gd name="connsiteX13" fmla="*/ 3523747 w 6634280"/>
                <a:gd name="connsiteY13" fmla="*/ 1325428 h 1738203"/>
                <a:gd name="connsiteX14" fmla="*/ 3599976 w 6634280"/>
                <a:gd name="connsiteY14" fmla="*/ 1298847 h 1738203"/>
                <a:gd name="connsiteX15" fmla="*/ 3575262 w 6634280"/>
                <a:gd name="connsiteY15" fmla="*/ 1301593 h 1738203"/>
                <a:gd name="connsiteX16" fmla="*/ 3574250 w 6634280"/>
                <a:gd name="connsiteY16" fmla="*/ 1301882 h 1738203"/>
                <a:gd name="connsiteX17" fmla="*/ 3577576 w 6634280"/>
                <a:gd name="connsiteY17" fmla="*/ 1302436 h 1738203"/>
                <a:gd name="connsiteX18" fmla="*/ 3603861 w 6634280"/>
                <a:gd name="connsiteY18" fmla="*/ 1299304 h 1738203"/>
                <a:gd name="connsiteX19" fmla="*/ 3767126 w 6634280"/>
                <a:gd name="connsiteY19" fmla="*/ 1295483 h 1738203"/>
                <a:gd name="connsiteX20" fmla="*/ 3755086 w 6634280"/>
                <a:gd name="connsiteY20" fmla="*/ 1296769 h 1738203"/>
                <a:gd name="connsiteX21" fmla="*/ 3764735 w 6634280"/>
                <a:gd name="connsiteY21" fmla="*/ 1301593 h 1738203"/>
                <a:gd name="connsiteX22" fmla="*/ 3765911 w 6634280"/>
                <a:gd name="connsiteY22" fmla="*/ 1302769 h 1738203"/>
                <a:gd name="connsiteX23" fmla="*/ 5384650 w 6634280"/>
                <a:gd name="connsiteY23" fmla="*/ 1258502 h 1738203"/>
                <a:gd name="connsiteX24" fmla="*/ 5387607 w 6634280"/>
                <a:gd name="connsiteY24" fmla="*/ 1265895 h 1738203"/>
                <a:gd name="connsiteX25" fmla="*/ 5393099 w 6634280"/>
                <a:gd name="connsiteY25" fmla="*/ 1268641 h 1738203"/>
                <a:gd name="connsiteX26" fmla="*/ 5398590 w 6634280"/>
                <a:gd name="connsiteY26" fmla="*/ 1271387 h 1738203"/>
                <a:gd name="connsiteX27" fmla="*/ 5404082 w 6634280"/>
                <a:gd name="connsiteY27" fmla="*/ 1274132 h 1738203"/>
                <a:gd name="connsiteX28" fmla="*/ 5409574 w 6634280"/>
                <a:gd name="connsiteY28" fmla="*/ 1279624 h 1738203"/>
                <a:gd name="connsiteX29" fmla="*/ 5412320 w 6634280"/>
                <a:gd name="connsiteY29" fmla="*/ 1287862 h 1738203"/>
                <a:gd name="connsiteX30" fmla="*/ 5412320 w 6634280"/>
                <a:gd name="connsiteY30" fmla="*/ 1296100 h 1738203"/>
                <a:gd name="connsiteX31" fmla="*/ 5409574 w 6634280"/>
                <a:gd name="connsiteY31" fmla="*/ 1298846 h 1738203"/>
                <a:gd name="connsiteX32" fmla="*/ 5404082 w 6634280"/>
                <a:gd name="connsiteY32" fmla="*/ 1307084 h 1738203"/>
                <a:gd name="connsiteX33" fmla="*/ 5401336 w 6634280"/>
                <a:gd name="connsiteY33" fmla="*/ 1309830 h 1738203"/>
                <a:gd name="connsiteX34" fmla="*/ 5395844 w 6634280"/>
                <a:gd name="connsiteY34" fmla="*/ 1309830 h 1738203"/>
                <a:gd name="connsiteX35" fmla="*/ 5393099 w 6634280"/>
                <a:gd name="connsiteY35" fmla="*/ 1309830 h 1738203"/>
                <a:gd name="connsiteX36" fmla="*/ 5382115 w 6634280"/>
                <a:gd name="connsiteY36" fmla="*/ 1307084 h 1738203"/>
                <a:gd name="connsiteX37" fmla="*/ 5373877 w 6634280"/>
                <a:gd name="connsiteY37" fmla="*/ 1298846 h 1738203"/>
                <a:gd name="connsiteX38" fmla="*/ 5373877 w 6634280"/>
                <a:gd name="connsiteY38" fmla="*/ 1287862 h 1738203"/>
                <a:gd name="connsiteX39" fmla="*/ 5376623 w 6634280"/>
                <a:gd name="connsiteY39" fmla="*/ 1282370 h 1738203"/>
                <a:gd name="connsiteX40" fmla="*/ 5379369 w 6634280"/>
                <a:gd name="connsiteY40" fmla="*/ 1276878 h 1738203"/>
                <a:gd name="connsiteX41" fmla="*/ 5382115 w 6634280"/>
                <a:gd name="connsiteY41" fmla="*/ 1268641 h 1738203"/>
                <a:gd name="connsiteX42" fmla="*/ 5382548 w 6634280"/>
                <a:gd name="connsiteY42" fmla="*/ 1232220 h 1738203"/>
                <a:gd name="connsiteX43" fmla="*/ 5384861 w 6634280"/>
                <a:gd name="connsiteY43" fmla="*/ 1257657 h 1738203"/>
                <a:gd name="connsiteX44" fmla="*/ 5384650 w 6634280"/>
                <a:gd name="connsiteY44" fmla="*/ 1258502 h 1738203"/>
                <a:gd name="connsiteX45" fmla="*/ 5382115 w 6634280"/>
                <a:gd name="connsiteY45" fmla="*/ 1252165 h 1738203"/>
                <a:gd name="connsiteX46" fmla="*/ 5382115 w 6634280"/>
                <a:gd name="connsiteY46" fmla="*/ 1235689 h 1738203"/>
                <a:gd name="connsiteX47" fmla="*/ 4338643 w 6634280"/>
                <a:gd name="connsiteY47" fmla="*/ 1216468 h 1738203"/>
                <a:gd name="connsiteX48" fmla="*/ 4338643 w 6634280"/>
                <a:gd name="connsiteY48" fmla="*/ 1219214 h 1738203"/>
                <a:gd name="connsiteX49" fmla="*/ 4338643 w 6634280"/>
                <a:gd name="connsiteY49" fmla="*/ 1221960 h 1738203"/>
                <a:gd name="connsiteX50" fmla="*/ 4344135 w 6634280"/>
                <a:gd name="connsiteY50" fmla="*/ 1219214 h 1738203"/>
                <a:gd name="connsiteX51" fmla="*/ 4344135 w 6634280"/>
                <a:gd name="connsiteY51" fmla="*/ 1216468 h 1738203"/>
                <a:gd name="connsiteX52" fmla="*/ 4300199 w 6634280"/>
                <a:gd name="connsiteY52" fmla="*/ 1213722 h 1738203"/>
                <a:gd name="connsiteX53" fmla="*/ 4298827 w 6634280"/>
                <a:gd name="connsiteY53" fmla="*/ 1215095 h 1738203"/>
                <a:gd name="connsiteX54" fmla="*/ 4300199 w 6634280"/>
                <a:gd name="connsiteY54" fmla="*/ 1216467 h 1738203"/>
                <a:gd name="connsiteX55" fmla="*/ 4297453 w 6634280"/>
                <a:gd name="connsiteY55" fmla="*/ 1219213 h 1738203"/>
                <a:gd name="connsiteX56" fmla="*/ 4297449 w 6634280"/>
                <a:gd name="connsiteY56" fmla="*/ 1219214 h 1738203"/>
                <a:gd name="connsiteX57" fmla="*/ 4300199 w 6634280"/>
                <a:gd name="connsiteY57" fmla="*/ 1219214 h 1738203"/>
                <a:gd name="connsiteX58" fmla="*/ 4305691 w 6634280"/>
                <a:gd name="connsiteY58" fmla="*/ 1221960 h 1738203"/>
                <a:gd name="connsiteX59" fmla="*/ 4308437 w 6634280"/>
                <a:gd name="connsiteY59" fmla="*/ 1224706 h 1738203"/>
                <a:gd name="connsiteX60" fmla="*/ 4311183 w 6634280"/>
                <a:gd name="connsiteY60" fmla="*/ 1221960 h 1738203"/>
                <a:gd name="connsiteX61" fmla="*/ 4308437 w 6634280"/>
                <a:gd name="connsiteY61" fmla="*/ 1221960 h 1738203"/>
                <a:gd name="connsiteX62" fmla="*/ 4308437 w 6634280"/>
                <a:gd name="connsiteY62" fmla="*/ 1219214 h 1738203"/>
                <a:gd name="connsiteX63" fmla="*/ 4308437 w 6634280"/>
                <a:gd name="connsiteY63" fmla="*/ 1216468 h 1738203"/>
                <a:gd name="connsiteX64" fmla="*/ 4302945 w 6634280"/>
                <a:gd name="connsiteY64" fmla="*/ 1216468 h 1738203"/>
                <a:gd name="connsiteX65" fmla="*/ 4492418 w 6634280"/>
                <a:gd name="connsiteY65" fmla="*/ 1210976 h 1738203"/>
                <a:gd name="connsiteX66" fmla="*/ 4492418 w 6634280"/>
                <a:gd name="connsiteY66" fmla="*/ 1213722 h 1738203"/>
                <a:gd name="connsiteX67" fmla="*/ 4497910 w 6634280"/>
                <a:gd name="connsiteY67" fmla="*/ 1213722 h 1738203"/>
                <a:gd name="connsiteX68" fmla="*/ 4497910 w 6634280"/>
                <a:gd name="connsiteY68" fmla="*/ 1210976 h 1738203"/>
                <a:gd name="connsiteX69" fmla="*/ 4434752 w 6634280"/>
                <a:gd name="connsiteY69" fmla="*/ 1199992 h 1738203"/>
                <a:gd name="connsiteX70" fmla="*/ 4429260 w 6634280"/>
                <a:gd name="connsiteY70" fmla="*/ 1202738 h 1738203"/>
                <a:gd name="connsiteX71" fmla="*/ 4429260 w 6634280"/>
                <a:gd name="connsiteY71" fmla="*/ 1208230 h 1738203"/>
                <a:gd name="connsiteX72" fmla="*/ 4434752 w 6634280"/>
                <a:gd name="connsiteY72" fmla="*/ 1208230 h 1738203"/>
                <a:gd name="connsiteX73" fmla="*/ 4404547 w 6634280"/>
                <a:gd name="connsiteY73" fmla="*/ 1194500 h 1738203"/>
                <a:gd name="connsiteX74" fmla="*/ 4401801 w 6634280"/>
                <a:gd name="connsiteY74" fmla="*/ 1197246 h 1738203"/>
                <a:gd name="connsiteX75" fmla="*/ 4401801 w 6634280"/>
                <a:gd name="connsiteY75" fmla="*/ 1199992 h 1738203"/>
                <a:gd name="connsiteX76" fmla="*/ 4404547 w 6634280"/>
                <a:gd name="connsiteY76" fmla="*/ 1199992 h 1738203"/>
                <a:gd name="connsiteX77" fmla="*/ 4412784 w 6634280"/>
                <a:gd name="connsiteY77" fmla="*/ 1199992 h 1738203"/>
                <a:gd name="connsiteX78" fmla="*/ 4412784 w 6634280"/>
                <a:gd name="connsiteY78" fmla="*/ 1194500 h 1738203"/>
                <a:gd name="connsiteX79" fmla="*/ 6049387 w 6634280"/>
                <a:gd name="connsiteY79" fmla="*/ 1158802 h 1738203"/>
                <a:gd name="connsiteX80" fmla="*/ 6054021 w 6634280"/>
                <a:gd name="connsiteY80" fmla="*/ 1160347 h 1738203"/>
                <a:gd name="connsiteX81" fmla="*/ 6054879 w 6634280"/>
                <a:gd name="connsiteY81" fmla="*/ 1161548 h 1738203"/>
                <a:gd name="connsiteX82" fmla="*/ 5062413 w 6634280"/>
                <a:gd name="connsiteY82" fmla="*/ 1157634 h 1738203"/>
                <a:gd name="connsiteX83" fmla="*/ 5057771 w 6634280"/>
                <a:gd name="connsiteY83" fmla="*/ 1158125 h 1738203"/>
                <a:gd name="connsiteX84" fmla="*/ 5066327 w 6634280"/>
                <a:gd name="connsiteY84" fmla="*/ 1161548 h 1738203"/>
                <a:gd name="connsiteX85" fmla="*/ 4945951 w 6634280"/>
                <a:gd name="connsiteY85" fmla="*/ 1148115 h 1738203"/>
                <a:gd name="connsiteX86" fmla="*/ 4904314 w 6634280"/>
                <a:gd name="connsiteY86" fmla="*/ 1150564 h 1738203"/>
                <a:gd name="connsiteX87" fmla="*/ 4912552 w 6634280"/>
                <a:gd name="connsiteY87" fmla="*/ 1156056 h 1738203"/>
                <a:gd name="connsiteX88" fmla="*/ 4923536 w 6634280"/>
                <a:gd name="connsiteY88" fmla="*/ 1161548 h 1738203"/>
                <a:gd name="connsiteX89" fmla="*/ 4934520 w 6634280"/>
                <a:gd name="connsiteY89" fmla="*/ 1161548 h 1738203"/>
                <a:gd name="connsiteX90" fmla="*/ 4945504 w 6634280"/>
                <a:gd name="connsiteY90" fmla="*/ 1158802 h 1738203"/>
                <a:gd name="connsiteX91" fmla="*/ 4958813 w 6634280"/>
                <a:gd name="connsiteY91" fmla="*/ 1155845 h 1738203"/>
                <a:gd name="connsiteX92" fmla="*/ 4953742 w 6634280"/>
                <a:gd name="connsiteY92" fmla="*/ 1153310 h 1738203"/>
                <a:gd name="connsiteX93" fmla="*/ 5014153 w 6634280"/>
                <a:gd name="connsiteY93" fmla="*/ 1139581 h 1738203"/>
                <a:gd name="connsiteX94" fmla="*/ 5010164 w 6634280"/>
                <a:gd name="connsiteY94" fmla="*/ 1140578 h 1738203"/>
                <a:gd name="connsiteX95" fmla="*/ 5019988 w 6634280"/>
                <a:gd name="connsiteY95" fmla="*/ 1139923 h 1738203"/>
                <a:gd name="connsiteX96" fmla="*/ 5019645 w 6634280"/>
                <a:gd name="connsiteY96" fmla="*/ 1139581 h 1738203"/>
                <a:gd name="connsiteX97" fmla="*/ 4907060 w 6634280"/>
                <a:gd name="connsiteY97" fmla="*/ 1136835 h 1738203"/>
                <a:gd name="connsiteX98" fmla="*/ 4909806 w 6634280"/>
                <a:gd name="connsiteY98" fmla="*/ 1142327 h 1738203"/>
                <a:gd name="connsiteX99" fmla="*/ 4912552 w 6634280"/>
                <a:gd name="connsiteY99" fmla="*/ 1142327 h 1738203"/>
                <a:gd name="connsiteX100" fmla="*/ 4915298 w 6634280"/>
                <a:gd name="connsiteY100" fmla="*/ 1139581 h 1738203"/>
                <a:gd name="connsiteX101" fmla="*/ 4915298 w 6634280"/>
                <a:gd name="connsiteY101" fmla="*/ 1136835 h 1738203"/>
                <a:gd name="connsiteX102" fmla="*/ 5176166 w 6634280"/>
                <a:gd name="connsiteY102" fmla="*/ 1131343 h 1738203"/>
                <a:gd name="connsiteX103" fmla="*/ 5176166 w 6634280"/>
                <a:gd name="connsiteY103" fmla="*/ 1136835 h 1738203"/>
                <a:gd name="connsiteX104" fmla="*/ 5177645 w 6634280"/>
                <a:gd name="connsiteY104" fmla="*/ 1139791 h 1738203"/>
                <a:gd name="connsiteX105" fmla="*/ 5178912 w 6634280"/>
                <a:gd name="connsiteY105" fmla="*/ 1139580 h 1738203"/>
                <a:gd name="connsiteX106" fmla="*/ 5189896 w 6634280"/>
                <a:gd name="connsiteY106" fmla="*/ 1136834 h 1738203"/>
                <a:gd name="connsiteX107" fmla="*/ 5189896 w 6634280"/>
                <a:gd name="connsiteY107" fmla="*/ 1134089 h 1738203"/>
                <a:gd name="connsiteX108" fmla="*/ 5187150 w 6634280"/>
                <a:gd name="connsiteY108" fmla="*/ 1134089 h 1738203"/>
                <a:gd name="connsiteX109" fmla="*/ 5181658 w 6634280"/>
                <a:gd name="connsiteY109" fmla="*/ 1131343 h 1738203"/>
                <a:gd name="connsiteX110" fmla="*/ 5178912 w 6634280"/>
                <a:gd name="connsiteY110" fmla="*/ 1131343 h 1738203"/>
                <a:gd name="connsiteX111" fmla="*/ 6075474 w 6634280"/>
                <a:gd name="connsiteY111" fmla="*/ 1129969 h 1738203"/>
                <a:gd name="connsiteX112" fmla="*/ 6076847 w 6634280"/>
                <a:gd name="connsiteY112" fmla="*/ 1131342 h 1738203"/>
                <a:gd name="connsiteX113" fmla="*/ 6079593 w 6634280"/>
                <a:gd name="connsiteY113" fmla="*/ 1136834 h 1738203"/>
                <a:gd name="connsiteX114" fmla="*/ 6079593 w 6634280"/>
                <a:gd name="connsiteY114" fmla="*/ 1142326 h 1738203"/>
                <a:gd name="connsiteX115" fmla="*/ 6076847 w 6634280"/>
                <a:gd name="connsiteY115" fmla="*/ 1134088 h 1738203"/>
                <a:gd name="connsiteX116" fmla="*/ 5104771 w 6634280"/>
                <a:gd name="connsiteY116" fmla="*/ 1128597 h 1738203"/>
                <a:gd name="connsiteX117" fmla="*/ 5104771 w 6634280"/>
                <a:gd name="connsiteY117" fmla="*/ 1130884 h 1738203"/>
                <a:gd name="connsiteX118" fmla="*/ 5115753 w 6634280"/>
                <a:gd name="connsiteY118" fmla="*/ 1129969 h 1738203"/>
                <a:gd name="connsiteX119" fmla="*/ 5113009 w 6634280"/>
                <a:gd name="connsiteY119" fmla="*/ 1128597 h 1738203"/>
                <a:gd name="connsiteX120" fmla="*/ 5093787 w 6634280"/>
                <a:gd name="connsiteY120" fmla="*/ 1128597 h 1738203"/>
                <a:gd name="connsiteX121" fmla="*/ 5092011 w 6634280"/>
                <a:gd name="connsiteY121" fmla="*/ 1132149 h 1738203"/>
                <a:gd name="connsiteX122" fmla="*/ 5096807 w 6634280"/>
                <a:gd name="connsiteY122" fmla="*/ 1131617 h 1738203"/>
                <a:gd name="connsiteX123" fmla="*/ 5140468 w 6634280"/>
                <a:gd name="connsiteY123" fmla="*/ 1123105 h 1738203"/>
                <a:gd name="connsiteX124" fmla="*/ 5137723 w 6634280"/>
                <a:gd name="connsiteY124" fmla="*/ 1128596 h 1738203"/>
                <a:gd name="connsiteX125" fmla="*/ 5145961 w 6634280"/>
                <a:gd name="connsiteY125" fmla="*/ 1131342 h 1738203"/>
                <a:gd name="connsiteX126" fmla="*/ 5151452 w 6634280"/>
                <a:gd name="connsiteY126" fmla="*/ 1136833 h 1738203"/>
                <a:gd name="connsiteX127" fmla="*/ 5151452 w 6634280"/>
                <a:gd name="connsiteY127" fmla="*/ 1128597 h 1738203"/>
                <a:gd name="connsiteX128" fmla="*/ 5145960 w 6634280"/>
                <a:gd name="connsiteY128" fmla="*/ 1125851 h 1738203"/>
                <a:gd name="connsiteX129" fmla="*/ 5121247 w 6634280"/>
                <a:gd name="connsiteY129" fmla="*/ 1123105 h 1738203"/>
                <a:gd name="connsiteX130" fmla="*/ 5121247 w 6634280"/>
                <a:gd name="connsiteY130" fmla="*/ 1128597 h 1738203"/>
                <a:gd name="connsiteX131" fmla="*/ 5120249 w 6634280"/>
                <a:gd name="connsiteY131" fmla="*/ 1129594 h 1738203"/>
                <a:gd name="connsiteX132" fmla="*/ 5128465 w 6634280"/>
                <a:gd name="connsiteY132" fmla="*/ 1128910 h 1738203"/>
                <a:gd name="connsiteX133" fmla="*/ 5129485 w 6634280"/>
                <a:gd name="connsiteY133" fmla="*/ 1125851 h 1738203"/>
                <a:gd name="connsiteX134" fmla="*/ 5126739 w 6634280"/>
                <a:gd name="connsiteY134" fmla="*/ 1125851 h 1738203"/>
                <a:gd name="connsiteX135" fmla="*/ 5123993 w 6634280"/>
                <a:gd name="connsiteY135" fmla="*/ 1125851 h 1738203"/>
                <a:gd name="connsiteX136" fmla="*/ 6046642 w 6634280"/>
                <a:gd name="connsiteY136" fmla="*/ 1120359 h 1738203"/>
                <a:gd name="connsiteX137" fmla="*/ 6047557 w 6634280"/>
                <a:gd name="connsiteY137" fmla="*/ 1120359 h 1738203"/>
                <a:gd name="connsiteX138" fmla="*/ 6046642 w 6634280"/>
                <a:gd name="connsiteY138" fmla="*/ 1123104 h 1738203"/>
                <a:gd name="connsiteX139" fmla="*/ 6043896 w 6634280"/>
                <a:gd name="connsiteY139" fmla="*/ 1134088 h 1738203"/>
                <a:gd name="connsiteX140" fmla="*/ 6079593 w 6634280"/>
                <a:gd name="connsiteY140" fmla="*/ 1142326 h 1738203"/>
                <a:gd name="connsiteX141" fmla="*/ 6076847 w 6634280"/>
                <a:gd name="connsiteY141" fmla="*/ 1150564 h 1738203"/>
                <a:gd name="connsiteX142" fmla="*/ 6071355 w 6634280"/>
                <a:gd name="connsiteY142" fmla="*/ 1156056 h 1738203"/>
                <a:gd name="connsiteX143" fmla="*/ 6065863 w 6634280"/>
                <a:gd name="connsiteY143" fmla="*/ 1161548 h 1738203"/>
                <a:gd name="connsiteX144" fmla="*/ 6057625 w 6634280"/>
                <a:gd name="connsiteY144" fmla="*/ 1161548 h 1738203"/>
                <a:gd name="connsiteX145" fmla="*/ 6054021 w 6634280"/>
                <a:gd name="connsiteY145" fmla="*/ 1160347 h 1738203"/>
                <a:gd name="connsiteX146" fmla="*/ 6041150 w 6634280"/>
                <a:gd name="connsiteY146" fmla="*/ 1142326 h 1738203"/>
                <a:gd name="connsiteX147" fmla="*/ 6043896 w 6634280"/>
                <a:gd name="connsiteY147" fmla="*/ 1153310 h 1738203"/>
                <a:gd name="connsiteX148" fmla="*/ 6049387 w 6634280"/>
                <a:gd name="connsiteY148" fmla="*/ 1158802 h 1738203"/>
                <a:gd name="connsiteX149" fmla="*/ 6041150 w 6634280"/>
                <a:gd name="connsiteY149" fmla="*/ 1156056 h 1738203"/>
                <a:gd name="connsiteX150" fmla="*/ 6035658 w 6634280"/>
                <a:gd name="connsiteY150" fmla="*/ 1147818 h 1738203"/>
                <a:gd name="connsiteX151" fmla="*/ 6032912 w 6634280"/>
                <a:gd name="connsiteY151" fmla="*/ 1142326 h 1738203"/>
                <a:gd name="connsiteX152" fmla="*/ 6035658 w 6634280"/>
                <a:gd name="connsiteY152" fmla="*/ 1134088 h 1738203"/>
                <a:gd name="connsiteX153" fmla="*/ 6041150 w 6634280"/>
                <a:gd name="connsiteY153" fmla="*/ 1125850 h 1738203"/>
                <a:gd name="connsiteX154" fmla="*/ 5318957 w 6634280"/>
                <a:gd name="connsiteY154" fmla="*/ 1117613 h 1738203"/>
                <a:gd name="connsiteX155" fmla="*/ 5324449 w 6634280"/>
                <a:gd name="connsiteY155" fmla="*/ 1117613 h 1738203"/>
                <a:gd name="connsiteX156" fmla="*/ 5329941 w 6634280"/>
                <a:gd name="connsiteY156" fmla="*/ 1117613 h 1738203"/>
                <a:gd name="connsiteX157" fmla="*/ 5338179 w 6634280"/>
                <a:gd name="connsiteY157" fmla="*/ 1120359 h 1738203"/>
                <a:gd name="connsiteX158" fmla="*/ 5354655 w 6634280"/>
                <a:gd name="connsiteY158" fmla="*/ 1128597 h 1738203"/>
                <a:gd name="connsiteX159" fmla="*/ 5294243 w 6634280"/>
                <a:gd name="connsiteY159" fmla="*/ 1134089 h 1738203"/>
                <a:gd name="connsiteX160" fmla="*/ 5318957 w 6634280"/>
                <a:gd name="connsiteY160" fmla="*/ 1120359 h 1738203"/>
                <a:gd name="connsiteX161" fmla="*/ 4901568 w 6634280"/>
                <a:gd name="connsiteY161" fmla="*/ 1117613 h 1738203"/>
                <a:gd name="connsiteX162" fmla="*/ 4885093 w 6634280"/>
                <a:gd name="connsiteY162" fmla="*/ 1120359 h 1738203"/>
                <a:gd name="connsiteX163" fmla="*/ 4868617 w 6634280"/>
                <a:gd name="connsiteY163" fmla="*/ 1123105 h 1738203"/>
                <a:gd name="connsiteX164" fmla="*/ 4835665 w 6634280"/>
                <a:gd name="connsiteY164" fmla="*/ 1136835 h 1738203"/>
                <a:gd name="connsiteX165" fmla="*/ 4805459 w 6634280"/>
                <a:gd name="connsiteY165" fmla="*/ 1150564 h 1738203"/>
                <a:gd name="connsiteX166" fmla="*/ 4799967 w 6634280"/>
                <a:gd name="connsiteY166" fmla="*/ 1147819 h 1738203"/>
                <a:gd name="connsiteX167" fmla="*/ 4794475 w 6634280"/>
                <a:gd name="connsiteY167" fmla="*/ 1145073 h 1738203"/>
                <a:gd name="connsiteX168" fmla="*/ 4788983 w 6634280"/>
                <a:gd name="connsiteY168" fmla="*/ 1145073 h 1738203"/>
                <a:gd name="connsiteX169" fmla="*/ 4780745 w 6634280"/>
                <a:gd name="connsiteY169" fmla="*/ 1153310 h 1738203"/>
                <a:gd name="connsiteX170" fmla="*/ 4775253 w 6634280"/>
                <a:gd name="connsiteY170" fmla="*/ 1158802 h 1738203"/>
                <a:gd name="connsiteX171" fmla="*/ 4775253 w 6634280"/>
                <a:gd name="connsiteY171" fmla="*/ 1167040 h 1738203"/>
                <a:gd name="connsiteX172" fmla="*/ 4777999 w 6634280"/>
                <a:gd name="connsiteY172" fmla="*/ 1172532 h 1738203"/>
                <a:gd name="connsiteX173" fmla="*/ 4783491 w 6634280"/>
                <a:gd name="connsiteY173" fmla="*/ 1172532 h 1738203"/>
                <a:gd name="connsiteX174" fmla="*/ 4791729 w 6634280"/>
                <a:gd name="connsiteY174" fmla="*/ 1175278 h 1738203"/>
                <a:gd name="connsiteX175" fmla="*/ 4805459 w 6634280"/>
                <a:gd name="connsiteY175" fmla="*/ 1175278 h 1738203"/>
                <a:gd name="connsiteX176" fmla="*/ 4816443 w 6634280"/>
                <a:gd name="connsiteY176" fmla="*/ 1175278 h 1738203"/>
                <a:gd name="connsiteX177" fmla="*/ 4810951 w 6634280"/>
                <a:gd name="connsiteY177" fmla="*/ 1167040 h 1738203"/>
                <a:gd name="connsiteX178" fmla="*/ 4810951 w 6634280"/>
                <a:gd name="connsiteY178" fmla="*/ 1161548 h 1738203"/>
                <a:gd name="connsiteX179" fmla="*/ 4810951 w 6634280"/>
                <a:gd name="connsiteY179" fmla="*/ 1158802 h 1738203"/>
                <a:gd name="connsiteX180" fmla="*/ 4827427 w 6634280"/>
                <a:gd name="connsiteY180" fmla="*/ 1156056 h 1738203"/>
                <a:gd name="connsiteX181" fmla="*/ 4841157 w 6634280"/>
                <a:gd name="connsiteY181" fmla="*/ 1153310 h 1738203"/>
                <a:gd name="connsiteX182" fmla="*/ 4852141 w 6634280"/>
                <a:gd name="connsiteY182" fmla="*/ 1150564 h 1738203"/>
                <a:gd name="connsiteX183" fmla="*/ 4863125 w 6634280"/>
                <a:gd name="connsiteY183" fmla="*/ 1147819 h 1738203"/>
                <a:gd name="connsiteX184" fmla="*/ 4865871 w 6634280"/>
                <a:gd name="connsiteY184" fmla="*/ 1147819 h 1738203"/>
                <a:gd name="connsiteX185" fmla="*/ 4865871 w 6634280"/>
                <a:gd name="connsiteY185" fmla="*/ 1150564 h 1738203"/>
                <a:gd name="connsiteX186" fmla="*/ 4868617 w 6634280"/>
                <a:gd name="connsiteY186" fmla="*/ 1150564 h 1738203"/>
                <a:gd name="connsiteX187" fmla="*/ 4876855 w 6634280"/>
                <a:gd name="connsiteY187" fmla="*/ 1156056 h 1738203"/>
                <a:gd name="connsiteX188" fmla="*/ 4879601 w 6634280"/>
                <a:gd name="connsiteY188" fmla="*/ 1156056 h 1738203"/>
                <a:gd name="connsiteX189" fmla="*/ 4885093 w 6634280"/>
                <a:gd name="connsiteY189" fmla="*/ 1156056 h 1738203"/>
                <a:gd name="connsiteX190" fmla="*/ 4893330 w 6634280"/>
                <a:gd name="connsiteY190" fmla="*/ 1147819 h 1738203"/>
                <a:gd name="connsiteX191" fmla="*/ 4904314 w 6634280"/>
                <a:gd name="connsiteY191" fmla="*/ 1134089 h 1738203"/>
                <a:gd name="connsiteX192" fmla="*/ 4909806 w 6634280"/>
                <a:gd name="connsiteY192" fmla="*/ 1128597 h 1738203"/>
                <a:gd name="connsiteX193" fmla="*/ 4918044 w 6634280"/>
                <a:gd name="connsiteY193" fmla="*/ 1123105 h 1738203"/>
                <a:gd name="connsiteX194" fmla="*/ 4926282 w 6634280"/>
                <a:gd name="connsiteY194" fmla="*/ 1123105 h 1738203"/>
                <a:gd name="connsiteX195" fmla="*/ 4918044 w 6634280"/>
                <a:gd name="connsiteY195" fmla="*/ 1120359 h 1738203"/>
                <a:gd name="connsiteX196" fmla="*/ 5011407 w 6634280"/>
                <a:gd name="connsiteY196" fmla="*/ 1103883 h 1738203"/>
                <a:gd name="connsiteX197" fmla="*/ 5008661 w 6634280"/>
                <a:gd name="connsiteY197" fmla="*/ 1106629 h 1738203"/>
                <a:gd name="connsiteX198" fmla="*/ 5011407 w 6634280"/>
                <a:gd name="connsiteY198" fmla="*/ 1109375 h 1738203"/>
                <a:gd name="connsiteX199" fmla="*/ 5011407 w 6634280"/>
                <a:gd name="connsiteY199" fmla="*/ 1112121 h 1738203"/>
                <a:gd name="connsiteX200" fmla="*/ 5014153 w 6634280"/>
                <a:gd name="connsiteY200" fmla="*/ 1109375 h 1738203"/>
                <a:gd name="connsiteX201" fmla="*/ 5016899 w 6634280"/>
                <a:gd name="connsiteY201" fmla="*/ 1109375 h 1738203"/>
                <a:gd name="connsiteX202" fmla="*/ 5016899 w 6634280"/>
                <a:gd name="connsiteY202" fmla="*/ 1106629 h 1738203"/>
                <a:gd name="connsiteX203" fmla="*/ 5016899 w 6634280"/>
                <a:gd name="connsiteY203" fmla="*/ 1103883 h 1738203"/>
                <a:gd name="connsiteX204" fmla="*/ 5052597 w 6634280"/>
                <a:gd name="connsiteY204" fmla="*/ 1095645 h 1738203"/>
                <a:gd name="connsiteX205" fmla="*/ 5049851 w 6634280"/>
                <a:gd name="connsiteY205" fmla="*/ 1098391 h 1738203"/>
                <a:gd name="connsiteX206" fmla="*/ 5055343 w 6634280"/>
                <a:gd name="connsiteY206" fmla="*/ 1101137 h 1738203"/>
                <a:gd name="connsiteX207" fmla="*/ 5060835 w 6634280"/>
                <a:gd name="connsiteY207" fmla="*/ 1101137 h 1738203"/>
                <a:gd name="connsiteX208" fmla="*/ 5060835 w 6634280"/>
                <a:gd name="connsiteY208" fmla="*/ 1098391 h 1738203"/>
                <a:gd name="connsiteX209" fmla="*/ 5063581 w 6634280"/>
                <a:gd name="connsiteY209" fmla="*/ 1098391 h 1738203"/>
                <a:gd name="connsiteX210" fmla="*/ 5063581 w 6634280"/>
                <a:gd name="connsiteY210" fmla="*/ 1095645 h 1738203"/>
                <a:gd name="connsiteX211" fmla="*/ 5058089 w 6634280"/>
                <a:gd name="connsiteY211" fmla="*/ 1098391 h 1738203"/>
                <a:gd name="connsiteX212" fmla="*/ 5058089 w 6634280"/>
                <a:gd name="connsiteY212" fmla="*/ 1095645 h 1738203"/>
                <a:gd name="connsiteX213" fmla="*/ 5151452 w 6634280"/>
                <a:gd name="connsiteY213" fmla="*/ 1094272 h 1738203"/>
                <a:gd name="connsiteX214" fmla="*/ 5151452 w 6634280"/>
                <a:gd name="connsiteY214" fmla="*/ 1095645 h 1738203"/>
                <a:gd name="connsiteX215" fmla="*/ 5148706 w 6634280"/>
                <a:gd name="connsiteY215" fmla="*/ 1095645 h 1738203"/>
                <a:gd name="connsiteX216" fmla="*/ 2746 w 6634280"/>
                <a:gd name="connsiteY216" fmla="*/ 1092899 h 1738203"/>
                <a:gd name="connsiteX217" fmla="*/ 10984 w 6634280"/>
                <a:gd name="connsiteY217" fmla="*/ 1092899 h 1738203"/>
                <a:gd name="connsiteX218" fmla="*/ 21968 w 6634280"/>
                <a:gd name="connsiteY218" fmla="*/ 1092899 h 1738203"/>
                <a:gd name="connsiteX219" fmla="*/ 0 w 6634280"/>
                <a:gd name="connsiteY219" fmla="*/ 1095645 h 1738203"/>
                <a:gd name="connsiteX220" fmla="*/ 5398590 w 6634280"/>
                <a:gd name="connsiteY220" fmla="*/ 1092899 h 1738203"/>
                <a:gd name="connsiteX221" fmla="*/ 5398590 w 6634280"/>
                <a:gd name="connsiteY221" fmla="*/ 1095645 h 1738203"/>
                <a:gd name="connsiteX222" fmla="*/ 5401336 w 6634280"/>
                <a:gd name="connsiteY222" fmla="*/ 1095645 h 1738203"/>
                <a:gd name="connsiteX223" fmla="*/ 5601793 w 6634280"/>
                <a:gd name="connsiteY223" fmla="*/ 1090153 h 1738203"/>
                <a:gd name="connsiteX224" fmla="*/ 5640236 w 6634280"/>
                <a:gd name="connsiteY224" fmla="*/ 1090153 h 1738203"/>
                <a:gd name="connsiteX225" fmla="*/ 5670442 w 6634280"/>
                <a:gd name="connsiteY225" fmla="*/ 1095645 h 1738203"/>
                <a:gd name="connsiteX226" fmla="*/ 5535889 w 6634280"/>
                <a:gd name="connsiteY226" fmla="*/ 1109375 h 1738203"/>
                <a:gd name="connsiteX227" fmla="*/ 5549619 w 6634280"/>
                <a:gd name="connsiteY227" fmla="*/ 1101137 h 1738203"/>
                <a:gd name="connsiteX228" fmla="*/ 5566095 w 6634280"/>
                <a:gd name="connsiteY228" fmla="*/ 1095645 h 1738203"/>
                <a:gd name="connsiteX229" fmla="*/ 5582571 w 6634280"/>
                <a:gd name="connsiteY229" fmla="*/ 1092899 h 1738203"/>
                <a:gd name="connsiteX230" fmla="*/ 5848573 w 6634280"/>
                <a:gd name="connsiteY230" fmla="*/ 1088123 h 1738203"/>
                <a:gd name="connsiteX231" fmla="*/ 5846185 w 6634280"/>
                <a:gd name="connsiteY231" fmla="*/ 1092899 h 1738203"/>
                <a:gd name="connsiteX232" fmla="*/ 5845636 w 6634280"/>
                <a:gd name="connsiteY232" fmla="*/ 1093997 h 1738203"/>
                <a:gd name="connsiteX233" fmla="*/ 5840693 w 6634280"/>
                <a:gd name="connsiteY233" fmla="*/ 1095645 h 1738203"/>
                <a:gd name="connsiteX234" fmla="*/ 5843439 w 6634280"/>
                <a:gd name="connsiteY234" fmla="*/ 1098391 h 1738203"/>
                <a:gd name="connsiteX235" fmla="*/ 5845636 w 6634280"/>
                <a:gd name="connsiteY235" fmla="*/ 1093997 h 1738203"/>
                <a:gd name="connsiteX236" fmla="*/ 5860112 w 6634280"/>
                <a:gd name="connsiteY236" fmla="*/ 1089172 h 1738203"/>
                <a:gd name="connsiteX237" fmla="*/ 5703394 w 6634280"/>
                <a:gd name="connsiteY237" fmla="*/ 1084661 h 1738203"/>
                <a:gd name="connsiteX238" fmla="*/ 5711632 w 6634280"/>
                <a:gd name="connsiteY238" fmla="*/ 1087407 h 1738203"/>
                <a:gd name="connsiteX239" fmla="*/ 5722616 w 6634280"/>
                <a:gd name="connsiteY239" fmla="*/ 1090153 h 1738203"/>
                <a:gd name="connsiteX240" fmla="*/ 5689664 w 6634280"/>
                <a:gd name="connsiteY240" fmla="*/ 1092899 h 1738203"/>
                <a:gd name="connsiteX241" fmla="*/ 5695156 w 6634280"/>
                <a:gd name="connsiteY241" fmla="*/ 1087407 h 1738203"/>
                <a:gd name="connsiteX242" fmla="*/ 5261291 w 6634280"/>
                <a:gd name="connsiteY242" fmla="*/ 1081915 h 1738203"/>
                <a:gd name="connsiteX243" fmla="*/ 5264037 w 6634280"/>
                <a:gd name="connsiteY243" fmla="*/ 1084661 h 1738203"/>
                <a:gd name="connsiteX244" fmla="*/ 5261291 w 6634280"/>
                <a:gd name="connsiteY244" fmla="*/ 1087407 h 1738203"/>
                <a:gd name="connsiteX245" fmla="*/ 5091041 w 6634280"/>
                <a:gd name="connsiteY245" fmla="*/ 1079169 h 1738203"/>
                <a:gd name="connsiteX246" fmla="*/ 5091041 w 6634280"/>
                <a:gd name="connsiteY246" fmla="*/ 1084661 h 1738203"/>
                <a:gd name="connsiteX247" fmla="*/ 5096533 w 6634280"/>
                <a:gd name="connsiteY247" fmla="*/ 1084661 h 1738203"/>
                <a:gd name="connsiteX248" fmla="*/ 5096533 w 6634280"/>
                <a:gd name="connsiteY248" fmla="*/ 1079169 h 1738203"/>
                <a:gd name="connsiteX249" fmla="*/ 5093787 w 6634280"/>
                <a:gd name="connsiteY249" fmla="*/ 1079169 h 1738203"/>
                <a:gd name="connsiteX250" fmla="*/ 5132230 w 6634280"/>
                <a:gd name="connsiteY250" fmla="*/ 1068185 h 1738203"/>
                <a:gd name="connsiteX251" fmla="*/ 5129485 w 6634280"/>
                <a:gd name="connsiteY251" fmla="*/ 1070931 h 1738203"/>
                <a:gd name="connsiteX252" fmla="*/ 5129485 w 6634280"/>
                <a:gd name="connsiteY252" fmla="*/ 1073677 h 1738203"/>
                <a:gd name="connsiteX253" fmla="*/ 5126739 w 6634280"/>
                <a:gd name="connsiteY253" fmla="*/ 1079169 h 1738203"/>
                <a:gd name="connsiteX254" fmla="*/ 5126739 w 6634280"/>
                <a:gd name="connsiteY254" fmla="*/ 1076423 h 1738203"/>
                <a:gd name="connsiteX255" fmla="*/ 5121247 w 6634280"/>
                <a:gd name="connsiteY255" fmla="*/ 1076423 h 1738203"/>
                <a:gd name="connsiteX256" fmla="*/ 5121247 w 6634280"/>
                <a:gd name="connsiteY256" fmla="*/ 1081915 h 1738203"/>
                <a:gd name="connsiteX257" fmla="*/ 5118501 w 6634280"/>
                <a:gd name="connsiteY257" fmla="*/ 1081915 h 1738203"/>
                <a:gd name="connsiteX258" fmla="*/ 5115755 w 6634280"/>
                <a:gd name="connsiteY258" fmla="*/ 1084661 h 1738203"/>
                <a:gd name="connsiteX259" fmla="*/ 5113009 w 6634280"/>
                <a:gd name="connsiteY259" fmla="*/ 1084661 h 1738203"/>
                <a:gd name="connsiteX260" fmla="*/ 5113009 w 6634280"/>
                <a:gd name="connsiteY260" fmla="*/ 1087407 h 1738203"/>
                <a:gd name="connsiteX261" fmla="*/ 5115755 w 6634280"/>
                <a:gd name="connsiteY261" fmla="*/ 1090153 h 1738203"/>
                <a:gd name="connsiteX262" fmla="*/ 5118501 w 6634280"/>
                <a:gd name="connsiteY262" fmla="*/ 1095645 h 1738203"/>
                <a:gd name="connsiteX263" fmla="*/ 5110263 w 6634280"/>
                <a:gd name="connsiteY263" fmla="*/ 1092899 h 1738203"/>
                <a:gd name="connsiteX264" fmla="*/ 5104771 w 6634280"/>
                <a:gd name="connsiteY264" fmla="*/ 1090153 h 1738203"/>
                <a:gd name="connsiteX265" fmla="*/ 5102025 w 6634280"/>
                <a:gd name="connsiteY265" fmla="*/ 1092899 h 1738203"/>
                <a:gd name="connsiteX266" fmla="*/ 5102025 w 6634280"/>
                <a:gd name="connsiteY266" fmla="*/ 1103883 h 1738203"/>
                <a:gd name="connsiteX267" fmla="*/ 5102025 w 6634280"/>
                <a:gd name="connsiteY267" fmla="*/ 1112121 h 1738203"/>
                <a:gd name="connsiteX268" fmla="*/ 5099279 w 6634280"/>
                <a:gd name="connsiteY268" fmla="*/ 1112121 h 1738203"/>
                <a:gd name="connsiteX269" fmla="*/ 5099279 w 6634280"/>
                <a:gd name="connsiteY269" fmla="*/ 1114867 h 1738203"/>
                <a:gd name="connsiteX270" fmla="*/ 5096533 w 6634280"/>
                <a:gd name="connsiteY270" fmla="*/ 1112121 h 1738203"/>
                <a:gd name="connsiteX271" fmla="*/ 5096533 w 6634280"/>
                <a:gd name="connsiteY271" fmla="*/ 1103883 h 1738203"/>
                <a:gd name="connsiteX272" fmla="*/ 5099279 w 6634280"/>
                <a:gd name="connsiteY272" fmla="*/ 1095645 h 1738203"/>
                <a:gd name="connsiteX273" fmla="*/ 5088295 w 6634280"/>
                <a:gd name="connsiteY273" fmla="*/ 1095645 h 1738203"/>
                <a:gd name="connsiteX274" fmla="*/ 5080057 w 6634280"/>
                <a:gd name="connsiteY274" fmla="*/ 1095645 h 1738203"/>
                <a:gd name="connsiteX275" fmla="*/ 5071819 w 6634280"/>
                <a:gd name="connsiteY275" fmla="*/ 1101137 h 1738203"/>
                <a:gd name="connsiteX276" fmla="*/ 5063581 w 6634280"/>
                <a:gd name="connsiteY276" fmla="*/ 1103883 h 1738203"/>
                <a:gd name="connsiteX277" fmla="*/ 5069073 w 6634280"/>
                <a:gd name="connsiteY277" fmla="*/ 1109375 h 1738203"/>
                <a:gd name="connsiteX278" fmla="*/ 5074565 w 6634280"/>
                <a:gd name="connsiteY278" fmla="*/ 1114867 h 1738203"/>
                <a:gd name="connsiteX279" fmla="*/ 5074565 w 6634280"/>
                <a:gd name="connsiteY279" fmla="*/ 1112121 h 1738203"/>
                <a:gd name="connsiteX280" fmla="*/ 5074565 w 6634280"/>
                <a:gd name="connsiteY280" fmla="*/ 1109375 h 1738203"/>
                <a:gd name="connsiteX281" fmla="*/ 5082803 w 6634280"/>
                <a:gd name="connsiteY281" fmla="*/ 1106629 h 1738203"/>
                <a:gd name="connsiteX282" fmla="*/ 5091041 w 6634280"/>
                <a:gd name="connsiteY282" fmla="*/ 1106629 h 1738203"/>
                <a:gd name="connsiteX283" fmla="*/ 5093787 w 6634280"/>
                <a:gd name="connsiteY283" fmla="*/ 1109375 h 1738203"/>
                <a:gd name="connsiteX284" fmla="*/ 5093787 w 6634280"/>
                <a:gd name="connsiteY284" fmla="*/ 1112121 h 1738203"/>
                <a:gd name="connsiteX285" fmla="*/ 5088295 w 6634280"/>
                <a:gd name="connsiteY285" fmla="*/ 1112121 h 1738203"/>
                <a:gd name="connsiteX286" fmla="*/ 5082803 w 6634280"/>
                <a:gd name="connsiteY286" fmla="*/ 1114867 h 1738203"/>
                <a:gd name="connsiteX287" fmla="*/ 5082803 w 6634280"/>
                <a:gd name="connsiteY287" fmla="*/ 1117613 h 1738203"/>
                <a:gd name="connsiteX288" fmla="*/ 5049851 w 6634280"/>
                <a:gd name="connsiteY288" fmla="*/ 1112121 h 1738203"/>
                <a:gd name="connsiteX289" fmla="*/ 5033375 w 6634280"/>
                <a:gd name="connsiteY289" fmla="*/ 1112121 h 1738203"/>
                <a:gd name="connsiteX290" fmla="*/ 5025137 w 6634280"/>
                <a:gd name="connsiteY290" fmla="*/ 1114867 h 1738203"/>
                <a:gd name="connsiteX291" fmla="*/ 5016899 w 6634280"/>
                <a:gd name="connsiteY291" fmla="*/ 1120359 h 1738203"/>
                <a:gd name="connsiteX292" fmla="*/ 5025137 w 6634280"/>
                <a:gd name="connsiteY292" fmla="*/ 1123105 h 1738203"/>
                <a:gd name="connsiteX293" fmla="*/ 5030629 w 6634280"/>
                <a:gd name="connsiteY293" fmla="*/ 1125851 h 1738203"/>
                <a:gd name="connsiteX294" fmla="*/ 5033375 w 6634280"/>
                <a:gd name="connsiteY294" fmla="*/ 1134089 h 1738203"/>
                <a:gd name="connsiteX295" fmla="*/ 5034748 w 6634280"/>
                <a:gd name="connsiteY295" fmla="*/ 1139580 h 1738203"/>
                <a:gd name="connsiteX296" fmla="*/ 5038867 w 6634280"/>
                <a:gd name="connsiteY296" fmla="*/ 1139580 h 1738203"/>
                <a:gd name="connsiteX297" fmla="*/ 5036121 w 6634280"/>
                <a:gd name="connsiteY297" fmla="*/ 1145072 h 1738203"/>
                <a:gd name="connsiteX298" fmla="*/ 5036121 w 6634280"/>
                <a:gd name="connsiteY298" fmla="*/ 1145072 h 1738203"/>
                <a:gd name="connsiteX299" fmla="*/ 5036121 w 6634280"/>
                <a:gd name="connsiteY299" fmla="*/ 1145073 h 1738203"/>
                <a:gd name="connsiteX300" fmla="*/ 5042006 w 6634280"/>
                <a:gd name="connsiteY300" fmla="*/ 1141149 h 1738203"/>
                <a:gd name="connsiteX301" fmla="*/ 5038867 w 6634280"/>
                <a:gd name="connsiteY301" fmla="*/ 1139580 h 1738203"/>
                <a:gd name="connsiteX302" fmla="*/ 5049851 w 6634280"/>
                <a:gd name="connsiteY302" fmla="*/ 1131342 h 1738203"/>
                <a:gd name="connsiteX303" fmla="*/ 5063581 w 6634280"/>
                <a:gd name="connsiteY303" fmla="*/ 1128596 h 1738203"/>
                <a:gd name="connsiteX304" fmla="*/ 5069073 w 6634280"/>
                <a:gd name="connsiteY304" fmla="*/ 1131342 h 1738203"/>
                <a:gd name="connsiteX305" fmla="*/ 5069074 w 6634280"/>
                <a:gd name="connsiteY305" fmla="*/ 1131342 h 1738203"/>
                <a:gd name="connsiteX306" fmla="*/ 5088295 w 6634280"/>
                <a:gd name="connsiteY306" fmla="*/ 1128597 h 1738203"/>
                <a:gd name="connsiteX307" fmla="*/ 5104771 w 6634280"/>
                <a:gd name="connsiteY307" fmla="*/ 1125851 h 1738203"/>
                <a:gd name="connsiteX308" fmla="*/ 5110263 w 6634280"/>
                <a:gd name="connsiteY308" fmla="*/ 1123105 h 1738203"/>
                <a:gd name="connsiteX309" fmla="*/ 5118501 w 6634280"/>
                <a:gd name="connsiteY309" fmla="*/ 1117613 h 1738203"/>
                <a:gd name="connsiteX310" fmla="*/ 5126739 w 6634280"/>
                <a:gd name="connsiteY310" fmla="*/ 1112121 h 1738203"/>
                <a:gd name="connsiteX311" fmla="*/ 5107517 w 6634280"/>
                <a:gd name="connsiteY311" fmla="*/ 1117613 h 1738203"/>
                <a:gd name="connsiteX312" fmla="*/ 5104771 w 6634280"/>
                <a:gd name="connsiteY312" fmla="*/ 1112121 h 1738203"/>
                <a:gd name="connsiteX313" fmla="*/ 5118501 w 6634280"/>
                <a:gd name="connsiteY313" fmla="*/ 1112121 h 1738203"/>
                <a:gd name="connsiteX314" fmla="*/ 5118501 w 6634280"/>
                <a:gd name="connsiteY314" fmla="*/ 1103883 h 1738203"/>
                <a:gd name="connsiteX315" fmla="*/ 5118501 w 6634280"/>
                <a:gd name="connsiteY315" fmla="*/ 1101137 h 1738203"/>
                <a:gd name="connsiteX316" fmla="*/ 5118501 w 6634280"/>
                <a:gd name="connsiteY316" fmla="*/ 1095645 h 1738203"/>
                <a:gd name="connsiteX317" fmla="*/ 5123993 w 6634280"/>
                <a:gd name="connsiteY317" fmla="*/ 1095645 h 1738203"/>
                <a:gd name="connsiteX318" fmla="*/ 5126739 w 6634280"/>
                <a:gd name="connsiteY318" fmla="*/ 1098391 h 1738203"/>
                <a:gd name="connsiteX319" fmla="*/ 5132230 w 6634280"/>
                <a:gd name="connsiteY319" fmla="*/ 1098391 h 1738203"/>
                <a:gd name="connsiteX320" fmla="*/ 5134976 w 6634280"/>
                <a:gd name="connsiteY320" fmla="*/ 1095645 h 1738203"/>
                <a:gd name="connsiteX321" fmla="*/ 5134976 w 6634280"/>
                <a:gd name="connsiteY321" fmla="*/ 1092899 h 1738203"/>
                <a:gd name="connsiteX322" fmla="*/ 5129485 w 6634280"/>
                <a:gd name="connsiteY322" fmla="*/ 1092899 h 1738203"/>
                <a:gd name="connsiteX323" fmla="*/ 5129485 w 6634280"/>
                <a:gd name="connsiteY323" fmla="*/ 1087407 h 1738203"/>
                <a:gd name="connsiteX324" fmla="*/ 5134976 w 6634280"/>
                <a:gd name="connsiteY324" fmla="*/ 1087407 h 1738203"/>
                <a:gd name="connsiteX325" fmla="*/ 5137722 w 6634280"/>
                <a:gd name="connsiteY325" fmla="*/ 1087407 h 1738203"/>
                <a:gd name="connsiteX326" fmla="*/ 5140468 w 6634280"/>
                <a:gd name="connsiteY326" fmla="*/ 1087407 h 1738203"/>
                <a:gd name="connsiteX327" fmla="*/ 5143214 w 6634280"/>
                <a:gd name="connsiteY327" fmla="*/ 1087407 h 1738203"/>
                <a:gd name="connsiteX328" fmla="*/ 5145960 w 6634280"/>
                <a:gd name="connsiteY328" fmla="*/ 1084661 h 1738203"/>
                <a:gd name="connsiteX329" fmla="*/ 5143214 w 6634280"/>
                <a:gd name="connsiteY329" fmla="*/ 1081915 h 1738203"/>
                <a:gd name="connsiteX330" fmla="*/ 5143214 w 6634280"/>
                <a:gd name="connsiteY330" fmla="*/ 1079169 h 1738203"/>
                <a:gd name="connsiteX331" fmla="*/ 5143214 w 6634280"/>
                <a:gd name="connsiteY331" fmla="*/ 1073677 h 1738203"/>
                <a:gd name="connsiteX332" fmla="*/ 5137722 w 6634280"/>
                <a:gd name="connsiteY332" fmla="*/ 1070931 h 1738203"/>
                <a:gd name="connsiteX333" fmla="*/ 5266783 w 6634280"/>
                <a:gd name="connsiteY333" fmla="*/ 1065439 h 1738203"/>
                <a:gd name="connsiteX334" fmla="*/ 5266783 w 6634280"/>
                <a:gd name="connsiteY334" fmla="*/ 1070931 h 1738203"/>
                <a:gd name="connsiteX335" fmla="*/ 5269529 w 6634280"/>
                <a:gd name="connsiteY335" fmla="*/ 1073677 h 1738203"/>
                <a:gd name="connsiteX336" fmla="*/ 5272275 w 6634280"/>
                <a:gd name="connsiteY336" fmla="*/ 1076423 h 1738203"/>
                <a:gd name="connsiteX337" fmla="*/ 5272275 w 6634280"/>
                <a:gd name="connsiteY337" fmla="*/ 1081915 h 1738203"/>
                <a:gd name="connsiteX338" fmla="*/ 5280513 w 6634280"/>
                <a:gd name="connsiteY338" fmla="*/ 1081915 h 1738203"/>
                <a:gd name="connsiteX339" fmla="*/ 5280513 w 6634280"/>
                <a:gd name="connsiteY339" fmla="*/ 1076423 h 1738203"/>
                <a:gd name="connsiteX340" fmla="*/ 5277767 w 6634280"/>
                <a:gd name="connsiteY340" fmla="*/ 1073677 h 1738203"/>
                <a:gd name="connsiteX341" fmla="*/ 5275021 w 6634280"/>
                <a:gd name="connsiteY341" fmla="*/ 1070931 h 1738203"/>
                <a:gd name="connsiteX342" fmla="*/ 5275021 w 6634280"/>
                <a:gd name="connsiteY342" fmla="*/ 1065439 h 1738203"/>
                <a:gd name="connsiteX343" fmla="*/ 5206372 w 6634280"/>
                <a:gd name="connsiteY343" fmla="*/ 1065439 h 1738203"/>
                <a:gd name="connsiteX344" fmla="*/ 5200880 w 6634280"/>
                <a:gd name="connsiteY344" fmla="*/ 1068185 h 1738203"/>
                <a:gd name="connsiteX345" fmla="*/ 5198134 w 6634280"/>
                <a:gd name="connsiteY345" fmla="*/ 1070931 h 1738203"/>
                <a:gd name="connsiteX346" fmla="*/ 5198134 w 6634280"/>
                <a:gd name="connsiteY346" fmla="*/ 1076423 h 1738203"/>
                <a:gd name="connsiteX347" fmla="*/ 5203626 w 6634280"/>
                <a:gd name="connsiteY347" fmla="*/ 1081915 h 1738203"/>
                <a:gd name="connsiteX348" fmla="*/ 5209118 w 6634280"/>
                <a:gd name="connsiteY348" fmla="*/ 1084661 h 1738203"/>
                <a:gd name="connsiteX349" fmla="*/ 5214610 w 6634280"/>
                <a:gd name="connsiteY349" fmla="*/ 1084661 h 1738203"/>
                <a:gd name="connsiteX350" fmla="*/ 5217356 w 6634280"/>
                <a:gd name="connsiteY350" fmla="*/ 1084661 h 1738203"/>
                <a:gd name="connsiteX351" fmla="*/ 5217356 w 6634280"/>
                <a:gd name="connsiteY351" fmla="*/ 1068185 h 1738203"/>
                <a:gd name="connsiteX352" fmla="*/ 5209118 w 6634280"/>
                <a:gd name="connsiteY352" fmla="*/ 1068185 h 1738203"/>
                <a:gd name="connsiteX353" fmla="*/ 5069073 w 6634280"/>
                <a:gd name="connsiteY353" fmla="*/ 1059947 h 1738203"/>
                <a:gd name="connsiteX354" fmla="*/ 5069073 w 6634280"/>
                <a:gd name="connsiteY354" fmla="*/ 1062693 h 1738203"/>
                <a:gd name="connsiteX355" fmla="*/ 5071819 w 6634280"/>
                <a:gd name="connsiteY355" fmla="*/ 1065439 h 1738203"/>
                <a:gd name="connsiteX356" fmla="*/ 5077311 w 6634280"/>
                <a:gd name="connsiteY356" fmla="*/ 1068185 h 1738203"/>
                <a:gd name="connsiteX357" fmla="*/ 5080057 w 6634280"/>
                <a:gd name="connsiteY357" fmla="*/ 1065439 h 1738203"/>
                <a:gd name="connsiteX358" fmla="*/ 5080057 w 6634280"/>
                <a:gd name="connsiteY358" fmla="*/ 1062693 h 1738203"/>
                <a:gd name="connsiteX359" fmla="*/ 5077311 w 6634280"/>
                <a:gd name="connsiteY359" fmla="*/ 1059947 h 1738203"/>
                <a:gd name="connsiteX360" fmla="*/ 5071819 w 6634280"/>
                <a:gd name="connsiteY360" fmla="*/ 1059947 h 1738203"/>
                <a:gd name="connsiteX361" fmla="*/ 5390352 w 6634280"/>
                <a:gd name="connsiteY361" fmla="*/ 1057201 h 1738203"/>
                <a:gd name="connsiteX362" fmla="*/ 5382114 w 6634280"/>
                <a:gd name="connsiteY362" fmla="*/ 1059947 h 1738203"/>
                <a:gd name="connsiteX363" fmla="*/ 5384860 w 6634280"/>
                <a:gd name="connsiteY363" fmla="*/ 1070931 h 1738203"/>
                <a:gd name="connsiteX364" fmla="*/ 5387606 w 6634280"/>
                <a:gd name="connsiteY364" fmla="*/ 1076423 h 1738203"/>
                <a:gd name="connsiteX365" fmla="*/ 5387606 w 6634280"/>
                <a:gd name="connsiteY365" fmla="*/ 1084661 h 1738203"/>
                <a:gd name="connsiteX366" fmla="*/ 5401336 w 6634280"/>
                <a:gd name="connsiteY366" fmla="*/ 1087407 h 1738203"/>
                <a:gd name="connsiteX367" fmla="*/ 5415066 w 6634280"/>
                <a:gd name="connsiteY367" fmla="*/ 1084661 h 1738203"/>
                <a:gd name="connsiteX368" fmla="*/ 5415066 w 6634280"/>
                <a:gd name="connsiteY368" fmla="*/ 1073677 h 1738203"/>
                <a:gd name="connsiteX369" fmla="*/ 5412320 w 6634280"/>
                <a:gd name="connsiteY369" fmla="*/ 1073677 h 1738203"/>
                <a:gd name="connsiteX370" fmla="*/ 5409574 w 6634280"/>
                <a:gd name="connsiteY370" fmla="*/ 1070931 h 1738203"/>
                <a:gd name="connsiteX371" fmla="*/ 5412320 w 6634280"/>
                <a:gd name="connsiteY371" fmla="*/ 1062693 h 1738203"/>
                <a:gd name="connsiteX372" fmla="*/ 5406828 w 6634280"/>
                <a:gd name="connsiteY372" fmla="*/ 1059947 h 1738203"/>
                <a:gd name="connsiteX373" fmla="*/ 5404082 w 6634280"/>
                <a:gd name="connsiteY373" fmla="*/ 1057201 h 1738203"/>
                <a:gd name="connsiteX374" fmla="*/ 5302481 w 6634280"/>
                <a:gd name="connsiteY374" fmla="*/ 1057201 h 1738203"/>
                <a:gd name="connsiteX375" fmla="*/ 5296989 w 6634280"/>
                <a:gd name="connsiteY375" fmla="*/ 1059947 h 1738203"/>
                <a:gd name="connsiteX376" fmla="*/ 5296989 w 6634280"/>
                <a:gd name="connsiteY376" fmla="*/ 1065439 h 1738203"/>
                <a:gd name="connsiteX377" fmla="*/ 5302481 w 6634280"/>
                <a:gd name="connsiteY377" fmla="*/ 1062693 h 1738203"/>
                <a:gd name="connsiteX378" fmla="*/ 5220102 w 6634280"/>
                <a:gd name="connsiteY378" fmla="*/ 1057201 h 1738203"/>
                <a:gd name="connsiteX379" fmla="*/ 5217356 w 6634280"/>
                <a:gd name="connsiteY379" fmla="*/ 1059947 h 1738203"/>
                <a:gd name="connsiteX380" fmla="*/ 5217356 w 6634280"/>
                <a:gd name="connsiteY380" fmla="*/ 1065439 h 1738203"/>
                <a:gd name="connsiteX381" fmla="*/ 5222848 w 6634280"/>
                <a:gd name="connsiteY381" fmla="*/ 1065439 h 1738203"/>
                <a:gd name="connsiteX382" fmla="*/ 5222848 w 6634280"/>
                <a:gd name="connsiteY382" fmla="*/ 1059947 h 1738203"/>
                <a:gd name="connsiteX383" fmla="*/ 5225594 w 6634280"/>
                <a:gd name="connsiteY383" fmla="*/ 1059947 h 1738203"/>
                <a:gd name="connsiteX384" fmla="*/ 5225594 w 6634280"/>
                <a:gd name="connsiteY384" fmla="*/ 1057201 h 1738203"/>
                <a:gd name="connsiteX385" fmla="*/ 5222848 w 6634280"/>
                <a:gd name="connsiteY385" fmla="*/ 1057201 h 1738203"/>
                <a:gd name="connsiteX386" fmla="*/ 6050990 w 6634280"/>
                <a:gd name="connsiteY386" fmla="*/ 1055027 h 1738203"/>
                <a:gd name="connsiteX387" fmla="*/ 5826635 w 6634280"/>
                <a:gd name="connsiteY387" fmla="*/ 1077772 h 1738203"/>
                <a:gd name="connsiteX388" fmla="*/ 5846185 w 6634280"/>
                <a:gd name="connsiteY388" fmla="*/ 1079169 h 1738203"/>
                <a:gd name="connsiteX389" fmla="*/ 5881883 w 6634280"/>
                <a:gd name="connsiteY389" fmla="*/ 1076423 h 1738203"/>
                <a:gd name="connsiteX390" fmla="*/ 5917580 w 6634280"/>
                <a:gd name="connsiteY390" fmla="*/ 1070931 h 1738203"/>
                <a:gd name="connsiteX391" fmla="*/ 5956024 w 6634280"/>
                <a:gd name="connsiteY391" fmla="*/ 1065439 h 1738203"/>
                <a:gd name="connsiteX392" fmla="*/ 5983484 w 6634280"/>
                <a:gd name="connsiteY392" fmla="*/ 1062693 h 1738203"/>
                <a:gd name="connsiteX393" fmla="*/ 6008198 w 6634280"/>
                <a:gd name="connsiteY393" fmla="*/ 1062693 h 1738203"/>
                <a:gd name="connsiteX394" fmla="*/ 6032912 w 6634280"/>
                <a:gd name="connsiteY394" fmla="*/ 1059947 h 1738203"/>
                <a:gd name="connsiteX395" fmla="*/ 6046642 w 6634280"/>
                <a:gd name="connsiteY395" fmla="*/ 1057201 h 1738203"/>
                <a:gd name="connsiteX396" fmla="*/ 5209118 w 6634280"/>
                <a:gd name="connsiteY396" fmla="*/ 1051709 h 1738203"/>
                <a:gd name="connsiteX397" fmla="*/ 5206372 w 6634280"/>
                <a:gd name="connsiteY397" fmla="*/ 1054455 h 1738203"/>
                <a:gd name="connsiteX398" fmla="*/ 5200880 w 6634280"/>
                <a:gd name="connsiteY398" fmla="*/ 1054455 h 1738203"/>
                <a:gd name="connsiteX399" fmla="*/ 5195388 w 6634280"/>
                <a:gd name="connsiteY399" fmla="*/ 1057201 h 1738203"/>
                <a:gd name="connsiteX400" fmla="*/ 5192642 w 6634280"/>
                <a:gd name="connsiteY400" fmla="*/ 1062693 h 1738203"/>
                <a:gd name="connsiteX401" fmla="*/ 5209118 w 6634280"/>
                <a:gd name="connsiteY401" fmla="*/ 1062693 h 1738203"/>
                <a:gd name="connsiteX402" fmla="*/ 5211864 w 6634280"/>
                <a:gd name="connsiteY402" fmla="*/ 1059947 h 1738203"/>
                <a:gd name="connsiteX403" fmla="*/ 5211864 w 6634280"/>
                <a:gd name="connsiteY403" fmla="*/ 1057201 h 1738203"/>
                <a:gd name="connsiteX404" fmla="*/ 5187150 w 6634280"/>
                <a:gd name="connsiteY404" fmla="*/ 1051709 h 1738203"/>
                <a:gd name="connsiteX405" fmla="*/ 5187150 w 6634280"/>
                <a:gd name="connsiteY405" fmla="*/ 1057201 h 1738203"/>
                <a:gd name="connsiteX406" fmla="*/ 5192642 w 6634280"/>
                <a:gd name="connsiteY406" fmla="*/ 1057201 h 1738203"/>
                <a:gd name="connsiteX407" fmla="*/ 5192642 w 6634280"/>
                <a:gd name="connsiteY407" fmla="*/ 1051709 h 1738203"/>
                <a:gd name="connsiteX408" fmla="*/ 5118501 w 6634280"/>
                <a:gd name="connsiteY408" fmla="*/ 1051709 h 1738203"/>
                <a:gd name="connsiteX409" fmla="*/ 5121247 w 6634280"/>
                <a:gd name="connsiteY409" fmla="*/ 1057201 h 1738203"/>
                <a:gd name="connsiteX410" fmla="*/ 5126739 w 6634280"/>
                <a:gd name="connsiteY410" fmla="*/ 1057201 h 1738203"/>
                <a:gd name="connsiteX411" fmla="*/ 5123993 w 6634280"/>
                <a:gd name="connsiteY411" fmla="*/ 1051709 h 1738203"/>
                <a:gd name="connsiteX412" fmla="*/ 5480970 w 6634280"/>
                <a:gd name="connsiteY412" fmla="*/ 1048963 h 1738203"/>
                <a:gd name="connsiteX413" fmla="*/ 5478224 w 6634280"/>
                <a:gd name="connsiteY413" fmla="*/ 1051709 h 1738203"/>
                <a:gd name="connsiteX414" fmla="*/ 5478224 w 6634280"/>
                <a:gd name="connsiteY414" fmla="*/ 1054455 h 1738203"/>
                <a:gd name="connsiteX415" fmla="*/ 5480970 w 6634280"/>
                <a:gd name="connsiteY415" fmla="*/ 1057201 h 1738203"/>
                <a:gd name="connsiteX416" fmla="*/ 5483716 w 6634280"/>
                <a:gd name="connsiteY416" fmla="*/ 1057201 h 1738203"/>
                <a:gd name="connsiteX417" fmla="*/ 5486462 w 6634280"/>
                <a:gd name="connsiteY417" fmla="*/ 1057201 h 1738203"/>
                <a:gd name="connsiteX418" fmla="*/ 5486462 w 6634280"/>
                <a:gd name="connsiteY418" fmla="*/ 1051709 h 1738203"/>
                <a:gd name="connsiteX419" fmla="*/ 5486462 w 6634280"/>
                <a:gd name="connsiteY419" fmla="*/ 1048963 h 1738203"/>
                <a:gd name="connsiteX420" fmla="*/ 5091041 w 6634280"/>
                <a:gd name="connsiteY420" fmla="*/ 1043471 h 1738203"/>
                <a:gd name="connsiteX421" fmla="*/ 5088295 w 6634280"/>
                <a:gd name="connsiteY421" fmla="*/ 1046217 h 1738203"/>
                <a:gd name="connsiteX422" fmla="*/ 5088295 w 6634280"/>
                <a:gd name="connsiteY422" fmla="*/ 1054455 h 1738203"/>
                <a:gd name="connsiteX423" fmla="*/ 5093787 w 6634280"/>
                <a:gd name="connsiteY423" fmla="*/ 1054455 h 1738203"/>
                <a:gd name="connsiteX424" fmla="*/ 5096533 w 6634280"/>
                <a:gd name="connsiteY424" fmla="*/ 1057201 h 1738203"/>
                <a:gd name="connsiteX425" fmla="*/ 5099279 w 6634280"/>
                <a:gd name="connsiteY425" fmla="*/ 1057201 h 1738203"/>
                <a:gd name="connsiteX426" fmla="*/ 5099279 w 6634280"/>
                <a:gd name="connsiteY426" fmla="*/ 1046217 h 1738203"/>
                <a:gd name="connsiteX427" fmla="*/ 5096533 w 6634280"/>
                <a:gd name="connsiteY427" fmla="*/ 1046217 h 1738203"/>
                <a:gd name="connsiteX428" fmla="*/ 5093787 w 6634280"/>
                <a:gd name="connsiteY428" fmla="*/ 1046217 h 1738203"/>
                <a:gd name="connsiteX429" fmla="*/ 5093787 w 6634280"/>
                <a:gd name="connsiteY429" fmla="*/ 1043471 h 1738203"/>
                <a:gd name="connsiteX430" fmla="*/ 5264037 w 6634280"/>
                <a:gd name="connsiteY430" fmla="*/ 1040725 h 1738203"/>
                <a:gd name="connsiteX431" fmla="*/ 5261291 w 6634280"/>
                <a:gd name="connsiteY431" fmla="*/ 1048963 h 1738203"/>
                <a:gd name="connsiteX432" fmla="*/ 5261291 w 6634280"/>
                <a:gd name="connsiteY432" fmla="*/ 1057201 h 1738203"/>
                <a:gd name="connsiteX433" fmla="*/ 5266783 w 6634280"/>
                <a:gd name="connsiteY433" fmla="*/ 1057201 h 1738203"/>
                <a:gd name="connsiteX434" fmla="*/ 5266783 w 6634280"/>
                <a:gd name="connsiteY434" fmla="*/ 1054455 h 1738203"/>
                <a:gd name="connsiteX435" fmla="*/ 5272275 w 6634280"/>
                <a:gd name="connsiteY435" fmla="*/ 1054455 h 1738203"/>
                <a:gd name="connsiteX436" fmla="*/ 5272275 w 6634280"/>
                <a:gd name="connsiteY436" fmla="*/ 1043471 h 1738203"/>
                <a:gd name="connsiteX437" fmla="*/ 5269529 w 6634280"/>
                <a:gd name="connsiteY437" fmla="*/ 1040725 h 1738203"/>
                <a:gd name="connsiteX438" fmla="*/ 5250308 w 6634280"/>
                <a:gd name="connsiteY438" fmla="*/ 1040725 h 1738203"/>
                <a:gd name="connsiteX439" fmla="*/ 5250308 w 6634280"/>
                <a:gd name="connsiteY439" fmla="*/ 1043471 h 1738203"/>
                <a:gd name="connsiteX440" fmla="*/ 5253053 w 6634280"/>
                <a:gd name="connsiteY440" fmla="*/ 1043471 h 1738203"/>
                <a:gd name="connsiteX441" fmla="*/ 5253053 w 6634280"/>
                <a:gd name="connsiteY441" fmla="*/ 1046217 h 1738203"/>
                <a:gd name="connsiteX442" fmla="*/ 5253053 w 6634280"/>
                <a:gd name="connsiteY442" fmla="*/ 1048963 h 1738203"/>
                <a:gd name="connsiteX443" fmla="*/ 5258545 w 6634280"/>
                <a:gd name="connsiteY443" fmla="*/ 1048963 h 1738203"/>
                <a:gd name="connsiteX444" fmla="*/ 5258545 w 6634280"/>
                <a:gd name="connsiteY444" fmla="*/ 1043471 h 1738203"/>
                <a:gd name="connsiteX445" fmla="*/ 5258545 w 6634280"/>
                <a:gd name="connsiteY445" fmla="*/ 1040725 h 1738203"/>
                <a:gd name="connsiteX446" fmla="*/ 5255799 w 6634280"/>
                <a:gd name="connsiteY446" fmla="*/ 1040725 h 1738203"/>
                <a:gd name="connsiteX447" fmla="*/ 5253053 w 6634280"/>
                <a:gd name="connsiteY447" fmla="*/ 1040725 h 1738203"/>
                <a:gd name="connsiteX448" fmla="*/ 5071819 w 6634280"/>
                <a:gd name="connsiteY448" fmla="*/ 1040725 h 1738203"/>
                <a:gd name="connsiteX449" fmla="*/ 5069073 w 6634280"/>
                <a:gd name="connsiteY449" fmla="*/ 1043471 h 1738203"/>
                <a:gd name="connsiteX450" fmla="*/ 5066327 w 6634280"/>
                <a:gd name="connsiteY450" fmla="*/ 1043471 h 1738203"/>
                <a:gd name="connsiteX451" fmla="*/ 5063581 w 6634280"/>
                <a:gd name="connsiteY451" fmla="*/ 1043471 h 1738203"/>
                <a:gd name="connsiteX452" fmla="*/ 5066327 w 6634280"/>
                <a:gd name="connsiteY452" fmla="*/ 1048963 h 1738203"/>
                <a:gd name="connsiteX453" fmla="*/ 5066327 w 6634280"/>
                <a:gd name="connsiteY453" fmla="*/ 1054455 h 1738203"/>
                <a:gd name="connsiteX454" fmla="*/ 5074565 w 6634280"/>
                <a:gd name="connsiteY454" fmla="*/ 1054455 h 1738203"/>
                <a:gd name="connsiteX455" fmla="*/ 5074565 w 6634280"/>
                <a:gd name="connsiteY455" fmla="*/ 1048963 h 1738203"/>
                <a:gd name="connsiteX456" fmla="*/ 5074565 w 6634280"/>
                <a:gd name="connsiteY456" fmla="*/ 1046217 h 1738203"/>
                <a:gd name="connsiteX457" fmla="*/ 5579825 w 6634280"/>
                <a:gd name="connsiteY457" fmla="*/ 1037979 h 1738203"/>
                <a:gd name="connsiteX458" fmla="*/ 5579825 w 6634280"/>
                <a:gd name="connsiteY458" fmla="*/ 1040725 h 1738203"/>
                <a:gd name="connsiteX459" fmla="*/ 5582571 w 6634280"/>
                <a:gd name="connsiteY459" fmla="*/ 1046217 h 1738203"/>
                <a:gd name="connsiteX460" fmla="*/ 5588063 w 6634280"/>
                <a:gd name="connsiteY460" fmla="*/ 1046217 h 1738203"/>
                <a:gd name="connsiteX461" fmla="*/ 5593555 w 6634280"/>
                <a:gd name="connsiteY461" fmla="*/ 1043471 h 1738203"/>
                <a:gd name="connsiteX462" fmla="*/ 5588063 w 6634280"/>
                <a:gd name="connsiteY462" fmla="*/ 1040725 h 1738203"/>
                <a:gd name="connsiteX463" fmla="*/ 5198134 w 6634280"/>
                <a:gd name="connsiteY463" fmla="*/ 1037979 h 1738203"/>
                <a:gd name="connsiteX464" fmla="*/ 5195388 w 6634280"/>
                <a:gd name="connsiteY464" fmla="*/ 1040725 h 1738203"/>
                <a:gd name="connsiteX465" fmla="*/ 5198134 w 6634280"/>
                <a:gd name="connsiteY465" fmla="*/ 1046217 h 1738203"/>
                <a:gd name="connsiteX466" fmla="*/ 5203626 w 6634280"/>
                <a:gd name="connsiteY466" fmla="*/ 1046217 h 1738203"/>
                <a:gd name="connsiteX467" fmla="*/ 5209118 w 6634280"/>
                <a:gd name="connsiteY467" fmla="*/ 1043471 h 1738203"/>
                <a:gd name="connsiteX468" fmla="*/ 5214610 w 6634280"/>
                <a:gd name="connsiteY468" fmla="*/ 1040725 h 1738203"/>
                <a:gd name="connsiteX469" fmla="*/ 5203626 w 6634280"/>
                <a:gd name="connsiteY469" fmla="*/ 1037979 h 1738203"/>
                <a:gd name="connsiteX470" fmla="*/ 5129485 w 6634280"/>
                <a:gd name="connsiteY470" fmla="*/ 1037979 h 1738203"/>
                <a:gd name="connsiteX471" fmla="*/ 5126739 w 6634280"/>
                <a:gd name="connsiteY471" fmla="*/ 1040725 h 1738203"/>
                <a:gd name="connsiteX472" fmla="*/ 5123993 w 6634280"/>
                <a:gd name="connsiteY472" fmla="*/ 1046217 h 1738203"/>
                <a:gd name="connsiteX473" fmla="*/ 5126739 w 6634280"/>
                <a:gd name="connsiteY473" fmla="*/ 1048963 h 1738203"/>
                <a:gd name="connsiteX474" fmla="*/ 5132230 w 6634280"/>
                <a:gd name="connsiteY474" fmla="*/ 1048963 h 1738203"/>
                <a:gd name="connsiteX475" fmla="*/ 5137722 w 6634280"/>
                <a:gd name="connsiteY475" fmla="*/ 1043471 h 1738203"/>
                <a:gd name="connsiteX476" fmla="*/ 5145960 w 6634280"/>
                <a:gd name="connsiteY476" fmla="*/ 1040725 h 1738203"/>
                <a:gd name="connsiteX477" fmla="*/ 5145960 w 6634280"/>
                <a:gd name="connsiteY477" fmla="*/ 1046217 h 1738203"/>
                <a:gd name="connsiteX478" fmla="*/ 5143214 w 6634280"/>
                <a:gd name="connsiteY478" fmla="*/ 1051709 h 1738203"/>
                <a:gd name="connsiteX479" fmla="*/ 5140468 w 6634280"/>
                <a:gd name="connsiteY479" fmla="*/ 1057201 h 1738203"/>
                <a:gd name="connsiteX480" fmla="*/ 5143214 w 6634280"/>
                <a:gd name="connsiteY480" fmla="*/ 1057201 h 1738203"/>
                <a:gd name="connsiteX481" fmla="*/ 5148706 w 6634280"/>
                <a:gd name="connsiteY481" fmla="*/ 1062693 h 1738203"/>
                <a:gd name="connsiteX482" fmla="*/ 5143214 w 6634280"/>
                <a:gd name="connsiteY482" fmla="*/ 1065439 h 1738203"/>
                <a:gd name="connsiteX483" fmla="*/ 5143214 w 6634280"/>
                <a:gd name="connsiteY483" fmla="*/ 1070931 h 1738203"/>
                <a:gd name="connsiteX484" fmla="*/ 5145960 w 6634280"/>
                <a:gd name="connsiteY484" fmla="*/ 1070931 h 1738203"/>
                <a:gd name="connsiteX485" fmla="*/ 5148706 w 6634280"/>
                <a:gd name="connsiteY485" fmla="*/ 1073677 h 1738203"/>
                <a:gd name="connsiteX486" fmla="*/ 5151452 w 6634280"/>
                <a:gd name="connsiteY486" fmla="*/ 1076423 h 1738203"/>
                <a:gd name="connsiteX487" fmla="*/ 5148706 w 6634280"/>
                <a:gd name="connsiteY487" fmla="*/ 1076423 h 1738203"/>
                <a:gd name="connsiteX488" fmla="*/ 5151452 w 6634280"/>
                <a:gd name="connsiteY488" fmla="*/ 1079169 h 1738203"/>
                <a:gd name="connsiteX489" fmla="*/ 5151452 w 6634280"/>
                <a:gd name="connsiteY489" fmla="*/ 1084661 h 1738203"/>
                <a:gd name="connsiteX490" fmla="*/ 5154198 w 6634280"/>
                <a:gd name="connsiteY490" fmla="*/ 1084661 h 1738203"/>
                <a:gd name="connsiteX491" fmla="*/ 5156944 w 6634280"/>
                <a:gd name="connsiteY491" fmla="*/ 1081915 h 1738203"/>
                <a:gd name="connsiteX492" fmla="*/ 5159690 w 6634280"/>
                <a:gd name="connsiteY492" fmla="*/ 1084661 h 1738203"/>
                <a:gd name="connsiteX493" fmla="*/ 5176166 w 6634280"/>
                <a:gd name="connsiteY493" fmla="*/ 1084661 h 1738203"/>
                <a:gd name="connsiteX494" fmla="*/ 5176166 w 6634280"/>
                <a:gd name="connsiteY494" fmla="*/ 1081915 h 1738203"/>
                <a:gd name="connsiteX495" fmla="*/ 5178912 w 6634280"/>
                <a:gd name="connsiteY495" fmla="*/ 1076423 h 1738203"/>
                <a:gd name="connsiteX496" fmla="*/ 5181658 w 6634280"/>
                <a:gd name="connsiteY496" fmla="*/ 1076423 h 1738203"/>
                <a:gd name="connsiteX497" fmla="*/ 5187150 w 6634280"/>
                <a:gd name="connsiteY497" fmla="*/ 1076423 h 1738203"/>
                <a:gd name="connsiteX498" fmla="*/ 5187150 w 6634280"/>
                <a:gd name="connsiteY498" fmla="*/ 1070931 h 1738203"/>
                <a:gd name="connsiteX499" fmla="*/ 5187150 w 6634280"/>
                <a:gd name="connsiteY499" fmla="*/ 1068185 h 1738203"/>
                <a:gd name="connsiteX500" fmla="*/ 5187150 w 6634280"/>
                <a:gd name="connsiteY500" fmla="*/ 1065439 h 1738203"/>
                <a:gd name="connsiteX501" fmla="*/ 5181658 w 6634280"/>
                <a:gd name="connsiteY501" fmla="*/ 1065439 h 1738203"/>
                <a:gd name="connsiteX502" fmla="*/ 5178912 w 6634280"/>
                <a:gd name="connsiteY502" fmla="*/ 1065439 h 1738203"/>
                <a:gd name="connsiteX503" fmla="*/ 5167928 w 6634280"/>
                <a:gd name="connsiteY503" fmla="*/ 1062693 h 1738203"/>
                <a:gd name="connsiteX504" fmla="*/ 5167928 w 6634280"/>
                <a:gd name="connsiteY504" fmla="*/ 1065439 h 1738203"/>
                <a:gd name="connsiteX505" fmla="*/ 5165182 w 6634280"/>
                <a:gd name="connsiteY505" fmla="*/ 1068185 h 1738203"/>
                <a:gd name="connsiteX506" fmla="*/ 5159690 w 6634280"/>
                <a:gd name="connsiteY506" fmla="*/ 1068185 h 1738203"/>
                <a:gd name="connsiteX507" fmla="*/ 5156944 w 6634280"/>
                <a:gd name="connsiteY507" fmla="*/ 1068185 h 1738203"/>
                <a:gd name="connsiteX508" fmla="*/ 5154198 w 6634280"/>
                <a:gd name="connsiteY508" fmla="*/ 1065439 h 1738203"/>
                <a:gd name="connsiteX509" fmla="*/ 5154198 w 6634280"/>
                <a:gd name="connsiteY509" fmla="*/ 1062693 h 1738203"/>
                <a:gd name="connsiteX510" fmla="*/ 5154198 w 6634280"/>
                <a:gd name="connsiteY510" fmla="*/ 1059947 h 1738203"/>
                <a:gd name="connsiteX511" fmla="*/ 5159690 w 6634280"/>
                <a:gd name="connsiteY511" fmla="*/ 1059947 h 1738203"/>
                <a:gd name="connsiteX512" fmla="*/ 5165182 w 6634280"/>
                <a:gd name="connsiteY512" fmla="*/ 1062693 h 1738203"/>
                <a:gd name="connsiteX513" fmla="*/ 5170674 w 6634280"/>
                <a:gd name="connsiteY513" fmla="*/ 1057201 h 1738203"/>
                <a:gd name="connsiteX514" fmla="*/ 5173420 w 6634280"/>
                <a:gd name="connsiteY514" fmla="*/ 1057201 h 1738203"/>
                <a:gd name="connsiteX515" fmla="*/ 5176166 w 6634280"/>
                <a:gd name="connsiteY515" fmla="*/ 1057201 h 1738203"/>
                <a:gd name="connsiteX516" fmla="*/ 5178912 w 6634280"/>
                <a:gd name="connsiteY516" fmla="*/ 1054455 h 1738203"/>
                <a:gd name="connsiteX517" fmla="*/ 5178912 w 6634280"/>
                <a:gd name="connsiteY517" fmla="*/ 1046217 h 1738203"/>
                <a:gd name="connsiteX518" fmla="*/ 5173420 w 6634280"/>
                <a:gd name="connsiteY518" fmla="*/ 1046217 h 1738203"/>
                <a:gd name="connsiteX519" fmla="*/ 5170674 w 6634280"/>
                <a:gd name="connsiteY519" fmla="*/ 1048963 h 1738203"/>
                <a:gd name="connsiteX520" fmla="*/ 5167928 w 6634280"/>
                <a:gd name="connsiteY520" fmla="*/ 1046217 h 1738203"/>
                <a:gd name="connsiteX521" fmla="*/ 5165182 w 6634280"/>
                <a:gd name="connsiteY521" fmla="*/ 1043471 h 1738203"/>
                <a:gd name="connsiteX522" fmla="*/ 5165182 w 6634280"/>
                <a:gd name="connsiteY522" fmla="*/ 1040725 h 1738203"/>
                <a:gd name="connsiteX523" fmla="*/ 5159690 w 6634280"/>
                <a:gd name="connsiteY523" fmla="*/ 1040725 h 1738203"/>
                <a:gd name="connsiteX524" fmla="*/ 5156944 w 6634280"/>
                <a:gd name="connsiteY524" fmla="*/ 1043471 h 1738203"/>
                <a:gd name="connsiteX525" fmla="*/ 5154198 w 6634280"/>
                <a:gd name="connsiteY525" fmla="*/ 1040725 h 1738203"/>
                <a:gd name="connsiteX526" fmla="*/ 5151452 w 6634280"/>
                <a:gd name="connsiteY526" fmla="*/ 1040725 h 1738203"/>
                <a:gd name="connsiteX527" fmla="*/ 5145960 w 6634280"/>
                <a:gd name="connsiteY527" fmla="*/ 1037979 h 1738203"/>
                <a:gd name="connsiteX528" fmla="*/ 5143214 w 6634280"/>
                <a:gd name="connsiteY528" fmla="*/ 1037979 h 1738203"/>
                <a:gd name="connsiteX529" fmla="*/ 5140468 w 6634280"/>
                <a:gd name="connsiteY529" fmla="*/ 1040725 h 1738203"/>
                <a:gd name="connsiteX530" fmla="*/ 5137722 w 6634280"/>
                <a:gd name="connsiteY530" fmla="*/ 1040725 h 1738203"/>
                <a:gd name="connsiteX531" fmla="*/ 400913 w 6634280"/>
                <a:gd name="connsiteY531" fmla="*/ 1035234 h 1738203"/>
                <a:gd name="connsiteX532" fmla="*/ 409150 w 6634280"/>
                <a:gd name="connsiteY532" fmla="*/ 1035234 h 1738203"/>
                <a:gd name="connsiteX533" fmla="*/ 414642 w 6634280"/>
                <a:gd name="connsiteY533" fmla="*/ 1035234 h 1738203"/>
                <a:gd name="connsiteX534" fmla="*/ 417389 w 6634280"/>
                <a:gd name="connsiteY534" fmla="*/ 1037980 h 1738203"/>
                <a:gd name="connsiteX535" fmla="*/ 411897 w 6634280"/>
                <a:gd name="connsiteY535" fmla="*/ 1040726 h 1738203"/>
                <a:gd name="connsiteX536" fmla="*/ 409150 w 6634280"/>
                <a:gd name="connsiteY536" fmla="*/ 1043472 h 1738203"/>
                <a:gd name="connsiteX537" fmla="*/ 411897 w 6634280"/>
                <a:gd name="connsiteY537" fmla="*/ 1043472 h 1738203"/>
                <a:gd name="connsiteX538" fmla="*/ 414642 w 6634280"/>
                <a:gd name="connsiteY538" fmla="*/ 1046218 h 1738203"/>
                <a:gd name="connsiteX539" fmla="*/ 398167 w 6634280"/>
                <a:gd name="connsiteY539" fmla="*/ 1048964 h 1738203"/>
                <a:gd name="connsiteX540" fmla="*/ 398167 w 6634280"/>
                <a:gd name="connsiteY540" fmla="*/ 1046218 h 1738203"/>
                <a:gd name="connsiteX541" fmla="*/ 406404 w 6634280"/>
                <a:gd name="connsiteY541" fmla="*/ 1046218 h 1738203"/>
                <a:gd name="connsiteX542" fmla="*/ 406404 w 6634280"/>
                <a:gd name="connsiteY542" fmla="*/ 1040726 h 1738203"/>
                <a:gd name="connsiteX543" fmla="*/ 403658 w 6634280"/>
                <a:gd name="connsiteY543" fmla="*/ 1040726 h 1738203"/>
                <a:gd name="connsiteX544" fmla="*/ 403658 w 6634280"/>
                <a:gd name="connsiteY544" fmla="*/ 1037980 h 1738203"/>
                <a:gd name="connsiteX545" fmla="*/ 5110263 w 6634280"/>
                <a:gd name="connsiteY545" fmla="*/ 1032487 h 1738203"/>
                <a:gd name="connsiteX546" fmla="*/ 5110263 w 6634280"/>
                <a:gd name="connsiteY546" fmla="*/ 1043471 h 1738203"/>
                <a:gd name="connsiteX547" fmla="*/ 5118501 w 6634280"/>
                <a:gd name="connsiteY547" fmla="*/ 1043471 h 1738203"/>
                <a:gd name="connsiteX548" fmla="*/ 5123993 w 6634280"/>
                <a:gd name="connsiteY548" fmla="*/ 1037979 h 1738203"/>
                <a:gd name="connsiteX549" fmla="*/ 5118501 w 6634280"/>
                <a:gd name="connsiteY549" fmla="*/ 1032487 h 1738203"/>
                <a:gd name="connsiteX550" fmla="*/ 5286005 w 6634280"/>
                <a:gd name="connsiteY550" fmla="*/ 1029741 h 1738203"/>
                <a:gd name="connsiteX551" fmla="*/ 5286005 w 6634280"/>
                <a:gd name="connsiteY551" fmla="*/ 1032487 h 1738203"/>
                <a:gd name="connsiteX552" fmla="*/ 5286005 w 6634280"/>
                <a:gd name="connsiteY552" fmla="*/ 1035233 h 1738203"/>
                <a:gd name="connsiteX553" fmla="*/ 5291497 w 6634280"/>
                <a:gd name="connsiteY553" fmla="*/ 1037979 h 1738203"/>
                <a:gd name="connsiteX554" fmla="*/ 5294243 w 6634280"/>
                <a:gd name="connsiteY554" fmla="*/ 1035233 h 1738203"/>
                <a:gd name="connsiteX555" fmla="*/ 5294243 w 6634280"/>
                <a:gd name="connsiteY555" fmla="*/ 1032487 h 1738203"/>
                <a:gd name="connsiteX556" fmla="*/ 5291497 w 6634280"/>
                <a:gd name="connsiteY556" fmla="*/ 1029741 h 1738203"/>
                <a:gd name="connsiteX557" fmla="*/ 5288751 w 6634280"/>
                <a:gd name="connsiteY557" fmla="*/ 1029741 h 1738203"/>
                <a:gd name="connsiteX558" fmla="*/ 5181658 w 6634280"/>
                <a:gd name="connsiteY558" fmla="*/ 1026996 h 1738203"/>
                <a:gd name="connsiteX559" fmla="*/ 5181658 w 6634280"/>
                <a:gd name="connsiteY559" fmla="*/ 1032487 h 1738203"/>
                <a:gd name="connsiteX560" fmla="*/ 5187150 w 6634280"/>
                <a:gd name="connsiteY560" fmla="*/ 1032487 h 1738203"/>
                <a:gd name="connsiteX561" fmla="*/ 5187150 w 6634280"/>
                <a:gd name="connsiteY561" fmla="*/ 1026996 h 1738203"/>
                <a:gd name="connsiteX562" fmla="*/ 5140468 w 6634280"/>
                <a:gd name="connsiteY562" fmla="*/ 1026996 h 1738203"/>
                <a:gd name="connsiteX563" fmla="*/ 5137722 w 6634280"/>
                <a:gd name="connsiteY563" fmla="*/ 1029741 h 1738203"/>
                <a:gd name="connsiteX564" fmla="*/ 5134976 w 6634280"/>
                <a:gd name="connsiteY564" fmla="*/ 1029741 h 1738203"/>
                <a:gd name="connsiteX565" fmla="*/ 5134976 w 6634280"/>
                <a:gd name="connsiteY565" fmla="*/ 1032487 h 1738203"/>
                <a:gd name="connsiteX566" fmla="*/ 5137722 w 6634280"/>
                <a:gd name="connsiteY566" fmla="*/ 1032487 h 1738203"/>
                <a:gd name="connsiteX567" fmla="*/ 5145960 w 6634280"/>
                <a:gd name="connsiteY567" fmla="*/ 1032487 h 1738203"/>
                <a:gd name="connsiteX568" fmla="*/ 5145960 w 6634280"/>
                <a:gd name="connsiteY568" fmla="*/ 1029741 h 1738203"/>
                <a:gd name="connsiteX569" fmla="*/ 5148706 w 6634280"/>
                <a:gd name="connsiteY569" fmla="*/ 1029741 h 1738203"/>
                <a:gd name="connsiteX570" fmla="*/ 428372 w 6634280"/>
                <a:gd name="connsiteY570" fmla="*/ 1024250 h 1738203"/>
                <a:gd name="connsiteX571" fmla="*/ 428372 w 6634280"/>
                <a:gd name="connsiteY571" fmla="*/ 1029742 h 1738203"/>
                <a:gd name="connsiteX572" fmla="*/ 431118 w 6634280"/>
                <a:gd name="connsiteY572" fmla="*/ 1032488 h 1738203"/>
                <a:gd name="connsiteX573" fmla="*/ 431118 w 6634280"/>
                <a:gd name="connsiteY573" fmla="*/ 1024250 h 1738203"/>
                <a:gd name="connsiteX574" fmla="*/ 486038 w 6634280"/>
                <a:gd name="connsiteY574" fmla="*/ 1021504 h 1738203"/>
                <a:gd name="connsiteX575" fmla="*/ 486038 w 6634280"/>
                <a:gd name="connsiteY575" fmla="*/ 1026996 h 1738203"/>
                <a:gd name="connsiteX576" fmla="*/ 483292 w 6634280"/>
                <a:gd name="connsiteY576" fmla="*/ 1029742 h 1738203"/>
                <a:gd name="connsiteX577" fmla="*/ 483292 w 6634280"/>
                <a:gd name="connsiteY577" fmla="*/ 1032488 h 1738203"/>
                <a:gd name="connsiteX578" fmla="*/ 483292 w 6634280"/>
                <a:gd name="connsiteY578" fmla="*/ 1037980 h 1738203"/>
                <a:gd name="connsiteX579" fmla="*/ 488784 w 6634280"/>
                <a:gd name="connsiteY579" fmla="*/ 1035234 h 1738203"/>
                <a:gd name="connsiteX580" fmla="*/ 499768 w 6634280"/>
                <a:gd name="connsiteY580" fmla="*/ 1035234 h 1738203"/>
                <a:gd name="connsiteX581" fmla="*/ 499768 w 6634280"/>
                <a:gd name="connsiteY581" fmla="*/ 1029742 h 1738203"/>
                <a:gd name="connsiteX582" fmla="*/ 491530 w 6634280"/>
                <a:gd name="connsiteY582" fmla="*/ 1029742 h 1738203"/>
                <a:gd name="connsiteX583" fmla="*/ 491530 w 6634280"/>
                <a:gd name="connsiteY583" fmla="*/ 1026996 h 1738203"/>
                <a:gd name="connsiteX584" fmla="*/ 488784 w 6634280"/>
                <a:gd name="connsiteY584" fmla="*/ 1024250 h 1738203"/>
                <a:gd name="connsiteX585" fmla="*/ 491530 w 6634280"/>
                <a:gd name="connsiteY585" fmla="*/ 1024250 h 1738203"/>
                <a:gd name="connsiteX586" fmla="*/ 491530 w 6634280"/>
                <a:gd name="connsiteY586" fmla="*/ 1021504 h 1738203"/>
                <a:gd name="connsiteX587" fmla="*/ 5258545 w 6634280"/>
                <a:gd name="connsiteY587" fmla="*/ 1018758 h 1738203"/>
                <a:gd name="connsiteX588" fmla="*/ 5258545 w 6634280"/>
                <a:gd name="connsiteY588" fmla="*/ 1026996 h 1738203"/>
                <a:gd name="connsiteX589" fmla="*/ 5250308 w 6634280"/>
                <a:gd name="connsiteY589" fmla="*/ 1026996 h 1738203"/>
                <a:gd name="connsiteX590" fmla="*/ 5244816 w 6634280"/>
                <a:gd name="connsiteY590" fmla="*/ 1026996 h 1738203"/>
                <a:gd name="connsiteX591" fmla="*/ 5244816 w 6634280"/>
                <a:gd name="connsiteY591" fmla="*/ 1029741 h 1738203"/>
                <a:gd name="connsiteX592" fmla="*/ 5247562 w 6634280"/>
                <a:gd name="connsiteY592" fmla="*/ 1032487 h 1738203"/>
                <a:gd name="connsiteX593" fmla="*/ 5255799 w 6634280"/>
                <a:gd name="connsiteY593" fmla="*/ 1035233 h 1738203"/>
                <a:gd name="connsiteX594" fmla="*/ 5258545 w 6634280"/>
                <a:gd name="connsiteY594" fmla="*/ 1029741 h 1738203"/>
                <a:gd name="connsiteX595" fmla="*/ 5261291 w 6634280"/>
                <a:gd name="connsiteY595" fmla="*/ 1029741 h 1738203"/>
                <a:gd name="connsiteX596" fmla="*/ 5261291 w 6634280"/>
                <a:gd name="connsiteY596" fmla="*/ 1018758 h 1738203"/>
                <a:gd name="connsiteX597" fmla="*/ 5104771 w 6634280"/>
                <a:gd name="connsiteY597" fmla="*/ 1018758 h 1738203"/>
                <a:gd name="connsiteX598" fmla="*/ 5104771 w 6634280"/>
                <a:gd name="connsiteY598" fmla="*/ 1021504 h 1738203"/>
                <a:gd name="connsiteX599" fmla="*/ 5107517 w 6634280"/>
                <a:gd name="connsiteY599" fmla="*/ 1024250 h 1738203"/>
                <a:gd name="connsiteX600" fmla="*/ 5110263 w 6634280"/>
                <a:gd name="connsiteY600" fmla="*/ 1026996 h 1738203"/>
                <a:gd name="connsiteX601" fmla="*/ 5110263 w 6634280"/>
                <a:gd name="connsiteY601" fmla="*/ 1029741 h 1738203"/>
                <a:gd name="connsiteX602" fmla="*/ 5115755 w 6634280"/>
                <a:gd name="connsiteY602" fmla="*/ 1029741 h 1738203"/>
                <a:gd name="connsiteX603" fmla="*/ 5118501 w 6634280"/>
                <a:gd name="connsiteY603" fmla="*/ 1029741 h 1738203"/>
                <a:gd name="connsiteX604" fmla="*/ 5118501 w 6634280"/>
                <a:gd name="connsiteY604" fmla="*/ 1026996 h 1738203"/>
                <a:gd name="connsiteX605" fmla="*/ 5118501 w 6634280"/>
                <a:gd name="connsiteY605" fmla="*/ 1024250 h 1738203"/>
                <a:gd name="connsiteX606" fmla="*/ 5113009 w 6634280"/>
                <a:gd name="connsiteY606" fmla="*/ 1024250 h 1738203"/>
                <a:gd name="connsiteX607" fmla="*/ 5110263 w 6634280"/>
                <a:gd name="connsiteY607" fmla="*/ 1021504 h 1738203"/>
                <a:gd name="connsiteX608" fmla="*/ 5110263 w 6634280"/>
                <a:gd name="connsiteY608" fmla="*/ 1018758 h 1738203"/>
                <a:gd name="connsiteX609" fmla="*/ 475054 w 6634280"/>
                <a:gd name="connsiteY609" fmla="*/ 1016012 h 1738203"/>
                <a:gd name="connsiteX610" fmla="*/ 475054 w 6634280"/>
                <a:gd name="connsiteY610" fmla="*/ 1024250 h 1738203"/>
                <a:gd name="connsiteX611" fmla="*/ 477800 w 6634280"/>
                <a:gd name="connsiteY611" fmla="*/ 1021504 h 1738203"/>
                <a:gd name="connsiteX612" fmla="*/ 480546 w 6634280"/>
                <a:gd name="connsiteY612" fmla="*/ 1018758 h 1738203"/>
                <a:gd name="connsiteX613" fmla="*/ 477800 w 6634280"/>
                <a:gd name="connsiteY613" fmla="*/ 1016012 h 1738203"/>
                <a:gd name="connsiteX614" fmla="*/ 321279 w 6634280"/>
                <a:gd name="connsiteY614" fmla="*/ 1016012 h 1738203"/>
                <a:gd name="connsiteX615" fmla="*/ 321279 w 6634280"/>
                <a:gd name="connsiteY615" fmla="*/ 1021504 h 1738203"/>
                <a:gd name="connsiteX616" fmla="*/ 326771 w 6634280"/>
                <a:gd name="connsiteY616" fmla="*/ 1021504 h 1738203"/>
                <a:gd name="connsiteX617" fmla="*/ 326771 w 6634280"/>
                <a:gd name="connsiteY617" fmla="*/ 1016012 h 1738203"/>
                <a:gd name="connsiteX618" fmla="*/ 447594 w 6634280"/>
                <a:gd name="connsiteY618" fmla="*/ 1013266 h 1738203"/>
                <a:gd name="connsiteX619" fmla="*/ 444848 w 6634280"/>
                <a:gd name="connsiteY619" fmla="*/ 1016012 h 1738203"/>
                <a:gd name="connsiteX620" fmla="*/ 444848 w 6634280"/>
                <a:gd name="connsiteY620" fmla="*/ 1018758 h 1738203"/>
                <a:gd name="connsiteX621" fmla="*/ 442102 w 6634280"/>
                <a:gd name="connsiteY621" fmla="*/ 1021504 h 1738203"/>
                <a:gd name="connsiteX622" fmla="*/ 442102 w 6634280"/>
                <a:gd name="connsiteY622" fmla="*/ 1024250 h 1738203"/>
                <a:gd name="connsiteX623" fmla="*/ 444848 w 6634280"/>
                <a:gd name="connsiteY623" fmla="*/ 1026996 h 1738203"/>
                <a:gd name="connsiteX624" fmla="*/ 444848 w 6634280"/>
                <a:gd name="connsiteY624" fmla="*/ 1024250 h 1738203"/>
                <a:gd name="connsiteX625" fmla="*/ 447594 w 6634280"/>
                <a:gd name="connsiteY625" fmla="*/ 1024250 h 1738203"/>
                <a:gd name="connsiteX626" fmla="*/ 5140468 w 6634280"/>
                <a:gd name="connsiteY626" fmla="*/ 1013266 h 1738203"/>
                <a:gd name="connsiteX627" fmla="*/ 5140468 w 6634280"/>
                <a:gd name="connsiteY627" fmla="*/ 1016012 h 1738203"/>
                <a:gd name="connsiteX628" fmla="*/ 5143214 w 6634280"/>
                <a:gd name="connsiteY628" fmla="*/ 1016012 h 1738203"/>
                <a:gd name="connsiteX629" fmla="*/ 5145960 w 6634280"/>
                <a:gd name="connsiteY629" fmla="*/ 1013266 h 1738203"/>
                <a:gd name="connsiteX630" fmla="*/ 5118501 w 6634280"/>
                <a:gd name="connsiteY630" fmla="*/ 1013266 h 1738203"/>
                <a:gd name="connsiteX631" fmla="*/ 5121247 w 6634280"/>
                <a:gd name="connsiteY631" fmla="*/ 1016012 h 1738203"/>
                <a:gd name="connsiteX632" fmla="*/ 5126739 w 6634280"/>
                <a:gd name="connsiteY632" fmla="*/ 1016012 h 1738203"/>
                <a:gd name="connsiteX633" fmla="*/ 5126739 w 6634280"/>
                <a:gd name="connsiteY633" fmla="*/ 1013266 h 1738203"/>
                <a:gd name="connsiteX634" fmla="*/ 175743 w 6634280"/>
                <a:gd name="connsiteY634" fmla="*/ 1010520 h 1738203"/>
                <a:gd name="connsiteX635" fmla="*/ 178488 w 6634280"/>
                <a:gd name="connsiteY635" fmla="*/ 1016012 h 1738203"/>
                <a:gd name="connsiteX636" fmla="*/ 181234 w 6634280"/>
                <a:gd name="connsiteY636" fmla="*/ 1018758 h 1738203"/>
                <a:gd name="connsiteX637" fmla="*/ 183980 w 6634280"/>
                <a:gd name="connsiteY637" fmla="*/ 1016012 h 1738203"/>
                <a:gd name="connsiteX638" fmla="*/ 186726 w 6634280"/>
                <a:gd name="connsiteY638" fmla="*/ 1013266 h 1738203"/>
                <a:gd name="connsiteX639" fmla="*/ 181234 w 6634280"/>
                <a:gd name="connsiteY639" fmla="*/ 1010520 h 1738203"/>
                <a:gd name="connsiteX640" fmla="*/ 1062693 w 6634280"/>
                <a:gd name="connsiteY640" fmla="*/ 1010520 h 1738203"/>
                <a:gd name="connsiteX641" fmla="*/ 1065439 w 6634280"/>
                <a:gd name="connsiteY641" fmla="*/ 1015096 h 1738203"/>
                <a:gd name="connsiteX642" fmla="*/ 1065439 w 6634280"/>
                <a:gd name="connsiteY642" fmla="*/ 1018758 h 1738203"/>
                <a:gd name="connsiteX643" fmla="*/ 472308 w 6634280"/>
                <a:gd name="connsiteY643" fmla="*/ 1007774 h 1738203"/>
                <a:gd name="connsiteX644" fmla="*/ 472308 w 6634280"/>
                <a:gd name="connsiteY644" fmla="*/ 1010520 h 1738203"/>
                <a:gd name="connsiteX645" fmla="*/ 469562 w 6634280"/>
                <a:gd name="connsiteY645" fmla="*/ 1010520 h 1738203"/>
                <a:gd name="connsiteX646" fmla="*/ 469562 w 6634280"/>
                <a:gd name="connsiteY646" fmla="*/ 1016012 h 1738203"/>
                <a:gd name="connsiteX647" fmla="*/ 472308 w 6634280"/>
                <a:gd name="connsiteY647" fmla="*/ 1016012 h 1738203"/>
                <a:gd name="connsiteX648" fmla="*/ 475054 w 6634280"/>
                <a:gd name="connsiteY648" fmla="*/ 1010520 h 1738203"/>
                <a:gd name="connsiteX649" fmla="*/ 475054 w 6634280"/>
                <a:gd name="connsiteY649" fmla="*/ 1007774 h 1738203"/>
                <a:gd name="connsiteX650" fmla="*/ 5060835 w 6634280"/>
                <a:gd name="connsiteY650" fmla="*/ 1007774 h 1738203"/>
                <a:gd name="connsiteX651" fmla="*/ 5060835 w 6634280"/>
                <a:gd name="connsiteY651" fmla="*/ 1013266 h 1738203"/>
                <a:gd name="connsiteX652" fmla="*/ 5063581 w 6634280"/>
                <a:gd name="connsiteY652" fmla="*/ 1010520 h 1738203"/>
                <a:gd name="connsiteX653" fmla="*/ 5063581 w 6634280"/>
                <a:gd name="connsiteY653" fmla="*/ 1013266 h 1738203"/>
                <a:gd name="connsiteX654" fmla="*/ 5066327 w 6634280"/>
                <a:gd name="connsiteY654" fmla="*/ 1013266 h 1738203"/>
                <a:gd name="connsiteX655" fmla="*/ 5069073 w 6634280"/>
                <a:gd name="connsiteY655" fmla="*/ 1013266 h 1738203"/>
                <a:gd name="connsiteX656" fmla="*/ 5069073 w 6634280"/>
                <a:gd name="connsiteY656" fmla="*/ 1010520 h 1738203"/>
                <a:gd name="connsiteX657" fmla="*/ 5066327 w 6634280"/>
                <a:gd name="connsiteY657" fmla="*/ 1007774 h 1738203"/>
                <a:gd name="connsiteX658" fmla="*/ 5156944 w 6634280"/>
                <a:gd name="connsiteY658" fmla="*/ 1005028 h 1738203"/>
                <a:gd name="connsiteX659" fmla="*/ 5156944 w 6634280"/>
                <a:gd name="connsiteY659" fmla="*/ 1010520 h 1738203"/>
                <a:gd name="connsiteX660" fmla="*/ 5159690 w 6634280"/>
                <a:gd name="connsiteY660" fmla="*/ 1013266 h 1738203"/>
                <a:gd name="connsiteX661" fmla="*/ 5162436 w 6634280"/>
                <a:gd name="connsiteY661" fmla="*/ 1013266 h 1738203"/>
                <a:gd name="connsiteX662" fmla="*/ 5162436 w 6634280"/>
                <a:gd name="connsiteY662" fmla="*/ 1010520 h 1738203"/>
                <a:gd name="connsiteX663" fmla="*/ 5165182 w 6634280"/>
                <a:gd name="connsiteY663" fmla="*/ 1010520 h 1738203"/>
                <a:gd name="connsiteX664" fmla="*/ 5165182 w 6634280"/>
                <a:gd name="connsiteY664" fmla="*/ 1013266 h 1738203"/>
                <a:gd name="connsiteX665" fmla="*/ 5159690 w 6634280"/>
                <a:gd name="connsiteY665" fmla="*/ 1016012 h 1738203"/>
                <a:gd name="connsiteX666" fmla="*/ 5162436 w 6634280"/>
                <a:gd name="connsiteY666" fmla="*/ 1021504 h 1738203"/>
                <a:gd name="connsiteX667" fmla="*/ 5162436 w 6634280"/>
                <a:gd name="connsiteY667" fmla="*/ 1026996 h 1738203"/>
                <a:gd name="connsiteX668" fmla="*/ 5165182 w 6634280"/>
                <a:gd name="connsiteY668" fmla="*/ 1026996 h 1738203"/>
                <a:gd name="connsiteX669" fmla="*/ 5173420 w 6634280"/>
                <a:gd name="connsiteY669" fmla="*/ 1024250 h 1738203"/>
                <a:gd name="connsiteX670" fmla="*/ 5181658 w 6634280"/>
                <a:gd name="connsiteY670" fmla="*/ 1024250 h 1738203"/>
                <a:gd name="connsiteX671" fmla="*/ 5181658 w 6634280"/>
                <a:gd name="connsiteY671" fmla="*/ 1018758 h 1738203"/>
                <a:gd name="connsiteX672" fmla="*/ 5181658 w 6634280"/>
                <a:gd name="connsiteY672" fmla="*/ 1016012 h 1738203"/>
                <a:gd name="connsiteX673" fmla="*/ 5178912 w 6634280"/>
                <a:gd name="connsiteY673" fmla="*/ 1013266 h 1738203"/>
                <a:gd name="connsiteX674" fmla="*/ 5178912 w 6634280"/>
                <a:gd name="connsiteY674" fmla="*/ 1010520 h 1738203"/>
                <a:gd name="connsiteX675" fmla="*/ 5167928 w 6634280"/>
                <a:gd name="connsiteY675" fmla="*/ 1007774 h 1738203"/>
                <a:gd name="connsiteX676" fmla="*/ 505260 w 6634280"/>
                <a:gd name="connsiteY676" fmla="*/ 1002282 h 1738203"/>
                <a:gd name="connsiteX677" fmla="*/ 499768 w 6634280"/>
                <a:gd name="connsiteY677" fmla="*/ 1005028 h 1738203"/>
                <a:gd name="connsiteX678" fmla="*/ 497022 w 6634280"/>
                <a:gd name="connsiteY678" fmla="*/ 1005028 h 1738203"/>
                <a:gd name="connsiteX679" fmla="*/ 494276 w 6634280"/>
                <a:gd name="connsiteY679" fmla="*/ 1007774 h 1738203"/>
                <a:gd name="connsiteX680" fmla="*/ 497022 w 6634280"/>
                <a:gd name="connsiteY680" fmla="*/ 1007774 h 1738203"/>
                <a:gd name="connsiteX681" fmla="*/ 497022 w 6634280"/>
                <a:gd name="connsiteY681" fmla="*/ 1010520 h 1738203"/>
                <a:gd name="connsiteX682" fmla="*/ 499768 w 6634280"/>
                <a:gd name="connsiteY682" fmla="*/ 1010520 h 1738203"/>
                <a:gd name="connsiteX683" fmla="*/ 502514 w 6634280"/>
                <a:gd name="connsiteY683" fmla="*/ 1007774 h 1738203"/>
                <a:gd name="connsiteX684" fmla="*/ 505260 w 6634280"/>
                <a:gd name="connsiteY684" fmla="*/ 1007774 h 1738203"/>
                <a:gd name="connsiteX685" fmla="*/ 428372 w 6634280"/>
                <a:gd name="connsiteY685" fmla="*/ 1002282 h 1738203"/>
                <a:gd name="connsiteX686" fmla="*/ 422880 w 6634280"/>
                <a:gd name="connsiteY686" fmla="*/ 1007774 h 1738203"/>
                <a:gd name="connsiteX687" fmla="*/ 417389 w 6634280"/>
                <a:gd name="connsiteY687" fmla="*/ 1016012 h 1738203"/>
                <a:gd name="connsiteX688" fmla="*/ 420134 w 6634280"/>
                <a:gd name="connsiteY688" fmla="*/ 1016012 h 1738203"/>
                <a:gd name="connsiteX689" fmla="*/ 422880 w 6634280"/>
                <a:gd name="connsiteY689" fmla="*/ 1016012 h 1738203"/>
                <a:gd name="connsiteX690" fmla="*/ 425626 w 6634280"/>
                <a:gd name="connsiteY690" fmla="*/ 1018758 h 1738203"/>
                <a:gd name="connsiteX691" fmla="*/ 428372 w 6634280"/>
                <a:gd name="connsiteY691" fmla="*/ 1021504 h 1738203"/>
                <a:gd name="connsiteX692" fmla="*/ 431118 w 6634280"/>
                <a:gd name="connsiteY692" fmla="*/ 1018758 h 1738203"/>
                <a:gd name="connsiteX693" fmla="*/ 433864 w 6634280"/>
                <a:gd name="connsiteY693" fmla="*/ 1021504 h 1738203"/>
                <a:gd name="connsiteX694" fmla="*/ 433864 w 6634280"/>
                <a:gd name="connsiteY694" fmla="*/ 1016012 h 1738203"/>
                <a:gd name="connsiteX695" fmla="*/ 428372 w 6634280"/>
                <a:gd name="connsiteY695" fmla="*/ 1016012 h 1738203"/>
                <a:gd name="connsiteX696" fmla="*/ 425626 w 6634280"/>
                <a:gd name="connsiteY696" fmla="*/ 1013266 h 1738203"/>
                <a:gd name="connsiteX697" fmla="*/ 425626 w 6634280"/>
                <a:gd name="connsiteY697" fmla="*/ 1010520 h 1738203"/>
                <a:gd name="connsiteX698" fmla="*/ 428372 w 6634280"/>
                <a:gd name="connsiteY698" fmla="*/ 1007774 h 1738203"/>
                <a:gd name="connsiteX699" fmla="*/ 5233832 w 6634280"/>
                <a:gd name="connsiteY699" fmla="*/ 1002282 h 1738203"/>
                <a:gd name="connsiteX700" fmla="*/ 5233832 w 6634280"/>
                <a:gd name="connsiteY700" fmla="*/ 1005028 h 1738203"/>
                <a:gd name="connsiteX701" fmla="*/ 5231086 w 6634280"/>
                <a:gd name="connsiteY701" fmla="*/ 1007774 h 1738203"/>
                <a:gd name="connsiteX702" fmla="*/ 5231086 w 6634280"/>
                <a:gd name="connsiteY702" fmla="*/ 1010520 h 1738203"/>
                <a:gd name="connsiteX703" fmla="*/ 5236578 w 6634280"/>
                <a:gd name="connsiteY703" fmla="*/ 1007774 h 1738203"/>
                <a:gd name="connsiteX704" fmla="*/ 5239324 w 6634280"/>
                <a:gd name="connsiteY704" fmla="*/ 1007774 h 1738203"/>
                <a:gd name="connsiteX705" fmla="*/ 5244816 w 6634280"/>
                <a:gd name="connsiteY705" fmla="*/ 1007774 h 1738203"/>
                <a:gd name="connsiteX706" fmla="*/ 5244816 w 6634280"/>
                <a:gd name="connsiteY706" fmla="*/ 1002282 h 1738203"/>
                <a:gd name="connsiteX707" fmla="*/ 6326731 w 6634280"/>
                <a:gd name="connsiteY707" fmla="*/ 999536 h 1738203"/>
                <a:gd name="connsiteX708" fmla="*/ 6323985 w 6634280"/>
                <a:gd name="connsiteY708" fmla="*/ 1005028 h 1738203"/>
                <a:gd name="connsiteX709" fmla="*/ 6323985 w 6634280"/>
                <a:gd name="connsiteY709" fmla="*/ 1007774 h 1738203"/>
                <a:gd name="connsiteX710" fmla="*/ 6323985 w 6634280"/>
                <a:gd name="connsiteY710" fmla="*/ 1013266 h 1738203"/>
                <a:gd name="connsiteX711" fmla="*/ 6326731 w 6634280"/>
                <a:gd name="connsiteY711" fmla="*/ 1016012 h 1738203"/>
                <a:gd name="connsiteX712" fmla="*/ 6332223 w 6634280"/>
                <a:gd name="connsiteY712" fmla="*/ 1016012 h 1738203"/>
                <a:gd name="connsiteX713" fmla="*/ 6334969 w 6634280"/>
                <a:gd name="connsiteY713" fmla="*/ 1016012 h 1738203"/>
                <a:gd name="connsiteX714" fmla="*/ 6337715 w 6634280"/>
                <a:gd name="connsiteY714" fmla="*/ 1013266 h 1738203"/>
                <a:gd name="connsiteX715" fmla="*/ 6340461 w 6634280"/>
                <a:gd name="connsiteY715" fmla="*/ 1007774 h 1738203"/>
                <a:gd name="connsiteX716" fmla="*/ 6337715 w 6634280"/>
                <a:gd name="connsiteY716" fmla="*/ 1005028 h 1738203"/>
                <a:gd name="connsiteX717" fmla="*/ 6334969 w 6634280"/>
                <a:gd name="connsiteY717" fmla="*/ 1002282 h 1738203"/>
                <a:gd name="connsiteX718" fmla="*/ 5209118 w 6634280"/>
                <a:gd name="connsiteY718" fmla="*/ 999536 h 1738203"/>
                <a:gd name="connsiteX719" fmla="*/ 5206372 w 6634280"/>
                <a:gd name="connsiteY719" fmla="*/ 1005028 h 1738203"/>
                <a:gd name="connsiteX720" fmla="*/ 5206372 w 6634280"/>
                <a:gd name="connsiteY720" fmla="*/ 1010520 h 1738203"/>
                <a:gd name="connsiteX721" fmla="*/ 5214610 w 6634280"/>
                <a:gd name="connsiteY721" fmla="*/ 1010520 h 1738203"/>
                <a:gd name="connsiteX722" fmla="*/ 5220102 w 6634280"/>
                <a:gd name="connsiteY722" fmla="*/ 1007774 h 1738203"/>
                <a:gd name="connsiteX723" fmla="*/ 5220102 w 6634280"/>
                <a:gd name="connsiteY723" fmla="*/ 999536 h 1738203"/>
                <a:gd name="connsiteX724" fmla="*/ 5093787 w 6634280"/>
                <a:gd name="connsiteY724" fmla="*/ 999536 h 1738203"/>
                <a:gd name="connsiteX725" fmla="*/ 5091041 w 6634280"/>
                <a:gd name="connsiteY725" fmla="*/ 1002282 h 1738203"/>
                <a:gd name="connsiteX726" fmla="*/ 5099279 w 6634280"/>
                <a:gd name="connsiteY726" fmla="*/ 1002282 h 1738203"/>
                <a:gd name="connsiteX727" fmla="*/ 5102025 w 6634280"/>
                <a:gd name="connsiteY727" fmla="*/ 1002282 h 1738203"/>
                <a:gd name="connsiteX728" fmla="*/ 5102025 w 6634280"/>
                <a:gd name="connsiteY728" fmla="*/ 999536 h 1738203"/>
                <a:gd name="connsiteX729" fmla="*/ 5099279 w 6634280"/>
                <a:gd name="connsiteY729" fmla="*/ 999536 h 1738203"/>
                <a:gd name="connsiteX730" fmla="*/ 1079168 w 6634280"/>
                <a:gd name="connsiteY730" fmla="*/ 988552 h 1738203"/>
                <a:gd name="connsiteX731" fmla="*/ 1073676 w 6634280"/>
                <a:gd name="connsiteY731" fmla="*/ 991298 h 1738203"/>
                <a:gd name="connsiteX732" fmla="*/ 1068185 w 6634280"/>
                <a:gd name="connsiteY732" fmla="*/ 996790 h 1738203"/>
                <a:gd name="connsiteX733" fmla="*/ 1065439 w 6634280"/>
                <a:gd name="connsiteY733" fmla="*/ 1002282 h 1738203"/>
                <a:gd name="connsiteX734" fmla="*/ 1062693 w 6634280"/>
                <a:gd name="connsiteY734" fmla="*/ 1007774 h 1738203"/>
                <a:gd name="connsiteX735" fmla="*/ 1062693 w 6634280"/>
                <a:gd name="connsiteY735" fmla="*/ 1010520 h 1738203"/>
                <a:gd name="connsiteX736" fmla="*/ 1062693 w 6634280"/>
                <a:gd name="connsiteY736" fmla="*/ 1013266 h 1738203"/>
                <a:gd name="connsiteX737" fmla="*/ 1065439 w 6634280"/>
                <a:gd name="connsiteY737" fmla="*/ 1018758 h 1738203"/>
                <a:gd name="connsiteX738" fmla="*/ 1068185 w 6634280"/>
                <a:gd name="connsiteY738" fmla="*/ 1024249 h 1738203"/>
                <a:gd name="connsiteX739" fmla="*/ 1070931 w 6634280"/>
                <a:gd name="connsiteY739" fmla="*/ 1024249 h 1738203"/>
                <a:gd name="connsiteX740" fmla="*/ 1065439 w 6634280"/>
                <a:gd name="connsiteY740" fmla="*/ 1015096 h 1738203"/>
                <a:gd name="connsiteX741" fmla="*/ 1065439 w 6634280"/>
                <a:gd name="connsiteY741" fmla="*/ 1005028 h 1738203"/>
                <a:gd name="connsiteX742" fmla="*/ 1070931 w 6634280"/>
                <a:gd name="connsiteY742" fmla="*/ 994044 h 1738203"/>
                <a:gd name="connsiteX743" fmla="*/ 1077795 w 6634280"/>
                <a:gd name="connsiteY743" fmla="*/ 991298 h 1738203"/>
                <a:gd name="connsiteX744" fmla="*/ 1078253 w 6634280"/>
                <a:gd name="connsiteY744" fmla="*/ 990383 h 1738203"/>
                <a:gd name="connsiteX745" fmla="*/ 1070931 w 6634280"/>
                <a:gd name="connsiteY745" fmla="*/ 994044 h 1738203"/>
                <a:gd name="connsiteX746" fmla="*/ 1079168 w 6634280"/>
                <a:gd name="connsiteY746" fmla="*/ 988553 h 1738203"/>
                <a:gd name="connsiteX747" fmla="*/ 5329941 w 6634280"/>
                <a:gd name="connsiteY747" fmla="*/ 988552 h 1738203"/>
                <a:gd name="connsiteX748" fmla="*/ 5327195 w 6634280"/>
                <a:gd name="connsiteY748" fmla="*/ 991298 h 1738203"/>
                <a:gd name="connsiteX749" fmla="*/ 5327195 w 6634280"/>
                <a:gd name="connsiteY749" fmla="*/ 999536 h 1738203"/>
                <a:gd name="connsiteX750" fmla="*/ 5332687 w 6634280"/>
                <a:gd name="connsiteY750" fmla="*/ 999536 h 1738203"/>
                <a:gd name="connsiteX751" fmla="*/ 5332687 w 6634280"/>
                <a:gd name="connsiteY751" fmla="*/ 996790 h 1738203"/>
                <a:gd name="connsiteX752" fmla="*/ 5335433 w 6634280"/>
                <a:gd name="connsiteY752" fmla="*/ 994044 h 1738203"/>
                <a:gd name="connsiteX753" fmla="*/ 5343671 w 6634280"/>
                <a:gd name="connsiteY753" fmla="*/ 996790 h 1738203"/>
                <a:gd name="connsiteX754" fmla="*/ 5343671 w 6634280"/>
                <a:gd name="connsiteY754" fmla="*/ 991298 h 1738203"/>
                <a:gd name="connsiteX755" fmla="*/ 5338179 w 6634280"/>
                <a:gd name="connsiteY755" fmla="*/ 988552 h 1738203"/>
                <a:gd name="connsiteX756" fmla="*/ 5338179 w 6634280"/>
                <a:gd name="connsiteY756" fmla="*/ 991298 h 1738203"/>
                <a:gd name="connsiteX757" fmla="*/ 5338179 w 6634280"/>
                <a:gd name="connsiteY757" fmla="*/ 994044 h 1738203"/>
                <a:gd name="connsiteX758" fmla="*/ 5335433 w 6634280"/>
                <a:gd name="connsiteY758" fmla="*/ 994044 h 1738203"/>
                <a:gd name="connsiteX759" fmla="*/ 5332687 w 6634280"/>
                <a:gd name="connsiteY759" fmla="*/ 991298 h 1738203"/>
                <a:gd name="connsiteX760" fmla="*/ 5211864 w 6634280"/>
                <a:gd name="connsiteY760" fmla="*/ 985806 h 1738203"/>
                <a:gd name="connsiteX761" fmla="*/ 5211864 w 6634280"/>
                <a:gd name="connsiteY761" fmla="*/ 994044 h 1738203"/>
                <a:gd name="connsiteX762" fmla="*/ 5217356 w 6634280"/>
                <a:gd name="connsiteY762" fmla="*/ 991298 h 1738203"/>
                <a:gd name="connsiteX763" fmla="*/ 5220102 w 6634280"/>
                <a:gd name="connsiteY763" fmla="*/ 988552 h 1738203"/>
                <a:gd name="connsiteX764" fmla="*/ 5217356 w 6634280"/>
                <a:gd name="connsiteY764" fmla="*/ 985806 h 1738203"/>
                <a:gd name="connsiteX765" fmla="*/ 5091041 w 6634280"/>
                <a:gd name="connsiteY765" fmla="*/ 985806 h 1738203"/>
                <a:gd name="connsiteX766" fmla="*/ 5085549 w 6634280"/>
                <a:gd name="connsiteY766" fmla="*/ 988552 h 1738203"/>
                <a:gd name="connsiteX767" fmla="*/ 5077311 w 6634280"/>
                <a:gd name="connsiteY767" fmla="*/ 988552 h 1738203"/>
                <a:gd name="connsiteX768" fmla="*/ 5071819 w 6634280"/>
                <a:gd name="connsiteY768" fmla="*/ 988552 h 1738203"/>
                <a:gd name="connsiteX769" fmla="*/ 5066327 w 6634280"/>
                <a:gd name="connsiteY769" fmla="*/ 991298 h 1738203"/>
                <a:gd name="connsiteX770" fmla="*/ 5069073 w 6634280"/>
                <a:gd name="connsiteY770" fmla="*/ 996790 h 1738203"/>
                <a:gd name="connsiteX771" fmla="*/ 5071819 w 6634280"/>
                <a:gd name="connsiteY771" fmla="*/ 1002282 h 1738203"/>
                <a:gd name="connsiteX772" fmla="*/ 5080057 w 6634280"/>
                <a:gd name="connsiteY772" fmla="*/ 1005028 h 1738203"/>
                <a:gd name="connsiteX773" fmla="*/ 5088295 w 6634280"/>
                <a:gd name="connsiteY773" fmla="*/ 1013266 h 1738203"/>
                <a:gd name="connsiteX774" fmla="*/ 5082803 w 6634280"/>
                <a:gd name="connsiteY774" fmla="*/ 1013266 h 1738203"/>
                <a:gd name="connsiteX775" fmla="*/ 5082803 w 6634280"/>
                <a:gd name="connsiteY775" fmla="*/ 1016012 h 1738203"/>
                <a:gd name="connsiteX776" fmla="*/ 5085549 w 6634280"/>
                <a:gd name="connsiteY776" fmla="*/ 1021504 h 1738203"/>
                <a:gd name="connsiteX777" fmla="*/ 5077311 w 6634280"/>
                <a:gd name="connsiteY777" fmla="*/ 1032487 h 1738203"/>
                <a:gd name="connsiteX778" fmla="*/ 5080057 w 6634280"/>
                <a:gd name="connsiteY778" fmla="*/ 1035233 h 1738203"/>
                <a:gd name="connsiteX779" fmla="*/ 5085549 w 6634280"/>
                <a:gd name="connsiteY779" fmla="*/ 1035233 h 1738203"/>
                <a:gd name="connsiteX780" fmla="*/ 5082803 w 6634280"/>
                <a:gd name="connsiteY780" fmla="*/ 1037979 h 1738203"/>
                <a:gd name="connsiteX781" fmla="*/ 5080057 w 6634280"/>
                <a:gd name="connsiteY781" fmla="*/ 1040725 h 1738203"/>
                <a:gd name="connsiteX782" fmla="*/ 5082803 w 6634280"/>
                <a:gd name="connsiteY782" fmla="*/ 1043471 h 1738203"/>
                <a:gd name="connsiteX783" fmla="*/ 5085549 w 6634280"/>
                <a:gd name="connsiteY783" fmla="*/ 1043471 h 1738203"/>
                <a:gd name="connsiteX784" fmla="*/ 5085549 w 6634280"/>
                <a:gd name="connsiteY784" fmla="*/ 1040725 h 1738203"/>
                <a:gd name="connsiteX785" fmla="*/ 5088295 w 6634280"/>
                <a:gd name="connsiteY785" fmla="*/ 1040725 h 1738203"/>
                <a:gd name="connsiteX786" fmla="*/ 5088295 w 6634280"/>
                <a:gd name="connsiteY786" fmla="*/ 1035233 h 1738203"/>
                <a:gd name="connsiteX787" fmla="*/ 5091041 w 6634280"/>
                <a:gd name="connsiteY787" fmla="*/ 1032487 h 1738203"/>
                <a:gd name="connsiteX788" fmla="*/ 5102025 w 6634280"/>
                <a:gd name="connsiteY788" fmla="*/ 1032487 h 1738203"/>
                <a:gd name="connsiteX789" fmla="*/ 5102025 w 6634280"/>
                <a:gd name="connsiteY789" fmla="*/ 1029741 h 1738203"/>
                <a:gd name="connsiteX790" fmla="*/ 5104771 w 6634280"/>
                <a:gd name="connsiteY790" fmla="*/ 1029741 h 1738203"/>
                <a:gd name="connsiteX791" fmla="*/ 5102025 w 6634280"/>
                <a:gd name="connsiteY791" fmla="*/ 1024250 h 1738203"/>
                <a:gd name="connsiteX792" fmla="*/ 5099279 w 6634280"/>
                <a:gd name="connsiteY792" fmla="*/ 1021504 h 1738203"/>
                <a:gd name="connsiteX793" fmla="*/ 5096533 w 6634280"/>
                <a:gd name="connsiteY793" fmla="*/ 1021504 h 1738203"/>
                <a:gd name="connsiteX794" fmla="*/ 5093787 w 6634280"/>
                <a:gd name="connsiteY794" fmla="*/ 1018758 h 1738203"/>
                <a:gd name="connsiteX795" fmla="*/ 5093787 w 6634280"/>
                <a:gd name="connsiteY795" fmla="*/ 1013266 h 1738203"/>
                <a:gd name="connsiteX796" fmla="*/ 5091041 w 6634280"/>
                <a:gd name="connsiteY796" fmla="*/ 1010520 h 1738203"/>
                <a:gd name="connsiteX797" fmla="*/ 5088295 w 6634280"/>
                <a:gd name="connsiteY797" fmla="*/ 1010520 h 1738203"/>
                <a:gd name="connsiteX798" fmla="*/ 5088295 w 6634280"/>
                <a:gd name="connsiteY798" fmla="*/ 1002282 h 1738203"/>
                <a:gd name="connsiteX799" fmla="*/ 5091041 w 6634280"/>
                <a:gd name="connsiteY799" fmla="*/ 996790 h 1738203"/>
                <a:gd name="connsiteX800" fmla="*/ 5088295 w 6634280"/>
                <a:gd name="connsiteY800" fmla="*/ 994044 h 1738203"/>
                <a:gd name="connsiteX801" fmla="*/ 5088295 w 6634280"/>
                <a:gd name="connsiteY801" fmla="*/ 991298 h 1738203"/>
                <a:gd name="connsiteX802" fmla="*/ 5091041 w 6634280"/>
                <a:gd name="connsiteY802" fmla="*/ 991298 h 1738203"/>
                <a:gd name="connsiteX803" fmla="*/ 5091041 w 6634280"/>
                <a:gd name="connsiteY803" fmla="*/ 988552 h 1738203"/>
                <a:gd name="connsiteX804" fmla="*/ 1084661 w 6634280"/>
                <a:gd name="connsiteY804" fmla="*/ 983060 h 1738203"/>
                <a:gd name="connsiteX805" fmla="*/ 1090153 w 6634280"/>
                <a:gd name="connsiteY805" fmla="*/ 985806 h 1738203"/>
                <a:gd name="connsiteX806" fmla="*/ 1092898 w 6634280"/>
                <a:gd name="connsiteY806" fmla="*/ 985806 h 1738203"/>
                <a:gd name="connsiteX807" fmla="*/ 1095644 w 6634280"/>
                <a:gd name="connsiteY807" fmla="*/ 985806 h 1738203"/>
                <a:gd name="connsiteX808" fmla="*/ 1101136 w 6634280"/>
                <a:gd name="connsiteY808" fmla="*/ 988552 h 1738203"/>
                <a:gd name="connsiteX809" fmla="*/ 1101137 w 6634280"/>
                <a:gd name="connsiteY809" fmla="*/ 988552 h 1738203"/>
                <a:gd name="connsiteX810" fmla="*/ 1103882 w 6634280"/>
                <a:gd name="connsiteY810" fmla="*/ 991298 h 1738203"/>
                <a:gd name="connsiteX811" fmla="*/ 1102234 w 6634280"/>
                <a:gd name="connsiteY811" fmla="*/ 990748 h 1738203"/>
                <a:gd name="connsiteX812" fmla="*/ 1103882 w 6634280"/>
                <a:gd name="connsiteY812" fmla="*/ 994044 h 1738203"/>
                <a:gd name="connsiteX813" fmla="*/ 1103882 w 6634280"/>
                <a:gd name="connsiteY813" fmla="*/ 997340 h 1738203"/>
                <a:gd name="connsiteX814" fmla="*/ 1106628 w 6634280"/>
                <a:gd name="connsiteY814" fmla="*/ 999536 h 1738203"/>
                <a:gd name="connsiteX815" fmla="*/ 1103882 w 6634280"/>
                <a:gd name="connsiteY815" fmla="*/ 991298 h 1738203"/>
                <a:gd name="connsiteX816" fmla="*/ 1109374 w 6634280"/>
                <a:gd name="connsiteY816" fmla="*/ 996790 h 1738203"/>
                <a:gd name="connsiteX817" fmla="*/ 1114867 w 6634280"/>
                <a:gd name="connsiteY817" fmla="*/ 1005028 h 1738203"/>
                <a:gd name="connsiteX818" fmla="*/ 1114867 w 6634280"/>
                <a:gd name="connsiteY818" fmla="*/ 1016012 h 1738203"/>
                <a:gd name="connsiteX819" fmla="*/ 1112120 w 6634280"/>
                <a:gd name="connsiteY819" fmla="*/ 1024249 h 1738203"/>
                <a:gd name="connsiteX820" fmla="*/ 1103882 w 6634280"/>
                <a:gd name="connsiteY820" fmla="*/ 1035233 h 1738203"/>
                <a:gd name="connsiteX821" fmla="*/ 1106628 w 6634280"/>
                <a:gd name="connsiteY821" fmla="*/ 1026995 h 1738203"/>
                <a:gd name="connsiteX822" fmla="*/ 1092898 w 6634280"/>
                <a:gd name="connsiteY822" fmla="*/ 1037979 h 1738203"/>
                <a:gd name="connsiteX823" fmla="*/ 1103882 w 6634280"/>
                <a:gd name="connsiteY823" fmla="*/ 1035233 h 1738203"/>
                <a:gd name="connsiteX824" fmla="*/ 1095645 w 6634280"/>
                <a:gd name="connsiteY824" fmla="*/ 1037979 h 1738203"/>
                <a:gd name="connsiteX825" fmla="*/ 1090153 w 6634280"/>
                <a:gd name="connsiteY825" fmla="*/ 1040725 h 1738203"/>
                <a:gd name="connsiteX826" fmla="*/ 1081915 w 6634280"/>
                <a:gd name="connsiteY826" fmla="*/ 1043471 h 1738203"/>
                <a:gd name="connsiteX827" fmla="*/ 1076423 w 6634280"/>
                <a:gd name="connsiteY827" fmla="*/ 1040725 h 1738203"/>
                <a:gd name="connsiteX828" fmla="*/ 1065439 w 6634280"/>
                <a:gd name="connsiteY828" fmla="*/ 1040725 h 1738203"/>
                <a:gd name="connsiteX829" fmla="*/ 1057202 w 6634280"/>
                <a:gd name="connsiteY829" fmla="*/ 1032487 h 1738203"/>
                <a:gd name="connsiteX830" fmla="*/ 1048963 w 6634280"/>
                <a:gd name="connsiteY830" fmla="*/ 1024249 h 1738203"/>
                <a:gd name="connsiteX831" fmla="*/ 1048963 w 6634280"/>
                <a:gd name="connsiteY831" fmla="*/ 1013266 h 1738203"/>
                <a:gd name="connsiteX832" fmla="*/ 1048963 w 6634280"/>
                <a:gd name="connsiteY832" fmla="*/ 1002282 h 1738203"/>
                <a:gd name="connsiteX833" fmla="*/ 1057202 w 6634280"/>
                <a:gd name="connsiteY833" fmla="*/ 994044 h 1738203"/>
                <a:gd name="connsiteX834" fmla="*/ 1065439 w 6634280"/>
                <a:gd name="connsiteY834" fmla="*/ 985806 h 1738203"/>
                <a:gd name="connsiteX835" fmla="*/ 1073676 w 6634280"/>
                <a:gd name="connsiteY835" fmla="*/ 985806 h 1738203"/>
                <a:gd name="connsiteX836" fmla="*/ 5258545 w 6634280"/>
                <a:gd name="connsiteY836" fmla="*/ 983060 h 1738203"/>
                <a:gd name="connsiteX837" fmla="*/ 5258545 w 6634280"/>
                <a:gd name="connsiteY837" fmla="*/ 985806 h 1738203"/>
                <a:gd name="connsiteX838" fmla="*/ 5264037 w 6634280"/>
                <a:gd name="connsiteY838" fmla="*/ 988552 h 1738203"/>
                <a:gd name="connsiteX839" fmla="*/ 5264037 w 6634280"/>
                <a:gd name="connsiteY839" fmla="*/ 991298 h 1738203"/>
                <a:gd name="connsiteX840" fmla="*/ 5269529 w 6634280"/>
                <a:gd name="connsiteY840" fmla="*/ 991298 h 1738203"/>
                <a:gd name="connsiteX841" fmla="*/ 5269529 w 6634280"/>
                <a:gd name="connsiteY841" fmla="*/ 985806 h 1738203"/>
                <a:gd name="connsiteX842" fmla="*/ 5264037 w 6634280"/>
                <a:gd name="connsiteY842" fmla="*/ 985806 h 1738203"/>
                <a:gd name="connsiteX843" fmla="*/ 5162436 w 6634280"/>
                <a:gd name="connsiteY843" fmla="*/ 980314 h 1738203"/>
                <a:gd name="connsiteX844" fmla="*/ 5162436 w 6634280"/>
                <a:gd name="connsiteY844" fmla="*/ 985806 h 1738203"/>
                <a:gd name="connsiteX845" fmla="*/ 5165182 w 6634280"/>
                <a:gd name="connsiteY845" fmla="*/ 988552 h 1738203"/>
                <a:gd name="connsiteX846" fmla="*/ 5159690 w 6634280"/>
                <a:gd name="connsiteY846" fmla="*/ 988552 h 1738203"/>
                <a:gd name="connsiteX847" fmla="*/ 5162436 w 6634280"/>
                <a:gd name="connsiteY847" fmla="*/ 994044 h 1738203"/>
                <a:gd name="connsiteX848" fmla="*/ 5165182 w 6634280"/>
                <a:gd name="connsiteY848" fmla="*/ 996790 h 1738203"/>
                <a:gd name="connsiteX849" fmla="*/ 5167928 w 6634280"/>
                <a:gd name="connsiteY849" fmla="*/ 994044 h 1738203"/>
                <a:gd name="connsiteX850" fmla="*/ 5167928 w 6634280"/>
                <a:gd name="connsiteY850" fmla="*/ 991298 h 1738203"/>
                <a:gd name="connsiteX851" fmla="*/ 5167928 w 6634280"/>
                <a:gd name="connsiteY851" fmla="*/ 988552 h 1738203"/>
                <a:gd name="connsiteX852" fmla="*/ 5167928 w 6634280"/>
                <a:gd name="connsiteY852" fmla="*/ 985806 h 1738203"/>
                <a:gd name="connsiteX853" fmla="*/ 5170674 w 6634280"/>
                <a:gd name="connsiteY853" fmla="*/ 985806 h 1738203"/>
                <a:gd name="connsiteX854" fmla="*/ 5170674 w 6634280"/>
                <a:gd name="connsiteY854" fmla="*/ 983060 h 1738203"/>
                <a:gd name="connsiteX855" fmla="*/ 5167928 w 6634280"/>
                <a:gd name="connsiteY855" fmla="*/ 983060 h 1738203"/>
                <a:gd name="connsiteX856" fmla="*/ 5167928 w 6634280"/>
                <a:gd name="connsiteY856" fmla="*/ 980314 h 1738203"/>
                <a:gd name="connsiteX857" fmla="*/ 5165182 w 6634280"/>
                <a:gd name="connsiteY857" fmla="*/ 980314 h 1738203"/>
                <a:gd name="connsiteX858" fmla="*/ 5104771 w 6634280"/>
                <a:gd name="connsiteY858" fmla="*/ 977568 h 1738203"/>
                <a:gd name="connsiteX859" fmla="*/ 5107517 w 6634280"/>
                <a:gd name="connsiteY859" fmla="*/ 980314 h 1738203"/>
                <a:gd name="connsiteX860" fmla="*/ 5113009 w 6634280"/>
                <a:gd name="connsiteY860" fmla="*/ 983060 h 1738203"/>
                <a:gd name="connsiteX861" fmla="*/ 5107517 w 6634280"/>
                <a:gd name="connsiteY861" fmla="*/ 983060 h 1738203"/>
                <a:gd name="connsiteX862" fmla="*/ 5104771 w 6634280"/>
                <a:gd name="connsiteY862" fmla="*/ 985806 h 1738203"/>
                <a:gd name="connsiteX863" fmla="*/ 5104771 w 6634280"/>
                <a:gd name="connsiteY863" fmla="*/ 991298 h 1738203"/>
                <a:gd name="connsiteX864" fmla="*/ 5110263 w 6634280"/>
                <a:gd name="connsiteY864" fmla="*/ 994044 h 1738203"/>
                <a:gd name="connsiteX865" fmla="*/ 5115755 w 6634280"/>
                <a:gd name="connsiteY865" fmla="*/ 994044 h 1738203"/>
                <a:gd name="connsiteX866" fmla="*/ 5118501 w 6634280"/>
                <a:gd name="connsiteY866" fmla="*/ 991298 h 1738203"/>
                <a:gd name="connsiteX867" fmla="*/ 5121247 w 6634280"/>
                <a:gd name="connsiteY867" fmla="*/ 985806 h 1738203"/>
                <a:gd name="connsiteX868" fmla="*/ 5115755 w 6634280"/>
                <a:gd name="connsiteY868" fmla="*/ 983060 h 1738203"/>
                <a:gd name="connsiteX869" fmla="*/ 5113009 w 6634280"/>
                <a:gd name="connsiteY869" fmla="*/ 983060 h 1738203"/>
                <a:gd name="connsiteX870" fmla="*/ 5113009 w 6634280"/>
                <a:gd name="connsiteY870" fmla="*/ 977568 h 1738203"/>
                <a:gd name="connsiteX871" fmla="*/ 6615058 w 6634280"/>
                <a:gd name="connsiteY871" fmla="*/ 974822 h 1738203"/>
                <a:gd name="connsiteX872" fmla="*/ 6634280 w 6634280"/>
                <a:gd name="connsiteY872" fmla="*/ 994044 h 1738203"/>
                <a:gd name="connsiteX873" fmla="*/ 6436570 w 6634280"/>
                <a:gd name="connsiteY873" fmla="*/ 1016012 h 1738203"/>
                <a:gd name="connsiteX874" fmla="*/ 6447554 w 6634280"/>
                <a:gd name="connsiteY874" fmla="*/ 1007774 h 1738203"/>
                <a:gd name="connsiteX875" fmla="*/ 6458538 w 6634280"/>
                <a:gd name="connsiteY875" fmla="*/ 1002282 h 1738203"/>
                <a:gd name="connsiteX876" fmla="*/ 6475013 w 6634280"/>
                <a:gd name="connsiteY876" fmla="*/ 999536 h 1738203"/>
                <a:gd name="connsiteX877" fmla="*/ 6491489 w 6634280"/>
                <a:gd name="connsiteY877" fmla="*/ 1002282 h 1738203"/>
                <a:gd name="connsiteX878" fmla="*/ 6521695 w 6634280"/>
                <a:gd name="connsiteY878" fmla="*/ 1005028 h 1738203"/>
                <a:gd name="connsiteX879" fmla="*/ 6538171 w 6634280"/>
                <a:gd name="connsiteY879" fmla="*/ 1002282 h 1738203"/>
                <a:gd name="connsiteX880" fmla="*/ 6562885 w 6634280"/>
                <a:gd name="connsiteY880" fmla="*/ 994044 h 1738203"/>
                <a:gd name="connsiteX881" fmla="*/ 5137722 w 6634280"/>
                <a:gd name="connsiteY881" fmla="*/ 966584 h 1738203"/>
                <a:gd name="connsiteX882" fmla="*/ 5129485 w 6634280"/>
                <a:gd name="connsiteY882" fmla="*/ 969330 h 1738203"/>
                <a:gd name="connsiteX883" fmla="*/ 5126739 w 6634280"/>
                <a:gd name="connsiteY883" fmla="*/ 969330 h 1738203"/>
                <a:gd name="connsiteX884" fmla="*/ 5123993 w 6634280"/>
                <a:gd name="connsiteY884" fmla="*/ 972076 h 1738203"/>
                <a:gd name="connsiteX885" fmla="*/ 5129485 w 6634280"/>
                <a:gd name="connsiteY885" fmla="*/ 977568 h 1738203"/>
                <a:gd name="connsiteX886" fmla="*/ 5137722 w 6634280"/>
                <a:gd name="connsiteY886" fmla="*/ 974822 h 1738203"/>
                <a:gd name="connsiteX887" fmla="*/ 5102025 w 6634280"/>
                <a:gd name="connsiteY887" fmla="*/ 966584 h 1738203"/>
                <a:gd name="connsiteX888" fmla="*/ 5104771 w 6634280"/>
                <a:gd name="connsiteY888" fmla="*/ 972076 h 1738203"/>
                <a:gd name="connsiteX889" fmla="*/ 5107517 w 6634280"/>
                <a:gd name="connsiteY889" fmla="*/ 972076 h 1738203"/>
                <a:gd name="connsiteX890" fmla="*/ 5110263 w 6634280"/>
                <a:gd name="connsiteY890" fmla="*/ 969330 h 1738203"/>
                <a:gd name="connsiteX891" fmla="*/ 5110263 w 6634280"/>
                <a:gd name="connsiteY891" fmla="*/ 966584 h 1738203"/>
                <a:gd name="connsiteX892" fmla="*/ 1035233 w 6634280"/>
                <a:gd name="connsiteY892" fmla="*/ 966584 h 1738203"/>
                <a:gd name="connsiteX893" fmla="*/ 1035233 w 6634280"/>
                <a:gd name="connsiteY893" fmla="*/ 969330 h 1738203"/>
                <a:gd name="connsiteX894" fmla="*/ 1043472 w 6634280"/>
                <a:gd name="connsiteY894" fmla="*/ 969330 h 1738203"/>
                <a:gd name="connsiteX895" fmla="*/ 1048964 w 6634280"/>
                <a:gd name="connsiteY895" fmla="*/ 966584 h 1738203"/>
                <a:gd name="connsiteX896" fmla="*/ 5264037 w 6634280"/>
                <a:gd name="connsiteY896" fmla="*/ 963838 h 1738203"/>
                <a:gd name="connsiteX897" fmla="*/ 5264037 w 6634280"/>
                <a:gd name="connsiteY897" fmla="*/ 969330 h 1738203"/>
                <a:gd name="connsiteX898" fmla="*/ 5264037 w 6634280"/>
                <a:gd name="connsiteY898" fmla="*/ 972076 h 1738203"/>
                <a:gd name="connsiteX899" fmla="*/ 5258545 w 6634280"/>
                <a:gd name="connsiteY899" fmla="*/ 977568 h 1738203"/>
                <a:gd name="connsiteX900" fmla="*/ 5264037 w 6634280"/>
                <a:gd name="connsiteY900" fmla="*/ 980314 h 1738203"/>
                <a:gd name="connsiteX901" fmla="*/ 5269529 w 6634280"/>
                <a:gd name="connsiteY901" fmla="*/ 980314 h 1738203"/>
                <a:gd name="connsiteX902" fmla="*/ 5272275 w 6634280"/>
                <a:gd name="connsiteY902" fmla="*/ 972076 h 1738203"/>
                <a:gd name="connsiteX903" fmla="*/ 5269529 w 6634280"/>
                <a:gd name="connsiteY903" fmla="*/ 963838 h 1738203"/>
                <a:gd name="connsiteX904" fmla="*/ 5244816 w 6634280"/>
                <a:gd name="connsiteY904" fmla="*/ 961092 h 1738203"/>
                <a:gd name="connsiteX905" fmla="*/ 5242070 w 6634280"/>
                <a:gd name="connsiteY905" fmla="*/ 963838 h 1738203"/>
                <a:gd name="connsiteX906" fmla="*/ 5242070 w 6634280"/>
                <a:gd name="connsiteY906" fmla="*/ 966584 h 1738203"/>
                <a:gd name="connsiteX907" fmla="*/ 5244816 w 6634280"/>
                <a:gd name="connsiteY907" fmla="*/ 966584 h 1738203"/>
                <a:gd name="connsiteX908" fmla="*/ 5247562 w 6634280"/>
                <a:gd name="connsiteY908" fmla="*/ 966584 h 1738203"/>
                <a:gd name="connsiteX909" fmla="*/ 5250308 w 6634280"/>
                <a:gd name="connsiteY909" fmla="*/ 966584 h 1738203"/>
                <a:gd name="connsiteX910" fmla="*/ 5253053 w 6634280"/>
                <a:gd name="connsiteY910" fmla="*/ 966584 h 1738203"/>
                <a:gd name="connsiteX911" fmla="*/ 5253053 w 6634280"/>
                <a:gd name="connsiteY911" fmla="*/ 961092 h 1738203"/>
                <a:gd name="connsiteX912" fmla="*/ 1169785 w 6634280"/>
                <a:gd name="connsiteY912" fmla="*/ 961092 h 1738203"/>
                <a:gd name="connsiteX913" fmla="*/ 1175277 w 6634280"/>
                <a:gd name="connsiteY913" fmla="*/ 963838 h 1738203"/>
                <a:gd name="connsiteX914" fmla="*/ 1178023 w 6634280"/>
                <a:gd name="connsiteY914" fmla="*/ 969330 h 1738203"/>
                <a:gd name="connsiteX915" fmla="*/ 1178023 w 6634280"/>
                <a:gd name="connsiteY915" fmla="*/ 974822 h 1738203"/>
                <a:gd name="connsiteX916" fmla="*/ 1178023 w 6634280"/>
                <a:gd name="connsiteY916" fmla="*/ 980314 h 1738203"/>
                <a:gd name="connsiteX917" fmla="*/ 1175277 w 6634280"/>
                <a:gd name="connsiteY917" fmla="*/ 983060 h 1738203"/>
                <a:gd name="connsiteX918" fmla="*/ 1169785 w 6634280"/>
                <a:gd name="connsiteY918" fmla="*/ 983060 h 1738203"/>
                <a:gd name="connsiteX919" fmla="*/ 1167039 w 6634280"/>
                <a:gd name="connsiteY919" fmla="*/ 983060 h 1738203"/>
                <a:gd name="connsiteX920" fmla="*/ 1164293 w 6634280"/>
                <a:gd name="connsiteY920" fmla="*/ 980314 h 1738203"/>
                <a:gd name="connsiteX921" fmla="*/ 1161547 w 6634280"/>
                <a:gd name="connsiteY921" fmla="*/ 974822 h 1738203"/>
                <a:gd name="connsiteX922" fmla="*/ 1161547 w 6634280"/>
                <a:gd name="connsiteY922" fmla="*/ 969330 h 1738203"/>
                <a:gd name="connsiteX923" fmla="*/ 1164293 w 6634280"/>
                <a:gd name="connsiteY923" fmla="*/ 963838 h 1738203"/>
                <a:gd name="connsiteX924" fmla="*/ 6175702 w 6634280"/>
                <a:gd name="connsiteY924" fmla="*/ 955600 h 1738203"/>
                <a:gd name="connsiteX925" fmla="*/ 6167464 w 6634280"/>
                <a:gd name="connsiteY925" fmla="*/ 958346 h 1738203"/>
                <a:gd name="connsiteX926" fmla="*/ 6159226 w 6634280"/>
                <a:gd name="connsiteY926" fmla="*/ 961092 h 1738203"/>
                <a:gd name="connsiteX927" fmla="*/ 6148242 w 6634280"/>
                <a:gd name="connsiteY927" fmla="*/ 963838 h 1738203"/>
                <a:gd name="connsiteX928" fmla="*/ 6137258 w 6634280"/>
                <a:gd name="connsiteY928" fmla="*/ 963838 h 1738203"/>
                <a:gd name="connsiteX929" fmla="*/ 6137258 w 6634280"/>
                <a:gd name="connsiteY929" fmla="*/ 958346 h 1738203"/>
                <a:gd name="connsiteX930" fmla="*/ 6134512 w 6634280"/>
                <a:gd name="connsiteY930" fmla="*/ 958346 h 1738203"/>
                <a:gd name="connsiteX931" fmla="*/ 6129020 w 6634280"/>
                <a:gd name="connsiteY931" fmla="*/ 958346 h 1738203"/>
                <a:gd name="connsiteX932" fmla="*/ 6129020 w 6634280"/>
                <a:gd name="connsiteY932" fmla="*/ 963838 h 1738203"/>
                <a:gd name="connsiteX933" fmla="*/ 6137258 w 6634280"/>
                <a:gd name="connsiteY933" fmla="*/ 963838 h 1738203"/>
                <a:gd name="connsiteX934" fmla="*/ 6145496 w 6634280"/>
                <a:gd name="connsiteY934" fmla="*/ 966584 h 1738203"/>
                <a:gd name="connsiteX935" fmla="*/ 6159226 w 6634280"/>
                <a:gd name="connsiteY935" fmla="*/ 966584 h 1738203"/>
                <a:gd name="connsiteX936" fmla="*/ 6172956 w 6634280"/>
                <a:gd name="connsiteY936" fmla="*/ 963838 h 1738203"/>
                <a:gd name="connsiteX937" fmla="*/ 6175702 w 6634280"/>
                <a:gd name="connsiteY937" fmla="*/ 961092 h 1738203"/>
                <a:gd name="connsiteX938" fmla="*/ 5225594 w 6634280"/>
                <a:gd name="connsiteY938" fmla="*/ 955600 h 1738203"/>
                <a:gd name="connsiteX939" fmla="*/ 5225594 w 6634280"/>
                <a:gd name="connsiteY939" fmla="*/ 966584 h 1738203"/>
                <a:gd name="connsiteX940" fmla="*/ 5231086 w 6634280"/>
                <a:gd name="connsiteY940" fmla="*/ 963838 h 1738203"/>
                <a:gd name="connsiteX941" fmla="*/ 5233832 w 6634280"/>
                <a:gd name="connsiteY941" fmla="*/ 958346 h 1738203"/>
                <a:gd name="connsiteX942" fmla="*/ 5231086 w 6634280"/>
                <a:gd name="connsiteY942" fmla="*/ 958346 h 1738203"/>
                <a:gd name="connsiteX943" fmla="*/ 5082803 w 6634280"/>
                <a:gd name="connsiteY943" fmla="*/ 955600 h 1738203"/>
                <a:gd name="connsiteX944" fmla="*/ 5082803 w 6634280"/>
                <a:gd name="connsiteY944" fmla="*/ 961092 h 1738203"/>
                <a:gd name="connsiteX945" fmla="*/ 5088295 w 6634280"/>
                <a:gd name="connsiteY945" fmla="*/ 961092 h 1738203"/>
                <a:gd name="connsiteX946" fmla="*/ 5091041 w 6634280"/>
                <a:gd name="connsiteY946" fmla="*/ 955600 h 1738203"/>
                <a:gd name="connsiteX947" fmla="*/ 930887 w 6634280"/>
                <a:gd name="connsiteY947" fmla="*/ 955600 h 1738203"/>
                <a:gd name="connsiteX948" fmla="*/ 928141 w 6634280"/>
                <a:gd name="connsiteY948" fmla="*/ 958346 h 1738203"/>
                <a:gd name="connsiteX949" fmla="*/ 928141 w 6634280"/>
                <a:gd name="connsiteY949" fmla="*/ 963838 h 1738203"/>
                <a:gd name="connsiteX950" fmla="*/ 930887 w 6634280"/>
                <a:gd name="connsiteY950" fmla="*/ 963838 h 1738203"/>
                <a:gd name="connsiteX951" fmla="*/ 933632 w 6634280"/>
                <a:gd name="connsiteY951" fmla="*/ 963838 h 1738203"/>
                <a:gd name="connsiteX952" fmla="*/ 935005 w 6634280"/>
                <a:gd name="connsiteY952" fmla="*/ 965211 h 1738203"/>
                <a:gd name="connsiteX953" fmla="*/ 937857 w 6634280"/>
                <a:gd name="connsiteY953" fmla="*/ 965528 h 1738203"/>
                <a:gd name="connsiteX954" fmla="*/ 936378 w 6634280"/>
                <a:gd name="connsiteY954" fmla="*/ 961092 h 1738203"/>
                <a:gd name="connsiteX955" fmla="*/ 5354655 w 6634280"/>
                <a:gd name="connsiteY955" fmla="*/ 952854 h 1738203"/>
                <a:gd name="connsiteX956" fmla="*/ 5354655 w 6634280"/>
                <a:gd name="connsiteY956" fmla="*/ 955600 h 1738203"/>
                <a:gd name="connsiteX957" fmla="*/ 5357401 w 6634280"/>
                <a:gd name="connsiteY957" fmla="*/ 958346 h 1738203"/>
                <a:gd name="connsiteX958" fmla="*/ 5360147 w 6634280"/>
                <a:gd name="connsiteY958" fmla="*/ 955600 h 1738203"/>
                <a:gd name="connsiteX959" fmla="*/ 5360147 w 6634280"/>
                <a:gd name="connsiteY959" fmla="*/ 952854 h 1738203"/>
                <a:gd name="connsiteX960" fmla="*/ 5357401 w 6634280"/>
                <a:gd name="connsiteY960" fmla="*/ 952854 h 1738203"/>
                <a:gd name="connsiteX961" fmla="*/ 5178912 w 6634280"/>
                <a:gd name="connsiteY961" fmla="*/ 952854 h 1738203"/>
                <a:gd name="connsiteX962" fmla="*/ 5173420 w 6634280"/>
                <a:gd name="connsiteY962" fmla="*/ 958346 h 1738203"/>
                <a:gd name="connsiteX963" fmla="*/ 5167928 w 6634280"/>
                <a:gd name="connsiteY963" fmla="*/ 966584 h 1738203"/>
                <a:gd name="connsiteX964" fmla="*/ 5170674 w 6634280"/>
                <a:gd name="connsiteY964" fmla="*/ 966584 h 1738203"/>
                <a:gd name="connsiteX965" fmla="*/ 5173420 w 6634280"/>
                <a:gd name="connsiteY965" fmla="*/ 969330 h 1738203"/>
                <a:gd name="connsiteX966" fmla="*/ 5176166 w 6634280"/>
                <a:gd name="connsiteY966" fmla="*/ 972076 h 1738203"/>
                <a:gd name="connsiteX967" fmla="*/ 5181658 w 6634280"/>
                <a:gd name="connsiteY967" fmla="*/ 972076 h 1738203"/>
                <a:gd name="connsiteX968" fmla="*/ 5187150 w 6634280"/>
                <a:gd name="connsiteY968" fmla="*/ 974822 h 1738203"/>
                <a:gd name="connsiteX969" fmla="*/ 5187150 w 6634280"/>
                <a:gd name="connsiteY969" fmla="*/ 980314 h 1738203"/>
                <a:gd name="connsiteX970" fmla="*/ 5184404 w 6634280"/>
                <a:gd name="connsiteY970" fmla="*/ 980314 h 1738203"/>
                <a:gd name="connsiteX971" fmla="*/ 5176166 w 6634280"/>
                <a:gd name="connsiteY971" fmla="*/ 983060 h 1738203"/>
                <a:gd name="connsiteX972" fmla="*/ 5178912 w 6634280"/>
                <a:gd name="connsiteY972" fmla="*/ 994044 h 1738203"/>
                <a:gd name="connsiteX973" fmla="*/ 5187150 w 6634280"/>
                <a:gd name="connsiteY973" fmla="*/ 999536 h 1738203"/>
                <a:gd name="connsiteX974" fmla="*/ 5189896 w 6634280"/>
                <a:gd name="connsiteY974" fmla="*/ 996790 h 1738203"/>
                <a:gd name="connsiteX975" fmla="*/ 5192642 w 6634280"/>
                <a:gd name="connsiteY975" fmla="*/ 991298 h 1738203"/>
                <a:gd name="connsiteX976" fmla="*/ 5189896 w 6634280"/>
                <a:gd name="connsiteY976" fmla="*/ 985806 h 1738203"/>
                <a:gd name="connsiteX977" fmla="*/ 5187150 w 6634280"/>
                <a:gd name="connsiteY977" fmla="*/ 983060 h 1738203"/>
                <a:gd name="connsiteX978" fmla="*/ 5198134 w 6634280"/>
                <a:gd name="connsiteY978" fmla="*/ 983060 h 1738203"/>
                <a:gd name="connsiteX979" fmla="*/ 5200880 w 6634280"/>
                <a:gd name="connsiteY979" fmla="*/ 977568 h 1738203"/>
                <a:gd name="connsiteX980" fmla="*/ 5198134 w 6634280"/>
                <a:gd name="connsiteY980" fmla="*/ 974822 h 1738203"/>
                <a:gd name="connsiteX981" fmla="*/ 5195388 w 6634280"/>
                <a:gd name="connsiteY981" fmla="*/ 969330 h 1738203"/>
                <a:gd name="connsiteX982" fmla="*/ 5195388 w 6634280"/>
                <a:gd name="connsiteY982" fmla="*/ 963838 h 1738203"/>
                <a:gd name="connsiteX983" fmla="*/ 5187150 w 6634280"/>
                <a:gd name="connsiteY983" fmla="*/ 958346 h 1738203"/>
                <a:gd name="connsiteX984" fmla="*/ 5181658 w 6634280"/>
                <a:gd name="connsiteY984" fmla="*/ 955600 h 1738203"/>
                <a:gd name="connsiteX985" fmla="*/ 856745 w 6634280"/>
                <a:gd name="connsiteY985" fmla="*/ 950108 h 1738203"/>
                <a:gd name="connsiteX986" fmla="*/ 853999 w 6634280"/>
                <a:gd name="connsiteY986" fmla="*/ 952854 h 1738203"/>
                <a:gd name="connsiteX987" fmla="*/ 856745 w 6634280"/>
                <a:gd name="connsiteY987" fmla="*/ 952854 h 1738203"/>
                <a:gd name="connsiteX988" fmla="*/ 856745 w 6634280"/>
                <a:gd name="connsiteY988" fmla="*/ 955600 h 1738203"/>
                <a:gd name="connsiteX989" fmla="*/ 859491 w 6634280"/>
                <a:gd name="connsiteY989" fmla="*/ 955600 h 1738203"/>
                <a:gd name="connsiteX990" fmla="*/ 862237 w 6634280"/>
                <a:gd name="connsiteY990" fmla="*/ 952854 h 1738203"/>
                <a:gd name="connsiteX991" fmla="*/ 862237 w 6634280"/>
                <a:gd name="connsiteY991" fmla="*/ 950108 h 1738203"/>
                <a:gd name="connsiteX992" fmla="*/ 6238859 w 6634280"/>
                <a:gd name="connsiteY992" fmla="*/ 950108 h 1738203"/>
                <a:gd name="connsiteX993" fmla="*/ 6222384 w 6634280"/>
                <a:gd name="connsiteY993" fmla="*/ 955600 h 1738203"/>
                <a:gd name="connsiteX994" fmla="*/ 6216892 w 6634280"/>
                <a:gd name="connsiteY994" fmla="*/ 961092 h 1738203"/>
                <a:gd name="connsiteX995" fmla="*/ 6211400 w 6634280"/>
                <a:gd name="connsiteY995" fmla="*/ 963838 h 1738203"/>
                <a:gd name="connsiteX996" fmla="*/ 6238859 w 6634280"/>
                <a:gd name="connsiteY996" fmla="*/ 958346 h 1738203"/>
                <a:gd name="connsiteX997" fmla="*/ 6252589 w 6634280"/>
                <a:gd name="connsiteY997" fmla="*/ 958346 h 1738203"/>
                <a:gd name="connsiteX998" fmla="*/ 6269065 w 6634280"/>
                <a:gd name="connsiteY998" fmla="*/ 958346 h 1738203"/>
                <a:gd name="connsiteX999" fmla="*/ 6263573 w 6634280"/>
                <a:gd name="connsiteY999" fmla="*/ 952854 h 1738203"/>
                <a:gd name="connsiteX1000" fmla="*/ 6258081 w 6634280"/>
                <a:gd name="connsiteY1000" fmla="*/ 950108 h 1738203"/>
                <a:gd name="connsiteX1001" fmla="*/ 6249843 w 6634280"/>
                <a:gd name="connsiteY1001" fmla="*/ 950108 h 1738203"/>
                <a:gd name="connsiteX1002" fmla="*/ 5140468 w 6634280"/>
                <a:gd name="connsiteY1002" fmla="*/ 950108 h 1738203"/>
                <a:gd name="connsiteX1003" fmla="*/ 5140468 w 6634280"/>
                <a:gd name="connsiteY1003" fmla="*/ 955600 h 1738203"/>
                <a:gd name="connsiteX1004" fmla="*/ 5148706 w 6634280"/>
                <a:gd name="connsiteY1004" fmla="*/ 955600 h 1738203"/>
                <a:gd name="connsiteX1005" fmla="*/ 5148706 w 6634280"/>
                <a:gd name="connsiteY1005" fmla="*/ 952854 h 1738203"/>
                <a:gd name="connsiteX1006" fmla="*/ 5145960 w 6634280"/>
                <a:gd name="connsiteY1006" fmla="*/ 950108 h 1738203"/>
                <a:gd name="connsiteX1007" fmla="*/ 1062694 w 6634280"/>
                <a:gd name="connsiteY1007" fmla="*/ 947362 h 1738203"/>
                <a:gd name="connsiteX1008" fmla="*/ 1062694 w 6634280"/>
                <a:gd name="connsiteY1008" fmla="*/ 950108 h 1738203"/>
                <a:gd name="connsiteX1009" fmla="*/ 1062694 w 6634280"/>
                <a:gd name="connsiteY1009" fmla="*/ 952854 h 1738203"/>
                <a:gd name="connsiteX1010" fmla="*/ 1065439 w 6634280"/>
                <a:gd name="connsiteY1010" fmla="*/ 952854 h 1738203"/>
                <a:gd name="connsiteX1011" fmla="*/ 1068185 w 6634280"/>
                <a:gd name="connsiteY1011" fmla="*/ 952854 h 1738203"/>
                <a:gd name="connsiteX1012" fmla="*/ 1068185 w 6634280"/>
                <a:gd name="connsiteY1012" fmla="*/ 950108 h 1738203"/>
                <a:gd name="connsiteX1013" fmla="*/ 1065439 w 6634280"/>
                <a:gd name="connsiteY1013" fmla="*/ 950108 h 1738203"/>
                <a:gd name="connsiteX1014" fmla="*/ 1065439 w 6634280"/>
                <a:gd name="connsiteY1014" fmla="*/ 947362 h 1738203"/>
                <a:gd name="connsiteX1015" fmla="*/ 799080 w 6634280"/>
                <a:gd name="connsiteY1015" fmla="*/ 947362 h 1738203"/>
                <a:gd name="connsiteX1016" fmla="*/ 799080 w 6634280"/>
                <a:gd name="connsiteY1016" fmla="*/ 952854 h 1738203"/>
                <a:gd name="connsiteX1017" fmla="*/ 804571 w 6634280"/>
                <a:gd name="connsiteY1017" fmla="*/ 952854 h 1738203"/>
                <a:gd name="connsiteX1018" fmla="*/ 804571 w 6634280"/>
                <a:gd name="connsiteY1018" fmla="*/ 950108 h 1738203"/>
                <a:gd name="connsiteX1019" fmla="*/ 6065863 w 6634280"/>
                <a:gd name="connsiteY1019" fmla="*/ 947362 h 1738203"/>
                <a:gd name="connsiteX1020" fmla="*/ 6068609 w 6634280"/>
                <a:gd name="connsiteY1020" fmla="*/ 952854 h 1738203"/>
                <a:gd name="connsiteX1021" fmla="*/ 6068609 w 6634280"/>
                <a:gd name="connsiteY1021" fmla="*/ 958346 h 1738203"/>
                <a:gd name="connsiteX1022" fmla="*/ 6076847 w 6634280"/>
                <a:gd name="connsiteY1022" fmla="*/ 963838 h 1738203"/>
                <a:gd name="connsiteX1023" fmla="*/ 6082339 w 6634280"/>
                <a:gd name="connsiteY1023" fmla="*/ 969330 h 1738203"/>
                <a:gd name="connsiteX1024" fmla="*/ 6082339 w 6634280"/>
                <a:gd name="connsiteY1024" fmla="*/ 974822 h 1738203"/>
                <a:gd name="connsiteX1025" fmla="*/ 6082339 w 6634280"/>
                <a:gd name="connsiteY1025" fmla="*/ 983060 h 1738203"/>
                <a:gd name="connsiteX1026" fmla="*/ 6076847 w 6634280"/>
                <a:gd name="connsiteY1026" fmla="*/ 980314 h 1738203"/>
                <a:gd name="connsiteX1027" fmla="*/ 6068609 w 6634280"/>
                <a:gd name="connsiteY1027" fmla="*/ 980314 h 1738203"/>
                <a:gd name="connsiteX1028" fmla="*/ 6060371 w 6634280"/>
                <a:gd name="connsiteY1028" fmla="*/ 983060 h 1738203"/>
                <a:gd name="connsiteX1029" fmla="*/ 6054879 w 6634280"/>
                <a:gd name="connsiteY1029" fmla="*/ 988552 h 1738203"/>
                <a:gd name="connsiteX1030" fmla="*/ 6065863 w 6634280"/>
                <a:gd name="connsiteY1030" fmla="*/ 991298 h 1738203"/>
                <a:gd name="connsiteX1031" fmla="*/ 6074101 w 6634280"/>
                <a:gd name="connsiteY1031" fmla="*/ 999536 h 1738203"/>
                <a:gd name="connsiteX1032" fmla="*/ 6076847 w 6634280"/>
                <a:gd name="connsiteY1032" fmla="*/ 1007774 h 1738203"/>
                <a:gd name="connsiteX1033" fmla="*/ 6076847 w 6634280"/>
                <a:gd name="connsiteY1033" fmla="*/ 1018758 h 1738203"/>
                <a:gd name="connsiteX1034" fmla="*/ 6079593 w 6634280"/>
                <a:gd name="connsiteY1034" fmla="*/ 1029741 h 1738203"/>
                <a:gd name="connsiteX1035" fmla="*/ 6082339 w 6634280"/>
                <a:gd name="connsiteY1035" fmla="*/ 1037979 h 1738203"/>
                <a:gd name="connsiteX1036" fmla="*/ 6090577 w 6634280"/>
                <a:gd name="connsiteY1036" fmla="*/ 1043471 h 1738203"/>
                <a:gd name="connsiteX1037" fmla="*/ 6104306 w 6634280"/>
                <a:gd name="connsiteY1037" fmla="*/ 1043471 h 1738203"/>
                <a:gd name="connsiteX1038" fmla="*/ 6104306 w 6634280"/>
                <a:gd name="connsiteY1038" fmla="*/ 1037979 h 1738203"/>
                <a:gd name="connsiteX1039" fmla="*/ 6104306 w 6634280"/>
                <a:gd name="connsiteY1039" fmla="*/ 1035233 h 1738203"/>
                <a:gd name="connsiteX1040" fmla="*/ 6096069 w 6634280"/>
                <a:gd name="connsiteY1040" fmla="*/ 1032487 h 1738203"/>
                <a:gd name="connsiteX1041" fmla="*/ 6087831 w 6634280"/>
                <a:gd name="connsiteY1041" fmla="*/ 1032487 h 1738203"/>
                <a:gd name="connsiteX1042" fmla="*/ 6085085 w 6634280"/>
                <a:gd name="connsiteY1042" fmla="*/ 1029741 h 1738203"/>
                <a:gd name="connsiteX1043" fmla="*/ 6082339 w 6634280"/>
                <a:gd name="connsiteY1043" fmla="*/ 1026996 h 1738203"/>
                <a:gd name="connsiteX1044" fmla="*/ 6093323 w 6634280"/>
                <a:gd name="connsiteY1044" fmla="*/ 1024250 h 1738203"/>
                <a:gd name="connsiteX1045" fmla="*/ 6104306 w 6634280"/>
                <a:gd name="connsiteY1045" fmla="*/ 1024250 h 1738203"/>
                <a:gd name="connsiteX1046" fmla="*/ 6123528 w 6634280"/>
                <a:gd name="connsiteY1046" fmla="*/ 1029741 h 1738203"/>
                <a:gd name="connsiteX1047" fmla="*/ 6142750 w 6634280"/>
                <a:gd name="connsiteY1047" fmla="*/ 1037979 h 1738203"/>
                <a:gd name="connsiteX1048" fmla="*/ 6150988 w 6634280"/>
                <a:gd name="connsiteY1048" fmla="*/ 1040725 h 1738203"/>
                <a:gd name="connsiteX1049" fmla="*/ 6161972 w 6634280"/>
                <a:gd name="connsiteY1049" fmla="*/ 1040725 h 1738203"/>
                <a:gd name="connsiteX1050" fmla="*/ 6172956 w 6634280"/>
                <a:gd name="connsiteY1050" fmla="*/ 1035233 h 1738203"/>
                <a:gd name="connsiteX1051" fmla="*/ 6178448 w 6634280"/>
                <a:gd name="connsiteY1051" fmla="*/ 1029741 h 1738203"/>
                <a:gd name="connsiteX1052" fmla="*/ 6189432 w 6634280"/>
                <a:gd name="connsiteY1052" fmla="*/ 1026996 h 1738203"/>
                <a:gd name="connsiteX1053" fmla="*/ 6200416 w 6634280"/>
                <a:gd name="connsiteY1053" fmla="*/ 1024250 h 1738203"/>
                <a:gd name="connsiteX1054" fmla="*/ 6208654 w 6634280"/>
                <a:gd name="connsiteY1054" fmla="*/ 1018758 h 1738203"/>
                <a:gd name="connsiteX1055" fmla="*/ 6216892 w 6634280"/>
                <a:gd name="connsiteY1055" fmla="*/ 1016012 h 1738203"/>
                <a:gd name="connsiteX1056" fmla="*/ 6227875 w 6634280"/>
                <a:gd name="connsiteY1056" fmla="*/ 1010520 h 1738203"/>
                <a:gd name="connsiteX1057" fmla="*/ 6238859 w 6634280"/>
                <a:gd name="connsiteY1057" fmla="*/ 1010520 h 1738203"/>
                <a:gd name="connsiteX1058" fmla="*/ 6249843 w 6634280"/>
                <a:gd name="connsiteY1058" fmla="*/ 1013266 h 1738203"/>
                <a:gd name="connsiteX1059" fmla="*/ 6271811 w 6634280"/>
                <a:gd name="connsiteY1059" fmla="*/ 1016012 h 1738203"/>
                <a:gd name="connsiteX1060" fmla="*/ 6293779 w 6634280"/>
                <a:gd name="connsiteY1060" fmla="*/ 1018758 h 1738203"/>
                <a:gd name="connsiteX1061" fmla="*/ 6304763 w 6634280"/>
                <a:gd name="connsiteY1061" fmla="*/ 1018758 h 1738203"/>
                <a:gd name="connsiteX1062" fmla="*/ 6315747 w 6634280"/>
                <a:gd name="connsiteY1062" fmla="*/ 1013266 h 1738203"/>
                <a:gd name="connsiteX1063" fmla="*/ 6318493 w 6634280"/>
                <a:gd name="connsiteY1063" fmla="*/ 1013266 h 1738203"/>
                <a:gd name="connsiteX1064" fmla="*/ 6310255 w 6634280"/>
                <a:gd name="connsiteY1064" fmla="*/ 1005028 h 1738203"/>
                <a:gd name="connsiteX1065" fmla="*/ 6296525 w 6634280"/>
                <a:gd name="connsiteY1065" fmla="*/ 1002282 h 1738203"/>
                <a:gd name="connsiteX1066" fmla="*/ 6280049 w 6634280"/>
                <a:gd name="connsiteY1066" fmla="*/ 999536 h 1738203"/>
                <a:gd name="connsiteX1067" fmla="*/ 6260827 w 6634280"/>
                <a:gd name="connsiteY1067" fmla="*/ 999536 h 1738203"/>
                <a:gd name="connsiteX1068" fmla="*/ 6216892 w 6634280"/>
                <a:gd name="connsiteY1068" fmla="*/ 1005028 h 1738203"/>
                <a:gd name="connsiteX1069" fmla="*/ 6175702 w 6634280"/>
                <a:gd name="connsiteY1069" fmla="*/ 1010520 h 1738203"/>
                <a:gd name="connsiteX1070" fmla="*/ 6137258 w 6634280"/>
                <a:gd name="connsiteY1070" fmla="*/ 1013266 h 1738203"/>
                <a:gd name="connsiteX1071" fmla="*/ 6120782 w 6634280"/>
                <a:gd name="connsiteY1071" fmla="*/ 1013266 h 1738203"/>
                <a:gd name="connsiteX1072" fmla="*/ 6109798 w 6634280"/>
                <a:gd name="connsiteY1072" fmla="*/ 1007774 h 1738203"/>
                <a:gd name="connsiteX1073" fmla="*/ 6101561 w 6634280"/>
                <a:gd name="connsiteY1073" fmla="*/ 999536 h 1738203"/>
                <a:gd name="connsiteX1074" fmla="*/ 6096069 w 6634280"/>
                <a:gd name="connsiteY1074" fmla="*/ 991298 h 1738203"/>
                <a:gd name="connsiteX1075" fmla="*/ 6098815 w 6634280"/>
                <a:gd name="connsiteY1075" fmla="*/ 974822 h 1738203"/>
                <a:gd name="connsiteX1076" fmla="*/ 6107052 w 6634280"/>
                <a:gd name="connsiteY1076" fmla="*/ 955600 h 1738203"/>
                <a:gd name="connsiteX1077" fmla="*/ 6087831 w 6634280"/>
                <a:gd name="connsiteY1077" fmla="*/ 950108 h 1738203"/>
                <a:gd name="connsiteX1078" fmla="*/ 1048964 w 6634280"/>
                <a:gd name="connsiteY1078" fmla="*/ 944616 h 1738203"/>
                <a:gd name="connsiteX1079" fmla="*/ 1048964 w 6634280"/>
                <a:gd name="connsiteY1079" fmla="*/ 947362 h 1738203"/>
                <a:gd name="connsiteX1080" fmla="*/ 1048964 w 6634280"/>
                <a:gd name="connsiteY1080" fmla="*/ 950108 h 1738203"/>
                <a:gd name="connsiteX1081" fmla="*/ 1048964 w 6634280"/>
                <a:gd name="connsiteY1081" fmla="*/ 955600 h 1738203"/>
                <a:gd name="connsiteX1082" fmla="*/ 1051710 w 6634280"/>
                <a:gd name="connsiteY1082" fmla="*/ 955600 h 1738203"/>
                <a:gd name="connsiteX1083" fmla="*/ 1051710 w 6634280"/>
                <a:gd name="connsiteY1083" fmla="*/ 944616 h 1738203"/>
                <a:gd name="connsiteX1084" fmla="*/ 812809 w 6634280"/>
                <a:gd name="connsiteY1084" fmla="*/ 941870 h 1738203"/>
                <a:gd name="connsiteX1085" fmla="*/ 812809 w 6634280"/>
                <a:gd name="connsiteY1085" fmla="*/ 947362 h 1738203"/>
                <a:gd name="connsiteX1086" fmla="*/ 821047 w 6634280"/>
                <a:gd name="connsiteY1086" fmla="*/ 947362 h 1738203"/>
                <a:gd name="connsiteX1087" fmla="*/ 818301 w 6634280"/>
                <a:gd name="connsiteY1087" fmla="*/ 944616 h 1738203"/>
                <a:gd name="connsiteX1088" fmla="*/ 994043 w 6634280"/>
                <a:gd name="connsiteY1088" fmla="*/ 939124 h 1738203"/>
                <a:gd name="connsiteX1089" fmla="*/ 994043 w 6634280"/>
                <a:gd name="connsiteY1089" fmla="*/ 941870 h 1738203"/>
                <a:gd name="connsiteX1090" fmla="*/ 999536 w 6634280"/>
                <a:gd name="connsiteY1090" fmla="*/ 941870 h 1738203"/>
                <a:gd name="connsiteX1091" fmla="*/ 996790 w 6634280"/>
                <a:gd name="connsiteY1091" fmla="*/ 939124 h 1738203"/>
                <a:gd name="connsiteX1092" fmla="*/ 5195388 w 6634280"/>
                <a:gd name="connsiteY1092" fmla="*/ 939124 h 1738203"/>
                <a:gd name="connsiteX1093" fmla="*/ 5195388 w 6634280"/>
                <a:gd name="connsiteY1093" fmla="*/ 944616 h 1738203"/>
                <a:gd name="connsiteX1094" fmla="*/ 5200880 w 6634280"/>
                <a:gd name="connsiteY1094" fmla="*/ 944616 h 1738203"/>
                <a:gd name="connsiteX1095" fmla="*/ 5203626 w 6634280"/>
                <a:gd name="connsiteY1095" fmla="*/ 939124 h 1738203"/>
                <a:gd name="connsiteX1096" fmla="*/ 5280513 w 6634280"/>
                <a:gd name="connsiteY1096" fmla="*/ 936378 h 1738203"/>
                <a:gd name="connsiteX1097" fmla="*/ 5277767 w 6634280"/>
                <a:gd name="connsiteY1097" fmla="*/ 941870 h 1738203"/>
                <a:gd name="connsiteX1098" fmla="*/ 5275021 w 6634280"/>
                <a:gd name="connsiteY1098" fmla="*/ 944616 h 1738203"/>
                <a:gd name="connsiteX1099" fmla="*/ 5275021 w 6634280"/>
                <a:gd name="connsiteY1099" fmla="*/ 939124 h 1738203"/>
                <a:gd name="connsiteX1100" fmla="*/ 5272275 w 6634280"/>
                <a:gd name="connsiteY1100" fmla="*/ 939124 h 1738203"/>
                <a:gd name="connsiteX1101" fmla="*/ 5269529 w 6634280"/>
                <a:gd name="connsiteY1101" fmla="*/ 939124 h 1738203"/>
                <a:gd name="connsiteX1102" fmla="*/ 5269529 w 6634280"/>
                <a:gd name="connsiteY1102" fmla="*/ 944616 h 1738203"/>
                <a:gd name="connsiteX1103" fmla="*/ 5277767 w 6634280"/>
                <a:gd name="connsiteY1103" fmla="*/ 947362 h 1738203"/>
                <a:gd name="connsiteX1104" fmla="*/ 5283259 w 6634280"/>
                <a:gd name="connsiteY1104" fmla="*/ 952854 h 1738203"/>
                <a:gd name="connsiteX1105" fmla="*/ 5288751 w 6634280"/>
                <a:gd name="connsiteY1105" fmla="*/ 952854 h 1738203"/>
                <a:gd name="connsiteX1106" fmla="*/ 5294243 w 6634280"/>
                <a:gd name="connsiteY1106" fmla="*/ 950108 h 1738203"/>
                <a:gd name="connsiteX1107" fmla="*/ 5294243 w 6634280"/>
                <a:gd name="connsiteY1107" fmla="*/ 944616 h 1738203"/>
                <a:gd name="connsiteX1108" fmla="*/ 5291497 w 6634280"/>
                <a:gd name="connsiteY1108" fmla="*/ 939124 h 1738203"/>
                <a:gd name="connsiteX1109" fmla="*/ 5288751 w 6634280"/>
                <a:gd name="connsiteY1109" fmla="*/ 936378 h 1738203"/>
                <a:gd name="connsiteX1110" fmla="*/ 5178912 w 6634280"/>
                <a:gd name="connsiteY1110" fmla="*/ 936378 h 1738203"/>
                <a:gd name="connsiteX1111" fmla="*/ 5176166 w 6634280"/>
                <a:gd name="connsiteY1111" fmla="*/ 939124 h 1738203"/>
                <a:gd name="connsiteX1112" fmla="*/ 5178912 w 6634280"/>
                <a:gd name="connsiteY1112" fmla="*/ 941870 h 1738203"/>
                <a:gd name="connsiteX1113" fmla="*/ 5181658 w 6634280"/>
                <a:gd name="connsiteY1113" fmla="*/ 944616 h 1738203"/>
                <a:gd name="connsiteX1114" fmla="*/ 5184404 w 6634280"/>
                <a:gd name="connsiteY1114" fmla="*/ 944616 h 1738203"/>
                <a:gd name="connsiteX1115" fmla="*/ 5184404 w 6634280"/>
                <a:gd name="connsiteY1115" fmla="*/ 936378 h 1738203"/>
                <a:gd name="connsiteX1116" fmla="*/ 5181658 w 6634280"/>
                <a:gd name="connsiteY1116" fmla="*/ 936378 h 1738203"/>
                <a:gd name="connsiteX1117" fmla="*/ 1315322 w 6634280"/>
                <a:gd name="connsiteY1117" fmla="*/ 933632 h 1738203"/>
                <a:gd name="connsiteX1118" fmla="*/ 1315322 w 6634280"/>
                <a:gd name="connsiteY1118" fmla="*/ 941870 h 1738203"/>
                <a:gd name="connsiteX1119" fmla="*/ 1320814 w 6634280"/>
                <a:gd name="connsiteY1119" fmla="*/ 941870 h 1738203"/>
                <a:gd name="connsiteX1120" fmla="*/ 1318068 w 6634280"/>
                <a:gd name="connsiteY1120" fmla="*/ 939124 h 1738203"/>
                <a:gd name="connsiteX1121" fmla="*/ 1062694 w 6634280"/>
                <a:gd name="connsiteY1121" fmla="*/ 933632 h 1738203"/>
                <a:gd name="connsiteX1122" fmla="*/ 1062694 w 6634280"/>
                <a:gd name="connsiteY1122" fmla="*/ 939124 h 1738203"/>
                <a:gd name="connsiteX1123" fmla="*/ 1070932 w 6634280"/>
                <a:gd name="connsiteY1123" fmla="*/ 939124 h 1738203"/>
                <a:gd name="connsiteX1124" fmla="*/ 1073678 w 6634280"/>
                <a:gd name="connsiteY1124" fmla="*/ 939124 h 1738203"/>
                <a:gd name="connsiteX1125" fmla="*/ 1073678 w 6634280"/>
                <a:gd name="connsiteY1125" fmla="*/ 936378 h 1738203"/>
                <a:gd name="connsiteX1126" fmla="*/ 1068185 w 6634280"/>
                <a:gd name="connsiteY1126" fmla="*/ 933632 h 1738203"/>
                <a:gd name="connsiteX1127" fmla="*/ 1054456 w 6634280"/>
                <a:gd name="connsiteY1127" fmla="*/ 933632 h 1738203"/>
                <a:gd name="connsiteX1128" fmla="*/ 1054456 w 6634280"/>
                <a:gd name="connsiteY1128" fmla="*/ 936378 h 1738203"/>
                <a:gd name="connsiteX1129" fmla="*/ 1057202 w 6634280"/>
                <a:gd name="connsiteY1129" fmla="*/ 939124 h 1738203"/>
                <a:gd name="connsiteX1130" fmla="*/ 1057202 w 6634280"/>
                <a:gd name="connsiteY1130" fmla="*/ 941870 h 1738203"/>
                <a:gd name="connsiteX1131" fmla="*/ 1062694 w 6634280"/>
                <a:gd name="connsiteY1131" fmla="*/ 941870 h 1738203"/>
                <a:gd name="connsiteX1132" fmla="*/ 1059948 w 6634280"/>
                <a:gd name="connsiteY1132" fmla="*/ 936378 h 1738203"/>
                <a:gd name="connsiteX1133" fmla="*/ 5956024 w 6634280"/>
                <a:gd name="connsiteY1133" fmla="*/ 930886 h 1738203"/>
                <a:gd name="connsiteX1134" fmla="*/ 5942294 w 6634280"/>
                <a:gd name="connsiteY1134" fmla="*/ 944616 h 1738203"/>
                <a:gd name="connsiteX1135" fmla="*/ 5917580 w 6634280"/>
                <a:gd name="connsiteY1135" fmla="*/ 963838 h 1738203"/>
                <a:gd name="connsiteX1136" fmla="*/ 5909342 w 6634280"/>
                <a:gd name="connsiteY1136" fmla="*/ 969330 h 1738203"/>
                <a:gd name="connsiteX1137" fmla="*/ 5903850 w 6634280"/>
                <a:gd name="connsiteY1137" fmla="*/ 974822 h 1738203"/>
                <a:gd name="connsiteX1138" fmla="*/ 5898358 w 6634280"/>
                <a:gd name="connsiteY1138" fmla="*/ 983060 h 1738203"/>
                <a:gd name="connsiteX1139" fmla="*/ 5892866 w 6634280"/>
                <a:gd name="connsiteY1139" fmla="*/ 988552 h 1738203"/>
                <a:gd name="connsiteX1140" fmla="*/ 5887374 w 6634280"/>
                <a:gd name="connsiteY1140" fmla="*/ 991298 h 1738203"/>
                <a:gd name="connsiteX1141" fmla="*/ 5879136 w 6634280"/>
                <a:gd name="connsiteY1141" fmla="*/ 994044 h 1738203"/>
                <a:gd name="connsiteX1142" fmla="*/ 5873644 w 6634280"/>
                <a:gd name="connsiteY1142" fmla="*/ 996790 h 1738203"/>
                <a:gd name="connsiteX1143" fmla="*/ 5868152 w 6634280"/>
                <a:gd name="connsiteY1143" fmla="*/ 999536 h 1738203"/>
                <a:gd name="connsiteX1144" fmla="*/ 5859914 w 6634280"/>
                <a:gd name="connsiteY1144" fmla="*/ 1010520 h 1738203"/>
                <a:gd name="connsiteX1145" fmla="*/ 5857169 w 6634280"/>
                <a:gd name="connsiteY1145" fmla="*/ 1018758 h 1738203"/>
                <a:gd name="connsiteX1146" fmla="*/ 5851677 w 6634280"/>
                <a:gd name="connsiteY1146" fmla="*/ 1029741 h 1738203"/>
                <a:gd name="connsiteX1147" fmla="*/ 5846185 w 6634280"/>
                <a:gd name="connsiteY1147" fmla="*/ 1035233 h 1738203"/>
                <a:gd name="connsiteX1148" fmla="*/ 5835201 w 6634280"/>
                <a:gd name="connsiteY1148" fmla="*/ 1040725 h 1738203"/>
                <a:gd name="connsiteX1149" fmla="*/ 5821471 w 6634280"/>
                <a:gd name="connsiteY1149" fmla="*/ 1043471 h 1738203"/>
                <a:gd name="connsiteX1150" fmla="*/ 5796757 w 6634280"/>
                <a:gd name="connsiteY1150" fmla="*/ 1048963 h 1738203"/>
                <a:gd name="connsiteX1151" fmla="*/ 5788519 w 6634280"/>
                <a:gd name="connsiteY1151" fmla="*/ 1051709 h 1738203"/>
                <a:gd name="connsiteX1152" fmla="*/ 5785773 w 6634280"/>
                <a:gd name="connsiteY1152" fmla="*/ 1057201 h 1738203"/>
                <a:gd name="connsiteX1153" fmla="*/ 5788519 w 6634280"/>
                <a:gd name="connsiteY1153" fmla="*/ 1065439 h 1738203"/>
                <a:gd name="connsiteX1154" fmla="*/ 5799503 w 6634280"/>
                <a:gd name="connsiteY1154" fmla="*/ 1076423 h 1738203"/>
                <a:gd name="connsiteX1155" fmla="*/ 5796757 w 6634280"/>
                <a:gd name="connsiteY1155" fmla="*/ 1079169 h 1738203"/>
                <a:gd name="connsiteX1156" fmla="*/ 5799503 w 6634280"/>
                <a:gd name="connsiteY1156" fmla="*/ 1079169 h 1738203"/>
                <a:gd name="connsiteX1157" fmla="*/ 5799503 w 6634280"/>
                <a:gd name="connsiteY1157" fmla="*/ 1076423 h 1738203"/>
                <a:gd name="connsiteX1158" fmla="*/ 5804995 w 6634280"/>
                <a:gd name="connsiteY1158" fmla="*/ 1079169 h 1738203"/>
                <a:gd name="connsiteX1159" fmla="*/ 5810487 w 6634280"/>
                <a:gd name="connsiteY1159" fmla="*/ 1079169 h 1738203"/>
                <a:gd name="connsiteX1160" fmla="*/ 5812318 w 6634280"/>
                <a:gd name="connsiteY1160" fmla="*/ 1077949 h 1738203"/>
                <a:gd name="connsiteX1161" fmla="*/ 5807741 w 6634280"/>
                <a:gd name="connsiteY1161" fmla="*/ 1076423 h 1738203"/>
                <a:gd name="connsiteX1162" fmla="*/ 5813942 w 6634280"/>
                <a:gd name="connsiteY1162" fmla="*/ 1076866 h 1738203"/>
                <a:gd name="connsiteX1163" fmla="*/ 5818725 w 6634280"/>
                <a:gd name="connsiteY1163" fmla="*/ 1073677 h 1738203"/>
                <a:gd name="connsiteX1164" fmla="*/ 5826963 w 6634280"/>
                <a:gd name="connsiteY1164" fmla="*/ 1068185 h 1738203"/>
                <a:gd name="connsiteX1165" fmla="*/ 5835201 w 6634280"/>
                <a:gd name="connsiteY1165" fmla="*/ 1062693 h 1738203"/>
                <a:gd name="connsiteX1166" fmla="*/ 5835201 w 6634280"/>
                <a:gd name="connsiteY1166" fmla="*/ 1065439 h 1738203"/>
                <a:gd name="connsiteX1167" fmla="*/ 5837947 w 6634280"/>
                <a:gd name="connsiteY1167" fmla="*/ 1065439 h 1738203"/>
                <a:gd name="connsiteX1168" fmla="*/ 5837947 w 6634280"/>
                <a:gd name="connsiteY1168" fmla="*/ 1062693 h 1738203"/>
                <a:gd name="connsiteX1169" fmla="*/ 5843439 w 6634280"/>
                <a:gd name="connsiteY1169" fmla="*/ 1054455 h 1738203"/>
                <a:gd name="connsiteX1170" fmla="*/ 5846185 w 6634280"/>
                <a:gd name="connsiteY1170" fmla="*/ 1051709 h 1738203"/>
                <a:gd name="connsiteX1171" fmla="*/ 5851677 w 6634280"/>
                <a:gd name="connsiteY1171" fmla="*/ 1048963 h 1738203"/>
                <a:gd name="connsiteX1172" fmla="*/ 5857169 w 6634280"/>
                <a:gd name="connsiteY1172" fmla="*/ 1046217 h 1738203"/>
                <a:gd name="connsiteX1173" fmla="*/ 5890120 w 6634280"/>
                <a:gd name="connsiteY1173" fmla="*/ 1046217 h 1738203"/>
                <a:gd name="connsiteX1174" fmla="*/ 5906596 w 6634280"/>
                <a:gd name="connsiteY1174" fmla="*/ 1043471 h 1738203"/>
                <a:gd name="connsiteX1175" fmla="*/ 5923072 w 6634280"/>
                <a:gd name="connsiteY1175" fmla="*/ 1040725 h 1738203"/>
                <a:gd name="connsiteX1176" fmla="*/ 5953278 w 6634280"/>
                <a:gd name="connsiteY1176" fmla="*/ 1026996 h 1738203"/>
                <a:gd name="connsiteX1177" fmla="*/ 5983483 w 6634280"/>
                <a:gd name="connsiteY1177" fmla="*/ 1016012 h 1738203"/>
                <a:gd name="connsiteX1178" fmla="*/ 6008197 w 6634280"/>
                <a:gd name="connsiteY1178" fmla="*/ 1007774 h 1738203"/>
                <a:gd name="connsiteX1179" fmla="*/ 6016435 w 6634280"/>
                <a:gd name="connsiteY1179" fmla="*/ 1005028 h 1738203"/>
                <a:gd name="connsiteX1180" fmla="*/ 6024673 w 6634280"/>
                <a:gd name="connsiteY1180" fmla="*/ 1007774 h 1738203"/>
                <a:gd name="connsiteX1181" fmla="*/ 6038403 w 6634280"/>
                <a:gd name="connsiteY1181" fmla="*/ 1013266 h 1738203"/>
                <a:gd name="connsiteX1182" fmla="*/ 6052133 w 6634280"/>
                <a:gd name="connsiteY1182" fmla="*/ 1021504 h 1738203"/>
                <a:gd name="connsiteX1183" fmla="*/ 6065863 w 6634280"/>
                <a:gd name="connsiteY1183" fmla="*/ 1032487 h 1738203"/>
                <a:gd name="connsiteX1184" fmla="*/ 6065863 w 6634280"/>
                <a:gd name="connsiteY1184" fmla="*/ 1018758 h 1738203"/>
                <a:gd name="connsiteX1185" fmla="*/ 6063117 w 6634280"/>
                <a:gd name="connsiteY1185" fmla="*/ 1010520 h 1738203"/>
                <a:gd name="connsiteX1186" fmla="*/ 6054879 w 6634280"/>
                <a:gd name="connsiteY1186" fmla="*/ 1005028 h 1738203"/>
                <a:gd name="connsiteX1187" fmla="*/ 6043895 w 6634280"/>
                <a:gd name="connsiteY1187" fmla="*/ 999536 h 1738203"/>
                <a:gd name="connsiteX1188" fmla="*/ 6019181 w 6634280"/>
                <a:gd name="connsiteY1188" fmla="*/ 988552 h 1738203"/>
                <a:gd name="connsiteX1189" fmla="*/ 6010943 w 6634280"/>
                <a:gd name="connsiteY1189" fmla="*/ 983060 h 1738203"/>
                <a:gd name="connsiteX1190" fmla="*/ 6005451 w 6634280"/>
                <a:gd name="connsiteY1190" fmla="*/ 977568 h 1738203"/>
                <a:gd name="connsiteX1191" fmla="*/ 6005451 w 6634280"/>
                <a:gd name="connsiteY1191" fmla="*/ 972076 h 1738203"/>
                <a:gd name="connsiteX1192" fmla="*/ 6002705 w 6634280"/>
                <a:gd name="connsiteY1192" fmla="*/ 972076 h 1738203"/>
                <a:gd name="connsiteX1193" fmla="*/ 5991721 w 6634280"/>
                <a:gd name="connsiteY1193" fmla="*/ 969330 h 1738203"/>
                <a:gd name="connsiteX1194" fmla="*/ 5986229 w 6634280"/>
                <a:gd name="connsiteY1194" fmla="*/ 963838 h 1738203"/>
                <a:gd name="connsiteX1195" fmla="*/ 5980738 w 6634280"/>
                <a:gd name="connsiteY1195" fmla="*/ 958346 h 1738203"/>
                <a:gd name="connsiteX1196" fmla="*/ 5972500 w 6634280"/>
                <a:gd name="connsiteY1196" fmla="*/ 944616 h 1738203"/>
                <a:gd name="connsiteX1197" fmla="*/ 5967008 w 6634280"/>
                <a:gd name="connsiteY1197" fmla="*/ 933632 h 1738203"/>
                <a:gd name="connsiteX1198" fmla="*/ 5961516 w 6634280"/>
                <a:gd name="connsiteY1198" fmla="*/ 930886 h 1738203"/>
                <a:gd name="connsiteX1199" fmla="*/ 1340038 w 6634280"/>
                <a:gd name="connsiteY1199" fmla="*/ 928140 h 1738203"/>
                <a:gd name="connsiteX1200" fmla="*/ 1340038 w 6634280"/>
                <a:gd name="connsiteY1200" fmla="*/ 936378 h 1738203"/>
                <a:gd name="connsiteX1201" fmla="*/ 1345529 w 6634280"/>
                <a:gd name="connsiteY1201" fmla="*/ 936378 h 1738203"/>
                <a:gd name="connsiteX1202" fmla="*/ 1348275 w 6634280"/>
                <a:gd name="connsiteY1202" fmla="*/ 933632 h 1738203"/>
                <a:gd name="connsiteX1203" fmla="*/ 1345529 w 6634280"/>
                <a:gd name="connsiteY1203" fmla="*/ 930886 h 1738203"/>
                <a:gd name="connsiteX1204" fmla="*/ 6109798 w 6634280"/>
                <a:gd name="connsiteY1204" fmla="*/ 925394 h 1738203"/>
                <a:gd name="connsiteX1205" fmla="*/ 6109798 w 6634280"/>
                <a:gd name="connsiteY1205" fmla="*/ 930886 h 1738203"/>
                <a:gd name="connsiteX1206" fmla="*/ 6115290 w 6634280"/>
                <a:gd name="connsiteY1206" fmla="*/ 930886 h 1738203"/>
                <a:gd name="connsiteX1207" fmla="*/ 6118036 w 6634280"/>
                <a:gd name="connsiteY1207" fmla="*/ 925394 h 1738203"/>
                <a:gd name="connsiteX1208" fmla="*/ 5371131 w 6634280"/>
                <a:gd name="connsiteY1208" fmla="*/ 925394 h 1738203"/>
                <a:gd name="connsiteX1209" fmla="*/ 5371131 w 6634280"/>
                <a:gd name="connsiteY1209" fmla="*/ 928140 h 1738203"/>
                <a:gd name="connsiteX1210" fmla="*/ 5373876 w 6634280"/>
                <a:gd name="connsiteY1210" fmla="*/ 930886 h 1738203"/>
                <a:gd name="connsiteX1211" fmla="*/ 5376622 w 6634280"/>
                <a:gd name="connsiteY1211" fmla="*/ 933632 h 1738203"/>
                <a:gd name="connsiteX1212" fmla="*/ 5382114 w 6634280"/>
                <a:gd name="connsiteY1212" fmla="*/ 933632 h 1738203"/>
                <a:gd name="connsiteX1213" fmla="*/ 5382114 w 6634280"/>
                <a:gd name="connsiteY1213" fmla="*/ 930886 h 1738203"/>
                <a:gd name="connsiteX1214" fmla="*/ 5382114 w 6634280"/>
                <a:gd name="connsiteY1214" fmla="*/ 928140 h 1738203"/>
                <a:gd name="connsiteX1215" fmla="*/ 5379368 w 6634280"/>
                <a:gd name="connsiteY1215" fmla="*/ 925394 h 1738203"/>
                <a:gd name="connsiteX1216" fmla="*/ 5121247 w 6634280"/>
                <a:gd name="connsiteY1216" fmla="*/ 925394 h 1738203"/>
                <a:gd name="connsiteX1217" fmla="*/ 5118501 w 6634280"/>
                <a:gd name="connsiteY1217" fmla="*/ 928140 h 1738203"/>
                <a:gd name="connsiteX1218" fmla="*/ 5121247 w 6634280"/>
                <a:gd name="connsiteY1218" fmla="*/ 930886 h 1738203"/>
                <a:gd name="connsiteX1219" fmla="*/ 5123993 w 6634280"/>
                <a:gd name="connsiteY1219" fmla="*/ 930886 h 1738203"/>
                <a:gd name="connsiteX1220" fmla="*/ 5126739 w 6634280"/>
                <a:gd name="connsiteY1220" fmla="*/ 928140 h 1738203"/>
                <a:gd name="connsiteX1221" fmla="*/ 5123993 w 6634280"/>
                <a:gd name="connsiteY1221" fmla="*/ 925394 h 1738203"/>
                <a:gd name="connsiteX1222" fmla="*/ 966584 w 6634280"/>
                <a:gd name="connsiteY1222" fmla="*/ 919902 h 1738203"/>
                <a:gd name="connsiteX1223" fmla="*/ 966584 w 6634280"/>
                <a:gd name="connsiteY1223" fmla="*/ 922648 h 1738203"/>
                <a:gd name="connsiteX1224" fmla="*/ 963838 w 6634280"/>
                <a:gd name="connsiteY1224" fmla="*/ 922648 h 1738203"/>
                <a:gd name="connsiteX1225" fmla="*/ 963838 w 6634280"/>
                <a:gd name="connsiteY1225" fmla="*/ 925394 h 1738203"/>
                <a:gd name="connsiteX1226" fmla="*/ 969330 w 6634280"/>
                <a:gd name="connsiteY1226" fmla="*/ 925394 h 1738203"/>
                <a:gd name="connsiteX1227" fmla="*/ 972076 w 6634280"/>
                <a:gd name="connsiteY1227" fmla="*/ 925394 h 1738203"/>
                <a:gd name="connsiteX1228" fmla="*/ 974822 w 6634280"/>
                <a:gd name="connsiteY1228" fmla="*/ 925394 h 1738203"/>
                <a:gd name="connsiteX1229" fmla="*/ 974822 w 6634280"/>
                <a:gd name="connsiteY1229" fmla="*/ 922648 h 1738203"/>
                <a:gd name="connsiteX1230" fmla="*/ 972076 w 6634280"/>
                <a:gd name="connsiteY1230" fmla="*/ 922648 h 1738203"/>
                <a:gd name="connsiteX1231" fmla="*/ 6293779 w 6634280"/>
                <a:gd name="connsiteY1231" fmla="*/ 917156 h 1738203"/>
                <a:gd name="connsiteX1232" fmla="*/ 6293779 w 6634280"/>
                <a:gd name="connsiteY1232" fmla="*/ 925394 h 1738203"/>
                <a:gd name="connsiteX1233" fmla="*/ 6296525 w 6634280"/>
                <a:gd name="connsiteY1233" fmla="*/ 925394 h 1738203"/>
                <a:gd name="connsiteX1234" fmla="*/ 6296525 w 6634280"/>
                <a:gd name="connsiteY1234" fmla="*/ 919902 h 1738203"/>
                <a:gd name="connsiteX1235" fmla="*/ 5445272 w 6634280"/>
                <a:gd name="connsiteY1235" fmla="*/ 917156 h 1738203"/>
                <a:gd name="connsiteX1236" fmla="*/ 5445272 w 6634280"/>
                <a:gd name="connsiteY1236" fmla="*/ 922648 h 1738203"/>
                <a:gd name="connsiteX1237" fmla="*/ 5450764 w 6634280"/>
                <a:gd name="connsiteY1237" fmla="*/ 922648 h 1738203"/>
                <a:gd name="connsiteX1238" fmla="*/ 5453510 w 6634280"/>
                <a:gd name="connsiteY1238" fmla="*/ 925394 h 1738203"/>
                <a:gd name="connsiteX1239" fmla="*/ 5450764 w 6634280"/>
                <a:gd name="connsiteY1239" fmla="*/ 919902 h 1738203"/>
                <a:gd name="connsiteX1240" fmla="*/ 5239324 w 6634280"/>
                <a:gd name="connsiteY1240" fmla="*/ 917156 h 1738203"/>
                <a:gd name="connsiteX1241" fmla="*/ 5236578 w 6634280"/>
                <a:gd name="connsiteY1241" fmla="*/ 925394 h 1738203"/>
                <a:gd name="connsiteX1242" fmla="*/ 5236578 w 6634280"/>
                <a:gd name="connsiteY1242" fmla="*/ 930886 h 1738203"/>
                <a:gd name="connsiteX1243" fmla="*/ 5239324 w 6634280"/>
                <a:gd name="connsiteY1243" fmla="*/ 936378 h 1738203"/>
                <a:gd name="connsiteX1244" fmla="*/ 5244816 w 6634280"/>
                <a:gd name="connsiteY1244" fmla="*/ 939124 h 1738203"/>
                <a:gd name="connsiteX1245" fmla="*/ 5244816 w 6634280"/>
                <a:gd name="connsiteY1245" fmla="*/ 930886 h 1738203"/>
                <a:gd name="connsiteX1246" fmla="*/ 5242070 w 6634280"/>
                <a:gd name="connsiteY1246" fmla="*/ 925394 h 1738203"/>
                <a:gd name="connsiteX1247" fmla="*/ 5247562 w 6634280"/>
                <a:gd name="connsiteY1247" fmla="*/ 925394 h 1738203"/>
                <a:gd name="connsiteX1248" fmla="*/ 5247562 w 6634280"/>
                <a:gd name="connsiteY1248" fmla="*/ 917156 h 1738203"/>
                <a:gd name="connsiteX1249" fmla="*/ 5118501 w 6634280"/>
                <a:gd name="connsiteY1249" fmla="*/ 917156 h 1738203"/>
                <a:gd name="connsiteX1250" fmla="*/ 5118501 w 6634280"/>
                <a:gd name="connsiteY1250" fmla="*/ 919902 h 1738203"/>
                <a:gd name="connsiteX1251" fmla="*/ 5123993 w 6634280"/>
                <a:gd name="connsiteY1251" fmla="*/ 922648 h 1738203"/>
                <a:gd name="connsiteX1252" fmla="*/ 5123993 w 6634280"/>
                <a:gd name="connsiteY1252" fmla="*/ 917156 h 1738203"/>
                <a:gd name="connsiteX1253" fmla="*/ 5082803 w 6634280"/>
                <a:gd name="connsiteY1253" fmla="*/ 917156 h 1738203"/>
                <a:gd name="connsiteX1254" fmla="*/ 5085549 w 6634280"/>
                <a:gd name="connsiteY1254" fmla="*/ 922648 h 1738203"/>
                <a:gd name="connsiteX1255" fmla="*/ 5088295 w 6634280"/>
                <a:gd name="connsiteY1255" fmla="*/ 928140 h 1738203"/>
                <a:gd name="connsiteX1256" fmla="*/ 5091041 w 6634280"/>
                <a:gd name="connsiteY1256" fmla="*/ 930886 h 1738203"/>
                <a:gd name="connsiteX1257" fmla="*/ 5093787 w 6634280"/>
                <a:gd name="connsiteY1257" fmla="*/ 936378 h 1738203"/>
                <a:gd name="connsiteX1258" fmla="*/ 5091041 w 6634280"/>
                <a:gd name="connsiteY1258" fmla="*/ 939124 h 1738203"/>
                <a:gd name="connsiteX1259" fmla="*/ 5091041 w 6634280"/>
                <a:gd name="connsiteY1259" fmla="*/ 941870 h 1738203"/>
                <a:gd name="connsiteX1260" fmla="*/ 5093787 w 6634280"/>
                <a:gd name="connsiteY1260" fmla="*/ 947362 h 1738203"/>
                <a:gd name="connsiteX1261" fmla="*/ 5107517 w 6634280"/>
                <a:gd name="connsiteY1261" fmla="*/ 947362 h 1738203"/>
                <a:gd name="connsiteX1262" fmla="*/ 5110263 w 6634280"/>
                <a:gd name="connsiteY1262" fmla="*/ 955600 h 1738203"/>
                <a:gd name="connsiteX1263" fmla="*/ 5113009 w 6634280"/>
                <a:gd name="connsiteY1263" fmla="*/ 961092 h 1738203"/>
                <a:gd name="connsiteX1264" fmla="*/ 5118501 w 6634280"/>
                <a:gd name="connsiteY1264" fmla="*/ 961092 h 1738203"/>
                <a:gd name="connsiteX1265" fmla="*/ 5118501 w 6634280"/>
                <a:gd name="connsiteY1265" fmla="*/ 955600 h 1738203"/>
                <a:gd name="connsiteX1266" fmla="*/ 5118501 w 6634280"/>
                <a:gd name="connsiteY1266" fmla="*/ 952854 h 1738203"/>
                <a:gd name="connsiteX1267" fmla="*/ 5118501 w 6634280"/>
                <a:gd name="connsiteY1267" fmla="*/ 950108 h 1738203"/>
                <a:gd name="connsiteX1268" fmla="*/ 5118501 w 6634280"/>
                <a:gd name="connsiteY1268" fmla="*/ 944616 h 1738203"/>
                <a:gd name="connsiteX1269" fmla="*/ 5115755 w 6634280"/>
                <a:gd name="connsiteY1269" fmla="*/ 944616 h 1738203"/>
                <a:gd name="connsiteX1270" fmla="*/ 5113009 w 6634280"/>
                <a:gd name="connsiteY1270" fmla="*/ 944616 h 1738203"/>
                <a:gd name="connsiteX1271" fmla="*/ 5104771 w 6634280"/>
                <a:gd name="connsiteY1271" fmla="*/ 944616 h 1738203"/>
                <a:gd name="connsiteX1272" fmla="*/ 5104771 w 6634280"/>
                <a:gd name="connsiteY1272" fmla="*/ 941870 h 1738203"/>
                <a:gd name="connsiteX1273" fmla="*/ 5102025 w 6634280"/>
                <a:gd name="connsiteY1273" fmla="*/ 939124 h 1738203"/>
                <a:gd name="connsiteX1274" fmla="*/ 5102025 w 6634280"/>
                <a:gd name="connsiteY1274" fmla="*/ 936378 h 1738203"/>
                <a:gd name="connsiteX1275" fmla="*/ 5102025 w 6634280"/>
                <a:gd name="connsiteY1275" fmla="*/ 930886 h 1738203"/>
                <a:gd name="connsiteX1276" fmla="*/ 5102025 w 6634280"/>
                <a:gd name="connsiteY1276" fmla="*/ 928140 h 1738203"/>
                <a:gd name="connsiteX1277" fmla="*/ 5096533 w 6634280"/>
                <a:gd name="connsiteY1277" fmla="*/ 925394 h 1738203"/>
                <a:gd name="connsiteX1278" fmla="*/ 5091041 w 6634280"/>
                <a:gd name="connsiteY1278" fmla="*/ 922648 h 1738203"/>
                <a:gd name="connsiteX1279" fmla="*/ 1263149 w 6634280"/>
                <a:gd name="connsiteY1279" fmla="*/ 911664 h 1738203"/>
                <a:gd name="connsiteX1280" fmla="*/ 1263149 w 6634280"/>
                <a:gd name="connsiteY1280" fmla="*/ 917156 h 1738203"/>
                <a:gd name="connsiteX1281" fmla="*/ 1263149 w 6634280"/>
                <a:gd name="connsiteY1281" fmla="*/ 922648 h 1738203"/>
                <a:gd name="connsiteX1282" fmla="*/ 1271389 w 6634280"/>
                <a:gd name="connsiteY1282" fmla="*/ 925394 h 1738203"/>
                <a:gd name="connsiteX1283" fmla="*/ 1276880 w 6634280"/>
                <a:gd name="connsiteY1283" fmla="*/ 922648 h 1738203"/>
                <a:gd name="connsiteX1284" fmla="*/ 1279625 w 6634280"/>
                <a:gd name="connsiteY1284" fmla="*/ 922648 h 1738203"/>
                <a:gd name="connsiteX1285" fmla="*/ 1282371 w 6634280"/>
                <a:gd name="connsiteY1285" fmla="*/ 917156 h 1738203"/>
                <a:gd name="connsiteX1286" fmla="*/ 1279625 w 6634280"/>
                <a:gd name="connsiteY1286" fmla="*/ 917156 h 1738203"/>
                <a:gd name="connsiteX1287" fmla="*/ 1279625 w 6634280"/>
                <a:gd name="connsiteY1287" fmla="*/ 914410 h 1738203"/>
                <a:gd name="connsiteX1288" fmla="*/ 1279625 w 6634280"/>
                <a:gd name="connsiteY1288" fmla="*/ 911664 h 1738203"/>
                <a:gd name="connsiteX1289" fmla="*/ 5102025 w 6634280"/>
                <a:gd name="connsiteY1289" fmla="*/ 911664 h 1738203"/>
                <a:gd name="connsiteX1290" fmla="*/ 5102025 w 6634280"/>
                <a:gd name="connsiteY1290" fmla="*/ 917156 h 1738203"/>
                <a:gd name="connsiteX1291" fmla="*/ 5104771 w 6634280"/>
                <a:gd name="connsiteY1291" fmla="*/ 919902 h 1738203"/>
                <a:gd name="connsiteX1292" fmla="*/ 5115755 w 6634280"/>
                <a:gd name="connsiteY1292" fmla="*/ 922648 h 1738203"/>
                <a:gd name="connsiteX1293" fmla="*/ 5115755 w 6634280"/>
                <a:gd name="connsiteY1293" fmla="*/ 917156 h 1738203"/>
                <a:gd name="connsiteX1294" fmla="*/ 5110263 w 6634280"/>
                <a:gd name="connsiteY1294" fmla="*/ 917156 h 1738203"/>
                <a:gd name="connsiteX1295" fmla="*/ 5107517 w 6634280"/>
                <a:gd name="connsiteY1295" fmla="*/ 914410 h 1738203"/>
                <a:gd name="connsiteX1296" fmla="*/ 5104771 w 6634280"/>
                <a:gd name="connsiteY1296" fmla="*/ 911664 h 1738203"/>
                <a:gd name="connsiteX1297" fmla="*/ 6024673 w 6634280"/>
                <a:gd name="connsiteY1297" fmla="*/ 906172 h 1738203"/>
                <a:gd name="connsiteX1298" fmla="*/ 6024673 w 6634280"/>
                <a:gd name="connsiteY1298" fmla="*/ 908918 h 1738203"/>
                <a:gd name="connsiteX1299" fmla="*/ 6030165 w 6634280"/>
                <a:gd name="connsiteY1299" fmla="*/ 908918 h 1738203"/>
                <a:gd name="connsiteX1300" fmla="*/ 6032911 w 6634280"/>
                <a:gd name="connsiteY1300" fmla="*/ 908918 h 1738203"/>
                <a:gd name="connsiteX1301" fmla="*/ 6032911 w 6634280"/>
                <a:gd name="connsiteY1301" fmla="*/ 906172 h 1738203"/>
                <a:gd name="connsiteX1302" fmla="*/ 6030165 w 6634280"/>
                <a:gd name="connsiteY1302" fmla="*/ 906172 h 1738203"/>
                <a:gd name="connsiteX1303" fmla="*/ 6027419 w 6634280"/>
                <a:gd name="connsiteY1303" fmla="*/ 906172 h 1738203"/>
                <a:gd name="connsiteX1304" fmla="*/ 5708886 w 6634280"/>
                <a:gd name="connsiteY1304" fmla="*/ 906172 h 1738203"/>
                <a:gd name="connsiteX1305" fmla="*/ 5708886 w 6634280"/>
                <a:gd name="connsiteY1305" fmla="*/ 914410 h 1738203"/>
                <a:gd name="connsiteX1306" fmla="*/ 5714378 w 6634280"/>
                <a:gd name="connsiteY1306" fmla="*/ 914410 h 1738203"/>
                <a:gd name="connsiteX1307" fmla="*/ 5717124 w 6634280"/>
                <a:gd name="connsiteY1307" fmla="*/ 908918 h 1738203"/>
                <a:gd name="connsiteX1308" fmla="*/ 5714378 w 6634280"/>
                <a:gd name="connsiteY1308" fmla="*/ 908918 h 1738203"/>
                <a:gd name="connsiteX1309" fmla="*/ 5165182 w 6634280"/>
                <a:gd name="connsiteY1309" fmla="*/ 906172 h 1738203"/>
                <a:gd name="connsiteX1310" fmla="*/ 5162436 w 6634280"/>
                <a:gd name="connsiteY1310" fmla="*/ 908918 h 1738203"/>
                <a:gd name="connsiteX1311" fmla="*/ 5159690 w 6634280"/>
                <a:gd name="connsiteY1311" fmla="*/ 908918 h 1738203"/>
                <a:gd name="connsiteX1312" fmla="*/ 5159690 w 6634280"/>
                <a:gd name="connsiteY1312" fmla="*/ 917156 h 1738203"/>
                <a:gd name="connsiteX1313" fmla="*/ 5165182 w 6634280"/>
                <a:gd name="connsiteY1313" fmla="*/ 917156 h 1738203"/>
                <a:gd name="connsiteX1314" fmla="*/ 5167928 w 6634280"/>
                <a:gd name="connsiteY1314" fmla="*/ 911664 h 1738203"/>
                <a:gd name="connsiteX1315" fmla="*/ 810063 w 6634280"/>
                <a:gd name="connsiteY1315" fmla="*/ 906172 h 1738203"/>
                <a:gd name="connsiteX1316" fmla="*/ 807317 w 6634280"/>
                <a:gd name="connsiteY1316" fmla="*/ 911664 h 1738203"/>
                <a:gd name="connsiteX1317" fmla="*/ 804571 w 6634280"/>
                <a:gd name="connsiteY1317" fmla="*/ 914410 h 1738203"/>
                <a:gd name="connsiteX1318" fmla="*/ 801825 w 6634280"/>
                <a:gd name="connsiteY1318" fmla="*/ 917156 h 1738203"/>
                <a:gd name="connsiteX1319" fmla="*/ 799080 w 6634280"/>
                <a:gd name="connsiteY1319" fmla="*/ 919902 h 1738203"/>
                <a:gd name="connsiteX1320" fmla="*/ 804571 w 6634280"/>
                <a:gd name="connsiteY1320" fmla="*/ 919902 h 1738203"/>
                <a:gd name="connsiteX1321" fmla="*/ 807317 w 6634280"/>
                <a:gd name="connsiteY1321" fmla="*/ 917156 h 1738203"/>
                <a:gd name="connsiteX1322" fmla="*/ 810063 w 6634280"/>
                <a:gd name="connsiteY1322" fmla="*/ 914410 h 1738203"/>
                <a:gd name="connsiteX1323" fmla="*/ 812809 w 6634280"/>
                <a:gd name="connsiteY1323" fmla="*/ 914410 h 1738203"/>
                <a:gd name="connsiteX1324" fmla="*/ 812809 w 6634280"/>
                <a:gd name="connsiteY1324" fmla="*/ 908918 h 1738203"/>
                <a:gd name="connsiteX1325" fmla="*/ 5791265 w 6634280"/>
                <a:gd name="connsiteY1325" fmla="*/ 900680 h 1738203"/>
                <a:gd name="connsiteX1326" fmla="*/ 5791265 w 6634280"/>
                <a:gd name="connsiteY1326" fmla="*/ 903426 h 1738203"/>
                <a:gd name="connsiteX1327" fmla="*/ 5788519 w 6634280"/>
                <a:gd name="connsiteY1327" fmla="*/ 906172 h 1738203"/>
                <a:gd name="connsiteX1328" fmla="*/ 5791265 w 6634280"/>
                <a:gd name="connsiteY1328" fmla="*/ 906172 h 1738203"/>
                <a:gd name="connsiteX1329" fmla="*/ 5794011 w 6634280"/>
                <a:gd name="connsiteY1329" fmla="*/ 906172 h 1738203"/>
                <a:gd name="connsiteX1330" fmla="*/ 5796757 w 6634280"/>
                <a:gd name="connsiteY1330" fmla="*/ 903426 h 1738203"/>
                <a:gd name="connsiteX1331" fmla="*/ 5794011 w 6634280"/>
                <a:gd name="connsiteY1331" fmla="*/ 903426 h 1738203"/>
                <a:gd name="connsiteX1332" fmla="*/ 5794011 w 6634280"/>
                <a:gd name="connsiteY1332" fmla="*/ 900680 h 1738203"/>
                <a:gd name="connsiteX1333" fmla="*/ 903426 w 6634280"/>
                <a:gd name="connsiteY1333" fmla="*/ 900680 h 1738203"/>
                <a:gd name="connsiteX1334" fmla="*/ 895189 w 6634280"/>
                <a:gd name="connsiteY1334" fmla="*/ 903426 h 1738203"/>
                <a:gd name="connsiteX1335" fmla="*/ 895189 w 6634280"/>
                <a:gd name="connsiteY1335" fmla="*/ 911664 h 1738203"/>
                <a:gd name="connsiteX1336" fmla="*/ 903426 w 6634280"/>
                <a:gd name="connsiteY1336" fmla="*/ 911664 h 1738203"/>
                <a:gd name="connsiteX1337" fmla="*/ 903426 w 6634280"/>
                <a:gd name="connsiteY1337" fmla="*/ 908918 h 1738203"/>
                <a:gd name="connsiteX1338" fmla="*/ 908919 w 6634280"/>
                <a:gd name="connsiteY1338" fmla="*/ 906172 h 1738203"/>
                <a:gd name="connsiteX1339" fmla="*/ 911664 w 6634280"/>
                <a:gd name="connsiteY1339" fmla="*/ 906172 h 1738203"/>
                <a:gd name="connsiteX1340" fmla="*/ 911664 w 6634280"/>
                <a:gd name="connsiteY1340" fmla="*/ 903426 h 1738203"/>
                <a:gd name="connsiteX1341" fmla="*/ 1556969 w 6634280"/>
                <a:gd name="connsiteY1341" fmla="*/ 895188 h 1738203"/>
                <a:gd name="connsiteX1342" fmla="*/ 1565206 w 6634280"/>
                <a:gd name="connsiteY1342" fmla="*/ 897934 h 1738203"/>
                <a:gd name="connsiteX1343" fmla="*/ 1573445 w 6634280"/>
                <a:gd name="connsiteY1343" fmla="*/ 897934 h 1738203"/>
                <a:gd name="connsiteX1344" fmla="*/ 1573445 w 6634280"/>
                <a:gd name="connsiteY1344" fmla="*/ 914410 h 1738203"/>
                <a:gd name="connsiteX1345" fmla="*/ 1559715 w 6634280"/>
                <a:gd name="connsiteY1345" fmla="*/ 914410 h 1738203"/>
                <a:gd name="connsiteX1346" fmla="*/ 1562461 w 6634280"/>
                <a:gd name="connsiteY1346" fmla="*/ 903426 h 1738203"/>
                <a:gd name="connsiteX1347" fmla="*/ 1559715 w 6634280"/>
                <a:gd name="connsiteY1347" fmla="*/ 903426 h 1738203"/>
                <a:gd name="connsiteX1348" fmla="*/ 1556969 w 6634280"/>
                <a:gd name="connsiteY1348" fmla="*/ 900680 h 1738203"/>
                <a:gd name="connsiteX1349" fmla="*/ 1556969 w 6634280"/>
                <a:gd name="connsiteY1349" fmla="*/ 897934 h 1738203"/>
                <a:gd name="connsiteX1350" fmla="*/ 1419670 w 6634280"/>
                <a:gd name="connsiteY1350" fmla="*/ 892443 h 1738203"/>
                <a:gd name="connsiteX1351" fmla="*/ 1414179 w 6634280"/>
                <a:gd name="connsiteY1351" fmla="*/ 900680 h 1738203"/>
                <a:gd name="connsiteX1352" fmla="*/ 1419670 w 6634280"/>
                <a:gd name="connsiteY1352" fmla="*/ 903426 h 1738203"/>
                <a:gd name="connsiteX1353" fmla="*/ 1425162 w 6634280"/>
                <a:gd name="connsiteY1353" fmla="*/ 903426 h 1738203"/>
                <a:gd name="connsiteX1354" fmla="*/ 1433400 w 6634280"/>
                <a:gd name="connsiteY1354" fmla="*/ 897934 h 1738203"/>
                <a:gd name="connsiteX1355" fmla="*/ 1433400 w 6634280"/>
                <a:gd name="connsiteY1355" fmla="*/ 895188 h 1738203"/>
                <a:gd name="connsiteX1356" fmla="*/ 1427907 w 6634280"/>
                <a:gd name="connsiteY1356" fmla="*/ 892443 h 1738203"/>
                <a:gd name="connsiteX1357" fmla="*/ 5225594 w 6634280"/>
                <a:gd name="connsiteY1357" fmla="*/ 892442 h 1738203"/>
                <a:gd name="connsiteX1358" fmla="*/ 5225594 w 6634280"/>
                <a:gd name="connsiteY1358" fmla="*/ 895188 h 1738203"/>
                <a:gd name="connsiteX1359" fmla="*/ 5222848 w 6634280"/>
                <a:gd name="connsiteY1359" fmla="*/ 895188 h 1738203"/>
                <a:gd name="connsiteX1360" fmla="*/ 5222848 w 6634280"/>
                <a:gd name="connsiteY1360" fmla="*/ 900680 h 1738203"/>
                <a:gd name="connsiteX1361" fmla="*/ 5231086 w 6634280"/>
                <a:gd name="connsiteY1361" fmla="*/ 900680 h 1738203"/>
                <a:gd name="connsiteX1362" fmla="*/ 5239324 w 6634280"/>
                <a:gd name="connsiteY1362" fmla="*/ 900680 h 1738203"/>
                <a:gd name="connsiteX1363" fmla="*/ 5239324 w 6634280"/>
                <a:gd name="connsiteY1363" fmla="*/ 897934 h 1738203"/>
                <a:gd name="connsiteX1364" fmla="*/ 5242070 w 6634280"/>
                <a:gd name="connsiteY1364" fmla="*/ 895188 h 1738203"/>
                <a:gd name="connsiteX1365" fmla="*/ 5231086 w 6634280"/>
                <a:gd name="connsiteY1365" fmla="*/ 900680 h 1738203"/>
                <a:gd name="connsiteX1366" fmla="*/ 5231086 w 6634280"/>
                <a:gd name="connsiteY1366" fmla="*/ 895188 h 1738203"/>
                <a:gd name="connsiteX1367" fmla="*/ 5228340 w 6634280"/>
                <a:gd name="connsiteY1367" fmla="*/ 892442 h 1738203"/>
                <a:gd name="connsiteX1368" fmla="*/ 1046217 w 6634280"/>
                <a:gd name="connsiteY1368" fmla="*/ 889697 h 1738203"/>
                <a:gd name="connsiteX1369" fmla="*/ 1040725 w 6634280"/>
                <a:gd name="connsiteY1369" fmla="*/ 892443 h 1738203"/>
                <a:gd name="connsiteX1370" fmla="*/ 1035233 w 6634280"/>
                <a:gd name="connsiteY1370" fmla="*/ 895188 h 1738203"/>
                <a:gd name="connsiteX1371" fmla="*/ 1035233 w 6634280"/>
                <a:gd name="connsiteY1371" fmla="*/ 900680 h 1738203"/>
                <a:gd name="connsiteX1372" fmla="*/ 1032487 w 6634280"/>
                <a:gd name="connsiteY1372" fmla="*/ 903426 h 1738203"/>
                <a:gd name="connsiteX1373" fmla="*/ 1029742 w 6634280"/>
                <a:gd name="connsiteY1373" fmla="*/ 911664 h 1738203"/>
                <a:gd name="connsiteX1374" fmla="*/ 1035233 w 6634280"/>
                <a:gd name="connsiteY1374" fmla="*/ 903426 h 1738203"/>
                <a:gd name="connsiteX1375" fmla="*/ 1040725 w 6634280"/>
                <a:gd name="connsiteY1375" fmla="*/ 895188 h 1738203"/>
                <a:gd name="connsiteX1376" fmla="*/ 1043472 w 6634280"/>
                <a:gd name="connsiteY1376" fmla="*/ 895188 h 1738203"/>
                <a:gd name="connsiteX1377" fmla="*/ 1046217 w 6634280"/>
                <a:gd name="connsiteY1377" fmla="*/ 897934 h 1738203"/>
                <a:gd name="connsiteX1378" fmla="*/ 1048964 w 6634280"/>
                <a:gd name="connsiteY1378" fmla="*/ 897934 h 1738203"/>
                <a:gd name="connsiteX1379" fmla="*/ 1048964 w 6634280"/>
                <a:gd name="connsiteY1379" fmla="*/ 895188 h 1738203"/>
                <a:gd name="connsiteX1380" fmla="*/ 1046217 w 6634280"/>
                <a:gd name="connsiteY1380" fmla="*/ 895188 h 1738203"/>
                <a:gd name="connsiteX1381" fmla="*/ 1046217 w 6634280"/>
                <a:gd name="connsiteY1381" fmla="*/ 892443 h 1738203"/>
                <a:gd name="connsiteX1382" fmla="*/ 1002281 w 6634280"/>
                <a:gd name="connsiteY1382" fmla="*/ 889697 h 1738203"/>
                <a:gd name="connsiteX1383" fmla="*/ 1002281 w 6634280"/>
                <a:gd name="connsiteY1383" fmla="*/ 895188 h 1738203"/>
                <a:gd name="connsiteX1384" fmla="*/ 999536 w 6634280"/>
                <a:gd name="connsiteY1384" fmla="*/ 897934 h 1738203"/>
                <a:gd name="connsiteX1385" fmla="*/ 996790 w 6634280"/>
                <a:gd name="connsiteY1385" fmla="*/ 900680 h 1738203"/>
                <a:gd name="connsiteX1386" fmla="*/ 996790 w 6634280"/>
                <a:gd name="connsiteY1386" fmla="*/ 906172 h 1738203"/>
                <a:gd name="connsiteX1387" fmla="*/ 1002281 w 6634280"/>
                <a:gd name="connsiteY1387" fmla="*/ 906172 h 1738203"/>
                <a:gd name="connsiteX1388" fmla="*/ 1002281 w 6634280"/>
                <a:gd name="connsiteY1388" fmla="*/ 911664 h 1738203"/>
                <a:gd name="connsiteX1389" fmla="*/ 1005028 w 6634280"/>
                <a:gd name="connsiteY1389" fmla="*/ 908918 h 1738203"/>
                <a:gd name="connsiteX1390" fmla="*/ 1010520 w 6634280"/>
                <a:gd name="connsiteY1390" fmla="*/ 906172 h 1738203"/>
                <a:gd name="connsiteX1391" fmla="*/ 1013265 w 6634280"/>
                <a:gd name="connsiteY1391" fmla="*/ 903426 h 1738203"/>
                <a:gd name="connsiteX1392" fmla="*/ 1016011 w 6634280"/>
                <a:gd name="connsiteY1392" fmla="*/ 903426 h 1738203"/>
                <a:gd name="connsiteX1393" fmla="*/ 1016011 w 6634280"/>
                <a:gd name="connsiteY1393" fmla="*/ 895188 h 1738203"/>
                <a:gd name="connsiteX1394" fmla="*/ 1010520 w 6634280"/>
                <a:gd name="connsiteY1394" fmla="*/ 892443 h 1738203"/>
                <a:gd name="connsiteX1395" fmla="*/ 1007773 w 6634280"/>
                <a:gd name="connsiteY1395" fmla="*/ 889697 h 1738203"/>
                <a:gd name="connsiteX1396" fmla="*/ 5329941 w 6634280"/>
                <a:gd name="connsiteY1396" fmla="*/ 889696 h 1738203"/>
                <a:gd name="connsiteX1397" fmla="*/ 5329941 w 6634280"/>
                <a:gd name="connsiteY1397" fmla="*/ 895188 h 1738203"/>
                <a:gd name="connsiteX1398" fmla="*/ 5332687 w 6634280"/>
                <a:gd name="connsiteY1398" fmla="*/ 897934 h 1738203"/>
                <a:gd name="connsiteX1399" fmla="*/ 5335433 w 6634280"/>
                <a:gd name="connsiteY1399" fmla="*/ 897934 h 1738203"/>
                <a:gd name="connsiteX1400" fmla="*/ 5338179 w 6634280"/>
                <a:gd name="connsiteY1400" fmla="*/ 897934 h 1738203"/>
                <a:gd name="connsiteX1401" fmla="*/ 5338179 w 6634280"/>
                <a:gd name="connsiteY1401" fmla="*/ 895188 h 1738203"/>
                <a:gd name="connsiteX1402" fmla="*/ 5338179 w 6634280"/>
                <a:gd name="connsiteY1402" fmla="*/ 892442 h 1738203"/>
                <a:gd name="connsiteX1403" fmla="*/ 5335433 w 6634280"/>
                <a:gd name="connsiteY1403" fmla="*/ 889696 h 1738203"/>
                <a:gd name="connsiteX1404" fmla="*/ 5305227 w 6634280"/>
                <a:gd name="connsiteY1404" fmla="*/ 889696 h 1738203"/>
                <a:gd name="connsiteX1405" fmla="*/ 5305227 w 6634280"/>
                <a:gd name="connsiteY1405" fmla="*/ 892442 h 1738203"/>
                <a:gd name="connsiteX1406" fmla="*/ 5310719 w 6634280"/>
                <a:gd name="connsiteY1406" fmla="*/ 892442 h 1738203"/>
                <a:gd name="connsiteX1407" fmla="*/ 5310719 w 6634280"/>
                <a:gd name="connsiteY1407" fmla="*/ 889696 h 1738203"/>
                <a:gd name="connsiteX1408" fmla="*/ 983059 w 6634280"/>
                <a:gd name="connsiteY1408" fmla="*/ 884205 h 1738203"/>
                <a:gd name="connsiteX1409" fmla="*/ 983059 w 6634280"/>
                <a:gd name="connsiteY1409" fmla="*/ 889697 h 1738203"/>
                <a:gd name="connsiteX1410" fmla="*/ 991298 w 6634280"/>
                <a:gd name="connsiteY1410" fmla="*/ 892443 h 1738203"/>
                <a:gd name="connsiteX1411" fmla="*/ 994043 w 6634280"/>
                <a:gd name="connsiteY1411" fmla="*/ 892443 h 1738203"/>
                <a:gd name="connsiteX1412" fmla="*/ 996790 w 6634280"/>
                <a:gd name="connsiteY1412" fmla="*/ 892443 h 1738203"/>
                <a:gd name="connsiteX1413" fmla="*/ 996790 w 6634280"/>
                <a:gd name="connsiteY1413" fmla="*/ 889697 h 1738203"/>
                <a:gd name="connsiteX1414" fmla="*/ 996790 w 6634280"/>
                <a:gd name="connsiteY1414" fmla="*/ 886951 h 1738203"/>
                <a:gd name="connsiteX1415" fmla="*/ 994043 w 6634280"/>
                <a:gd name="connsiteY1415" fmla="*/ 884205 h 1738203"/>
                <a:gd name="connsiteX1416" fmla="*/ 988551 w 6634280"/>
                <a:gd name="connsiteY1416" fmla="*/ 886951 h 1738203"/>
                <a:gd name="connsiteX1417" fmla="*/ 5113009 w 6634280"/>
                <a:gd name="connsiteY1417" fmla="*/ 884204 h 1738203"/>
                <a:gd name="connsiteX1418" fmla="*/ 5113009 w 6634280"/>
                <a:gd name="connsiteY1418" fmla="*/ 886950 h 1738203"/>
                <a:gd name="connsiteX1419" fmla="*/ 5110263 w 6634280"/>
                <a:gd name="connsiteY1419" fmla="*/ 889696 h 1738203"/>
                <a:gd name="connsiteX1420" fmla="*/ 5107517 w 6634280"/>
                <a:gd name="connsiteY1420" fmla="*/ 889696 h 1738203"/>
                <a:gd name="connsiteX1421" fmla="*/ 5104771 w 6634280"/>
                <a:gd name="connsiteY1421" fmla="*/ 892442 h 1738203"/>
                <a:gd name="connsiteX1422" fmla="*/ 5113009 w 6634280"/>
                <a:gd name="connsiteY1422" fmla="*/ 892442 h 1738203"/>
                <a:gd name="connsiteX1423" fmla="*/ 5118501 w 6634280"/>
                <a:gd name="connsiteY1423" fmla="*/ 897934 h 1738203"/>
                <a:gd name="connsiteX1424" fmla="*/ 5123993 w 6634280"/>
                <a:gd name="connsiteY1424" fmla="*/ 895188 h 1738203"/>
                <a:gd name="connsiteX1425" fmla="*/ 5129485 w 6634280"/>
                <a:gd name="connsiteY1425" fmla="*/ 892442 h 1738203"/>
                <a:gd name="connsiteX1426" fmla="*/ 5143214 w 6634280"/>
                <a:gd name="connsiteY1426" fmla="*/ 889696 h 1738203"/>
                <a:gd name="connsiteX1427" fmla="*/ 5143214 w 6634280"/>
                <a:gd name="connsiteY1427" fmla="*/ 884204 h 1738203"/>
                <a:gd name="connsiteX1428" fmla="*/ 5132230 w 6634280"/>
                <a:gd name="connsiteY1428" fmla="*/ 884204 h 1738203"/>
                <a:gd name="connsiteX1429" fmla="*/ 5123993 w 6634280"/>
                <a:gd name="connsiteY1429" fmla="*/ 889696 h 1738203"/>
                <a:gd name="connsiteX1430" fmla="*/ 5121247 w 6634280"/>
                <a:gd name="connsiteY1430" fmla="*/ 884204 h 1738203"/>
                <a:gd name="connsiteX1431" fmla="*/ 5167928 w 6634280"/>
                <a:gd name="connsiteY1431" fmla="*/ 881458 h 1738203"/>
                <a:gd name="connsiteX1432" fmla="*/ 5170674 w 6634280"/>
                <a:gd name="connsiteY1432" fmla="*/ 884204 h 1738203"/>
                <a:gd name="connsiteX1433" fmla="*/ 5176166 w 6634280"/>
                <a:gd name="connsiteY1433" fmla="*/ 884204 h 1738203"/>
                <a:gd name="connsiteX1434" fmla="*/ 5176166 w 6634280"/>
                <a:gd name="connsiteY1434" fmla="*/ 881458 h 1738203"/>
                <a:gd name="connsiteX1435" fmla="*/ 1032487 w 6634280"/>
                <a:gd name="connsiteY1435" fmla="*/ 878713 h 1738203"/>
                <a:gd name="connsiteX1436" fmla="*/ 1032487 w 6634280"/>
                <a:gd name="connsiteY1436" fmla="*/ 884205 h 1738203"/>
                <a:gd name="connsiteX1437" fmla="*/ 1035233 w 6634280"/>
                <a:gd name="connsiteY1437" fmla="*/ 884205 h 1738203"/>
                <a:gd name="connsiteX1438" fmla="*/ 1035233 w 6634280"/>
                <a:gd name="connsiteY1438" fmla="*/ 878713 h 1738203"/>
                <a:gd name="connsiteX1439" fmla="*/ 952854 w 6634280"/>
                <a:gd name="connsiteY1439" fmla="*/ 878713 h 1738203"/>
                <a:gd name="connsiteX1440" fmla="*/ 950108 w 6634280"/>
                <a:gd name="connsiteY1440" fmla="*/ 884205 h 1738203"/>
                <a:gd name="connsiteX1441" fmla="*/ 950108 w 6634280"/>
                <a:gd name="connsiteY1441" fmla="*/ 886951 h 1738203"/>
                <a:gd name="connsiteX1442" fmla="*/ 952854 w 6634280"/>
                <a:gd name="connsiteY1442" fmla="*/ 892443 h 1738203"/>
                <a:gd name="connsiteX1443" fmla="*/ 955600 w 6634280"/>
                <a:gd name="connsiteY1443" fmla="*/ 895188 h 1738203"/>
                <a:gd name="connsiteX1444" fmla="*/ 958346 w 6634280"/>
                <a:gd name="connsiteY1444" fmla="*/ 895188 h 1738203"/>
                <a:gd name="connsiteX1445" fmla="*/ 961092 w 6634280"/>
                <a:gd name="connsiteY1445" fmla="*/ 892443 h 1738203"/>
                <a:gd name="connsiteX1446" fmla="*/ 961092 w 6634280"/>
                <a:gd name="connsiteY1446" fmla="*/ 889697 h 1738203"/>
                <a:gd name="connsiteX1447" fmla="*/ 955600 w 6634280"/>
                <a:gd name="connsiteY1447" fmla="*/ 886951 h 1738203"/>
                <a:gd name="connsiteX1448" fmla="*/ 950108 w 6634280"/>
                <a:gd name="connsiteY1448" fmla="*/ 886951 h 1738203"/>
                <a:gd name="connsiteX1449" fmla="*/ 952854 w 6634280"/>
                <a:gd name="connsiteY1449" fmla="*/ 884205 h 1738203"/>
                <a:gd name="connsiteX1450" fmla="*/ 5898358 w 6634280"/>
                <a:gd name="connsiteY1450" fmla="*/ 878712 h 1738203"/>
                <a:gd name="connsiteX1451" fmla="*/ 5901104 w 6634280"/>
                <a:gd name="connsiteY1451" fmla="*/ 881458 h 1738203"/>
                <a:gd name="connsiteX1452" fmla="*/ 5903850 w 6634280"/>
                <a:gd name="connsiteY1452" fmla="*/ 886950 h 1738203"/>
                <a:gd name="connsiteX1453" fmla="*/ 5906596 w 6634280"/>
                <a:gd name="connsiteY1453" fmla="*/ 884204 h 1738203"/>
                <a:gd name="connsiteX1454" fmla="*/ 5909342 w 6634280"/>
                <a:gd name="connsiteY1454" fmla="*/ 881458 h 1738203"/>
                <a:gd name="connsiteX1455" fmla="*/ 5903850 w 6634280"/>
                <a:gd name="connsiteY1455" fmla="*/ 881458 h 1738203"/>
                <a:gd name="connsiteX1456" fmla="*/ 5275021 w 6634280"/>
                <a:gd name="connsiteY1456" fmla="*/ 873220 h 1738203"/>
                <a:gd name="connsiteX1457" fmla="*/ 5272275 w 6634280"/>
                <a:gd name="connsiteY1457" fmla="*/ 878712 h 1738203"/>
                <a:gd name="connsiteX1458" fmla="*/ 5277767 w 6634280"/>
                <a:gd name="connsiteY1458" fmla="*/ 878712 h 1738203"/>
                <a:gd name="connsiteX1459" fmla="*/ 5277767 w 6634280"/>
                <a:gd name="connsiteY1459" fmla="*/ 873220 h 1738203"/>
                <a:gd name="connsiteX1460" fmla="*/ 930887 w 6634280"/>
                <a:gd name="connsiteY1460" fmla="*/ 870475 h 1738203"/>
                <a:gd name="connsiteX1461" fmla="*/ 928141 w 6634280"/>
                <a:gd name="connsiteY1461" fmla="*/ 873221 h 1738203"/>
                <a:gd name="connsiteX1462" fmla="*/ 928141 w 6634280"/>
                <a:gd name="connsiteY1462" fmla="*/ 878713 h 1738203"/>
                <a:gd name="connsiteX1463" fmla="*/ 930887 w 6634280"/>
                <a:gd name="connsiteY1463" fmla="*/ 878713 h 1738203"/>
                <a:gd name="connsiteX1464" fmla="*/ 933632 w 6634280"/>
                <a:gd name="connsiteY1464" fmla="*/ 881459 h 1738203"/>
                <a:gd name="connsiteX1465" fmla="*/ 936378 w 6634280"/>
                <a:gd name="connsiteY1465" fmla="*/ 884205 h 1738203"/>
                <a:gd name="connsiteX1466" fmla="*/ 936378 w 6634280"/>
                <a:gd name="connsiteY1466" fmla="*/ 875967 h 1738203"/>
                <a:gd name="connsiteX1467" fmla="*/ 5873644 w 6634280"/>
                <a:gd name="connsiteY1467" fmla="*/ 870475 h 1738203"/>
                <a:gd name="connsiteX1468" fmla="*/ 5873644 w 6634280"/>
                <a:gd name="connsiteY1468" fmla="*/ 878712 h 1738203"/>
                <a:gd name="connsiteX1469" fmla="*/ 5879136 w 6634280"/>
                <a:gd name="connsiteY1469" fmla="*/ 875966 h 1738203"/>
                <a:gd name="connsiteX1470" fmla="*/ 5879136 w 6634280"/>
                <a:gd name="connsiteY1470" fmla="*/ 870475 h 1738203"/>
                <a:gd name="connsiteX1471" fmla="*/ 5203626 w 6634280"/>
                <a:gd name="connsiteY1471" fmla="*/ 870475 h 1738203"/>
                <a:gd name="connsiteX1472" fmla="*/ 5206372 w 6634280"/>
                <a:gd name="connsiteY1472" fmla="*/ 875966 h 1738203"/>
                <a:gd name="connsiteX1473" fmla="*/ 5209118 w 6634280"/>
                <a:gd name="connsiteY1473" fmla="*/ 878712 h 1738203"/>
                <a:gd name="connsiteX1474" fmla="*/ 5211864 w 6634280"/>
                <a:gd name="connsiteY1474" fmla="*/ 878712 h 1738203"/>
                <a:gd name="connsiteX1475" fmla="*/ 5211864 w 6634280"/>
                <a:gd name="connsiteY1475" fmla="*/ 870475 h 1738203"/>
                <a:gd name="connsiteX1476" fmla="*/ 1013265 w 6634280"/>
                <a:gd name="connsiteY1476" fmla="*/ 867729 h 1738203"/>
                <a:gd name="connsiteX1477" fmla="*/ 1013265 w 6634280"/>
                <a:gd name="connsiteY1477" fmla="*/ 873221 h 1738203"/>
                <a:gd name="connsiteX1478" fmla="*/ 1024250 w 6634280"/>
                <a:gd name="connsiteY1478" fmla="*/ 873221 h 1738203"/>
                <a:gd name="connsiteX1479" fmla="*/ 1018758 w 6634280"/>
                <a:gd name="connsiteY1479" fmla="*/ 870475 h 1738203"/>
                <a:gd name="connsiteX1480" fmla="*/ 1414179 w 6634280"/>
                <a:gd name="connsiteY1480" fmla="*/ 864983 h 1738203"/>
                <a:gd name="connsiteX1481" fmla="*/ 1414179 w 6634280"/>
                <a:gd name="connsiteY1481" fmla="*/ 870475 h 1738203"/>
                <a:gd name="connsiteX1482" fmla="*/ 1416924 w 6634280"/>
                <a:gd name="connsiteY1482" fmla="*/ 870475 h 1738203"/>
                <a:gd name="connsiteX1483" fmla="*/ 1419670 w 6634280"/>
                <a:gd name="connsiteY1483" fmla="*/ 870475 h 1738203"/>
                <a:gd name="connsiteX1484" fmla="*/ 1419670 w 6634280"/>
                <a:gd name="connsiteY1484" fmla="*/ 873221 h 1738203"/>
                <a:gd name="connsiteX1485" fmla="*/ 1422416 w 6634280"/>
                <a:gd name="connsiteY1485" fmla="*/ 873221 h 1738203"/>
                <a:gd name="connsiteX1486" fmla="*/ 1422416 w 6634280"/>
                <a:gd name="connsiteY1486" fmla="*/ 867729 h 1738203"/>
                <a:gd name="connsiteX1487" fmla="*/ 1419670 w 6634280"/>
                <a:gd name="connsiteY1487" fmla="*/ 867729 h 1738203"/>
                <a:gd name="connsiteX1488" fmla="*/ 1416924 w 6634280"/>
                <a:gd name="connsiteY1488" fmla="*/ 864983 h 1738203"/>
                <a:gd name="connsiteX1489" fmla="*/ 5527651 w 6634280"/>
                <a:gd name="connsiteY1489" fmla="*/ 864983 h 1738203"/>
                <a:gd name="connsiteX1490" fmla="*/ 5522159 w 6634280"/>
                <a:gd name="connsiteY1490" fmla="*/ 867729 h 1738203"/>
                <a:gd name="connsiteX1491" fmla="*/ 5522159 w 6634280"/>
                <a:gd name="connsiteY1491" fmla="*/ 870475 h 1738203"/>
                <a:gd name="connsiteX1492" fmla="*/ 5527651 w 6634280"/>
                <a:gd name="connsiteY1492" fmla="*/ 870475 h 1738203"/>
                <a:gd name="connsiteX1493" fmla="*/ 5530397 w 6634280"/>
                <a:gd name="connsiteY1493" fmla="*/ 870475 h 1738203"/>
                <a:gd name="connsiteX1494" fmla="*/ 5530397 w 6634280"/>
                <a:gd name="connsiteY1494" fmla="*/ 867729 h 1738203"/>
                <a:gd name="connsiteX1495" fmla="*/ 1548731 w 6634280"/>
                <a:gd name="connsiteY1495" fmla="*/ 856745 h 1738203"/>
                <a:gd name="connsiteX1496" fmla="*/ 1548731 w 6634280"/>
                <a:gd name="connsiteY1496" fmla="*/ 862237 h 1738203"/>
                <a:gd name="connsiteX1497" fmla="*/ 1554223 w 6634280"/>
                <a:gd name="connsiteY1497" fmla="*/ 862237 h 1738203"/>
                <a:gd name="connsiteX1498" fmla="*/ 1554223 w 6634280"/>
                <a:gd name="connsiteY1498" fmla="*/ 859491 h 1738203"/>
                <a:gd name="connsiteX1499" fmla="*/ 1551477 w 6634280"/>
                <a:gd name="connsiteY1499" fmla="*/ 856745 h 1738203"/>
                <a:gd name="connsiteX1500" fmla="*/ 1114868 w 6634280"/>
                <a:gd name="connsiteY1500" fmla="*/ 856745 h 1738203"/>
                <a:gd name="connsiteX1501" fmla="*/ 1114868 w 6634280"/>
                <a:gd name="connsiteY1501" fmla="*/ 862237 h 1738203"/>
                <a:gd name="connsiteX1502" fmla="*/ 1120359 w 6634280"/>
                <a:gd name="connsiteY1502" fmla="*/ 862237 h 1738203"/>
                <a:gd name="connsiteX1503" fmla="*/ 1123105 w 6634280"/>
                <a:gd name="connsiteY1503" fmla="*/ 856745 h 1738203"/>
                <a:gd name="connsiteX1504" fmla="*/ 958346 w 6634280"/>
                <a:gd name="connsiteY1504" fmla="*/ 856745 h 1738203"/>
                <a:gd name="connsiteX1505" fmla="*/ 958346 w 6634280"/>
                <a:gd name="connsiteY1505" fmla="*/ 862237 h 1738203"/>
                <a:gd name="connsiteX1506" fmla="*/ 963838 w 6634280"/>
                <a:gd name="connsiteY1506" fmla="*/ 862237 h 1738203"/>
                <a:gd name="connsiteX1507" fmla="*/ 963838 w 6634280"/>
                <a:gd name="connsiteY1507" fmla="*/ 856745 h 1738203"/>
                <a:gd name="connsiteX1508" fmla="*/ 922648 w 6634280"/>
                <a:gd name="connsiteY1508" fmla="*/ 856745 h 1738203"/>
                <a:gd name="connsiteX1509" fmla="*/ 919902 w 6634280"/>
                <a:gd name="connsiteY1509" fmla="*/ 859491 h 1738203"/>
                <a:gd name="connsiteX1510" fmla="*/ 919902 w 6634280"/>
                <a:gd name="connsiteY1510" fmla="*/ 862237 h 1738203"/>
                <a:gd name="connsiteX1511" fmla="*/ 922648 w 6634280"/>
                <a:gd name="connsiteY1511" fmla="*/ 862237 h 1738203"/>
                <a:gd name="connsiteX1512" fmla="*/ 925395 w 6634280"/>
                <a:gd name="connsiteY1512" fmla="*/ 862237 h 1738203"/>
                <a:gd name="connsiteX1513" fmla="*/ 925395 w 6634280"/>
                <a:gd name="connsiteY1513" fmla="*/ 859491 h 1738203"/>
                <a:gd name="connsiteX1514" fmla="*/ 5615523 w 6634280"/>
                <a:gd name="connsiteY1514" fmla="*/ 853999 h 1738203"/>
                <a:gd name="connsiteX1515" fmla="*/ 5607285 w 6634280"/>
                <a:gd name="connsiteY1515" fmla="*/ 856745 h 1738203"/>
                <a:gd name="connsiteX1516" fmla="*/ 5604539 w 6634280"/>
                <a:gd name="connsiteY1516" fmla="*/ 862237 h 1738203"/>
                <a:gd name="connsiteX1517" fmla="*/ 5610031 w 6634280"/>
                <a:gd name="connsiteY1517" fmla="*/ 862237 h 1738203"/>
                <a:gd name="connsiteX1518" fmla="*/ 5615523 w 6634280"/>
                <a:gd name="connsiteY1518" fmla="*/ 867729 h 1738203"/>
                <a:gd name="connsiteX1519" fmla="*/ 5069073 w 6634280"/>
                <a:gd name="connsiteY1519" fmla="*/ 853999 h 1738203"/>
                <a:gd name="connsiteX1520" fmla="*/ 5069073 w 6634280"/>
                <a:gd name="connsiteY1520" fmla="*/ 859491 h 1738203"/>
                <a:gd name="connsiteX1521" fmla="*/ 5071819 w 6634280"/>
                <a:gd name="connsiteY1521" fmla="*/ 864983 h 1738203"/>
                <a:gd name="connsiteX1522" fmla="*/ 5077311 w 6634280"/>
                <a:gd name="connsiteY1522" fmla="*/ 867729 h 1738203"/>
                <a:gd name="connsiteX1523" fmla="*/ 5080057 w 6634280"/>
                <a:gd name="connsiteY1523" fmla="*/ 862237 h 1738203"/>
                <a:gd name="connsiteX1524" fmla="*/ 5080057 w 6634280"/>
                <a:gd name="connsiteY1524" fmla="*/ 853999 h 1738203"/>
                <a:gd name="connsiteX1525" fmla="*/ 895189 w 6634280"/>
                <a:gd name="connsiteY1525" fmla="*/ 851253 h 1738203"/>
                <a:gd name="connsiteX1526" fmla="*/ 895189 w 6634280"/>
                <a:gd name="connsiteY1526" fmla="*/ 859491 h 1738203"/>
                <a:gd name="connsiteX1527" fmla="*/ 895189 w 6634280"/>
                <a:gd name="connsiteY1527" fmla="*/ 862237 h 1738203"/>
                <a:gd name="connsiteX1528" fmla="*/ 895189 w 6634280"/>
                <a:gd name="connsiteY1528" fmla="*/ 864983 h 1738203"/>
                <a:gd name="connsiteX1529" fmla="*/ 900680 w 6634280"/>
                <a:gd name="connsiteY1529" fmla="*/ 859491 h 1738203"/>
                <a:gd name="connsiteX1530" fmla="*/ 911664 w 6634280"/>
                <a:gd name="connsiteY1530" fmla="*/ 859491 h 1738203"/>
                <a:gd name="connsiteX1531" fmla="*/ 911664 w 6634280"/>
                <a:gd name="connsiteY1531" fmla="*/ 856745 h 1738203"/>
                <a:gd name="connsiteX1532" fmla="*/ 908919 w 6634280"/>
                <a:gd name="connsiteY1532" fmla="*/ 856745 h 1738203"/>
                <a:gd name="connsiteX1533" fmla="*/ 908919 w 6634280"/>
                <a:gd name="connsiteY1533" fmla="*/ 853999 h 1738203"/>
                <a:gd name="connsiteX1534" fmla="*/ 908919 w 6634280"/>
                <a:gd name="connsiteY1534" fmla="*/ 851253 h 1738203"/>
                <a:gd name="connsiteX1535" fmla="*/ 719446 w 6634280"/>
                <a:gd name="connsiteY1535" fmla="*/ 851253 h 1738203"/>
                <a:gd name="connsiteX1536" fmla="*/ 722192 w 6634280"/>
                <a:gd name="connsiteY1536" fmla="*/ 853999 h 1738203"/>
                <a:gd name="connsiteX1537" fmla="*/ 722192 w 6634280"/>
                <a:gd name="connsiteY1537" fmla="*/ 856745 h 1738203"/>
                <a:gd name="connsiteX1538" fmla="*/ 724938 w 6634280"/>
                <a:gd name="connsiteY1538" fmla="*/ 856745 h 1738203"/>
                <a:gd name="connsiteX1539" fmla="*/ 724938 w 6634280"/>
                <a:gd name="connsiteY1539" fmla="*/ 851253 h 1738203"/>
                <a:gd name="connsiteX1540" fmla="*/ 722192 w 6634280"/>
                <a:gd name="connsiteY1540" fmla="*/ 851253 h 1738203"/>
                <a:gd name="connsiteX1541" fmla="*/ 5307973 w 6634280"/>
                <a:gd name="connsiteY1541" fmla="*/ 851253 h 1738203"/>
                <a:gd name="connsiteX1542" fmla="*/ 5307973 w 6634280"/>
                <a:gd name="connsiteY1542" fmla="*/ 856745 h 1738203"/>
                <a:gd name="connsiteX1543" fmla="*/ 5310719 w 6634280"/>
                <a:gd name="connsiteY1543" fmla="*/ 859491 h 1738203"/>
                <a:gd name="connsiteX1544" fmla="*/ 5316211 w 6634280"/>
                <a:gd name="connsiteY1544" fmla="*/ 859491 h 1738203"/>
                <a:gd name="connsiteX1545" fmla="*/ 5316211 w 6634280"/>
                <a:gd name="connsiteY1545" fmla="*/ 856745 h 1738203"/>
                <a:gd name="connsiteX1546" fmla="*/ 5316211 w 6634280"/>
                <a:gd name="connsiteY1546" fmla="*/ 853999 h 1738203"/>
                <a:gd name="connsiteX1547" fmla="*/ 5313465 w 6634280"/>
                <a:gd name="connsiteY1547" fmla="*/ 851253 h 1738203"/>
                <a:gd name="connsiteX1548" fmla="*/ 1449877 w 6634280"/>
                <a:gd name="connsiteY1548" fmla="*/ 848507 h 1738203"/>
                <a:gd name="connsiteX1549" fmla="*/ 1447130 w 6634280"/>
                <a:gd name="connsiteY1549" fmla="*/ 851253 h 1738203"/>
                <a:gd name="connsiteX1550" fmla="*/ 1447130 w 6634280"/>
                <a:gd name="connsiteY1550" fmla="*/ 856745 h 1738203"/>
                <a:gd name="connsiteX1551" fmla="*/ 1447130 w 6634280"/>
                <a:gd name="connsiteY1551" fmla="*/ 859491 h 1738203"/>
                <a:gd name="connsiteX1552" fmla="*/ 1452622 w 6634280"/>
                <a:gd name="connsiteY1552" fmla="*/ 864983 h 1738203"/>
                <a:gd name="connsiteX1553" fmla="*/ 1458113 w 6634280"/>
                <a:gd name="connsiteY1553" fmla="*/ 867729 h 1738203"/>
                <a:gd name="connsiteX1554" fmla="*/ 1458113 w 6634280"/>
                <a:gd name="connsiteY1554" fmla="*/ 870475 h 1738203"/>
                <a:gd name="connsiteX1555" fmla="*/ 1458113 w 6634280"/>
                <a:gd name="connsiteY1555" fmla="*/ 873221 h 1738203"/>
                <a:gd name="connsiteX1556" fmla="*/ 1471844 w 6634280"/>
                <a:gd name="connsiteY1556" fmla="*/ 873221 h 1738203"/>
                <a:gd name="connsiteX1557" fmla="*/ 1474589 w 6634280"/>
                <a:gd name="connsiteY1557" fmla="*/ 873221 h 1738203"/>
                <a:gd name="connsiteX1558" fmla="*/ 1480081 w 6634280"/>
                <a:gd name="connsiteY1558" fmla="*/ 870475 h 1738203"/>
                <a:gd name="connsiteX1559" fmla="*/ 1474589 w 6634280"/>
                <a:gd name="connsiteY1559" fmla="*/ 864983 h 1738203"/>
                <a:gd name="connsiteX1560" fmla="*/ 1474589 w 6634280"/>
                <a:gd name="connsiteY1560" fmla="*/ 856745 h 1738203"/>
                <a:gd name="connsiteX1561" fmla="*/ 1469098 w 6634280"/>
                <a:gd name="connsiteY1561" fmla="*/ 856745 h 1738203"/>
                <a:gd name="connsiteX1562" fmla="*/ 1466353 w 6634280"/>
                <a:gd name="connsiteY1562" fmla="*/ 853999 h 1738203"/>
                <a:gd name="connsiteX1563" fmla="*/ 1466353 w 6634280"/>
                <a:gd name="connsiteY1563" fmla="*/ 851253 h 1738203"/>
                <a:gd name="connsiteX1564" fmla="*/ 1455368 w 6634280"/>
                <a:gd name="connsiteY1564" fmla="*/ 848507 h 1738203"/>
                <a:gd name="connsiteX1565" fmla="*/ 1013265 w 6634280"/>
                <a:gd name="connsiteY1565" fmla="*/ 845761 h 1738203"/>
                <a:gd name="connsiteX1566" fmla="*/ 1013265 w 6634280"/>
                <a:gd name="connsiteY1566" fmla="*/ 851253 h 1738203"/>
                <a:gd name="connsiteX1567" fmla="*/ 1018758 w 6634280"/>
                <a:gd name="connsiteY1567" fmla="*/ 851253 h 1738203"/>
                <a:gd name="connsiteX1568" fmla="*/ 1018758 w 6634280"/>
                <a:gd name="connsiteY1568" fmla="*/ 845761 h 1738203"/>
                <a:gd name="connsiteX1569" fmla="*/ 1002281 w 6634280"/>
                <a:gd name="connsiteY1569" fmla="*/ 845761 h 1738203"/>
                <a:gd name="connsiteX1570" fmla="*/ 1002281 w 6634280"/>
                <a:gd name="connsiteY1570" fmla="*/ 851253 h 1738203"/>
                <a:gd name="connsiteX1571" fmla="*/ 1005028 w 6634280"/>
                <a:gd name="connsiteY1571" fmla="*/ 851253 h 1738203"/>
                <a:gd name="connsiteX1572" fmla="*/ 1005028 w 6634280"/>
                <a:gd name="connsiteY1572" fmla="*/ 845761 h 1738203"/>
                <a:gd name="connsiteX1573" fmla="*/ 969330 w 6634280"/>
                <a:gd name="connsiteY1573" fmla="*/ 845761 h 1738203"/>
                <a:gd name="connsiteX1574" fmla="*/ 969330 w 6634280"/>
                <a:gd name="connsiteY1574" fmla="*/ 848507 h 1738203"/>
                <a:gd name="connsiteX1575" fmla="*/ 974822 w 6634280"/>
                <a:gd name="connsiteY1575" fmla="*/ 851253 h 1738203"/>
                <a:gd name="connsiteX1576" fmla="*/ 977568 w 6634280"/>
                <a:gd name="connsiteY1576" fmla="*/ 848507 h 1738203"/>
                <a:gd name="connsiteX1577" fmla="*/ 977568 w 6634280"/>
                <a:gd name="connsiteY1577" fmla="*/ 845761 h 1738203"/>
                <a:gd name="connsiteX1578" fmla="*/ 972076 w 6634280"/>
                <a:gd name="connsiteY1578" fmla="*/ 845761 h 1738203"/>
                <a:gd name="connsiteX1579" fmla="*/ 939124 w 6634280"/>
                <a:gd name="connsiteY1579" fmla="*/ 845761 h 1738203"/>
                <a:gd name="connsiteX1580" fmla="*/ 930887 w 6634280"/>
                <a:gd name="connsiteY1580" fmla="*/ 848507 h 1738203"/>
                <a:gd name="connsiteX1581" fmla="*/ 928141 w 6634280"/>
                <a:gd name="connsiteY1581" fmla="*/ 851253 h 1738203"/>
                <a:gd name="connsiteX1582" fmla="*/ 928141 w 6634280"/>
                <a:gd name="connsiteY1582" fmla="*/ 856745 h 1738203"/>
                <a:gd name="connsiteX1583" fmla="*/ 930887 w 6634280"/>
                <a:gd name="connsiteY1583" fmla="*/ 853999 h 1738203"/>
                <a:gd name="connsiteX1584" fmla="*/ 933632 w 6634280"/>
                <a:gd name="connsiteY1584" fmla="*/ 851253 h 1738203"/>
                <a:gd name="connsiteX1585" fmla="*/ 936378 w 6634280"/>
                <a:gd name="connsiteY1585" fmla="*/ 851253 h 1738203"/>
                <a:gd name="connsiteX1586" fmla="*/ 936378 w 6634280"/>
                <a:gd name="connsiteY1586" fmla="*/ 856745 h 1738203"/>
                <a:gd name="connsiteX1587" fmla="*/ 939124 w 6634280"/>
                <a:gd name="connsiteY1587" fmla="*/ 856745 h 1738203"/>
                <a:gd name="connsiteX1588" fmla="*/ 1290611 w 6634280"/>
                <a:gd name="connsiteY1588" fmla="*/ 843015 h 1738203"/>
                <a:gd name="connsiteX1589" fmla="*/ 1290611 w 6634280"/>
                <a:gd name="connsiteY1589" fmla="*/ 845761 h 1738203"/>
                <a:gd name="connsiteX1590" fmla="*/ 1287865 w 6634280"/>
                <a:gd name="connsiteY1590" fmla="*/ 845761 h 1738203"/>
                <a:gd name="connsiteX1591" fmla="*/ 1287865 w 6634280"/>
                <a:gd name="connsiteY1591" fmla="*/ 848507 h 1738203"/>
                <a:gd name="connsiteX1592" fmla="*/ 1296101 w 6634280"/>
                <a:gd name="connsiteY1592" fmla="*/ 848507 h 1738203"/>
                <a:gd name="connsiteX1593" fmla="*/ 1296101 w 6634280"/>
                <a:gd name="connsiteY1593" fmla="*/ 843015 h 1738203"/>
                <a:gd name="connsiteX1594" fmla="*/ 1035233 w 6634280"/>
                <a:gd name="connsiteY1594" fmla="*/ 843015 h 1738203"/>
                <a:gd name="connsiteX1595" fmla="*/ 1040725 w 6634280"/>
                <a:gd name="connsiteY1595" fmla="*/ 845761 h 1738203"/>
                <a:gd name="connsiteX1596" fmla="*/ 1048964 w 6634280"/>
                <a:gd name="connsiteY1596" fmla="*/ 845761 h 1738203"/>
                <a:gd name="connsiteX1597" fmla="*/ 1054456 w 6634280"/>
                <a:gd name="connsiteY1597" fmla="*/ 843015 h 1738203"/>
                <a:gd name="connsiteX1598" fmla="*/ 1040725 w 6634280"/>
                <a:gd name="connsiteY1598" fmla="*/ 843015 h 1738203"/>
                <a:gd name="connsiteX1599" fmla="*/ 656289 w 6634280"/>
                <a:gd name="connsiteY1599" fmla="*/ 840269 h 1738203"/>
                <a:gd name="connsiteX1600" fmla="*/ 656289 w 6634280"/>
                <a:gd name="connsiteY1600" fmla="*/ 845761 h 1738203"/>
                <a:gd name="connsiteX1601" fmla="*/ 656289 w 6634280"/>
                <a:gd name="connsiteY1601" fmla="*/ 851253 h 1738203"/>
                <a:gd name="connsiteX1602" fmla="*/ 659035 w 6634280"/>
                <a:gd name="connsiteY1602" fmla="*/ 851253 h 1738203"/>
                <a:gd name="connsiteX1603" fmla="*/ 661780 w 6634280"/>
                <a:gd name="connsiteY1603" fmla="*/ 851253 h 1738203"/>
                <a:gd name="connsiteX1604" fmla="*/ 661780 w 6634280"/>
                <a:gd name="connsiteY1604" fmla="*/ 845761 h 1738203"/>
                <a:gd name="connsiteX1605" fmla="*/ 661780 w 6634280"/>
                <a:gd name="connsiteY1605" fmla="*/ 843015 h 1738203"/>
                <a:gd name="connsiteX1606" fmla="*/ 5091041 w 6634280"/>
                <a:gd name="connsiteY1606" fmla="*/ 837523 h 1738203"/>
                <a:gd name="connsiteX1607" fmla="*/ 5091041 w 6634280"/>
                <a:gd name="connsiteY1607" fmla="*/ 843015 h 1738203"/>
                <a:gd name="connsiteX1608" fmla="*/ 5093787 w 6634280"/>
                <a:gd name="connsiteY1608" fmla="*/ 845761 h 1738203"/>
                <a:gd name="connsiteX1609" fmla="*/ 5099279 w 6634280"/>
                <a:gd name="connsiteY1609" fmla="*/ 843015 h 1738203"/>
                <a:gd name="connsiteX1610" fmla="*/ 5099279 w 6634280"/>
                <a:gd name="connsiteY1610" fmla="*/ 840269 h 1738203"/>
                <a:gd name="connsiteX1611" fmla="*/ 5096533 w 6634280"/>
                <a:gd name="connsiteY1611" fmla="*/ 837523 h 1738203"/>
                <a:gd name="connsiteX1612" fmla="*/ 906173 w 6634280"/>
                <a:gd name="connsiteY1612" fmla="*/ 837523 h 1738203"/>
                <a:gd name="connsiteX1613" fmla="*/ 906173 w 6634280"/>
                <a:gd name="connsiteY1613" fmla="*/ 840269 h 1738203"/>
                <a:gd name="connsiteX1614" fmla="*/ 911664 w 6634280"/>
                <a:gd name="connsiteY1614" fmla="*/ 843015 h 1738203"/>
                <a:gd name="connsiteX1615" fmla="*/ 911664 w 6634280"/>
                <a:gd name="connsiteY1615" fmla="*/ 837523 h 1738203"/>
                <a:gd name="connsiteX1616" fmla="*/ 236154 w 6634280"/>
                <a:gd name="connsiteY1616" fmla="*/ 837523 h 1738203"/>
                <a:gd name="connsiteX1617" fmla="*/ 233408 w 6634280"/>
                <a:gd name="connsiteY1617" fmla="*/ 840269 h 1738203"/>
                <a:gd name="connsiteX1618" fmla="*/ 233408 w 6634280"/>
                <a:gd name="connsiteY1618" fmla="*/ 843015 h 1738203"/>
                <a:gd name="connsiteX1619" fmla="*/ 233408 w 6634280"/>
                <a:gd name="connsiteY1619" fmla="*/ 845761 h 1738203"/>
                <a:gd name="connsiteX1620" fmla="*/ 236154 w 6634280"/>
                <a:gd name="connsiteY1620" fmla="*/ 848507 h 1738203"/>
                <a:gd name="connsiteX1621" fmla="*/ 241646 w 6634280"/>
                <a:gd name="connsiteY1621" fmla="*/ 845761 h 1738203"/>
                <a:gd name="connsiteX1622" fmla="*/ 241646 w 6634280"/>
                <a:gd name="connsiteY1622" fmla="*/ 843015 h 1738203"/>
                <a:gd name="connsiteX1623" fmla="*/ 244392 w 6634280"/>
                <a:gd name="connsiteY1623" fmla="*/ 837523 h 1738203"/>
                <a:gd name="connsiteX1624" fmla="*/ 214186 w 6634280"/>
                <a:gd name="connsiteY1624" fmla="*/ 837523 h 1738203"/>
                <a:gd name="connsiteX1625" fmla="*/ 214186 w 6634280"/>
                <a:gd name="connsiteY1625" fmla="*/ 843015 h 1738203"/>
                <a:gd name="connsiteX1626" fmla="*/ 214186 w 6634280"/>
                <a:gd name="connsiteY1626" fmla="*/ 848507 h 1738203"/>
                <a:gd name="connsiteX1627" fmla="*/ 219678 w 6634280"/>
                <a:gd name="connsiteY1627" fmla="*/ 845761 h 1738203"/>
                <a:gd name="connsiteX1628" fmla="*/ 222424 w 6634280"/>
                <a:gd name="connsiteY1628" fmla="*/ 843015 h 1738203"/>
                <a:gd name="connsiteX1629" fmla="*/ 219678 w 6634280"/>
                <a:gd name="connsiteY1629" fmla="*/ 840269 h 1738203"/>
                <a:gd name="connsiteX1630" fmla="*/ 219678 w 6634280"/>
                <a:gd name="connsiteY1630" fmla="*/ 837523 h 1738203"/>
                <a:gd name="connsiteX1631" fmla="*/ 216932 w 6634280"/>
                <a:gd name="connsiteY1631" fmla="*/ 837523 h 1738203"/>
                <a:gd name="connsiteX1632" fmla="*/ 1518526 w 6634280"/>
                <a:gd name="connsiteY1632" fmla="*/ 834777 h 1738203"/>
                <a:gd name="connsiteX1633" fmla="*/ 1513033 w 6634280"/>
                <a:gd name="connsiteY1633" fmla="*/ 837523 h 1738203"/>
                <a:gd name="connsiteX1634" fmla="*/ 1507541 w 6634280"/>
                <a:gd name="connsiteY1634" fmla="*/ 840269 h 1738203"/>
                <a:gd name="connsiteX1635" fmla="*/ 1507541 w 6634280"/>
                <a:gd name="connsiteY1635" fmla="*/ 848507 h 1738203"/>
                <a:gd name="connsiteX1636" fmla="*/ 1504796 w 6634280"/>
                <a:gd name="connsiteY1636" fmla="*/ 856745 h 1738203"/>
                <a:gd name="connsiteX1637" fmla="*/ 1502050 w 6634280"/>
                <a:gd name="connsiteY1637" fmla="*/ 853999 h 1738203"/>
                <a:gd name="connsiteX1638" fmla="*/ 1496557 w 6634280"/>
                <a:gd name="connsiteY1638" fmla="*/ 856745 h 1738203"/>
                <a:gd name="connsiteX1639" fmla="*/ 1493811 w 6634280"/>
                <a:gd name="connsiteY1639" fmla="*/ 859491 h 1738203"/>
                <a:gd name="connsiteX1640" fmla="*/ 1491065 w 6634280"/>
                <a:gd name="connsiteY1640" fmla="*/ 864983 h 1738203"/>
                <a:gd name="connsiteX1641" fmla="*/ 1493811 w 6634280"/>
                <a:gd name="connsiteY1641" fmla="*/ 864983 h 1738203"/>
                <a:gd name="connsiteX1642" fmla="*/ 1496557 w 6634280"/>
                <a:gd name="connsiteY1642" fmla="*/ 864983 h 1738203"/>
                <a:gd name="connsiteX1643" fmla="*/ 1499304 w 6634280"/>
                <a:gd name="connsiteY1643" fmla="*/ 862237 h 1738203"/>
                <a:gd name="connsiteX1644" fmla="*/ 1504796 w 6634280"/>
                <a:gd name="connsiteY1644" fmla="*/ 862237 h 1738203"/>
                <a:gd name="connsiteX1645" fmla="*/ 1507541 w 6634280"/>
                <a:gd name="connsiteY1645" fmla="*/ 856745 h 1738203"/>
                <a:gd name="connsiteX1646" fmla="*/ 1515779 w 6634280"/>
                <a:gd name="connsiteY1646" fmla="*/ 856745 h 1738203"/>
                <a:gd name="connsiteX1647" fmla="*/ 1515779 w 6634280"/>
                <a:gd name="connsiteY1647" fmla="*/ 859491 h 1738203"/>
                <a:gd name="connsiteX1648" fmla="*/ 1518526 w 6634280"/>
                <a:gd name="connsiteY1648" fmla="*/ 862237 h 1738203"/>
                <a:gd name="connsiteX1649" fmla="*/ 1521272 w 6634280"/>
                <a:gd name="connsiteY1649" fmla="*/ 862237 h 1738203"/>
                <a:gd name="connsiteX1650" fmla="*/ 1521272 w 6634280"/>
                <a:gd name="connsiteY1650" fmla="*/ 864983 h 1738203"/>
                <a:gd name="connsiteX1651" fmla="*/ 1515779 w 6634280"/>
                <a:gd name="connsiteY1651" fmla="*/ 864983 h 1738203"/>
                <a:gd name="connsiteX1652" fmla="*/ 1513033 w 6634280"/>
                <a:gd name="connsiteY1652" fmla="*/ 864983 h 1738203"/>
                <a:gd name="connsiteX1653" fmla="*/ 1502050 w 6634280"/>
                <a:gd name="connsiteY1653" fmla="*/ 864983 h 1738203"/>
                <a:gd name="connsiteX1654" fmla="*/ 1499304 w 6634280"/>
                <a:gd name="connsiteY1654" fmla="*/ 873221 h 1738203"/>
                <a:gd name="connsiteX1655" fmla="*/ 1496557 w 6634280"/>
                <a:gd name="connsiteY1655" fmla="*/ 881459 h 1738203"/>
                <a:gd name="connsiteX1656" fmla="*/ 1502050 w 6634280"/>
                <a:gd name="connsiteY1656" fmla="*/ 884205 h 1738203"/>
                <a:gd name="connsiteX1657" fmla="*/ 1504796 w 6634280"/>
                <a:gd name="connsiteY1657" fmla="*/ 889697 h 1738203"/>
                <a:gd name="connsiteX1658" fmla="*/ 1507541 w 6634280"/>
                <a:gd name="connsiteY1658" fmla="*/ 889697 h 1738203"/>
                <a:gd name="connsiteX1659" fmla="*/ 1510287 w 6634280"/>
                <a:gd name="connsiteY1659" fmla="*/ 889697 h 1738203"/>
                <a:gd name="connsiteX1660" fmla="*/ 1515779 w 6634280"/>
                <a:gd name="connsiteY1660" fmla="*/ 889697 h 1738203"/>
                <a:gd name="connsiteX1661" fmla="*/ 1518526 w 6634280"/>
                <a:gd name="connsiteY1661" fmla="*/ 889697 h 1738203"/>
                <a:gd name="connsiteX1662" fmla="*/ 1521272 w 6634280"/>
                <a:gd name="connsiteY1662" fmla="*/ 884205 h 1738203"/>
                <a:gd name="connsiteX1663" fmla="*/ 1524017 w 6634280"/>
                <a:gd name="connsiteY1663" fmla="*/ 878713 h 1738203"/>
                <a:gd name="connsiteX1664" fmla="*/ 1526763 w 6634280"/>
                <a:gd name="connsiteY1664" fmla="*/ 873221 h 1738203"/>
                <a:gd name="connsiteX1665" fmla="*/ 1526763 w 6634280"/>
                <a:gd name="connsiteY1665" fmla="*/ 862237 h 1738203"/>
                <a:gd name="connsiteX1666" fmla="*/ 1532255 w 6634280"/>
                <a:gd name="connsiteY1666" fmla="*/ 862237 h 1738203"/>
                <a:gd name="connsiteX1667" fmla="*/ 1532255 w 6634280"/>
                <a:gd name="connsiteY1667" fmla="*/ 856745 h 1738203"/>
                <a:gd name="connsiteX1668" fmla="*/ 1535002 w 6634280"/>
                <a:gd name="connsiteY1668" fmla="*/ 853999 h 1738203"/>
                <a:gd name="connsiteX1669" fmla="*/ 1537748 w 6634280"/>
                <a:gd name="connsiteY1669" fmla="*/ 851253 h 1738203"/>
                <a:gd name="connsiteX1670" fmla="*/ 1535002 w 6634280"/>
                <a:gd name="connsiteY1670" fmla="*/ 845761 h 1738203"/>
                <a:gd name="connsiteX1671" fmla="*/ 1535002 w 6634280"/>
                <a:gd name="connsiteY1671" fmla="*/ 840269 h 1738203"/>
                <a:gd name="connsiteX1672" fmla="*/ 1016011 w 6634280"/>
                <a:gd name="connsiteY1672" fmla="*/ 832031 h 1738203"/>
                <a:gd name="connsiteX1673" fmla="*/ 1013265 w 6634280"/>
                <a:gd name="connsiteY1673" fmla="*/ 834777 h 1738203"/>
                <a:gd name="connsiteX1674" fmla="*/ 1010520 w 6634280"/>
                <a:gd name="connsiteY1674" fmla="*/ 834777 h 1738203"/>
                <a:gd name="connsiteX1675" fmla="*/ 1013265 w 6634280"/>
                <a:gd name="connsiteY1675" fmla="*/ 840269 h 1738203"/>
                <a:gd name="connsiteX1676" fmla="*/ 1016011 w 6634280"/>
                <a:gd name="connsiteY1676" fmla="*/ 840269 h 1738203"/>
                <a:gd name="connsiteX1677" fmla="*/ 1021503 w 6634280"/>
                <a:gd name="connsiteY1677" fmla="*/ 837523 h 1738203"/>
                <a:gd name="connsiteX1678" fmla="*/ 1024250 w 6634280"/>
                <a:gd name="connsiteY1678" fmla="*/ 832031 h 1738203"/>
                <a:gd name="connsiteX1679" fmla="*/ 1018758 w 6634280"/>
                <a:gd name="connsiteY1679" fmla="*/ 832031 h 1738203"/>
                <a:gd name="connsiteX1680" fmla="*/ 878712 w 6634280"/>
                <a:gd name="connsiteY1680" fmla="*/ 832031 h 1738203"/>
                <a:gd name="connsiteX1681" fmla="*/ 873221 w 6634280"/>
                <a:gd name="connsiteY1681" fmla="*/ 834777 h 1738203"/>
                <a:gd name="connsiteX1682" fmla="*/ 870475 w 6634280"/>
                <a:gd name="connsiteY1682" fmla="*/ 834777 h 1738203"/>
                <a:gd name="connsiteX1683" fmla="*/ 867729 w 6634280"/>
                <a:gd name="connsiteY1683" fmla="*/ 837523 h 1738203"/>
                <a:gd name="connsiteX1684" fmla="*/ 873221 w 6634280"/>
                <a:gd name="connsiteY1684" fmla="*/ 837523 h 1738203"/>
                <a:gd name="connsiteX1685" fmla="*/ 878712 w 6634280"/>
                <a:gd name="connsiteY1685" fmla="*/ 840269 h 1738203"/>
                <a:gd name="connsiteX1686" fmla="*/ 1488320 w 6634280"/>
                <a:gd name="connsiteY1686" fmla="*/ 826539 h 1738203"/>
                <a:gd name="connsiteX1687" fmla="*/ 1477335 w 6634280"/>
                <a:gd name="connsiteY1687" fmla="*/ 829285 h 1738203"/>
                <a:gd name="connsiteX1688" fmla="*/ 1477335 w 6634280"/>
                <a:gd name="connsiteY1688" fmla="*/ 832031 h 1738203"/>
                <a:gd name="connsiteX1689" fmla="*/ 1477335 w 6634280"/>
                <a:gd name="connsiteY1689" fmla="*/ 834777 h 1738203"/>
                <a:gd name="connsiteX1690" fmla="*/ 1474589 w 6634280"/>
                <a:gd name="connsiteY1690" fmla="*/ 840269 h 1738203"/>
                <a:gd name="connsiteX1691" fmla="*/ 1482829 w 6634280"/>
                <a:gd name="connsiteY1691" fmla="*/ 843015 h 1738203"/>
                <a:gd name="connsiteX1692" fmla="*/ 1493811 w 6634280"/>
                <a:gd name="connsiteY1692" fmla="*/ 840269 h 1738203"/>
                <a:gd name="connsiteX1693" fmla="*/ 1493811 w 6634280"/>
                <a:gd name="connsiteY1693" fmla="*/ 829285 h 1738203"/>
                <a:gd name="connsiteX1694" fmla="*/ 1496557 w 6634280"/>
                <a:gd name="connsiteY1694" fmla="*/ 829285 h 1738203"/>
                <a:gd name="connsiteX1695" fmla="*/ 1499304 w 6634280"/>
                <a:gd name="connsiteY1695" fmla="*/ 826539 h 1738203"/>
                <a:gd name="connsiteX1696" fmla="*/ 5884628 w 6634280"/>
                <a:gd name="connsiteY1696" fmla="*/ 826539 h 1738203"/>
                <a:gd name="connsiteX1697" fmla="*/ 5884628 w 6634280"/>
                <a:gd name="connsiteY1697" fmla="*/ 829285 h 1738203"/>
                <a:gd name="connsiteX1698" fmla="*/ 5887374 w 6634280"/>
                <a:gd name="connsiteY1698" fmla="*/ 832031 h 1738203"/>
                <a:gd name="connsiteX1699" fmla="*/ 5892866 w 6634280"/>
                <a:gd name="connsiteY1699" fmla="*/ 832031 h 1738203"/>
                <a:gd name="connsiteX1700" fmla="*/ 5892866 w 6634280"/>
                <a:gd name="connsiteY1700" fmla="*/ 829285 h 1738203"/>
                <a:gd name="connsiteX1701" fmla="*/ 5887374 w 6634280"/>
                <a:gd name="connsiteY1701" fmla="*/ 826539 h 1738203"/>
                <a:gd name="connsiteX1702" fmla="*/ 5250308 w 6634280"/>
                <a:gd name="connsiteY1702" fmla="*/ 826539 h 1738203"/>
                <a:gd name="connsiteX1703" fmla="*/ 5250308 w 6634280"/>
                <a:gd name="connsiteY1703" fmla="*/ 834777 h 1738203"/>
                <a:gd name="connsiteX1704" fmla="*/ 5255799 w 6634280"/>
                <a:gd name="connsiteY1704" fmla="*/ 834777 h 1738203"/>
                <a:gd name="connsiteX1705" fmla="*/ 5255799 w 6634280"/>
                <a:gd name="connsiteY1705" fmla="*/ 829285 h 1738203"/>
                <a:gd name="connsiteX1706" fmla="*/ 1005028 w 6634280"/>
                <a:gd name="connsiteY1706" fmla="*/ 823793 h 1738203"/>
                <a:gd name="connsiteX1707" fmla="*/ 999536 w 6634280"/>
                <a:gd name="connsiteY1707" fmla="*/ 826539 h 1738203"/>
                <a:gd name="connsiteX1708" fmla="*/ 999536 w 6634280"/>
                <a:gd name="connsiteY1708" fmla="*/ 832031 h 1738203"/>
                <a:gd name="connsiteX1709" fmla="*/ 1005028 w 6634280"/>
                <a:gd name="connsiteY1709" fmla="*/ 832031 h 1738203"/>
                <a:gd name="connsiteX1710" fmla="*/ 686494 w 6634280"/>
                <a:gd name="connsiteY1710" fmla="*/ 823793 h 1738203"/>
                <a:gd name="connsiteX1711" fmla="*/ 686494 w 6634280"/>
                <a:gd name="connsiteY1711" fmla="*/ 832031 h 1738203"/>
                <a:gd name="connsiteX1712" fmla="*/ 686494 w 6634280"/>
                <a:gd name="connsiteY1712" fmla="*/ 843015 h 1738203"/>
                <a:gd name="connsiteX1713" fmla="*/ 689240 w 6634280"/>
                <a:gd name="connsiteY1713" fmla="*/ 851253 h 1738203"/>
                <a:gd name="connsiteX1714" fmla="*/ 689240 w 6634280"/>
                <a:gd name="connsiteY1714" fmla="*/ 853999 h 1738203"/>
                <a:gd name="connsiteX1715" fmla="*/ 691986 w 6634280"/>
                <a:gd name="connsiteY1715" fmla="*/ 853999 h 1738203"/>
                <a:gd name="connsiteX1716" fmla="*/ 694732 w 6634280"/>
                <a:gd name="connsiteY1716" fmla="*/ 848507 h 1738203"/>
                <a:gd name="connsiteX1717" fmla="*/ 694732 w 6634280"/>
                <a:gd name="connsiteY1717" fmla="*/ 837523 h 1738203"/>
                <a:gd name="connsiteX1718" fmla="*/ 691986 w 6634280"/>
                <a:gd name="connsiteY1718" fmla="*/ 829285 h 1738203"/>
                <a:gd name="connsiteX1719" fmla="*/ 977568 w 6634280"/>
                <a:gd name="connsiteY1719" fmla="*/ 821047 h 1738203"/>
                <a:gd name="connsiteX1720" fmla="*/ 977568 w 6634280"/>
                <a:gd name="connsiteY1720" fmla="*/ 823793 h 1738203"/>
                <a:gd name="connsiteX1721" fmla="*/ 983059 w 6634280"/>
                <a:gd name="connsiteY1721" fmla="*/ 823793 h 1738203"/>
                <a:gd name="connsiteX1722" fmla="*/ 983059 w 6634280"/>
                <a:gd name="connsiteY1722" fmla="*/ 826539 h 1738203"/>
                <a:gd name="connsiteX1723" fmla="*/ 988551 w 6634280"/>
                <a:gd name="connsiteY1723" fmla="*/ 829285 h 1738203"/>
                <a:gd name="connsiteX1724" fmla="*/ 991298 w 6634280"/>
                <a:gd name="connsiteY1724" fmla="*/ 823793 h 1738203"/>
                <a:gd name="connsiteX1725" fmla="*/ 988551 w 6634280"/>
                <a:gd name="connsiteY1725" fmla="*/ 821047 h 1738203"/>
                <a:gd name="connsiteX1726" fmla="*/ 985806 w 6634280"/>
                <a:gd name="connsiteY1726" fmla="*/ 821047 h 1738203"/>
                <a:gd name="connsiteX1727" fmla="*/ 983059 w 6634280"/>
                <a:gd name="connsiteY1727" fmla="*/ 821047 h 1738203"/>
                <a:gd name="connsiteX1728" fmla="*/ 1378481 w 6634280"/>
                <a:gd name="connsiteY1728" fmla="*/ 818301 h 1738203"/>
                <a:gd name="connsiteX1729" fmla="*/ 1378481 w 6634280"/>
                <a:gd name="connsiteY1729" fmla="*/ 821047 h 1738203"/>
                <a:gd name="connsiteX1730" fmla="*/ 1378481 w 6634280"/>
                <a:gd name="connsiteY1730" fmla="*/ 823793 h 1738203"/>
                <a:gd name="connsiteX1731" fmla="*/ 1378481 w 6634280"/>
                <a:gd name="connsiteY1731" fmla="*/ 826539 h 1738203"/>
                <a:gd name="connsiteX1732" fmla="*/ 1381227 w 6634280"/>
                <a:gd name="connsiteY1732" fmla="*/ 826539 h 1738203"/>
                <a:gd name="connsiteX1733" fmla="*/ 1381227 w 6634280"/>
                <a:gd name="connsiteY1733" fmla="*/ 823793 h 1738203"/>
                <a:gd name="connsiteX1734" fmla="*/ 1383972 w 6634280"/>
                <a:gd name="connsiteY1734" fmla="*/ 823793 h 1738203"/>
                <a:gd name="connsiteX1735" fmla="*/ 1383972 w 6634280"/>
                <a:gd name="connsiteY1735" fmla="*/ 818301 h 1738203"/>
                <a:gd name="connsiteX1736" fmla="*/ 1381227 w 6634280"/>
                <a:gd name="connsiteY1736" fmla="*/ 818301 h 1738203"/>
                <a:gd name="connsiteX1737" fmla="*/ 5077311 w 6634280"/>
                <a:gd name="connsiteY1737" fmla="*/ 815555 h 1738203"/>
                <a:gd name="connsiteX1738" fmla="*/ 5080057 w 6634280"/>
                <a:gd name="connsiteY1738" fmla="*/ 818301 h 1738203"/>
                <a:gd name="connsiteX1739" fmla="*/ 5082803 w 6634280"/>
                <a:gd name="connsiteY1739" fmla="*/ 821047 h 1738203"/>
                <a:gd name="connsiteX1740" fmla="*/ 5082803 w 6634280"/>
                <a:gd name="connsiteY1740" fmla="*/ 818301 h 1738203"/>
                <a:gd name="connsiteX1741" fmla="*/ 5085549 w 6634280"/>
                <a:gd name="connsiteY1741" fmla="*/ 815555 h 1738203"/>
                <a:gd name="connsiteX1742" fmla="*/ 5426050 w 6634280"/>
                <a:gd name="connsiteY1742" fmla="*/ 812809 h 1738203"/>
                <a:gd name="connsiteX1743" fmla="*/ 5426050 w 6634280"/>
                <a:gd name="connsiteY1743" fmla="*/ 818301 h 1738203"/>
                <a:gd name="connsiteX1744" fmla="*/ 5428796 w 6634280"/>
                <a:gd name="connsiteY1744" fmla="*/ 821047 h 1738203"/>
                <a:gd name="connsiteX1745" fmla="*/ 5431542 w 6634280"/>
                <a:gd name="connsiteY1745" fmla="*/ 818301 h 1738203"/>
                <a:gd name="connsiteX1746" fmla="*/ 5431542 w 6634280"/>
                <a:gd name="connsiteY1746" fmla="*/ 815555 h 1738203"/>
                <a:gd name="connsiteX1747" fmla="*/ 5428796 w 6634280"/>
                <a:gd name="connsiteY1747" fmla="*/ 812809 h 1738203"/>
                <a:gd name="connsiteX1748" fmla="*/ 5170674 w 6634280"/>
                <a:gd name="connsiteY1748" fmla="*/ 812809 h 1738203"/>
                <a:gd name="connsiteX1749" fmla="*/ 5176166 w 6634280"/>
                <a:gd name="connsiteY1749" fmla="*/ 812809 h 1738203"/>
                <a:gd name="connsiteX1750" fmla="*/ 5178912 w 6634280"/>
                <a:gd name="connsiteY1750" fmla="*/ 821047 h 1738203"/>
                <a:gd name="connsiteX1751" fmla="*/ 5176166 w 6634280"/>
                <a:gd name="connsiteY1751" fmla="*/ 818301 h 1738203"/>
                <a:gd name="connsiteX1752" fmla="*/ 5176166 w 6634280"/>
                <a:gd name="connsiteY1752" fmla="*/ 815555 h 1738203"/>
                <a:gd name="connsiteX1753" fmla="*/ 5170674 w 6634280"/>
                <a:gd name="connsiteY1753" fmla="*/ 818301 h 1738203"/>
                <a:gd name="connsiteX1754" fmla="*/ 5167928 w 6634280"/>
                <a:gd name="connsiteY1754" fmla="*/ 815555 h 1738203"/>
                <a:gd name="connsiteX1755" fmla="*/ 930887 w 6634280"/>
                <a:gd name="connsiteY1755" fmla="*/ 810063 h 1738203"/>
                <a:gd name="connsiteX1756" fmla="*/ 928141 w 6634280"/>
                <a:gd name="connsiteY1756" fmla="*/ 812809 h 1738203"/>
                <a:gd name="connsiteX1757" fmla="*/ 930887 w 6634280"/>
                <a:gd name="connsiteY1757" fmla="*/ 818301 h 1738203"/>
                <a:gd name="connsiteX1758" fmla="*/ 936378 w 6634280"/>
                <a:gd name="connsiteY1758" fmla="*/ 821047 h 1738203"/>
                <a:gd name="connsiteX1759" fmla="*/ 939124 w 6634280"/>
                <a:gd name="connsiteY1759" fmla="*/ 823793 h 1738203"/>
                <a:gd name="connsiteX1760" fmla="*/ 936378 w 6634280"/>
                <a:gd name="connsiteY1760" fmla="*/ 815555 h 1738203"/>
                <a:gd name="connsiteX1761" fmla="*/ 1551477 w 6634280"/>
                <a:gd name="connsiteY1761" fmla="*/ 807317 h 1738203"/>
                <a:gd name="connsiteX1762" fmla="*/ 1551477 w 6634280"/>
                <a:gd name="connsiteY1762" fmla="*/ 812809 h 1738203"/>
                <a:gd name="connsiteX1763" fmla="*/ 1556969 w 6634280"/>
                <a:gd name="connsiteY1763" fmla="*/ 812809 h 1738203"/>
                <a:gd name="connsiteX1764" fmla="*/ 1556969 w 6634280"/>
                <a:gd name="connsiteY1764" fmla="*/ 807317 h 1738203"/>
                <a:gd name="connsiteX1765" fmla="*/ 1554223 w 6634280"/>
                <a:gd name="connsiteY1765" fmla="*/ 807317 h 1738203"/>
                <a:gd name="connsiteX1766" fmla="*/ 5796757 w 6634280"/>
                <a:gd name="connsiteY1766" fmla="*/ 807317 h 1738203"/>
                <a:gd name="connsiteX1767" fmla="*/ 5796757 w 6634280"/>
                <a:gd name="connsiteY1767" fmla="*/ 810063 h 1738203"/>
                <a:gd name="connsiteX1768" fmla="*/ 5799503 w 6634280"/>
                <a:gd name="connsiteY1768" fmla="*/ 812809 h 1738203"/>
                <a:gd name="connsiteX1769" fmla="*/ 5802249 w 6634280"/>
                <a:gd name="connsiteY1769" fmla="*/ 812809 h 1738203"/>
                <a:gd name="connsiteX1770" fmla="*/ 5802249 w 6634280"/>
                <a:gd name="connsiteY1770" fmla="*/ 807317 h 1738203"/>
                <a:gd name="connsiteX1771" fmla="*/ 991298 w 6634280"/>
                <a:gd name="connsiteY1771" fmla="*/ 804571 h 1738203"/>
                <a:gd name="connsiteX1772" fmla="*/ 988551 w 6634280"/>
                <a:gd name="connsiteY1772" fmla="*/ 807317 h 1738203"/>
                <a:gd name="connsiteX1773" fmla="*/ 988551 w 6634280"/>
                <a:gd name="connsiteY1773" fmla="*/ 812809 h 1738203"/>
                <a:gd name="connsiteX1774" fmla="*/ 994043 w 6634280"/>
                <a:gd name="connsiteY1774" fmla="*/ 812809 h 1738203"/>
                <a:gd name="connsiteX1775" fmla="*/ 994043 w 6634280"/>
                <a:gd name="connsiteY1775" fmla="*/ 810063 h 1738203"/>
                <a:gd name="connsiteX1776" fmla="*/ 994043 w 6634280"/>
                <a:gd name="connsiteY1776" fmla="*/ 807317 h 1738203"/>
                <a:gd name="connsiteX1777" fmla="*/ 996790 w 6634280"/>
                <a:gd name="connsiteY1777" fmla="*/ 804571 h 1738203"/>
                <a:gd name="connsiteX1778" fmla="*/ 5758313 w 6634280"/>
                <a:gd name="connsiteY1778" fmla="*/ 804571 h 1738203"/>
                <a:gd name="connsiteX1779" fmla="*/ 5755567 w 6634280"/>
                <a:gd name="connsiteY1779" fmla="*/ 807317 h 1738203"/>
                <a:gd name="connsiteX1780" fmla="*/ 5755567 w 6634280"/>
                <a:gd name="connsiteY1780" fmla="*/ 810063 h 1738203"/>
                <a:gd name="connsiteX1781" fmla="*/ 5761059 w 6634280"/>
                <a:gd name="connsiteY1781" fmla="*/ 810063 h 1738203"/>
                <a:gd name="connsiteX1782" fmla="*/ 5763805 w 6634280"/>
                <a:gd name="connsiteY1782" fmla="*/ 812809 h 1738203"/>
                <a:gd name="connsiteX1783" fmla="*/ 5766551 w 6634280"/>
                <a:gd name="connsiteY1783" fmla="*/ 815555 h 1738203"/>
                <a:gd name="connsiteX1784" fmla="*/ 5769297 w 6634280"/>
                <a:gd name="connsiteY1784" fmla="*/ 812809 h 1738203"/>
                <a:gd name="connsiteX1785" fmla="*/ 5766551 w 6634280"/>
                <a:gd name="connsiteY1785" fmla="*/ 812809 h 1738203"/>
                <a:gd name="connsiteX1786" fmla="*/ 5766551 w 6634280"/>
                <a:gd name="connsiteY1786" fmla="*/ 807317 h 1738203"/>
                <a:gd name="connsiteX1787" fmla="*/ 5761059 w 6634280"/>
                <a:gd name="connsiteY1787" fmla="*/ 807317 h 1738203"/>
                <a:gd name="connsiteX1788" fmla="*/ 1005028 w 6634280"/>
                <a:gd name="connsiteY1788" fmla="*/ 801825 h 1738203"/>
                <a:gd name="connsiteX1789" fmla="*/ 1002281 w 6634280"/>
                <a:gd name="connsiteY1789" fmla="*/ 804571 h 1738203"/>
                <a:gd name="connsiteX1790" fmla="*/ 1002281 w 6634280"/>
                <a:gd name="connsiteY1790" fmla="*/ 807317 h 1738203"/>
                <a:gd name="connsiteX1791" fmla="*/ 1005028 w 6634280"/>
                <a:gd name="connsiteY1791" fmla="*/ 807317 h 1738203"/>
                <a:gd name="connsiteX1792" fmla="*/ 1005028 w 6634280"/>
                <a:gd name="connsiteY1792" fmla="*/ 810063 h 1738203"/>
                <a:gd name="connsiteX1793" fmla="*/ 1007773 w 6634280"/>
                <a:gd name="connsiteY1793" fmla="*/ 810063 h 1738203"/>
                <a:gd name="connsiteX1794" fmla="*/ 1007773 w 6634280"/>
                <a:gd name="connsiteY1794" fmla="*/ 807317 h 1738203"/>
                <a:gd name="connsiteX1795" fmla="*/ 1010520 w 6634280"/>
                <a:gd name="connsiteY1795" fmla="*/ 807317 h 1738203"/>
                <a:gd name="connsiteX1796" fmla="*/ 1007773 w 6634280"/>
                <a:gd name="connsiteY1796" fmla="*/ 804571 h 1738203"/>
                <a:gd name="connsiteX1797" fmla="*/ 5950532 w 6634280"/>
                <a:gd name="connsiteY1797" fmla="*/ 801825 h 1738203"/>
                <a:gd name="connsiteX1798" fmla="*/ 5950532 w 6634280"/>
                <a:gd name="connsiteY1798" fmla="*/ 804571 h 1738203"/>
                <a:gd name="connsiteX1799" fmla="*/ 5956024 w 6634280"/>
                <a:gd name="connsiteY1799" fmla="*/ 804571 h 1738203"/>
                <a:gd name="connsiteX1800" fmla="*/ 5956024 w 6634280"/>
                <a:gd name="connsiteY1800" fmla="*/ 801825 h 1738203"/>
                <a:gd name="connsiteX1801" fmla="*/ 5423304 w 6634280"/>
                <a:gd name="connsiteY1801" fmla="*/ 801825 h 1738203"/>
                <a:gd name="connsiteX1802" fmla="*/ 5423304 w 6634280"/>
                <a:gd name="connsiteY1802" fmla="*/ 807317 h 1738203"/>
                <a:gd name="connsiteX1803" fmla="*/ 5423304 w 6634280"/>
                <a:gd name="connsiteY1803" fmla="*/ 810063 h 1738203"/>
                <a:gd name="connsiteX1804" fmla="*/ 5428796 w 6634280"/>
                <a:gd name="connsiteY1804" fmla="*/ 807317 h 1738203"/>
                <a:gd name="connsiteX1805" fmla="*/ 5431542 w 6634280"/>
                <a:gd name="connsiteY1805" fmla="*/ 801825 h 1738203"/>
                <a:gd name="connsiteX1806" fmla="*/ 659035 w 6634280"/>
                <a:gd name="connsiteY1806" fmla="*/ 799079 h 1738203"/>
                <a:gd name="connsiteX1807" fmla="*/ 653542 w 6634280"/>
                <a:gd name="connsiteY1807" fmla="*/ 810063 h 1738203"/>
                <a:gd name="connsiteX1808" fmla="*/ 650797 w 6634280"/>
                <a:gd name="connsiteY1808" fmla="*/ 815555 h 1738203"/>
                <a:gd name="connsiteX1809" fmla="*/ 653542 w 6634280"/>
                <a:gd name="connsiteY1809" fmla="*/ 821047 h 1738203"/>
                <a:gd name="connsiteX1810" fmla="*/ 656289 w 6634280"/>
                <a:gd name="connsiteY1810" fmla="*/ 821047 h 1738203"/>
                <a:gd name="connsiteX1811" fmla="*/ 661780 w 6634280"/>
                <a:gd name="connsiteY1811" fmla="*/ 821047 h 1738203"/>
                <a:gd name="connsiteX1812" fmla="*/ 664526 w 6634280"/>
                <a:gd name="connsiteY1812" fmla="*/ 818301 h 1738203"/>
                <a:gd name="connsiteX1813" fmla="*/ 664526 w 6634280"/>
                <a:gd name="connsiteY1813" fmla="*/ 810063 h 1738203"/>
                <a:gd name="connsiteX1814" fmla="*/ 5395844 w 6634280"/>
                <a:gd name="connsiteY1814" fmla="*/ 799079 h 1738203"/>
                <a:gd name="connsiteX1815" fmla="*/ 5395844 w 6634280"/>
                <a:gd name="connsiteY1815" fmla="*/ 804571 h 1738203"/>
                <a:gd name="connsiteX1816" fmla="*/ 5393098 w 6634280"/>
                <a:gd name="connsiteY1816" fmla="*/ 807317 h 1738203"/>
                <a:gd name="connsiteX1817" fmla="*/ 5393098 w 6634280"/>
                <a:gd name="connsiteY1817" fmla="*/ 812809 h 1738203"/>
                <a:gd name="connsiteX1818" fmla="*/ 5393098 w 6634280"/>
                <a:gd name="connsiteY1818" fmla="*/ 815555 h 1738203"/>
                <a:gd name="connsiteX1819" fmla="*/ 5406828 w 6634280"/>
                <a:gd name="connsiteY1819" fmla="*/ 821047 h 1738203"/>
                <a:gd name="connsiteX1820" fmla="*/ 5412320 w 6634280"/>
                <a:gd name="connsiteY1820" fmla="*/ 821047 h 1738203"/>
                <a:gd name="connsiteX1821" fmla="*/ 5420558 w 6634280"/>
                <a:gd name="connsiteY1821" fmla="*/ 818301 h 1738203"/>
                <a:gd name="connsiteX1822" fmla="*/ 5417812 w 6634280"/>
                <a:gd name="connsiteY1822" fmla="*/ 810063 h 1738203"/>
                <a:gd name="connsiteX1823" fmla="*/ 5415066 w 6634280"/>
                <a:gd name="connsiteY1823" fmla="*/ 801825 h 1738203"/>
                <a:gd name="connsiteX1824" fmla="*/ 5406828 w 6634280"/>
                <a:gd name="connsiteY1824" fmla="*/ 799079 h 1738203"/>
                <a:gd name="connsiteX1825" fmla="*/ 5357401 w 6634280"/>
                <a:gd name="connsiteY1825" fmla="*/ 799079 h 1738203"/>
                <a:gd name="connsiteX1826" fmla="*/ 5357401 w 6634280"/>
                <a:gd name="connsiteY1826" fmla="*/ 804571 h 1738203"/>
                <a:gd name="connsiteX1827" fmla="*/ 5362893 w 6634280"/>
                <a:gd name="connsiteY1827" fmla="*/ 804571 h 1738203"/>
                <a:gd name="connsiteX1828" fmla="*/ 5362893 w 6634280"/>
                <a:gd name="connsiteY1828" fmla="*/ 799079 h 1738203"/>
                <a:gd name="connsiteX1829" fmla="*/ 1518526 w 6634280"/>
                <a:gd name="connsiteY1829" fmla="*/ 793587 h 1738203"/>
                <a:gd name="connsiteX1830" fmla="*/ 1513033 w 6634280"/>
                <a:gd name="connsiteY1830" fmla="*/ 799079 h 1738203"/>
                <a:gd name="connsiteX1831" fmla="*/ 1510287 w 6634280"/>
                <a:gd name="connsiteY1831" fmla="*/ 804571 h 1738203"/>
                <a:gd name="connsiteX1832" fmla="*/ 1510287 w 6634280"/>
                <a:gd name="connsiteY1832" fmla="*/ 812809 h 1738203"/>
                <a:gd name="connsiteX1833" fmla="*/ 1513033 w 6634280"/>
                <a:gd name="connsiteY1833" fmla="*/ 821047 h 1738203"/>
                <a:gd name="connsiteX1834" fmla="*/ 1526763 w 6634280"/>
                <a:gd name="connsiteY1834" fmla="*/ 821047 h 1738203"/>
                <a:gd name="connsiteX1835" fmla="*/ 1529509 w 6634280"/>
                <a:gd name="connsiteY1835" fmla="*/ 815555 h 1738203"/>
                <a:gd name="connsiteX1836" fmla="*/ 1532255 w 6634280"/>
                <a:gd name="connsiteY1836" fmla="*/ 810063 h 1738203"/>
                <a:gd name="connsiteX1837" fmla="*/ 1526763 w 6634280"/>
                <a:gd name="connsiteY1837" fmla="*/ 799079 h 1738203"/>
                <a:gd name="connsiteX1838" fmla="*/ 1524017 w 6634280"/>
                <a:gd name="connsiteY1838" fmla="*/ 799079 h 1738203"/>
                <a:gd name="connsiteX1839" fmla="*/ 1521272 w 6634280"/>
                <a:gd name="connsiteY1839" fmla="*/ 796333 h 1738203"/>
                <a:gd name="connsiteX1840" fmla="*/ 1521272 w 6634280"/>
                <a:gd name="connsiteY1840" fmla="*/ 793587 h 1738203"/>
                <a:gd name="connsiteX1841" fmla="*/ 689240 w 6634280"/>
                <a:gd name="connsiteY1841" fmla="*/ 793587 h 1738203"/>
                <a:gd name="connsiteX1842" fmla="*/ 686494 w 6634280"/>
                <a:gd name="connsiteY1842" fmla="*/ 796333 h 1738203"/>
                <a:gd name="connsiteX1843" fmla="*/ 681002 w 6634280"/>
                <a:gd name="connsiteY1843" fmla="*/ 799079 h 1738203"/>
                <a:gd name="connsiteX1844" fmla="*/ 672764 w 6634280"/>
                <a:gd name="connsiteY1844" fmla="*/ 801825 h 1738203"/>
                <a:gd name="connsiteX1845" fmla="*/ 670018 w 6634280"/>
                <a:gd name="connsiteY1845" fmla="*/ 801825 h 1738203"/>
                <a:gd name="connsiteX1846" fmla="*/ 667272 w 6634280"/>
                <a:gd name="connsiteY1846" fmla="*/ 807317 h 1738203"/>
                <a:gd name="connsiteX1847" fmla="*/ 667272 w 6634280"/>
                <a:gd name="connsiteY1847" fmla="*/ 810063 h 1738203"/>
                <a:gd name="connsiteX1848" fmla="*/ 667272 w 6634280"/>
                <a:gd name="connsiteY1848" fmla="*/ 818301 h 1738203"/>
                <a:gd name="connsiteX1849" fmla="*/ 686494 w 6634280"/>
                <a:gd name="connsiteY1849" fmla="*/ 807317 h 1738203"/>
                <a:gd name="connsiteX1850" fmla="*/ 691986 w 6634280"/>
                <a:gd name="connsiteY1850" fmla="*/ 801825 h 1738203"/>
                <a:gd name="connsiteX1851" fmla="*/ 691986 w 6634280"/>
                <a:gd name="connsiteY1851" fmla="*/ 796333 h 1738203"/>
                <a:gd name="connsiteX1852" fmla="*/ 5890120 w 6634280"/>
                <a:gd name="connsiteY1852" fmla="*/ 793587 h 1738203"/>
                <a:gd name="connsiteX1853" fmla="*/ 5887374 w 6634280"/>
                <a:gd name="connsiteY1853" fmla="*/ 799079 h 1738203"/>
                <a:gd name="connsiteX1854" fmla="*/ 5892866 w 6634280"/>
                <a:gd name="connsiteY1854" fmla="*/ 799079 h 1738203"/>
                <a:gd name="connsiteX1855" fmla="*/ 5892866 w 6634280"/>
                <a:gd name="connsiteY1855" fmla="*/ 793587 h 1738203"/>
                <a:gd name="connsiteX1856" fmla="*/ 5085549 w 6634280"/>
                <a:gd name="connsiteY1856" fmla="*/ 793587 h 1738203"/>
                <a:gd name="connsiteX1857" fmla="*/ 5085549 w 6634280"/>
                <a:gd name="connsiteY1857" fmla="*/ 799079 h 1738203"/>
                <a:gd name="connsiteX1858" fmla="*/ 5091041 w 6634280"/>
                <a:gd name="connsiteY1858" fmla="*/ 799079 h 1738203"/>
                <a:gd name="connsiteX1859" fmla="*/ 5091041 w 6634280"/>
                <a:gd name="connsiteY1859" fmla="*/ 796333 h 1738203"/>
                <a:gd name="connsiteX1860" fmla="*/ 5088295 w 6634280"/>
                <a:gd name="connsiteY1860" fmla="*/ 793587 h 1738203"/>
                <a:gd name="connsiteX1861" fmla="*/ 1032487 w 6634280"/>
                <a:gd name="connsiteY1861" fmla="*/ 790841 h 1738203"/>
                <a:gd name="connsiteX1862" fmla="*/ 1032487 w 6634280"/>
                <a:gd name="connsiteY1862" fmla="*/ 793587 h 1738203"/>
                <a:gd name="connsiteX1863" fmla="*/ 1037980 w 6634280"/>
                <a:gd name="connsiteY1863" fmla="*/ 796333 h 1738203"/>
                <a:gd name="connsiteX1864" fmla="*/ 1040725 w 6634280"/>
                <a:gd name="connsiteY1864" fmla="*/ 793587 h 1738203"/>
                <a:gd name="connsiteX1865" fmla="*/ 1040725 w 6634280"/>
                <a:gd name="connsiteY1865" fmla="*/ 790841 h 1738203"/>
                <a:gd name="connsiteX1866" fmla="*/ 1035233 w 6634280"/>
                <a:gd name="connsiteY1866" fmla="*/ 790841 h 1738203"/>
                <a:gd name="connsiteX1867" fmla="*/ 908919 w 6634280"/>
                <a:gd name="connsiteY1867" fmla="*/ 790841 h 1738203"/>
                <a:gd name="connsiteX1868" fmla="*/ 906173 w 6634280"/>
                <a:gd name="connsiteY1868" fmla="*/ 793587 h 1738203"/>
                <a:gd name="connsiteX1869" fmla="*/ 917156 w 6634280"/>
                <a:gd name="connsiteY1869" fmla="*/ 793587 h 1738203"/>
                <a:gd name="connsiteX1870" fmla="*/ 914410 w 6634280"/>
                <a:gd name="connsiteY1870" fmla="*/ 790841 h 1738203"/>
                <a:gd name="connsiteX1871" fmla="*/ 892443 w 6634280"/>
                <a:gd name="connsiteY1871" fmla="*/ 790841 h 1738203"/>
                <a:gd name="connsiteX1872" fmla="*/ 892443 w 6634280"/>
                <a:gd name="connsiteY1872" fmla="*/ 793587 h 1738203"/>
                <a:gd name="connsiteX1873" fmla="*/ 892443 w 6634280"/>
                <a:gd name="connsiteY1873" fmla="*/ 799079 h 1738203"/>
                <a:gd name="connsiteX1874" fmla="*/ 895189 w 6634280"/>
                <a:gd name="connsiteY1874" fmla="*/ 799079 h 1738203"/>
                <a:gd name="connsiteX1875" fmla="*/ 895189 w 6634280"/>
                <a:gd name="connsiteY1875" fmla="*/ 790841 h 1738203"/>
                <a:gd name="connsiteX1876" fmla="*/ 1485574 w 6634280"/>
                <a:gd name="connsiteY1876" fmla="*/ 788095 h 1738203"/>
                <a:gd name="connsiteX1877" fmla="*/ 1480081 w 6634280"/>
                <a:gd name="connsiteY1877" fmla="*/ 793587 h 1738203"/>
                <a:gd name="connsiteX1878" fmla="*/ 1477335 w 6634280"/>
                <a:gd name="connsiteY1878" fmla="*/ 799079 h 1738203"/>
                <a:gd name="connsiteX1879" fmla="*/ 1477335 w 6634280"/>
                <a:gd name="connsiteY1879" fmla="*/ 807317 h 1738203"/>
                <a:gd name="connsiteX1880" fmla="*/ 1480081 w 6634280"/>
                <a:gd name="connsiteY1880" fmla="*/ 815555 h 1738203"/>
                <a:gd name="connsiteX1881" fmla="*/ 1488320 w 6634280"/>
                <a:gd name="connsiteY1881" fmla="*/ 812809 h 1738203"/>
                <a:gd name="connsiteX1882" fmla="*/ 1496557 w 6634280"/>
                <a:gd name="connsiteY1882" fmla="*/ 815555 h 1738203"/>
                <a:gd name="connsiteX1883" fmla="*/ 1502050 w 6634280"/>
                <a:gd name="connsiteY1883" fmla="*/ 807317 h 1738203"/>
                <a:gd name="connsiteX1884" fmla="*/ 1502050 w 6634280"/>
                <a:gd name="connsiteY1884" fmla="*/ 799079 h 1738203"/>
                <a:gd name="connsiteX1885" fmla="*/ 1507541 w 6634280"/>
                <a:gd name="connsiteY1885" fmla="*/ 796333 h 1738203"/>
                <a:gd name="connsiteX1886" fmla="*/ 1510287 w 6634280"/>
                <a:gd name="connsiteY1886" fmla="*/ 793587 h 1738203"/>
                <a:gd name="connsiteX1887" fmla="*/ 1502050 w 6634280"/>
                <a:gd name="connsiteY1887" fmla="*/ 793587 h 1738203"/>
                <a:gd name="connsiteX1888" fmla="*/ 1496557 w 6634280"/>
                <a:gd name="connsiteY1888" fmla="*/ 793587 h 1738203"/>
                <a:gd name="connsiteX1889" fmla="*/ 1491065 w 6634280"/>
                <a:gd name="connsiteY1889" fmla="*/ 790841 h 1738203"/>
                <a:gd name="connsiteX1890" fmla="*/ 5255799 w 6634280"/>
                <a:gd name="connsiteY1890" fmla="*/ 785349 h 1738203"/>
                <a:gd name="connsiteX1891" fmla="*/ 5244816 w 6634280"/>
                <a:gd name="connsiteY1891" fmla="*/ 788095 h 1738203"/>
                <a:gd name="connsiteX1892" fmla="*/ 5236578 w 6634280"/>
                <a:gd name="connsiteY1892" fmla="*/ 790841 h 1738203"/>
                <a:gd name="connsiteX1893" fmla="*/ 5236578 w 6634280"/>
                <a:gd name="connsiteY1893" fmla="*/ 799079 h 1738203"/>
                <a:gd name="connsiteX1894" fmla="*/ 5236578 w 6634280"/>
                <a:gd name="connsiteY1894" fmla="*/ 801825 h 1738203"/>
                <a:gd name="connsiteX1895" fmla="*/ 5239324 w 6634280"/>
                <a:gd name="connsiteY1895" fmla="*/ 804571 h 1738203"/>
                <a:gd name="connsiteX1896" fmla="*/ 5239324 w 6634280"/>
                <a:gd name="connsiteY1896" fmla="*/ 812809 h 1738203"/>
                <a:gd name="connsiteX1897" fmla="*/ 5247562 w 6634280"/>
                <a:gd name="connsiteY1897" fmla="*/ 818301 h 1738203"/>
                <a:gd name="connsiteX1898" fmla="*/ 5255799 w 6634280"/>
                <a:gd name="connsiteY1898" fmla="*/ 818301 h 1738203"/>
                <a:gd name="connsiteX1899" fmla="*/ 5266783 w 6634280"/>
                <a:gd name="connsiteY1899" fmla="*/ 818301 h 1738203"/>
                <a:gd name="connsiteX1900" fmla="*/ 5269529 w 6634280"/>
                <a:gd name="connsiteY1900" fmla="*/ 812809 h 1738203"/>
                <a:gd name="connsiteX1901" fmla="*/ 5272275 w 6634280"/>
                <a:gd name="connsiteY1901" fmla="*/ 807317 h 1738203"/>
                <a:gd name="connsiteX1902" fmla="*/ 5275021 w 6634280"/>
                <a:gd name="connsiteY1902" fmla="*/ 790841 h 1738203"/>
                <a:gd name="connsiteX1903" fmla="*/ 5266783 w 6634280"/>
                <a:gd name="connsiteY1903" fmla="*/ 788095 h 1738203"/>
                <a:gd name="connsiteX1904" fmla="*/ 961092 w 6634280"/>
                <a:gd name="connsiteY1904" fmla="*/ 785349 h 1738203"/>
                <a:gd name="connsiteX1905" fmla="*/ 958346 w 6634280"/>
                <a:gd name="connsiteY1905" fmla="*/ 788095 h 1738203"/>
                <a:gd name="connsiteX1906" fmla="*/ 963838 w 6634280"/>
                <a:gd name="connsiteY1906" fmla="*/ 790841 h 1738203"/>
                <a:gd name="connsiteX1907" fmla="*/ 972076 w 6634280"/>
                <a:gd name="connsiteY1907" fmla="*/ 790841 h 1738203"/>
                <a:gd name="connsiteX1908" fmla="*/ 963838 w 6634280"/>
                <a:gd name="connsiteY1908" fmla="*/ 785349 h 1738203"/>
                <a:gd name="connsiteX1909" fmla="*/ 1513033 w 6634280"/>
                <a:gd name="connsiteY1909" fmla="*/ 782603 h 1738203"/>
                <a:gd name="connsiteX1910" fmla="*/ 1510287 w 6634280"/>
                <a:gd name="connsiteY1910" fmla="*/ 785349 h 1738203"/>
                <a:gd name="connsiteX1911" fmla="*/ 1510287 w 6634280"/>
                <a:gd name="connsiteY1911" fmla="*/ 788095 h 1738203"/>
                <a:gd name="connsiteX1912" fmla="*/ 1513033 w 6634280"/>
                <a:gd name="connsiteY1912" fmla="*/ 788095 h 1738203"/>
                <a:gd name="connsiteX1913" fmla="*/ 1515779 w 6634280"/>
                <a:gd name="connsiteY1913" fmla="*/ 788095 h 1738203"/>
                <a:gd name="connsiteX1914" fmla="*/ 1515779 w 6634280"/>
                <a:gd name="connsiteY1914" fmla="*/ 785349 h 1738203"/>
                <a:gd name="connsiteX1915" fmla="*/ 1449877 w 6634280"/>
                <a:gd name="connsiteY1915" fmla="*/ 782603 h 1738203"/>
                <a:gd name="connsiteX1916" fmla="*/ 1455368 w 6634280"/>
                <a:gd name="connsiteY1916" fmla="*/ 782603 h 1738203"/>
                <a:gd name="connsiteX1917" fmla="*/ 1455368 w 6634280"/>
                <a:gd name="connsiteY1917" fmla="*/ 788095 h 1738203"/>
                <a:gd name="connsiteX1918" fmla="*/ 1449877 w 6634280"/>
                <a:gd name="connsiteY1918" fmla="*/ 788095 h 1738203"/>
                <a:gd name="connsiteX1919" fmla="*/ 878712 w 6634280"/>
                <a:gd name="connsiteY1919" fmla="*/ 782603 h 1738203"/>
                <a:gd name="connsiteX1920" fmla="*/ 878712 w 6634280"/>
                <a:gd name="connsiteY1920" fmla="*/ 788095 h 1738203"/>
                <a:gd name="connsiteX1921" fmla="*/ 884205 w 6634280"/>
                <a:gd name="connsiteY1921" fmla="*/ 788095 h 1738203"/>
                <a:gd name="connsiteX1922" fmla="*/ 884205 w 6634280"/>
                <a:gd name="connsiteY1922" fmla="*/ 782603 h 1738203"/>
                <a:gd name="connsiteX1923" fmla="*/ 5069073 w 6634280"/>
                <a:gd name="connsiteY1923" fmla="*/ 774365 h 1738203"/>
                <a:gd name="connsiteX1924" fmla="*/ 5066327 w 6634280"/>
                <a:gd name="connsiteY1924" fmla="*/ 779857 h 1738203"/>
                <a:gd name="connsiteX1925" fmla="*/ 5063581 w 6634280"/>
                <a:gd name="connsiteY1925" fmla="*/ 788095 h 1738203"/>
                <a:gd name="connsiteX1926" fmla="*/ 5071819 w 6634280"/>
                <a:gd name="connsiteY1926" fmla="*/ 785349 h 1738203"/>
                <a:gd name="connsiteX1927" fmla="*/ 5074565 w 6634280"/>
                <a:gd name="connsiteY1927" fmla="*/ 782603 h 1738203"/>
                <a:gd name="connsiteX1928" fmla="*/ 5071819 w 6634280"/>
                <a:gd name="connsiteY1928" fmla="*/ 777111 h 1738203"/>
                <a:gd name="connsiteX1929" fmla="*/ 1436146 w 6634280"/>
                <a:gd name="connsiteY1929" fmla="*/ 774365 h 1738203"/>
                <a:gd name="connsiteX1930" fmla="*/ 1427907 w 6634280"/>
                <a:gd name="connsiteY1930" fmla="*/ 777111 h 1738203"/>
                <a:gd name="connsiteX1931" fmla="*/ 1422416 w 6634280"/>
                <a:gd name="connsiteY1931" fmla="*/ 785349 h 1738203"/>
                <a:gd name="connsiteX1932" fmla="*/ 1422416 w 6634280"/>
                <a:gd name="connsiteY1932" fmla="*/ 788095 h 1738203"/>
                <a:gd name="connsiteX1933" fmla="*/ 1422416 w 6634280"/>
                <a:gd name="connsiteY1933" fmla="*/ 793587 h 1738203"/>
                <a:gd name="connsiteX1934" fmla="*/ 1419670 w 6634280"/>
                <a:gd name="connsiteY1934" fmla="*/ 793587 h 1738203"/>
                <a:gd name="connsiteX1935" fmla="*/ 1416924 w 6634280"/>
                <a:gd name="connsiteY1935" fmla="*/ 804571 h 1738203"/>
                <a:gd name="connsiteX1936" fmla="*/ 1419670 w 6634280"/>
                <a:gd name="connsiteY1936" fmla="*/ 815555 h 1738203"/>
                <a:gd name="connsiteX1937" fmla="*/ 1441637 w 6634280"/>
                <a:gd name="connsiteY1937" fmla="*/ 815555 h 1738203"/>
                <a:gd name="connsiteX1938" fmla="*/ 1452622 w 6634280"/>
                <a:gd name="connsiteY1938" fmla="*/ 815555 h 1738203"/>
                <a:gd name="connsiteX1939" fmla="*/ 1460859 w 6634280"/>
                <a:gd name="connsiteY1939" fmla="*/ 812809 h 1738203"/>
                <a:gd name="connsiteX1940" fmla="*/ 1460859 w 6634280"/>
                <a:gd name="connsiteY1940" fmla="*/ 815555 h 1738203"/>
                <a:gd name="connsiteX1941" fmla="*/ 1460859 w 6634280"/>
                <a:gd name="connsiteY1941" fmla="*/ 818301 h 1738203"/>
                <a:gd name="connsiteX1942" fmla="*/ 1463606 w 6634280"/>
                <a:gd name="connsiteY1942" fmla="*/ 815555 h 1738203"/>
                <a:gd name="connsiteX1943" fmla="*/ 1466353 w 6634280"/>
                <a:gd name="connsiteY1943" fmla="*/ 815555 h 1738203"/>
                <a:gd name="connsiteX1944" fmla="*/ 1469098 w 6634280"/>
                <a:gd name="connsiteY1944" fmla="*/ 812809 h 1738203"/>
                <a:gd name="connsiteX1945" fmla="*/ 1466353 w 6634280"/>
                <a:gd name="connsiteY1945" fmla="*/ 807317 h 1738203"/>
                <a:gd name="connsiteX1946" fmla="*/ 1466353 w 6634280"/>
                <a:gd name="connsiteY1946" fmla="*/ 804571 h 1738203"/>
                <a:gd name="connsiteX1947" fmla="*/ 1469098 w 6634280"/>
                <a:gd name="connsiteY1947" fmla="*/ 793587 h 1738203"/>
                <a:gd name="connsiteX1948" fmla="*/ 1463606 w 6634280"/>
                <a:gd name="connsiteY1948" fmla="*/ 788095 h 1738203"/>
                <a:gd name="connsiteX1949" fmla="*/ 1460859 w 6634280"/>
                <a:gd name="connsiteY1949" fmla="*/ 785349 h 1738203"/>
                <a:gd name="connsiteX1950" fmla="*/ 1463606 w 6634280"/>
                <a:gd name="connsiteY1950" fmla="*/ 779857 h 1738203"/>
                <a:gd name="connsiteX1951" fmla="*/ 1460859 w 6634280"/>
                <a:gd name="connsiteY1951" fmla="*/ 779857 h 1738203"/>
                <a:gd name="connsiteX1952" fmla="*/ 1458113 w 6634280"/>
                <a:gd name="connsiteY1952" fmla="*/ 774365 h 1738203"/>
                <a:gd name="connsiteX1953" fmla="*/ 1447130 w 6634280"/>
                <a:gd name="connsiteY1953" fmla="*/ 774365 h 1738203"/>
                <a:gd name="connsiteX1954" fmla="*/ 1518526 w 6634280"/>
                <a:gd name="connsiteY1954" fmla="*/ 768874 h 1738203"/>
                <a:gd name="connsiteX1955" fmla="*/ 1515779 w 6634280"/>
                <a:gd name="connsiteY1955" fmla="*/ 771620 h 1738203"/>
                <a:gd name="connsiteX1956" fmla="*/ 1515779 w 6634280"/>
                <a:gd name="connsiteY1956" fmla="*/ 774365 h 1738203"/>
                <a:gd name="connsiteX1957" fmla="*/ 1518526 w 6634280"/>
                <a:gd name="connsiteY1957" fmla="*/ 774365 h 1738203"/>
                <a:gd name="connsiteX1958" fmla="*/ 1521272 w 6634280"/>
                <a:gd name="connsiteY1958" fmla="*/ 777111 h 1738203"/>
                <a:gd name="connsiteX1959" fmla="*/ 1524017 w 6634280"/>
                <a:gd name="connsiteY1959" fmla="*/ 777111 h 1738203"/>
                <a:gd name="connsiteX1960" fmla="*/ 1526763 w 6634280"/>
                <a:gd name="connsiteY1960" fmla="*/ 774365 h 1738203"/>
                <a:gd name="connsiteX1961" fmla="*/ 1526763 w 6634280"/>
                <a:gd name="connsiteY1961" fmla="*/ 771620 h 1738203"/>
                <a:gd name="connsiteX1962" fmla="*/ 1524017 w 6634280"/>
                <a:gd name="connsiteY1962" fmla="*/ 768874 h 1738203"/>
                <a:gd name="connsiteX1963" fmla="*/ 5857169 w 6634280"/>
                <a:gd name="connsiteY1963" fmla="*/ 768873 h 1738203"/>
                <a:gd name="connsiteX1964" fmla="*/ 5857169 w 6634280"/>
                <a:gd name="connsiteY1964" fmla="*/ 771619 h 1738203"/>
                <a:gd name="connsiteX1965" fmla="*/ 5854423 w 6634280"/>
                <a:gd name="connsiteY1965" fmla="*/ 774365 h 1738203"/>
                <a:gd name="connsiteX1966" fmla="*/ 5854423 w 6634280"/>
                <a:gd name="connsiteY1966" fmla="*/ 777111 h 1738203"/>
                <a:gd name="connsiteX1967" fmla="*/ 5857169 w 6634280"/>
                <a:gd name="connsiteY1967" fmla="*/ 777111 h 1738203"/>
                <a:gd name="connsiteX1968" fmla="*/ 5859914 w 6634280"/>
                <a:gd name="connsiteY1968" fmla="*/ 777111 h 1738203"/>
                <a:gd name="connsiteX1969" fmla="*/ 5859914 w 6634280"/>
                <a:gd name="connsiteY1969" fmla="*/ 768873 h 1738203"/>
                <a:gd name="connsiteX1970" fmla="*/ 1532255 w 6634280"/>
                <a:gd name="connsiteY1970" fmla="*/ 766128 h 1738203"/>
                <a:gd name="connsiteX1971" fmla="*/ 1532255 w 6634280"/>
                <a:gd name="connsiteY1971" fmla="*/ 774365 h 1738203"/>
                <a:gd name="connsiteX1972" fmla="*/ 1535002 w 6634280"/>
                <a:gd name="connsiteY1972" fmla="*/ 774365 h 1738203"/>
                <a:gd name="connsiteX1973" fmla="*/ 1537748 w 6634280"/>
                <a:gd name="connsiteY1973" fmla="*/ 774365 h 1738203"/>
                <a:gd name="connsiteX1974" fmla="*/ 1537748 w 6634280"/>
                <a:gd name="connsiteY1974" fmla="*/ 768874 h 1738203"/>
                <a:gd name="connsiteX1975" fmla="*/ 1535002 w 6634280"/>
                <a:gd name="connsiteY1975" fmla="*/ 766128 h 1738203"/>
                <a:gd name="connsiteX1976" fmla="*/ 966584 w 6634280"/>
                <a:gd name="connsiteY1976" fmla="*/ 766128 h 1738203"/>
                <a:gd name="connsiteX1977" fmla="*/ 966584 w 6634280"/>
                <a:gd name="connsiteY1977" fmla="*/ 771620 h 1738203"/>
                <a:gd name="connsiteX1978" fmla="*/ 969330 w 6634280"/>
                <a:gd name="connsiteY1978" fmla="*/ 771620 h 1738203"/>
                <a:gd name="connsiteX1979" fmla="*/ 969330 w 6634280"/>
                <a:gd name="connsiteY1979" fmla="*/ 766128 h 1738203"/>
                <a:gd name="connsiteX1980" fmla="*/ 5667696 w 6634280"/>
                <a:gd name="connsiteY1980" fmla="*/ 766127 h 1738203"/>
                <a:gd name="connsiteX1981" fmla="*/ 5667696 w 6634280"/>
                <a:gd name="connsiteY1981" fmla="*/ 771619 h 1738203"/>
                <a:gd name="connsiteX1982" fmla="*/ 5673188 w 6634280"/>
                <a:gd name="connsiteY1982" fmla="*/ 771619 h 1738203"/>
                <a:gd name="connsiteX1983" fmla="*/ 5673188 w 6634280"/>
                <a:gd name="connsiteY1983" fmla="*/ 766127 h 1738203"/>
                <a:gd name="connsiteX1984" fmla="*/ 1362005 w 6634280"/>
                <a:gd name="connsiteY1984" fmla="*/ 763382 h 1738203"/>
                <a:gd name="connsiteX1985" fmla="*/ 1359260 w 6634280"/>
                <a:gd name="connsiteY1985" fmla="*/ 768874 h 1738203"/>
                <a:gd name="connsiteX1986" fmla="*/ 1359260 w 6634280"/>
                <a:gd name="connsiteY1986" fmla="*/ 771620 h 1738203"/>
                <a:gd name="connsiteX1987" fmla="*/ 1364751 w 6634280"/>
                <a:gd name="connsiteY1987" fmla="*/ 771620 h 1738203"/>
                <a:gd name="connsiteX1988" fmla="*/ 1367496 w 6634280"/>
                <a:gd name="connsiteY1988" fmla="*/ 768874 h 1738203"/>
                <a:gd name="connsiteX1989" fmla="*/ 1364751 w 6634280"/>
                <a:gd name="connsiteY1989" fmla="*/ 766128 h 1738203"/>
                <a:gd name="connsiteX1990" fmla="*/ 5118501 w 6634280"/>
                <a:gd name="connsiteY1990" fmla="*/ 757889 h 1738203"/>
                <a:gd name="connsiteX1991" fmla="*/ 5118501 w 6634280"/>
                <a:gd name="connsiteY1991" fmla="*/ 760635 h 1738203"/>
                <a:gd name="connsiteX1992" fmla="*/ 5113009 w 6634280"/>
                <a:gd name="connsiteY1992" fmla="*/ 766127 h 1738203"/>
                <a:gd name="connsiteX1993" fmla="*/ 5107517 w 6634280"/>
                <a:gd name="connsiteY1993" fmla="*/ 766127 h 1738203"/>
                <a:gd name="connsiteX1994" fmla="*/ 5102025 w 6634280"/>
                <a:gd name="connsiteY1994" fmla="*/ 768873 h 1738203"/>
                <a:gd name="connsiteX1995" fmla="*/ 5091041 w 6634280"/>
                <a:gd name="connsiteY1995" fmla="*/ 774365 h 1738203"/>
                <a:gd name="connsiteX1996" fmla="*/ 5091041 w 6634280"/>
                <a:gd name="connsiteY1996" fmla="*/ 782603 h 1738203"/>
                <a:gd name="connsiteX1997" fmla="*/ 5088295 w 6634280"/>
                <a:gd name="connsiteY1997" fmla="*/ 788095 h 1738203"/>
                <a:gd name="connsiteX1998" fmla="*/ 5091041 w 6634280"/>
                <a:gd name="connsiteY1998" fmla="*/ 793587 h 1738203"/>
                <a:gd name="connsiteX1999" fmla="*/ 5096533 w 6634280"/>
                <a:gd name="connsiteY1999" fmla="*/ 796333 h 1738203"/>
                <a:gd name="connsiteX2000" fmla="*/ 5099279 w 6634280"/>
                <a:gd name="connsiteY2000" fmla="*/ 804571 h 1738203"/>
                <a:gd name="connsiteX2001" fmla="*/ 5107517 w 6634280"/>
                <a:gd name="connsiteY2001" fmla="*/ 810063 h 1738203"/>
                <a:gd name="connsiteX2002" fmla="*/ 5121247 w 6634280"/>
                <a:gd name="connsiteY2002" fmla="*/ 818301 h 1738203"/>
                <a:gd name="connsiteX2003" fmla="*/ 5121247 w 6634280"/>
                <a:gd name="connsiteY2003" fmla="*/ 821047 h 1738203"/>
                <a:gd name="connsiteX2004" fmla="*/ 5118501 w 6634280"/>
                <a:gd name="connsiteY2004" fmla="*/ 821047 h 1738203"/>
                <a:gd name="connsiteX2005" fmla="*/ 5118501 w 6634280"/>
                <a:gd name="connsiteY2005" fmla="*/ 823793 h 1738203"/>
                <a:gd name="connsiteX2006" fmla="*/ 5121247 w 6634280"/>
                <a:gd name="connsiteY2006" fmla="*/ 823793 h 1738203"/>
                <a:gd name="connsiteX2007" fmla="*/ 5121247 w 6634280"/>
                <a:gd name="connsiteY2007" fmla="*/ 826539 h 1738203"/>
                <a:gd name="connsiteX2008" fmla="*/ 5123993 w 6634280"/>
                <a:gd name="connsiteY2008" fmla="*/ 826539 h 1738203"/>
                <a:gd name="connsiteX2009" fmla="*/ 5126739 w 6634280"/>
                <a:gd name="connsiteY2009" fmla="*/ 823793 h 1738203"/>
                <a:gd name="connsiteX2010" fmla="*/ 5137722 w 6634280"/>
                <a:gd name="connsiteY2010" fmla="*/ 823793 h 1738203"/>
                <a:gd name="connsiteX2011" fmla="*/ 5148706 w 6634280"/>
                <a:gd name="connsiteY2011" fmla="*/ 823793 h 1738203"/>
                <a:gd name="connsiteX2012" fmla="*/ 5154198 w 6634280"/>
                <a:gd name="connsiteY2012" fmla="*/ 826539 h 1738203"/>
                <a:gd name="connsiteX2013" fmla="*/ 5156944 w 6634280"/>
                <a:gd name="connsiteY2013" fmla="*/ 829285 h 1738203"/>
                <a:gd name="connsiteX2014" fmla="*/ 5159690 w 6634280"/>
                <a:gd name="connsiteY2014" fmla="*/ 832031 h 1738203"/>
                <a:gd name="connsiteX2015" fmla="*/ 5159690 w 6634280"/>
                <a:gd name="connsiteY2015" fmla="*/ 840269 h 1738203"/>
                <a:gd name="connsiteX2016" fmla="*/ 5156944 w 6634280"/>
                <a:gd name="connsiteY2016" fmla="*/ 840269 h 1738203"/>
                <a:gd name="connsiteX2017" fmla="*/ 5154198 w 6634280"/>
                <a:gd name="connsiteY2017" fmla="*/ 845761 h 1738203"/>
                <a:gd name="connsiteX2018" fmla="*/ 5165182 w 6634280"/>
                <a:gd name="connsiteY2018" fmla="*/ 851253 h 1738203"/>
                <a:gd name="connsiteX2019" fmla="*/ 5176166 w 6634280"/>
                <a:gd name="connsiteY2019" fmla="*/ 856745 h 1738203"/>
                <a:gd name="connsiteX2020" fmla="*/ 5181658 w 6634280"/>
                <a:gd name="connsiteY2020" fmla="*/ 856745 h 1738203"/>
                <a:gd name="connsiteX2021" fmla="*/ 5184404 w 6634280"/>
                <a:gd name="connsiteY2021" fmla="*/ 851253 h 1738203"/>
                <a:gd name="connsiteX2022" fmla="*/ 5189896 w 6634280"/>
                <a:gd name="connsiteY2022" fmla="*/ 848507 h 1738203"/>
                <a:gd name="connsiteX2023" fmla="*/ 5189896 w 6634280"/>
                <a:gd name="connsiteY2023" fmla="*/ 853999 h 1738203"/>
                <a:gd name="connsiteX2024" fmla="*/ 5195388 w 6634280"/>
                <a:gd name="connsiteY2024" fmla="*/ 853999 h 1738203"/>
                <a:gd name="connsiteX2025" fmla="*/ 5198134 w 6634280"/>
                <a:gd name="connsiteY2025" fmla="*/ 853999 h 1738203"/>
                <a:gd name="connsiteX2026" fmla="*/ 5198134 w 6634280"/>
                <a:gd name="connsiteY2026" fmla="*/ 851253 h 1738203"/>
                <a:gd name="connsiteX2027" fmla="*/ 5195388 w 6634280"/>
                <a:gd name="connsiteY2027" fmla="*/ 851253 h 1738203"/>
                <a:gd name="connsiteX2028" fmla="*/ 5195388 w 6634280"/>
                <a:gd name="connsiteY2028" fmla="*/ 848507 h 1738203"/>
                <a:gd name="connsiteX2029" fmla="*/ 5192642 w 6634280"/>
                <a:gd name="connsiteY2029" fmla="*/ 848507 h 1738203"/>
                <a:gd name="connsiteX2030" fmla="*/ 5189896 w 6634280"/>
                <a:gd name="connsiteY2030" fmla="*/ 848507 h 1738203"/>
                <a:gd name="connsiteX2031" fmla="*/ 5195388 w 6634280"/>
                <a:gd name="connsiteY2031" fmla="*/ 845761 h 1738203"/>
                <a:gd name="connsiteX2032" fmla="*/ 5195388 w 6634280"/>
                <a:gd name="connsiteY2032" fmla="*/ 843015 h 1738203"/>
                <a:gd name="connsiteX2033" fmla="*/ 5198134 w 6634280"/>
                <a:gd name="connsiteY2033" fmla="*/ 843015 h 1738203"/>
                <a:gd name="connsiteX2034" fmla="*/ 5198134 w 6634280"/>
                <a:gd name="connsiteY2034" fmla="*/ 845761 h 1738203"/>
                <a:gd name="connsiteX2035" fmla="*/ 5203626 w 6634280"/>
                <a:gd name="connsiteY2035" fmla="*/ 845761 h 1738203"/>
                <a:gd name="connsiteX2036" fmla="*/ 5203626 w 6634280"/>
                <a:gd name="connsiteY2036" fmla="*/ 843015 h 1738203"/>
                <a:gd name="connsiteX2037" fmla="*/ 5206372 w 6634280"/>
                <a:gd name="connsiteY2037" fmla="*/ 843015 h 1738203"/>
                <a:gd name="connsiteX2038" fmla="*/ 5206372 w 6634280"/>
                <a:gd name="connsiteY2038" fmla="*/ 845761 h 1738203"/>
                <a:gd name="connsiteX2039" fmla="*/ 5211864 w 6634280"/>
                <a:gd name="connsiteY2039" fmla="*/ 845761 h 1738203"/>
                <a:gd name="connsiteX2040" fmla="*/ 5214610 w 6634280"/>
                <a:gd name="connsiteY2040" fmla="*/ 843015 h 1738203"/>
                <a:gd name="connsiteX2041" fmla="*/ 5211864 w 6634280"/>
                <a:gd name="connsiteY2041" fmla="*/ 840269 h 1738203"/>
                <a:gd name="connsiteX2042" fmla="*/ 5203626 w 6634280"/>
                <a:gd name="connsiteY2042" fmla="*/ 837523 h 1738203"/>
                <a:gd name="connsiteX2043" fmla="*/ 5198134 w 6634280"/>
                <a:gd name="connsiteY2043" fmla="*/ 837523 h 1738203"/>
                <a:gd name="connsiteX2044" fmla="*/ 5195388 w 6634280"/>
                <a:gd name="connsiteY2044" fmla="*/ 840269 h 1738203"/>
                <a:gd name="connsiteX2045" fmla="*/ 5195388 w 6634280"/>
                <a:gd name="connsiteY2045" fmla="*/ 832031 h 1738203"/>
                <a:gd name="connsiteX2046" fmla="*/ 5195388 w 6634280"/>
                <a:gd name="connsiteY2046" fmla="*/ 829285 h 1738203"/>
                <a:gd name="connsiteX2047" fmla="*/ 5189896 w 6634280"/>
                <a:gd name="connsiteY2047" fmla="*/ 826539 h 1738203"/>
                <a:gd name="connsiteX2048" fmla="*/ 5184404 w 6634280"/>
                <a:gd name="connsiteY2048" fmla="*/ 823793 h 1738203"/>
                <a:gd name="connsiteX2049" fmla="*/ 5189896 w 6634280"/>
                <a:gd name="connsiteY2049" fmla="*/ 821047 h 1738203"/>
                <a:gd name="connsiteX2050" fmla="*/ 5189896 w 6634280"/>
                <a:gd name="connsiteY2050" fmla="*/ 810063 h 1738203"/>
                <a:gd name="connsiteX2051" fmla="*/ 5181658 w 6634280"/>
                <a:gd name="connsiteY2051" fmla="*/ 807317 h 1738203"/>
                <a:gd name="connsiteX2052" fmla="*/ 5176166 w 6634280"/>
                <a:gd name="connsiteY2052" fmla="*/ 801825 h 1738203"/>
                <a:gd name="connsiteX2053" fmla="*/ 5178912 w 6634280"/>
                <a:gd name="connsiteY2053" fmla="*/ 796333 h 1738203"/>
                <a:gd name="connsiteX2054" fmla="*/ 5181658 w 6634280"/>
                <a:gd name="connsiteY2054" fmla="*/ 790841 h 1738203"/>
                <a:gd name="connsiteX2055" fmla="*/ 5178912 w 6634280"/>
                <a:gd name="connsiteY2055" fmla="*/ 788095 h 1738203"/>
                <a:gd name="connsiteX2056" fmla="*/ 5176166 w 6634280"/>
                <a:gd name="connsiteY2056" fmla="*/ 785349 h 1738203"/>
                <a:gd name="connsiteX2057" fmla="*/ 5178912 w 6634280"/>
                <a:gd name="connsiteY2057" fmla="*/ 779857 h 1738203"/>
                <a:gd name="connsiteX2058" fmla="*/ 5178912 w 6634280"/>
                <a:gd name="connsiteY2058" fmla="*/ 771619 h 1738203"/>
                <a:gd name="connsiteX2059" fmla="*/ 5176166 w 6634280"/>
                <a:gd name="connsiteY2059" fmla="*/ 757889 h 1738203"/>
                <a:gd name="connsiteX2060" fmla="*/ 5162436 w 6634280"/>
                <a:gd name="connsiteY2060" fmla="*/ 760635 h 1738203"/>
                <a:gd name="connsiteX2061" fmla="*/ 5148706 w 6634280"/>
                <a:gd name="connsiteY2061" fmla="*/ 757889 h 1738203"/>
                <a:gd name="connsiteX2062" fmla="*/ 5134976 w 6634280"/>
                <a:gd name="connsiteY2062" fmla="*/ 757889 h 1738203"/>
                <a:gd name="connsiteX2063" fmla="*/ 5123993 w 6634280"/>
                <a:gd name="connsiteY2063" fmla="*/ 757889 h 1738203"/>
                <a:gd name="connsiteX2064" fmla="*/ 936378 w 6634280"/>
                <a:gd name="connsiteY2064" fmla="*/ 749652 h 1738203"/>
                <a:gd name="connsiteX2065" fmla="*/ 936378 w 6634280"/>
                <a:gd name="connsiteY2065" fmla="*/ 752398 h 1738203"/>
                <a:gd name="connsiteX2066" fmla="*/ 939124 w 6634280"/>
                <a:gd name="connsiteY2066" fmla="*/ 755144 h 1738203"/>
                <a:gd name="connsiteX2067" fmla="*/ 941870 w 6634280"/>
                <a:gd name="connsiteY2067" fmla="*/ 752398 h 1738203"/>
                <a:gd name="connsiteX2068" fmla="*/ 941870 w 6634280"/>
                <a:gd name="connsiteY2068" fmla="*/ 749652 h 1738203"/>
                <a:gd name="connsiteX2069" fmla="*/ 939124 w 6634280"/>
                <a:gd name="connsiteY2069" fmla="*/ 749652 h 1738203"/>
                <a:gd name="connsiteX2070" fmla="*/ 5906596 w 6634280"/>
                <a:gd name="connsiteY2070" fmla="*/ 749652 h 1738203"/>
                <a:gd name="connsiteX2071" fmla="*/ 5903850 w 6634280"/>
                <a:gd name="connsiteY2071" fmla="*/ 752398 h 1738203"/>
                <a:gd name="connsiteX2072" fmla="*/ 5901104 w 6634280"/>
                <a:gd name="connsiteY2072" fmla="*/ 755143 h 1738203"/>
                <a:gd name="connsiteX2073" fmla="*/ 5914834 w 6634280"/>
                <a:gd name="connsiteY2073" fmla="*/ 755143 h 1738203"/>
                <a:gd name="connsiteX2074" fmla="*/ 5912088 w 6634280"/>
                <a:gd name="connsiteY2074" fmla="*/ 752398 h 1738203"/>
                <a:gd name="connsiteX2075" fmla="*/ 1559715 w 6634280"/>
                <a:gd name="connsiteY2075" fmla="*/ 746906 h 1738203"/>
                <a:gd name="connsiteX2076" fmla="*/ 1556969 w 6634280"/>
                <a:gd name="connsiteY2076" fmla="*/ 749652 h 1738203"/>
                <a:gd name="connsiteX2077" fmla="*/ 1554223 w 6634280"/>
                <a:gd name="connsiteY2077" fmla="*/ 755144 h 1738203"/>
                <a:gd name="connsiteX2078" fmla="*/ 1556969 w 6634280"/>
                <a:gd name="connsiteY2078" fmla="*/ 757890 h 1738203"/>
                <a:gd name="connsiteX2079" fmla="*/ 1562461 w 6634280"/>
                <a:gd name="connsiteY2079" fmla="*/ 760636 h 1738203"/>
                <a:gd name="connsiteX2080" fmla="*/ 1559715 w 6634280"/>
                <a:gd name="connsiteY2080" fmla="*/ 755144 h 1738203"/>
                <a:gd name="connsiteX2081" fmla="*/ 1559715 w 6634280"/>
                <a:gd name="connsiteY2081" fmla="*/ 752398 h 1738203"/>
                <a:gd name="connsiteX2082" fmla="*/ 958346 w 6634280"/>
                <a:gd name="connsiteY2082" fmla="*/ 746906 h 1738203"/>
                <a:gd name="connsiteX2083" fmla="*/ 952854 w 6634280"/>
                <a:gd name="connsiteY2083" fmla="*/ 749652 h 1738203"/>
                <a:gd name="connsiteX2084" fmla="*/ 950108 w 6634280"/>
                <a:gd name="connsiteY2084" fmla="*/ 755144 h 1738203"/>
                <a:gd name="connsiteX2085" fmla="*/ 955600 w 6634280"/>
                <a:gd name="connsiteY2085" fmla="*/ 752398 h 1738203"/>
                <a:gd name="connsiteX2086" fmla="*/ 1477335 w 6634280"/>
                <a:gd name="connsiteY2086" fmla="*/ 744160 h 1738203"/>
                <a:gd name="connsiteX2087" fmla="*/ 1474589 w 6634280"/>
                <a:gd name="connsiteY2087" fmla="*/ 749652 h 1738203"/>
                <a:gd name="connsiteX2088" fmla="*/ 1471844 w 6634280"/>
                <a:gd name="connsiteY2088" fmla="*/ 752398 h 1738203"/>
                <a:gd name="connsiteX2089" fmla="*/ 1463606 w 6634280"/>
                <a:gd name="connsiteY2089" fmla="*/ 757890 h 1738203"/>
                <a:gd name="connsiteX2090" fmla="*/ 1463606 w 6634280"/>
                <a:gd name="connsiteY2090" fmla="*/ 763382 h 1738203"/>
                <a:gd name="connsiteX2091" fmla="*/ 1466353 w 6634280"/>
                <a:gd name="connsiteY2091" fmla="*/ 763382 h 1738203"/>
                <a:gd name="connsiteX2092" fmla="*/ 1469098 w 6634280"/>
                <a:gd name="connsiteY2092" fmla="*/ 766128 h 1738203"/>
                <a:gd name="connsiteX2093" fmla="*/ 1469098 w 6634280"/>
                <a:gd name="connsiteY2093" fmla="*/ 771620 h 1738203"/>
                <a:gd name="connsiteX2094" fmla="*/ 1474589 w 6634280"/>
                <a:gd name="connsiteY2094" fmla="*/ 777111 h 1738203"/>
                <a:gd name="connsiteX2095" fmla="*/ 1477335 w 6634280"/>
                <a:gd name="connsiteY2095" fmla="*/ 785349 h 1738203"/>
                <a:gd name="connsiteX2096" fmla="*/ 1488320 w 6634280"/>
                <a:gd name="connsiteY2096" fmla="*/ 782603 h 1738203"/>
                <a:gd name="connsiteX2097" fmla="*/ 1499304 w 6634280"/>
                <a:gd name="connsiteY2097" fmla="*/ 779857 h 1738203"/>
                <a:gd name="connsiteX2098" fmla="*/ 1502050 w 6634280"/>
                <a:gd name="connsiteY2098" fmla="*/ 774365 h 1738203"/>
                <a:gd name="connsiteX2099" fmla="*/ 1504796 w 6634280"/>
                <a:gd name="connsiteY2099" fmla="*/ 771620 h 1738203"/>
                <a:gd name="connsiteX2100" fmla="*/ 1507541 w 6634280"/>
                <a:gd name="connsiteY2100" fmla="*/ 771620 h 1738203"/>
                <a:gd name="connsiteX2101" fmla="*/ 1507541 w 6634280"/>
                <a:gd name="connsiteY2101" fmla="*/ 763382 h 1738203"/>
                <a:gd name="connsiteX2102" fmla="*/ 1510287 w 6634280"/>
                <a:gd name="connsiteY2102" fmla="*/ 760636 h 1738203"/>
                <a:gd name="connsiteX2103" fmla="*/ 1504796 w 6634280"/>
                <a:gd name="connsiteY2103" fmla="*/ 755144 h 1738203"/>
                <a:gd name="connsiteX2104" fmla="*/ 1499304 w 6634280"/>
                <a:gd name="connsiteY2104" fmla="*/ 746906 h 1738203"/>
                <a:gd name="connsiteX2105" fmla="*/ 1491065 w 6634280"/>
                <a:gd name="connsiteY2105" fmla="*/ 746906 h 1738203"/>
                <a:gd name="connsiteX2106" fmla="*/ 1485574 w 6634280"/>
                <a:gd name="connsiteY2106" fmla="*/ 744160 h 1738203"/>
                <a:gd name="connsiteX2107" fmla="*/ 1482829 w 6634280"/>
                <a:gd name="connsiteY2107" fmla="*/ 744160 h 1738203"/>
                <a:gd name="connsiteX2108" fmla="*/ 969330 w 6634280"/>
                <a:gd name="connsiteY2108" fmla="*/ 744160 h 1738203"/>
                <a:gd name="connsiteX2109" fmla="*/ 969330 w 6634280"/>
                <a:gd name="connsiteY2109" fmla="*/ 746906 h 1738203"/>
                <a:gd name="connsiteX2110" fmla="*/ 969330 w 6634280"/>
                <a:gd name="connsiteY2110" fmla="*/ 749652 h 1738203"/>
                <a:gd name="connsiteX2111" fmla="*/ 966584 w 6634280"/>
                <a:gd name="connsiteY2111" fmla="*/ 752398 h 1738203"/>
                <a:gd name="connsiteX2112" fmla="*/ 969330 w 6634280"/>
                <a:gd name="connsiteY2112" fmla="*/ 752398 h 1738203"/>
                <a:gd name="connsiteX2113" fmla="*/ 972076 w 6634280"/>
                <a:gd name="connsiteY2113" fmla="*/ 752398 h 1738203"/>
                <a:gd name="connsiteX2114" fmla="*/ 974822 w 6634280"/>
                <a:gd name="connsiteY2114" fmla="*/ 749652 h 1738203"/>
                <a:gd name="connsiteX2115" fmla="*/ 972076 w 6634280"/>
                <a:gd name="connsiteY2115" fmla="*/ 746906 h 1738203"/>
                <a:gd name="connsiteX2116" fmla="*/ 527228 w 6634280"/>
                <a:gd name="connsiteY2116" fmla="*/ 741414 h 1738203"/>
                <a:gd name="connsiteX2117" fmla="*/ 521736 w 6634280"/>
                <a:gd name="connsiteY2117" fmla="*/ 744160 h 1738203"/>
                <a:gd name="connsiteX2118" fmla="*/ 521736 w 6634280"/>
                <a:gd name="connsiteY2118" fmla="*/ 752398 h 1738203"/>
                <a:gd name="connsiteX2119" fmla="*/ 524482 w 6634280"/>
                <a:gd name="connsiteY2119" fmla="*/ 749652 h 1738203"/>
                <a:gd name="connsiteX2120" fmla="*/ 527228 w 6634280"/>
                <a:gd name="connsiteY2120" fmla="*/ 749652 h 1738203"/>
                <a:gd name="connsiteX2121" fmla="*/ 5733600 w 6634280"/>
                <a:gd name="connsiteY2121" fmla="*/ 741414 h 1738203"/>
                <a:gd name="connsiteX2122" fmla="*/ 5730854 w 6634280"/>
                <a:gd name="connsiteY2122" fmla="*/ 744160 h 1738203"/>
                <a:gd name="connsiteX2123" fmla="*/ 5728108 w 6634280"/>
                <a:gd name="connsiteY2123" fmla="*/ 744160 h 1738203"/>
                <a:gd name="connsiteX2124" fmla="*/ 5725362 w 6634280"/>
                <a:gd name="connsiteY2124" fmla="*/ 746906 h 1738203"/>
                <a:gd name="connsiteX2125" fmla="*/ 5728108 w 6634280"/>
                <a:gd name="connsiteY2125" fmla="*/ 749652 h 1738203"/>
                <a:gd name="connsiteX2126" fmla="*/ 5730854 w 6634280"/>
                <a:gd name="connsiteY2126" fmla="*/ 752398 h 1738203"/>
                <a:gd name="connsiteX2127" fmla="*/ 5736346 w 6634280"/>
                <a:gd name="connsiteY2127" fmla="*/ 752398 h 1738203"/>
                <a:gd name="connsiteX2128" fmla="*/ 5739091 w 6634280"/>
                <a:gd name="connsiteY2128" fmla="*/ 749652 h 1738203"/>
                <a:gd name="connsiteX2129" fmla="*/ 5739091 w 6634280"/>
                <a:gd name="connsiteY2129" fmla="*/ 744160 h 1738203"/>
                <a:gd name="connsiteX2130" fmla="*/ 5736346 w 6634280"/>
                <a:gd name="connsiteY2130" fmla="*/ 744160 h 1738203"/>
                <a:gd name="connsiteX2131" fmla="*/ 5203626 w 6634280"/>
                <a:gd name="connsiteY2131" fmla="*/ 738668 h 1738203"/>
                <a:gd name="connsiteX2132" fmla="*/ 5195388 w 6634280"/>
                <a:gd name="connsiteY2132" fmla="*/ 744160 h 1738203"/>
                <a:gd name="connsiteX2133" fmla="*/ 5189896 w 6634280"/>
                <a:gd name="connsiteY2133" fmla="*/ 752398 h 1738203"/>
                <a:gd name="connsiteX2134" fmla="*/ 5184404 w 6634280"/>
                <a:gd name="connsiteY2134" fmla="*/ 760635 h 1738203"/>
                <a:gd name="connsiteX2135" fmla="*/ 5189896 w 6634280"/>
                <a:gd name="connsiteY2135" fmla="*/ 766127 h 1738203"/>
                <a:gd name="connsiteX2136" fmla="*/ 5198134 w 6634280"/>
                <a:gd name="connsiteY2136" fmla="*/ 768873 h 1738203"/>
                <a:gd name="connsiteX2137" fmla="*/ 5206372 w 6634280"/>
                <a:gd name="connsiteY2137" fmla="*/ 768873 h 1738203"/>
                <a:gd name="connsiteX2138" fmla="*/ 5214610 w 6634280"/>
                <a:gd name="connsiteY2138" fmla="*/ 768873 h 1738203"/>
                <a:gd name="connsiteX2139" fmla="*/ 5220102 w 6634280"/>
                <a:gd name="connsiteY2139" fmla="*/ 763381 h 1738203"/>
                <a:gd name="connsiteX2140" fmla="*/ 5225594 w 6634280"/>
                <a:gd name="connsiteY2140" fmla="*/ 760635 h 1738203"/>
                <a:gd name="connsiteX2141" fmla="*/ 5225594 w 6634280"/>
                <a:gd name="connsiteY2141" fmla="*/ 755143 h 1738203"/>
                <a:gd name="connsiteX2142" fmla="*/ 5222848 w 6634280"/>
                <a:gd name="connsiteY2142" fmla="*/ 755143 h 1738203"/>
                <a:gd name="connsiteX2143" fmla="*/ 5220102 w 6634280"/>
                <a:gd name="connsiteY2143" fmla="*/ 746906 h 1738203"/>
                <a:gd name="connsiteX2144" fmla="*/ 5214610 w 6634280"/>
                <a:gd name="connsiteY2144" fmla="*/ 741414 h 1738203"/>
                <a:gd name="connsiteX2145" fmla="*/ 5209118 w 6634280"/>
                <a:gd name="connsiteY2145" fmla="*/ 738668 h 1738203"/>
                <a:gd name="connsiteX2146" fmla="*/ 6323985 w 6634280"/>
                <a:gd name="connsiteY2146" fmla="*/ 735922 h 1738203"/>
                <a:gd name="connsiteX2147" fmla="*/ 6323985 w 6634280"/>
                <a:gd name="connsiteY2147" fmla="*/ 741414 h 1738203"/>
                <a:gd name="connsiteX2148" fmla="*/ 6329477 w 6634280"/>
                <a:gd name="connsiteY2148" fmla="*/ 741414 h 1738203"/>
                <a:gd name="connsiteX2149" fmla="*/ 6332223 w 6634280"/>
                <a:gd name="connsiteY2149" fmla="*/ 735922 h 1738203"/>
                <a:gd name="connsiteX2150" fmla="*/ 917156 w 6634280"/>
                <a:gd name="connsiteY2150" fmla="*/ 730430 h 1738203"/>
                <a:gd name="connsiteX2151" fmla="*/ 917156 w 6634280"/>
                <a:gd name="connsiteY2151" fmla="*/ 733176 h 1738203"/>
                <a:gd name="connsiteX2152" fmla="*/ 917156 w 6634280"/>
                <a:gd name="connsiteY2152" fmla="*/ 735922 h 1738203"/>
                <a:gd name="connsiteX2153" fmla="*/ 919902 w 6634280"/>
                <a:gd name="connsiteY2153" fmla="*/ 735922 h 1738203"/>
                <a:gd name="connsiteX2154" fmla="*/ 919902 w 6634280"/>
                <a:gd name="connsiteY2154" fmla="*/ 738668 h 1738203"/>
                <a:gd name="connsiteX2155" fmla="*/ 922648 w 6634280"/>
                <a:gd name="connsiteY2155" fmla="*/ 738668 h 1738203"/>
                <a:gd name="connsiteX2156" fmla="*/ 922648 w 6634280"/>
                <a:gd name="connsiteY2156" fmla="*/ 733176 h 1738203"/>
                <a:gd name="connsiteX2157" fmla="*/ 450340 w 6634280"/>
                <a:gd name="connsiteY2157" fmla="*/ 724938 h 1738203"/>
                <a:gd name="connsiteX2158" fmla="*/ 447594 w 6634280"/>
                <a:gd name="connsiteY2158" fmla="*/ 727684 h 1738203"/>
                <a:gd name="connsiteX2159" fmla="*/ 444848 w 6634280"/>
                <a:gd name="connsiteY2159" fmla="*/ 727684 h 1738203"/>
                <a:gd name="connsiteX2160" fmla="*/ 450340 w 6634280"/>
                <a:gd name="connsiteY2160" fmla="*/ 730430 h 1738203"/>
                <a:gd name="connsiteX2161" fmla="*/ 453086 w 6634280"/>
                <a:gd name="connsiteY2161" fmla="*/ 730430 h 1738203"/>
                <a:gd name="connsiteX2162" fmla="*/ 455832 w 6634280"/>
                <a:gd name="connsiteY2162" fmla="*/ 727684 h 1738203"/>
                <a:gd name="connsiteX2163" fmla="*/ 5719870 w 6634280"/>
                <a:gd name="connsiteY2163" fmla="*/ 719446 h 1738203"/>
                <a:gd name="connsiteX2164" fmla="*/ 5719870 w 6634280"/>
                <a:gd name="connsiteY2164" fmla="*/ 724938 h 1738203"/>
                <a:gd name="connsiteX2165" fmla="*/ 5725362 w 6634280"/>
                <a:gd name="connsiteY2165" fmla="*/ 727684 h 1738203"/>
                <a:gd name="connsiteX2166" fmla="*/ 5725362 w 6634280"/>
                <a:gd name="connsiteY2166" fmla="*/ 719446 h 1738203"/>
                <a:gd name="connsiteX2167" fmla="*/ 5288751 w 6634280"/>
                <a:gd name="connsiteY2167" fmla="*/ 719446 h 1738203"/>
                <a:gd name="connsiteX2168" fmla="*/ 5283259 w 6634280"/>
                <a:gd name="connsiteY2168" fmla="*/ 722192 h 1738203"/>
                <a:gd name="connsiteX2169" fmla="*/ 5283259 w 6634280"/>
                <a:gd name="connsiteY2169" fmla="*/ 724938 h 1738203"/>
                <a:gd name="connsiteX2170" fmla="*/ 5286005 w 6634280"/>
                <a:gd name="connsiteY2170" fmla="*/ 724938 h 1738203"/>
                <a:gd name="connsiteX2171" fmla="*/ 5286005 w 6634280"/>
                <a:gd name="connsiteY2171" fmla="*/ 730430 h 1738203"/>
                <a:gd name="connsiteX2172" fmla="*/ 5288751 w 6634280"/>
                <a:gd name="connsiteY2172" fmla="*/ 727684 h 1738203"/>
                <a:gd name="connsiteX2173" fmla="*/ 5291497 w 6634280"/>
                <a:gd name="connsiteY2173" fmla="*/ 724938 h 1738203"/>
                <a:gd name="connsiteX2174" fmla="*/ 5288751 w 6634280"/>
                <a:gd name="connsiteY2174" fmla="*/ 722192 h 1738203"/>
                <a:gd name="connsiteX2175" fmla="*/ 5077311 w 6634280"/>
                <a:gd name="connsiteY2175" fmla="*/ 719446 h 1738203"/>
                <a:gd name="connsiteX2176" fmla="*/ 5077311 w 6634280"/>
                <a:gd name="connsiteY2176" fmla="*/ 724938 h 1738203"/>
                <a:gd name="connsiteX2177" fmla="*/ 5074565 w 6634280"/>
                <a:gd name="connsiteY2177" fmla="*/ 730430 h 1738203"/>
                <a:gd name="connsiteX2178" fmla="*/ 5071819 w 6634280"/>
                <a:gd name="connsiteY2178" fmla="*/ 735922 h 1738203"/>
                <a:gd name="connsiteX2179" fmla="*/ 5069073 w 6634280"/>
                <a:gd name="connsiteY2179" fmla="*/ 741414 h 1738203"/>
                <a:gd name="connsiteX2180" fmla="*/ 5074565 w 6634280"/>
                <a:gd name="connsiteY2180" fmla="*/ 744160 h 1738203"/>
                <a:gd name="connsiteX2181" fmla="*/ 5077311 w 6634280"/>
                <a:gd name="connsiteY2181" fmla="*/ 746906 h 1738203"/>
                <a:gd name="connsiteX2182" fmla="*/ 5096533 w 6634280"/>
                <a:gd name="connsiteY2182" fmla="*/ 746906 h 1738203"/>
                <a:gd name="connsiteX2183" fmla="*/ 5099279 w 6634280"/>
                <a:gd name="connsiteY2183" fmla="*/ 741414 h 1738203"/>
                <a:gd name="connsiteX2184" fmla="*/ 5099279 w 6634280"/>
                <a:gd name="connsiteY2184" fmla="*/ 738668 h 1738203"/>
                <a:gd name="connsiteX2185" fmla="*/ 5099279 w 6634280"/>
                <a:gd name="connsiteY2185" fmla="*/ 733176 h 1738203"/>
                <a:gd name="connsiteX2186" fmla="*/ 5096533 w 6634280"/>
                <a:gd name="connsiteY2186" fmla="*/ 727684 h 1738203"/>
                <a:gd name="connsiteX2187" fmla="*/ 5082803 w 6634280"/>
                <a:gd name="connsiteY2187" fmla="*/ 727684 h 1738203"/>
                <a:gd name="connsiteX2188" fmla="*/ 5080057 w 6634280"/>
                <a:gd name="connsiteY2188" fmla="*/ 722192 h 1738203"/>
                <a:gd name="connsiteX2189" fmla="*/ 875967 w 6634280"/>
                <a:gd name="connsiteY2189" fmla="*/ 719446 h 1738203"/>
                <a:gd name="connsiteX2190" fmla="*/ 873221 w 6634280"/>
                <a:gd name="connsiteY2190" fmla="*/ 722192 h 1738203"/>
                <a:gd name="connsiteX2191" fmla="*/ 867729 w 6634280"/>
                <a:gd name="connsiteY2191" fmla="*/ 730430 h 1738203"/>
                <a:gd name="connsiteX2192" fmla="*/ 878712 w 6634280"/>
                <a:gd name="connsiteY2192" fmla="*/ 730430 h 1738203"/>
                <a:gd name="connsiteX2193" fmla="*/ 884205 w 6634280"/>
                <a:gd name="connsiteY2193" fmla="*/ 727684 h 1738203"/>
                <a:gd name="connsiteX2194" fmla="*/ 881458 w 6634280"/>
                <a:gd name="connsiteY2194" fmla="*/ 724938 h 1738203"/>
                <a:gd name="connsiteX2195" fmla="*/ 881458 w 6634280"/>
                <a:gd name="connsiteY2195" fmla="*/ 722192 h 1738203"/>
                <a:gd name="connsiteX2196" fmla="*/ 881458 w 6634280"/>
                <a:gd name="connsiteY2196" fmla="*/ 719446 h 1738203"/>
                <a:gd name="connsiteX2197" fmla="*/ 488784 w 6634280"/>
                <a:gd name="connsiteY2197" fmla="*/ 719446 h 1738203"/>
                <a:gd name="connsiteX2198" fmla="*/ 486038 w 6634280"/>
                <a:gd name="connsiteY2198" fmla="*/ 722192 h 1738203"/>
                <a:gd name="connsiteX2199" fmla="*/ 483292 w 6634280"/>
                <a:gd name="connsiteY2199" fmla="*/ 724938 h 1738203"/>
                <a:gd name="connsiteX2200" fmla="*/ 488784 w 6634280"/>
                <a:gd name="connsiteY2200" fmla="*/ 724938 h 1738203"/>
                <a:gd name="connsiteX2201" fmla="*/ 494276 w 6634280"/>
                <a:gd name="connsiteY2201" fmla="*/ 724938 h 1738203"/>
                <a:gd name="connsiteX2202" fmla="*/ 491530 w 6634280"/>
                <a:gd name="connsiteY2202" fmla="*/ 722192 h 1738203"/>
                <a:gd name="connsiteX2203" fmla="*/ 6145496 w 6634280"/>
                <a:gd name="connsiteY2203" fmla="*/ 716700 h 1738203"/>
                <a:gd name="connsiteX2204" fmla="*/ 6140004 w 6634280"/>
                <a:gd name="connsiteY2204" fmla="*/ 719446 h 1738203"/>
                <a:gd name="connsiteX2205" fmla="*/ 6142750 w 6634280"/>
                <a:gd name="connsiteY2205" fmla="*/ 722192 h 1738203"/>
                <a:gd name="connsiteX2206" fmla="*/ 6145496 w 6634280"/>
                <a:gd name="connsiteY2206" fmla="*/ 722192 h 1738203"/>
                <a:gd name="connsiteX2207" fmla="*/ 6148242 w 6634280"/>
                <a:gd name="connsiteY2207" fmla="*/ 722192 h 1738203"/>
                <a:gd name="connsiteX2208" fmla="*/ 6150988 w 6634280"/>
                <a:gd name="connsiteY2208" fmla="*/ 719446 h 1738203"/>
                <a:gd name="connsiteX2209" fmla="*/ 5275021 w 6634280"/>
                <a:gd name="connsiteY2209" fmla="*/ 716700 h 1738203"/>
                <a:gd name="connsiteX2210" fmla="*/ 5272275 w 6634280"/>
                <a:gd name="connsiteY2210" fmla="*/ 719446 h 1738203"/>
                <a:gd name="connsiteX2211" fmla="*/ 5266783 w 6634280"/>
                <a:gd name="connsiteY2211" fmla="*/ 719446 h 1738203"/>
                <a:gd name="connsiteX2212" fmla="*/ 5266783 w 6634280"/>
                <a:gd name="connsiteY2212" fmla="*/ 724938 h 1738203"/>
                <a:gd name="connsiteX2213" fmla="*/ 5264037 w 6634280"/>
                <a:gd name="connsiteY2213" fmla="*/ 727684 h 1738203"/>
                <a:gd name="connsiteX2214" fmla="*/ 5261291 w 6634280"/>
                <a:gd name="connsiteY2214" fmla="*/ 727684 h 1738203"/>
                <a:gd name="connsiteX2215" fmla="*/ 5261291 w 6634280"/>
                <a:gd name="connsiteY2215" fmla="*/ 733176 h 1738203"/>
                <a:gd name="connsiteX2216" fmla="*/ 5275021 w 6634280"/>
                <a:gd name="connsiteY2216" fmla="*/ 733176 h 1738203"/>
                <a:gd name="connsiteX2217" fmla="*/ 5277767 w 6634280"/>
                <a:gd name="connsiteY2217" fmla="*/ 724938 h 1738203"/>
                <a:gd name="connsiteX2218" fmla="*/ 5277767 w 6634280"/>
                <a:gd name="connsiteY2218" fmla="*/ 716700 h 1738203"/>
                <a:gd name="connsiteX2219" fmla="*/ 1485574 w 6634280"/>
                <a:gd name="connsiteY2219" fmla="*/ 716700 h 1738203"/>
                <a:gd name="connsiteX2220" fmla="*/ 1493811 w 6634280"/>
                <a:gd name="connsiteY2220" fmla="*/ 716700 h 1738203"/>
                <a:gd name="connsiteX2221" fmla="*/ 1485574 w 6634280"/>
                <a:gd name="connsiteY2221" fmla="*/ 733176 h 1738203"/>
                <a:gd name="connsiteX2222" fmla="*/ 1485574 w 6634280"/>
                <a:gd name="connsiteY2222" fmla="*/ 724938 h 1738203"/>
                <a:gd name="connsiteX2223" fmla="*/ 722192 w 6634280"/>
                <a:gd name="connsiteY2223" fmla="*/ 716700 h 1738203"/>
                <a:gd name="connsiteX2224" fmla="*/ 719446 w 6634280"/>
                <a:gd name="connsiteY2224" fmla="*/ 719446 h 1738203"/>
                <a:gd name="connsiteX2225" fmla="*/ 719446 w 6634280"/>
                <a:gd name="connsiteY2225" fmla="*/ 722192 h 1738203"/>
                <a:gd name="connsiteX2226" fmla="*/ 722192 w 6634280"/>
                <a:gd name="connsiteY2226" fmla="*/ 727684 h 1738203"/>
                <a:gd name="connsiteX2227" fmla="*/ 727684 w 6634280"/>
                <a:gd name="connsiteY2227" fmla="*/ 733176 h 1738203"/>
                <a:gd name="connsiteX2228" fmla="*/ 730430 w 6634280"/>
                <a:gd name="connsiteY2228" fmla="*/ 733176 h 1738203"/>
                <a:gd name="connsiteX2229" fmla="*/ 735922 w 6634280"/>
                <a:gd name="connsiteY2229" fmla="*/ 727684 h 1738203"/>
                <a:gd name="connsiteX2230" fmla="*/ 735922 w 6634280"/>
                <a:gd name="connsiteY2230" fmla="*/ 724938 h 1738203"/>
                <a:gd name="connsiteX2231" fmla="*/ 733176 w 6634280"/>
                <a:gd name="connsiteY2231" fmla="*/ 719446 h 1738203"/>
                <a:gd name="connsiteX2232" fmla="*/ 724938 w 6634280"/>
                <a:gd name="connsiteY2232" fmla="*/ 716700 h 1738203"/>
                <a:gd name="connsiteX2233" fmla="*/ 5700648 w 6634280"/>
                <a:gd name="connsiteY2233" fmla="*/ 713954 h 1738203"/>
                <a:gd name="connsiteX2234" fmla="*/ 5700648 w 6634280"/>
                <a:gd name="connsiteY2234" fmla="*/ 722192 h 1738203"/>
                <a:gd name="connsiteX2235" fmla="*/ 5697902 w 6634280"/>
                <a:gd name="connsiteY2235" fmla="*/ 727684 h 1738203"/>
                <a:gd name="connsiteX2236" fmla="*/ 5689664 w 6634280"/>
                <a:gd name="connsiteY2236" fmla="*/ 733176 h 1738203"/>
                <a:gd name="connsiteX2237" fmla="*/ 5678680 w 6634280"/>
                <a:gd name="connsiteY2237" fmla="*/ 735922 h 1738203"/>
                <a:gd name="connsiteX2238" fmla="*/ 5667696 w 6634280"/>
                <a:gd name="connsiteY2238" fmla="*/ 735922 h 1738203"/>
                <a:gd name="connsiteX2239" fmla="*/ 5653966 w 6634280"/>
                <a:gd name="connsiteY2239" fmla="*/ 738668 h 1738203"/>
                <a:gd name="connsiteX2240" fmla="*/ 5642982 w 6634280"/>
                <a:gd name="connsiteY2240" fmla="*/ 741414 h 1738203"/>
                <a:gd name="connsiteX2241" fmla="*/ 5634744 w 6634280"/>
                <a:gd name="connsiteY2241" fmla="*/ 746906 h 1738203"/>
                <a:gd name="connsiteX2242" fmla="*/ 5631998 w 6634280"/>
                <a:gd name="connsiteY2242" fmla="*/ 752398 h 1738203"/>
                <a:gd name="connsiteX2243" fmla="*/ 5629252 w 6634280"/>
                <a:gd name="connsiteY2243" fmla="*/ 757889 h 1738203"/>
                <a:gd name="connsiteX2244" fmla="*/ 5664950 w 6634280"/>
                <a:gd name="connsiteY2244" fmla="*/ 755143 h 1738203"/>
                <a:gd name="connsiteX2245" fmla="*/ 5684172 w 6634280"/>
                <a:gd name="connsiteY2245" fmla="*/ 752398 h 1738203"/>
                <a:gd name="connsiteX2246" fmla="*/ 5700648 w 6634280"/>
                <a:gd name="connsiteY2246" fmla="*/ 749652 h 1738203"/>
                <a:gd name="connsiteX2247" fmla="*/ 5711632 w 6634280"/>
                <a:gd name="connsiteY2247" fmla="*/ 744160 h 1738203"/>
                <a:gd name="connsiteX2248" fmla="*/ 5714378 w 6634280"/>
                <a:gd name="connsiteY2248" fmla="*/ 738668 h 1738203"/>
                <a:gd name="connsiteX2249" fmla="*/ 5717124 w 6634280"/>
                <a:gd name="connsiteY2249" fmla="*/ 735922 h 1738203"/>
                <a:gd name="connsiteX2250" fmla="*/ 5717124 w 6634280"/>
                <a:gd name="connsiteY2250" fmla="*/ 730430 h 1738203"/>
                <a:gd name="connsiteX2251" fmla="*/ 5714378 w 6634280"/>
                <a:gd name="connsiteY2251" fmla="*/ 724938 h 1738203"/>
                <a:gd name="connsiteX2252" fmla="*/ 1345529 w 6634280"/>
                <a:gd name="connsiteY2252" fmla="*/ 713954 h 1738203"/>
                <a:gd name="connsiteX2253" fmla="*/ 1342784 w 6634280"/>
                <a:gd name="connsiteY2253" fmla="*/ 716700 h 1738203"/>
                <a:gd name="connsiteX2254" fmla="*/ 1345529 w 6634280"/>
                <a:gd name="connsiteY2254" fmla="*/ 719446 h 1738203"/>
                <a:gd name="connsiteX2255" fmla="*/ 1348275 w 6634280"/>
                <a:gd name="connsiteY2255" fmla="*/ 722192 h 1738203"/>
                <a:gd name="connsiteX2256" fmla="*/ 1351020 w 6634280"/>
                <a:gd name="connsiteY2256" fmla="*/ 722192 h 1738203"/>
                <a:gd name="connsiteX2257" fmla="*/ 1351020 w 6634280"/>
                <a:gd name="connsiteY2257" fmla="*/ 716700 h 1738203"/>
                <a:gd name="connsiteX2258" fmla="*/ 1351020 w 6634280"/>
                <a:gd name="connsiteY2258" fmla="*/ 713954 h 1738203"/>
                <a:gd name="connsiteX2259" fmla="*/ 911664 w 6634280"/>
                <a:gd name="connsiteY2259" fmla="*/ 713954 h 1738203"/>
                <a:gd name="connsiteX2260" fmla="*/ 911664 w 6634280"/>
                <a:gd name="connsiteY2260" fmla="*/ 724938 h 1738203"/>
                <a:gd name="connsiteX2261" fmla="*/ 914410 w 6634280"/>
                <a:gd name="connsiteY2261" fmla="*/ 724938 h 1738203"/>
                <a:gd name="connsiteX2262" fmla="*/ 914410 w 6634280"/>
                <a:gd name="connsiteY2262" fmla="*/ 716700 h 1738203"/>
                <a:gd name="connsiteX2263" fmla="*/ 1359260 w 6634280"/>
                <a:gd name="connsiteY2263" fmla="*/ 711208 h 1738203"/>
                <a:gd name="connsiteX2264" fmla="*/ 1359260 w 6634280"/>
                <a:gd name="connsiteY2264" fmla="*/ 716700 h 1738203"/>
                <a:gd name="connsiteX2265" fmla="*/ 1356512 w 6634280"/>
                <a:gd name="connsiteY2265" fmla="*/ 724938 h 1738203"/>
                <a:gd name="connsiteX2266" fmla="*/ 1362005 w 6634280"/>
                <a:gd name="connsiteY2266" fmla="*/ 724938 h 1738203"/>
                <a:gd name="connsiteX2267" fmla="*/ 1367496 w 6634280"/>
                <a:gd name="connsiteY2267" fmla="*/ 722192 h 1738203"/>
                <a:gd name="connsiteX2268" fmla="*/ 1370242 w 6634280"/>
                <a:gd name="connsiteY2268" fmla="*/ 719446 h 1738203"/>
                <a:gd name="connsiteX2269" fmla="*/ 1370242 w 6634280"/>
                <a:gd name="connsiteY2269" fmla="*/ 716700 h 1738203"/>
                <a:gd name="connsiteX2270" fmla="*/ 1372988 w 6634280"/>
                <a:gd name="connsiteY2270" fmla="*/ 713954 h 1738203"/>
                <a:gd name="connsiteX2271" fmla="*/ 1372988 w 6634280"/>
                <a:gd name="connsiteY2271" fmla="*/ 711208 h 1738203"/>
                <a:gd name="connsiteX2272" fmla="*/ 579401 w 6634280"/>
                <a:gd name="connsiteY2272" fmla="*/ 711208 h 1738203"/>
                <a:gd name="connsiteX2273" fmla="*/ 565671 w 6634280"/>
                <a:gd name="connsiteY2273" fmla="*/ 713954 h 1738203"/>
                <a:gd name="connsiteX2274" fmla="*/ 557433 w 6634280"/>
                <a:gd name="connsiteY2274" fmla="*/ 719446 h 1738203"/>
                <a:gd name="connsiteX2275" fmla="*/ 557433 w 6634280"/>
                <a:gd name="connsiteY2275" fmla="*/ 713954 h 1738203"/>
                <a:gd name="connsiteX2276" fmla="*/ 549195 w 6634280"/>
                <a:gd name="connsiteY2276" fmla="*/ 722192 h 1738203"/>
                <a:gd name="connsiteX2277" fmla="*/ 551942 w 6634280"/>
                <a:gd name="connsiteY2277" fmla="*/ 724938 h 1738203"/>
                <a:gd name="connsiteX2278" fmla="*/ 543703 w 6634280"/>
                <a:gd name="connsiteY2278" fmla="*/ 730430 h 1738203"/>
                <a:gd name="connsiteX2279" fmla="*/ 535466 w 6634280"/>
                <a:gd name="connsiteY2279" fmla="*/ 733176 h 1738203"/>
                <a:gd name="connsiteX2280" fmla="*/ 518990 w 6634280"/>
                <a:gd name="connsiteY2280" fmla="*/ 733176 h 1738203"/>
                <a:gd name="connsiteX2281" fmla="*/ 497022 w 6634280"/>
                <a:gd name="connsiteY2281" fmla="*/ 730430 h 1738203"/>
                <a:gd name="connsiteX2282" fmla="*/ 486038 w 6634280"/>
                <a:gd name="connsiteY2282" fmla="*/ 730430 h 1738203"/>
                <a:gd name="connsiteX2283" fmla="*/ 477800 w 6634280"/>
                <a:gd name="connsiteY2283" fmla="*/ 733176 h 1738203"/>
                <a:gd name="connsiteX2284" fmla="*/ 472308 w 6634280"/>
                <a:gd name="connsiteY2284" fmla="*/ 735922 h 1738203"/>
                <a:gd name="connsiteX2285" fmla="*/ 469562 w 6634280"/>
                <a:gd name="connsiteY2285" fmla="*/ 744160 h 1738203"/>
                <a:gd name="connsiteX2286" fmla="*/ 472308 w 6634280"/>
                <a:gd name="connsiteY2286" fmla="*/ 746906 h 1738203"/>
                <a:gd name="connsiteX2287" fmla="*/ 480546 w 6634280"/>
                <a:gd name="connsiteY2287" fmla="*/ 746906 h 1738203"/>
                <a:gd name="connsiteX2288" fmla="*/ 502514 w 6634280"/>
                <a:gd name="connsiteY2288" fmla="*/ 752398 h 1738203"/>
                <a:gd name="connsiteX2289" fmla="*/ 497022 w 6634280"/>
                <a:gd name="connsiteY2289" fmla="*/ 755144 h 1738203"/>
                <a:gd name="connsiteX2290" fmla="*/ 510751 w 6634280"/>
                <a:gd name="connsiteY2290" fmla="*/ 755144 h 1738203"/>
                <a:gd name="connsiteX2291" fmla="*/ 502514 w 6634280"/>
                <a:gd name="connsiteY2291" fmla="*/ 752398 h 1738203"/>
                <a:gd name="connsiteX2292" fmla="*/ 508005 w 6634280"/>
                <a:gd name="connsiteY2292" fmla="*/ 744160 h 1738203"/>
                <a:gd name="connsiteX2293" fmla="*/ 513498 w 6634280"/>
                <a:gd name="connsiteY2293" fmla="*/ 741414 h 1738203"/>
                <a:gd name="connsiteX2294" fmla="*/ 521736 w 6634280"/>
                <a:gd name="connsiteY2294" fmla="*/ 738668 h 1738203"/>
                <a:gd name="connsiteX2295" fmla="*/ 540957 w 6634280"/>
                <a:gd name="connsiteY2295" fmla="*/ 744160 h 1738203"/>
                <a:gd name="connsiteX2296" fmla="*/ 554687 w 6634280"/>
                <a:gd name="connsiteY2296" fmla="*/ 746906 h 1738203"/>
                <a:gd name="connsiteX2297" fmla="*/ 571163 w 6634280"/>
                <a:gd name="connsiteY2297" fmla="*/ 744160 h 1738203"/>
                <a:gd name="connsiteX2298" fmla="*/ 579401 w 6634280"/>
                <a:gd name="connsiteY2298" fmla="*/ 735922 h 1738203"/>
                <a:gd name="connsiteX2299" fmla="*/ 582147 w 6634280"/>
                <a:gd name="connsiteY2299" fmla="*/ 733176 h 1738203"/>
                <a:gd name="connsiteX2300" fmla="*/ 587639 w 6634280"/>
                <a:gd name="connsiteY2300" fmla="*/ 730430 h 1738203"/>
                <a:gd name="connsiteX2301" fmla="*/ 601369 w 6634280"/>
                <a:gd name="connsiteY2301" fmla="*/ 730430 h 1738203"/>
                <a:gd name="connsiteX2302" fmla="*/ 617845 w 6634280"/>
                <a:gd name="connsiteY2302" fmla="*/ 733176 h 1738203"/>
                <a:gd name="connsiteX2303" fmla="*/ 642559 w 6634280"/>
                <a:gd name="connsiteY2303" fmla="*/ 741414 h 1738203"/>
                <a:gd name="connsiteX2304" fmla="*/ 664526 w 6634280"/>
                <a:gd name="connsiteY2304" fmla="*/ 752398 h 1738203"/>
                <a:gd name="connsiteX2305" fmla="*/ 672764 w 6634280"/>
                <a:gd name="connsiteY2305" fmla="*/ 760636 h 1738203"/>
                <a:gd name="connsiteX2306" fmla="*/ 672764 w 6634280"/>
                <a:gd name="connsiteY2306" fmla="*/ 755144 h 1738203"/>
                <a:gd name="connsiteX2307" fmla="*/ 675510 w 6634280"/>
                <a:gd name="connsiteY2307" fmla="*/ 749652 h 1738203"/>
                <a:gd name="connsiteX2308" fmla="*/ 686494 w 6634280"/>
                <a:gd name="connsiteY2308" fmla="*/ 744160 h 1738203"/>
                <a:gd name="connsiteX2309" fmla="*/ 713954 w 6634280"/>
                <a:gd name="connsiteY2309" fmla="*/ 735922 h 1738203"/>
                <a:gd name="connsiteX2310" fmla="*/ 713954 w 6634280"/>
                <a:gd name="connsiteY2310" fmla="*/ 722192 h 1738203"/>
                <a:gd name="connsiteX2311" fmla="*/ 694732 w 6634280"/>
                <a:gd name="connsiteY2311" fmla="*/ 722192 h 1738203"/>
                <a:gd name="connsiteX2312" fmla="*/ 672764 w 6634280"/>
                <a:gd name="connsiteY2312" fmla="*/ 724938 h 1738203"/>
                <a:gd name="connsiteX2313" fmla="*/ 650797 w 6634280"/>
                <a:gd name="connsiteY2313" fmla="*/ 727684 h 1738203"/>
                <a:gd name="connsiteX2314" fmla="*/ 631574 w 6634280"/>
                <a:gd name="connsiteY2314" fmla="*/ 727684 h 1738203"/>
                <a:gd name="connsiteX2315" fmla="*/ 628829 w 6634280"/>
                <a:gd name="connsiteY2315" fmla="*/ 722192 h 1738203"/>
                <a:gd name="connsiteX2316" fmla="*/ 620591 w 6634280"/>
                <a:gd name="connsiteY2316" fmla="*/ 713954 h 1738203"/>
                <a:gd name="connsiteX2317" fmla="*/ 595877 w 6634280"/>
                <a:gd name="connsiteY2317" fmla="*/ 711208 h 1738203"/>
                <a:gd name="connsiteX2318" fmla="*/ 6181194 w 6634280"/>
                <a:gd name="connsiteY2318" fmla="*/ 711208 h 1738203"/>
                <a:gd name="connsiteX2319" fmla="*/ 6181194 w 6634280"/>
                <a:gd name="connsiteY2319" fmla="*/ 716700 h 1738203"/>
                <a:gd name="connsiteX2320" fmla="*/ 6186686 w 6634280"/>
                <a:gd name="connsiteY2320" fmla="*/ 716700 h 1738203"/>
                <a:gd name="connsiteX2321" fmla="*/ 6189432 w 6634280"/>
                <a:gd name="connsiteY2321" fmla="*/ 716700 h 1738203"/>
                <a:gd name="connsiteX2322" fmla="*/ 6189432 w 6634280"/>
                <a:gd name="connsiteY2322" fmla="*/ 713954 h 1738203"/>
                <a:gd name="connsiteX2323" fmla="*/ 6183940 w 6634280"/>
                <a:gd name="connsiteY2323" fmla="*/ 711208 h 1738203"/>
                <a:gd name="connsiteX2324" fmla="*/ 5903850 w 6634280"/>
                <a:gd name="connsiteY2324" fmla="*/ 711208 h 1738203"/>
                <a:gd name="connsiteX2325" fmla="*/ 5898358 w 6634280"/>
                <a:gd name="connsiteY2325" fmla="*/ 713954 h 1738203"/>
                <a:gd name="connsiteX2326" fmla="*/ 5898358 w 6634280"/>
                <a:gd name="connsiteY2326" fmla="*/ 716700 h 1738203"/>
                <a:gd name="connsiteX2327" fmla="*/ 5898358 w 6634280"/>
                <a:gd name="connsiteY2327" fmla="*/ 719446 h 1738203"/>
                <a:gd name="connsiteX2328" fmla="*/ 5903850 w 6634280"/>
                <a:gd name="connsiteY2328" fmla="*/ 722192 h 1738203"/>
                <a:gd name="connsiteX2329" fmla="*/ 5909342 w 6634280"/>
                <a:gd name="connsiteY2329" fmla="*/ 727684 h 1738203"/>
                <a:gd name="connsiteX2330" fmla="*/ 5914834 w 6634280"/>
                <a:gd name="connsiteY2330" fmla="*/ 727684 h 1738203"/>
                <a:gd name="connsiteX2331" fmla="*/ 5914834 w 6634280"/>
                <a:gd name="connsiteY2331" fmla="*/ 724938 h 1738203"/>
                <a:gd name="connsiteX2332" fmla="*/ 5914834 w 6634280"/>
                <a:gd name="connsiteY2332" fmla="*/ 719446 h 1738203"/>
                <a:gd name="connsiteX2333" fmla="*/ 5912088 w 6634280"/>
                <a:gd name="connsiteY2333" fmla="*/ 713954 h 1738203"/>
                <a:gd name="connsiteX2334" fmla="*/ 5909342 w 6634280"/>
                <a:gd name="connsiteY2334" fmla="*/ 711208 h 1738203"/>
                <a:gd name="connsiteX2335" fmla="*/ 5758313 w 6634280"/>
                <a:gd name="connsiteY2335" fmla="*/ 711208 h 1738203"/>
                <a:gd name="connsiteX2336" fmla="*/ 5750075 w 6634280"/>
                <a:gd name="connsiteY2336" fmla="*/ 713954 h 1738203"/>
                <a:gd name="connsiteX2337" fmla="*/ 5750075 w 6634280"/>
                <a:gd name="connsiteY2337" fmla="*/ 716700 h 1738203"/>
                <a:gd name="connsiteX2338" fmla="*/ 5752821 w 6634280"/>
                <a:gd name="connsiteY2338" fmla="*/ 719446 h 1738203"/>
                <a:gd name="connsiteX2339" fmla="*/ 5755567 w 6634280"/>
                <a:gd name="connsiteY2339" fmla="*/ 719446 h 1738203"/>
                <a:gd name="connsiteX2340" fmla="*/ 5755567 w 6634280"/>
                <a:gd name="connsiteY2340" fmla="*/ 722192 h 1738203"/>
                <a:gd name="connsiteX2341" fmla="*/ 5758313 w 6634280"/>
                <a:gd name="connsiteY2341" fmla="*/ 722192 h 1738203"/>
                <a:gd name="connsiteX2342" fmla="*/ 5763805 w 6634280"/>
                <a:gd name="connsiteY2342" fmla="*/ 719446 h 1738203"/>
                <a:gd name="connsiteX2343" fmla="*/ 5766551 w 6634280"/>
                <a:gd name="connsiteY2343" fmla="*/ 711208 h 1738203"/>
                <a:gd name="connsiteX2344" fmla="*/ 5840693 w 6634280"/>
                <a:gd name="connsiteY2344" fmla="*/ 705716 h 1738203"/>
                <a:gd name="connsiteX2345" fmla="*/ 5832455 w 6634280"/>
                <a:gd name="connsiteY2345" fmla="*/ 708462 h 1738203"/>
                <a:gd name="connsiteX2346" fmla="*/ 5829709 w 6634280"/>
                <a:gd name="connsiteY2346" fmla="*/ 713954 h 1738203"/>
                <a:gd name="connsiteX2347" fmla="*/ 5826963 w 6634280"/>
                <a:gd name="connsiteY2347" fmla="*/ 716700 h 1738203"/>
                <a:gd name="connsiteX2348" fmla="*/ 5826963 w 6634280"/>
                <a:gd name="connsiteY2348" fmla="*/ 727684 h 1738203"/>
                <a:gd name="connsiteX2349" fmla="*/ 5829709 w 6634280"/>
                <a:gd name="connsiteY2349" fmla="*/ 738668 h 1738203"/>
                <a:gd name="connsiteX2350" fmla="*/ 5835201 w 6634280"/>
                <a:gd name="connsiteY2350" fmla="*/ 744160 h 1738203"/>
                <a:gd name="connsiteX2351" fmla="*/ 5843439 w 6634280"/>
                <a:gd name="connsiteY2351" fmla="*/ 746906 h 1738203"/>
                <a:gd name="connsiteX2352" fmla="*/ 5848931 w 6634280"/>
                <a:gd name="connsiteY2352" fmla="*/ 744160 h 1738203"/>
                <a:gd name="connsiteX2353" fmla="*/ 5851677 w 6634280"/>
                <a:gd name="connsiteY2353" fmla="*/ 735922 h 1738203"/>
                <a:gd name="connsiteX2354" fmla="*/ 5854423 w 6634280"/>
                <a:gd name="connsiteY2354" fmla="*/ 727684 h 1738203"/>
                <a:gd name="connsiteX2355" fmla="*/ 5851677 w 6634280"/>
                <a:gd name="connsiteY2355" fmla="*/ 716700 h 1738203"/>
                <a:gd name="connsiteX2356" fmla="*/ 5846185 w 6634280"/>
                <a:gd name="connsiteY2356" fmla="*/ 711208 h 1738203"/>
                <a:gd name="connsiteX2357" fmla="*/ 5711632 w 6634280"/>
                <a:gd name="connsiteY2357" fmla="*/ 702970 h 1738203"/>
                <a:gd name="connsiteX2358" fmla="*/ 5714378 w 6634280"/>
                <a:gd name="connsiteY2358" fmla="*/ 708462 h 1738203"/>
                <a:gd name="connsiteX2359" fmla="*/ 5717124 w 6634280"/>
                <a:gd name="connsiteY2359" fmla="*/ 711208 h 1738203"/>
                <a:gd name="connsiteX2360" fmla="*/ 5717124 w 6634280"/>
                <a:gd name="connsiteY2360" fmla="*/ 708462 h 1738203"/>
                <a:gd name="connsiteX2361" fmla="*/ 5717124 w 6634280"/>
                <a:gd name="connsiteY2361" fmla="*/ 705716 h 1738203"/>
                <a:gd name="connsiteX2362" fmla="*/ 5717124 w 6634280"/>
                <a:gd name="connsiteY2362" fmla="*/ 702970 h 1738203"/>
                <a:gd name="connsiteX2363" fmla="*/ 310295 w 6634280"/>
                <a:gd name="connsiteY2363" fmla="*/ 700224 h 1738203"/>
                <a:gd name="connsiteX2364" fmla="*/ 304803 w 6634280"/>
                <a:gd name="connsiteY2364" fmla="*/ 702970 h 1738203"/>
                <a:gd name="connsiteX2365" fmla="*/ 304803 w 6634280"/>
                <a:gd name="connsiteY2365" fmla="*/ 708462 h 1738203"/>
                <a:gd name="connsiteX2366" fmla="*/ 310295 w 6634280"/>
                <a:gd name="connsiteY2366" fmla="*/ 708462 h 1738203"/>
                <a:gd name="connsiteX2367" fmla="*/ 1540493 w 6634280"/>
                <a:gd name="connsiteY2367" fmla="*/ 694732 h 1738203"/>
                <a:gd name="connsiteX2368" fmla="*/ 1535002 w 6634280"/>
                <a:gd name="connsiteY2368" fmla="*/ 700224 h 1738203"/>
                <a:gd name="connsiteX2369" fmla="*/ 1535002 w 6634280"/>
                <a:gd name="connsiteY2369" fmla="*/ 705716 h 1738203"/>
                <a:gd name="connsiteX2370" fmla="*/ 1535002 w 6634280"/>
                <a:gd name="connsiteY2370" fmla="*/ 711208 h 1738203"/>
                <a:gd name="connsiteX2371" fmla="*/ 1540493 w 6634280"/>
                <a:gd name="connsiteY2371" fmla="*/ 716700 h 1738203"/>
                <a:gd name="connsiteX2372" fmla="*/ 1551477 w 6634280"/>
                <a:gd name="connsiteY2372" fmla="*/ 716700 h 1738203"/>
                <a:gd name="connsiteX2373" fmla="*/ 1554223 w 6634280"/>
                <a:gd name="connsiteY2373" fmla="*/ 719446 h 1738203"/>
                <a:gd name="connsiteX2374" fmla="*/ 1554223 w 6634280"/>
                <a:gd name="connsiteY2374" fmla="*/ 722192 h 1738203"/>
                <a:gd name="connsiteX2375" fmla="*/ 1556969 w 6634280"/>
                <a:gd name="connsiteY2375" fmla="*/ 722192 h 1738203"/>
                <a:gd name="connsiteX2376" fmla="*/ 1559715 w 6634280"/>
                <a:gd name="connsiteY2376" fmla="*/ 716700 h 1738203"/>
                <a:gd name="connsiteX2377" fmla="*/ 1562461 w 6634280"/>
                <a:gd name="connsiteY2377" fmla="*/ 713954 h 1738203"/>
                <a:gd name="connsiteX2378" fmla="*/ 1565206 w 6634280"/>
                <a:gd name="connsiteY2378" fmla="*/ 708462 h 1738203"/>
                <a:gd name="connsiteX2379" fmla="*/ 1565206 w 6634280"/>
                <a:gd name="connsiteY2379" fmla="*/ 702970 h 1738203"/>
                <a:gd name="connsiteX2380" fmla="*/ 1559715 w 6634280"/>
                <a:gd name="connsiteY2380" fmla="*/ 700224 h 1738203"/>
                <a:gd name="connsiteX2381" fmla="*/ 1556969 w 6634280"/>
                <a:gd name="connsiteY2381" fmla="*/ 694732 h 1738203"/>
                <a:gd name="connsiteX2382" fmla="*/ 790841 w 6634280"/>
                <a:gd name="connsiteY2382" fmla="*/ 694732 h 1738203"/>
                <a:gd name="connsiteX2383" fmla="*/ 785349 w 6634280"/>
                <a:gd name="connsiteY2383" fmla="*/ 697478 h 1738203"/>
                <a:gd name="connsiteX2384" fmla="*/ 782603 w 6634280"/>
                <a:gd name="connsiteY2384" fmla="*/ 705716 h 1738203"/>
                <a:gd name="connsiteX2385" fmla="*/ 782603 w 6634280"/>
                <a:gd name="connsiteY2385" fmla="*/ 716700 h 1738203"/>
                <a:gd name="connsiteX2386" fmla="*/ 785349 w 6634280"/>
                <a:gd name="connsiteY2386" fmla="*/ 724938 h 1738203"/>
                <a:gd name="connsiteX2387" fmla="*/ 788095 w 6634280"/>
                <a:gd name="connsiteY2387" fmla="*/ 733176 h 1738203"/>
                <a:gd name="connsiteX2388" fmla="*/ 793587 w 6634280"/>
                <a:gd name="connsiteY2388" fmla="*/ 735922 h 1738203"/>
                <a:gd name="connsiteX2389" fmla="*/ 801825 w 6634280"/>
                <a:gd name="connsiteY2389" fmla="*/ 733176 h 1738203"/>
                <a:gd name="connsiteX2390" fmla="*/ 804571 w 6634280"/>
                <a:gd name="connsiteY2390" fmla="*/ 730430 h 1738203"/>
                <a:gd name="connsiteX2391" fmla="*/ 807317 w 6634280"/>
                <a:gd name="connsiteY2391" fmla="*/ 724938 h 1738203"/>
                <a:gd name="connsiteX2392" fmla="*/ 807317 w 6634280"/>
                <a:gd name="connsiteY2392" fmla="*/ 713954 h 1738203"/>
                <a:gd name="connsiteX2393" fmla="*/ 804571 w 6634280"/>
                <a:gd name="connsiteY2393" fmla="*/ 702970 h 1738203"/>
                <a:gd name="connsiteX2394" fmla="*/ 801825 w 6634280"/>
                <a:gd name="connsiteY2394" fmla="*/ 697478 h 1738203"/>
                <a:gd name="connsiteX2395" fmla="*/ 6109798 w 6634280"/>
                <a:gd name="connsiteY2395" fmla="*/ 691986 h 1738203"/>
                <a:gd name="connsiteX2396" fmla="*/ 6109798 w 6634280"/>
                <a:gd name="connsiteY2396" fmla="*/ 694732 h 1738203"/>
                <a:gd name="connsiteX2397" fmla="*/ 6109798 w 6634280"/>
                <a:gd name="connsiteY2397" fmla="*/ 700224 h 1738203"/>
                <a:gd name="connsiteX2398" fmla="*/ 6112544 w 6634280"/>
                <a:gd name="connsiteY2398" fmla="*/ 697478 h 1738203"/>
                <a:gd name="connsiteX2399" fmla="*/ 6112544 w 6634280"/>
                <a:gd name="connsiteY2399" fmla="*/ 691986 h 1738203"/>
                <a:gd name="connsiteX2400" fmla="*/ 5659458 w 6634280"/>
                <a:gd name="connsiteY2400" fmla="*/ 691986 h 1738203"/>
                <a:gd name="connsiteX2401" fmla="*/ 5662204 w 6634280"/>
                <a:gd name="connsiteY2401" fmla="*/ 697478 h 1738203"/>
                <a:gd name="connsiteX2402" fmla="*/ 5664950 w 6634280"/>
                <a:gd name="connsiteY2402" fmla="*/ 697478 h 1738203"/>
                <a:gd name="connsiteX2403" fmla="*/ 5664950 w 6634280"/>
                <a:gd name="connsiteY2403" fmla="*/ 694732 h 1738203"/>
                <a:gd name="connsiteX2404" fmla="*/ 5667696 w 6634280"/>
                <a:gd name="connsiteY2404" fmla="*/ 691986 h 1738203"/>
                <a:gd name="connsiteX2405" fmla="*/ 5664950 w 6634280"/>
                <a:gd name="connsiteY2405" fmla="*/ 691986 h 1738203"/>
                <a:gd name="connsiteX2406" fmla="*/ 1471844 w 6634280"/>
                <a:gd name="connsiteY2406" fmla="*/ 689240 h 1738203"/>
                <a:gd name="connsiteX2407" fmla="*/ 1466353 w 6634280"/>
                <a:gd name="connsiteY2407" fmla="*/ 691986 h 1738203"/>
                <a:gd name="connsiteX2408" fmla="*/ 1458113 w 6634280"/>
                <a:gd name="connsiteY2408" fmla="*/ 691986 h 1738203"/>
                <a:gd name="connsiteX2409" fmla="*/ 1458113 w 6634280"/>
                <a:gd name="connsiteY2409" fmla="*/ 694732 h 1738203"/>
                <a:gd name="connsiteX2410" fmla="*/ 1449877 w 6634280"/>
                <a:gd name="connsiteY2410" fmla="*/ 694732 h 1738203"/>
                <a:gd name="connsiteX2411" fmla="*/ 1444383 w 6634280"/>
                <a:gd name="connsiteY2411" fmla="*/ 697478 h 1738203"/>
                <a:gd name="connsiteX2412" fmla="*/ 1441637 w 6634280"/>
                <a:gd name="connsiteY2412" fmla="*/ 702970 h 1738203"/>
                <a:gd name="connsiteX2413" fmla="*/ 1438891 w 6634280"/>
                <a:gd name="connsiteY2413" fmla="*/ 708462 h 1738203"/>
                <a:gd name="connsiteX2414" fmla="*/ 1433400 w 6634280"/>
                <a:gd name="connsiteY2414" fmla="*/ 708462 h 1738203"/>
                <a:gd name="connsiteX2415" fmla="*/ 1427907 w 6634280"/>
                <a:gd name="connsiteY2415" fmla="*/ 711208 h 1738203"/>
                <a:gd name="connsiteX2416" fmla="*/ 1416924 w 6634280"/>
                <a:gd name="connsiteY2416" fmla="*/ 719446 h 1738203"/>
                <a:gd name="connsiteX2417" fmla="*/ 1411434 w 6634280"/>
                <a:gd name="connsiteY2417" fmla="*/ 724938 h 1738203"/>
                <a:gd name="connsiteX2418" fmla="*/ 1411434 w 6634280"/>
                <a:gd name="connsiteY2418" fmla="*/ 730430 h 1738203"/>
                <a:gd name="connsiteX2419" fmla="*/ 1411434 w 6634280"/>
                <a:gd name="connsiteY2419" fmla="*/ 735922 h 1738203"/>
                <a:gd name="connsiteX2420" fmla="*/ 1416924 w 6634280"/>
                <a:gd name="connsiteY2420" fmla="*/ 741414 h 1738203"/>
                <a:gd name="connsiteX2421" fmla="*/ 1419670 w 6634280"/>
                <a:gd name="connsiteY2421" fmla="*/ 738668 h 1738203"/>
                <a:gd name="connsiteX2422" fmla="*/ 1422416 w 6634280"/>
                <a:gd name="connsiteY2422" fmla="*/ 738668 h 1738203"/>
                <a:gd name="connsiteX2423" fmla="*/ 1422416 w 6634280"/>
                <a:gd name="connsiteY2423" fmla="*/ 744160 h 1738203"/>
                <a:gd name="connsiteX2424" fmla="*/ 1427907 w 6634280"/>
                <a:gd name="connsiteY2424" fmla="*/ 744160 h 1738203"/>
                <a:gd name="connsiteX2425" fmla="*/ 1427907 w 6634280"/>
                <a:gd name="connsiteY2425" fmla="*/ 746906 h 1738203"/>
                <a:gd name="connsiteX2426" fmla="*/ 1430655 w 6634280"/>
                <a:gd name="connsiteY2426" fmla="*/ 752398 h 1738203"/>
                <a:gd name="connsiteX2427" fmla="*/ 1444383 w 6634280"/>
                <a:gd name="connsiteY2427" fmla="*/ 752398 h 1738203"/>
                <a:gd name="connsiteX2428" fmla="*/ 1455368 w 6634280"/>
                <a:gd name="connsiteY2428" fmla="*/ 749652 h 1738203"/>
                <a:gd name="connsiteX2429" fmla="*/ 1458113 w 6634280"/>
                <a:gd name="connsiteY2429" fmla="*/ 735922 h 1738203"/>
                <a:gd name="connsiteX2430" fmla="*/ 1460859 w 6634280"/>
                <a:gd name="connsiteY2430" fmla="*/ 738668 h 1738203"/>
                <a:gd name="connsiteX2431" fmla="*/ 1466353 w 6634280"/>
                <a:gd name="connsiteY2431" fmla="*/ 735922 h 1738203"/>
                <a:gd name="connsiteX2432" fmla="*/ 1480081 w 6634280"/>
                <a:gd name="connsiteY2432" fmla="*/ 735922 h 1738203"/>
                <a:gd name="connsiteX2433" fmla="*/ 1477335 w 6634280"/>
                <a:gd name="connsiteY2433" fmla="*/ 733176 h 1738203"/>
                <a:gd name="connsiteX2434" fmla="*/ 1480081 w 6634280"/>
                <a:gd name="connsiteY2434" fmla="*/ 733176 h 1738203"/>
                <a:gd name="connsiteX2435" fmla="*/ 1482829 w 6634280"/>
                <a:gd name="connsiteY2435" fmla="*/ 733176 h 1738203"/>
                <a:gd name="connsiteX2436" fmla="*/ 1485574 w 6634280"/>
                <a:gd name="connsiteY2436" fmla="*/ 733176 h 1738203"/>
                <a:gd name="connsiteX2437" fmla="*/ 1493811 w 6634280"/>
                <a:gd name="connsiteY2437" fmla="*/ 741414 h 1738203"/>
                <a:gd name="connsiteX2438" fmla="*/ 1507541 w 6634280"/>
                <a:gd name="connsiteY2438" fmla="*/ 744160 h 1738203"/>
                <a:gd name="connsiteX2439" fmla="*/ 1515779 w 6634280"/>
                <a:gd name="connsiteY2439" fmla="*/ 741414 h 1738203"/>
                <a:gd name="connsiteX2440" fmla="*/ 1518526 w 6634280"/>
                <a:gd name="connsiteY2440" fmla="*/ 741414 h 1738203"/>
                <a:gd name="connsiteX2441" fmla="*/ 1524017 w 6634280"/>
                <a:gd name="connsiteY2441" fmla="*/ 738668 h 1738203"/>
                <a:gd name="connsiteX2442" fmla="*/ 1524017 w 6634280"/>
                <a:gd name="connsiteY2442" fmla="*/ 727684 h 1738203"/>
                <a:gd name="connsiteX2443" fmla="*/ 1521272 w 6634280"/>
                <a:gd name="connsiteY2443" fmla="*/ 716700 h 1738203"/>
                <a:gd name="connsiteX2444" fmla="*/ 1504796 w 6634280"/>
                <a:gd name="connsiteY2444" fmla="*/ 711208 h 1738203"/>
                <a:gd name="connsiteX2445" fmla="*/ 1507541 w 6634280"/>
                <a:gd name="connsiteY2445" fmla="*/ 708462 h 1738203"/>
                <a:gd name="connsiteX2446" fmla="*/ 1507541 w 6634280"/>
                <a:gd name="connsiteY2446" fmla="*/ 700224 h 1738203"/>
                <a:gd name="connsiteX2447" fmla="*/ 1502050 w 6634280"/>
                <a:gd name="connsiteY2447" fmla="*/ 697478 h 1738203"/>
                <a:gd name="connsiteX2448" fmla="*/ 1499304 w 6634280"/>
                <a:gd name="connsiteY2448" fmla="*/ 694732 h 1738203"/>
                <a:gd name="connsiteX2449" fmla="*/ 1496557 w 6634280"/>
                <a:gd name="connsiteY2449" fmla="*/ 691986 h 1738203"/>
                <a:gd name="connsiteX2450" fmla="*/ 1491065 w 6634280"/>
                <a:gd name="connsiteY2450" fmla="*/ 691986 h 1738203"/>
                <a:gd name="connsiteX2451" fmla="*/ 1491065 w 6634280"/>
                <a:gd name="connsiteY2451" fmla="*/ 689240 h 1738203"/>
                <a:gd name="connsiteX2452" fmla="*/ 1488320 w 6634280"/>
                <a:gd name="connsiteY2452" fmla="*/ 689240 h 1738203"/>
                <a:gd name="connsiteX2453" fmla="*/ 1488320 w 6634280"/>
                <a:gd name="connsiteY2453" fmla="*/ 691986 h 1738203"/>
                <a:gd name="connsiteX2454" fmla="*/ 1485574 w 6634280"/>
                <a:gd name="connsiteY2454" fmla="*/ 691986 h 1738203"/>
                <a:gd name="connsiteX2455" fmla="*/ 1480081 w 6634280"/>
                <a:gd name="connsiteY2455" fmla="*/ 689240 h 1738203"/>
                <a:gd name="connsiteX2456" fmla="*/ 900680 w 6634280"/>
                <a:gd name="connsiteY2456" fmla="*/ 689240 h 1738203"/>
                <a:gd name="connsiteX2457" fmla="*/ 895189 w 6634280"/>
                <a:gd name="connsiteY2457" fmla="*/ 691986 h 1738203"/>
                <a:gd name="connsiteX2458" fmla="*/ 895189 w 6634280"/>
                <a:gd name="connsiteY2458" fmla="*/ 700224 h 1738203"/>
                <a:gd name="connsiteX2459" fmla="*/ 897934 w 6634280"/>
                <a:gd name="connsiteY2459" fmla="*/ 697478 h 1738203"/>
                <a:gd name="connsiteX2460" fmla="*/ 900680 w 6634280"/>
                <a:gd name="connsiteY2460" fmla="*/ 700224 h 1738203"/>
                <a:gd name="connsiteX2461" fmla="*/ 903426 w 6634280"/>
                <a:gd name="connsiteY2461" fmla="*/ 700224 h 1738203"/>
                <a:gd name="connsiteX2462" fmla="*/ 906173 w 6634280"/>
                <a:gd name="connsiteY2462" fmla="*/ 697478 h 1738203"/>
                <a:gd name="connsiteX2463" fmla="*/ 911664 w 6634280"/>
                <a:gd name="connsiteY2463" fmla="*/ 697478 h 1738203"/>
                <a:gd name="connsiteX2464" fmla="*/ 908919 w 6634280"/>
                <a:gd name="connsiteY2464" fmla="*/ 691986 h 1738203"/>
                <a:gd name="connsiteX2465" fmla="*/ 903426 w 6634280"/>
                <a:gd name="connsiteY2465" fmla="*/ 689240 h 1738203"/>
                <a:gd name="connsiteX2466" fmla="*/ 5692410 w 6634280"/>
                <a:gd name="connsiteY2466" fmla="*/ 689240 h 1738203"/>
                <a:gd name="connsiteX2467" fmla="*/ 5692410 w 6634280"/>
                <a:gd name="connsiteY2467" fmla="*/ 691986 h 1738203"/>
                <a:gd name="connsiteX2468" fmla="*/ 5697902 w 6634280"/>
                <a:gd name="connsiteY2468" fmla="*/ 694732 h 1738203"/>
                <a:gd name="connsiteX2469" fmla="*/ 5700648 w 6634280"/>
                <a:gd name="connsiteY2469" fmla="*/ 691986 h 1738203"/>
                <a:gd name="connsiteX2470" fmla="*/ 5700648 w 6634280"/>
                <a:gd name="connsiteY2470" fmla="*/ 689240 h 1738203"/>
                <a:gd name="connsiteX2471" fmla="*/ 5695156 w 6634280"/>
                <a:gd name="connsiteY2471" fmla="*/ 689240 h 1738203"/>
                <a:gd name="connsiteX2472" fmla="*/ 5678680 w 6634280"/>
                <a:gd name="connsiteY2472" fmla="*/ 689240 h 1738203"/>
                <a:gd name="connsiteX2473" fmla="*/ 5678680 w 6634280"/>
                <a:gd name="connsiteY2473" fmla="*/ 694732 h 1738203"/>
                <a:gd name="connsiteX2474" fmla="*/ 5681426 w 6634280"/>
                <a:gd name="connsiteY2474" fmla="*/ 691986 h 1738203"/>
                <a:gd name="connsiteX2475" fmla="*/ 5684172 w 6634280"/>
                <a:gd name="connsiteY2475" fmla="*/ 689240 h 1738203"/>
                <a:gd name="connsiteX2476" fmla="*/ 5189896 w 6634280"/>
                <a:gd name="connsiteY2476" fmla="*/ 689240 h 1738203"/>
                <a:gd name="connsiteX2477" fmla="*/ 5181658 w 6634280"/>
                <a:gd name="connsiteY2477" fmla="*/ 691986 h 1738203"/>
                <a:gd name="connsiteX2478" fmla="*/ 5176166 w 6634280"/>
                <a:gd name="connsiteY2478" fmla="*/ 705716 h 1738203"/>
                <a:gd name="connsiteX2479" fmla="*/ 5173420 w 6634280"/>
                <a:gd name="connsiteY2479" fmla="*/ 705716 h 1738203"/>
                <a:gd name="connsiteX2480" fmla="*/ 5167928 w 6634280"/>
                <a:gd name="connsiteY2480" fmla="*/ 705716 h 1738203"/>
                <a:gd name="connsiteX2481" fmla="*/ 5156944 w 6634280"/>
                <a:gd name="connsiteY2481" fmla="*/ 705716 h 1738203"/>
                <a:gd name="connsiteX2482" fmla="*/ 5156944 w 6634280"/>
                <a:gd name="connsiteY2482" fmla="*/ 708462 h 1738203"/>
                <a:gd name="connsiteX2483" fmla="*/ 5156944 w 6634280"/>
                <a:gd name="connsiteY2483" fmla="*/ 711208 h 1738203"/>
                <a:gd name="connsiteX2484" fmla="*/ 5154198 w 6634280"/>
                <a:gd name="connsiteY2484" fmla="*/ 711208 h 1738203"/>
                <a:gd name="connsiteX2485" fmla="*/ 5151452 w 6634280"/>
                <a:gd name="connsiteY2485" fmla="*/ 711208 h 1738203"/>
                <a:gd name="connsiteX2486" fmla="*/ 5148706 w 6634280"/>
                <a:gd name="connsiteY2486" fmla="*/ 716700 h 1738203"/>
                <a:gd name="connsiteX2487" fmla="*/ 5148706 w 6634280"/>
                <a:gd name="connsiteY2487" fmla="*/ 724938 h 1738203"/>
                <a:gd name="connsiteX2488" fmla="*/ 5143214 w 6634280"/>
                <a:gd name="connsiteY2488" fmla="*/ 724938 h 1738203"/>
                <a:gd name="connsiteX2489" fmla="*/ 5148706 w 6634280"/>
                <a:gd name="connsiteY2489" fmla="*/ 711208 h 1738203"/>
                <a:gd name="connsiteX2490" fmla="*/ 5140468 w 6634280"/>
                <a:gd name="connsiteY2490" fmla="*/ 702970 h 1738203"/>
                <a:gd name="connsiteX2491" fmla="*/ 5129485 w 6634280"/>
                <a:gd name="connsiteY2491" fmla="*/ 697478 h 1738203"/>
                <a:gd name="connsiteX2492" fmla="*/ 5121247 w 6634280"/>
                <a:gd name="connsiteY2492" fmla="*/ 700224 h 1738203"/>
                <a:gd name="connsiteX2493" fmla="*/ 5115755 w 6634280"/>
                <a:gd name="connsiteY2493" fmla="*/ 702970 h 1738203"/>
                <a:gd name="connsiteX2494" fmla="*/ 5113009 w 6634280"/>
                <a:gd name="connsiteY2494" fmla="*/ 705716 h 1738203"/>
                <a:gd name="connsiteX2495" fmla="*/ 5113009 w 6634280"/>
                <a:gd name="connsiteY2495" fmla="*/ 716700 h 1738203"/>
                <a:gd name="connsiteX2496" fmla="*/ 5115755 w 6634280"/>
                <a:gd name="connsiteY2496" fmla="*/ 724938 h 1738203"/>
                <a:gd name="connsiteX2497" fmla="*/ 5129485 w 6634280"/>
                <a:gd name="connsiteY2497" fmla="*/ 730430 h 1738203"/>
                <a:gd name="connsiteX2498" fmla="*/ 5129485 w 6634280"/>
                <a:gd name="connsiteY2498" fmla="*/ 735922 h 1738203"/>
                <a:gd name="connsiteX2499" fmla="*/ 5129485 w 6634280"/>
                <a:gd name="connsiteY2499" fmla="*/ 741414 h 1738203"/>
                <a:gd name="connsiteX2500" fmla="*/ 5134976 w 6634280"/>
                <a:gd name="connsiteY2500" fmla="*/ 744160 h 1738203"/>
                <a:gd name="connsiteX2501" fmla="*/ 5137722 w 6634280"/>
                <a:gd name="connsiteY2501" fmla="*/ 746906 h 1738203"/>
                <a:gd name="connsiteX2502" fmla="*/ 5137722 w 6634280"/>
                <a:gd name="connsiteY2502" fmla="*/ 749652 h 1738203"/>
                <a:gd name="connsiteX2503" fmla="*/ 5143214 w 6634280"/>
                <a:gd name="connsiteY2503" fmla="*/ 749652 h 1738203"/>
                <a:gd name="connsiteX2504" fmla="*/ 5143214 w 6634280"/>
                <a:gd name="connsiteY2504" fmla="*/ 752398 h 1738203"/>
                <a:gd name="connsiteX2505" fmla="*/ 5145960 w 6634280"/>
                <a:gd name="connsiteY2505" fmla="*/ 752398 h 1738203"/>
                <a:gd name="connsiteX2506" fmla="*/ 5148706 w 6634280"/>
                <a:gd name="connsiteY2506" fmla="*/ 752398 h 1738203"/>
                <a:gd name="connsiteX2507" fmla="*/ 5151452 w 6634280"/>
                <a:gd name="connsiteY2507" fmla="*/ 749652 h 1738203"/>
                <a:gd name="connsiteX2508" fmla="*/ 5156944 w 6634280"/>
                <a:gd name="connsiteY2508" fmla="*/ 752398 h 1738203"/>
                <a:gd name="connsiteX2509" fmla="*/ 5162436 w 6634280"/>
                <a:gd name="connsiteY2509" fmla="*/ 752398 h 1738203"/>
                <a:gd name="connsiteX2510" fmla="*/ 5170674 w 6634280"/>
                <a:gd name="connsiteY2510" fmla="*/ 752398 h 1738203"/>
                <a:gd name="connsiteX2511" fmla="*/ 5176166 w 6634280"/>
                <a:gd name="connsiteY2511" fmla="*/ 749652 h 1738203"/>
                <a:gd name="connsiteX2512" fmla="*/ 5176166 w 6634280"/>
                <a:gd name="connsiteY2512" fmla="*/ 746906 h 1738203"/>
                <a:gd name="connsiteX2513" fmla="*/ 5184404 w 6634280"/>
                <a:gd name="connsiteY2513" fmla="*/ 746906 h 1738203"/>
                <a:gd name="connsiteX2514" fmla="*/ 5189896 w 6634280"/>
                <a:gd name="connsiteY2514" fmla="*/ 744160 h 1738203"/>
                <a:gd name="connsiteX2515" fmla="*/ 5192642 w 6634280"/>
                <a:gd name="connsiteY2515" fmla="*/ 741414 h 1738203"/>
                <a:gd name="connsiteX2516" fmla="*/ 5195388 w 6634280"/>
                <a:gd name="connsiteY2516" fmla="*/ 733176 h 1738203"/>
                <a:gd name="connsiteX2517" fmla="*/ 5200880 w 6634280"/>
                <a:gd name="connsiteY2517" fmla="*/ 733176 h 1738203"/>
                <a:gd name="connsiteX2518" fmla="*/ 5206372 w 6634280"/>
                <a:gd name="connsiteY2518" fmla="*/ 730430 h 1738203"/>
                <a:gd name="connsiteX2519" fmla="*/ 5220102 w 6634280"/>
                <a:gd name="connsiteY2519" fmla="*/ 722192 h 1738203"/>
                <a:gd name="connsiteX2520" fmla="*/ 5222848 w 6634280"/>
                <a:gd name="connsiteY2520" fmla="*/ 716700 h 1738203"/>
                <a:gd name="connsiteX2521" fmla="*/ 5222848 w 6634280"/>
                <a:gd name="connsiteY2521" fmla="*/ 711208 h 1738203"/>
                <a:gd name="connsiteX2522" fmla="*/ 5222848 w 6634280"/>
                <a:gd name="connsiteY2522" fmla="*/ 705716 h 1738203"/>
                <a:gd name="connsiteX2523" fmla="*/ 5217356 w 6634280"/>
                <a:gd name="connsiteY2523" fmla="*/ 702970 h 1738203"/>
                <a:gd name="connsiteX2524" fmla="*/ 5214610 w 6634280"/>
                <a:gd name="connsiteY2524" fmla="*/ 702970 h 1738203"/>
                <a:gd name="connsiteX2525" fmla="*/ 5214610 w 6634280"/>
                <a:gd name="connsiteY2525" fmla="*/ 705716 h 1738203"/>
                <a:gd name="connsiteX2526" fmla="*/ 5211864 w 6634280"/>
                <a:gd name="connsiteY2526" fmla="*/ 705716 h 1738203"/>
                <a:gd name="connsiteX2527" fmla="*/ 5211864 w 6634280"/>
                <a:gd name="connsiteY2527" fmla="*/ 697478 h 1738203"/>
                <a:gd name="connsiteX2528" fmla="*/ 5206372 w 6634280"/>
                <a:gd name="connsiteY2528" fmla="*/ 697478 h 1738203"/>
                <a:gd name="connsiteX2529" fmla="*/ 5206372 w 6634280"/>
                <a:gd name="connsiteY2529" fmla="*/ 694732 h 1738203"/>
                <a:gd name="connsiteX2530" fmla="*/ 5203626 w 6634280"/>
                <a:gd name="connsiteY2530" fmla="*/ 689240 h 1738203"/>
                <a:gd name="connsiteX2531" fmla="*/ 722192 w 6634280"/>
                <a:gd name="connsiteY2531" fmla="*/ 686494 h 1738203"/>
                <a:gd name="connsiteX2532" fmla="*/ 722192 w 6634280"/>
                <a:gd name="connsiteY2532" fmla="*/ 691986 h 1738203"/>
                <a:gd name="connsiteX2533" fmla="*/ 727684 w 6634280"/>
                <a:gd name="connsiteY2533" fmla="*/ 691986 h 1738203"/>
                <a:gd name="connsiteX2534" fmla="*/ 730430 w 6634280"/>
                <a:gd name="connsiteY2534" fmla="*/ 691986 h 1738203"/>
                <a:gd name="connsiteX2535" fmla="*/ 733176 w 6634280"/>
                <a:gd name="connsiteY2535" fmla="*/ 686494 h 1738203"/>
                <a:gd name="connsiteX2536" fmla="*/ 1005028 w 6634280"/>
                <a:gd name="connsiteY2536" fmla="*/ 683748 h 1738203"/>
                <a:gd name="connsiteX2537" fmla="*/ 969330 w 6634280"/>
                <a:gd name="connsiteY2537" fmla="*/ 686494 h 1738203"/>
                <a:gd name="connsiteX2538" fmla="*/ 952854 w 6634280"/>
                <a:gd name="connsiteY2538" fmla="*/ 689240 h 1738203"/>
                <a:gd name="connsiteX2539" fmla="*/ 936378 w 6634280"/>
                <a:gd name="connsiteY2539" fmla="*/ 694732 h 1738203"/>
                <a:gd name="connsiteX2540" fmla="*/ 922648 w 6634280"/>
                <a:gd name="connsiteY2540" fmla="*/ 700224 h 1738203"/>
                <a:gd name="connsiteX2541" fmla="*/ 919902 w 6634280"/>
                <a:gd name="connsiteY2541" fmla="*/ 702970 h 1738203"/>
                <a:gd name="connsiteX2542" fmla="*/ 917156 w 6634280"/>
                <a:gd name="connsiteY2542" fmla="*/ 708462 h 1738203"/>
                <a:gd name="connsiteX2543" fmla="*/ 919902 w 6634280"/>
                <a:gd name="connsiteY2543" fmla="*/ 711208 h 1738203"/>
                <a:gd name="connsiteX2544" fmla="*/ 919902 w 6634280"/>
                <a:gd name="connsiteY2544" fmla="*/ 716700 h 1738203"/>
                <a:gd name="connsiteX2545" fmla="*/ 933632 w 6634280"/>
                <a:gd name="connsiteY2545" fmla="*/ 727684 h 1738203"/>
                <a:gd name="connsiteX2546" fmla="*/ 936378 w 6634280"/>
                <a:gd name="connsiteY2546" fmla="*/ 722192 h 1738203"/>
                <a:gd name="connsiteX2547" fmla="*/ 936378 w 6634280"/>
                <a:gd name="connsiteY2547" fmla="*/ 716700 h 1738203"/>
                <a:gd name="connsiteX2548" fmla="*/ 944616 w 6634280"/>
                <a:gd name="connsiteY2548" fmla="*/ 708462 h 1738203"/>
                <a:gd name="connsiteX2549" fmla="*/ 955600 w 6634280"/>
                <a:gd name="connsiteY2549" fmla="*/ 705716 h 1738203"/>
                <a:gd name="connsiteX2550" fmla="*/ 969330 w 6634280"/>
                <a:gd name="connsiteY2550" fmla="*/ 705716 h 1738203"/>
                <a:gd name="connsiteX2551" fmla="*/ 980314 w 6634280"/>
                <a:gd name="connsiteY2551" fmla="*/ 705716 h 1738203"/>
                <a:gd name="connsiteX2552" fmla="*/ 994043 w 6634280"/>
                <a:gd name="connsiteY2552" fmla="*/ 702970 h 1738203"/>
                <a:gd name="connsiteX2553" fmla="*/ 1002281 w 6634280"/>
                <a:gd name="connsiteY2553" fmla="*/ 694732 h 1738203"/>
                <a:gd name="connsiteX2554" fmla="*/ 1005028 w 6634280"/>
                <a:gd name="connsiteY2554" fmla="*/ 691986 h 1738203"/>
                <a:gd name="connsiteX2555" fmla="*/ 5961516 w 6634280"/>
                <a:gd name="connsiteY2555" fmla="*/ 683748 h 1738203"/>
                <a:gd name="connsiteX2556" fmla="*/ 5961516 w 6634280"/>
                <a:gd name="connsiteY2556" fmla="*/ 689240 h 1738203"/>
                <a:gd name="connsiteX2557" fmla="*/ 5958770 w 6634280"/>
                <a:gd name="connsiteY2557" fmla="*/ 694732 h 1738203"/>
                <a:gd name="connsiteX2558" fmla="*/ 5950532 w 6634280"/>
                <a:gd name="connsiteY2558" fmla="*/ 700224 h 1738203"/>
                <a:gd name="connsiteX2559" fmla="*/ 5920326 w 6634280"/>
                <a:gd name="connsiteY2559" fmla="*/ 708462 h 1738203"/>
                <a:gd name="connsiteX2560" fmla="*/ 5920326 w 6634280"/>
                <a:gd name="connsiteY2560" fmla="*/ 722192 h 1738203"/>
                <a:gd name="connsiteX2561" fmla="*/ 5939548 w 6634280"/>
                <a:gd name="connsiteY2561" fmla="*/ 719446 h 1738203"/>
                <a:gd name="connsiteX2562" fmla="*/ 5961516 w 6634280"/>
                <a:gd name="connsiteY2562" fmla="*/ 716700 h 1738203"/>
                <a:gd name="connsiteX2563" fmla="*/ 5983483 w 6634280"/>
                <a:gd name="connsiteY2563" fmla="*/ 716700 h 1738203"/>
                <a:gd name="connsiteX2564" fmla="*/ 6002705 w 6634280"/>
                <a:gd name="connsiteY2564" fmla="*/ 716700 h 1738203"/>
                <a:gd name="connsiteX2565" fmla="*/ 6008197 w 6634280"/>
                <a:gd name="connsiteY2565" fmla="*/ 722192 h 1738203"/>
                <a:gd name="connsiteX2566" fmla="*/ 6013689 w 6634280"/>
                <a:gd name="connsiteY2566" fmla="*/ 727684 h 1738203"/>
                <a:gd name="connsiteX2567" fmla="*/ 6038403 w 6634280"/>
                <a:gd name="connsiteY2567" fmla="*/ 730430 h 1738203"/>
                <a:gd name="connsiteX2568" fmla="*/ 6054879 w 6634280"/>
                <a:gd name="connsiteY2568" fmla="*/ 730430 h 1738203"/>
                <a:gd name="connsiteX2569" fmla="*/ 6071355 w 6634280"/>
                <a:gd name="connsiteY2569" fmla="*/ 727684 h 1738203"/>
                <a:gd name="connsiteX2570" fmla="*/ 6076847 w 6634280"/>
                <a:gd name="connsiteY2570" fmla="*/ 724938 h 1738203"/>
                <a:gd name="connsiteX2571" fmla="*/ 6079593 w 6634280"/>
                <a:gd name="connsiteY2571" fmla="*/ 727684 h 1738203"/>
                <a:gd name="connsiteX2572" fmla="*/ 6085085 w 6634280"/>
                <a:gd name="connsiteY2572" fmla="*/ 722192 h 1738203"/>
                <a:gd name="connsiteX2573" fmla="*/ 6082339 w 6634280"/>
                <a:gd name="connsiteY2573" fmla="*/ 719446 h 1738203"/>
                <a:gd name="connsiteX2574" fmla="*/ 6090577 w 6634280"/>
                <a:gd name="connsiteY2574" fmla="*/ 713954 h 1738203"/>
                <a:gd name="connsiteX2575" fmla="*/ 6098815 w 6634280"/>
                <a:gd name="connsiteY2575" fmla="*/ 708462 h 1738203"/>
                <a:gd name="connsiteX2576" fmla="*/ 6115290 w 6634280"/>
                <a:gd name="connsiteY2576" fmla="*/ 708462 h 1738203"/>
                <a:gd name="connsiteX2577" fmla="*/ 6137258 w 6634280"/>
                <a:gd name="connsiteY2577" fmla="*/ 711208 h 1738203"/>
                <a:gd name="connsiteX2578" fmla="*/ 6148242 w 6634280"/>
                <a:gd name="connsiteY2578" fmla="*/ 711208 h 1738203"/>
                <a:gd name="connsiteX2579" fmla="*/ 6156480 w 6634280"/>
                <a:gd name="connsiteY2579" fmla="*/ 711208 h 1738203"/>
                <a:gd name="connsiteX2580" fmla="*/ 6161972 w 6634280"/>
                <a:gd name="connsiteY2580" fmla="*/ 705716 h 1738203"/>
                <a:gd name="connsiteX2581" fmla="*/ 6164718 w 6634280"/>
                <a:gd name="connsiteY2581" fmla="*/ 700224 h 1738203"/>
                <a:gd name="connsiteX2582" fmla="*/ 6161972 w 6634280"/>
                <a:gd name="connsiteY2582" fmla="*/ 697478 h 1738203"/>
                <a:gd name="connsiteX2583" fmla="*/ 6153734 w 6634280"/>
                <a:gd name="connsiteY2583" fmla="*/ 694732 h 1738203"/>
                <a:gd name="connsiteX2584" fmla="*/ 6134512 w 6634280"/>
                <a:gd name="connsiteY2584" fmla="*/ 691986 h 1738203"/>
                <a:gd name="connsiteX2585" fmla="*/ 6137258 w 6634280"/>
                <a:gd name="connsiteY2585" fmla="*/ 689240 h 1738203"/>
                <a:gd name="connsiteX2586" fmla="*/ 6123528 w 6634280"/>
                <a:gd name="connsiteY2586" fmla="*/ 689240 h 1738203"/>
                <a:gd name="connsiteX2587" fmla="*/ 6134512 w 6634280"/>
                <a:gd name="connsiteY2587" fmla="*/ 691986 h 1738203"/>
                <a:gd name="connsiteX2588" fmla="*/ 6126274 w 6634280"/>
                <a:gd name="connsiteY2588" fmla="*/ 697478 h 1738203"/>
                <a:gd name="connsiteX2589" fmla="*/ 6120782 w 6634280"/>
                <a:gd name="connsiteY2589" fmla="*/ 702970 h 1738203"/>
                <a:gd name="connsiteX2590" fmla="*/ 6112544 w 6634280"/>
                <a:gd name="connsiteY2590" fmla="*/ 702970 h 1738203"/>
                <a:gd name="connsiteX2591" fmla="*/ 6093323 w 6634280"/>
                <a:gd name="connsiteY2591" fmla="*/ 697478 h 1738203"/>
                <a:gd name="connsiteX2592" fmla="*/ 6079593 w 6634280"/>
                <a:gd name="connsiteY2592" fmla="*/ 694732 h 1738203"/>
                <a:gd name="connsiteX2593" fmla="*/ 6063117 w 6634280"/>
                <a:gd name="connsiteY2593" fmla="*/ 697478 h 1738203"/>
                <a:gd name="connsiteX2594" fmla="*/ 6057625 w 6634280"/>
                <a:gd name="connsiteY2594" fmla="*/ 705716 h 1738203"/>
                <a:gd name="connsiteX2595" fmla="*/ 6052133 w 6634280"/>
                <a:gd name="connsiteY2595" fmla="*/ 711208 h 1738203"/>
                <a:gd name="connsiteX2596" fmla="*/ 6046641 w 6634280"/>
                <a:gd name="connsiteY2596" fmla="*/ 711208 h 1738203"/>
                <a:gd name="connsiteX2597" fmla="*/ 6032911 w 6634280"/>
                <a:gd name="connsiteY2597" fmla="*/ 711208 h 1738203"/>
                <a:gd name="connsiteX2598" fmla="*/ 6019181 w 6634280"/>
                <a:gd name="connsiteY2598" fmla="*/ 708462 h 1738203"/>
                <a:gd name="connsiteX2599" fmla="*/ 5991721 w 6634280"/>
                <a:gd name="connsiteY2599" fmla="*/ 700224 h 1738203"/>
                <a:gd name="connsiteX2600" fmla="*/ 5972500 w 6634280"/>
                <a:gd name="connsiteY2600" fmla="*/ 691986 h 1738203"/>
                <a:gd name="connsiteX2601" fmla="*/ 5074565 w 6634280"/>
                <a:gd name="connsiteY2601" fmla="*/ 683748 h 1738203"/>
                <a:gd name="connsiteX2602" fmla="*/ 5074565 w 6634280"/>
                <a:gd name="connsiteY2602" fmla="*/ 689240 h 1738203"/>
                <a:gd name="connsiteX2603" fmla="*/ 5074565 w 6634280"/>
                <a:gd name="connsiteY2603" fmla="*/ 691986 h 1738203"/>
                <a:gd name="connsiteX2604" fmla="*/ 5074565 w 6634280"/>
                <a:gd name="connsiteY2604" fmla="*/ 694732 h 1738203"/>
                <a:gd name="connsiteX2605" fmla="*/ 5080057 w 6634280"/>
                <a:gd name="connsiteY2605" fmla="*/ 691986 h 1738203"/>
                <a:gd name="connsiteX2606" fmla="*/ 5080057 w 6634280"/>
                <a:gd name="connsiteY2606" fmla="*/ 689240 h 1738203"/>
                <a:gd name="connsiteX2607" fmla="*/ 5077311 w 6634280"/>
                <a:gd name="connsiteY2607" fmla="*/ 683748 h 1738203"/>
                <a:gd name="connsiteX2608" fmla="*/ 1430655 w 6634280"/>
                <a:gd name="connsiteY2608" fmla="*/ 672764 h 1738203"/>
                <a:gd name="connsiteX2609" fmla="*/ 1419670 w 6634280"/>
                <a:gd name="connsiteY2609" fmla="*/ 675510 h 1738203"/>
                <a:gd name="connsiteX2610" fmla="*/ 1416924 w 6634280"/>
                <a:gd name="connsiteY2610" fmla="*/ 681002 h 1738203"/>
                <a:gd name="connsiteX2611" fmla="*/ 1408686 w 6634280"/>
                <a:gd name="connsiteY2611" fmla="*/ 683748 h 1738203"/>
                <a:gd name="connsiteX2612" fmla="*/ 1408686 w 6634280"/>
                <a:gd name="connsiteY2612" fmla="*/ 689240 h 1738203"/>
                <a:gd name="connsiteX2613" fmla="*/ 1414179 w 6634280"/>
                <a:gd name="connsiteY2613" fmla="*/ 689240 h 1738203"/>
                <a:gd name="connsiteX2614" fmla="*/ 1416924 w 6634280"/>
                <a:gd name="connsiteY2614" fmla="*/ 694732 h 1738203"/>
                <a:gd name="connsiteX2615" fmla="*/ 1419670 w 6634280"/>
                <a:gd name="connsiteY2615" fmla="*/ 702970 h 1738203"/>
                <a:gd name="connsiteX2616" fmla="*/ 1425162 w 6634280"/>
                <a:gd name="connsiteY2616" fmla="*/ 705716 h 1738203"/>
                <a:gd name="connsiteX2617" fmla="*/ 1430655 w 6634280"/>
                <a:gd name="connsiteY2617" fmla="*/ 705716 h 1738203"/>
                <a:gd name="connsiteX2618" fmla="*/ 1441637 w 6634280"/>
                <a:gd name="connsiteY2618" fmla="*/ 700224 h 1738203"/>
                <a:gd name="connsiteX2619" fmla="*/ 1447130 w 6634280"/>
                <a:gd name="connsiteY2619" fmla="*/ 691986 h 1738203"/>
                <a:gd name="connsiteX2620" fmla="*/ 1452622 w 6634280"/>
                <a:gd name="connsiteY2620" fmla="*/ 683748 h 1738203"/>
                <a:gd name="connsiteX2621" fmla="*/ 1444383 w 6634280"/>
                <a:gd name="connsiteY2621" fmla="*/ 678256 h 1738203"/>
                <a:gd name="connsiteX2622" fmla="*/ 1438891 w 6634280"/>
                <a:gd name="connsiteY2622" fmla="*/ 675510 h 1738203"/>
                <a:gd name="connsiteX2623" fmla="*/ 966584 w 6634280"/>
                <a:gd name="connsiteY2623" fmla="*/ 670018 h 1738203"/>
                <a:gd name="connsiteX2624" fmla="*/ 963838 w 6634280"/>
                <a:gd name="connsiteY2624" fmla="*/ 672764 h 1738203"/>
                <a:gd name="connsiteX2625" fmla="*/ 961092 w 6634280"/>
                <a:gd name="connsiteY2625" fmla="*/ 675510 h 1738203"/>
                <a:gd name="connsiteX2626" fmla="*/ 966584 w 6634280"/>
                <a:gd name="connsiteY2626" fmla="*/ 675510 h 1738203"/>
                <a:gd name="connsiteX2627" fmla="*/ 5664950 w 6634280"/>
                <a:gd name="connsiteY2627" fmla="*/ 670018 h 1738203"/>
                <a:gd name="connsiteX2628" fmla="*/ 5664950 w 6634280"/>
                <a:gd name="connsiteY2628" fmla="*/ 675510 h 1738203"/>
                <a:gd name="connsiteX2629" fmla="*/ 5670442 w 6634280"/>
                <a:gd name="connsiteY2629" fmla="*/ 675510 h 1738203"/>
                <a:gd name="connsiteX2630" fmla="*/ 5670442 w 6634280"/>
                <a:gd name="connsiteY2630" fmla="*/ 670018 h 1738203"/>
                <a:gd name="connsiteX2631" fmla="*/ 5272275 w 6634280"/>
                <a:gd name="connsiteY2631" fmla="*/ 670018 h 1738203"/>
                <a:gd name="connsiteX2632" fmla="*/ 5269529 w 6634280"/>
                <a:gd name="connsiteY2632" fmla="*/ 675510 h 1738203"/>
                <a:gd name="connsiteX2633" fmla="*/ 5269529 w 6634280"/>
                <a:gd name="connsiteY2633" fmla="*/ 678256 h 1738203"/>
                <a:gd name="connsiteX2634" fmla="*/ 5272275 w 6634280"/>
                <a:gd name="connsiteY2634" fmla="*/ 678256 h 1738203"/>
                <a:gd name="connsiteX2635" fmla="*/ 5275021 w 6634280"/>
                <a:gd name="connsiteY2635" fmla="*/ 675510 h 1738203"/>
                <a:gd name="connsiteX2636" fmla="*/ 5275021 w 6634280"/>
                <a:gd name="connsiteY2636" fmla="*/ 670018 h 1738203"/>
                <a:gd name="connsiteX2637" fmla="*/ 5096533 w 6634280"/>
                <a:gd name="connsiteY2637" fmla="*/ 667272 h 1738203"/>
                <a:gd name="connsiteX2638" fmla="*/ 5096533 w 6634280"/>
                <a:gd name="connsiteY2638" fmla="*/ 675510 h 1738203"/>
                <a:gd name="connsiteX2639" fmla="*/ 5099279 w 6634280"/>
                <a:gd name="connsiteY2639" fmla="*/ 675510 h 1738203"/>
                <a:gd name="connsiteX2640" fmla="*/ 5102025 w 6634280"/>
                <a:gd name="connsiteY2640" fmla="*/ 675510 h 1738203"/>
                <a:gd name="connsiteX2641" fmla="*/ 5102025 w 6634280"/>
                <a:gd name="connsiteY2641" fmla="*/ 670018 h 1738203"/>
                <a:gd name="connsiteX2642" fmla="*/ 5099279 w 6634280"/>
                <a:gd name="connsiteY2642" fmla="*/ 667272 h 1738203"/>
                <a:gd name="connsiteX2643" fmla="*/ 5110263 w 6634280"/>
                <a:gd name="connsiteY2643" fmla="*/ 664526 h 1738203"/>
                <a:gd name="connsiteX2644" fmla="*/ 5110263 w 6634280"/>
                <a:gd name="connsiteY2644" fmla="*/ 667272 h 1738203"/>
                <a:gd name="connsiteX2645" fmla="*/ 5107517 w 6634280"/>
                <a:gd name="connsiteY2645" fmla="*/ 670018 h 1738203"/>
                <a:gd name="connsiteX2646" fmla="*/ 5110263 w 6634280"/>
                <a:gd name="connsiteY2646" fmla="*/ 675510 h 1738203"/>
                <a:gd name="connsiteX2647" fmla="*/ 5115755 w 6634280"/>
                <a:gd name="connsiteY2647" fmla="*/ 675510 h 1738203"/>
                <a:gd name="connsiteX2648" fmla="*/ 5118501 w 6634280"/>
                <a:gd name="connsiteY2648" fmla="*/ 672764 h 1738203"/>
                <a:gd name="connsiteX2649" fmla="*/ 5118501 w 6634280"/>
                <a:gd name="connsiteY2649" fmla="*/ 667272 h 1738203"/>
                <a:gd name="connsiteX2650" fmla="*/ 5115755 w 6634280"/>
                <a:gd name="connsiteY2650" fmla="*/ 667272 h 1738203"/>
                <a:gd name="connsiteX2651" fmla="*/ 5113009 w 6634280"/>
                <a:gd name="connsiteY2651" fmla="*/ 664526 h 1738203"/>
                <a:gd name="connsiteX2652" fmla="*/ 777112 w 6634280"/>
                <a:gd name="connsiteY2652" fmla="*/ 664526 h 1738203"/>
                <a:gd name="connsiteX2653" fmla="*/ 777112 w 6634280"/>
                <a:gd name="connsiteY2653" fmla="*/ 667272 h 1738203"/>
                <a:gd name="connsiteX2654" fmla="*/ 774366 w 6634280"/>
                <a:gd name="connsiteY2654" fmla="*/ 667272 h 1738203"/>
                <a:gd name="connsiteX2655" fmla="*/ 774366 w 6634280"/>
                <a:gd name="connsiteY2655" fmla="*/ 672764 h 1738203"/>
                <a:gd name="connsiteX2656" fmla="*/ 779857 w 6634280"/>
                <a:gd name="connsiteY2656" fmla="*/ 672764 h 1738203"/>
                <a:gd name="connsiteX2657" fmla="*/ 779857 w 6634280"/>
                <a:gd name="connsiteY2657" fmla="*/ 670018 h 1738203"/>
                <a:gd name="connsiteX2658" fmla="*/ 782603 w 6634280"/>
                <a:gd name="connsiteY2658" fmla="*/ 667272 h 1738203"/>
                <a:gd name="connsiteX2659" fmla="*/ 779857 w 6634280"/>
                <a:gd name="connsiteY2659" fmla="*/ 667272 h 1738203"/>
                <a:gd name="connsiteX2660" fmla="*/ 779857 w 6634280"/>
                <a:gd name="connsiteY2660" fmla="*/ 664526 h 1738203"/>
                <a:gd name="connsiteX2661" fmla="*/ 5145960 w 6634280"/>
                <a:gd name="connsiteY2661" fmla="*/ 659034 h 1738203"/>
                <a:gd name="connsiteX2662" fmla="*/ 5134976 w 6634280"/>
                <a:gd name="connsiteY2662" fmla="*/ 661780 h 1738203"/>
                <a:gd name="connsiteX2663" fmla="*/ 5132230 w 6634280"/>
                <a:gd name="connsiteY2663" fmla="*/ 667272 h 1738203"/>
                <a:gd name="connsiteX2664" fmla="*/ 5132230 w 6634280"/>
                <a:gd name="connsiteY2664" fmla="*/ 670018 h 1738203"/>
                <a:gd name="connsiteX2665" fmla="*/ 5129485 w 6634280"/>
                <a:gd name="connsiteY2665" fmla="*/ 672764 h 1738203"/>
                <a:gd name="connsiteX2666" fmla="*/ 5129485 w 6634280"/>
                <a:gd name="connsiteY2666" fmla="*/ 678256 h 1738203"/>
                <a:gd name="connsiteX2667" fmla="*/ 5126739 w 6634280"/>
                <a:gd name="connsiteY2667" fmla="*/ 683748 h 1738203"/>
                <a:gd name="connsiteX2668" fmla="*/ 5132230 w 6634280"/>
                <a:gd name="connsiteY2668" fmla="*/ 689240 h 1738203"/>
                <a:gd name="connsiteX2669" fmla="*/ 5134976 w 6634280"/>
                <a:gd name="connsiteY2669" fmla="*/ 694732 h 1738203"/>
                <a:gd name="connsiteX2670" fmla="*/ 5143214 w 6634280"/>
                <a:gd name="connsiteY2670" fmla="*/ 697478 h 1738203"/>
                <a:gd name="connsiteX2671" fmla="*/ 5148706 w 6634280"/>
                <a:gd name="connsiteY2671" fmla="*/ 700224 h 1738203"/>
                <a:gd name="connsiteX2672" fmla="*/ 5151452 w 6634280"/>
                <a:gd name="connsiteY2672" fmla="*/ 697478 h 1738203"/>
                <a:gd name="connsiteX2673" fmla="*/ 5159690 w 6634280"/>
                <a:gd name="connsiteY2673" fmla="*/ 697478 h 1738203"/>
                <a:gd name="connsiteX2674" fmla="*/ 5159690 w 6634280"/>
                <a:gd name="connsiteY2674" fmla="*/ 694732 h 1738203"/>
                <a:gd name="connsiteX2675" fmla="*/ 5165182 w 6634280"/>
                <a:gd name="connsiteY2675" fmla="*/ 689240 h 1738203"/>
                <a:gd name="connsiteX2676" fmla="*/ 5170674 w 6634280"/>
                <a:gd name="connsiteY2676" fmla="*/ 686494 h 1738203"/>
                <a:gd name="connsiteX2677" fmla="*/ 5170674 w 6634280"/>
                <a:gd name="connsiteY2677" fmla="*/ 678256 h 1738203"/>
                <a:gd name="connsiteX2678" fmla="*/ 5167928 w 6634280"/>
                <a:gd name="connsiteY2678" fmla="*/ 678256 h 1738203"/>
                <a:gd name="connsiteX2679" fmla="*/ 5167928 w 6634280"/>
                <a:gd name="connsiteY2679" fmla="*/ 675510 h 1738203"/>
                <a:gd name="connsiteX2680" fmla="*/ 5167928 w 6634280"/>
                <a:gd name="connsiteY2680" fmla="*/ 670018 h 1738203"/>
                <a:gd name="connsiteX2681" fmla="*/ 5162436 w 6634280"/>
                <a:gd name="connsiteY2681" fmla="*/ 664526 h 1738203"/>
                <a:gd name="connsiteX2682" fmla="*/ 5159690 w 6634280"/>
                <a:gd name="connsiteY2682" fmla="*/ 659034 h 1738203"/>
                <a:gd name="connsiteX2683" fmla="*/ 1562461 w 6634280"/>
                <a:gd name="connsiteY2683" fmla="*/ 656288 h 1738203"/>
                <a:gd name="connsiteX2684" fmla="*/ 1559715 w 6634280"/>
                <a:gd name="connsiteY2684" fmla="*/ 659034 h 1738203"/>
                <a:gd name="connsiteX2685" fmla="*/ 1562461 w 6634280"/>
                <a:gd name="connsiteY2685" fmla="*/ 664526 h 1738203"/>
                <a:gd name="connsiteX2686" fmla="*/ 1567952 w 6634280"/>
                <a:gd name="connsiteY2686" fmla="*/ 667272 h 1738203"/>
                <a:gd name="connsiteX2687" fmla="*/ 1570699 w 6634280"/>
                <a:gd name="connsiteY2687" fmla="*/ 664526 h 1738203"/>
                <a:gd name="connsiteX2688" fmla="*/ 1570699 w 6634280"/>
                <a:gd name="connsiteY2688" fmla="*/ 656288 h 1738203"/>
                <a:gd name="connsiteX2689" fmla="*/ 5755567 w 6634280"/>
                <a:gd name="connsiteY2689" fmla="*/ 653542 h 1738203"/>
                <a:gd name="connsiteX2690" fmla="*/ 5752821 w 6634280"/>
                <a:gd name="connsiteY2690" fmla="*/ 656288 h 1738203"/>
                <a:gd name="connsiteX2691" fmla="*/ 5750075 w 6634280"/>
                <a:gd name="connsiteY2691" fmla="*/ 659034 h 1738203"/>
                <a:gd name="connsiteX2692" fmla="*/ 5755567 w 6634280"/>
                <a:gd name="connsiteY2692" fmla="*/ 659034 h 1738203"/>
                <a:gd name="connsiteX2693" fmla="*/ 5662204 w 6634280"/>
                <a:gd name="connsiteY2693" fmla="*/ 653542 h 1738203"/>
                <a:gd name="connsiteX2694" fmla="*/ 5670442 w 6634280"/>
                <a:gd name="connsiteY2694" fmla="*/ 656288 h 1738203"/>
                <a:gd name="connsiteX2695" fmla="*/ 5673188 w 6634280"/>
                <a:gd name="connsiteY2695" fmla="*/ 656288 h 1738203"/>
                <a:gd name="connsiteX2696" fmla="*/ 5678680 w 6634280"/>
                <a:gd name="connsiteY2696" fmla="*/ 653542 h 1738203"/>
                <a:gd name="connsiteX2697" fmla="*/ 5670442 w 6634280"/>
                <a:gd name="connsiteY2697" fmla="*/ 653542 h 1738203"/>
                <a:gd name="connsiteX2698" fmla="*/ 5181658 w 6634280"/>
                <a:gd name="connsiteY2698" fmla="*/ 653542 h 1738203"/>
                <a:gd name="connsiteX2699" fmla="*/ 5187150 w 6634280"/>
                <a:gd name="connsiteY2699" fmla="*/ 653542 h 1738203"/>
                <a:gd name="connsiteX2700" fmla="*/ 5187150 w 6634280"/>
                <a:gd name="connsiteY2700" fmla="*/ 659034 h 1738203"/>
                <a:gd name="connsiteX2701" fmla="*/ 5181658 w 6634280"/>
                <a:gd name="connsiteY2701" fmla="*/ 659034 h 1738203"/>
                <a:gd name="connsiteX2702" fmla="*/ 5121247 w 6634280"/>
                <a:gd name="connsiteY2702" fmla="*/ 653542 h 1738203"/>
                <a:gd name="connsiteX2703" fmla="*/ 5121247 w 6634280"/>
                <a:gd name="connsiteY2703" fmla="*/ 656288 h 1738203"/>
                <a:gd name="connsiteX2704" fmla="*/ 5118501 w 6634280"/>
                <a:gd name="connsiteY2704" fmla="*/ 656288 h 1738203"/>
                <a:gd name="connsiteX2705" fmla="*/ 5118501 w 6634280"/>
                <a:gd name="connsiteY2705" fmla="*/ 659034 h 1738203"/>
                <a:gd name="connsiteX2706" fmla="*/ 5121247 w 6634280"/>
                <a:gd name="connsiteY2706" fmla="*/ 659034 h 1738203"/>
                <a:gd name="connsiteX2707" fmla="*/ 5123993 w 6634280"/>
                <a:gd name="connsiteY2707" fmla="*/ 659034 h 1738203"/>
                <a:gd name="connsiteX2708" fmla="*/ 5126739 w 6634280"/>
                <a:gd name="connsiteY2708" fmla="*/ 659034 h 1738203"/>
                <a:gd name="connsiteX2709" fmla="*/ 5126739 w 6634280"/>
                <a:gd name="connsiteY2709" fmla="*/ 656288 h 1738203"/>
                <a:gd name="connsiteX2710" fmla="*/ 5123993 w 6634280"/>
                <a:gd name="connsiteY2710" fmla="*/ 656288 h 1738203"/>
                <a:gd name="connsiteX2711" fmla="*/ 5123993 w 6634280"/>
                <a:gd name="connsiteY2711" fmla="*/ 653542 h 1738203"/>
                <a:gd name="connsiteX2712" fmla="*/ 5717124 w 6634280"/>
                <a:gd name="connsiteY2712" fmla="*/ 648050 h 1738203"/>
                <a:gd name="connsiteX2713" fmla="*/ 5719870 w 6634280"/>
                <a:gd name="connsiteY2713" fmla="*/ 650796 h 1738203"/>
                <a:gd name="connsiteX2714" fmla="*/ 5728108 w 6634280"/>
                <a:gd name="connsiteY2714" fmla="*/ 653542 h 1738203"/>
                <a:gd name="connsiteX2715" fmla="*/ 5728108 w 6634280"/>
                <a:gd name="connsiteY2715" fmla="*/ 650796 h 1738203"/>
                <a:gd name="connsiteX2716" fmla="*/ 5728108 w 6634280"/>
                <a:gd name="connsiteY2716" fmla="*/ 648050 h 1738203"/>
                <a:gd name="connsiteX2717" fmla="*/ 5596301 w 6634280"/>
                <a:gd name="connsiteY2717" fmla="*/ 648050 h 1738203"/>
                <a:gd name="connsiteX2718" fmla="*/ 5593555 w 6634280"/>
                <a:gd name="connsiteY2718" fmla="*/ 650796 h 1738203"/>
                <a:gd name="connsiteX2719" fmla="*/ 5599047 w 6634280"/>
                <a:gd name="connsiteY2719" fmla="*/ 653542 h 1738203"/>
                <a:gd name="connsiteX2720" fmla="*/ 5601793 w 6634280"/>
                <a:gd name="connsiteY2720" fmla="*/ 653542 h 1738203"/>
                <a:gd name="connsiteX2721" fmla="*/ 5604539 w 6634280"/>
                <a:gd name="connsiteY2721" fmla="*/ 650796 h 1738203"/>
                <a:gd name="connsiteX2722" fmla="*/ 5599047 w 6634280"/>
                <a:gd name="connsiteY2722" fmla="*/ 648050 h 1738203"/>
                <a:gd name="connsiteX2723" fmla="*/ 1545985 w 6634280"/>
                <a:gd name="connsiteY2723" fmla="*/ 642559 h 1738203"/>
                <a:gd name="connsiteX2724" fmla="*/ 1543239 w 6634280"/>
                <a:gd name="connsiteY2724" fmla="*/ 648051 h 1738203"/>
                <a:gd name="connsiteX2725" fmla="*/ 1545985 w 6634280"/>
                <a:gd name="connsiteY2725" fmla="*/ 648051 h 1738203"/>
                <a:gd name="connsiteX2726" fmla="*/ 1551477 w 6634280"/>
                <a:gd name="connsiteY2726" fmla="*/ 650797 h 1738203"/>
                <a:gd name="connsiteX2727" fmla="*/ 1551477 w 6634280"/>
                <a:gd name="connsiteY2727" fmla="*/ 642559 h 1738203"/>
                <a:gd name="connsiteX2728" fmla="*/ 741414 w 6634280"/>
                <a:gd name="connsiteY2728" fmla="*/ 642559 h 1738203"/>
                <a:gd name="connsiteX2729" fmla="*/ 741414 w 6634280"/>
                <a:gd name="connsiteY2729" fmla="*/ 650797 h 1738203"/>
                <a:gd name="connsiteX2730" fmla="*/ 746906 w 6634280"/>
                <a:gd name="connsiteY2730" fmla="*/ 648051 h 1738203"/>
                <a:gd name="connsiteX2731" fmla="*/ 746906 w 6634280"/>
                <a:gd name="connsiteY2731" fmla="*/ 642559 h 1738203"/>
                <a:gd name="connsiteX2732" fmla="*/ 5739091 w 6634280"/>
                <a:gd name="connsiteY2732" fmla="*/ 642558 h 1738203"/>
                <a:gd name="connsiteX2733" fmla="*/ 5739091 w 6634280"/>
                <a:gd name="connsiteY2733" fmla="*/ 653542 h 1738203"/>
                <a:gd name="connsiteX2734" fmla="*/ 5741837 w 6634280"/>
                <a:gd name="connsiteY2734" fmla="*/ 650796 h 1738203"/>
                <a:gd name="connsiteX2735" fmla="*/ 5741837 w 6634280"/>
                <a:gd name="connsiteY2735" fmla="*/ 648050 h 1738203"/>
                <a:gd name="connsiteX2736" fmla="*/ 5744583 w 6634280"/>
                <a:gd name="connsiteY2736" fmla="*/ 642558 h 1738203"/>
                <a:gd name="connsiteX2737" fmla="*/ 1271389 w 6634280"/>
                <a:gd name="connsiteY2737" fmla="*/ 637067 h 1738203"/>
                <a:gd name="connsiteX2738" fmla="*/ 1271389 w 6634280"/>
                <a:gd name="connsiteY2738" fmla="*/ 642559 h 1738203"/>
                <a:gd name="connsiteX2739" fmla="*/ 1276880 w 6634280"/>
                <a:gd name="connsiteY2739" fmla="*/ 642559 h 1738203"/>
                <a:gd name="connsiteX2740" fmla="*/ 1276880 w 6634280"/>
                <a:gd name="connsiteY2740" fmla="*/ 637067 h 1738203"/>
                <a:gd name="connsiteX2741" fmla="*/ 681002 w 6634280"/>
                <a:gd name="connsiteY2741" fmla="*/ 637067 h 1738203"/>
                <a:gd name="connsiteX2742" fmla="*/ 681002 w 6634280"/>
                <a:gd name="connsiteY2742" fmla="*/ 642559 h 1738203"/>
                <a:gd name="connsiteX2743" fmla="*/ 686494 w 6634280"/>
                <a:gd name="connsiteY2743" fmla="*/ 642559 h 1738203"/>
                <a:gd name="connsiteX2744" fmla="*/ 686494 w 6634280"/>
                <a:gd name="connsiteY2744" fmla="*/ 637067 h 1738203"/>
                <a:gd name="connsiteX2745" fmla="*/ 5626506 w 6634280"/>
                <a:gd name="connsiteY2745" fmla="*/ 634320 h 1738203"/>
                <a:gd name="connsiteX2746" fmla="*/ 5623760 w 6634280"/>
                <a:gd name="connsiteY2746" fmla="*/ 637066 h 1738203"/>
                <a:gd name="connsiteX2747" fmla="*/ 5626506 w 6634280"/>
                <a:gd name="connsiteY2747" fmla="*/ 639812 h 1738203"/>
                <a:gd name="connsiteX2748" fmla="*/ 5629252 w 6634280"/>
                <a:gd name="connsiteY2748" fmla="*/ 639812 h 1738203"/>
                <a:gd name="connsiteX2749" fmla="*/ 5631998 w 6634280"/>
                <a:gd name="connsiteY2749" fmla="*/ 639812 h 1738203"/>
                <a:gd name="connsiteX2750" fmla="*/ 5631998 w 6634280"/>
                <a:gd name="connsiteY2750" fmla="*/ 637066 h 1738203"/>
                <a:gd name="connsiteX2751" fmla="*/ 5631998 w 6634280"/>
                <a:gd name="connsiteY2751" fmla="*/ 634320 h 1738203"/>
                <a:gd name="connsiteX2752" fmla="*/ 5629252 w 6634280"/>
                <a:gd name="connsiteY2752" fmla="*/ 634320 h 1738203"/>
                <a:gd name="connsiteX2753" fmla="*/ 1213722 w 6634280"/>
                <a:gd name="connsiteY2753" fmla="*/ 631575 h 1738203"/>
                <a:gd name="connsiteX2754" fmla="*/ 1205484 w 6634280"/>
                <a:gd name="connsiteY2754" fmla="*/ 634321 h 1738203"/>
                <a:gd name="connsiteX2755" fmla="*/ 1202739 w 6634280"/>
                <a:gd name="connsiteY2755" fmla="*/ 639813 h 1738203"/>
                <a:gd name="connsiteX2756" fmla="*/ 1210975 w 6634280"/>
                <a:gd name="connsiteY2756" fmla="*/ 639813 h 1738203"/>
                <a:gd name="connsiteX2757" fmla="*/ 1210975 w 6634280"/>
                <a:gd name="connsiteY2757" fmla="*/ 637067 h 1738203"/>
                <a:gd name="connsiteX2758" fmla="*/ 5642982 w 6634280"/>
                <a:gd name="connsiteY2758" fmla="*/ 628829 h 1738203"/>
                <a:gd name="connsiteX2759" fmla="*/ 5642982 w 6634280"/>
                <a:gd name="connsiteY2759" fmla="*/ 634320 h 1738203"/>
                <a:gd name="connsiteX2760" fmla="*/ 5640236 w 6634280"/>
                <a:gd name="connsiteY2760" fmla="*/ 634320 h 1738203"/>
                <a:gd name="connsiteX2761" fmla="*/ 5637490 w 6634280"/>
                <a:gd name="connsiteY2761" fmla="*/ 637066 h 1738203"/>
                <a:gd name="connsiteX2762" fmla="*/ 5642982 w 6634280"/>
                <a:gd name="connsiteY2762" fmla="*/ 637066 h 1738203"/>
                <a:gd name="connsiteX2763" fmla="*/ 5645728 w 6634280"/>
                <a:gd name="connsiteY2763" fmla="*/ 637066 h 1738203"/>
                <a:gd name="connsiteX2764" fmla="*/ 5645728 w 6634280"/>
                <a:gd name="connsiteY2764" fmla="*/ 628829 h 1738203"/>
                <a:gd name="connsiteX2765" fmla="*/ 5137722 w 6634280"/>
                <a:gd name="connsiteY2765" fmla="*/ 628829 h 1738203"/>
                <a:gd name="connsiteX2766" fmla="*/ 5134976 w 6634280"/>
                <a:gd name="connsiteY2766" fmla="*/ 634320 h 1738203"/>
                <a:gd name="connsiteX2767" fmla="*/ 5132230 w 6634280"/>
                <a:gd name="connsiteY2767" fmla="*/ 645304 h 1738203"/>
                <a:gd name="connsiteX2768" fmla="*/ 5129485 w 6634280"/>
                <a:gd name="connsiteY2768" fmla="*/ 645304 h 1738203"/>
                <a:gd name="connsiteX2769" fmla="*/ 5126739 w 6634280"/>
                <a:gd name="connsiteY2769" fmla="*/ 648050 h 1738203"/>
                <a:gd name="connsiteX2770" fmla="*/ 5132230 w 6634280"/>
                <a:gd name="connsiteY2770" fmla="*/ 648050 h 1738203"/>
                <a:gd name="connsiteX2771" fmla="*/ 5140468 w 6634280"/>
                <a:gd name="connsiteY2771" fmla="*/ 650796 h 1738203"/>
                <a:gd name="connsiteX2772" fmla="*/ 5143214 w 6634280"/>
                <a:gd name="connsiteY2772" fmla="*/ 653542 h 1738203"/>
                <a:gd name="connsiteX2773" fmla="*/ 5151452 w 6634280"/>
                <a:gd name="connsiteY2773" fmla="*/ 653542 h 1738203"/>
                <a:gd name="connsiteX2774" fmla="*/ 5156944 w 6634280"/>
                <a:gd name="connsiteY2774" fmla="*/ 648050 h 1738203"/>
                <a:gd name="connsiteX2775" fmla="*/ 5159690 w 6634280"/>
                <a:gd name="connsiteY2775" fmla="*/ 642558 h 1738203"/>
                <a:gd name="connsiteX2776" fmla="*/ 5159690 w 6634280"/>
                <a:gd name="connsiteY2776" fmla="*/ 637066 h 1738203"/>
                <a:gd name="connsiteX2777" fmla="*/ 5156944 w 6634280"/>
                <a:gd name="connsiteY2777" fmla="*/ 628829 h 1738203"/>
                <a:gd name="connsiteX2778" fmla="*/ 5145960 w 6634280"/>
                <a:gd name="connsiteY2778" fmla="*/ 628829 h 1738203"/>
                <a:gd name="connsiteX2779" fmla="*/ 5077311 w 6634280"/>
                <a:gd name="connsiteY2779" fmla="*/ 628829 h 1738203"/>
                <a:gd name="connsiteX2780" fmla="*/ 5077311 w 6634280"/>
                <a:gd name="connsiteY2780" fmla="*/ 637066 h 1738203"/>
                <a:gd name="connsiteX2781" fmla="*/ 5080057 w 6634280"/>
                <a:gd name="connsiteY2781" fmla="*/ 637066 h 1738203"/>
                <a:gd name="connsiteX2782" fmla="*/ 5082803 w 6634280"/>
                <a:gd name="connsiteY2782" fmla="*/ 634320 h 1738203"/>
                <a:gd name="connsiteX2783" fmla="*/ 5085549 w 6634280"/>
                <a:gd name="connsiteY2783" fmla="*/ 628829 h 1738203"/>
                <a:gd name="connsiteX2784" fmla="*/ 837523 w 6634280"/>
                <a:gd name="connsiteY2784" fmla="*/ 628829 h 1738203"/>
                <a:gd name="connsiteX2785" fmla="*/ 832031 w 6634280"/>
                <a:gd name="connsiteY2785" fmla="*/ 631575 h 1738203"/>
                <a:gd name="connsiteX2786" fmla="*/ 832031 w 6634280"/>
                <a:gd name="connsiteY2786" fmla="*/ 634321 h 1738203"/>
                <a:gd name="connsiteX2787" fmla="*/ 837523 w 6634280"/>
                <a:gd name="connsiteY2787" fmla="*/ 634321 h 1738203"/>
                <a:gd name="connsiteX2788" fmla="*/ 840269 w 6634280"/>
                <a:gd name="connsiteY2788" fmla="*/ 631575 h 1738203"/>
                <a:gd name="connsiteX2789" fmla="*/ 837523 w 6634280"/>
                <a:gd name="connsiteY2789" fmla="*/ 631575 h 1738203"/>
                <a:gd name="connsiteX2790" fmla="*/ 867729 w 6634280"/>
                <a:gd name="connsiteY2790" fmla="*/ 626083 h 1738203"/>
                <a:gd name="connsiteX2791" fmla="*/ 864983 w 6634280"/>
                <a:gd name="connsiteY2791" fmla="*/ 628829 h 1738203"/>
                <a:gd name="connsiteX2792" fmla="*/ 867729 w 6634280"/>
                <a:gd name="connsiteY2792" fmla="*/ 628829 h 1738203"/>
                <a:gd name="connsiteX2793" fmla="*/ 867729 w 6634280"/>
                <a:gd name="connsiteY2793" fmla="*/ 631575 h 1738203"/>
                <a:gd name="connsiteX2794" fmla="*/ 867729 w 6634280"/>
                <a:gd name="connsiteY2794" fmla="*/ 634321 h 1738203"/>
                <a:gd name="connsiteX2795" fmla="*/ 873221 w 6634280"/>
                <a:gd name="connsiteY2795" fmla="*/ 634321 h 1738203"/>
                <a:gd name="connsiteX2796" fmla="*/ 875967 w 6634280"/>
                <a:gd name="connsiteY2796" fmla="*/ 637067 h 1738203"/>
                <a:gd name="connsiteX2797" fmla="*/ 878712 w 6634280"/>
                <a:gd name="connsiteY2797" fmla="*/ 634321 h 1738203"/>
                <a:gd name="connsiteX2798" fmla="*/ 881458 w 6634280"/>
                <a:gd name="connsiteY2798" fmla="*/ 631575 h 1738203"/>
                <a:gd name="connsiteX2799" fmla="*/ 875967 w 6634280"/>
                <a:gd name="connsiteY2799" fmla="*/ 631575 h 1738203"/>
                <a:gd name="connsiteX2800" fmla="*/ 873221 w 6634280"/>
                <a:gd name="connsiteY2800" fmla="*/ 628829 h 1738203"/>
                <a:gd name="connsiteX2801" fmla="*/ 5967008 w 6634280"/>
                <a:gd name="connsiteY2801" fmla="*/ 626083 h 1738203"/>
                <a:gd name="connsiteX2802" fmla="*/ 5950532 w 6634280"/>
                <a:gd name="connsiteY2802" fmla="*/ 637066 h 1738203"/>
                <a:gd name="connsiteX2803" fmla="*/ 5942294 w 6634280"/>
                <a:gd name="connsiteY2803" fmla="*/ 642558 h 1738203"/>
                <a:gd name="connsiteX2804" fmla="*/ 5942294 w 6634280"/>
                <a:gd name="connsiteY2804" fmla="*/ 645304 h 1738203"/>
                <a:gd name="connsiteX2805" fmla="*/ 5947786 w 6634280"/>
                <a:gd name="connsiteY2805" fmla="*/ 648050 h 1738203"/>
                <a:gd name="connsiteX2806" fmla="*/ 5950532 w 6634280"/>
                <a:gd name="connsiteY2806" fmla="*/ 645304 h 1738203"/>
                <a:gd name="connsiteX2807" fmla="*/ 5953278 w 6634280"/>
                <a:gd name="connsiteY2807" fmla="*/ 645304 h 1738203"/>
                <a:gd name="connsiteX2808" fmla="*/ 5961516 w 6634280"/>
                <a:gd name="connsiteY2808" fmla="*/ 642558 h 1738203"/>
                <a:gd name="connsiteX2809" fmla="*/ 5964262 w 6634280"/>
                <a:gd name="connsiteY2809" fmla="*/ 639812 h 1738203"/>
                <a:gd name="connsiteX2810" fmla="*/ 5967008 w 6634280"/>
                <a:gd name="connsiteY2810" fmla="*/ 637066 h 1738203"/>
                <a:gd name="connsiteX2811" fmla="*/ 5969754 w 6634280"/>
                <a:gd name="connsiteY2811" fmla="*/ 631575 h 1738203"/>
                <a:gd name="connsiteX2812" fmla="*/ 5170674 w 6634280"/>
                <a:gd name="connsiteY2812" fmla="*/ 626083 h 1738203"/>
                <a:gd name="connsiteX2813" fmla="*/ 5167928 w 6634280"/>
                <a:gd name="connsiteY2813" fmla="*/ 628829 h 1738203"/>
                <a:gd name="connsiteX2814" fmla="*/ 5167928 w 6634280"/>
                <a:gd name="connsiteY2814" fmla="*/ 631575 h 1738203"/>
                <a:gd name="connsiteX2815" fmla="*/ 5170674 w 6634280"/>
                <a:gd name="connsiteY2815" fmla="*/ 634320 h 1738203"/>
                <a:gd name="connsiteX2816" fmla="*/ 5167928 w 6634280"/>
                <a:gd name="connsiteY2816" fmla="*/ 639812 h 1738203"/>
                <a:gd name="connsiteX2817" fmla="*/ 5165182 w 6634280"/>
                <a:gd name="connsiteY2817" fmla="*/ 648050 h 1738203"/>
                <a:gd name="connsiteX2818" fmla="*/ 5170674 w 6634280"/>
                <a:gd name="connsiteY2818" fmla="*/ 653542 h 1738203"/>
                <a:gd name="connsiteX2819" fmla="*/ 5173420 w 6634280"/>
                <a:gd name="connsiteY2819" fmla="*/ 659034 h 1738203"/>
                <a:gd name="connsiteX2820" fmla="*/ 5170674 w 6634280"/>
                <a:gd name="connsiteY2820" fmla="*/ 661780 h 1738203"/>
                <a:gd name="connsiteX2821" fmla="*/ 5176166 w 6634280"/>
                <a:gd name="connsiteY2821" fmla="*/ 664526 h 1738203"/>
                <a:gd name="connsiteX2822" fmla="*/ 5176166 w 6634280"/>
                <a:gd name="connsiteY2822" fmla="*/ 667272 h 1738203"/>
                <a:gd name="connsiteX2823" fmla="*/ 5189896 w 6634280"/>
                <a:gd name="connsiteY2823" fmla="*/ 670018 h 1738203"/>
                <a:gd name="connsiteX2824" fmla="*/ 5198134 w 6634280"/>
                <a:gd name="connsiteY2824" fmla="*/ 667272 h 1738203"/>
                <a:gd name="connsiteX2825" fmla="*/ 5206372 w 6634280"/>
                <a:gd name="connsiteY2825" fmla="*/ 664526 h 1738203"/>
                <a:gd name="connsiteX2826" fmla="*/ 5214610 w 6634280"/>
                <a:gd name="connsiteY2826" fmla="*/ 659034 h 1738203"/>
                <a:gd name="connsiteX2827" fmla="*/ 5211864 w 6634280"/>
                <a:gd name="connsiteY2827" fmla="*/ 653542 h 1738203"/>
                <a:gd name="connsiteX2828" fmla="*/ 5211864 w 6634280"/>
                <a:gd name="connsiteY2828" fmla="*/ 648050 h 1738203"/>
                <a:gd name="connsiteX2829" fmla="*/ 5214610 w 6634280"/>
                <a:gd name="connsiteY2829" fmla="*/ 648050 h 1738203"/>
                <a:gd name="connsiteX2830" fmla="*/ 5217356 w 6634280"/>
                <a:gd name="connsiteY2830" fmla="*/ 639812 h 1738203"/>
                <a:gd name="connsiteX2831" fmla="*/ 5214610 w 6634280"/>
                <a:gd name="connsiteY2831" fmla="*/ 628829 h 1738203"/>
                <a:gd name="connsiteX2832" fmla="*/ 5195388 w 6634280"/>
                <a:gd name="connsiteY2832" fmla="*/ 626083 h 1738203"/>
                <a:gd name="connsiteX2833" fmla="*/ 5184404 w 6634280"/>
                <a:gd name="connsiteY2833" fmla="*/ 628829 h 1738203"/>
                <a:gd name="connsiteX2834" fmla="*/ 5173420 w 6634280"/>
                <a:gd name="connsiteY2834" fmla="*/ 631575 h 1738203"/>
                <a:gd name="connsiteX2835" fmla="*/ 5173420 w 6634280"/>
                <a:gd name="connsiteY2835" fmla="*/ 626083 h 1738203"/>
                <a:gd name="connsiteX2836" fmla="*/ 1458113 w 6634280"/>
                <a:gd name="connsiteY2836" fmla="*/ 623337 h 1738203"/>
                <a:gd name="connsiteX2837" fmla="*/ 1460859 w 6634280"/>
                <a:gd name="connsiteY2837" fmla="*/ 623337 h 1738203"/>
                <a:gd name="connsiteX2838" fmla="*/ 1460859 w 6634280"/>
                <a:gd name="connsiteY2838" fmla="*/ 626083 h 1738203"/>
                <a:gd name="connsiteX2839" fmla="*/ 1466353 w 6634280"/>
                <a:gd name="connsiteY2839" fmla="*/ 626083 h 1738203"/>
                <a:gd name="connsiteX2840" fmla="*/ 1469098 w 6634280"/>
                <a:gd name="connsiteY2840" fmla="*/ 626083 h 1738203"/>
                <a:gd name="connsiteX2841" fmla="*/ 1466353 w 6634280"/>
                <a:gd name="connsiteY2841" fmla="*/ 628829 h 1738203"/>
                <a:gd name="connsiteX2842" fmla="*/ 1460859 w 6634280"/>
                <a:gd name="connsiteY2842" fmla="*/ 631575 h 1738203"/>
                <a:gd name="connsiteX2843" fmla="*/ 1367496 w 6634280"/>
                <a:gd name="connsiteY2843" fmla="*/ 623337 h 1738203"/>
                <a:gd name="connsiteX2844" fmla="*/ 1364751 w 6634280"/>
                <a:gd name="connsiteY2844" fmla="*/ 628829 h 1738203"/>
                <a:gd name="connsiteX2845" fmla="*/ 1362005 w 6634280"/>
                <a:gd name="connsiteY2845" fmla="*/ 637067 h 1738203"/>
                <a:gd name="connsiteX2846" fmla="*/ 1359260 w 6634280"/>
                <a:gd name="connsiteY2846" fmla="*/ 650797 h 1738203"/>
                <a:gd name="connsiteX2847" fmla="*/ 1370242 w 6634280"/>
                <a:gd name="connsiteY2847" fmla="*/ 656288 h 1738203"/>
                <a:gd name="connsiteX2848" fmla="*/ 1378481 w 6634280"/>
                <a:gd name="connsiteY2848" fmla="*/ 656288 h 1738203"/>
                <a:gd name="connsiteX2849" fmla="*/ 1389464 w 6634280"/>
                <a:gd name="connsiteY2849" fmla="*/ 656288 h 1738203"/>
                <a:gd name="connsiteX2850" fmla="*/ 1400448 w 6634280"/>
                <a:gd name="connsiteY2850" fmla="*/ 650797 h 1738203"/>
                <a:gd name="connsiteX2851" fmla="*/ 1400448 w 6634280"/>
                <a:gd name="connsiteY2851" fmla="*/ 642559 h 1738203"/>
                <a:gd name="connsiteX2852" fmla="*/ 1397703 w 6634280"/>
                <a:gd name="connsiteY2852" fmla="*/ 639813 h 1738203"/>
                <a:gd name="connsiteX2853" fmla="*/ 1394958 w 6634280"/>
                <a:gd name="connsiteY2853" fmla="*/ 639813 h 1738203"/>
                <a:gd name="connsiteX2854" fmla="*/ 1394958 w 6634280"/>
                <a:gd name="connsiteY2854" fmla="*/ 628829 h 1738203"/>
                <a:gd name="connsiteX2855" fmla="*/ 1389464 w 6634280"/>
                <a:gd name="connsiteY2855" fmla="*/ 626083 h 1738203"/>
                <a:gd name="connsiteX2856" fmla="*/ 1378481 w 6634280"/>
                <a:gd name="connsiteY2856" fmla="*/ 623337 h 1738203"/>
                <a:gd name="connsiteX2857" fmla="*/ 1554223 w 6634280"/>
                <a:gd name="connsiteY2857" fmla="*/ 620591 h 1738203"/>
                <a:gd name="connsiteX2858" fmla="*/ 1551477 w 6634280"/>
                <a:gd name="connsiteY2858" fmla="*/ 623337 h 1738203"/>
                <a:gd name="connsiteX2859" fmla="*/ 1551477 w 6634280"/>
                <a:gd name="connsiteY2859" fmla="*/ 626083 h 1738203"/>
                <a:gd name="connsiteX2860" fmla="*/ 1551477 w 6634280"/>
                <a:gd name="connsiteY2860" fmla="*/ 628829 h 1738203"/>
                <a:gd name="connsiteX2861" fmla="*/ 1556969 w 6634280"/>
                <a:gd name="connsiteY2861" fmla="*/ 628829 h 1738203"/>
                <a:gd name="connsiteX2862" fmla="*/ 1556969 w 6634280"/>
                <a:gd name="connsiteY2862" fmla="*/ 623337 h 1738203"/>
                <a:gd name="connsiteX2863" fmla="*/ 1221961 w 6634280"/>
                <a:gd name="connsiteY2863" fmla="*/ 620591 h 1738203"/>
                <a:gd name="connsiteX2864" fmla="*/ 1216469 w 6634280"/>
                <a:gd name="connsiteY2864" fmla="*/ 623337 h 1738203"/>
                <a:gd name="connsiteX2865" fmla="*/ 1216469 w 6634280"/>
                <a:gd name="connsiteY2865" fmla="*/ 634321 h 1738203"/>
                <a:gd name="connsiteX2866" fmla="*/ 1221961 w 6634280"/>
                <a:gd name="connsiteY2866" fmla="*/ 639813 h 1738203"/>
                <a:gd name="connsiteX2867" fmla="*/ 1230199 w 6634280"/>
                <a:gd name="connsiteY2867" fmla="*/ 642559 h 1738203"/>
                <a:gd name="connsiteX2868" fmla="*/ 1241182 w 6634280"/>
                <a:gd name="connsiteY2868" fmla="*/ 642559 h 1738203"/>
                <a:gd name="connsiteX2869" fmla="*/ 1241182 w 6634280"/>
                <a:gd name="connsiteY2869" fmla="*/ 637067 h 1738203"/>
                <a:gd name="connsiteX2870" fmla="*/ 1241182 w 6634280"/>
                <a:gd name="connsiteY2870" fmla="*/ 634321 h 1738203"/>
                <a:gd name="connsiteX2871" fmla="*/ 1243927 w 6634280"/>
                <a:gd name="connsiteY2871" fmla="*/ 631575 h 1738203"/>
                <a:gd name="connsiteX2872" fmla="*/ 1243927 w 6634280"/>
                <a:gd name="connsiteY2872" fmla="*/ 626083 h 1738203"/>
                <a:gd name="connsiteX2873" fmla="*/ 1230199 w 6634280"/>
                <a:gd name="connsiteY2873" fmla="*/ 620591 h 1738203"/>
                <a:gd name="connsiteX2874" fmla="*/ 1208230 w 6634280"/>
                <a:gd name="connsiteY2874" fmla="*/ 620591 h 1738203"/>
                <a:gd name="connsiteX2875" fmla="*/ 1205484 w 6634280"/>
                <a:gd name="connsiteY2875" fmla="*/ 623337 h 1738203"/>
                <a:gd name="connsiteX2876" fmla="*/ 1202739 w 6634280"/>
                <a:gd name="connsiteY2876" fmla="*/ 626083 h 1738203"/>
                <a:gd name="connsiteX2877" fmla="*/ 1205484 w 6634280"/>
                <a:gd name="connsiteY2877" fmla="*/ 628829 h 1738203"/>
                <a:gd name="connsiteX2878" fmla="*/ 1210975 w 6634280"/>
                <a:gd name="connsiteY2878" fmla="*/ 631575 h 1738203"/>
                <a:gd name="connsiteX2879" fmla="*/ 1208230 w 6634280"/>
                <a:gd name="connsiteY2879" fmla="*/ 626083 h 1738203"/>
                <a:gd name="connsiteX2880" fmla="*/ 5977992 w 6634280"/>
                <a:gd name="connsiteY2880" fmla="*/ 620591 h 1738203"/>
                <a:gd name="connsiteX2881" fmla="*/ 5975246 w 6634280"/>
                <a:gd name="connsiteY2881" fmla="*/ 623337 h 1738203"/>
                <a:gd name="connsiteX2882" fmla="*/ 5972500 w 6634280"/>
                <a:gd name="connsiteY2882" fmla="*/ 626083 h 1738203"/>
                <a:gd name="connsiteX2883" fmla="*/ 5972500 w 6634280"/>
                <a:gd name="connsiteY2883" fmla="*/ 631575 h 1738203"/>
                <a:gd name="connsiteX2884" fmla="*/ 5977992 w 6634280"/>
                <a:gd name="connsiteY2884" fmla="*/ 642558 h 1738203"/>
                <a:gd name="connsiteX2885" fmla="*/ 5983483 w 6634280"/>
                <a:gd name="connsiteY2885" fmla="*/ 634320 h 1738203"/>
                <a:gd name="connsiteX2886" fmla="*/ 5983483 w 6634280"/>
                <a:gd name="connsiteY2886" fmla="*/ 626083 h 1738203"/>
                <a:gd name="connsiteX2887" fmla="*/ 5980738 w 6634280"/>
                <a:gd name="connsiteY2887" fmla="*/ 623337 h 1738203"/>
                <a:gd name="connsiteX2888" fmla="*/ 5695156 w 6634280"/>
                <a:gd name="connsiteY2888" fmla="*/ 620591 h 1738203"/>
                <a:gd name="connsiteX2889" fmla="*/ 5697902 w 6634280"/>
                <a:gd name="connsiteY2889" fmla="*/ 628829 h 1738203"/>
                <a:gd name="connsiteX2890" fmla="*/ 5703394 w 6634280"/>
                <a:gd name="connsiteY2890" fmla="*/ 634320 h 1738203"/>
                <a:gd name="connsiteX2891" fmla="*/ 5706140 w 6634280"/>
                <a:gd name="connsiteY2891" fmla="*/ 628829 h 1738203"/>
                <a:gd name="connsiteX2892" fmla="*/ 5703394 w 6634280"/>
                <a:gd name="connsiteY2892" fmla="*/ 626083 h 1738203"/>
                <a:gd name="connsiteX2893" fmla="*/ 5700648 w 6634280"/>
                <a:gd name="connsiteY2893" fmla="*/ 623337 h 1738203"/>
                <a:gd name="connsiteX2894" fmla="*/ 5107517 w 6634280"/>
                <a:gd name="connsiteY2894" fmla="*/ 620591 h 1738203"/>
                <a:gd name="connsiteX2895" fmla="*/ 5104771 w 6634280"/>
                <a:gd name="connsiteY2895" fmla="*/ 626083 h 1738203"/>
                <a:gd name="connsiteX2896" fmla="*/ 5104771 w 6634280"/>
                <a:gd name="connsiteY2896" fmla="*/ 631575 h 1738203"/>
                <a:gd name="connsiteX2897" fmla="*/ 5107517 w 6634280"/>
                <a:gd name="connsiteY2897" fmla="*/ 645304 h 1738203"/>
                <a:gd name="connsiteX2898" fmla="*/ 5110263 w 6634280"/>
                <a:gd name="connsiteY2898" fmla="*/ 645304 h 1738203"/>
                <a:gd name="connsiteX2899" fmla="*/ 5113009 w 6634280"/>
                <a:gd name="connsiteY2899" fmla="*/ 648050 h 1738203"/>
                <a:gd name="connsiteX2900" fmla="*/ 5115755 w 6634280"/>
                <a:gd name="connsiteY2900" fmla="*/ 648050 h 1738203"/>
                <a:gd name="connsiteX2901" fmla="*/ 5118501 w 6634280"/>
                <a:gd name="connsiteY2901" fmla="*/ 648050 h 1738203"/>
                <a:gd name="connsiteX2902" fmla="*/ 5121247 w 6634280"/>
                <a:gd name="connsiteY2902" fmla="*/ 642558 h 1738203"/>
                <a:gd name="connsiteX2903" fmla="*/ 5123993 w 6634280"/>
                <a:gd name="connsiteY2903" fmla="*/ 637066 h 1738203"/>
                <a:gd name="connsiteX2904" fmla="*/ 5123993 w 6634280"/>
                <a:gd name="connsiteY2904" fmla="*/ 628829 h 1738203"/>
                <a:gd name="connsiteX2905" fmla="*/ 5123993 w 6634280"/>
                <a:gd name="connsiteY2905" fmla="*/ 620591 h 1738203"/>
                <a:gd name="connsiteX2906" fmla="*/ 5250308 w 6634280"/>
                <a:gd name="connsiteY2906" fmla="*/ 617845 h 1738203"/>
                <a:gd name="connsiteX2907" fmla="*/ 5250308 w 6634280"/>
                <a:gd name="connsiteY2907" fmla="*/ 623337 h 1738203"/>
                <a:gd name="connsiteX2908" fmla="*/ 5253053 w 6634280"/>
                <a:gd name="connsiteY2908" fmla="*/ 623337 h 1738203"/>
                <a:gd name="connsiteX2909" fmla="*/ 5253053 w 6634280"/>
                <a:gd name="connsiteY2909" fmla="*/ 626083 h 1738203"/>
                <a:gd name="connsiteX2910" fmla="*/ 5255799 w 6634280"/>
                <a:gd name="connsiteY2910" fmla="*/ 626083 h 1738203"/>
                <a:gd name="connsiteX2911" fmla="*/ 5255799 w 6634280"/>
                <a:gd name="connsiteY2911" fmla="*/ 623337 h 1738203"/>
                <a:gd name="connsiteX2912" fmla="*/ 5258545 w 6634280"/>
                <a:gd name="connsiteY2912" fmla="*/ 623337 h 1738203"/>
                <a:gd name="connsiteX2913" fmla="*/ 5258545 w 6634280"/>
                <a:gd name="connsiteY2913" fmla="*/ 620591 h 1738203"/>
                <a:gd name="connsiteX2914" fmla="*/ 5255799 w 6634280"/>
                <a:gd name="connsiteY2914" fmla="*/ 620591 h 1738203"/>
                <a:gd name="connsiteX2915" fmla="*/ 5255799 w 6634280"/>
                <a:gd name="connsiteY2915" fmla="*/ 617845 h 1738203"/>
                <a:gd name="connsiteX2916" fmla="*/ 5253053 w 6634280"/>
                <a:gd name="connsiteY2916" fmla="*/ 617845 h 1738203"/>
                <a:gd name="connsiteX2917" fmla="*/ 5253053 w 6634280"/>
                <a:gd name="connsiteY2917" fmla="*/ 620591 h 1738203"/>
                <a:gd name="connsiteX2918" fmla="*/ 5648474 w 6634280"/>
                <a:gd name="connsiteY2918" fmla="*/ 615099 h 1738203"/>
                <a:gd name="connsiteX2919" fmla="*/ 5642982 w 6634280"/>
                <a:gd name="connsiteY2919" fmla="*/ 620591 h 1738203"/>
                <a:gd name="connsiteX2920" fmla="*/ 5648474 w 6634280"/>
                <a:gd name="connsiteY2920" fmla="*/ 620591 h 1738203"/>
                <a:gd name="connsiteX2921" fmla="*/ 5651220 w 6634280"/>
                <a:gd name="connsiteY2921" fmla="*/ 620591 h 1738203"/>
                <a:gd name="connsiteX2922" fmla="*/ 5653966 w 6634280"/>
                <a:gd name="connsiteY2922" fmla="*/ 623337 h 1738203"/>
                <a:gd name="connsiteX2923" fmla="*/ 5656712 w 6634280"/>
                <a:gd name="connsiteY2923" fmla="*/ 623337 h 1738203"/>
                <a:gd name="connsiteX2924" fmla="*/ 5656712 w 6634280"/>
                <a:gd name="connsiteY2924" fmla="*/ 617845 h 1738203"/>
                <a:gd name="connsiteX2925" fmla="*/ 5653966 w 6634280"/>
                <a:gd name="connsiteY2925" fmla="*/ 617845 h 1738203"/>
                <a:gd name="connsiteX2926" fmla="*/ 5651220 w 6634280"/>
                <a:gd name="connsiteY2926" fmla="*/ 617845 h 1738203"/>
                <a:gd name="connsiteX2927" fmla="*/ 744160 w 6634280"/>
                <a:gd name="connsiteY2927" fmla="*/ 612353 h 1738203"/>
                <a:gd name="connsiteX2928" fmla="*/ 741414 w 6634280"/>
                <a:gd name="connsiteY2928" fmla="*/ 615099 h 1738203"/>
                <a:gd name="connsiteX2929" fmla="*/ 746906 w 6634280"/>
                <a:gd name="connsiteY2929" fmla="*/ 615099 h 1738203"/>
                <a:gd name="connsiteX2930" fmla="*/ 749652 w 6634280"/>
                <a:gd name="connsiteY2930" fmla="*/ 615099 h 1738203"/>
                <a:gd name="connsiteX2931" fmla="*/ 752397 w 6634280"/>
                <a:gd name="connsiteY2931" fmla="*/ 612353 h 1738203"/>
                <a:gd name="connsiteX2932" fmla="*/ 746906 w 6634280"/>
                <a:gd name="connsiteY2932" fmla="*/ 612353 h 1738203"/>
                <a:gd name="connsiteX2933" fmla="*/ 5631998 w 6634280"/>
                <a:gd name="connsiteY2933" fmla="*/ 609607 h 1738203"/>
                <a:gd name="connsiteX2934" fmla="*/ 5631998 w 6634280"/>
                <a:gd name="connsiteY2934" fmla="*/ 617845 h 1738203"/>
                <a:gd name="connsiteX2935" fmla="*/ 5634744 w 6634280"/>
                <a:gd name="connsiteY2935" fmla="*/ 615099 h 1738203"/>
                <a:gd name="connsiteX2936" fmla="*/ 5634744 w 6634280"/>
                <a:gd name="connsiteY2936" fmla="*/ 609607 h 1738203"/>
                <a:gd name="connsiteX2937" fmla="*/ 1378481 w 6634280"/>
                <a:gd name="connsiteY2937" fmla="*/ 606861 h 1738203"/>
                <a:gd name="connsiteX2938" fmla="*/ 1381227 w 6634280"/>
                <a:gd name="connsiteY2938" fmla="*/ 612353 h 1738203"/>
                <a:gd name="connsiteX2939" fmla="*/ 1383972 w 6634280"/>
                <a:gd name="connsiteY2939" fmla="*/ 615099 h 1738203"/>
                <a:gd name="connsiteX2940" fmla="*/ 1383972 w 6634280"/>
                <a:gd name="connsiteY2940" fmla="*/ 606861 h 1738203"/>
                <a:gd name="connsiteX2941" fmla="*/ 5755567 w 6634280"/>
                <a:gd name="connsiteY2941" fmla="*/ 604115 h 1738203"/>
                <a:gd name="connsiteX2942" fmla="*/ 5755567 w 6634280"/>
                <a:gd name="connsiteY2942" fmla="*/ 609607 h 1738203"/>
                <a:gd name="connsiteX2943" fmla="*/ 5761059 w 6634280"/>
                <a:gd name="connsiteY2943" fmla="*/ 609607 h 1738203"/>
                <a:gd name="connsiteX2944" fmla="*/ 5763805 w 6634280"/>
                <a:gd name="connsiteY2944" fmla="*/ 606861 h 1738203"/>
                <a:gd name="connsiteX2945" fmla="*/ 5761059 w 6634280"/>
                <a:gd name="connsiteY2945" fmla="*/ 606861 h 1738203"/>
                <a:gd name="connsiteX2946" fmla="*/ 5618268 w 6634280"/>
                <a:gd name="connsiteY2946" fmla="*/ 601369 h 1738203"/>
                <a:gd name="connsiteX2947" fmla="*/ 5612777 w 6634280"/>
                <a:gd name="connsiteY2947" fmla="*/ 604115 h 1738203"/>
                <a:gd name="connsiteX2948" fmla="*/ 5612777 w 6634280"/>
                <a:gd name="connsiteY2948" fmla="*/ 609607 h 1738203"/>
                <a:gd name="connsiteX2949" fmla="*/ 5615523 w 6634280"/>
                <a:gd name="connsiteY2949" fmla="*/ 609607 h 1738203"/>
                <a:gd name="connsiteX2950" fmla="*/ 5618268 w 6634280"/>
                <a:gd name="connsiteY2950" fmla="*/ 609607 h 1738203"/>
                <a:gd name="connsiteX2951" fmla="*/ 5621014 w 6634280"/>
                <a:gd name="connsiteY2951" fmla="*/ 609607 h 1738203"/>
                <a:gd name="connsiteX2952" fmla="*/ 5623760 w 6634280"/>
                <a:gd name="connsiteY2952" fmla="*/ 609607 h 1738203"/>
                <a:gd name="connsiteX2953" fmla="*/ 5623760 w 6634280"/>
                <a:gd name="connsiteY2953" fmla="*/ 604115 h 1738203"/>
                <a:gd name="connsiteX2954" fmla="*/ 5151452 w 6634280"/>
                <a:gd name="connsiteY2954" fmla="*/ 601369 h 1738203"/>
                <a:gd name="connsiteX2955" fmla="*/ 5143214 w 6634280"/>
                <a:gd name="connsiteY2955" fmla="*/ 604115 h 1738203"/>
                <a:gd name="connsiteX2956" fmla="*/ 5143214 w 6634280"/>
                <a:gd name="connsiteY2956" fmla="*/ 612353 h 1738203"/>
                <a:gd name="connsiteX2957" fmla="*/ 5137722 w 6634280"/>
                <a:gd name="connsiteY2957" fmla="*/ 612353 h 1738203"/>
                <a:gd name="connsiteX2958" fmla="*/ 5134976 w 6634280"/>
                <a:gd name="connsiteY2958" fmla="*/ 617845 h 1738203"/>
                <a:gd name="connsiteX2959" fmla="*/ 5145960 w 6634280"/>
                <a:gd name="connsiteY2959" fmla="*/ 615099 h 1738203"/>
                <a:gd name="connsiteX2960" fmla="*/ 5159690 w 6634280"/>
                <a:gd name="connsiteY2960" fmla="*/ 615099 h 1738203"/>
                <a:gd name="connsiteX2961" fmla="*/ 5156944 w 6634280"/>
                <a:gd name="connsiteY2961" fmla="*/ 612353 h 1738203"/>
                <a:gd name="connsiteX2962" fmla="*/ 5159690 w 6634280"/>
                <a:gd name="connsiteY2962" fmla="*/ 609607 h 1738203"/>
                <a:gd name="connsiteX2963" fmla="*/ 5159690 w 6634280"/>
                <a:gd name="connsiteY2963" fmla="*/ 604115 h 1738203"/>
                <a:gd name="connsiteX2964" fmla="*/ 5725362 w 6634280"/>
                <a:gd name="connsiteY2964" fmla="*/ 598623 h 1738203"/>
                <a:gd name="connsiteX2965" fmla="*/ 5725362 w 6634280"/>
                <a:gd name="connsiteY2965" fmla="*/ 606861 h 1738203"/>
                <a:gd name="connsiteX2966" fmla="*/ 5728108 w 6634280"/>
                <a:gd name="connsiteY2966" fmla="*/ 606861 h 1738203"/>
                <a:gd name="connsiteX2967" fmla="*/ 5728108 w 6634280"/>
                <a:gd name="connsiteY2967" fmla="*/ 601369 h 1738203"/>
                <a:gd name="connsiteX2968" fmla="*/ 6395380 w 6634280"/>
                <a:gd name="connsiteY2968" fmla="*/ 595877 h 1738203"/>
                <a:gd name="connsiteX2969" fmla="*/ 6392634 w 6634280"/>
                <a:gd name="connsiteY2969" fmla="*/ 598623 h 1738203"/>
                <a:gd name="connsiteX2970" fmla="*/ 6392634 w 6634280"/>
                <a:gd name="connsiteY2970" fmla="*/ 604115 h 1738203"/>
                <a:gd name="connsiteX2971" fmla="*/ 6398126 w 6634280"/>
                <a:gd name="connsiteY2971" fmla="*/ 604115 h 1738203"/>
                <a:gd name="connsiteX2972" fmla="*/ 6400872 w 6634280"/>
                <a:gd name="connsiteY2972" fmla="*/ 601369 h 1738203"/>
                <a:gd name="connsiteX2973" fmla="*/ 6403618 w 6634280"/>
                <a:gd name="connsiteY2973" fmla="*/ 598623 h 1738203"/>
                <a:gd name="connsiteX2974" fmla="*/ 6400872 w 6634280"/>
                <a:gd name="connsiteY2974" fmla="*/ 595877 h 1738203"/>
                <a:gd name="connsiteX2975" fmla="*/ 6398126 w 6634280"/>
                <a:gd name="connsiteY2975" fmla="*/ 595877 h 1738203"/>
                <a:gd name="connsiteX2976" fmla="*/ 5585317 w 6634280"/>
                <a:gd name="connsiteY2976" fmla="*/ 595877 h 1738203"/>
                <a:gd name="connsiteX2977" fmla="*/ 5579825 w 6634280"/>
                <a:gd name="connsiteY2977" fmla="*/ 598623 h 1738203"/>
                <a:gd name="connsiteX2978" fmla="*/ 5593555 w 6634280"/>
                <a:gd name="connsiteY2978" fmla="*/ 598623 h 1738203"/>
                <a:gd name="connsiteX2979" fmla="*/ 5601793 w 6634280"/>
                <a:gd name="connsiteY2979" fmla="*/ 601369 h 1738203"/>
                <a:gd name="connsiteX2980" fmla="*/ 5604539 w 6634280"/>
                <a:gd name="connsiteY2980" fmla="*/ 604115 h 1738203"/>
                <a:gd name="connsiteX2981" fmla="*/ 5601793 w 6634280"/>
                <a:gd name="connsiteY2981" fmla="*/ 598623 h 1738203"/>
                <a:gd name="connsiteX2982" fmla="*/ 5593555 w 6634280"/>
                <a:gd name="connsiteY2982" fmla="*/ 595877 h 1738203"/>
                <a:gd name="connsiteX2983" fmla="*/ 1540493 w 6634280"/>
                <a:gd name="connsiteY2983" fmla="*/ 595877 h 1738203"/>
                <a:gd name="connsiteX2984" fmla="*/ 1537748 w 6634280"/>
                <a:gd name="connsiteY2984" fmla="*/ 598623 h 1738203"/>
                <a:gd name="connsiteX2985" fmla="*/ 1537748 w 6634280"/>
                <a:gd name="connsiteY2985" fmla="*/ 601369 h 1738203"/>
                <a:gd name="connsiteX2986" fmla="*/ 1540493 w 6634280"/>
                <a:gd name="connsiteY2986" fmla="*/ 604115 h 1738203"/>
                <a:gd name="connsiteX2987" fmla="*/ 1545985 w 6634280"/>
                <a:gd name="connsiteY2987" fmla="*/ 604115 h 1738203"/>
                <a:gd name="connsiteX2988" fmla="*/ 1545985 w 6634280"/>
                <a:gd name="connsiteY2988" fmla="*/ 598623 h 1738203"/>
                <a:gd name="connsiteX2989" fmla="*/ 6422840 w 6634280"/>
                <a:gd name="connsiteY2989" fmla="*/ 593131 h 1738203"/>
                <a:gd name="connsiteX2990" fmla="*/ 6417348 w 6634280"/>
                <a:gd name="connsiteY2990" fmla="*/ 598623 h 1738203"/>
                <a:gd name="connsiteX2991" fmla="*/ 6414602 w 6634280"/>
                <a:gd name="connsiteY2991" fmla="*/ 601369 h 1738203"/>
                <a:gd name="connsiteX2992" fmla="*/ 6414602 w 6634280"/>
                <a:gd name="connsiteY2992" fmla="*/ 604115 h 1738203"/>
                <a:gd name="connsiteX2993" fmla="*/ 6417348 w 6634280"/>
                <a:gd name="connsiteY2993" fmla="*/ 604115 h 1738203"/>
                <a:gd name="connsiteX2994" fmla="*/ 6420094 w 6634280"/>
                <a:gd name="connsiteY2994" fmla="*/ 606861 h 1738203"/>
                <a:gd name="connsiteX2995" fmla="*/ 6420094 w 6634280"/>
                <a:gd name="connsiteY2995" fmla="*/ 604115 h 1738203"/>
                <a:gd name="connsiteX2996" fmla="*/ 6422840 w 6634280"/>
                <a:gd name="connsiteY2996" fmla="*/ 601369 h 1738203"/>
                <a:gd name="connsiteX2997" fmla="*/ 5659458 w 6634280"/>
                <a:gd name="connsiteY2997" fmla="*/ 593131 h 1738203"/>
                <a:gd name="connsiteX2998" fmla="*/ 5659458 w 6634280"/>
                <a:gd name="connsiteY2998" fmla="*/ 595877 h 1738203"/>
                <a:gd name="connsiteX2999" fmla="*/ 5662204 w 6634280"/>
                <a:gd name="connsiteY2999" fmla="*/ 598623 h 1738203"/>
                <a:gd name="connsiteX3000" fmla="*/ 5664950 w 6634280"/>
                <a:gd name="connsiteY3000" fmla="*/ 595877 h 1738203"/>
                <a:gd name="connsiteX3001" fmla="*/ 5664950 w 6634280"/>
                <a:gd name="connsiteY3001" fmla="*/ 593131 h 1738203"/>
                <a:gd name="connsiteX3002" fmla="*/ 5662204 w 6634280"/>
                <a:gd name="connsiteY3002" fmla="*/ 593131 h 1738203"/>
                <a:gd name="connsiteX3003" fmla="*/ 5615523 w 6634280"/>
                <a:gd name="connsiteY3003" fmla="*/ 593131 h 1738203"/>
                <a:gd name="connsiteX3004" fmla="*/ 5615523 w 6634280"/>
                <a:gd name="connsiteY3004" fmla="*/ 598623 h 1738203"/>
                <a:gd name="connsiteX3005" fmla="*/ 5621014 w 6634280"/>
                <a:gd name="connsiteY3005" fmla="*/ 598623 h 1738203"/>
                <a:gd name="connsiteX3006" fmla="*/ 5621014 w 6634280"/>
                <a:gd name="connsiteY3006" fmla="*/ 593131 h 1738203"/>
                <a:gd name="connsiteX3007" fmla="*/ 5338179 w 6634280"/>
                <a:gd name="connsiteY3007" fmla="*/ 593131 h 1738203"/>
                <a:gd name="connsiteX3008" fmla="*/ 5340925 w 6634280"/>
                <a:gd name="connsiteY3008" fmla="*/ 598623 h 1738203"/>
                <a:gd name="connsiteX3009" fmla="*/ 5343671 w 6634280"/>
                <a:gd name="connsiteY3009" fmla="*/ 601369 h 1738203"/>
                <a:gd name="connsiteX3010" fmla="*/ 5346417 w 6634280"/>
                <a:gd name="connsiteY3010" fmla="*/ 598623 h 1738203"/>
                <a:gd name="connsiteX3011" fmla="*/ 5346417 w 6634280"/>
                <a:gd name="connsiteY3011" fmla="*/ 595877 h 1738203"/>
                <a:gd name="connsiteX3012" fmla="*/ 5346417 w 6634280"/>
                <a:gd name="connsiteY3012" fmla="*/ 593131 h 1738203"/>
                <a:gd name="connsiteX3013" fmla="*/ 5975246 w 6634280"/>
                <a:gd name="connsiteY3013" fmla="*/ 590385 h 1738203"/>
                <a:gd name="connsiteX3014" fmla="*/ 5975246 w 6634280"/>
                <a:gd name="connsiteY3014" fmla="*/ 593131 h 1738203"/>
                <a:gd name="connsiteX3015" fmla="*/ 5972500 w 6634280"/>
                <a:gd name="connsiteY3015" fmla="*/ 598623 h 1738203"/>
                <a:gd name="connsiteX3016" fmla="*/ 5975246 w 6634280"/>
                <a:gd name="connsiteY3016" fmla="*/ 601369 h 1738203"/>
                <a:gd name="connsiteX3017" fmla="*/ 5977992 w 6634280"/>
                <a:gd name="connsiteY3017" fmla="*/ 604115 h 1738203"/>
                <a:gd name="connsiteX3018" fmla="*/ 5977992 w 6634280"/>
                <a:gd name="connsiteY3018" fmla="*/ 595877 h 1738203"/>
                <a:gd name="connsiteX3019" fmla="*/ 5977992 w 6634280"/>
                <a:gd name="connsiteY3019" fmla="*/ 593131 h 1738203"/>
                <a:gd name="connsiteX3020" fmla="*/ 5629252 w 6634280"/>
                <a:gd name="connsiteY3020" fmla="*/ 590385 h 1738203"/>
                <a:gd name="connsiteX3021" fmla="*/ 5629252 w 6634280"/>
                <a:gd name="connsiteY3021" fmla="*/ 598623 h 1738203"/>
                <a:gd name="connsiteX3022" fmla="*/ 5631998 w 6634280"/>
                <a:gd name="connsiteY3022" fmla="*/ 598623 h 1738203"/>
                <a:gd name="connsiteX3023" fmla="*/ 5631998 w 6634280"/>
                <a:gd name="connsiteY3023" fmla="*/ 593131 h 1738203"/>
                <a:gd name="connsiteX3024" fmla="*/ 5942294 w 6634280"/>
                <a:gd name="connsiteY3024" fmla="*/ 587639 h 1738203"/>
                <a:gd name="connsiteX3025" fmla="*/ 5939548 w 6634280"/>
                <a:gd name="connsiteY3025" fmla="*/ 595877 h 1738203"/>
                <a:gd name="connsiteX3026" fmla="*/ 5939548 w 6634280"/>
                <a:gd name="connsiteY3026" fmla="*/ 604115 h 1738203"/>
                <a:gd name="connsiteX3027" fmla="*/ 5945040 w 6634280"/>
                <a:gd name="connsiteY3027" fmla="*/ 612353 h 1738203"/>
                <a:gd name="connsiteX3028" fmla="*/ 5947786 w 6634280"/>
                <a:gd name="connsiteY3028" fmla="*/ 617845 h 1738203"/>
                <a:gd name="connsiteX3029" fmla="*/ 5947786 w 6634280"/>
                <a:gd name="connsiteY3029" fmla="*/ 609607 h 1738203"/>
                <a:gd name="connsiteX3030" fmla="*/ 5947786 w 6634280"/>
                <a:gd name="connsiteY3030" fmla="*/ 601369 h 1738203"/>
                <a:gd name="connsiteX3031" fmla="*/ 5947786 w 6634280"/>
                <a:gd name="connsiteY3031" fmla="*/ 593131 h 1738203"/>
                <a:gd name="connsiteX3032" fmla="*/ 5945040 w 6634280"/>
                <a:gd name="connsiteY3032" fmla="*/ 590385 h 1738203"/>
                <a:gd name="connsiteX3033" fmla="*/ 5909342 w 6634280"/>
                <a:gd name="connsiteY3033" fmla="*/ 587639 h 1738203"/>
                <a:gd name="connsiteX3034" fmla="*/ 5909342 w 6634280"/>
                <a:gd name="connsiteY3034" fmla="*/ 593131 h 1738203"/>
                <a:gd name="connsiteX3035" fmla="*/ 5914834 w 6634280"/>
                <a:gd name="connsiteY3035" fmla="*/ 593131 h 1738203"/>
                <a:gd name="connsiteX3036" fmla="*/ 5914834 w 6634280"/>
                <a:gd name="connsiteY3036" fmla="*/ 590385 h 1738203"/>
                <a:gd name="connsiteX3037" fmla="*/ 5912088 w 6634280"/>
                <a:gd name="connsiteY3037" fmla="*/ 587639 h 1738203"/>
                <a:gd name="connsiteX3038" fmla="*/ 1458113 w 6634280"/>
                <a:gd name="connsiteY3038" fmla="*/ 584893 h 1738203"/>
                <a:gd name="connsiteX3039" fmla="*/ 1452622 w 6634280"/>
                <a:gd name="connsiteY3039" fmla="*/ 587639 h 1738203"/>
                <a:gd name="connsiteX3040" fmla="*/ 1449877 w 6634280"/>
                <a:gd name="connsiteY3040" fmla="*/ 590385 h 1738203"/>
                <a:gd name="connsiteX3041" fmla="*/ 1444383 w 6634280"/>
                <a:gd name="connsiteY3041" fmla="*/ 593131 h 1738203"/>
                <a:gd name="connsiteX3042" fmla="*/ 1444383 w 6634280"/>
                <a:gd name="connsiteY3042" fmla="*/ 590385 h 1738203"/>
                <a:gd name="connsiteX3043" fmla="*/ 1438891 w 6634280"/>
                <a:gd name="connsiteY3043" fmla="*/ 590385 h 1738203"/>
                <a:gd name="connsiteX3044" fmla="*/ 1436146 w 6634280"/>
                <a:gd name="connsiteY3044" fmla="*/ 593131 h 1738203"/>
                <a:gd name="connsiteX3045" fmla="*/ 1438891 w 6634280"/>
                <a:gd name="connsiteY3045" fmla="*/ 593131 h 1738203"/>
                <a:gd name="connsiteX3046" fmla="*/ 1441637 w 6634280"/>
                <a:gd name="connsiteY3046" fmla="*/ 593131 h 1738203"/>
                <a:gd name="connsiteX3047" fmla="*/ 1444383 w 6634280"/>
                <a:gd name="connsiteY3047" fmla="*/ 593131 h 1738203"/>
                <a:gd name="connsiteX3048" fmla="*/ 1438891 w 6634280"/>
                <a:gd name="connsiteY3048" fmla="*/ 595877 h 1738203"/>
                <a:gd name="connsiteX3049" fmla="*/ 1438891 w 6634280"/>
                <a:gd name="connsiteY3049" fmla="*/ 598623 h 1738203"/>
                <a:gd name="connsiteX3050" fmla="*/ 1438891 w 6634280"/>
                <a:gd name="connsiteY3050" fmla="*/ 601369 h 1738203"/>
                <a:gd name="connsiteX3051" fmla="*/ 1436146 w 6634280"/>
                <a:gd name="connsiteY3051" fmla="*/ 598623 h 1738203"/>
                <a:gd name="connsiteX3052" fmla="*/ 1436146 w 6634280"/>
                <a:gd name="connsiteY3052" fmla="*/ 595877 h 1738203"/>
                <a:gd name="connsiteX3053" fmla="*/ 1430655 w 6634280"/>
                <a:gd name="connsiteY3053" fmla="*/ 595877 h 1738203"/>
                <a:gd name="connsiteX3054" fmla="*/ 1430655 w 6634280"/>
                <a:gd name="connsiteY3054" fmla="*/ 598623 h 1738203"/>
                <a:gd name="connsiteX3055" fmla="*/ 1430655 w 6634280"/>
                <a:gd name="connsiteY3055" fmla="*/ 601369 h 1738203"/>
                <a:gd name="connsiteX3056" fmla="*/ 1427907 w 6634280"/>
                <a:gd name="connsiteY3056" fmla="*/ 598623 h 1738203"/>
                <a:gd name="connsiteX3057" fmla="*/ 1427907 w 6634280"/>
                <a:gd name="connsiteY3057" fmla="*/ 595877 h 1738203"/>
                <a:gd name="connsiteX3058" fmla="*/ 1422416 w 6634280"/>
                <a:gd name="connsiteY3058" fmla="*/ 598623 h 1738203"/>
                <a:gd name="connsiteX3059" fmla="*/ 1422416 w 6634280"/>
                <a:gd name="connsiteY3059" fmla="*/ 601369 h 1738203"/>
                <a:gd name="connsiteX3060" fmla="*/ 1425162 w 6634280"/>
                <a:gd name="connsiteY3060" fmla="*/ 604115 h 1738203"/>
                <a:gd name="connsiteX3061" fmla="*/ 1433400 w 6634280"/>
                <a:gd name="connsiteY3061" fmla="*/ 604115 h 1738203"/>
                <a:gd name="connsiteX3062" fmla="*/ 1436146 w 6634280"/>
                <a:gd name="connsiteY3062" fmla="*/ 604115 h 1738203"/>
                <a:gd name="connsiteX3063" fmla="*/ 1438891 w 6634280"/>
                <a:gd name="connsiteY3063" fmla="*/ 604115 h 1738203"/>
                <a:gd name="connsiteX3064" fmla="*/ 1438891 w 6634280"/>
                <a:gd name="connsiteY3064" fmla="*/ 609607 h 1738203"/>
                <a:gd name="connsiteX3065" fmla="*/ 1438891 w 6634280"/>
                <a:gd name="connsiteY3065" fmla="*/ 615099 h 1738203"/>
                <a:gd name="connsiteX3066" fmla="*/ 1444383 w 6634280"/>
                <a:gd name="connsiteY3066" fmla="*/ 617845 h 1738203"/>
                <a:gd name="connsiteX3067" fmla="*/ 1449877 w 6634280"/>
                <a:gd name="connsiteY3067" fmla="*/ 620591 h 1738203"/>
                <a:gd name="connsiteX3068" fmla="*/ 1444383 w 6634280"/>
                <a:gd name="connsiteY3068" fmla="*/ 620591 h 1738203"/>
                <a:gd name="connsiteX3069" fmla="*/ 1444383 w 6634280"/>
                <a:gd name="connsiteY3069" fmla="*/ 631575 h 1738203"/>
                <a:gd name="connsiteX3070" fmla="*/ 1455368 w 6634280"/>
                <a:gd name="connsiteY3070" fmla="*/ 634321 h 1738203"/>
                <a:gd name="connsiteX3071" fmla="*/ 1458113 w 6634280"/>
                <a:gd name="connsiteY3071" fmla="*/ 642559 h 1738203"/>
                <a:gd name="connsiteX3072" fmla="*/ 1455368 w 6634280"/>
                <a:gd name="connsiteY3072" fmla="*/ 645305 h 1738203"/>
                <a:gd name="connsiteX3073" fmla="*/ 1455368 w 6634280"/>
                <a:gd name="connsiteY3073" fmla="*/ 653542 h 1738203"/>
                <a:gd name="connsiteX3074" fmla="*/ 1458113 w 6634280"/>
                <a:gd name="connsiteY3074" fmla="*/ 653542 h 1738203"/>
                <a:gd name="connsiteX3075" fmla="*/ 1458113 w 6634280"/>
                <a:gd name="connsiteY3075" fmla="*/ 659034 h 1738203"/>
                <a:gd name="connsiteX3076" fmla="*/ 1458113 w 6634280"/>
                <a:gd name="connsiteY3076" fmla="*/ 664526 h 1738203"/>
                <a:gd name="connsiteX3077" fmla="*/ 1455368 w 6634280"/>
                <a:gd name="connsiteY3077" fmla="*/ 672764 h 1738203"/>
                <a:gd name="connsiteX3078" fmla="*/ 1458113 w 6634280"/>
                <a:gd name="connsiteY3078" fmla="*/ 686494 h 1738203"/>
                <a:gd name="connsiteX3079" fmla="*/ 1471844 w 6634280"/>
                <a:gd name="connsiteY3079" fmla="*/ 683748 h 1738203"/>
                <a:gd name="connsiteX3080" fmla="*/ 1485574 w 6634280"/>
                <a:gd name="connsiteY3080" fmla="*/ 683748 h 1738203"/>
                <a:gd name="connsiteX3081" fmla="*/ 1499304 w 6634280"/>
                <a:gd name="connsiteY3081" fmla="*/ 686494 h 1738203"/>
                <a:gd name="connsiteX3082" fmla="*/ 1510287 w 6634280"/>
                <a:gd name="connsiteY3082" fmla="*/ 683748 h 1738203"/>
                <a:gd name="connsiteX3083" fmla="*/ 1515779 w 6634280"/>
                <a:gd name="connsiteY3083" fmla="*/ 686494 h 1738203"/>
                <a:gd name="connsiteX3084" fmla="*/ 1518526 w 6634280"/>
                <a:gd name="connsiteY3084" fmla="*/ 683748 h 1738203"/>
                <a:gd name="connsiteX3085" fmla="*/ 1518526 w 6634280"/>
                <a:gd name="connsiteY3085" fmla="*/ 681002 h 1738203"/>
                <a:gd name="connsiteX3086" fmla="*/ 1521272 w 6634280"/>
                <a:gd name="connsiteY3086" fmla="*/ 675510 h 1738203"/>
                <a:gd name="connsiteX3087" fmla="*/ 1529509 w 6634280"/>
                <a:gd name="connsiteY3087" fmla="*/ 675510 h 1738203"/>
                <a:gd name="connsiteX3088" fmla="*/ 1535002 w 6634280"/>
                <a:gd name="connsiteY3088" fmla="*/ 672764 h 1738203"/>
                <a:gd name="connsiteX3089" fmla="*/ 1543239 w 6634280"/>
                <a:gd name="connsiteY3089" fmla="*/ 667272 h 1738203"/>
                <a:gd name="connsiteX3090" fmla="*/ 1543239 w 6634280"/>
                <a:gd name="connsiteY3090" fmla="*/ 659034 h 1738203"/>
                <a:gd name="connsiteX3091" fmla="*/ 1545985 w 6634280"/>
                <a:gd name="connsiteY3091" fmla="*/ 653542 h 1738203"/>
                <a:gd name="connsiteX3092" fmla="*/ 1543239 w 6634280"/>
                <a:gd name="connsiteY3092" fmla="*/ 650797 h 1738203"/>
                <a:gd name="connsiteX3093" fmla="*/ 1540493 w 6634280"/>
                <a:gd name="connsiteY3093" fmla="*/ 645305 h 1738203"/>
                <a:gd name="connsiteX3094" fmla="*/ 1535002 w 6634280"/>
                <a:gd name="connsiteY3094" fmla="*/ 637067 h 1738203"/>
                <a:gd name="connsiteX3095" fmla="*/ 1529509 w 6634280"/>
                <a:gd name="connsiteY3095" fmla="*/ 631575 h 1738203"/>
                <a:gd name="connsiteX3096" fmla="*/ 1513033 w 6634280"/>
                <a:gd name="connsiteY3096" fmla="*/ 623337 h 1738203"/>
                <a:gd name="connsiteX3097" fmla="*/ 1515779 w 6634280"/>
                <a:gd name="connsiteY3097" fmla="*/ 620591 h 1738203"/>
                <a:gd name="connsiteX3098" fmla="*/ 1513033 w 6634280"/>
                <a:gd name="connsiteY3098" fmla="*/ 620591 h 1738203"/>
                <a:gd name="connsiteX3099" fmla="*/ 1513033 w 6634280"/>
                <a:gd name="connsiteY3099" fmla="*/ 617845 h 1738203"/>
                <a:gd name="connsiteX3100" fmla="*/ 1510287 w 6634280"/>
                <a:gd name="connsiteY3100" fmla="*/ 617845 h 1738203"/>
                <a:gd name="connsiteX3101" fmla="*/ 1510287 w 6634280"/>
                <a:gd name="connsiteY3101" fmla="*/ 620591 h 1738203"/>
                <a:gd name="connsiteX3102" fmla="*/ 1496557 w 6634280"/>
                <a:gd name="connsiteY3102" fmla="*/ 620591 h 1738203"/>
                <a:gd name="connsiteX3103" fmla="*/ 1485574 w 6634280"/>
                <a:gd name="connsiteY3103" fmla="*/ 620591 h 1738203"/>
                <a:gd name="connsiteX3104" fmla="*/ 1480081 w 6634280"/>
                <a:gd name="connsiteY3104" fmla="*/ 617845 h 1738203"/>
                <a:gd name="connsiteX3105" fmla="*/ 1477335 w 6634280"/>
                <a:gd name="connsiteY3105" fmla="*/ 615099 h 1738203"/>
                <a:gd name="connsiteX3106" fmla="*/ 1474589 w 6634280"/>
                <a:gd name="connsiteY3106" fmla="*/ 609607 h 1738203"/>
                <a:gd name="connsiteX3107" fmla="*/ 1474589 w 6634280"/>
                <a:gd name="connsiteY3107" fmla="*/ 604115 h 1738203"/>
                <a:gd name="connsiteX3108" fmla="*/ 1480081 w 6634280"/>
                <a:gd name="connsiteY3108" fmla="*/ 601369 h 1738203"/>
                <a:gd name="connsiteX3109" fmla="*/ 1482829 w 6634280"/>
                <a:gd name="connsiteY3109" fmla="*/ 598623 h 1738203"/>
                <a:gd name="connsiteX3110" fmla="*/ 1469098 w 6634280"/>
                <a:gd name="connsiteY3110" fmla="*/ 593131 h 1738203"/>
                <a:gd name="connsiteX3111" fmla="*/ 5697902 w 6634280"/>
                <a:gd name="connsiteY3111" fmla="*/ 584893 h 1738203"/>
                <a:gd name="connsiteX3112" fmla="*/ 5697902 w 6634280"/>
                <a:gd name="connsiteY3112" fmla="*/ 598623 h 1738203"/>
                <a:gd name="connsiteX3113" fmla="*/ 5703394 w 6634280"/>
                <a:gd name="connsiteY3113" fmla="*/ 593131 h 1738203"/>
                <a:gd name="connsiteX3114" fmla="*/ 5706140 w 6634280"/>
                <a:gd name="connsiteY3114" fmla="*/ 590385 h 1738203"/>
                <a:gd name="connsiteX3115" fmla="*/ 5706140 w 6634280"/>
                <a:gd name="connsiteY3115" fmla="*/ 587639 h 1738203"/>
                <a:gd name="connsiteX3116" fmla="*/ 5703394 w 6634280"/>
                <a:gd name="connsiteY3116" fmla="*/ 590385 h 1738203"/>
                <a:gd name="connsiteX3117" fmla="*/ 5700648 w 6634280"/>
                <a:gd name="connsiteY3117" fmla="*/ 590385 h 1738203"/>
                <a:gd name="connsiteX3118" fmla="*/ 5700648 w 6634280"/>
                <a:gd name="connsiteY3118" fmla="*/ 587639 h 1738203"/>
                <a:gd name="connsiteX3119" fmla="*/ 1318068 w 6634280"/>
                <a:gd name="connsiteY3119" fmla="*/ 582147 h 1738203"/>
                <a:gd name="connsiteX3120" fmla="*/ 1318068 w 6634280"/>
                <a:gd name="connsiteY3120" fmla="*/ 587639 h 1738203"/>
                <a:gd name="connsiteX3121" fmla="*/ 1318068 w 6634280"/>
                <a:gd name="connsiteY3121" fmla="*/ 590385 h 1738203"/>
                <a:gd name="connsiteX3122" fmla="*/ 1320814 w 6634280"/>
                <a:gd name="connsiteY3122" fmla="*/ 593131 h 1738203"/>
                <a:gd name="connsiteX3123" fmla="*/ 1326308 w 6634280"/>
                <a:gd name="connsiteY3123" fmla="*/ 593131 h 1738203"/>
                <a:gd name="connsiteX3124" fmla="*/ 1326308 w 6634280"/>
                <a:gd name="connsiteY3124" fmla="*/ 587639 h 1738203"/>
                <a:gd name="connsiteX3125" fmla="*/ 1323562 w 6634280"/>
                <a:gd name="connsiteY3125" fmla="*/ 582147 h 1738203"/>
                <a:gd name="connsiteX3126" fmla="*/ 5673188 w 6634280"/>
                <a:gd name="connsiteY3126" fmla="*/ 582147 h 1738203"/>
                <a:gd name="connsiteX3127" fmla="*/ 5673188 w 6634280"/>
                <a:gd name="connsiteY3127" fmla="*/ 584893 h 1738203"/>
                <a:gd name="connsiteX3128" fmla="*/ 5678680 w 6634280"/>
                <a:gd name="connsiteY3128" fmla="*/ 584893 h 1738203"/>
                <a:gd name="connsiteX3129" fmla="*/ 5678680 w 6634280"/>
                <a:gd name="connsiteY3129" fmla="*/ 582147 h 1738203"/>
                <a:gd name="connsiteX3130" fmla="*/ 5516667 w 6634280"/>
                <a:gd name="connsiteY3130" fmla="*/ 582147 h 1738203"/>
                <a:gd name="connsiteX3131" fmla="*/ 5511175 w 6634280"/>
                <a:gd name="connsiteY3131" fmla="*/ 584893 h 1738203"/>
                <a:gd name="connsiteX3132" fmla="*/ 5519413 w 6634280"/>
                <a:gd name="connsiteY3132" fmla="*/ 584893 h 1738203"/>
                <a:gd name="connsiteX3133" fmla="*/ 5519413 w 6634280"/>
                <a:gd name="connsiteY3133" fmla="*/ 582147 h 1738203"/>
                <a:gd name="connsiteX3134" fmla="*/ 5739091 w 6634280"/>
                <a:gd name="connsiteY3134" fmla="*/ 579401 h 1738203"/>
                <a:gd name="connsiteX3135" fmla="*/ 5733600 w 6634280"/>
                <a:gd name="connsiteY3135" fmla="*/ 582147 h 1738203"/>
                <a:gd name="connsiteX3136" fmla="*/ 5725362 w 6634280"/>
                <a:gd name="connsiteY3136" fmla="*/ 582147 h 1738203"/>
                <a:gd name="connsiteX3137" fmla="*/ 5725362 w 6634280"/>
                <a:gd name="connsiteY3137" fmla="*/ 584893 h 1738203"/>
                <a:gd name="connsiteX3138" fmla="*/ 5725362 w 6634280"/>
                <a:gd name="connsiteY3138" fmla="*/ 587639 h 1738203"/>
                <a:gd name="connsiteX3139" fmla="*/ 5728108 w 6634280"/>
                <a:gd name="connsiteY3139" fmla="*/ 587639 h 1738203"/>
                <a:gd name="connsiteX3140" fmla="*/ 5728108 w 6634280"/>
                <a:gd name="connsiteY3140" fmla="*/ 590385 h 1738203"/>
                <a:gd name="connsiteX3141" fmla="*/ 5739091 w 6634280"/>
                <a:gd name="connsiteY3141" fmla="*/ 590385 h 1738203"/>
                <a:gd name="connsiteX3142" fmla="*/ 5741837 w 6634280"/>
                <a:gd name="connsiteY3142" fmla="*/ 584893 h 1738203"/>
                <a:gd name="connsiteX3143" fmla="*/ 5741837 w 6634280"/>
                <a:gd name="connsiteY3143" fmla="*/ 582147 h 1738203"/>
                <a:gd name="connsiteX3144" fmla="*/ 5711632 w 6634280"/>
                <a:gd name="connsiteY3144" fmla="*/ 579401 h 1738203"/>
                <a:gd name="connsiteX3145" fmla="*/ 5708886 w 6634280"/>
                <a:gd name="connsiteY3145" fmla="*/ 582147 h 1738203"/>
                <a:gd name="connsiteX3146" fmla="*/ 5708886 w 6634280"/>
                <a:gd name="connsiteY3146" fmla="*/ 584893 h 1738203"/>
                <a:gd name="connsiteX3147" fmla="*/ 5714378 w 6634280"/>
                <a:gd name="connsiteY3147" fmla="*/ 584893 h 1738203"/>
                <a:gd name="connsiteX3148" fmla="*/ 5717124 w 6634280"/>
                <a:gd name="connsiteY3148" fmla="*/ 584893 h 1738203"/>
                <a:gd name="connsiteX3149" fmla="*/ 5717124 w 6634280"/>
                <a:gd name="connsiteY3149" fmla="*/ 582147 h 1738203"/>
                <a:gd name="connsiteX3150" fmla="*/ 5082803 w 6634280"/>
                <a:gd name="connsiteY3150" fmla="*/ 579401 h 1738203"/>
                <a:gd name="connsiteX3151" fmla="*/ 5080057 w 6634280"/>
                <a:gd name="connsiteY3151" fmla="*/ 584893 h 1738203"/>
                <a:gd name="connsiteX3152" fmla="*/ 5082803 w 6634280"/>
                <a:gd name="connsiteY3152" fmla="*/ 587639 h 1738203"/>
                <a:gd name="connsiteX3153" fmla="*/ 5085549 w 6634280"/>
                <a:gd name="connsiteY3153" fmla="*/ 587639 h 1738203"/>
                <a:gd name="connsiteX3154" fmla="*/ 5085549 w 6634280"/>
                <a:gd name="connsiteY3154" fmla="*/ 579401 h 1738203"/>
                <a:gd name="connsiteX3155" fmla="*/ 1556969 w 6634280"/>
                <a:gd name="connsiteY3155" fmla="*/ 576655 h 1738203"/>
                <a:gd name="connsiteX3156" fmla="*/ 1554223 w 6634280"/>
                <a:gd name="connsiteY3156" fmla="*/ 579401 h 1738203"/>
                <a:gd name="connsiteX3157" fmla="*/ 1554223 w 6634280"/>
                <a:gd name="connsiteY3157" fmla="*/ 587639 h 1738203"/>
                <a:gd name="connsiteX3158" fmla="*/ 1565206 w 6634280"/>
                <a:gd name="connsiteY3158" fmla="*/ 587639 h 1738203"/>
                <a:gd name="connsiteX3159" fmla="*/ 1565206 w 6634280"/>
                <a:gd name="connsiteY3159" fmla="*/ 582147 h 1738203"/>
                <a:gd name="connsiteX3160" fmla="*/ 1565206 w 6634280"/>
                <a:gd name="connsiteY3160" fmla="*/ 579401 h 1738203"/>
                <a:gd name="connsiteX3161" fmla="*/ 1021503 w 6634280"/>
                <a:gd name="connsiteY3161" fmla="*/ 576655 h 1738203"/>
                <a:gd name="connsiteX3162" fmla="*/ 1021503 w 6634280"/>
                <a:gd name="connsiteY3162" fmla="*/ 587639 h 1738203"/>
                <a:gd name="connsiteX3163" fmla="*/ 1026995 w 6634280"/>
                <a:gd name="connsiteY3163" fmla="*/ 587639 h 1738203"/>
                <a:gd name="connsiteX3164" fmla="*/ 1032487 w 6634280"/>
                <a:gd name="connsiteY3164" fmla="*/ 582147 h 1738203"/>
                <a:gd name="connsiteX3165" fmla="*/ 1026995 w 6634280"/>
                <a:gd name="connsiteY3165" fmla="*/ 579401 h 1738203"/>
                <a:gd name="connsiteX3166" fmla="*/ 5211864 w 6634280"/>
                <a:gd name="connsiteY3166" fmla="*/ 571163 h 1738203"/>
                <a:gd name="connsiteX3167" fmla="*/ 5211864 w 6634280"/>
                <a:gd name="connsiteY3167" fmla="*/ 576655 h 1738203"/>
                <a:gd name="connsiteX3168" fmla="*/ 5214610 w 6634280"/>
                <a:gd name="connsiteY3168" fmla="*/ 573909 h 1738203"/>
                <a:gd name="connsiteX3169" fmla="*/ 5214610 w 6634280"/>
                <a:gd name="connsiteY3169" fmla="*/ 576655 h 1738203"/>
                <a:gd name="connsiteX3170" fmla="*/ 5217356 w 6634280"/>
                <a:gd name="connsiteY3170" fmla="*/ 576655 h 1738203"/>
                <a:gd name="connsiteX3171" fmla="*/ 5220102 w 6634280"/>
                <a:gd name="connsiteY3171" fmla="*/ 576655 h 1738203"/>
                <a:gd name="connsiteX3172" fmla="*/ 5220102 w 6634280"/>
                <a:gd name="connsiteY3172" fmla="*/ 573909 h 1738203"/>
                <a:gd name="connsiteX3173" fmla="*/ 5217356 w 6634280"/>
                <a:gd name="connsiteY3173" fmla="*/ 573909 h 1738203"/>
                <a:gd name="connsiteX3174" fmla="*/ 5214610 w 6634280"/>
                <a:gd name="connsiteY3174" fmla="*/ 571163 h 1738203"/>
                <a:gd name="connsiteX3175" fmla="*/ 1106629 w 6634280"/>
                <a:gd name="connsiteY3175" fmla="*/ 571163 h 1738203"/>
                <a:gd name="connsiteX3176" fmla="*/ 1103883 w 6634280"/>
                <a:gd name="connsiteY3176" fmla="*/ 576655 h 1738203"/>
                <a:gd name="connsiteX3177" fmla="*/ 1109376 w 6634280"/>
                <a:gd name="connsiteY3177" fmla="*/ 576655 h 1738203"/>
                <a:gd name="connsiteX3178" fmla="*/ 1114868 w 6634280"/>
                <a:gd name="connsiteY3178" fmla="*/ 576655 h 1738203"/>
                <a:gd name="connsiteX3179" fmla="*/ 1112121 w 6634280"/>
                <a:gd name="connsiteY3179" fmla="*/ 571163 h 1738203"/>
                <a:gd name="connsiteX3180" fmla="*/ 1109376 w 6634280"/>
                <a:gd name="connsiteY3180" fmla="*/ 571163 h 1738203"/>
                <a:gd name="connsiteX3181" fmla="*/ 5612777 w 6634280"/>
                <a:gd name="connsiteY3181" fmla="*/ 568417 h 1738203"/>
                <a:gd name="connsiteX3182" fmla="*/ 5615523 w 6634280"/>
                <a:gd name="connsiteY3182" fmla="*/ 573909 h 1738203"/>
                <a:gd name="connsiteX3183" fmla="*/ 5621014 w 6634280"/>
                <a:gd name="connsiteY3183" fmla="*/ 573909 h 1738203"/>
                <a:gd name="connsiteX3184" fmla="*/ 5621014 w 6634280"/>
                <a:gd name="connsiteY3184" fmla="*/ 568417 h 1738203"/>
                <a:gd name="connsiteX3185" fmla="*/ 5165182 w 6634280"/>
                <a:gd name="connsiteY3185" fmla="*/ 568417 h 1738203"/>
                <a:gd name="connsiteX3186" fmla="*/ 5159690 w 6634280"/>
                <a:gd name="connsiteY3186" fmla="*/ 571163 h 1738203"/>
                <a:gd name="connsiteX3187" fmla="*/ 5156944 w 6634280"/>
                <a:gd name="connsiteY3187" fmla="*/ 573909 h 1738203"/>
                <a:gd name="connsiteX3188" fmla="*/ 5159690 w 6634280"/>
                <a:gd name="connsiteY3188" fmla="*/ 579401 h 1738203"/>
                <a:gd name="connsiteX3189" fmla="*/ 5159690 w 6634280"/>
                <a:gd name="connsiteY3189" fmla="*/ 584893 h 1738203"/>
                <a:gd name="connsiteX3190" fmla="*/ 5167928 w 6634280"/>
                <a:gd name="connsiteY3190" fmla="*/ 587639 h 1738203"/>
                <a:gd name="connsiteX3191" fmla="*/ 5170674 w 6634280"/>
                <a:gd name="connsiteY3191" fmla="*/ 593131 h 1738203"/>
                <a:gd name="connsiteX3192" fmla="*/ 5178912 w 6634280"/>
                <a:gd name="connsiteY3192" fmla="*/ 593131 h 1738203"/>
                <a:gd name="connsiteX3193" fmla="*/ 5184404 w 6634280"/>
                <a:gd name="connsiteY3193" fmla="*/ 593131 h 1738203"/>
                <a:gd name="connsiteX3194" fmla="*/ 5187150 w 6634280"/>
                <a:gd name="connsiteY3194" fmla="*/ 593131 h 1738203"/>
                <a:gd name="connsiteX3195" fmla="*/ 5189896 w 6634280"/>
                <a:gd name="connsiteY3195" fmla="*/ 587639 h 1738203"/>
                <a:gd name="connsiteX3196" fmla="*/ 5187150 w 6634280"/>
                <a:gd name="connsiteY3196" fmla="*/ 582147 h 1738203"/>
                <a:gd name="connsiteX3197" fmla="*/ 5184404 w 6634280"/>
                <a:gd name="connsiteY3197" fmla="*/ 579401 h 1738203"/>
                <a:gd name="connsiteX3198" fmla="*/ 5178912 w 6634280"/>
                <a:gd name="connsiteY3198" fmla="*/ 576655 h 1738203"/>
                <a:gd name="connsiteX3199" fmla="*/ 5176166 w 6634280"/>
                <a:gd name="connsiteY3199" fmla="*/ 573909 h 1738203"/>
                <a:gd name="connsiteX3200" fmla="*/ 5176166 w 6634280"/>
                <a:gd name="connsiteY3200" fmla="*/ 568417 h 1738203"/>
                <a:gd name="connsiteX3201" fmla="*/ 1425162 w 6634280"/>
                <a:gd name="connsiteY3201" fmla="*/ 565671 h 1738203"/>
                <a:gd name="connsiteX3202" fmla="*/ 1425162 w 6634280"/>
                <a:gd name="connsiteY3202" fmla="*/ 573909 h 1738203"/>
                <a:gd name="connsiteX3203" fmla="*/ 1430655 w 6634280"/>
                <a:gd name="connsiteY3203" fmla="*/ 573909 h 1738203"/>
                <a:gd name="connsiteX3204" fmla="*/ 1430655 w 6634280"/>
                <a:gd name="connsiteY3204" fmla="*/ 565671 h 1738203"/>
                <a:gd name="connsiteX3205" fmla="*/ 1427907 w 6634280"/>
                <a:gd name="connsiteY3205" fmla="*/ 565671 h 1738203"/>
                <a:gd name="connsiteX3206" fmla="*/ 1356512 w 6634280"/>
                <a:gd name="connsiteY3206" fmla="*/ 562925 h 1738203"/>
                <a:gd name="connsiteX3207" fmla="*/ 1356512 w 6634280"/>
                <a:gd name="connsiteY3207" fmla="*/ 571163 h 1738203"/>
                <a:gd name="connsiteX3208" fmla="*/ 1362005 w 6634280"/>
                <a:gd name="connsiteY3208" fmla="*/ 568417 h 1738203"/>
                <a:gd name="connsiteX3209" fmla="*/ 1362005 w 6634280"/>
                <a:gd name="connsiteY3209" fmla="*/ 562925 h 1738203"/>
                <a:gd name="connsiteX3210" fmla="*/ 760635 w 6634280"/>
                <a:gd name="connsiteY3210" fmla="*/ 562925 h 1738203"/>
                <a:gd name="connsiteX3211" fmla="*/ 755144 w 6634280"/>
                <a:gd name="connsiteY3211" fmla="*/ 565671 h 1738203"/>
                <a:gd name="connsiteX3212" fmla="*/ 755144 w 6634280"/>
                <a:gd name="connsiteY3212" fmla="*/ 571163 h 1738203"/>
                <a:gd name="connsiteX3213" fmla="*/ 760635 w 6634280"/>
                <a:gd name="connsiteY3213" fmla="*/ 571163 h 1738203"/>
                <a:gd name="connsiteX3214" fmla="*/ 5700648 w 6634280"/>
                <a:gd name="connsiteY3214" fmla="*/ 560179 h 1738203"/>
                <a:gd name="connsiteX3215" fmla="*/ 5700648 w 6634280"/>
                <a:gd name="connsiteY3215" fmla="*/ 568417 h 1738203"/>
                <a:gd name="connsiteX3216" fmla="*/ 5703394 w 6634280"/>
                <a:gd name="connsiteY3216" fmla="*/ 571163 h 1738203"/>
                <a:gd name="connsiteX3217" fmla="*/ 5706140 w 6634280"/>
                <a:gd name="connsiteY3217" fmla="*/ 568417 h 1738203"/>
                <a:gd name="connsiteX3218" fmla="*/ 5706140 w 6634280"/>
                <a:gd name="connsiteY3218" fmla="*/ 562925 h 1738203"/>
                <a:gd name="connsiteX3219" fmla="*/ 5703394 w 6634280"/>
                <a:gd name="connsiteY3219" fmla="*/ 562925 h 1738203"/>
                <a:gd name="connsiteX3220" fmla="*/ 5599047 w 6634280"/>
                <a:gd name="connsiteY3220" fmla="*/ 560179 h 1738203"/>
                <a:gd name="connsiteX3221" fmla="*/ 5599047 w 6634280"/>
                <a:gd name="connsiteY3221" fmla="*/ 565671 h 1738203"/>
                <a:gd name="connsiteX3222" fmla="*/ 5604539 w 6634280"/>
                <a:gd name="connsiteY3222" fmla="*/ 565671 h 1738203"/>
                <a:gd name="connsiteX3223" fmla="*/ 5604539 w 6634280"/>
                <a:gd name="connsiteY3223" fmla="*/ 560179 h 1738203"/>
                <a:gd name="connsiteX3224" fmla="*/ 1460859 w 6634280"/>
                <a:gd name="connsiteY3224" fmla="*/ 557433 h 1738203"/>
                <a:gd name="connsiteX3225" fmla="*/ 1460859 w 6634280"/>
                <a:gd name="connsiteY3225" fmla="*/ 562925 h 1738203"/>
                <a:gd name="connsiteX3226" fmla="*/ 1469098 w 6634280"/>
                <a:gd name="connsiteY3226" fmla="*/ 562925 h 1738203"/>
                <a:gd name="connsiteX3227" fmla="*/ 1466353 w 6634280"/>
                <a:gd name="connsiteY3227" fmla="*/ 560179 h 1738203"/>
                <a:gd name="connsiteX3228" fmla="*/ 727684 w 6634280"/>
                <a:gd name="connsiteY3228" fmla="*/ 557433 h 1738203"/>
                <a:gd name="connsiteX3229" fmla="*/ 724938 w 6634280"/>
                <a:gd name="connsiteY3229" fmla="*/ 560179 h 1738203"/>
                <a:gd name="connsiteX3230" fmla="*/ 733176 w 6634280"/>
                <a:gd name="connsiteY3230" fmla="*/ 562925 h 1738203"/>
                <a:gd name="connsiteX3231" fmla="*/ 735922 w 6634280"/>
                <a:gd name="connsiteY3231" fmla="*/ 565671 h 1738203"/>
                <a:gd name="connsiteX3232" fmla="*/ 733176 w 6634280"/>
                <a:gd name="connsiteY3232" fmla="*/ 560179 h 1738203"/>
                <a:gd name="connsiteX3233" fmla="*/ 730430 w 6634280"/>
                <a:gd name="connsiteY3233" fmla="*/ 557433 h 1738203"/>
                <a:gd name="connsiteX3234" fmla="*/ 5637490 w 6634280"/>
                <a:gd name="connsiteY3234" fmla="*/ 551941 h 1738203"/>
                <a:gd name="connsiteX3235" fmla="*/ 5637490 w 6634280"/>
                <a:gd name="connsiteY3235" fmla="*/ 554687 h 1738203"/>
                <a:gd name="connsiteX3236" fmla="*/ 5640236 w 6634280"/>
                <a:gd name="connsiteY3236" fmla="*/ 557433 h 1738203"/>
                <a:gd name="connsiteX3237" fmla="*/ 5645728 w 6634280"/>
                <a:gd name="connsiteY3237" fmla="*/ 554687 h 1738203"/>
                <a:gd name="connsiteX3238" fmla="*/ 5651220 w 6634280"/>
                <a:gd name="connsiteY3238" fmla="*/ 557433 h 1738203"/>
                <a:gd name="connsiteX3239" fmla="*/ 5651220 w 6634280"/>
                <a:gd name="connsiteY3239" fmla="*/ 551941 h 1738203"/>
                <a:gd name="connsiteX3240" fmla="*/ 5645728 w 6634280"/>
                <a:gd name="connsiteY3240" fmla="*/ 551941 h 1738203"/>
                <a:gd name="connsiteX3241" fmla="*/ 5642982 w 6634280"/>
                <a:gd name="connsiteY3241" fmla="*/ 551941 h 1738203"/>
                <a:gd name="connsiteX3242" fmla="*/ 5115755 w 6634280"/>
                <a:gd name="connsiteY3242" fmla="*/ 551941 h 1738203"/>
                <a:gd name="connsiteX3243" fmla="*/ 5113009 w 6634280"/>
                <a:gd name="connsiteY3243" fmla="*/ 557433 h 1738203"/>
                <a:gd name="connsiteX3244" fmla="*/ 5110263 w 6634280"/>
                <a:gd name="connsiteY3244" fmla="*/ 562925 h 1738203"/>
                <a:gd name="connsiteX3245" fmla="*/ 5107517 w 6634280"/>
                <a:gd name="connsiteY3245" fmla="*/ 571163 h 1738203"/>
                <a:gd name="connsiteX3246" fmla="*/ 5107517 w 6634280"/>
                <a:gd name="connsiteY3246" fmla="*/ 579401 h 1738203"/>
                <a:gd name="connsiteX3247" fmla="*/ 5104771 w 6634280"/>
                <a:gd name="connsiteY3247" fmla="*/ 582147 h 1738203"/>
                <a:gd name="connsiteX3248" fmla="*/ 5102025 w 6634280"/>
                <a:gd name="connsiteY3248" fmla="*/ 584893 h 1738203"/>
                <a:gd name="connsiteX3249" fmla="*/ 5102025 w 6634280"/>
                <a:gd name="connsiteY3249" fmla="*/ 590385 h 1738203"/>
                <a:gd name="connsiteX3250" fmla="*/ 5096533 w 6634280"/>
                <a:gd name="connsiteY3250" fmla="*/ 593131 h 1738203"/>
                <a:gd name="connsiteX3251" fmla="*/ 5102025 w 6634280"/>
                <a:gd name="connsiteY3251" fmla="*/ 595877 h 1738203"/>
                <a:gd name="connsiteX3252" fmla="*/ 5102025 w 6634280"/>
                <a:gd name="connsiteY3252" fmla="*/ 604115 h 1738203"/>
                <a:gd name="connsiteX3253" fmla="*/ 5115755 w 6634280"/>
                <a:gd name="connsiteY3253" fmla="*/ 606861 h 1738203"/>
                <a:gd name="connsiteX3254" fmla="*/ 5123993 w 6634280"/>
                <a:gd name="connsiteY3254" fmla="*/ 606861 h 1738203"/>
                <a:gd name="connsiteX3255" fmla="*/ 5129485 w 6634280"/>
                <a:gd name="connsiteY3255" fmla="*/ 604115 h 1738203"/>
                <a:gd name="connsiteX3256" fmla="*/ 5129485 w 6634280"/>
                <a:gd name="connsiteY3256" fmla="*/ 593131 h 1738203"/>
                <a:gd name="connsiteX3257" fmla="*/ 5129485 w 6634280"/>
                <a:gd name="connsiteY3257" fmla="*/ 587639 h 1738203"/>
                <a:gd name="connsiteX3258" fmla="*/ 5132230 w 6634280"/>
                <a:gd name="connsiteY3258" fmla="*/ 587639 h 1738203"/>
                <a:gd name="connsiteX3259" fmla="*/ 5137722 w 6634280"/>
                <a:gd name="connsiteY3259" fmla="*/ 587639 h 1738203"/>
                <a:gd name="connsiteX3260" fmla="*/ 5143214 w 6634280"/>
                <a:gd name="connsiteY3260" fmla="*/ 582147 h 1738203"/>
                <a:gd name="connsiteX3261" fmla="*/ 5143214 w 6634280"/>
                <a:gd name="connsiteY3261" fmla="*/ 576655 h 1738203"/>
                <a:gd name="connsiteX3262" fmla="*/ 5140468 w 6634280"/>
                <a:gd name="connsiteY3262" fmla="*/ 576655 h 1738203"/>
                <a:gd name="connsiteX3263" fmla="*/ 5137722 w 6634280"/>
                <a:gd name="connsiteY3263" fmla="*/ 579401 h 1738203"/>
                <a:gd name="connsiteX3264" fmla="*/ 5134976 w 6634280"/>
                <a:gd name="connsiteY3264" fmla="*/ 579401 h 1738203"/>
                <a:gd name="connsiteX3265" fmla="*/ 5132230 w 6634280"/>
                <a:gd name="connsiteY3265" fmla="*/ 579401 h 1738203"/>
                <a:gd name="connsiteX3266" fmla="*/ 5126739 w 6634280"/>
                <a:gd name="connsiteY3266" fmla="*/ 584893 h 1738203"/>
                <a:gd name="connsiteX3267" fmla="*/ 5118501 w 6634280"/>
                <a:gd name="connsiteY3267" fmla="*/ 584893 h 1738203"/>
                <a:gd name="connsiteX3268" fmla="*/ 5118501 w 6634280"/>
                <a:gd name="connsiteY3268" fmla="*/ 582147 h 1738203"/>
                <a:gd name="connsiteX3269" fmla="*/ 5115755 w 6634280"/>
                <a:gd name="connsiteY3269" fmla="*/ 582147 h 1738203"/>
                <a:gd name="connsiteX3270" fmla="*/ 5115755 w 6634280"/>
                <a:gd name="connsiteY3270" fmla="*/ 579401 h 1738203"/>
                <a:gd name="connsiteX3271" fmla="*/ 5115755 w 6634280"/>
                <a:gd name="connsiteY3271" fmla="*/ 576655 h 1738203"/>
                <a:gd name="connsiteX3272" fmla="*/ 5118501 w 6634280"/>
                <a:gd name="connsiteY3272" fmla="*/ 579401 h 1738203"/>
                <a:gd name="connsiteX3273" fmla="*/ 5121247 w 6634280"/>
                <a:gd name="connsiteY3273" fmla="*/ 579401 h 1738203"/>
                <a:gd name="connsiteX3274" fmla="*/ 5132230 w 6634280"/>
                <a:gd name="connsiteY3274" fmla="*/ 576655 h 1738203"/>
                <a:gd name="connsiteX3275" fmla="*/ 5137722 w 6634280"/>
                <a:gd name="connsiteY3275" fmla="*/ 571163 h 1738203"/>
                <a:gd name="connsiteX3276" fmla="*/ 5137722 w 6634280"/>
                <a:gd name="connsiteY3276" fmla="*/ 562925 h 1738203"/>
                <a:gd name="connsiteX3277" fmla="*/ 5132230 w 6634280"/>
                <a:gd name="connsiteY3277" fmla="*/ 560179 h 1738203"/>
                <a:gd name="connsiteX3278" fmla="*/ 5132230 w 6634280"/>
                <a:gd name="connsiteY3278" fmla="*/ 554687 h 1738203"/>
                <a:gd name="connsiteX3279" fmla="*/ 5126739 w 6634280"/>
                <a:gd name="connsiteY3279" fmla="*/ 554687 h 1738203"/>
                <a:gd name="connsiteX3280" fmla="*/ 5123993 w 6634280"/>
                <a:gd name="connsiteY3280" fmla="*/ 554687 h 1738203"/>
                <a:gd name="connsiteX3281" fmla="*/ 5121247 w 6634280"/>
                <a:gd name="connsiteY3281" fmla="*/ 551941 h 1738203"/>
                <a:gd name="connsiteX3282" fmla="*/ 1323562 w 6634280"/>
                <a:gd name="connsiteY3282" fmla="*/ 549195 h 1738203"/>
                <a:gd name="connsiteX3283" fmla="*/ 1323562 w 6634280"/>
                <a:gd name="connsiteY3283" fmla="*/ 554687 h 1738203"/>
                <a:gd name="connsiteX3284" fmla="*/ 1329053 w 6634280"/>
                <a:gd name="connsiteY3284" fmla="*/ 554687 h 1738203"/>
                <a:gd name="connsiteX3285" fmla="*/ 1329053 w 6634280"/>
                <a:gd name="connsiteY3285" fmla="*/ 549195 h 1738203"/>
                <a:gd name="connsiteX3286" fmla="*/ 1515779 w 6634280"/>
                <a:gd name="connsiteY3286" fmla="*/ 546449 h 1738203"/>
                <a:gd name="connsiteX3287" fmla="*/ 1510287 w 6634280"/>
                <a:gd name="connsiteY3287" fmla="*/ 549195 h 1738203"/>
                <a:gd name="connsiteX3288" fmla="*/ 1504796 w 6634280"/>
                <a:gd name="connsiteY3288" fmla="*/ 549195 h 1738203"/>
                <a:gd name="connsiteX3289" fmla="*/ 1491065 w 6634280"/>
                <a:gd name="connsiteY3289" fmla="*/ 551941 h 1738203"/>
                <a:gd name="connsiteX3290" fmla="*/ 1491065 w 6634280"/>
                <a:gd name="connsiteY3290" fmla="*/ 560179 h 1738203"/>
                <a:gd name="connsiteX3291" fmla="*/ 1502050 w 6634280"/>
                <a:gd name="connsiteY3291" fmla="*/ 557433 h 1738203"/>
                <a:gd name="connsiteX3292" fmla="*/ 1510287 w 6634280"/>
                <a:gd name="connsiteY3292" fmla="*/ 554687 h 1738203"/>
                <a:gd name="connsiteX3293" fmla="*/ 1513033 w 6634280"/>
                <a:gd name="connsiteY3293" fmla="*/ 560179 h 1738203"/>
                <a:gd name="connsiteX3294" fmla="*/ 1524017 w 6634280"/>
                <a:gd name="connsiteY3294" fmla="*/ 560179 h 1738203"/>
                <a:gd name="connsiteX3295" fmla="*/ 1524017 w 6634280"/>
                <a:gd name="connsiteY3295" fmla="*/ 554687 h 1738203"/>
                <a:gd name="connsiteX3296" fmla="*/ 1526763 w 6634280"/>
                <a:gd name="connsiteY3296" fmla="*/ 551941 h 1738203"/>
                <a:gd name="connsiteX3297" fmla="*/ 1529509 w 6634280"/>
                <a:gd name="connsiteY3297" fmla="*/ 549195 h 1738203"/>
                <a:gd name="connsiteX3298" fmla="*/ 1521272 w 6634280"/>
                <a:gd name="connsiteY3298" fmla="*/ 549195 h 1738203"/>
                <a:gd name="connsiteX3299" fmla="*/ 5678680 w 6634280"/>
                <a:gd name="connsiteY3299" fmla="*/ 546449 h 1738203"/>
                <a:gd name="connsiteX3300" fmla="*/ 5675934 w 6634280"/>
                <a:gd name="connsiteY3300" fmla="*/ 549195 h 1738203"/>
                <a:gd name="connsiteX3301" fmla="*/ 5673188 w 6634280"/>
                <a:gd name="connsiteY3301" fmla="*/ 549195 h 1738203"/>
                <a:gd name="connsiteX3302" fmla="*/ 5673188 w 6634280"/>
                <a:gd name="connsiteY3302" fmla="*/ 551941 h 1738203"/>
                <a:gd name="connsiteX3303" fmla="*/ 5678680 w 6634280"/>
                <a:gd name="connsiteY3303" fmla="*/ 554687 h 1738203"/>
                <a:gd name="connsiteX3304" fmla="*/ 5684172 w 6634280"/>
                <a:gd name="connsiteY3304" fmla="*/ 557433 h 1738203"/>
                <a:gd name="connsiteX3305" fmla="*/ 5681426 w 6634280"/>
                <a:gd name="connsiteY3305" fmla="*/ 560179 h 1738203"/>
                <a:gd name="connsiteX3306" fmla="*/ 5681426 w 6634280"/>
                <a:gd name="connsiteY3306" fmla="*/ 562925 h 1738203"/>
                <a:gd name="connsiteX3307" fmla="*/ 5684172 w 6634280"/>
                <a:gd name="connsiteY3307" fmla="*/ 560179 h 1738203"/>
                <a:gd name="connsiteX3308" fmla="*/ 5684172 w 6634280"/>
                <a:gd name="connsiteY3308" fmla="*/ 557433 h 1738203"/>
                <a:gd name="connsiteX3309" fmla="*/ 5684172 w 6634280"/>
                <a:gd name="connsiteY3309" fmla="*/ 554687 h 1738203"/>
                <a:gd name="connsiteX3310" fmla="*/ 5684172 w 6634280"/>
                <a:gd name="connsiteY3310" fmla="*/ 549195 h 1738203"/>
                <a:gd name="connsiteX3311" fmla="*/ 1298847 w 6634280"/>
                <a:gd name="connsiteY3311" fmla="*/ 543703 h 1738203"/>
                <a:gd name="connsiteX3312" fmla="*/ 1296101 w 6634280"/>
                <a:gd name="connsiteY3312" fmla="*/ 546449 h 1738203"/>
                <a:gd name="connsiteX3313" fmla="*/ 1296101 w 6634280"/>
                <a:gd name="connsiteY3313" fmla="*/ 549195 h 1738203"/>
                <a:gd name="connsiteX3314" fmla="*/ 1298847 w 6634280"/>
                <a:gd name="connsiteY3314" fmla="*/ 551941 h 1738203"/>
                <a:gd name="connsiteX3315" fmla="*/ 1304341 w 6634280"/>
                <a:gd name="connsiteY3315" fmla="*/ 551941 h 1738203"/>
                <a:gd name="connsiteX3316" fmla="*/ 1304341 w 6634280"/>
                <a:gd name="connsiteY3316" fmla="*/ 546449 h 1738203"/>
                <a:gd name="connsiteX3317" fmla="*/ 1301593 w 6634280"/>
                <a:gd name="connsiteY3317" fmla="*/ 543703 h 1738203"/>
                <a:gd name="connsiteX3318" fmla="*/ 1394958 w 6634280"/>
                <a:gd name="connsiteY3318" fmla="*/ 540957 h 1738203"/>
                <a:gd name="connsiteX3319" fmla="*/ 1397703 w 6634280"/>
                <a:gd name="connsiteY3319" fmla="*/ 543703 h 1738203"/>
                <a:gd name="connsiteX3320" fmla="*/ 1394958 w 6634280"/>
                <a:gd name="connsiteY3320" fmla="*/ 546449 h 1738203"/>
                <a:gd name="connsiteX3321" fmla="*/ 1394958 w 6634280"/>
                <a:gd name="connsiteY3321" fmla="*/ 549195 h 1738203"/>
                <a:gd name="connsiteX3322" fmla="*/ 1403194 w 6634280"/>
                <a:gd name="connsiteY3322" fmla="*/ 543703 h 1738203"/>
                <a:gd name="connsiteX3323" fmla="*/ 1403194 w 6634280"/>
                <a:gd name="connsiteY3323" fmla="*/ 549195 h 1738203"/>
                <a:gd name="connsiteX3324" fmla="*/ 1408686 w 6634280"/>
                <a:gd name="connsiteY3324" fmla="*/ 549195 h 1738203"/>
                <a:gd name="connsiteX3325" fmla="*/ 1411434 w 6634280"/>
                <a:gd name="connsiteY3325" fmla="*/ 546449 h 1738203"/>
                <a:gd name="connsiteX3326" fmla="*/ 1414179 w 6634280"/>
                <a:gd name="connsiteY3326" fmla="*/ 549195 h 1738203"/>
                <a:gd name="connsiteX3327" fmla="*/ 1414179 w 6634280"/>
                <a:gd name="connsiteY3327" fmla="*/ 540957 h 1738203"/>
                <a:gd name="connsiteX3328" fmla="*/ 5209118 w 6634280"/>
                <a:gd name="connsiteY3328" fmla="*/ 538211 h 1738203"/>
                <a:gd name="connsiteX3329" fmla="*/ 5200880 w 6634280"/>
                <a:gd name="connsiteY3329" fmla="*/ 546449 h 1738203"/>
                <a:gd name="connsiteX3330" fmla="*/ 5203626 w 6634280"/>
                <a:gd name="connsiteY3330" fmla="*/ 549195 h 1738203"/>
                <a:gd name="connsiteX3331" fmla="*/ 5206372 w 6634280"/>
                <a:gd name="connsiteY3331" fmla="*/ 549195 h 1738203"/>
                <a:gd name="connsiteX3332" fmla="*/ 5214610 w 6634280"/>
                <a:gd name="connsiteY3332" fmla="*/ 549195 h 1738203"/>
                <a:gd name="connsiteX3333" fmla="*/ 5220102 w 6634280"/>
                <a:gd name="connsiteY3333" fmla="*/ 540957 h 1738203"/>
                <a:gd name="connsiteX3334" fmla="*/ 5214610 w 6634280"/>
                <a:gd name="connsiteY3334" fmla="*/ 538211 h 1738203"/>
                <a:gd name="connsiteX3335" fmla="*/ 840269 w 6634280"/>
                <a:gd name="connsiteY3335" fmla="*/ 535465 h 1738203"/>
                <a:gd name="connsiteX3336" fmla="*/ 837523 w 6634280"/>
                <a:gd name="connsiteY3336" fmla="*/ 540957 h 1738203"/>
                <a:gd name="connsiteX3337" fmla="*/ 840269 w 6634280"/>
                <a:gd name="connsiteY3337" fmla="*/ 540957 h 1738203"/>
                <a:gd name="connsiteX3338" fmla="*/ 843015 w 6634280"/>
                <a:gd name="connsiteY3338" fmla="*/ 540957 h 1738203"/>
                <a:gd name="connsiteX3339" fmla="*/ 845761 w 6634280"/>
                <a:gd name="connsiteY3339" fmla="*/ 538211 h 1738203"/>
                <a:gd name="connsiteX3340" fmla="*/ 845761 w 6634280"/>
                <a:gd name="connsiteY3340" fmla="*/ 535465 h 1738203"/>
                <a:gd name="connsiteX3341" fmla="*/ 5733600 w 6634280"/>
                <a:gd name="connsiteY3341" fmla="*/ 532719 h 1738203"/>
                <a:gd name="connsiteX3342" fmla="*/ 5730854 w 6634280"/>
                <a:gd name="connsiteY3342" fmla="*/ 535465 h 1738203"/>
                <a:gd name="connsiteX3343" fmla="*/ 5728108 w 6634280"/>
                <a:gd name="connsiteY3343" fmla="*/ 535465 h 1738203"/>
                <a:gd name="connsiteX3344" fmla="*/ 5722616 w 6634280"/>
                <a:gd name="connsiteY3344" fmla="*/ 535465 h 1738203"/>
                <a:gd name="connsiteX3345" fmla="*/ 5722616 w 6634280"/>
                <a:gd name="connsiteY3345" fmla="*/ 540957 h 1738203"/>
                <a:gd name="connsiteX3346" fmla="*/ 5730854 w 6634280"/>
                <a:gd name="connsiteY3346" fmla="*/ 540957 h 1738203"/>
                <a:gd name="connsiteX3347" fmla="*/ 5739091 w 6634280"/>
                <a:gd name="connsiteY3347" fmla="*/ 540957 h 1738203"/>
                <a:gd name="connsiteX3348" fmla="*/ 5739091 w 6634280"/>
                <a:gd name="connsiteY3348" fmla="*/ 532719 h 1738203"/>
                <a:gd name="connsiteX3349" fmla="*/ 5629252 w 6634280"/>
                <a:gd name="connsiteY3349" fmla="*/ 532719 h 1738203"/>
                <a:gd name="connsiteX3350" fmla="*/ 5626506 w 6634280"/>
                <a:gd name="connsiteY3350" fmla="*/ 535465 h 1738203"/>
                <a:gd name="connsiteX3351" fmla="*/ 5623760 w 6634280"/>
                <a:gd name="connsiteY3351" fmla="*/ 538211 h 1738203"/>
                <a:gd name="connsiteX3352" fmla="*/ 5618268 w 6634280"/>
                <a:gd name="connsiteY3352" fmla="*/ 540957 h 1738203"/>
                <a:gd name="connsiteX3353" fmla="*/ 5618268 w 6634280"/>
                <a:gd name="connsiteY3353" fmla="*/ 546449 h 1738203"/>
                <a:gd name="connsiteX3354" fmla="*/ 5626506 w 6634280"/>
                <a:gd name="connsiteY3354" fmla="*/ 549195 h 1738203"/>
                <a:gd name="connsiteX3355" fmla="*/ 5629252 w 6634280"/>
                <a:gd name="connsiteY3355" fmla="*/ 551941 h 1738203"/>
                <a:gd name="connsiteX3356" fmla="*/ 5631998 w 6634280"/>
                <a:gd name="connsiteY3356" fmla="*/ 551941 h 1738203"/>
                <a:gd name="connsiteX3357" fmla="*/ 5634744 w 6634280"/>
                <a:gd name="connsiteY3357" fmla="*/ 549195 h 1738203"/>
                <a:gd name="connsiteX3358" fmla="*/ 5634744 w 6634280"/>
                <a:gd name="connsiteY3358" fmla="*/ 546449 h 1738203"/>
                <a:gd name="connsiteX3359" fmla="*/ 5637490 w 6634280"/>
                <a:gd name="connsiteY3359" fmla="*/ 543703 h 1738203"/>
                <a:gd name="connsiteX3360" fmla="*/ 5637490 w 6634280"/>
                <a:gd name="connsiteY3360" fmla="*/ 538211 h 1738203"/>
                <a:gd name="connsiteX3361" fmla="*/ 5634744 w 6634280"/>
                <a:gd name="connsiteY3361" fmla="*/ 538211 h 1738203"/>
                <a:gd name="connsiteX3362" fmla="*/ 5631998 w 6634280"/>
                <a:gd name="connsiteY3362" fmla="*/ 532719 h 1738203"/>
                <a:gd name="connsiteX3363" fmla="*/ 5604539 w 6634280"/>
                <a:gd name="connsiteY3363" fmla="*/ 532719 h 1738203"/>
                <a:gd name="connsiteX3364" fmla="*/ 5599047 w 6634280"/>
                <a:gd name="connsiteY3364" fmla="*/ 538211 h 1738203"/>
                <a:gd name="connsiteX3365" fmla="*/ 5593555 w 6634280"/>
                <a:gd name="connsiteY3365" fmla="*/ 546449 h 1738203"/>
                <a:gd name="connsiteX3366" fmla="*/ 5590809 w 6634280"/>
                <a:gd name="connsiteY3366" fmla="*/ 546449 h 1738203"/>
                <a:gd name="connsiteX3367" fmla="*/ 5588063 w 6634280"/>
                <a:gd name="connsiteY3367" fmla="*/ 543703 h 1738203"/>
                <a:gd name="connsiteX3368" fmla="*/ 5588063 w 6634280"/>
                <a:gd name="connsiteY3368" fmla="*/ 546449 h 1738203"/>
                <a:gd name="connsiteX3369" fmla="*/ 5588063 w 6634280"/>
                <a:gd name="connsiteY3369" fmla="*/ 549195 h 1738203"/>
                <a:gd name="connsiteX3370" fmla="*/ 5588063 w 6634280"/>
                <a:gd name="connsiteY3370" fmla="*/ 551941 h 1738203"/>
                <a:gd name="connsiteX3371" fmla="*/ 5593555 w 6634280"/>
                <a:gd name="connsiteY3371" fmla="*/ 549195 h 1738203"/>
                <a:gd name="connsiteX3372" fmla="*/ 5601793 w 6634280"/>
                <a:gd name="connsiteY3372" fmla="*/ 549195 h 1738203"/>
                <a:gd name="connsiteX3373" fmla="*/ 5601793 w 6634280"/>
                <a:gd name="connsiteY3373" fmla="*/ 543703 h 1738203"/>
                <a:gd name="connsiteX3374" fmla="*/ 5601793 w 6634280"/>
                <a:gd name="connsiteY3374" fmla="*/ 538211 h 1738203"/>
                <a:gd name="connsiteX3375" fmla="*/ 604115 w 6634280"/>
                <a:gd name="connsiteY3375" fmla="*/ 532719 h 1738203"/>
                <a:gd name="connsiteX3376" fmla="*/ 601369 w 6634280"/>
                <a:gd name="connsiteY3376" fmla="*/ 535465 h 1738203"/>
                <a:gd name="connsiteX3377" fmla="*/ 604115 w 6634280"/>
                <a:gd name="connsiteY3377" fmla="*/ 538211 h 1738203"/>
                <a:gd name="connsiteX3378" fmla="*/ 606861 w 6634280"/>
                <a:gd name="connsiteY3378" fmla="*/ 538211 h 1738203"/>
                <a:gd name="connsiteX3379" fmla="*/ 609607 w 6634280"/>
                <a:gd name="connsiteY3379" fmla="*/ 538211 h 1738203"/>
                <a:gd name="connsiteX3380" fmla="*/ 609607 w 6634280"/>
                <a:gd name="connsiteY3380" fmla="*/ 532719 h 1738203"/>
                <a:gd name="connsiteX3381" fmla="*/ 919902 w 6634280"/>
                <a:gd name="connsiteY3381" fmla="*/ 529974 h 1738203"/>
                <a:gd name="connsiteX3382" fmla="*/ 917156 w 6634280"/>
                <a:gd name="connsiteY3382" fmla="*/ 532719 h 1738203"/>
                <a:gd name="connsiteX3383" fmla="*/ 919902 w 6634280"/>
                <a:gd name="connsiteY3383" fmla="*/ 535465 h 1738203"/>
                <a:gd name="connsiteX3384" fmla="*/ 925395 w 6634280"/>
                <a:gd name="connsiteY3384" fmla="*/ 535465 h 1738203"/>
                <a:gd name="connsiteX3385" fmla="*/ 925395 w 6634280"/>
                <a:gd name="connsiteY3385" fmla="*/ 529974 h 1738203"/>
                <a:gd name="connsiteX3386" fmla="*/ 1469098 w 6634280"/>
                <a:gd name="connsiteY3386" fmla="*/ 527228 h 1738203"/>
                <a:gd name="connsiteX3387" fmla="*/ 1469098 w 6634280"/>
                <a:gd name="connsiteY3387" fmla="*/ 532719 h 1738203"/>
                <a:gd name="connsiteX3388" fmla="*/ 1469098 w 6634280"/>
                <a:gd name="connsiteY3388" fmla="*/ 538211 h 1738203"/>
                <a:gd name="connsiteX3389" fmla="*/ 1471844 w 6634280"/>
                <a:gd name="connsiteY3389" fmla="*/ 535465 h 1738203"/>
                <a:gd name="connsiteX3390" fmla="*/ 1474589 w 6634280"/>
                <a:gd name="connsiteY3390" fmla="*/ 535465 h 1738203"/>
                <a:gd name="connsiteX3391" fmla="*/ 1477335 w 6634280"/>
                <a:gd name="connsiteY3391" fmla="*/ 535465 h 1738203"/>
                <a:gd name="connsiteX3392" fmla="*/ 1477335 w 6634280"/>
                <a:gd name="connsiteY3392" fmla="*/ 527228 h 1738203"/>
                <a:gd name="connsiteX3393" fmla="*/ 5074565 w 6634280"/>
                <a:gd name="connsiteY3393" fmla="*/ 527227 h 1738203"/>
                <a:gd name="connsiteX3394" fmla="*/ 5074565 w 6634280"/>
                <a:gd name="connsiteY3394" fmla="*/ 538211 h 1738203"/>
                <a:gd name="connsiteX3395" fmla="*/ 5077311 w 6634280"/>
                <a:gd name="connsiteY3395" fmla="*/ 540957 h 1738203"/>
                <a:gd name="connsiteX3396" fmla="*/ 5077311 w 6634280"/>
                <a:gd name="connsiteY3396" fmla="*/ 546449 h 1738203"/>
                <a:gd name="connsiteX3397" fmla="*/ 5069073 w 6634280"/>
                <a:gd name="connsiteY3397" fmla="*/ 546449 h 1738203"/>
                <a:gd name="connsiteX3398" fmla="*/ 5060835 w 6634280"/>
                <a:gd name="connsiteY3398" fmla="*/ 546449 h 1738203"/>
                <a:gd name="connsiteX3399" fmla="*/ 5060835 w 6634280"/>
                <a:gd name="connsiteY3399" fmla="*/ 529973 h 1738203"/>
                <a:gd name="connsiteX3400" fmla="*/ 5832455 w 6634280"/>
                <a:gd name="connsiteY3400" fmla="*/ 524481 h 1738203"/>
                <a:gd name="connsiteX3401" fmla="*/ 5829709 w 6634280"/>
                <a:gd name="connsiteY3401" fmla="*/ 527227 h 1738203"/>
                <a:gd name="connsiteX3402" fmla="*/ 5826963 w 6634280"/>
                <a:gd name="connsiteY3402" fmla="*/ 527227 h 1738203"/>
                <a:gd name="connsiteX3403" fmla="*/ 5821471 w 6634280"/>
                <a:gd name="connsiteY3403" fmla="*/ 527227 h 1738203"/>
                <a:gd name="connsiteX3404" fmla="*/ 5824217 w 6634280"/>
                <a:gd name="connsiteY3404" fmla="*/ 532719 h 1738203"/>
                <a:gd name="connsiteX3405" fmla="*/ 5826963 w 6634280"/>
                <a:gd name="connsiteY3405" fmla="*/ 535465 h 1738203"/>
                <a:gd name="connsiteX3406" fmla="*/ 5826963 w 6634280"/>
                <a:gd name="connsiteY3406" fmla="*/ 529973 h 1738203"/>
                <a:gd name="connsiteX3407" fmla="*/ 5829709 w 6634280"/>
                <a:gd name="connsiteY3407" fmla="*/ 529973 h 1738203"/>
                <a:gd name="connsiteX3408" fmla="*/ 5832455 w 6634280"/>
                <a:gd name="connsiteY3408" fmla="*/ 527227 h 1738203"/>
                <a:gd name="connsiteX3409" fmla="*/ 5835201 w 6634280"/>
                <a:gd name="connsiteY3409" fmla="*/ 524481 h 1738203"/>
                <a:gd name="connsiteX3410" fmla="*/ 1518526 w 6634280"/>
                <a:gd name="connsiteY3410" fmla="*/ 521736 h 1738203"/>
                <a:gd name="connsiteX3411" fmla="*/ 1518526 w 6634280"/>
                <a:gd name="connsiteY3411" fmla="*/ 524482 h 1738203"/>
                <a:gd name="connsiteX3412" fmla="*/ 1524017 w 6634280"/>
                <a:gd name="connsiteY3412" fmla="*/ 524482 h 1738203"/>
                <a:gd name="connsiteX3413" fmla="*/ 1526763 w 6634280"/>
                <a:gd name="connsiteY3413" fmla="*/ 527228 h 1738203"/>
                <a:gd name="connsiteX3414" fmla="*/ 1529509 w 6634280"/>
                <a:gd name="connsiteY3414" fmla="*/ 529974 h 1738203"/>
                <a:gd name="connsiteX3415" fmla="*/ 1535002 w 6634280"/>
                <a:gd name="connsiteY3415" fmla="*/ 529974 h 1738203"/>
                <a:gd name="connsiteX3416" fmla="*/ 1532255 w 6634280"/>
                <a:gd name="connsiteY3416" fmla="*/ 524482 h 1738203"/>
                <a:gd name="connsiteX3417" fmla="*/ 1529509 w 6634280"/>
                <a:gd name="connsiteY3417" fmla="*/ 521736 h 1738203"/>
                <a:gd name="connsiteX3418" fmla="*/ 1510287 w 6634280"/>
                <a:gd name="connsiteY3418" fmla="*/ 521736 h 1738203"/>
                <a:gd name="connsiteX3419" fmla="*/ 1510287 w 6634280"/>
                <a:gd name="connsiteY3419" fmla="*/ 527228 h 1738203"/>
                <a:gd name="connsiteX3420" fmla="*/ 1518526 w 6634280"/>
                <a:gd name="connsiteY3420" fmla="*/ 527228 h 1738203"/>
                <a:gd name="connsiteX3421" fmla="*/ 1515779 w 6634280"/>
                <a:gd name="connsiteY3421" fmla="*/ 521736 h 1738203"/>
                <a:gd name="connsiteX3422" fmla="*/ 1183518 w 6634280"/>
                <a:gd name="connsiteY3422" fmla="*/ 518990 h 1738203"/>
                <a:gd name="connsiteX3423" fmla="*/ 1183518 w 6634280"/>
                <a:gd name="connsiteY3423" fmla="*/ 524482 h 1738203"/>
                <a:gd name="connsiteX3424" fmla="*/ 1189009 w 6634280"/>
                <a:gd name="connsiteY3424" fmla="*/ 524482 h 1738203"/>
                <a:gd name="connsiteX3425" fmla="*/ 1189009 w 6634280"/>
                <a:gd name="connsiteY3425" fmla="*/ 521736 h 1738203"/>
                <a:gd name="connsiteX3426" fmla="*/ 1186263 w 6634280"/>
                <a:gd name="connsiteY3426" fmla="*/ 521736 h 1738203"/>
                <a:gd name="connsiteX3427" fmla="*/ 1186263 w 6634280"/>
                <a:gd name="connsiteY3427" fmla="*/ 518990 h 1738203"/>
                <a:gd name="connsiteX3428" fmla="*/ 5357401 w 6634280"/>
                <a:gd name="connsiteY3428" fmla="*/ 518989 h 1738203"/>
                <a:gd name="connsiteX3429" fmla="*/ 5354655 w 6634280"/>
                <a:gd name="connsiteY3429" fmla="*/ 521735 h 1738203"/>
                <a:gd name="connsiteX3430" fmla="*/ 5354655 w 6634280"/>
                <a:gd name="connsiteY3430" fmla="*/ 524481 h 1738203"/>
                <a:gd name="connsiteX3431" fmla="*/ 5354655 w 6634280"/>
                <a:gd name="connsiteY3431" fmla="*/ 527227 h 1738203"/>
                <a:gd name="connsiteX3432" fmla="*/ 5357401 w 6634280"/>
                <a:gd name="connsiteY3432" fmla="*/ 527227 h 1738203"/>
                <a:gd name="connsiteX3433" fmla="*/ 5357401 w 6634280"/>
                <a:gd name="connsiteY3433" fmla="*/ 529973 h 1738203"/>
                <a:gd name="connsiteX3434" fmla="*/ 5371131 w 6634280"/>
                <a:gd name="connsiteY3434" fmla="*/ 529973 h 1738203"/>
                <a:gd name="connsiteX3435" fmla="*/ 5371131 w 6634280"/>
                <a:gd name="connsiteY3435" fmla="*/ 524481 h 1738203"/>
                <a:gd name="connsiteX3436" fmla="*/ 5371131 w 6634280"/>
                <a:gd name="connsiteY3436" fmla="*/ 521735 h 1738203"/>
                <a:gd name="connsiteX3437" fmla="*/ 5365639 w 6634280"/>
                <a:gd name="connsiteY3437" fmla="*/ 518989 h 1738203"/>
                <a:gd name="connsiteX3438" fmla="*/ 337755 w 6634280"/>
                <a:gd name="connsiteY3438" fmla="*/ 516244 h 1738203"/>
                <a:gd name="connsiteX3439" fmla="*/ 337755 w 6634280"/>
                <a:gd name="connsiteY3439" fmla="*/ 521736 h 1738203"/>
                <a:gd name="connsiteX3440" fmla="*/ 343247 w 6634280"/>
                <a:gd name="connsiteY3440" fmla="*/ 524482 h 1738203"/>
                <a:gd name="connsiteX3441" fmla="*/ 343247 w 6634280"/>
                <a:gd name="connsiteY3441" fmla="*/ 516244 h 1738203"/>
                <a:gd name="connsiteX3442" fmla="*/ 5673188 w 6634280"/>
                <a:gd name="connsiteY3442" fmla="*/ 516243 h 1738203"/>
                <a:gd name="connsiteX3443" fmla="*/ 5664950 w 6634280"/>
                <a:gd name="connsiteY3443" fmla="*/ 518989 h 1738203"/>
                <a:gd name="connsiteX3444" fmla="*/ 5662204 w 6634280"/>
                <a:gd name="connsiteY3444" fmla="*/ 518989 h 1738203"/>
                <a:gd name="connsiteX3445" fmla="*/ 5659458 w 6634280"/>
                <a:gd name="connsiteY3445" fmla="*/ 518989 h 1738203"/>
                <a:gd name="connsiteX3446" fmla="*/ 5659458 w 6634280"/>
                <a:gd name="connsiteY3446" fmla="*/ 521735 h 1738203"/>
                <a:gd name="connsiteX3447" fmla="*/ 5664950 w 6634280"/>
                <a:gd name="connsiteY3447" fmla="*/ 521735 h 1738203"/>
                <a:gd name="connsiteX3448" fmla="*/ 5667696 w 6634280"/>
                <a:gd name="connsiteY3448" fmla="*/ 524481 h 1738203"/>
                <a:gd name="connsiteX3449" fmla="*/ 5667696 w 6634280"/>
                <a:gd name="connsiteY3449" fmla="*/ 521735 h 1738203"/>
                <a:gd name="connsiteX3450" fmla="*/ 5673188 w 6634280"/>
                <a:gd name="connsiteY3450" fmla="*/ 521735 h 1738203"/>
                <a:gd name="connsiteX3451" fmla="*/ 518990 w 6634280"/>
                <a:gd name="connsiteY3451" fmla="*/ 513498 h 1738203"/>
                <a:gd name="connsiteX3452" fmla="*/ 516244 w 6634280"/>
                <a:gd name="connsiteY3452" fmla="*/ 516244 h 1738203"/>
                <a:gd name="connsiteX3453" fmla="*/ 524482 w 6634280"/>
                <a:gd name="connsiteY3453" fmla="*/ 516244 h 1738203"/>
                <a:gd name="connsiteX3454" fmla="*/ 524482 w 6634280"/>
                <a:gd name="connsiteY3454" fmla="*/ 513498 h 1738203"/>
                <a:gd name="connsiteX3455" fmla="*/ 1510287 w 6634280"/>
                <a:gd name="connsiteY3455" fmla="*/ 510752 h 1738203"/>
                <a:gd name="connsiteX3456" fmla="*/ 1510287 w 6634280"/>
                <a:gd name="connsiteY3456" fmla="*/ 513498 h 1738203"/>
                <a:gd name="connsiteX3457" fmla="*/ 1507541 w 6634280"/>
                <a:gd name="connsiteY3457" fmla="*/ 513498 h 1738203"/>
                <a:gd name="connsiteX3458" fmla="*/ 1507541 w 6634280"/>
                <a:gd name="connsiteY3458" fmla="*/ 516244 h 1738203"/>
                <a:gd name="connsiteX3459" fmla="*/ 1510287 w 6634280"/>
                <a:gd name="connsiteY3459" fmla="*/ 516244 h 1738203"/>
                <a:gd name="connsiteX3460" fmla="*/ 1510287 w 6634280"/>
                <a:gd name="connsiteY3460" fmla="*/ 518990 h 1738203"/>
                <a:gd name="connsiteX3461" fmla="*/ 1513033 w 6634280"/>
                <a:gd name="connsiteY3461" fmla="*/ 518990 h 1738203"/>
                <a:gd name="connsiteX3462" fmla="*/ 1513033 w 6634280"/>
                <a:gd name="connsiteY3462" fmla="*/ 516244 h 1738203"/>
                <a:gd name="connsiteX3463" fmla="*/ 1515779 w 6634280"/>
                <a:gd name="connsiteY3463" fmla="*/ 516244 h 1738203"/>
                <a:gd name="connsiteX3464" fmla="*/ 1515779 w 6634280"/>
                <a:gd name="connsiteY3464" fmla="*/ 513498 h 1738203"/>
                <a:gd name="connsiteX3465" fmla="*/ 1513033 w 6634280"/>
                <a:gd name="connsiteY3465" fmla="*/ 513498 h 1738203"/>
                <a:gd name="connsiteX3466" fmla="*/ 1513033 w 6634280"/>
                <a:gd name="connsiteY3466" fmla="*/ 510752 h 1738203"/>
                <a:gd name="connsiteX3467" fmla="*/ 5286005 w 6634280"/>
                <a:gd name="connsiteY3467" fmla="*/ 508006 h 1738203"/>
                <a:gd name="connsiteX3468" fmla="*/ 5288751 w 6634280"/>
                <a:gd name="connsiteY3468" fmla="*/ 513497 h 1738203"/>
                <a:gd name="connsiteX3469" fmla="*/ 5294243 w 6634280"/>
                <a:gd name="connsiteY3469" fmla="*/ 513497 h 1738203"/>
                <a:gd name="connsiteX3470" fmla="*/ 5294243 w 6634280"/>
                <a:gd name="connsiteY3470" fmla="*/ 508006 h 1738203"/>
                <a:gd name="connsiteX3471" fmla="*/ 5288751 w 6634280"/>
                <a:gd name="connsiteY3471" fmla="*/ 508006 h 1738203"/>
                <a:gd name="connsiteX3472" fmla="*/ 1254913 w 6634280"/>
                <a:gd name="connsiteY3472" fmla="*/ 508006 h 1738203"/>
                <a:gd name="connsiteX3473" fmla="*/ 1254913 w 6634280"/>
                <a:gd name="connsiteY3473" fmla="*/ 510752 h 1738203"/>
                <a:gd name="connsiteX3474" fmla="*/ 1252167 w 6634280"/>
                <a:gd name="connsiteY3474" fmla="*/ 513498 h 1738203"/>
                <a:gd name="connsiteX3475" fmla="*/ 1252167 w 6634280"/>
                <a:gd name="connsiteY3475" fmla="*/ 516244 h 1738203"/>
                <a:gd name="connsiteX3476" fmla="*/ 1257659 w 6634280"/>
                <a:gd name="connsiteY3476" fmla="*/ 518990 h 1738203"/>
                <a:gd name="connsiteX3477" fmla="*/ 1263149 w 6634280"/>
                <a:gd name="connsiteY3477" fmla="*/ 518990 h 1738203"/>
                <a:gd name="connsiteX3478" fmla="*/ 1263149 w 6634280"/>
                <a:gd name="connsiteY3478" fmla="*/ 513498 h 1738203"/>
                <a:gd name="connsiteX3479" fmla="*/ 1260404 w 6634280"/>
                <a:gd name="connsiteY3479" fmla="*/ 510752 h 1738203"/>
                <a:gd name="connsiteX3480" fmla="*/ 1257659 w 6634280"/>
                <a:gd name="connsiteY3480" fmla="*/ 508006 h 1738203"/>
                <a:gd name="connsiteX3481" fmla="*/ 5563349 w 6634280"/>
                <a:gd name="connsiteY3481" fmla="*/ 505260 h 1738203"/>
                <a:gd name="connsiteX3482" fmla="*/ 5560603 w 6634280"/>
                <a:gd name="connsiteY3482" fmla="*/ 508006 h 1738203"/>
                <a:gd name="connsiteX3483" fmla="*/ 5566095 w 6634280"/>
                <a:gd name="connsiteY3483" fmla="*/ 508006 h 1738203"/>
                <a:gd name="connsiteX3484" fmla="*/ 5571587 w 6634280"/>
                <a:gd name="connsiteY3484" fmla="*/ 508006 h 1738203"/>
                <a:gd name="connsiteX3485" fmla="*/ 5571587 w 6634280"/>
                <a:gd name="connsiteY3485" fmla="*/ 505260 h 1738203"/>
                <a:gd name="connsiteX3486" fmla="*/ 5566095 w 6634280"/>
                <a:gd name="connsiteY3486" fmla="*/ 505260 h 1738203"/>
                <a:gd name="connsiteX3487" fmla="*/ 1389464 w 6634280"/>
                <a:gd name="connsiteY3487" fmla="*/ 505260 h 1738203"/>
                <a:gd name="connsiteX3488" fmla="*/ 1389464 w 6634280"/>
                <a:gd name="connsiteY3488" fmla="*/ 513498 h 1738203"/>
                <a:gd name="connsiteX3489" fmla="*/ 1392210 w 6634280"/>
                <a:gd name="connsiteY3489" fmla="*/ 518990 h 1738203"/>
                <a:gd name="connsiteX3490" fmla="*/ 1386718 w 6634280"/>
                <a:gd name="connsiteY3490" fmla="*/ 518990 h 1738203"/>
                <a:gd name="connsiteX3491" fmla="*/ 1386718 w 6634280"/>
                <a:gd name="connsiteY3491" fmla="*/ 524482 h 1738203"/>
                <a:gd name="connsiteX3492" fmla="*/ 1394958 w 6634280"/>
                <a:gd name="connsiteY3492" fmla="*/ 524482 h 1738203"/>
                <a:gd name="connsiteX3493" fmla="*/ 1397703 w 6634280"/>
                <a:gd name="connsiteY3493" fmla="*/ 518990 h 1738203"/>
                <a:gd name="connsiteX3494" fmla="*/ 1397703 w 6634280"/>
                <a:gd name="connsiteY3494" fmla="*/ 513498 h 1738203"/>
                <a:gd name="connsiteX3495" fmla="*/ 1394958 w 6634280"/>
                <a:gd name="connsiteY3495" fmla="*/ 508006 h 1738203"/>
                <a:gd name="connsiteX3496" fmla="*/ 1452622 w 6634280"/>
                <a:gd name="connsiteY3496" fmla="*/ 499768 h 1738203"/>
                <a:gd name="connsiteX3497" fmla="*/ 1452622 w 6634280"/>
                <a:gd name="connsiteY3497" fmla="*/ 508006 h 1738203"/>
                <a:gd name="connsiteX3498" fmla="*/ 1455368 w 6634280"/>
                <a:gd name="connsiteY3498" fmla="*/ 505260 h 1738203"/>
                <a:gd name="connsiteX3499" fmla="*/ 1458113 w 6634280"/>
                <a:gd name="connsiteY3499" fmla="*/ 505260 h 1738203"/>
                <a:gd name="connsiteX3500" fmla="*/ 1455368 w 6634280"/>
                <a:gd name="connsiteY3500" fmla="*/ 499768 h 1738203"/>
                <a:gd name="connsiteX3501" fmla="*/ 5634744 w 6634280"/>
                <a:gd name="connsiteY3501" fmla="*/ 499768 h 1738203"/>
                <a:gd name="connsiteX3502" fmla="*/ 5637490 w 6634280"/>
                <a:gd name="connsiteY3502" fmla="*/ 502514 h 1738203"/>
                <a:gd name="connsiteX3503" fmla="*/ 5642982 w 6634280"/>
                <a:gd name="connsiteY3503" fmla="*/ 505260 h 1738203"/>
                <a:gd name="connsiteX3504" fmla="*/ 5642982 w 6634280"/>
                <a:gd name="connsiteY3504" fmla="*/ 499768 h 1738203"/>
                <a:gd name="connsiteX3505" fmla="*/ 5574333 w 6634280"/>
                <a:gd name="connsiteY3505" fmla="*/ 499768 h 1738203"/>
                <a:gd name="connsiteX3506" fmla="*/ 5574333 w 6634280"/>
                <a:gd name="connsiteY3506" fmla="*/ 505260 h 1738203"/>
                <a:gd name="connsiteX3507" fmla="*/ 5579825 w 6634280"/>
                <a:gd name="connsiteY3507" fmla="*/ 510752 h 1738203"/>
                <a:gd name="connsiteX3508" fmla="*/ 5579825 w 6634280"/>
                <a:gd name="connsiteY3508" fmla="*/ 508006 h 1738203"/>
                <a:gd name="connsiteX3509" fmla="*/ 5579825 w 6634280"/>
                <a:gd name="connsiteY3509" fmla="*/ 505260 h 1738203"/>
                <a:gd name="connsiteX3510" fmla="*/ 5577079 w 6634280"/>
                <a:gd name="connsiteY3510" fmla="*/ 502514 h 1738203"/>
                <a:gd name="connsiteX3511" fmla="*/ 5577079 w 6634280"/>
                <a:gd name="connsiteY3511" fmla="*/ 499768 h 1738203"/>
                <a:gd name="connsiteX3512" fmla="*/ 5316211 w 6634280"/>
                <a:gd name="connsiteY3512" fmla="*/ 499768 h 1738203"/>
                <a:gd name="connsiteX3513" fmla="*/ 5316211 w 6634280"/>
                <a:gd name="connsiteY3513" fmla="*/ 505260 h 1738203"/>
                <a:gd name="connsiteX3514" fmla="*/ 5321703 w 6634280"/>
                <a:gd name="connsiteY3514" fmla="*/ 508006 h 1738203"/>
                <a:gd name="connsiteX3515" fmla="*/ 5321703 w 6634280"/>
                <a:gd name="connsiteY3515" fmla="*/ 499768 h 1738203"/>
                <a:gd name="connsiteX3516" fmla="*/ 1433400 w 6634280"/>
                <a:gd name="connsiteY3516" fmla="*/ 497022 h 1738203"/>
                <a:gd name="connsiteX3517" fmla="*/ 1433400 w 6634280"/>
                <a:gd name="connsiteY3517" fmla="*/ 502514 h 1738203"/>
                <a:gd name="connsiteX3518" fmla="*/ 1441637 w 6634280"/>
                <a:gd name="connsiteY3518" fmla="*/ 502514 h 1738203"/>
                <a:gd name="connsiteX3519" fmla="*/ 1441637 w 6634280"/>
                <a:gd name="connsiteY3519" fmla="*/ 497022 h 1738203"/>
                <a:gd name="connsiteX3520" fmla="*/ 5815979 w 6634280"/>
                <a:gd name="connsiteY3520" fmla="*/ 497022 h 1738203"/>
                <a:gd name="connsiteX3521" fmla="*/ 5815979 w 6634280"/>
                <a:gd name="connsiteY3521" fmla="*/ 499768 h 1738203"/>
                <a:gd name="connsiteX3522" fmla="*/ 5821471 w 6634280"/>
                <a:gd name="connsiteY3522" fmla="*/ 499768 h 1738203"/>
                <a:gd name="connsiteX3523" fmla="*/ 5821471 w 6634280"/>
                <a:gd name="connsiteY3523" fmla="*/ 497022 h 1738203"/>
                <a:gd name="connsiteX3524" fmla="*/ 1340038 w 6634280"/>
                <a:gd name="connsiteY3524" fmla="*/ 491530 h 1738203"/>
                <a:gd name="connsiteX3525" fmla="*/ 1340038 w 6634280"/>
                <a:gd name="connsiteY3525" fmla="*/ 499768 h 1738203"/>
                <a:gd name="connsiteX3526" fmla="*/ 1342784 w 6634280"/>
                <a:gd name="connsiteY3526" fmla="*/ 505260 h 1738203"/>
                <a:gd name="connsiteX3527" fmla="*/ 1348275 w 6634280"/>
                <a:gd name="connsiteY3527" fmla="*/ 508006 h 1738203"/>
                <a:gd name="connsiteX3528" fmla="*/ 1353766 w 6634280"/>
                <a:gd name="connsiteY3528" fmla="*/ 508006 h 1738203"/>
                <a:gd name="connsiteX3529" fmla="*/ 1356512 w 6634280"/>
                <a:gd name="connsiteY3529" fmla="*/ 502514 h 1738203"/>
                <a:gd name="connsiteX3530" fmla="*/ 1359260 w 6634280"/>
                <a:gd name="connsiteY3530" fmla="*/ 499768 h 1738203"/>
                <a:gd name="connsiteX3531" fmla="*/ 1359260 w 6634280"/>
                <a:gd name="connsiteY3531" fmla="*/ 505260 h 1738203"/>
                <a:gd name="connsiteX3532" fmla="*/ 1362005 w 6634280"/>
                <a:gd name="connsiteY3532" fmla="*/ 502514 h 1738203"/>
                <a:gd name="connsiteX3533" fmla="*/ 1364751 w 6634280"/>
                <a:gd name="connsiteY3533" fmla="*/ 502514 h 1738203"/>
                <a:gd name="connsiteX3534" fmla="*/ 1367496 w 6634280"/>
                <a:gd name="connsiteY3534" fmla="*/ 502514 h 1738203"/>
                <a:gd name="connsiteX3535" fmla="*/ 1367496 w 6634280"/>
                <a:gd name="connsiteY3535" fmla="*/ 497022 h 1738203"/>
                <a:gd name="connsiteX3536" fmla="*/ 1356512 w 6634280"/>
                <a:gd name="connsiteY3536" fmla="*/ 497022 h 1738203"/>
                <a:gd name="connsiteX3537" fmla="*/ 1351020 w 6634280"/>
                <a:gd name="connsiteY3537" fmla="*/ 491530 h 1738203"/>
                <a:gd name="connsiteX3538" fmla="*/ 1345529 w 6634280"/>
                <a:gd name="connsiteY3538" fmla="*/ 491530 h 1738203"/>
                <a:gd name="connsiteX3539" fmla="*/ 5829709 w 6634280"/>
                <a:gd name="connsiteY3539" fmla="*/ 488784 h 1738203"/>
                <a:gd name="connsiteX3540" fmla="*/ 5832455 w 6634280"/>
                <a:gd name="connsiteY3540" fmla="*/ 494276 h 1738203"/>
                <a:gd name="connsiteX3541" fmla="*/ 5835201 w 6634280"/>
                <a:gd name="connsiteY3541" fmla="*/ 497022 h 1738203"/>
                <a:gd name="connsiteX3542" fmla="*/ 5835201 w 6634280"/>
                <a:gd name="connsiteY3542" fmla="*/ 488784 h 1738203"/>
                <a:gd name="connsiteX3543" fmla="*/ 5568841 w 6634280"/>
                <a:gd name="connsiteY3543" fmla="*/ 488784 h 1738203"/>
                <a:gd name="connsiteX3544" fmla="*/ 5568841 w 6634280"/>
                <a:gd name="connsiteY3544" fmla="*/ 491530 h 1738203"/>
                <a:gd name="connsiteX3545" fmla="*/ 5566095 w 6634280"/>
                <a:gd name="connsiteY3545" fmla="*/ 491530 h 1738203"/>
                <a:gd name="connsiteX3546" fmla="*/ 5566095 w 6634280"/>
                <a:gd name="connsiteY3546" fmla="*/ 494276 h 1738203"/>
                <a:gd name="connsiteX3547" fmla="*/ 5568841 w 6634280"/>
                <a:gd name="connsiteY3547" fmla="*/ 494276 h 1738203"/>
                <a:gd name="connsiteX3548" fmla="*/ 5568841 w 6634280"/>
                <a:gd name="connsiteY3548" fmla="*/ 497022 h 1738203"/>
                <a:gd name="connsiteX3549" fmla="*/ 5571587 w 6634280"/>
                <a:gd name="connsiteY3549" fmla="*/ 497022 h 1738203"/>
                <a:gd name="connsiteX3550" fmla="*/ 5571587 w 6634280"/>
                <a:gd name="connsiteY3550" fmla="*/ 494276 h 1738203"/>
                <a:gd name="connsiteX3551" fmla="*/ 5574333 w 6634280"/>
                <a:gd name="connsiteY3551" fmla="*/ 494276 h 1738203"/>
                <a:gd name="connsiteX3552" fmla="*/ 5574333 w 6634280"/>
                <a:gd name="connsiteY3552" fmla="*/ 491530 h 1738203"/>
                <a:gd name="connsiteX3553" fmla="*/ 5571587 w 6634280"/>
                <a:gd name="connsiteY3553" fmla="*/ 491530 h 1738203"/>
                <a:gd name="connsiteX3554" fmla="*/ 5571587 w 6634280"/>
                <a:gd name="connsiteY3554" fmla="*/ 488784 h 1738203"/>
                <a:gd name="connsiteX3555" fmla="*/ 1485574 w 6634280"/>
                <a:gd name="connsiteY3555" fmla="*/ 486038 h 1738203"/>
                <a:gd name="connsiteX3556" fmla="*/ 1485574 w 6634280"/>
                <a:gd name="connsiteY3556" fmla="*/ 488784 h 1738203"/>
                <a:gd name="connsiteX3557" fmla="*/ 1488320 w 6634280"/>
                <a:gd name="connsiteY3557" fmla="*/ 491530 h 1738203"/>
                <a:gd name="connsiteX3558" fmla="*/ 1496557 w 6634280"/>
                <a:gd name="connsiteY3558" fmla="*/ 491530 h 1738203"/>
                <a:gd name="connsiteX3559" fmla="*/ 1496557 w 6634280"/>
                <a:gd name="connsiteY3559" fmla="*/ 486038 h 1738203"/>
                <a:gd name="connsiteX3560" fmla="*/ 1274134 w 6634280"/>
                <a:gd name="connsiteY3560" fmla="*/ 486038 h 1738203"/>
                <a:gd name="connsiteX3561" fmla="*/ 1274134 w 6634280"/>
                <a:gd name="connsiteY3561" fmla="*/ 488784 h 1738203"/>
                <a:gd name="connsiteX3562" fmla="*/ 1279625 w 6634280"/>
                <a:gd name="connsiteY3562" fmla="*/ 491530 h 1738203"/>
                <a:gd name="connsiteX3563" fmla="*/ 1282371 w 6634280"/>
                <a:gd name="connsiteY3563" fmla="*/ 488784 h 1738203"/>
                <a:gd name="connsiteX3564" fmla="*/ 1282371 w 6634280"/>
                <a:gd name="connsiteY3564" fmla="*/ 486038 h 1738203"/>
                <a:gd name="connsiteX3565" fmla="*/ 1276880 w 6634280"/>
                <a:gd name="connsiteY3565" fmla="*/ 486038 h 1738203"/>
                <a:gd name="connsiteX3566" fmla="*/ 5774789 w 6634280"/>
                <a:gd name="connsiteY3566" fmla="*/ 486038 h 1738203"/>
                <a:gd name="connsiteX3567" fmla="*/ 5774789 w 6634280"/>
                <a:gd name="connsiteY3567" fmla="*/ 488784 h 1738203"/>
                <a:gd name="connsiteX3568" fmla="*/ 5772043 w 6634280"/>
                <a:gd name="connsiteY3568" fmla="*/ 491530 h 1738203"/>
                <a:gd name="connsiteX3569" fmla="*/ 5772043 w 6634280"/>
                <a:gd name="connsiteY3569" fmla="*/ 494276 h 1738203"/>
                <a:gd name="connsiteX3570" fmla="*/ 5777535 w 6634280"/>
                <a:gd name="connsiteY3570" fmla="*/ 491530 h 1738203"/>
                <a:gd name="connsiteX3571" fmla="*/ 5780281 w 6634280"/>
                <a:gd name="connsiteY3571" fmla="*/ 488784 h 1738203"/>
                <a:gd name="connsiteX3572" fmla="*/ 5777535 w 6634280"/>
                <a:gd name="connsiteY3572" fmla="*/ 488784 h 1738203"/>
                <a:gd name="connsiteX3573" fmla="*/ 5777535 w 6634280"/>
                <a:gd name="connsiteY3573" fmla="*/ 486038 h 1738203"/>
                <a:gd name="connsiteX3574" fmla="*/ 5582571 w 6634280"/>
                <a:gd name="connsiteY3574" fmla="*/ 486038 h 1738203"/>
                <a:gd name="connsiteX3575" fmla="*/ 5582571 w 6634280"/>
                <a:gd name="connsiteY3575" fmla="*/ 499768 h 1738203"/>
                <a:gd name="connsiteX3576" fmla="*/ 5585317 w 6634280"/>
                <a:gd name="connsiteY3576" fmla="*/ 499768 h 1738203"/>
                <a:gd name="connsiteX3577" fmla="*/ 5585317 w 6634280"/>
                <a:gd name="connsiteY3577" fmla="*/ 497022 h 1738203"/>
                <a:gd name="connsiteX3578" fmla="*/ 5588063 w 6634280"/>
                <a:gd name="connsiteY3578" fmla="*/ 497022 h 1738203"/>
                <a:gd name="connsiteX3579" fmla="*/ 5585317 w 6634280"/>
                <a:gd name="connsiteY3579" fmla="*/ 494276 h 1738203"/>
                <a:gd name="connsiteX3580" fmla="*/ 5588063 w 6634280"/>
                <a:gd name="connsiteY3580" fmla="*/ 486038 h 1738203"/>
                <a:gd name="connsiteX3581" fmla="*/ 1554223 w 6634280"/>
                <a:gd name="connsiteY3581" fmla="*/ 480546 h 1738203"/>
                <a:gd name="connsiteX3582" fmla="*/ 1545985 w 6634280"/>
                <a:gd name="connsiteY3582" fmla="*/ 483292 h 1738203"/>
                <a:gd name="connsiteX3583" fmla="*/ 1545985 w 6634280"/>
                <a:gd name="connsiteY3583" fmla="*/ 488784 h 1738203"/>
                <a:gd name="connsiteX3584" fmla="*/ 1551477 w 6634280"/>
                <a:gd name="connsiteY3584" fmla="*/ 486038 h 1738203"/>
                <a:gd name="connsiteX3585" fmla="*/ 1515779 w 6634280"/>
                <a:gd name="connsiteY3585" fmla="*/ 480546 h 1738203"/>
                <a:gd name="connsiteX3586" fmla="*/ 1515779 w 6634280"/>
                <a:gd name="connsiteY3586" fmla="*/ 486038 h 1738203"/>
                <a:gd name="connsiteX3587" fmla="*/ 1515779 w 6634280"/>
                <a:gd name="connsiteY3587" fmla="*/ 491530 h 1738203"/>
                <a:gd name="connsiteX3588" fmla="*/ 1518526 w 6634280"/>
                <a:gd name="connsiteY3588" fmla="*/ 494276 h 1738203"/>
                <a:gd name="connsiteX3589" fmla="*/ 1515779 w 6634280"/>
                <a:gd name="connsiteY3589" fmla="*/ 497022 h 1738203"/>
                <a:gd name="connsiteX3590" fmla="*/ 1518526 w 6634280"/>
                <a:gd name="connsiteY3590" fmla="*/ 499768 h 1738203"/>
                <a:gd name="connsiteX3591" fmla="*/ 1521272 w 6634280"/>
                <a:gd name="connsiteY3591" fmla="*/ 499768 h 1738203"/>
                <a:gd name="connsiteX3592" fmla="*/ 1529509 w 6634280"/>
                <a:gd name="connsiteY3592" fmla="*/ 497022 h 1738203"/>
                <a:gd name="connsiteX3593" fmla="*/ 1529509 w 6634280"/>
                <a:gd name="connsiteY3593" fmla="*/ 502514 h 1738203"/>
                <a:gd name="connsiteX3594" fmla="*/ 1532255 w 6634280"/>
                <a:gd name="connsiteY3594" fmla="*/ 505260 h 1738203"/>
                <a:gd name="connsiteX3595" fmla="*/ 1535002 w 6634280"/>
                <a:gd name="connsiteY3595" fmla="*/ 508006 h 1738203"/>
                <a:gd name="connsiteX3596" fmla="*/ 1532255 w 6634280"/>
                <a:gd name="connsiteY3596" fmla="*/ 510752 h 1738203"/>
                <a:gd name="connsiteX3597" fmla="*/ 1535002 w 6634280"/>
                <a:gd name="connsiteY3597" fmla="*/ 510752 h 1738203"/>
                <a:gd name="connsiteX3598" fmla="*/ 1535002 w 6634280"/>
                <a:gd name="connsiteY3598" fmla="*/ 513498 h 1738203"/>
                <a:gd name="connsiteX3599" fmla="*/ 1535002 w 6634280"/>
                <a:gd name="connsiteY3599" fmla="*/ 516244 h 1738203"/>
                <a:gd name="connsiteX3600" fmla="*/ 1540493 w 6634280"/>
                <a:gd name="connsiteY3600" fmla="*/ 516244 h 1738203"/>
                <a:gd name="connsiteX3601" fmla="*/ 1543239 w 6634280"/>
                <a:gd name="connsiteY3601" fmla="*/ 518990 h 1738203"/>
                <a:gd name="connsiteX3602" fmla="*/ 1554223 w 6634280"/>
                <a:gd name="connsiteY3602" fmla="*/ 524482 h 1738203"/>
                <a:gd name="connsiteX3603" fmla="*/ 1551477 w 6634280"/>
                <a:gd name="connsiteY3603" fmla="*/ 518990 h 1738203"/>
                <a:gd name="connsiteX3604" fmla="*/ 1545985 w 6634280"/>
                <a:gd name="connsiteY3604" fmla="*/ 516244 h 1738203"/>
                <a:gd name="connsiteX3605" fmla="*/ 1543239 w 6634280"/>
                <a:gd name="connsiteY3605" fmla="*/ 510752 h 1738203"/>
                <a:gd name="connsiteX3606" fmla="*/ 1540493 w 6634280"/>
                <a:gd name="connsiteY3606" fmla="*/ 505260 h 1738203"/>
                <a:gd name="connsiteX3607" fmla="*/ 1543239 w 6634280"/>
                <a:gd name="connsiteY3607" fmla="*/ 505260 h 1738203"/>
                <a:gd name="connsiteX3608" fmla="*/ 1543239 w 6634280"/>
                <a:gd name="connsiteY3608" fmla="*/ 499768 h 1738203"/>
                <a:gd name="connsiteX3609" fmla="*/ 1540493 w 6634280"/>
                <a:gd name="connsiteY3609" fmla="*/ 494276 h 1738203"/>
                <a:gd name="connsiteX3610" fmla="*/ 1526763 w 6634280"/>
                <a:gd name="connsiteY3610" fmla="*/ 494276 h 1738203"/>
                <a:gd name="connsiteX3611" fmla="*/ 1526763 w 6634280"/>
                <a:gd name="connsiteY3611" fmla="*/ 488784 h 1738203"/>
                <a:gd name="connsiteX3612" fmla="*/ 1524017 w 6634280"/>
                <a:gd name="connsiteY3612" fmla="*/ 480546 h 1738203"/>
                <a:gd name="connsiteX3613" fmla="*/ 1408686 w 6634280"/>
                <a:gd name="connsiteY3613" fmla="*/ 477800 h 1738203"/>
                <a:gd name="connsiteX3614" fmla="*/ 1403194 w 6634280"/>
                <a:gd name="connsiteY3614" fmla="*/ 480546 h 1738203"/>
                <a:gd name="connsiteX3615" fmla="*/ 1400448 w 6634280"/>
                <a:gd name="connsiteY3615" fmla="*/ 483292 h 1738203"/>
                <a:gd name="connsiteX3616" fmla="*/ 1403194 w 6634280"/>
                <a:gd name="connsiteY3616" fmla="*/ 486038 h 1738203"/>
                <a:gd name="connsiteX3617" fmla="*/ 1408686 w 6634280"/>
                <a:gd name="connsiteY3617" fmla="*/ 486038 h 1738203"/>
                <a:gd name="connsiteX3618" fmla="*/ 422880 w 6634280"/>
                <a:gd name="connsiteY3618" fmla="*/ 477800 h 1738203"/>
                <a:gd name="connsiteX3619" fmla="*/ 395421 w 6634280"/>
                <a:gd name="connsiteY3619" fmla="*/ 483292 h 1738203"/>
                <a:gd name="connsiteX3620" fmla="*/ 381691 w 6634280"/>
                <a:gd name="connsiteY3620" fmla="*/ 486038 h 1738203"/>
                <a:gd name="connsiteX3621" fmla="*/ 365215 w 6634280"/>
                <a:gd name="connsiteY3621" fmla="*/ 486038 h 1738203"/>
                <a:gd name="connsiteX3622" fmla="*/ 370707 w 6634280"/>
                <a:gd name="connsiteY3622" fmla="*/ 491530 h 1738203"/>
                <a:gd name="connsiteX3623" fmla="*/ 376199 w 6634280"/>
                <a:gd name="connsiteY3623" fmla="*/ 494276 h 1738203"/>
                <a:gd name="connsiteX3624" fmla="*/ 387183 w 6634280"/>
                <a:gd name="connsiteY3624" fmla="*/ 494276 h 1738203"/>
                <a:gd name="connsiteX3625" fmla="*/ 395421 w 6634280"/>
                <a:gd name="connsiteY3625" fmla="*/ 491530 h 1738203"/>
                <a:gd name="connsiteX3626" fmla="*/ 411897 w 6634280"/>
                <a:gd name="connsiteY3626" fmla="*/ 486038 h 1738203"/>
                <a:gd name="connsiteX3627" fmla="*/ 420134 w 6634280"/>
                <a:gd name="connsiteY3627" fmla="*/ 483292 h 1738203"/>
                <a:gd name="connsiteX3628" fmla="*/ 5697902 w 6634280"/>
                <a:gd name="connsiteY3628" fmla="*/ 475054 h 1738203"/>
                <a:gd name="connsiteX3629" fmla="*/ 5697902 w 6634280"/>
                <a:gd name="connsiteY3629" fmla="*/ 483292 h 1738203"/>
                <a:gd name="connsiteX3630" fmla="*/ 5703394 w 6634280"/>
                <a:gd name="connsiteY3630" fmla="*/ 486038 h 1738203"/>
                <a:gd name="connsiteX3631" fmla="*/ 5706140 w 6634280"/>
                <a:gd name="connsiteY3631" fmla="*/ 483292 h 1738203"/>
                <a:gd name="connsiteX3632" fmla="*/ 5706140 w 6634280"/>
                <a:gd name="connsiteY3632" fmla="*/ 480546 h 1738203"/>
                <a:gd name="connsiteX3633" fmla="*/ 5703394 w 6634280"/>
                <a:gd name="connsiteY3633" fmla="*/ 480546 h 1738203"/>
                <a:gd name="connsiteX3634" fmla="*/ 5700648 w 6634280"/>
                <a:gd name="connsiteY3634" fmla="*/ 477800 h 1738203"/>
                <a:gd name="connsiteX3635" fmla="*/ 5700648 w 6634280"/>
                <a:gd name="connsiteY3635" fmla="*/ 475054 h 1738203"/>
                <a:gd name="connsiteX3636" fmla="*/ 1386718 w 6634280"/>
                <a:gd name="connsiteY3636" fmla="*/ 475054 h 1738203"/>
                <a:gd name="connsiteX3637" fmla="*/ 1386718 w 6634280"/>
                <a:gd name="connsiteY3637" fmla="*/ 477800 h 1738203"/>
                <a:gd name="connsiteX3638" fmla="*/ 1381227 w 6634280"/>
                <a:gd name="connsiteY3638" fmla="*/ 477800 h 1738203"/>
                <a:gd name="connsiteX3639" fmla="*/ 1381227 w 6634280"/>
                <a:gd name="connsiteY3639" fmla="*/ 480546 h 1738203"/>
                <a:gd name="connsiteX3640" fmla="*/ 1392210 w 6634280"/>
                <a:gd name="connsiteY3640" fmla="*/ 480546 h 1738203"/>
                <a:gd name="connsiteX3641" fmla="*/ 1394958 w 6634280"/>
                <a:gd name="connsiteY3641" fmla="*/ 475054 h 1738203"/>
                <a:gd name="connsiteX3642" fmla="*/ 1389464 w 6634280"/>
                <a:gd name="connsiteY3642" fmla="*/ 475054 h 1738203"/>
                <a:gd name="connsiteX3643" fmla="*/ 475054 w 6634280"/>
                <a:gd name="connsiteY3643" fmla="*/ 475054 h 1738203"/>
                <a:gd name="connsiteX3644" fmla="*/ 461324 w 6634280"/>
                <a:gd name="connsiteY3644" fmla="*/ 477800 h 1738203"/>
                <a:gd name="connsiteX3645" fmla="*/ 458578 w 6634280"/>
                <a:gd name="connsiteY3645" fmla="*/ 480546 h 1738203"/>
                <a:gd name="connsiteX3646" fmla="*/ 458578 w 6634280"/>
                <a:gd name="connsiteY3646" fmla="*/ 486038 h 1738203"/>
                <a:gd name="connsiteX3647" fmla="*/ 469562 w 6634280"/>
                <a:gd name="connsiteY3647" fmla="*/ 483292 h 1738203"/>
                <a:gd name="connsiteX3648" fmla="*/ 477800 w 6634280"/>
                <a:gd name="connsiteY3648" fmla="*/ 483292 h 1738203"/>
                <a:gd name="connsiteX3649" fmla="*/ 486038 w 6634280"/>
                <a:gd name="connsiteY3649" fmla="*/ 480546 h 1738203"/>
                <a:gd name="connsiteX3650" fmla="*/ 497022 w 6634280"/>
                <a:gd name="connsiteY3650" fmla="*/ 480546 h 1738203"/>
                <a:gd name="connsiteX3651" fmla="*/ 499768 w 6634280"/>
                <a:gd name="connsiteY3651" fmla="*/ 483292 h 1738203"/>
                <a:gd name="connsiteX3652" fmla="*/ 499768 w 6634280"/>
                <a:gd name="connsiteY3652" fmla="*/ 486038 h 1738203"/>
                <a:gd name="connsiteX3653" fmla="*/ 505260 w 6634280"/>
                <a:gd name="connsiteY3653" fmla="*/ 483292 h 1738203"/>
                <a:gd name="connsiteX3654" fmla="*/ 505260 w 6634280"/>
                <a:gd name="connsiteY3654" fmla="*/ 480546 h 1738203"/>
                <a:gd name="connsiteX3655" fmla="*/ 497022 w 6634280"/>
                <a:gd name="connsiteY3655" fmla="*/ 480546 h 1738203"/>
                <a:gd name="connsiteX3656" fmla="*/ 488784 w 6634280"/>
                <a:gd name="connsiteY3656" fmla="*/ 477800 h 1738203"/>
                <a:gd name="connsiteX3657" fmla="*/ 5590809 w 6634280"/>
                <a:gd name="connsiteY3657" fmla="*/ 472308 h 1738203"/>
                <a:gd name="connsiteX3658" fmla="*/ 5588063 w 6634280"/>
                <a:gd name="connsiteY3658" fmla="*/ 477800 h 1738203"/>
                <a:gd name="connsiteX3659" fmla="*/ 5599047 w 6634280"/>
                <a:gd name="connsiteY3659" fmla="*/ 477800 h 1738203"/>
                <a:gd name="connsiteX3660" fmla="*/ 5599047 w 6634280"/>
                <a:gd name="connsiteY3660" fmla="*/ 472308 h 1738203"/>
                <a:gd name="connsiteX3661" fmla="*/ 1526763 w 6634280"/>
                <a:gd name="connsiteY3661" fmla="*/ 469562 h 1738203"/>
                <a:gd name="connsiteX3662" fmla="*/ 1526763 w 6634280"/>
                <a:gd name="connsiteY3662" fmla="*/ 472308 h 1738203"/>
                <a:gd name="connsiteX3663" fmla="*/ 1524017 w 6634280"/>
                <a:gd name="connsiteY3663" fmla="*/ 477800 h 1738203"/>
                <a:gd name="connsiteX3664" fmla="*/ 1532255 w 6634280"/>
                <a:gd name="connsiteY3664" fmla="*/ 477800 h 1738203"/>
                <a:gd name="connsiteX3665" fmla="*/ 1532255 w 6634280"/>
                <a:gd name="connsiteY3665" fmla="*/ 472308 h 1738203"/>
                <a:gd name="connsiteX3666" fmla="*/ 1496557 w 6634280"/>
                <a:gd name="connsiteY3666" fmla="*/ 466816 h 1738203"/>
                <a:gd name="connsiteX3667" fmla="*/ 1496557 w 6634280"/>
                <a:gd name="connsiteY3667" fmla="*/ 477800 h 1738203"/>
                <a:gd name="connsiteX3668" fmla="*/ 1504796 w 6634280"/>
                <a:gd name="connsiteY3668" fmla="*/ 475054 h 1738203"/>
                <a:gd name="connsiteX3669" fmla="*/ 1510287 w 6634280"/>
                <a:gd name="connsiteY3669" fmla="*/ 472308 h 1738203"/>
                <a:gd name="connsiteX3670" fmla="*/ 1510287 w 6634280"/>
                <a:gd name="connsiteY3670" fmla="*/ 469562 h 1738203"/>
                <a:gd name="connsiteX3671" fmla="*/ 1504796 w 6634280"/>
                <a:gd name="connsiteY3671" fmla="*/ 466816 h 1738203"/>
                <a:gd name="connsiteX3672" fmla="*/ 5651220 w 6634280"/>
                <a:gd name="connsiteY3672" fmla="*/ 466816 h 1738203"/>
                <a:gd name="connsiteX3673" fmla="*/ 5653966 w 6634280"/>
                <a:gd name="connsiteY3673" fmla="*/ 472308 h 1738203"/>
                <a:gd name="connsiteX3674" fmla="*/ 5653966 w 6634280"/>
                <a:gd name="connsiteY3674" fmla="*/ 475054 h 1738203"/>
                <a:gd name="connsiteX3675" fmla="*/ 5659458 w 6634280"/>
                <a:gd name="connsiteY3675" fmla="*/ 475054 h 1738203"/>
                <a:gd name="connsiteX3676" fmla="*/ 5656712 w 6634280"/>
                <a:gd name="connsiteY3676" fmla="*/ 466816 h 1738203"/>
                <a:gd name="connsiteX3677" fmla="*/ 1364751 w 6634280"/>
                <a:gd name="connsiteY3677" fmla="*/ 464070 h 1738203"/>
                <a:gd name="connsiteX3678" fmla="*/ 1362005 w 6634280"/>
                <a:gd name="connsiteY3678" fmla="*/ 472308 h 1738203"/>
                <a:gd name="connsiteX3679" fmla="*/ 1364751 w 6634280"/>
                <a:gd name="connsiteY3679" fmla="*/ 480546 h 1738203"/>
                <a:gd name="connsiteX3680" fmla="*/ 1370242 w 6634280"/>
                <a:gd name="connsiteY3680" fmla="*/ 480546 h 1738203"/>
                <a:gd name="connsiteX3681" fmla="*/ 1370242 w 6634280"/>
                <a:gd name="connsiteY3681" fmla="*/ 475054 h 1738203"/>
                <a:gd name="connsiteX3682" fmla="*/ 1372988 w 6634280"/>
                <a:gd name="connsiteY3682" fmla="*/ 472308 h 1738203"/>
                <a:gd name="connsiteX3683" fmla="*/ 1375736 w 6634280"/>
                <a:gd name="connsiteY3683" fmla="*/ 464070 h 1738203"/>
                <a:gd name="connsiteX3684" fmla="*/ 1370242 w 6634280"/>
                <a:gd name="connsiteY3684" fmla="*/ 464070 h 1738203"/>
                <a:gd name="connsiteX3685" fmla="*/ 5741837 w 6634280"/>
                <a:gd name="connsiteY3685" fmla="*/ 461324 h 1738203"/>
                <a:gd name="connsiteX3686" fmla="*/ 5741837 w 6634280"/>
                <a:gd name="connsiteY3686" fmla="*/ 466816 h 1738203"/>
                <a:gd name="connsiteX3687" fmla="*/ 5744583 w 6634280"/>
                <a:gd name="connsiteY3687" fmla="*/ 464070 h 1738203"/>
                <a:gd name="connsiteX3688" fmla="*/ 5747329 w 6634280"/>
                <a:gd name="connsiteY3688" fmla="*/ 461324 h 1738203"/>
                <a:gd name="connsiteX3689" fmla="*/ 1367496 w 6634280"/>
                <a:gd name="connsiteY3689" fmla="*/ 453086 h 1738203"/>
                <a:gd name="connsiteX3690" fmla="*/ 1367496 w 6634280"/>
                <a:gd name="connsiteY3690" fmla="*/ 455832 h 1738203"/>
                <a:gd name="connsiteX3691" fmla="*/ 1370242 w 6634280"/>
                <a:gd name="connsiteY3691" fmla="*/ 455832 h 1738203"/>
                <a:gd name="connsiteX3692" fmla="*/ 1372988 w 6634280"/>
                <a:gd name="connsiteY3692" fmla="*/ 458578 h 1738203"/>
                <a:gd name="connsiteX3693" fmla="*/ 1375736 w 6634280"/>
                <a:gd name="connsiteY3693" fmla="*/ 461324 h 1738203"/>
                <a:gd name="connsiteX3694" fmla="*/ 1375736 w 6634280"/>
                <a:gd name="connsiteY3694" fmla="*/ 455832 h 1738203"/>
                <a:gd name="connsiteX3695" fmla="*/ 1372988 w 6634280"/>
                <a:gd name="connsiteY3695" fmla="*/ 455832 h 1738203"/>
                <a:gd name="connsiteX3696" fmla="*/ 1372988 w 6634280"/>
                <a:gd name="connsiteY3696" fmla="*/ 453086 h 1738203"/>
                <a:gd name="connsiteX3697" fmla="*/ 1521272 w 6634280"/>
                <a:gd name="connsiteY3697" fmla="*/ 450340 h 1738203"/>
                <a:gd name="connsiteX3698" fmla="*/ 1515779 w 6634280"/>
                <a:gd name="connsiteY3698" fmla="*/ 453086 h 1738203"/>
                <a:gd name="connsiteX3699" fmla="*/ 1513033 w 6634280"/>
                <a:gd name="connsiteY3699" fmla="*/ 455832 h 1738203"/>
                <a:gd name="connsiteX3700" fmla="*/ 1518526 w 6634280"/>
                <a:gd name="connsiteY3700" fmla="*/ 458578 h 1738203"/>
                <a:gd name="connsiteX3701" fmla="*/ 1526763 w 6634280"/>
                <a:gd name="connsiteY3701" fmla="*/ 461324 h 1738203"/>
                <a:gd name="connsiteX3702" fmla="*/ 1524017 w 6634280"/>
                <a:gd name="connsiteY3702" fmla="*/ 461324 h 1738203"/>
                <a:gd name="connsiteX3703" fmla="*/ 1524017 w 6634280"/>
                <a:gd name="connsiteY3703" fmla="*/ 464070 h 1738203"/>
                <a:gd name="connsiteX3704" fmla="*/ 1529509 w 6634280"/>
                <a:gd name="connsiteY3704" fmla="*/ 464070 h 1738203"/>
                <a:gd name="connsiteX3705" fmla="*/ 1526763 w 6634280"/>
                <a:gd name="connsiteY3705" fmla="*/ 461324 h 1738203"/>
                <a:gd name="connsiteX3706" fmla="*/ 1529509 w 6634280"/>
                <a:gd name="connsiteY3706" fmla="*/ 455832 h 1738203"/>
                <a:gd name="connsiteX3707" fmla="*/ 1529509 w 6634280"/>
                <a:gd name="connsiteY3707" fmla="*/ 453086 h 1738203"/>
                <a:gd name="connsiteX3708" fmla="*/ 1524017 w 6634280"/>
                <a:gd name="connsiteY3708" fmla="*/ 450340 h 1738203"/>
                <a:gd name="connsiteX3709" fmla="*/ 1416924 w 6634280"/>
                <a:gd name="connsiteY3709" fmla="*/ 450340 h 1738203"/>
                <a:gd name="connsiteX3710" fmla="*/ 1414179 w 6634280"/>
                <a:gd name="connsiteY3710" fmla="*/ 453086 h 1738203"/>
                <a:gd name="connsiteX3711" fmla="*/ 1419670 w 6634280"/>
                <a:gd name="connsiteY3711" fmla="*/ 455832 h 1738203"/>
                <a:gd name="connsiteX3712" fmla="*/ 1425162 w 6634280"/>
                <a:gd name="connsiteY3712" fmla="*/ 455832 h 1738203"/>
                <a:gd name="connsiteX3713" fmla="*/ 1425162 w 6634280"/>
                <a:gd name="connsiteY3713" fmla="*/ 450340 h 1738203"/>
                <a:gd name="connsiteX3714" fmla="*/ 1469098 w 6634280"/>
                <a:gd name="connsiteY3714" fmla="*/ 447594 h 1738203"/>
                <a:gd name="connsiteX3715" fmla="*/ 1469098 w 6634280"/>
                <a:gd name="connsiteY3715" fmla="*/ 450340 h 1738203"/>
                <a:gd name="connsiteX3716" fmla="*/ 1466353 w 6634280"/>
                <a:gd name="connsiteY3716" fmla="*/ 450340 h 1738203"/>
                <a:gd name="connsiteX3717" fmla="*/ 1469098 w 6634280"/>
                <a:gd name="connsiteY3717" fmla="*/ 453086 h 1738203"/>
                <a:gd name="connsiteX3718" fmla="*/ 1469098 w 6634280"/>
                <a:gd name="connsiteY3718" fmla="*/ 455832 h 1738203"/>
                <a:gd name="connsiteX3719" fmla="*/ 1466353 w 6634280"/>
                <a:gd name="connsiteY3719" fmla="*/ 455832 h 1738203"/>
                <a:gd name="connsiteX3720" fmla="*/ 1463606 w 6634280"/>
                <a:gd name="connsiteY3720" fmla="*/ 455832 h 1738203"/>
                <a:gd name="connsiteX3721" fmla="*/ 1463606 w 6634280"/>
                <a:gd name="connsiteY3721" fmla="*/ 461324 h 1738203"/>
                <a:gd name="connsiteX3722" fmla="*/ 1466353 w 6634280"/>
                <a:gd name="connsiteY3722" fmla="*/ 461324 h 1738203"/>
                <a:gd name="connsiteX3723" fmla="*/ 1469098 w 6634280"/>
                <a:gd name="connsiteY3723" fmla="*/ 461324 h 1738203"/>
                <a:gd name="connsiteX3724" fmla="*/ 1469098 w 6634280"/>
                <a:gd name="connsiteY3724" fmla="*/ 464070 h 1738203"/>
                <a:gd name="connsiteX3725" fmla="*/ 1471844 w 6634280"/>
                <a:gd name="connsiteY3725" fmla="*/ 464070 h 1738203"/>
                <a:gd name="connsiteX3726" fmla="*/ 1471844 w 6634280"/>
                <a:gd name="connsiteY3726" fmla="*/ 458578 h 1738203"/>
                <a:gd name="connsiteX3727" fmla="*/ 1469098 w 6634280"/>
                <a:gd name="connsiteY3727" fmla="*/ 453086 h 1738203"/>
                <a:gd name="connsiteX3728" fmla="*/ 1474589 w 6634280"/>
                <a:gd name="connsiteY3728" fmla="*/ 453086 h 1738203"/>
                <a:gd name="connsiteX3729" fmla="*/ 1474589 w 6634280"/>
                <a:gd name="connsiteY3729" fmla="*/ 450340 h 1738203"/>
                <a:gd name="connsiteX3730" fmla="*/ 1301593 w 6634280"/>
                <a:gd name="connsiteY3730" fmla="*/ 444848 h 1738203"/>
                <a:gd name="connsiteX3731" fmla="*/ 1301593 w 6634280"/>
                <a:gd name="connsiteY3731" fmla="*/ 447594 h 1738203"/>
                <a:gd name="connsiteX3732" fmla="*/ 1298847 w 6634280"/>
                <a:gd name="connsiteY3732" fmla="*/ 447594 h 1738203"/>
                <a:gd name="connsiteX3733" fmla="*/ 1290611 w 6634280"/>
                <a:gd name="connsiteY3733" fmla="*/ 447594 h 1738203"/>
                <a:gd name="connsiteX3734" fmla="*/ 1293356 w 6634280"/>
                <a:gd name="connsiteY3734" fmla="*/ 453086 h 1738203"/>
                <a:gd name="connsiteX3735" fmla="*/ 1296101 w 6634280"/>
                <a:gd name="connsiteY3735" fmla="*/ 453086 h 1738203"/>
                <a:gd name="connsiteX3736" fmla="*/ 1298847 w 6634280"/>
                <a:gd name="connsiteY3736" fmla="*/ 453086 h 1738203"/>
                <a:gd name="connsiteX3737" fmla="*/ 1298847 w 6634280"/>
                <a:gd name="connsiteY3737" fmla="*/ 450340 h 1738203"/>
                <a:gd name="connsiteX3738" fmla="*/ 1301593 w 6634280"/>
                <a:gd name="connsiteY3738" fmla="*/ 453086 h 1738203"/>
                <a:gd name="connsiteX3739" fmla="*/ 1304341 w 6634280"/>
                <a:gd name="connsiteY3739" fmla="*/ 453086 h 1738203"/>
                <a:gd name="connsiteX3740" fmla="*/ 1307086 w 6634280"/>
                <a:gd name="connsiteY3740" fmla="*/ 453086 h 1738203"/>
                <a:gd name="connsiteX3741" fmla="*/ 1309832 w 6634280"/>
                <a:gd name="connsiteY3741" fmla="*/ 450340 h 1738203"/>
                <a:gd name="connsiteX3742" fmla="*/ 1309832 w 6634280"/>
                <a:gd name="connsiteY3742" fmla="*/ 444848 h 1738203"/>
                <a:gd name="connsiteX3743" fmla="*/ 1449877 w 6634280"/>
                <a:gd name="connsiteY3743" fmla="*/ 442102 h 1738203"/>
                <a:gd name="connsiteX3744" fmla="*/ 1444383 w 6634280"/>
                <a:gd name="connsiteY3744" fmla="*/ 444848 h 1738203"/>
                <a:gd name="connsiteX3745" fmla="*/ 1444383 w 6634280"/>
                <a:gd name="connsiteY3745" fmla="*/ 450340 h 1738203"/>
                <a:gd name="connsiteX3746" fmla="*/ 1444383 w 6634280"/>
                <a:gd name="connsiteY3746" fmla="*/ 455832 h 1738203"/>
                <a:gd name="connsiteX3747" fmla="*/ 1447130 w 6634280"/>
                <a:gd name="connsiteY3747" fmla="*/ 461324 h 1738203"/>
                <a:gd name="connsiteX3748" fmla="*/ 1436146 w 6634280"/>
                <a:gd name="connsiteY3748" fmla="*/ 461324 h 1738203"/>
                <a:gd name="connsiteX3749" fmla="*/ 1436146 w 6634280"/>
                <a:gd name="connsiteY3749" fmla="*/ 464070 h 1738203"/>
                <a:gd name="connsiteX3750" fmla="*/ 1438891 w 6634280"/>
                <a:gd name="connsiteY3750" fmla="*/ 469562 h 1738203"/>
                <a:gd name="connsiteX3751" fmla="*/ 1441637 w 6634280"/>
                <a:gd name="connsiteY3751" fmla="*/ 472308 h 1738203"/>
                <a:gd name="connsiteX3752" fmla="*/ 1441637 w 6634280"/>
                <a:gd name="connsiteY3752" fmla="*/ 480546 h 1738203"/>
                <a:gd name="connsiteX3753" fmla="*/ 1447130 w 6634280"/>
                <a:gd name="connsiteY3753" fmla="*/ 486038 h 1738203"/>
                <a:gd name="connsiteX3754" fmla="*/ 1452622 w 6634280"/>
                <a:gd name="connsiteY3754" fmla="*/ 486038 h 1738203"/>
                <a:gd name="connsiteX3755" fmla="*/ 1455368 w 6634280"/>
                <a:gd name="connsiteY3755" fmla="*/ 491530 h 1738203"/>
                <a:gd name="connsiteX3756" fmla="*/ 1463606 w 6634280"/>
                <a:gd name="connsiteY3756" fmla="*/ 486038 h 1738203"/>
                <a:gd name="connsiteX3757" fmla="*/ 1469098 w 6634280"/>
                <a:gd name="connsiteY3757" fmla="*/ 477800 h 1738203"/>
                <a:gd name="connsiteX3758" fmla="*/ 1463606 w 6634280"/>
                <a:gd name="connsiteY3758" fmla="*/ 477800 h 1738203"/>
                <a:gd name="connsiteX3759" fmla="*/ 1463606 w 6634280"/>
                <a:gd name="connsiteY3759" fmla="*/ 475054 h 1738203"/>
                <a:gd name="connsiteX3760" fmla="*/ 1460859 w 6634280"/>
                <a:gd name="connsiteY3760" fmla="*/ 469562 h 1738203"/>
                <a:gd name="connsiteX3761" fmla="*/ 1452622 w 6634280"/>
                <a:gd name="connsiteY3761" fmla="*/ 469562 h 1738203"/>
                <a:gd name="connsiteX3762" fmla="*/ 1447130 w 6634280"/>
                <a:gd name="connsiteY3762" fmla="*/ 469562 h 1738203"/>
                <a:gd name="connsiteX3763" fmla="*/ 1447130 w 6634280"/>
                <a:gd name="connsiteY3763" fmla="*/ 464070 h 1738203"/>
                <a:gd name="connsiteX3764" fmla="*/ 1449877 w 6634280"/>
                <a:gd name="connsiteY3764" fmla="*/ 461324 h 1738203"/>
                <a:gd name="connsiteX3765" fmla="*/ 1458113 w 6634280"/>
                <a:gd name="connsiteY3765" fmla="*/ 458578 h 1738203"/>
                <a:gd name="connsiteX3766" fmla="*/ 1455368 w 6634280"/>
                <a:gd name="connsiteY3766" fmla="*/ 447594 h 1738203"/>
                <a:gd name="connsiteX3767" fmla="*/ 1532255 w 6634280"/>
                <a:gd name="connsiteY3767" fmla="*/ 439356 h 1738203"/>
                <a:gd name="connsiteX3768" fmla="*/ 1532255 w 6634280"/>
                <a:gd name="connsiteY3768" fmla="*/ 442102 h 1738203"/>
                <a:gd name="connsiteX3769" fmla="*/ 1537748 w 6634280"/>
                <a:gd name="connsiteY3769" fmla="*/ 442102 h 1738203"/>
                <a:gd name="connsiteX3770" fmla="*/ 1540493 w 6634280"/>
                <a:gd name="connsiteY3770" fmla="*/ 444848 h 1738203"/>
                <a:gd name="connsiteX3771" fmla="*/ 1540493 w 6634280"/>
                <a:gd name="connsiteY3771" fmla="*/ 442102 h 1738203"/>
                <a:gd name="connsiteX3772" fmla="*/ 1543239 w 6634280"/>
                <a:gd name="connsiteY3772" fmla="*/ 442102 h 1738203"/>
                <a:gd name="connsiteX3773" fmla="*/ 1543239 w 6634280"/>
                <a:gd name="connsiteY3773" fmla="*/ 439356 h 1738203"/>
                <a:gd name="connsiteX3774" fmla="*/ 1535002 w 6634280"/>
                <a:gd name="connsiteY3774" fmla="*/ 439356 h 1738203"/>
                <a:gd name="connsiteX3775" fmla="*/ 1419670 w 6634280"/>
                <a:gd name="connsiteY3775" fmla="*/ 433864 h 1738203"/>
                <a:gd name="connsiteX3776" fmla="*/ 1414179 w 6634280"/>
                <a:gd name="connsiteY3776" fmla="*/ 436610 h 1738203"/>
                <a:gd name="connsiteX3777" fmla="*/ 1414179 w 6634280"/>
                <a:gd name="connsiteY3777" fmla="*/ 444848 h 1738203"/>
                <a:gd name="connsiteX3778" fmla="*/ 1425162 w 6634280"/>
                <a:gd name="connsiteY3778" fmla="*/ 444848 h 1738203"/>
                <a:gd name="connsiteX3779" fmla="*/ 1427907 w 6634280"/>
                <a:gd name="connsiteY3779" fmla="*/ 439356 h 1738203"/>
                <a:gd name="connsiteX3780" fmla="*/ 1427907 w 6634280"/>
                <a:gd name="connsiteY3780" fmla="*/ 436610 h 1738203"/>
                <a:gd name="connsiteX3781" fmla="*/ 1427907 w 6634280"/>
                <a:gd name="connsiteY3781" fmla="*/ 433864 h 1738203"/>
                <a:gd name="connsiteX3782" fmla="*/ 1392210 w 6634280"/>
                <a:gd name="connsiteY3782" fmla="*/ 433864 h 1738203"/>
                <a:gd name="connsiteX3783" fmla="*/ 1392210 w 6634280"/>
                <a:gd name="connsiteY3783" fmla="*/ 442102 h 1738203"/>
                <a:gd name="connsiteX3784" fmla="*/ 1400448 w 6634280"/>
                <a:gd name="connsiteY3784" fmla="*/ 442102 h 1738203"/>
                <a:gd name="connsiteX3785" fmla="*/ 1400448 w 6634280"/>
                <a:gd name="connsiteY3785" fmla="*/ 439356 h 1738203"/>
                <a:gd name="connsiteX3786" fmla="*/ 1403194 w 6634280"/>
                <a:gd name="connsiteY3786" fmla="*/ 436610 h 1738203"/>
                <a:gd name="connsiteX3787" fmla="*/ 1403194 w 6634280"/>
                <a:gd name="connsiteY3787" fmla="*/ 433864 h 1738203"/>
                <a:gd name="connsiteX3788" fmla="*/ 1397703 w 6634280"/>
                <a:gd name="connsiteY3788" fmla="*/ 433864 h 1738203"/>
                <a:gd name="connsiteX3789" fmla="*/ 1394958 w 6634280"/>
                <a:gd name="connsiteY3789" fmla="*/ 436610 h 1738203"/>
                <a:gd name="connsiteX3790" fmla="*/ 6134512 w 6634280"/>
                <a:gd name="connsiteY3790" fmla="*/ 431118 h 1738203"/>
                <a:gd name="connsiteX3791" fmla="*/ 6134512 w 6634280"/>
                <a:gd name="connsiteY3791" fmla="*/ 436610 h 1738203"/>
                <a:gd name="connsiteX3792" fmla="*/ 6129020 w 6634280"/>
                <a:gd name="connsiteY3792" fmla="*/ 436610 h 1738203"/>
                <a:gd name="connsiteX3793" fmla="*/ 6129020 w 6634280"/>
                <a:gd name="connsiteY3793" fmla="*/ 439356 h 1738203"/>
                <a:gd name="connsiteX3794" fmla="*/ 6137258 w 6634280"/>
                <a:gd name="connsiteY3794" fmla="*/ 439356 h 1738203"/>
                <a:gd name="connsiteX3795" fmla="*/ 6140004 w 6634280"/>
                <a:gd name="connsiteY3795" fmla="*/ 436610 h 1738203"/>
                <a:gd name="connsiteX3796" fmla="*/ 6140004 w 6634280"/>
                <a:gd name="connsiteY3796" fmla="*/ 433864 h 1738203"/>
                <a:gd name="connsiteX3797" fmla="*/ 6137258 w 6634280"/>
                <a:gd name="connsiteY3797" fmla="*/ 433864 h 1738203"/>
                <a:gd name="connsiteX3798" fmla="*/ 1471844 w 6634280"/>
                <a:gd name="connsiteY3798" fmla="*/ 428372 h 1738203"/>
                <a:gd name="connsiteX3799" fmla="*/ 1471844 w 6634280"/>
                <a:gd name="connsiteY3799" fmla="*/ 431118 h 1738203"/>
                <a:gd name="connsiteX3800" fmla="*/ 1471844 w 6634280"/>
                <a:gd name="connsiteY3800" fmla="*/ 433864 h 1738203"/>
                <a:gd name="connsiteX3801" fmla="*/ 1469098 w 6634280"/>
                <a:gd name="connsiteY3801" fmla="*/ 433864 h 1738203"/>
                <a:gd name="connsiteX3802" fmla="*/ 197710 w 6634280"/>
                <a:gd name="connsiteY3802" fmla="*/ 428372 h 1738203"/>
                <a:gd name="connsiteX3803" fmla="*/ 186726 w 6634280"/>
                <a:gd name="connsiteY3803" fmla="*/ 433864 h 1738203"/>
                <a:gd name="connsiteX3804" fmla="*/ 175743 w 6634280"/>
                <a:gd name="connsiteY3804" fmla="*/ 439356 h 1738203"/>
                <a:gd name="connsiteX3805" fmla="*/ 162012 w 6634280"/>
                <a:gd name="connsiteY3805" fmla="*/ 442102 h 1738203"/>
                <a:gd name="connsiteX3806" fmla="*/ 145537 w 6634280"/>
                <a:gd name="connsiteY3806" fmla="*/ 442102 h 1738203"/>
                <a:gd name="connsiteX3807" fmla="*/ 115331 w 6634280"/>
                <a:gd name="connsiteY3807" fmla="*/ 439356 h 1738203"/>
                <a:gd name="connsiteX3808" fmla="*/ 96109 w 6634280"/>
                <a:gd name="connsiteY3808" fmla="*/ 442102 h 1738203"/>
                <a:gd name="connsiteX3809" fmla="*/ 71395 w 6634280"/>
                <a:gd name="connsiteY3809" fmla="*/ 447594 h 1738203"/>
                <a:gd name="connsiteX3810" fmla="*/ 21968 w 6634280"/>
                <a:gd name="connsiteY3810" fmla="*/ 466816 h 1738203"/>
                <a:gd name="connsiteX3811" fmla="*/ 0 w 6634280"/>
                <a:gd name="connsiteY3811" fmla="*/ 447594 h 1738203"/>
                <a:gd name="connsiteX3812" fmla="*/ 6161972 w 6634280"/>
                <a:gd name="connsiteY3812" fmla="*/ 428372 h 1738203"/>
                <a:gd name="connsiteX3813" fmla="*/ 6161972 w 6634280"/>
                <a:gd name="connsiteY3813" fmla="*/ 431118 h 1738203"/>
                <a:gd name="connsiteX3814" fmla="*/ 6159226 w 6634280"/>
                <a:gd name="connsiteY3814" fmla="*/ 433864 h 1738203"/>
                <a:gd name="connsiteX3815" fmla="*/ 6161972 w 6634280"/>
                <a:gd name="connsiteY3815" fmla="*/ 433864 h 1738203"/>
                <a:gd name="connsiteX3816" fmla="*/ 6167464 w 6634280"/>
                <a:gd name="connsiteY3816" fmla="*/ 431118 h 1738203"/>
                <a:gd name="connsiteX3817" fmla="*/ 6167464 w 6634280"/>
                <a:gd name="connsiteY3817" fmla="*/ 428372 h 1738203"/>
                <a:gd name="connsiteX3818" fmla="*/ 1507541 w 6634280"/>
                <a:gd name="connsiteY3818" fmla="*/ 425626 h 1738203"/>
                <a:gd name="connsiteX3819" fmla="*/ 1507541 w 6634280"/>
                <a:gd name="connsiteY3819" fmla="*/ 431118 h 1738203"/>
                <a:gd name="connsiteX3820" fmla="*/ 1515779 w 6634280"/>
                <a:gd name="connsiteY3820" fmla="*/ 431118 h 1738203"/>
                <a:gd name="connsiteX3821" fmla="*/ 1513033 w 6634280"/>
                <a:gd name="connsiteY3821" fmla="*/ 428372 h 1738203"/>
                <a:gd name="connsiteX3822" fmla="*/ 1496557 w 6634280"/>
                <a:gd name="connsiteY3822" fmla="*/ 425626 h 1738203"/>
                <a:gd name="connsiteX3823" fmla="*/ 1491065 w 6634280"/>
                <a:gd name="connsiteY3823" fmla="*/ 428372 h 1738203"/>
                <a:gd name="connsiteX3824" fmla="*/ 1488320 w 6634280"/>
                <a:gd name="connsiteY3824" fmla="*/ 431118 h 1738203"/>
                <a:gd name="connsiteX3825" fmla="*/ 1496557 w 6634280"/>
                <a:gd name="connsiteY3825" fmla="*/ 431118 h 1738203"/>
                <a:gd name="connsiteX3826" fmla="*/ 304803 w 6634280"/>
                <a:gd name="connsiteY3826" fmla="*/ 425626 h 1738203"/>
                <a:gd name="connsiteX3827" fmla="*/ 299311 w 6634280"/>
                <a:gd name="connsiteY3827" fmla="*/ 428372 h 1738203"/>
                <a:gd name="connsiteX3828" fmla="*/ 296565 w 6634280"/>
                <a:gd name="connsiteY3828" fmla="*/ 431118 h 1738203"/>
                <a:gd name="connsiteX3829" fmla="*/ 293820 w 6634280"/>
                <a:gd name="connsiteY3829" fmla="*/ 436610 h 1738203"/>
                <a:gd name="connsiteX3830" fmla="*/ 299311 w 6634280"/>
                <a:gd name="connsiteY3830" fmla="*/ 436610 h 1738203"/>
                <a:gd name="connsiteX3831" fmla="*/ 302057 w 6634280"/>
                <a:gd name="connsiteY3831" fmla="*/ 439356 h 1738203"/>
                <a:gd name="connsiteX3832" fmla="*/ 307549 w 6634280"/>
                <a:gd name="connsiteY3832" fmla="*/ 444848 h 1738203"/>
                <a:gd name="connsiteX3833" fmla="*/ 310295 w 6634280"/>
                <a:gd name="connsiteY3833" fmla="*/ 439356 h 1738203"/>
                <a:gd name="connsiteX3834" fmla="*/ 313041 w 6634280"/>
                <a:gd name="connsiteY3834" fmla="*/ 433864 h 1738203"/>
                <a:gd name="connsiteX3835" fmla="*/ 310295 w 6634280"/>
                <a:gd name="connsiteY3835" fmla="*/ 431118 h 1738203"/>
                <a:gd name="connsiteX3836" fmla="*/ 307549 w 6634280"/>
                <a:gd name="connsiteY3836" fmla="*/ 428372 h 1738203"/>
                <a:gd name="connsiteX3837" fmla="*/ 6450300 w 6634280"/>
                <a:gd name="connsiteY3837" fmla="*/ 425626 h 1738203"/>
                <a:gd name="connsiteX3838" fmla="*/ 6450300 w 6634280"/>
                <a:gd name="connsiteY3838" fmla="*/ 428372 h 1738203"/>
                <a:gd name="connsiteX3839" fmla="*/ 6453046 w 6634280"/>
                <a:gd name="connsiteY3839" fmla="*/ 431118 h 1738203"/>
                <a:gd name="connsiteX3840" fmla="*/ 6458538 w 6634280"/>
                <a:gd name="connsiteY3840" fmla="*/ 431118 h 1738203"/>
                <a:gd name="connsiteX3841" fmla="*/ 6458538 w 6634280"/>
                <a:gd name="connsiteY3841" fmla="*/ 428372 h 1738203"/>
                <a:gd name="connsiteX3842" fmla="*/ 6453046 w 6634280"/>
                <a:gd name="connsiteY3842" fmla="*/ 425626 h 1738203"/>
                <a:gd name="connsiteX3843" fmla="*/ 6307509 w 6634280"/>
                <a:gd name="connsiteY3843" fmla="*/ 422880 h 1738203"/>
                <a:gd name="connsiteX3844" fmla="*/ 6307509 w 6634280"/>
                <a:gd name="connsiteY3844" fmla="*/ 428372 h 1738203"/>
                <a:gd name="connsiteX3845" fmla="*/ 6313001 w 6634280"/>
                <a:gd name="connsiteY3845" fmla="*/ 428372 h 1738203"/>
                <a:gd name="connsiteX3846" fmla="*/ 6313001 w 6634280"/>
                <a:gd name="connsiteY3846" fmla="*/ 422880 h 1738203"/>
                <a:gd name="connsiteX3847" fmla="*/ 6200416 w 6634280"/>
                <a:gd name="connsiteY3847" fmla="*/ 422880 h 1738203"/>
                <a:gd name="connsiteX3848" fmla="*/ 6200416 w 6634280"/>
                <a:gd name="connsiteY3848" fmla="*/ 428372 h 1738203"/>
                <a:gd name="connsiteX3849" fmla="*/ 6208654 w 6634280"/>
                <a:gd name="connsiteY3849" fmla="*/ 428372 h 1738203"/>
                <a:gd name="connsiteX3850" fmla="*/ 6208654 w 6634280"/>
                <a:gd name="connsiteY3850" fmla="*/ 431118 h 1738203"/>
                <a:gd name="connsiteX3851" fmla="*/ 6211400 w 6634280"/>
                <a:gd name="connsiteY3851" fmla="*/ 433864 h 1738203"/>
                <a:gd name="connsiteX3852" fmla="*/ 6208654 w 6634280"/>
                <a:gd name="connsiteY3852" fmla="*/ 436610 h 1738203"/>
                <a:gd name="connsiteX3853" fmla="*/ 6208654 w 6634280"/>
                <a:gd name="connsiteY3853" fmla="*/ 439356 h 1738203"/>
                <a:gd name="connsiteX3854" fmla="*/ 6214146 w 6634280"/>
                <a:gd name="connsiteY3854" fmla="*/ 433864 h 1738203"/>
                <a:gd name="connsiteX3855" fmla="*/ 6216892 w 6634280"/>
                <a:gd name="connsiteY3855" fmla="*/ 428372 h 1738203"/>
                <a:gd name="connsiteX3856" fmla="*/ 6214146 w 6634280"/>
                <a:gd name="connsiteY3856" fmla="*/ 425626 h 1738203"/>
                <a:gd name="connsiteX3857" fmla="*/ 6211400 w 6634280"/>
                <a:gd name="connsiteY3857" fmla="*/ 425626 h 1738203"/>
                <a:gd name="connsiteX3858" fmla="*/ 6208654 w 6634280"/>
                <a:gd name="connsiteY3858" fmla="*/ 425626 h 1738203"/>
                <a:gd name="connsiteX3859" fmla="*/ 6208654 w 6634280"/>
                <a:gd name="connsiteY3859" fmla="*/ 422880 h 1738203"/>
                <a:gd name="connsiteX3860" fmla="*/ 6205908 w 6634280"/>
                <a:gd name="connsiteY3860" fmla="*/ 425626 h 1738203"/>
                <a:gd name="connsiteX3861" fmla="*/ 6156480 w 6634280"/>
                <a:gd name="connsiteY3861" fmla="*/ 420134 h 1738203"/>
                <a:gd name="connsiteX3862" fmla="*/ 6153734 w 6634280"/>
                <a:gd name="connsiteY3862" fmla="*/ 422880 h 1738203"/>
                <a:gd name="connsiteX3863" fmla="*/ 6156480 w 6634280"/>
                <a:gd name="connsiteY3863" fmla="*/ 425626 h 1738203"/>
                <a:gd name="connsiteX3864" fmla="*/ 6159226 w 6634280"/>
                <a:gd name="connsiteY3864" fmla="*/ 428372 h 1738203"/>
                <a:gd name="connsiteX3865" fmla="*/ 6159226 w 6634280"/>
                <a:gd name="connsiteY3865" fmla="*/ 420134 h 1738203"/>
                <a:gd name="connsiteX3866" fmla="*/ 6189432 w 6634280"/>
                <a:gd name="connsiteY3866" fmla="*/ 417388 h 1738203"/>
                <a:gd name="connsiteX3867" fmla="*/ 6186686 w 6634280"/>
                <a:gd name="connsiteY3867" fmla="*/ 420134 h 1738203"/>
                <a:gd name="connsiteX3868" fmla="*/ 6186686 w 6634280"/>
                <a:gd name="connsiteY3868" fmla="*/ 428372 h 1738203"/>
                <a:gd name="connsiteX3869" fmla="*/ 6189432 w 6634280"/>
                <a:gd name="connsiteY3869" fmla="*/ 428372 h 1738203"/>
                <a:gd name="connsiteX3870" fmla="*/ 6192178 w 6634280"/>
                <a:gd name="connsiteY3870" fmla="*/ 425626 h 1738203"/>
                <a:gd name="connsiteX3871" fmla="*/ 6192178 w 6634280"/>
                <a:gd name="connsiteY3871" fmla="*/ 420134 h 1738203"/>
                <a:gd name="connsiteX3872" fmla="*/ 6194924 w 6634280"/>
                <a:gd name="connsiteY3872" fmla="*/ 417388 h 1738203"/>
                <a:gd name="connsiteX3873" fmla="*/ 6192178 w 6634280"/>
                <a:gd name="connsiteY3873" fmla="*/ 417388 h 1738203"/>
                <a:gd name="connsiteX3874" fmla="*/ 1460859 w 6634280"/>
                <a:gd name="connsiteY3874" fmla="*/ 417388 h 1738203"/>
                <a:gd name="connsiteX3875" fmla="*/ 1452622 w 6634280"/>
                <a:gd name="connsiteY3875" fmla="*/ 420134 h 1738203"/>
                <a:gd name="connsiteX3876" fmla="*/ 1452622 w 6634280"/>
                <a:gd name="connsiteY3876" fmla="*/ 422880 h 1738203"/>
                <a:gd name="connsiteX3877" fmla="*/ 1455368 w 6634280"/>
                <a:gd name="connsiteY3877" fmla="*/ 425626 h 1738203"/>
                <a:gd name="connsiteX3878" fmla="*/ 1455368 w 6634280"/>
                <a:gd name="connsiteY3878" fmla="*/ 428372 h 1738203"/>
                <a:gd name="connsiteX3879" fmla="*/ 1455368 w 6634280"/>
                <a:gd name="connsiteY3879" fmla="*/ 433864 h 1738203"/>
                <a:gd name="connsiteX3880" fmla="*/ 1466353 w 6634280"/>
                <a:gd name="connsiteY3880" fmla="*/ 436610 h 1738203"/>
                <a:gd name="connsiteX3881" fmla="*/ 1480081 w 6634280"/>
                <a:gd name="connsiteY3881" fmla="*/ 436610 h 1738203"/>
                <a:gd name="connsiteX3882" fmla="*/ 1477335 w 6634280"/>
                <a:gd name="connsiteY3882" fmla="*/ 431118 h 1738203"/>
                <a:gd name="connsiteX3883" fmla="*/ 1477335 w 6634280"/>
                <a:gd name="connsiteY3883" fmla="*/ 428372 h 1738203"/>
                <a:gd name="connsiteX3884" fmla="*/ 1474589 w 6634280"/>
                <a:gd name="connsiteY3884" fmla="*/ 428372 h 1738203"/>
                <a:gd name="connsiteX3885" fmla="*/ 1471844 w 6634280"/>
                <a:gd name="connsiteY3885" fmla="*/ 428372 h 1738203"/>
                <a:gd name="connsiteX3886" fmla="*/ 1474589 w 6634280"/>
                <a:gd name="connsiteY3886" fmla="*/ 425626 h 1738203"/>
                <a:gd name="connsiteX3887" fmla="*/ 1471844 w 6634280"/>
                <a:gd name="connsiteY3887" fmla="*/ 422880 h 1738203"/>
                <a:gd name="connsiteX3888" fmla="*/ 1471844 w 6634280"/>
                <a:gd name="connsiteY3888" fmla="*/ 417388 h 1738203"/>
                <a:gd name="connsiteX3889" fmla="*/ 1469098 w 6634280"/>
                <a:gd name="connsiteY3889" fmla="*/ 417388 h 1738203"/>
                <a:gd name="connsiteX3890" fmla="*/ 6203162 w 6634280"/>
                <a:gd name="connsiteY3890" fmla="*/ 411896 h 1738203"/>
                <a:gd name="connsiteX3891" fmla="*/ 6203162 w 6634280"/>
                <a:gd name="connsiteY3891" fmla="*/ 417388 h 1738203"/>
                <a:gd name="connsiteX3892" fmla="*/ 6208654 w 6634280"/>
                <a:gd name="connsiteY3892" fmla="*/ 417388 h 1738203"/>
                <a:gd name="connsiteX3893" fmla="*/ 6205908 w 6634280"/>
                <a:gd name="connsiteY3893" fmla="*/ 411896 h 1738203"/>
                <a:gd name="connsiteX3894" fmla="*/ 6087831 w 6634280"/>
                <a:gd name="connsiteY3894" fmla="*/ 411896 h 1738203"/>
                <a:gd name="connsiteX3895" fmla="*/ 6093323 w 6634280"/>
                <a:gd name="connsiteY3895" fmla="*/ 411896 h 1738203"/>
                <a:gd name="connsiteX3896" fmla="*/ 6087831 w 6634280"/>
                <a:gd name="connsiteY3896" fmla="*/ 412526 h 1738203"/>
                <a:gd name="connsiteX3897" fmla="*/ 1518526 w 6634280"/>
                <a:gd name="connsiteY3897" fmla="*/ 411896 h 1738203"/>
                <a:gd name="connsiteX3898" fmla="*/ 1515779 w 6634280"/>
                <a:gd name="connsiteY3898" fmla="*/ 414642 h 1738203"/>
                <a:gd name="connsiteX3899" fmla="*/ 1515779 w 6634280"/>
                <a:gd name="connsiteY3899" fmla="*/ 417388 h 1738203"/>
                <a:gd name="connsiteX3900" fmla="*/ 1518526 w 6634280"/>
                <a:gd name="connsiteY3900" fmla="*/ 417388 h 1738203"/>
                <a:gd name="connsiteX3901" fmla="*/ 1518526 w 6634280"/>
                <a:gd name="connsiteY3901" fmla="*/ 420134 h 1738203"/>
                <a:gd name="connsiteX3902" fmla="*/ 1521272 w 6634280"/>
                <a:gd name="connsiteY3902" fmla="*/ 420134 h 1738203"/>
                <a:gd name="connsiteX3903" fmla="*/ 1524017 w 6634280"/>
                <a:gd name="connsiteY3903" fmla="*/ 422880 h 1738203"/>
                <a:gd name="connsiteX3904" fmla="*/ 1526763 w 6634280"/>
                <a:gd name="connsiteY3904" fmla="*/ 422880 h 1738203"/>
                <a:gd name="connsiteX3905" fmla="*/ 1529509 w 6634280"/>
                <a:gd name="connsiteY3905" fmla="*/ 425626 h 1738203"/>
                <a:gd name="connsiteX3906" fmla="*/ 1529509 w 6634280"/>
                <a:gd name="connsiteY3906" fmla="*/ 420134 h 1738203"/>
                <a:gd name="connsiteX3907" fmla="*/ 1526763 w 6634280"/>
                <a:gd name="connsiteY3907" fmla="*/ 417388 h 1738203"/>
                <a:gd name="connsiteX3908" fmla="*/ 1526763 w 6634280"/>
                <a:gd name="connsiteY3908" fmla="*/ 414642 h 1738203"/>
                <a:gd name="connsiteX3909" fmla="*/ 1524017 w 6634280"/>
                <a:gd name="connsiteY3909" fmla="*/ 411896 h 1738203"/>
                <a:gd name="connsiteX3910" fmla="*/ 1491065 w 6634280"/>
                <a:gd name="connsiteY3910" fmla="*/ 409151 h 1738203"/>
                <a:gd name="connsiteX3911" fmla="*/ 1491065 w 6634280"/>
                <a:gd name="connsiteY3911" fmla="*/ 411896 h 1738203"/>
                <a:gd name="connsiteX3912" fmla="*/ 1488320 w 6634280"/>
                <a:gd name="connsiteY3912" fmla="*/ 411896 h 1738203"/>
                <a:gd name="connsiteX3913" fmla="*/ 1488320 w 6634280"/>
                <a:gd name="connsiteY3913" fmla="*/ 414642 h 1738203"/>
                <a:gd name="connsiteX3914" fmla="*/ 1496557 w 6634280"/>
                <a:gd name="connsiteY3914" fmla="*/ 414642 h 1738203"/>
                <a:gd name="connsiteX3915" fmla="*/ 1499304 w 6634280"/>
                <a:gd name="connsiteY3915" fmla="*/ 414642 h 1738203"/>
                <a:gd name="connsiteX3916" fmla="*/ 1499304 w 6634280"/>
                <a:gd name="connsiteY3916" fmla="*/ 411896 h 1738203"/>
                <a:gd name="connsiteX3917" fmla="*/ 1499304 w 6634280"/>
                <a:gd name="connsiteY3917" fmla="*/ 409151 h 1738203"/>
                <a:gd name="connsiteX3918" fmla="*/ 1496557 w 6634280"/>
                <a:gd name="connsiteY3918" fmla="*/ 409151 h 1738203"/>
                <a:gd name="connsiteX3919" fmla="*/ 1452622 w 6634280"/>
                <a:gd name="connsiteY3919" fmla="*/ 409151 h 1738203"/>
                <a:gd name="connsiteX3920" fmla="*/ 1447130 w 6634280"/>
                <a:gd name="connsiteY3920" fmla="*/ 411896 h 1738203"/>
                <a:gd name="connsiteX3921" fmla="*/ 1447130 w 6634280"/>
                <a:gd name="connsiteY3921" fmla="*/ 417388 h 1738203"/>
                <a:gd name="connsiteX3922" fmla="*/ 1452622 w 6634280"/>
                <a:gd name="connsiteY3922" fmla="*/ 414642 h 1738203"/>
                <a:gd name="connsiteX3923" fmla="*/ 1378481 w 6634280"/>
                <a:gd name="connsiteY3923" fmla="*/ 409151 h 1738203"/>
                <a:gd name="connsiteX3924" fmla="*/ 1378481 w 6634280"/>
                <a:gd name="connsiteY3924" fmla="*/ 411896 h 1738203"/>
                <a:gd name="connsiteX3925" fmla="*/ 1372988 w 6634280"/>
                <a:gd name="connsiteY3925" fmla="*/ 414642 h 1738203"/>
                <a:gd name="connsiteX3926" fmla="*/ 1372988 w 6634280"/>
                <a:gd name="connsiteY3926" fmla="*/ 425626 h 1738203"/>
                <a:gd name="connsiteX3927" fmla="*/ 1378481 w 6634280"/>
                <a:gd name="connsiteY3927" fmla="*/ 425626 h 1738203"/>
                <a:gd name="connsiteX3928" fmla="*/ 1378481 w 6634280"/>
                <a:gd name="connsiteY3928" fmla="*/ 417388 h 1738203"/>
                <a:gd name="connsiteX3929" fmla="*/ 1383972 w 6634280"/>
                <a:gd name="connsiteY3929" fmla="*/ 414642 h 1738203"/>
                <a:gd name="connsiteX3930" fmla="*/ 1389464 w 6634280"/>
                <a:gd name="connsiteY3930" fmla="*/ 417388 h 1738203"/>
                <a:gd name="connsiteX3931" fmla="*/ 1389464 w 6634280"/>
                <a:gd name="connsiteY3931" fmla="*/ 411896 h 1738203"/>
                <a:gd name="connsiteX3932" fmla="*/ 1386718 w 6634280"/>
                <a:gd name="connsiteY3932" fmla="*/ 411896 h 1738203"/>
                <a:gd name="connsiteX3933" fmla="*/ 1345529 w 6634280"/>
                <a:gd name="connsiteY3933" fmla="*/ 406405 h 1738203"/>
                <a:gd name="connsiteX3934" fmla="*/ 1342784 w 6634280"/>
                <a:gd name="connsiteY3934" fmla="*/ 409151 h 1738203"/>
                <a:gd name="connsiteX3935" fmla="*/ 1342784 w 6634280"/>
                <a:gd name="connsiteY3935" fmla="*/ 411896 h 1738203"/>
                <a:gd name="connsiteX3936" fmla="*/ 1342784 w 6634280"/>
                <a:gd name="connsiteY3936" fmla="*/ 414642 h 1738203"/>
                <a:gd name="connsiteX3937" fmla="*/ 1345529 w 6634280"/>
                <a:gd name="connsiteY3937" fmla="*/ 414642 h 1738203"/>
                <a:gd name="connsiteX3938" fmla="*/ 1348275 w 6634280"/>
                <a:gd name="connsiteY3938" fmla="*/ 411896 h 1738203"/>
                <a:gd name="connsiteX3939" fmla="*/ 1351020 w 6634280"/>
                <a:gd name="connsiteY3939" fmla="*/ 409151 h 1738203"/>
                <a:gd name="connsiteX3940" fmla="*/ 1348275 w 6634280"/>
                <a:gd name="connsiteY3940" fmla="*/ 406405 h 1738203"/>
                <a:gd name="connsiteX3941" fmla="*/ 6153734 w 6634280"/>
                <a:gd name="connsiteY3941" fmla="*/ 403658 h 1738203"/>
                <a:gd name="connsiteX3942" fmla="*/ 6153734 w 6634280"/>
                <a:gd name="connsiteY3942" fmla="*/ 403964 h 1738203"/>
                <a:gd name="connsiteX3943" fmla="*/ 6152361 w 6634280"/>
                <a:gd name="connsiteY3943" fmla="*/ 404116 h 1738203"/>
                <a:gd name="connsiteX3944" fmla="*/ 472308 w 6634280"/>
                <a:gd name="connsiteY3944" fmla="*/ 400913 h 1738203"/>
                <a:gd name="connsiteX3945" fmla="*/ 464070 w 6634280"/>
                <a:gd name="connsiteY3945" fmla="*/ 409151 h 1738203"/>
                <a:gd name="connsiteX3946" fmla="*/ 455832 w 6634280"/>
                <a:gd name="connsiteY3946" fmla="*/ 414642 h 1738203"/>
                <a:gd name="connsiteX3947" fmla="*/ 447594 w 6634280"/>
                <a:gd name="connsiteY3947" fmla="*/ 417388 h 1738203"/>
                <a:gd name="connsiteX3948" fmla="*/ 436610 w 6634280"/>
                <a:gd name="connsiteY3948" fmla="*/ 420134 h 1738203"/>
                <a:gd name="connsiteX3949" fmla="*/ 428372 w 6634280"/>
                <a:gd name="connsiteY3949" fmla="*/ 422880 h 1738203"/>
                <a:gd name="connsiteX3950" fmla="*/ 420134 w 6634280"/>
                <a:gd name="connsiteY3950" fmla="*/ 428372 h 1738203"/>
                <a:gd name="connsiteX3951" fmla="*/ 409150 w 6634280"/>
                <a:gd name="connsiteY3951" fmla="*/ 431118 h 1738203"/>
                <a:gd name="connsiteX3952" fmla="*/ 395421 w 6634280"/>
                <a:gd name="connsiteY3952" fmla="*/ 431118 h 1738203"/>
                <a:gd name="connsiteX3953" fmla="*/ 384437 w 6634280"/>
                <a:gd name="connsiteY3953" fmla="*/ 431118 h 1738203"/>
                <a:gd name="connsiteX3954" fmla="*/ 362469 w 6634280"/>
                <a:gd name="connsiteY3954" fmla="*/ 425626 h 1738203"/>
                <a:gd name="connsiteX3955" fmla="*/ 343247 w 6634280"/>
                <a:gd name="connsiteY3955" fmla="*/ 422880 h 1738203"/>
                <a:gd name="connsiteX3956" fmla="*/ 332263 w 6634280"/>
                <a:gd name="connsiteY3956" fmla="*/ 425626 h 1738203"/>
                <a:gd name="connsiteX3957" fmla="*/ 321279 w 6634280"/>
                <a:gd name="connsiteY3957" fmla="*/ 431118 h 1738203"/>
                <a:gd name="connsiteX3958" fmla="*/ 315787 w 6634280"/>
                <a:gd name="connsiteY3958" fmla="*/ 431118 h 1738203"/>
                <a:gd name="connsiteX3959" fmla="*/ 326771 w 6634280"/>
                <a:gd name="connsiteY3959" fmla="*/ 436610 h 1738203"/>
                <a:gd name="connsiteX3960" fmla="*/ 340501 w 6634280"/>
                <a:gd name="connsiteY3960" fmla="*/ 442102 h 1738203"/>
                <a:gd name="connsiteX3961" fmla="*/ 356977 w 6634280"/>
                <a:gd name="connsiteY3961" fmla="*/ 442102 h 1738203"/>
                <a:gd name="connsiteX3962" fmla="*/ 376199 w 6634280"/>
                <a:gd name="connsiteY3962" fmla="*/ 442102 h 1738203"/>
                <a:gd name="connsiteX3963" fmla="*/ 417389 w 6634280"/>
                <a:gd name="connsiteY3963" fmla="*/ 436610 h 1738203"/>
                <a:gd name="connsiteX3964" fmla="*/ 461324 w 6634280"/>
                <a:gd name="connsiteY3964" fmla="*/ 431118 h 1738203"/>
                <a:gd name="connsiteX3965" fmla="*/ 497022 w 6634280"/>
                <a:gd name="connsiteY3965" fmla="*/ 428372 h 1738203"/>
                <a:gd name="connsiteX3966" fmla="*/ 513498 w 6634280"/>
                <a:gd name="connsiteY3966" fmla="*/ 431118 h 1738203"/>
                <a:gd name="connsiteX3967" fmla="*/ 527228 w 6634280"/>
                <a:gd name="connsiteY3967" fmla="*/ 433864 h 1738203"/>
                <a:gd name="connsiteX3968" fmla="*/ 535466 w 6634280"/>
                <a:gd name="connsiteY3968" fmla="*/ 442102 h 1738203"/>
                <a:gd name="connsiteX3969" fmla="*/ 538212 w 6634280"/>
                <a:gd name="connsiteY3969" fmla="*/ 453086 h 1738203"/>
                <a:gd name="connsiteX3970" fmla="*/ 535466 w 6634280"/>
                <a:gd name="connsiteY3970" fmla="*/ 466816 h 1738203"/>
                <a:gd name="connsiteX3971" fmla="*/ 529974 w 6634280"/>
                <a:gd name="connsiteY3971" fmla="*/ 488784 h 1738203"/>
                <a:gd name="connsiteX3972" fmla="*/ 546450 w 6634280"/>
                <a:gd name="connsiteY3972" fmla="*/ 491530 h 1738203"/>
                <a:gd name="connsiteX3973" fmla="*/ 568417 w 6634280"/>
                <a:gd name="connsiteY3973" fmla="*/ 494276 h 1738203"/>
                <a:gd name="connsiteX3974" fmla="*/ 568417 w 6634280"/>
                <a:gd name="connsiteY3974" fmla="*/ 488784 h 1738203"/>
                <a:gd name="connsiteX3975" fmla="*/ 565671 w 6634280"/>
                <a:gd name="connsiteY3975" fmla="*/ 486038 h 1738203"/>
                <a:gd name="connsiteX3976" fmla="*/ 560179 w 6634280"/>
                <a:gd name="connsiteY3976" fmla="*/ 480546 h 1738203"/>
                <a:gd name="connsiteX3977" fmla="*/ 554687 w 6634280"/>
                <a:gd name="connsiteY3977" fmla="*/ 472308 h 1738203"/>
                <a:gd name="connsiteX3978" fmla="*/ 551942 w 6634280"/>
                <a:gd name="connsiteY3978" fmla="*/ 466816 h 1738203"/>
                <a:gd name="connsiteX3979" fmla="*/ 554687 w 6634280"/>
                <a:gd name="connsiteY3979" fmla="*/ 461324 h 1738203"/>
                <a:gd name="connsiteX3980" fmla="*/ 560179 w 6634280"/>
                <a:gd name="connsiteY3980" fmla="*/ 461324 h 1738203"/>
                <a:gd name="connsiteX3981" fmla="*/ 565671 w 6634280"/>
                <a:gd name="connsiteY3981" fmla="*/ 461324 h 1738203"/>
                <a:gd name="connsiteX3982" fmla="*/ 573909 w 6634280"/>
                <a:gd name="connsiteY3982" fmla="*/ 458578 h 1738203"/>
                <a:gd name="connsiteX3983" fmla="*/ 579401 w 6634280"/>
                <a:gd name="connsiteY3983" fmla="*/ 455832 h 1738203"/>
                <a:gd name="connsiteX3984" fmla="*/ 568417 w 6634280"/>
                <a:gd name="connsiteY3984" fmla="*/ 450340 h 1738203"/>
                <a:gd name="connsiteX3985" fmla="*/ 562925 w 6634280"/>
                <a:gd name="connsiteY3985" fmla="*/ 444848 h 1738203"/>
                <a:gd name="connsiteX3986" fmla="*/ 560179 w 6634280"/>
                <a:gd name="connsiteY3986" fmla="*/ 433864 h 1738203"/>
                <a:gd name="connsiteX3987" fmla="*/ 557433 w 6634280"/>
                <a:gd name="connsiteY3987" fmla="*/ 422880 h 1738203"/>
                <a:gd name="connsiteX3988" fmla="*/ 557433 w 6634280"/>
                <a:gd name="connsiteY3988" fmla="*/ 414642 h 1738203"/>
                <a:gd name="connsiteX3989" fmla="*/ 551942 w 6634280"/>
                <a:gd name="connsiteY3989" fmla="*/ 406405 h 1738203"/>
                <a:gd name="connsiteX3990" fmla="*/ 543703 w 6634280"/>
                <a:gd name="connsiteY3990" fmla="*/ 400913 h 1738203"/>
                <a:gd name="connsiteX3991" fmla="*/ 529974 w 6634280"/>
                <a:gd name="connsiteY3991" fmla="*/ 400913 h 1738203"/>
                <a:gd name="connsiteX3992" fmla="*/ 529974 w 6634280"/>
                <a:gd name="connsiteY3992" fmla="*/ 403659 h 1738203"/>
                <a:gd name="connsiteX3993" fmla="*/ 532720 w 6634280"/>
                <a:gd name="connsiteY3993" fmla="*/ 406405 h 1738203"/>
                <a:gd name="connsiteX3994" fmla="*/ 540957 w 6634280"/>
                <a:gd name="connsiteY3994" fmla="*/ 409151 h 1738203"/>
                <a:gd name="connsiteX3995" fmla="*/ 546450 w 6634280"/>
                <a:gd name="connsiteY3995" fmla="*/ 411896 h 1738203"/>
                <a:gd name="connsiteX3996" fmla="*/ 551942 w 6634280"/>
                <a:gd name="connsiteY3996" fmla="*/ 411896 h 1738203"/>
                <a:gd name="connsiteX3997" fmla="*/ 551942 w 6634280"/>
                <a:gd name="connsiteY3997" fmla="*/ 417388 h 1738203"/>
                <a:gd name="connsiteX3998" fmla="*/ 540957 w 6634280"/>
                <a:gd name="connsiteY3998" fmla="*/ 417388 h 1738203"/>
                <a:gd name="connsiteX3999" fmla="*/ 529974 w 6634280"/>
                <a:gd name="connsiteY3999" fmla="*/ 417388 h 1738203"/>
                <a:gd name="connsiteX4000" fmla="*/ 510751 w 6634280"/>
                <a:gd name="connsiteY4000" fmla="*/ 411896 h 1738203"/>
                <a:gd name="connsiteX4001" fmla="*/ 491530 w 6634280"/>
                <a:gd name="connsiteY4001" fmla="*/ 406405 h 1738203"/>
                <a:gd name="connsiteX4002" fmla="*/ 483292 w 6634280"/>
                <a:gd name="connsiteY4002" fmla="*/ 403659 h 1738203"/>
                <a:gd name="connsiteX4003" fmla="*/ 1551477 w 6634280"/>
                <a:gd name="connsiteY4003" fmla="*/ 398167 h 1738203"/>
                <a:gd name="connsiteX4004" fmla="*/ 1551477 w 6634280"/>
                <a:gd name="connsiteY4004" fmla="*/ 400913 h 1738203"/>
                <a:gd name="connsiteX4005" fmla="*/ 1548731 w 6634280"/>
                <a:gd name="connsiteY4005" fmla="*/ 400913 h 1738203"/>
                <a:gd name="connsiteX4006" fmla="*/ 1545985 w 6634280"/>
                <a:gd name="connsiteY4006" fmla="*/ 406405 h 1738203"/>
                <a:gd name="connsiteX4007" fmla="*/ 1543239 w 6634280"/>
                <a:gd name="connsiteY4007" fmla="*/ 409151 h 1738203"/>
                <a:gd name="connsiteX4008" fmla="*/ 1532255 w 6634280"/>
                <a:gd name="connsiteY4008" fmla="*/ 409151 h 1738203"/>
                <a:gd name="connsiteX4009" fmla="*/ 1532255 w 6634280"/>
                <a:gd name="connsiteY4009" fmla="*/ 414642 h 1738203"/>
                <a:gd name="connsiteX4010" fmla="*/ 1532255 w 6634280"/>
                <a:gd name="connsiteY4010" fmla="*/ 420134 h 1738203"/>
                <a:gd name="connsiteX4011" fmla="*/ 1535002 w 6634280"/>
                <a:gd name="connsiteY4011" fmla="*/ 422880 h 1738203"/>
                <a:gd name="connsiteX4012" fmla="*/ 1537748 w 6634280"/>
                <a:gd name="connsiteY4012" fmla="*/ 420134 h 1738203"/>
                <a:gd name="connsiteX4013" fmla="*/ 1540493 w 6634280"/>
                <a:gd name="connsiteY4013" fmla="*/ 425626 h 1738203"/>
                <a:gd name="connsiteX4014" fmla="*/ 1540493 w 6634280"/>
                <a:gd name="connsiteY4014" fmla="*/ 431118 h 1738203"/>
                <a:gd name="connsiteX4015" fmla="*/ 1545985 w 6634280"/>
                <a:gd name="connsiteY4015" fmla="*/ 431118 h 1738203"/>
                <a:gd name="connsiteX4016" fmla="*/ 1545985 w 6634280"/>
                <a:gd name="connsiteY4016" fmla="*/ 433864 h 1738203"/>
                <a:gd name="connsiteX4017" fmla="*/ 1545985 w 6634280"/>
                <a:gd name="connsiteY4017" fmla="*/ 439356 h 1738203"/>
                <a:gd name="connsiteX4018" fmla="*/ 1545985 w 6634280"/>
                <a:gd name="connsiteY4018" fmla="*/ 447594 h 1738203"/>
                <a:gd name="connsiteX4019" fmla="*/ 1545985 w 6634280"/>
                <a:gd name="connsiteY4019" fmla="*/ 450340 h 1738203"/>
                <a:gd name="connsiteX4020" fmla="*/ 1548731 w 6634280"/>
                <a:gd name="connsiteY4020" fmla="*/ 453086 h 1738203"/>
                <a:gd name="connsiteX4021" fmla="*/ 1543239 w 6634280"/>
                <a:gd name="connsiteY4021" fmla="*/ 453086 h 1738203"/>
                <a:gd name="connsiteX4022" fmla="*/ 1545985 w 6634280"/>
                <a:gd name="connsiteY4022" fmla="*/ 455832 h 1738203"/>
                <a:gd name="connsiteX4023" fmla="*/ 1551477 w 6634280"/>
                <a:gd name="connsiteY4023" fmla="*/ 455832 h 1738203"/>
                <a:gd name="connsiteX4024" fmla="*/ 1556969 w 6634280"/>
                <a:gd name="connsiteY4024" fmla="*/ 453086 h 1738203"/>
                <a:gd name="connsiteX4025" fmla="*/ 1562461 w 6634280"/>
                <a:gd name="connsiteY4025" fmla="*/ 453086 h 1738203"/>
                <a:gd name="connsiteX4026" fmla="*/ 1567952 w 6634280"/>
                <a:gd name="connsiteY4026" fmla="*/ 453086 h 1738203"/>
                <a:gd name="connsiteX4027" fmla="*/ 1565206 w 6634280"/>
                <a:gd name="connsiteY4027" fmla="*/ 447594 h 1738203"/>
                <a:gd name="connsiteX4028" fmla="*/ 1565206 w 6634280"/>
                <a:gd name="connsiteY4028" fmla="*/ 439356 h 1738203"/>
                <a:gd name="connsiteX4029" fmla="*/ 1554223 w 6634280"/>
                <a:gd name="connsiteY4029" fmla="*/ 436610 h 1738203"/>
                <a:gd name="connsiteX4030" fmla="*/ 1548731 w 6634280"/>
                <a:gd name="connsiteY4030" fmla="*/ 431118 h 1738203"/>
                <a:gd name="connsiteX4031" fmla="*/ 1554223 w 6634280"/>
                <a:gd name="connsiteY4031" fmla="*/ 431118 h 1738203"/>
                <a:gd name="connsiteX4032" fmla="*/ 1551477 w 6634280"/>
                <a:gd name="connsiteY4032" fmla="*/ 425626 h 1738203"/>
                <a:gd name="connsiteX4033" fmla="*/ 1551477 w 6634280"/>
                <a:gd name="connsiteY4033" fmla="*/ 422880 h 1738203"/>
                <a:gd name="connsiteX4034" fmla="*/ 1556969 w 6634280"/>
                <a:gd name="connsiteY4034" fmla="*/ 411896 h 1738203"/>
                <a:gd name="connsiteX4035" fmla="*/ 1554223 w 6634280"/>
                <a:gd name="connsiteY4035" fmla="*/ 409151 h 1738203"/>
                <a:gd name="connsiteX4036" fmla="*/ 1551477 w 6634280"/>
                <a:gd name="connsiteY4036" fmla="*/ 406405 h 1738203"/>
                <a:gd name="connsiteX4037" fmla="*/ 1554223 w 6634280"/>
                <a:gd name="connsiteY4037" fmla="*/ 403659 h 1738203"/>
                <a:gd name="connsiteX4038" fmla="*/ 1554223 w 6634280"/>
                <a:gd name="connsiteY4038" fmla="*/ 400913 h 1738203"/>
                <a:gd name="connsiteX4039" fmla="*/ 1554223 w 6634280"/>
                <a:gd name="connsiteY4039" fmla="*/ 398167 h 1738203"/>
                <a:gd name="connsiteX4040" fmla="*/ 1524017 w 6634280"/>
                <a:gd name="connsiteY4040" fmla="*/ 398167 h 1738203"/>
                <a:gd name="connsiteX4041" fmla="*/ 1515779 w 6634280"/>
                <a:gd name="connsiteY4041" fmla="*/ 400913 h 1738203"/>
                <a:gd name="connsiteX4042" fmla="*/ 1510287 w 6634280"/>
                <a:gd name="connsiteY4042" fmla="*/ 406405 h 1738203"/>
                <a:gd name="connsiteX4043" fmla="*/ 1515779 w 6634280"/>
                <a:gd name="connsiteY4043" fmla="*/ 409151 h 1738203"/>
                <a:gd name="connsiteX4044" fmla="*/ 1524017 w 6634280"/>
                <a:gd name="connsiteY4044" fmla="*/ 409151 h 1738203"/>
                <a:gd name="connsiteX4045" fmla="*/ 1425162 w 6634280"/>
                <a:gd name="connsiteY4045" fmla="*/ 398167 h 1738203"/>
                <a:gd name="connsiteX4046" fmla="*/ 1422416 w 6634280"/>
                <a:gd name="connsiteY4046" fmla="*/ 400913 h 1738203"/>
                <a:gd name="connsiteX4047" fmla="*/ 1430655 w 6634280"/>
                <a:gd name="connsiteY4047" fmla="*/ 406405 h 1738203"/>
                <a:gd name="connsiteX4048" fmla="*/ 1436146 w 6634280"/>
                <a:gd name="connsiteY4048" fmla="*/ 403659 h 1738203"/>
                <a:gd name="connsiteX4049" fmla="*/ 1441637 w 6634280"/>
                <a:gd name="connsiteY4049" fmla="*/ 400913 h 1738203"/>
                <a:gd name="connsiteX4050" fmla="*/ 1436146 w 6634280"/>
                <a:gd name="connsiteY4050" fmla="*/ 398167 h 1738203"/>
                <a:gd name="connsiteX4051" fmla="*/ 1430655 w 6634280"/>
                <a:gd name="connsiteY4051" fmla="*/ 398167 h 1738203"/>
                <a:gd name="connsiteX4052" fmla="*/ 1040725 w 6634280"/>
                <a:gd name="connsiteY4052" fmla="*/ 398167 h 1738203"/>
                <a:gd name="connsiteX4053" fmla="*/ 1040725 w 6634280"/>
                <a:gd name="connsiteY4053" fmla="*/ 400913 h 1738203"/>
                <a:gd name="connsiteX4054" fmla="*/ 1046217 w 6634280"/>
                <a:gd name="connsiteY4054" fmla="*/ 403659 h 1738203"/>
                <a:gd name="connsiteX4055" fmla="*/ 1054456 w 6634280"/>
                <a:gd name="connsiteY4055" fmla="*/ 403659 h 1738203"/>
                <a:gd name="connsiteX4056" fmla="*/ 1054456 w 6634280"/>
                <a:gd name="connsiteY4056" fmla="*/ 400913 h 1738203"/>
                <a:gd name="connsiteX4057" fmla="*/ 1051710 w 6634280"/>
                <a:gd name="connsiteY4057" fmla="*/ 398167 h 1738203"/>
                <a:gd name="connsiteX4058" fmla="*/ 1046217 w 6634280"/>
                <a:gd name="connsiteY4058" fmla="*/ 398167 h 1738203"/>
                <a:gd name="connsiteX4059" fmla="*/ 1378481 w 6634280"/>
                <a:gd name="connsiteY4059" fmla="*/ 395421 h 1738203"/>
                <a:gd name="connsiteX4060" fmla="*/ 1375736 w 6634280"/>
                <a:gd name="connsiteY4060" fmla="*/ 398167 h 1738203"/>
                <a:gd name="connsiteX4061" fmla="*/ 1375736 w 6634280"/>
                <a:gd name="connsiteY4061" fmla="*/ 400913 h 1738203"/>
                <a:gd name="connsiteX4062" fmla="*/ 1378481 w 6634280"/>
                <a:gd name="connsiteY4062" fmla="*/ 403659 h 1738203"/>
                <a:gd name="connsiteX4063" fmla="*/ 1381227 w 6634280"/>
                <a:gd name="connsiteY4063" fmla="*/ 403659 h 1738203"/>
                <a:gd name="connsiteX4064" fmla="*/ 1381227 w 6634280"/>
                <a:gd name="connsiteY4064" fmla="*/ 400913 h 1738203"/>
                <a:gd name="connsiteX4065" fmla="*/ 1383972 w 6634280"/>
                <a:gd name="connsiteY4065" fmla="*/ 400913 h 1738203"/>
                <a:gd name="connsiteX4066" fmla="*/ 1383972 w 6634280"/>
                <a:gd name="connsiteY4066" fmla="*/ 398167 h 1738203"/>
                <a:gd name="connsiteX4067" fmla="*/ 1381227 w 6634280"/>
                <a:gd name="connsiteY4067" fmla="*/ 398167 h 1738203"/>
                <a:gd name="connsiteX4068" fmla="*/ 1381227 w 6634280"/>
                <a:gd name="connsiteY4068" fmla="*/ 395421 h 1738203"/>
                <a:gd name="connsiteX4069" fmla="*/ 6219638 w 6634280"/>
                <a:gd name="connsiteY4069" fmla="*/ 395420 h 1738203"/>
                <a:gd name="connsiteX4070" fmla="*/ 6236113 w 6634280"/>
                <a:gd name="connsiteY4070" fmla="*/ 395420 h 1738203"/>
                <a:gd name="connsiteX4071" fmla="*/ 6238859 w 6634280"/>
                <a:gd name="connsiteY4071" fmla="*/ 395420 h 1738203"/>
                <a:gd name="connsiteX4072" fmla="*/ 6238859 w 6634280"/>
                <a:gd name="connsiteY4072" fmla="*/ 398166 h 1738203"/>
                <a:gd name="connsiteX4073" fmla="*/ 6227875 w 6634280"/>
                <a:gd name="connsiteY4073" fmla="*/ 398166 h 1738203"/>
                <a:gd name="connsiteX4074" fmla="*/ 6227875 w 6634280"/>
                <a:gd name="connsiteY4074" fmla="*/ 400912 h 1738203"/>
                <a:gd name="connsiteX4075" fmla="*/ 6230621 w 6634280"/>
                <a:gd name="connsiteY4075" fmla="*/ 403658 h 1738203"/>
                <a:gd name="connsiteX4076" fmla="*/ 6233367 w 6634280"/>
                <a:gd name="connsiteY4076" fmla="*/ 403658 h 1738203"/>
                <a:gd name="connsiteX4077" fmla="*/ 6233367 w 6634280"/>
                <a:gd name="connsiteY4077" fmla="*/ 406404 h 1738203"/>
                <a:gd name="connsiteX4078" fmla="*/ 6225129 w 6634280"/>
                <a:gd name="connsiteY4078" fmla="*/ 409150 h 1738203"/>
                <a:gd name="connsiteX4079" fmla="*/ 6219638 w 6634280"/>
                <a:gd name="connsiteY4079" fmla="*/ 406404 h 1738203"/>
                <a:gd name="connsiteX4080" fmla="*/ 6219638 w 6634280"/>
                <a:gd name="connsiteY4080" fmla="*/ 403658 h 1738203"/>
                <a:gd name="connsiteX4081" fmla="*/ 6222384 w 6634280"/>
                <a:gd name="connsiteY4081" fmla="*/ 403658 h 1738203"/>
                <a:gd name="connsiteX4082" fmla="*/ 6225129 w 6634280"/>
                <a:gd name="connsiteY4082" fmla="*/ 400912 h 1738203"/>
                <a:gd name="connsiteX4083" fmla="*/ 6222384 w 6634280"/>
                <a:gd name="connsiteY4083" fmla="*/ 398166 h 1738203"/>
                <a:gd name="connsiteX4084" fmla="*/ 1559715 w 6634280"/>
                <a:gd name="connsiteY4084" fmla="*/ 389929 h 1738203"/>
                <a:gd name="connsiteX4085" fmla="*/ 1559715 w 6634280"/>
                <a:gd name="connsiteY4085" fmla="*/ 392675 h 1738203"/>
                <a:gd name="connsiteX4086" fmla="*/ 1559715 w 6634280"/>
                <a:gd name="connsiteY4086" fmla="*/ 395421 h 1738203"/>
                <a:gd name="connsiteX4087" fmla="*/ 1565206 w 6634280"/>
                <a:gd name="connsiteY4087" fmla="*/ 400913 h 1738203"/>
                <a:gd name="connsiteX4088" fmla="*/ 1567952 w 6634280"/>
                <a:gd name="connsiteY4088" fmla="*/ 400913 h 1738203"/>
                <a:gd name="connsiteX4089" fmla="*/ 1567952 w 6634280"/>
                <a:gd name="connsiteY4089" fmla="*/ 398167 h 1738203"/>
                <a:gd name="connsiteX4090" fmla="*/ 1570699 w 6634280"/>
                <a:gd name="connsiteY4090" fmla="*/ 398167 h 1738203"/>
                <a:gd name="connsiteX4091" fmla="*/ 1570699 w 6634280"/>
                <a:gd name="connsiteY4091" fmla="*/ 392675 h 1738203"/>
                <a:gd name="connsiteX4092" fmla="*/ 1567952 w 6634280"/>
                <a:gd name="connsiteY4092" fmla="*/ 389929 h 1738203"/>
                <a:gd name="connsiteX4093" fmla="*/ 1537748 w 6634280"/>
                <a:gd name="connsiteY4093" fmla="*/ 387183 h 1738203"/>
                <a:gd name="connsiteX4094" fmla="*/ 1537748 w 6634280"/>
                <a:gd name="connsiteY4094" fmla="*/ 395421 h 1738203"/>
                <a:gd name="connsiteX4095" fmla="*/ 1540493 w 6634280"/>
                <a:gd name="connsiteY4095" fmla="*/ 398167 h 1738203"/>
                <a:gd name="connsiteX4096" fmla="*/ 1543239 w 6634280"/>
                <a:gd name="connsiteY4096" fmla="*/ 398167 h 1738203"/>
                <a:gd name="connsiteX4097" fmla="*/ 1545985 w 6634280"/>
                <a:gd name="connsiteY4097" fmla="*/ 395421 h 1738203"/>
                <a:gd name="connsiteX4098" fmla="*/ 1548731 w 6634280"/>
                <a:gd name="connsiteY4098" fmla="*/ 389929 h 1738203"/>
                <a:gd name="connsiteX4099" fmla="*/ 1543239 w 6634280"/>
                <a:gd name="connsiteY4099" fmla="*/ 387183 h 1738203"/>
                <a:gd name="connsiteX4100" fmla="*/ 1540493 w 6634280"/>
                <a:gd name="connsiteY4100" fmla="*/ 387183 h 1738203"/>
                <a:gd name="connsiteX4101" fmla="*/ 1441637 w 6634280"/>
                <a:gd name="connsiteY4101" fmla="*/ 387183 h 1738203"/>
                <a:gd name="connsiteX4102" fmla="*/ 1441637 w 6634280"/>
                <a:gd name="connsiteY4102" fmla="*/ 392675 h 1738203"/>
                <a:gd name="connsiteX4103" fmla="*/ 1447130 w 6634280"/>
                <a:gd name="connsiteY4103" fmla="*/ 392675 h 1738203"/>
                <a:gd name="connsiteX4104" fmla="*/ 1447130 w 6634280"/>
                <a:gd name="connsiteY4104" fmla="*/ 387183 h 1738203"/>
                <a:gd name="connsiteX4105" fmla="*/ 1367496 w 6634280"/>
                <a:gd name="connsiteY4105" fmla="*/ 387183 h 1738203"/>
                <a:gd name="connsiteX4106" fmla="*/ 1362005 w 6634280"/>
                <a:gd name="connsiteY4106" fmla="*/ 389929 h 1738203"/>
                <a:gd name="connsiteX4107" fmla="*/ 1362005 w 6634280"/>
                <a:gd name="connsiteY4107" fmla="*/ 398167 h 1738203"/>
                <a:gd name="connsiteX4108" fmla="*/ 1364751 w 6634280"/>
                <a:gd name="connsiteY4108" fmla="*/ 400913 h 1738203"/>
                <a:gd name="connsiteX4109" fmla="*/ 1370242 w 6634280"/>
                <a:gd name="connsiteY4109" fmla="*/ 400913 h 1738203"/>
                <a:gd name="connsiteX4110" fmla="*/ 1372988 w 6634280"/>
                <a:gd name="connsiteY4110" fmla="*/ 395421 h 1738203"/>
                <a:gd name="connsiteX4111" fmla="*/ 1372988 w 6634280"/>
                <a:gd name="connsiteY4111" fmla="*/ 387183 h 1738203"/>
                <a:gd name="connsiteX4112" fmla="*/ 1370242 w 6634280"/>
                <a:gd name="connsiteY4112" fmla="*/ 387183 h 1738203"/>
                <a:gd name="connsiteX4113" fmla="*/ 1507541 w 6634280"/>
                <a:gd name="connsiteY4113" fmla="*/ 384437 h 1738203"/>
                <a:gd name="connsiteX4114" fmla="*/ 1510287 w 6634280"/>
                <a:gd name="connsiteY4114" fmla="*/ 389929 h 1738203"/>
                <a:gd name="connsiteX4115" fmla="*/ 1513033 w 6634280"/>
                <a:gd name="connsiteY4115" fmla="*/ 392675 h 1738203"/>
                <a:gd name="connsiteX4116" fmla="*/ 1515779 w 6634280"/>
                <a:gd name="connsiteY4116" fmla="*/ 392675 h 1738203"/>
                <a:gd name="connsiteX4117" fmla="*/ 1513033 w 6634280"/>
                <a:gd name="connsiteY4117" fmla="*/ 387183 h 1738203"/>
                <a:gd name="connsiteX4118" fmla="*/ 1150565 w 6634280"/>
                <a:gd name="connsiteY4118" fmla="*/ 384437 h 1738203"/>
                <a:gd name="connsiteX4119" fmla="*/ 1147820 w 6634280"/>
                <a:gd name="connsiteY4119" fmla="*/ 387183 h 1738203"/>
                <a:gd name="connsiteX4120" fmla="*/ 1147820 w 6634280"/>
                <a:gd name="connsiteY4120" fmla="*/ 389929 h 1738203"/>
                <a:gd name="connsiteX4121" fmla="*/ 1150565 w 6634280"/>
                <a:gd name="connsiteY4121" fmla="*/ 392675 h 1738203"/>
                <a:gd name="connsiteX4122" fmla="*/ 1153311 w 6634280"/>
                <a:gd name="connsiteY4122" fmla="*/ 395421 h 1738203"/>
                <a:gd name="connsiteX4123" fmla="*/ 1156056 w 6634280"/>
                <a:gd name="connsiteY4123" fmla="*/ 392675 h 1738203"/>
                <a:gd name="connsiteX4124" fmla="*/ 1156056 w 6634280"/>
                <a:gd name="connsiteY4124" fmla="*/ 389929 h 1738203"/>
                <a:gd name="connsiteX4125" fmla="*/ 1156056 w 6634280"/>
                <a:gd name="connsiteY4125" fmla="*/ 384437 h 1738203"/>
                <a:gd name="connsiteX4126" fmla="*/ 1576191 w 6634280"/>
                <a:gd name="connsiteY4126" fmla="*/ 378948 h 1738203"/>
                <a:gd name="connsiteX4127" fmla="*/ 1576191 w 6634280"/>
                <a:gd name="connsiteY4127" fmla="*/ 414642 h 1738203"/>
                <a:gd name="connsiteX4128" fmla="*/ 1576191 w 6634280"/>
                <a:gd name="connsiteY4128" fmla="*/ 420135 h 1738203"/>
                <a:gd name="connsiteX4129" fmla="*/ 1578936 w 6634280"/>
                <a:gd name="connsiteY4129" fmla="*/ 420135 h 1738203"/>
                <a:gd name="connsiteX4130" fmla="*/ 1578936 w 6634280"/>
                <a:gd name="connsiteY4130" fmla="*/ 414643 h 1738203"/>
                <a:gd name="connsiteX4131" fmla="*/ 1578936 w 6634280"/>
                <a:gd name="connsiteY4131" fmla="*/ 400913 h 1738203"/>
                <a:gd name="connsiteX4132" fmla="*/ 1425162 w 6634280"/>
                <a:gd name="connsiteY4132" fmla="*/ 378945 h 1738203"/>
                <a:gd name="connsiteX4133" fmla="*/ 1425162 w 6634280"/>
                <a:gd name="connsiteY4133" fmla="*/ 384437 h 1738203"/>
                <a:gd name="connsiteX4134" fmla="*/ 1425162 w 6634280"/>
                <a:gd name="connsiteY4134" fmla="*/ 392675 h 1738203"/>
                <a:gd name="connsiteX4135" fmla="*/ 1430655 w 6634280"/>
                <a:gd name="connsiteY4135" fmla="*/ 389929 h 1738203"/>
                <a:gd name="connsiteX4136" fmla="*/ 1436146 w 6634280"/>
                <a:gd name="connsiteY4136" fmla="*/ 387183 h 1738203"/>
                <a:gd name="connsiteX4137" fmla="*/ 1441637 w 6634280"/>
                <a:gd name="connsiteY4137" fmla="*/ 384437 h 1738203"/>
                <a:gd name="connsiteX4138" fmla="*/ 1441637 w 6634280"/>
                <a:gd name="connsiteY4138" fmla="*/ 378945 h 1738203"/>
                <a:gd name="connsiteX4139" fmla="*/ 1414179 w 6634280"/>
                <a:gd name="connsiteY4139" fmla="*/ 378945 h 1738203"/>
                <a:gd name="connsiteX4140" fmla="*/ 1414179 w 6634280"/>
                <a:gd name="connsiteY4140" fmla="*/ 381691 h 1738203"/>
                <a:gd name="connsiteX4141" fmla="*/ 1411434 w 6634280"/>
                <a:gd name="connsiteY4141" fmla="*/ 381691 h 1738203"/>
                <a:gd name="connsiteX4142" fmla="*/ 1408686 w 6634280"/>
                <a:gd name="connsiteY4142" fmla="*/ 384437 h 1738203"/>
                <a:gd name="connsiteX4143" fmla="*/ 1411434 w 6634280"/>
                <a:gd name="connsiteY4143" fmla="*/ 384437 h 1738203"/>
                <a:gd name="connsiteX4144" fmla="*/ 1414179 w 6634280"/>
                <a:gd name="connsiteY4144" fmla="*/ 387183 h 1738203"/>
                <a:gd name="connsiteX4145" fmla="*/ 1416924 w 6634280"/>
                <a:gd name="connsiteY4145" fmla="*/ 384437 h 1738203"/>
                <a:gd name="connsiteX4146" fmla="*/ 1416924 w 6634280"/>
                <a:gd name="connsiteY4146" fmla="*/ 378945 h 1738203"/>
                <a:gd name="connsiteX4147" fmla="*/ 1334544 w 6634280"/>
                <a:gd name="connsiteY4147" fmla="*/ 378945 h 1738203"/>
                <a:gd name="connsiteX4148" fmla="*/ 1331799 w 6634280"/>
                <a:gd name="connsiteY4148" fmla="*/ 384437 h 1738203"/>
                <a:gd name="connsiteX4149" fmla="*/ 1337290 w 6634280"/>
                <a:gd name="connsiteY4149" fmla="*/ 384437 h 1738203"/>
                <a:gd name="connsiteX4150" fmla="*/ 1340038 w 6634280"/>
                <a:gd name="connsiteY4150" fmla="*/ 378945 h 1738203"/>
                <a:gd name="connsiteX4151" fmla="*/ 1556969 w 6634280"/>
                <a:gd name="connsiteY4151" fmla="*/ 376199 h 1738203"/>
                <a:gd name="connsiteX4152" fmla="*/ 1554223 w 6634280"/>
                <a:gd name="connsiteY4152" fmla="*/ 378945 h 1738203"/>
                <a:gd name="connsiteX4153" fmla="*/ 1554223 w 6634280"/>
                <a:gd name="connsiteY4153" fmla="*/ 381691 h 1738203"/>
                <a:gd name="connsiteX4154" fmla="*/ 1556969 w 6634280"/>
                <a:gd name="connsiteY4154" fmla="*/ 384437 h 1738203"/>
                <a:gd name="connsiteX4155" fmla="*/ 1562461 w 6634280"/>
                <a:gd name="connsiteY4155" fmla="*/ 384437 h 1738203"/>
                <a:gd name="connsiteX4156" fmla="*/ 1565206 w 6634280"/>
                <a:gd name="connsiteY4156" fmla="*/ 381691 h 1738203"/>
                <a:gd name="connsiteX4157" fmla="*/ 1565206 w 6634280"/>
                <a:gd name="connsiteY4157" fmla="*/ 378945 h 1738203"/>
                <a:gd name="connsiteX4158" fmla="*/ 1562461 w 6634280"/>
                <a:gd name="connsiteY4158" fmla="*/ 376199 h 1738203"/>
                <a:gd name="connsiteX4159" fmla="*/ 1353766 w 6634280"/>
                <a:gd name="connsiteY4159" fmla="*/ 362469 h 1738203"/>
                <a:gd name="connsiteX4160" fmla="*/ 1356512 w 6634280"/>
                <a:gd name="connsiteY4160" fmla="*/ 365215 h 1738203"/>
                <a:gd name="connsiteX4161" fmla="*/ 1356512 w 6634280"/>
                <a:gd name="connsiteY4161" fmla="*/ 370707 h 1738203"/>
                <a:gd name="connsiteX4162" fmla="*/ 1359260 w 6634280"/>
                <a:gd name="connsiteY4162" fmla="*/ 373453 h 1738203"/>
                <a:gd name="connsiteX4163" fmla="*/ 1359260 w 6634280"/>
                <a:gd name="connsiteY4163" fmla="*/ 378945 h 1738203"/>
                <a:gd name="connsiteX4164" fmla="*/ 1367496 w 6634280"/>
                <a:gd name="connsiteY4164" fmla="*/ 378945 h 1738203"/>
                <a:gd name="connsiteX4165" fmla="*/ 1370242 w 6634280"/>
                <a:gd name="connsiteY4165" fmla="*/ 373453 h 1738203"/>
                <a:gd name="connsiteX4166" fmla="*/ 1367496 w 6634280"/>
                <a:gd name="connsiteY4166" fmla="*/ 367961 h 1738203"/>
                <a:gd name="connsiteX4167" fmla="*/ 1364751 w 6634280"/>
                <a:gd name="connsiteY4167" fmla="*/ 365215 h 1738203"/>
                <a:gd name="connsiteX4168" fmla="*/ 1362005 w 6634280"/>
                <a:gd name="connsiteY4168" fmla="*/ 362469 h 1738203"/>
                <a:gd name="connsiteX4169" fmla="*/ 834777 w 6634280"/>
                <a:gd name="connsiteY4169" fmla="*/ 362469 h 1738203"/>
                <a:gd name="connsiteX4170" fmla="*/ 834777 w 6634280"/>
                <a:gd name="connsiteY4170" fmla="*/ 365215 h 1738203"/>
                <a:gd name="connsiteX4171" fmla="*/ 829285 w 6634280"/>
                <a:gd name="connsiteY4171" fmla="*/ 365215 h 1738203"/>
                <a:gd name="connsiteX4172" fmla="*/ 823793 w 6634280"/>
                <a:gd name="connsiteY4172" fmla="*/ 365215 h 1738203"/>
                <a:gd name="connsiteX4173" fmla="*/ 815555 w 6634280"/>
                <a:gd name="connsiteY4173" fmla="*/ 367961 h 1738203"/>
                <a:gd name="connsiteX4174" fmla="*/ 807317 w 6634280"/>
                <a:gd name="connsiteY4174" fmla="*/ 376199 h 1738203"/>
                <a:gd name="connsiteX4175" fmla="*/ 801825 w 6634280"/>
                <a:gd name="connsiteY4175" fmla="*/ 381691 h 1738203"/>
                <a:gd name="connsiteX4176" fmla="*/ 799080 w 6634280"/>
                <a:gd name="connsiteY4176" fmla="*/ 378945 h 1738203"/>
                <a:gd name="connsiteX4177" fmla="*/ 796334 w 6634280"/>
                <a:gd name="connsiteY4177" fmla="*/ 381691 h 1738203"/>
                <a:gd name="connsiteX4178" fmla="*/ 793587 w 6634280"/>
                <a:gd name="connsiteY4178" fmla="*/ 387183 h 1738203"/>
                <a:gd name="connsiteX4179" fmla="*/ 788095 w 6634280"/>
                <a:gd name="connsiteY4179" fmla="*/ 392675 h 1738203"/>
                <a:gd name="connsiteX4180" fmla="*/ 782603 w 6634280"/>
                <a:gd name="connsiteY4180" fmla="*/ 395421 h 1738203"/>
                <a:gd name="connsiteX4181" fmla="*/ 777112 w 6634280"/>
                <a:gd name="connsiteY4181" fmla="*/ 395421 h 1738203"/>
                <a:gd name="connsiteX4182" fmla="*/ 744160 w 6634280"/>
                <a:gd name="connsiteY4182" fmla="*/ 395421 h 1738203"/>
                <a:gd name="connsiteX4183" fmla="*/ 727684 w 6634280"/>
                <a:gd name="connsiteY4183" fmla="*/ 398167 h 1738203"/>
                <a:gd name="connsiteX4184" fmla="*/ 711208 w 6634280"/>
                <a:gd name="connsiteY4184" fmla="*/ 403659 h 1738203"/>
                <a:gd name="connsiteX4185" fmla="*/ 681002 w 6634280"/>
                <a:gd name="connsiteY4185" fmla="*/ 414642 h 1738203"/>
                <a:gd name="connsiteX4186" fmla="*/ 650797 w 6634280"/>
                <a:gd name="connsiteY4186" fmla="*/ 428372 h 1738203"/>
                <a:gd name="connsiteX4187" fmla="*/ 628829 w 6634280"/>
                <a:gd name="connsiteY4187" fmla="*/ 436610 h 1738203"/>
                <a:gd name="connsiteX4188" fmla="*/ 617845 w 6634280"/>
                <a:gd name="connsiteY4188" fmla="*/ 436610 h 1738203"/>
                <a:gd name="connsiteX4189" fmla="*/ 609607 w 6634280"/>
                <a:gd name="connsiteY4189" fmla="*/ 436610 h 1738203"/>
                <a:gd name="connsiteX4190" fmla="*/ 595877 w 6634280"/>
                <a:gd name="connsiteY4190" fmla="*/ 431118 h 1738203"/>
                <a:gd name="connsiteX4191" fmla="*/ 582147 w 6634280"/>
                <a:gd name="connsiteY4191" fmla="*/ 420134 h 1738203"/>
                <a:gd name="connsiteX4192" fmla="*/ 568417 w 6634280"/>
                <a:gd name="connsiteY4192" fmla="*/ 411896 h 1738203"/>
                <a:gd name="connsiteX4193" fmla="*/ 568417 w 6634280"/>
                <a:gd name="connsiteY4193" fmla="*/ 422880 h 1738203"/>
                <a:gd name="connsiteX4194" fmla="*/ 573909 w 6634280"/>
                <a:gd name="connsiteY4194" fmla="*/ 431118 h 1738203"/>
                <a:gd name="connsiteX4195" fmla="*/ 582147 w 6634280"/>
                <a:gd name="connsiteY4195" fmla="*/ 439356 h 1738203"/>
                <a:gd name="connsiteX4196" fmla="*/ 593131 w 6634280"/>
                <a:gd name="connsiteY4196" fmla="*/ 444848 h 1738203"/>
                <a:gd name="connsiteX4197" fmla="*/ 615099 w 6634280"/>
                <a:gd name="connsiteY4197" fmla="*/ 453086 h 1738203"/>
                <a:gd name="connsiteX4198" fmla="*/ 623337 w 6634280"/>
                <a:gd name="connsiteY4198" fmla="*/ 458578 h 1738203"/>
                <a:gd name="connsiteX4199" fmla="*/ 628829 w 6634280"/>
                <a:gd name="connsiteY4199" fmla="*/ 466816 h 1738203"/>
                <a:gd name="connsiteX4200" fmla="*/ 631574 w 6634280"/>
                <a:gd name="connsiteY4200" fmla="*/ 472308 h 1738203"/>
                <a:gd name="connsiteX4201" fmla="*/ 634321 w 6634280"/>
                <a:gd name="connsiteY4201" fmla="*/ 469562 h 1738203"/>
                <a:gd name="connsiteX4202" fmla="*/ 642559 w 6634280"/>
                <a:gd name="connsiteY4202" fmla="*/ 475054 h 1738203"/>
                <a:gd name="connsiteX4203" fmla="*/ 648051 w 6634280"/>
                <a:gd name="connsiteY4203" fmla="*/ 480546 h 1738203"/>
                <a:gd name="connsiteX4204" fmla="*/ 653542 w 6634280"/>
                <a:gd name="connsiteY4204" fmla="*/ 486038 h 1738203"/>
                <a:gd name="connsiteX4205" fmla="*/ 661780 w 6634280"/>
                <a:gd name="connsiteY4205" fmla="*/ 497022 h 1738203"/>
                <a:gd name="connsiteX4206" fmla="*/ 670018 w 6634280"/>
                <a:gd name="connsiteY4206" fmla="*/ 508006 h 1738203"/>
                <a:gd name="connsiteX4207" fmla="*/ 672764 w 6634280"/>
                <a:gd name="connsiteY4207" fmla="*/ 510752 h 1738203"/>
                <a:gd name="connsiteX4208" fmla="*/ 678256 w 6634280"/>
                <a:gd name="connsiteY4208" fmla="*/ 513498 h 1738203"/>
                <a:gd name="connsiteX4209" fmla="*/ 691986 w 6634280"/>
                <a:gd name="connsiteY4209" fmla="*/ 499768 h 1738203"/>
                <a:gd name="connsiteX4210" fmla="*/ 716700 w 6634280"/>
                <a:gd name="connsiteY4210" fmla="*/ 480546 h 1738203"/>
                <a:gd name="connsiteX4211" fmla="*/ 724938 w 6634280"/>
                <a:gd name="connsiteY4211" fmla="*/ 475054 h 1738203"/>
                <a:gd name="connsiteX4212" fmla="*/ 730430 w 6634280"/>
                <a:gd name="connsiteY4212" fmla="*/ 466816 h 1738203"/>
                <a:gd name="connsiteX4213" fmla="*/ 735922 w 6634280"/>
                <a:gd name="connsiteY4213" fmla="*/ 461324 h 1738203"/>
                <a:gd name="connsiteX4214" fmla="*/ 741414 w 6634280"/>
                <a:gd name="connsiteY4214" fmla="*/ 453086 h 1738203"/>
                <a:gd name="connsiteX4215" fmla="*/ 746906 w 6634280"/>
                <a:gd name="connsiteY4215" fmla="*/ 450340 h 1738203"/>
                <a:gd name="connsiteX4216" fmla="*/ 755144 w 6634280"/>
                <a:gd name="connsiteY4216" fmla="*/ 447594 h 1738203"/>
                <a:gd name="connsiteX4217" fmla="*/ 763382 w 6634280"/>
                <a:gd name="connsiteY4217" fmla="*/ 447594 h 1738203"/>
                <a:gd name="connsiteX4218" fmla="*/ 768874 w 6634280"/>
                <a:gd name="connsiteY4218" fmla="*/ 442102 h 1738203"/>
                <a:gd name="connsiteX4219" fmla="*/ 774366 w 6634280"/>
                <a:gd name="connsiteY4219" fmla="*/ 433864 h 1738203"/>
                <a:gd name="connsiteX4220" fmla="*/ 779857 w 6634280"/>
                <a:gd name="connsiteY4220" fmla="*/ 422880 h 1738203"/>
                <a:gd name="connsiteX4221" fmla="*/ 782603 w 6634280"/>
                <a:gd name="connsiteY4221" fmla="*/ 414642 h 1738203"/>
                <a:gd name="connsiteX4222" fmla="*/ 788095 w 6634280"/>
                <a:gd name="connsiteY4222" fmla="*/ 406405 h 1738203"/>
                <a:gd name="connsiteX4223" fmla="*/ 799080 w 6634280"/>
                <a:gd name="connsiteY4223" fmla="*/ 400913 h 1738203"/>
                <a:gd name="connsiteX4224" fmla="*/ 812809 w 6634280"/>
                <a:gd name="connsiteY4224" fmla="*/ 398167 h 1738203"/>
                <a:gd name="connsiteX4225" fmla="*/ 837523 w 6634280"/>
                <a:gd name="connsiteY4225" fmla="*/ 392675 h 1738203"/>
                <a:gd name="connsiteX4226" fmla="*/ 845761 w 6634280"/>
                <a:gd name="connsiteY4226" fmla="*/ 389929 h 1738203"/>
                <a:gd name="connsiteX4227" fmla="*/ 848507 w 6634280"/>
                <a:gd name="connsiteY4227" fmla="*/ 384437 h 1738203"/>
                <a:gd name="connsiteX4228" fmla="*/ 845761 w 6634280"/>
                <a:gd name="connsiteY4228" fmla="*/ 378945 h 1738203"/>
                <a:gd name="connsiteX4229" fmla="*/ 834777 w 6634280"/>
                <a:gd name="connsiteY4229" fmla="*/ 365215 h 1738203"/>
                <a:gd name="connsiteX4230" fmla="*/ 837523 w 6634280"/>
                <a:gd name="connsiteY4230" fmla="*/ 365215 h 1738203"/>
                <a:gd name="connsiteX4231" fmla="*/ 837523 w 6634280"/>
                <a:gd name="connsiteY4231" fmla="*/ 362469 h 1738203"/>
                <a:gd name="connsiteX4232" fmla="*/ 1537748 w 6634280"/>
                <a:gd name="connsiteY4232" fmla="*/ 359723 h 1738203"/>
                <a:gd name="connsiteX4233" fmla="*/ 1537748 w 6634280"/>
                <a:gd name="connsiteY4233" fmla="*/ 365215 h 1738203"/>
                <a:gd name="connsiteX4234" fmla="*/ 1540493 w 6634280"/>
                <a:gd name="connsiteY4234" fmla="*/ 365215 h 1738203"/>
                <a:gd name="connsiteX4235" fmla="*/ 1543239 w 6634280"/>
                <a:gd name="connsiteY4235" fmla="*/ 362469 h 1738203"/>
                <a:gd name="connsiteX4236" fmla="*/ 1545985 w 6634280"/>
                <a:gd name="connsiteY4236" fmla="*/ 359723 h 1738203"/>
                <a:gd name="connsiteX4237" fmla="*/ 1458113 w 6634280"/>
                <a:gd name="connsiteY4237" fmla="*/ 356977 h 1738203"/>
                <a:gd name="connsiteX4238" fmla="*/ 1458113 w 6634280"/>
                <a:gd name="connsiteY4238" fmla="*/ 362469 h 1738203"/>
                <a:gd name="connsiteX4239" fmla="*/ 1458113 w 6634280"/>
                <a:gd name="connsiteY4239" fmla="*/ 365215 h 1738203"/>
                <a:gd name="connsiteX4240" fmla="*/ 1452622 w 6634280"/>
                <a:gd name="connsiteY4240" fmla="*/ 367961 h 1738203"/>
                <a:gd name="connsiteX4241" fmla="*/ 1449877 w 6634280"/>
                <a:gd name="connsiteY4241" fmla="*/ 367961 h 1738203"/>
                <a:gd name="connsiteX4242" fmla="*/ 1447130 w 6634280"/>
                <a:gd name="connsiteY4242" fmla="*/ 373453 h 1738203"/>
                <a:gd name="connsiteX4243" fmla="*/ 1447130 w 6634280"/>
                <a:gd name="connsiteY4243" fmla="*/ 378945 h 1738203"/>
                <a:gd name="connsiteX4244" fmla="*/ 1452622 w 6634280"/>
                <a:gd name="connsiteY4244" fmla="*/ 376199 h 1738203"/>
                <a:gd name="connsiteX4245" fmla="*/ 1458113 w 6634280"/>
                <a:gd name="connsiteY4245" fmla="*/ 376199 h 1738203"/>
                <a:gd name="connsiteX4246" fmla="*/ 1469098 w 6634280"/>
                <a:gd name="connsiteY4246" fmla="*/ 378945 h 1738203"/>
                <a:gd name="connsiteX4247" fmla="*/ 1469098 w 6634280"/>
                <a:gd name="connsiteY4247" fmla="*/ 376199 h 1738203"/>
                <a:gd name="connsiteX4248" fmla="*/ 1471844 w 6634280"/>
                <a:gd name="connsiteY4248" fmla="*/ 376199 h 1738203"/>
                <a:gd name="connsiteX4249" fmla="*/ 1474589 w 6634280"/>
                <a:gd name="connsiteY4249" fmla="*/ 376199 h 1738203"/>
                <a:gd name="connsiteX4250" fmla="*/ 1477335 w 6634280"/>
                <a:gd name="connsiteY4250" fmla="*/ 373453 h 1738203"/>
                <a:gd name="connsiteX4251" fmla="*/ 1477335 w 6634280"/>
                <a:gd name="connsiteY4251" fmla="*/ 376199 h 1738203"/>
                <a:gd name="connsiteX4252" fmla="*/ 1480081 w 6634280"/>
                <a:gd name="connsiteY4252" fmla="*/ 376199 h 1738203"/>
                <a:gd name="connsiteX4253" fmla="*/ 1480081 w 6634280"/>
                <a:gd name="connsiteY4253" fmla="*/ 378945 h 1738203"/>
                <a:gd name="connsiteX4254" fmla="*/ 1480081 w 6634280"/>
                <a:gd name="connsiteY4254" fmla="*/ 381691 h 1738203"/>
                <a:gd name="connsiteX4255" fmla="*/ 1474589 w 6634280"/>
                <a:gd name="connsiteY4255" fmla="*/ 381691 h 1738203"/>
                <a:gd name="connsiteX4256" fmla="*/ 1471844 w 6634280"/>
                <a:gd name="connsiteY4256" fmla="*/ 378945 h 1738203"/>
                <a:gd name="connsiteX4257" fmla="*/ 1466353 w 6634280"/>
                <a:gd name="connsiteY4257" fmla="*/ 384437 h 1738203"/>
                <a:gd name="connsiteX4258" fmla="*/ 1460859 w 6634280"/>
                <a:gd name="connsiteY4258" fmla="*/ 387183 h 1738203"/>
                <a:gd name="connsiteX4259" fmla="*/ 1458113 w 6634280"/>
                <a:gd name="connsiteY4259" fmla="*/ 384437 h 1738203"/>
                <a:gd name="connsiteX4260" fmla="*/ 1455368 w 6634280"/>
                <a:gd name="connsiteY4260" fmla="*/ 389929 h 1738203"/>
                <a:gd name="connsiteX4261" fmla="*/ 1455368 w 6634280"/>
                <a:gd name="connsiteY4261" fmla="*/ 398167 h 1738203"/>
                <a:gd name="connsiteX4262" fmla="*/ 1460859 w 6634280"/>
                <a:gd name="connsiteY4262" fmla="*/ 395421 h 1738203"/>
                <a:gd name="connsiteX4263" fmla="*/ 1463606 w 6634280"/>
                <a:gd name="connsiteY4263" fmla="*/ 395421 h 1738203"/>
                <a:gd name="connsiteX4264" fmla="*/ 1466353 w 6634280"/>
                <a:gd name="connsiteY4264" fmla="*/ 398167 h 1738203"/>
                <a:gd name="connsiteX4265" fmla="*/ 1469098 w 6634280"/>
                <a:gd name="connsiteY4265" fmla="*/ 400913 h 1738203"/>
                <a:gd name="connsiteX4266" fmla="*/ 1474589 w 6634280"/>
                <a:gd name="connsiteY4266" fmla="*/ 400913 h 1738203"/>
                <a:gd name="connsiteX4267" fmla="*/ 1480081 w 6634280"/>
                <a:gd name="connsiteY4267" fmla="*/ 398167 h 1738203"/>
                <a:gd name="connsiteX4268" fmla="*/ 1480081 w 6634280"/>
                <a:gd name="connsiteY4268" fmla="*/ 400913 h 1738203"/>
                <a:gd name="connsiteX4269" fmla="*/ 1485574 w 6634280"/>
                <a:gd name="connsiteY4269" fmla="*/ 403659 h 1738203"/>
                <a:gd name="connsiteX4270" fmla="*/ 1488320 w 6634280"/>
                <a:gd name="connsiteY4270" fmla="*/ 403659 h 1738203"/>
                <a:gd name="connsiteX4271" fmla="*/ 1491065 w 6634280"/>
                <a:gd name="connsiteY4271" fmla="*/ 406405 h 1738203"/>
                <a:gd name="connsiteX4272" fmla="*/ 1493811 w 6634280"/>
                <a:gd name="connsiteY4272" fmla="*/ 403659 h 1738203"/>
                <a:gd name="connsiteX4273" fmla="*/ 1499304 w 6634280"/>
                <a:gd name="connsiteY4273" fmla="*/ 403659 h 1738203"/>
                <a:gd name="connsiteX4274" fmla="*/ 1504796 w 6634280"/>
                <a:gd name="connsiteY4274" fmla="*/ 406405 h 1738203"/>
                <a:gd name="connsiteX4275" fmla="*/ 1510287 w 6634280"/>
                <a:gd name="connsiteY4275" fmla="*/ 403659 h 1738203"/>
                <a:gd name="connsiteX4276" fmla="*/ 1510287 w 6634280"/>
                <a:gd name="connsiteY4276" fmla="*/ 398167 h 1738203"/>
                <a:gd name="connsiteX4277" fmla="*/ 1507541 w 6634280"/>
                <a:gd name="connsiteY4277" fmla="*/ 395421 h 1738203"/>
                <a:gd name="connsiteX4278" fmla="*/ 1502050 w 6634280"/>
                <a:gd name="connsiteY4278" fmla="*/ 395421 h 1738203"/>
                <a:gd name="connsiteX4279" fmla="*/ 1496557 w 6634280"/>
                <a:gd name="connsiteY4279" fmla="*/ 398167 h 1738203"/>
                <a:gd name="connsiteX4280" fmla="*/ 1491065 w 6634280"/>
                <a:gd name="connsiteY4280" fmla="*/ 400913 h 1738203"/>
                <a:gd name="connsiteX4281" fmla="*/ 1491065 w 6634280"/>
                <a:gd name="connsiteY4281" fmla="*/ 395421 h 1738203"/>
                <a:gd name="connsiteX4282" fmla="*/ 1491065 w 6634280"/>
                <a:gd name="connsiteY4282" fmla="*/ 392675 h 1738203"/>
                <a:gd name="connsiteX4283" fmla="*/ 1496557 w 6634280"/>
                <a:gd name="connsiteY4283" fmla="*/ 387183 h 1738203"/>
                <a:gd name="connsiteX4284" fmla="*/ 1491065 w 6634280"/>
                <a:gd name="connsiteY4284" fmla="*/ 384437 h 1738203"/>
                <a:gd name="connsiteX4285" fmla="*/ 1488320 w 6634280"/>
                <a:gd name="connsiteY4285" fmla="*/ 381691 h 1738203"/>
                <a:gd name="connsiteX4286" fmla="*/ 1491065 w 6634280"/>
                <a:gd name="connsiteY4286" fmla="*/ 378945 h 1738203"/>
                <a:gd name="connsiteX4287" fmla="*/ 1491065 w 6634280"/>
                <a:gd name="connsiteY4287" fmla="*/ 370707 h 1738203"/>
                <a:gd name="connsiteX4288" fmla="*/ 1488320 w 6634280"/>
                <a:gd name="connsiteY4288" fmla="*/ 370707 h 1738203"/>
                <a:gd name="connsiteX4289" fmla="*/ 1482829 w 6634280"/>
                <a:gd name="connsiteY4289" fmla="*/ 367961 h 1738203"/>
                <a:gd name="connsiteX4290" fmla="*/ 1485574 w 6634280"/>
                <a:gd name="connsiteY4290" fmla="*/ 367961 h 1738203"/>
                <a:gd name="connsiteX4291" fmla="*/ 1485574 w 6634280"/>
                <a:gd name="connsiteY4291" fmla="*/ 362469 h 1738203"/>
                <a:gd name="connsiteX4292" fmla="*/ 1485574 w 6634280"/>
                <a:gd name="connsiteY4292" fmla="*/ 359723 h 1738203"/>
                <a:gd name="connsiteX4293" fmla="*/ 1480081 w 6634280"/>
                <a:gd name="connsiteY4293" fmla="*/ 359723 h 1738203"/>
                <a:gd name="connsiteX4294" fmla="*/ 1477335 w 6634280"/>
                <a:gd name="connsiteY4294" fmla="*/ 359723 h 1738203"/>
                <a:gd name="connsiteX4295" fmla="*/ 1477335 w 6634280"/>
                <a:gd name="connsiteY4295" fmla="*/ 356977 h 1738203"/>
                <a:gd name="connsiteX4296" fmla="*/ 1422416 w 6634280"/>
                <a:gd name="connsiteY4296" fmla="*/ 356977 h 1738203"/>
                <a:gd name="connsiteX4297" fmla="*/ 1416924 w 6634280"/>
                <a:gd name="connsiteY4297" fmla="*/ 359723 h 1738203"/>
                <a:gd name="connsiteX4298" fmla="*/ 1416924 w 6634280"/>
                <a:gd name="connsiteY4298" fmla="*/ 373453 h 1738203"/>
                <a:gd name="connsiteX4299" fmla="*/ 1425162 w 6634280"/>
                <a:gd name="connsiteY4299" fmla="*/ 376199 h 1738203"/>
                <a:gd name="connsiteX4300" fmla="*/ 1430655 w 6634280"/>
                <a:gd name="connsiteY4300" fmla="*/ 376199 h 1738203"/>
                <a:gd name="connsiteX4301" fmla="*/ 1436146 w 6634280"/>
                <a:gd name="connsiteY4301" fmla="*/ 376199 h 1738203"/>
                <a:gd name="connsiteX4302" fmla="*/ 1436146 w 6634280"/>
                <a:gd name="connsiteY4302" fmla="*/ 370707 h 1738203"/>
                <a:gd name="connsiteX4303" fmla="*/ 1436146 w 6634280"/>
                <a:gd name="connsiteY4303" fmla="*/ 367961 h 1738203"/>
                <a:gd name="connsiteX4304" fmla="*/ 1433400 w 6634280"/>
                <a:gd name="connsiteY4304" fmla="*/ 359723 h 1738203"/>
                <a:gd name="connsiteX4305" fmla="*/ 1425162 w 6634280"/>
                <a:gd name="connsiteY4305" fmla="*/ 356977 h 1738203"/>
                <a:gd name="connsiteX4306" fmla="*/ 1370242 w 6634280"/>
                <a:gd name="connsiteY4306" fmla="*/ 356977 h 1738203"/>
                <a:gd name="connsiteX4307" fmla="*/ 1372988 w 6634280"/>
                <a:gd name="connsiteY4307" fmla="*/ 356977 h 1738203"/>
                <a:gd name="connsiteX4308" fmla="*/ 1375736 w 6634280"/>
                <a:gd name="connsiteY4308" fmla="*/ 359723 h 1738203"/>
                <a:gd name="connsiteX4309" fmla="*/ 1372988 w 6634280"/>
                <a:gd name="connsiteY4309" fmla="*/ 362469 h 1738203"/>
                <a:gd name="connsiteX4310" fmla="*/ 6573869 w 6634280"/>
                <a:gd name="connsiteY4310" fmla="*/ 354231 h 1738203"/>
                <a:gd name="connsiteX4311" fmla="*/ 6571123 w 6634280"/>
                <a:gd name="connsiteY4311" fmla="*/ 356977 h 1738203"/>
                <a:gd name="connsiteX4312" fmla="*/ 6565631 w 6634280"/>
                <a:gd name="connsiteY4312" fmla="*/ 359723 h 1738203"/>
                <a:gd name="connsiteX4313" fmla="*/ 6560139 w 6634280"/>
                <a:gd name="connsiteY4313" fmla="*/ 362469 h 1738203"/>
                <a:gd name="connsiteX4314" fmla="*/ 6549155 w 6634280"/>
                <a:gd name="connsiteY4314" fmla="*/ 367961 h 1738203"/>
                <a:gd name="connsiteX4315" fmla="*/ 6549155 w 6634280"/>
                <a:gd name="connsiteY4315" fmla="*/ 376199 h 1738203"/>
                <a:gd name="connsiteX4316" fmla="*/ 6549155 w 6634280"/>
                <a:gd name="connsiteY4316" fmla="*/ 381691 h 1738203"/>
                <a:gd name="connsiteX4317" fmla="*/ 6551901 w 6634280"/>
                <a:gd name="connsiteY4317" fmla="*/ 384437 h 1738203"/>
                <a:gd name="connsiteX4318" fmla="*/ 6554647 w 6634280"/>
                <a:gd name="connsiteY4318" fmla="*/ 389929 h 1738203"/>
                <a:gd name="connsiteX4319" fmla="*/ 6557393 w 6634280"/>
                <a:gd name="connsiteY4319" fmla="*/ 398166 h 1738203"/>
                <a:gd name="connsiteX4320" fmla="*/ 6565631 w 6634280"/>
                <a:gd name="connsiteY4320" fmla="*/ 403658 h 1738203"/>
                <a:gd name="connsiteX4321" fmla="*/ 6573869 w 6634280"/>
                <a:gd name="connsiteY4321" fmla="*/ 406404 h 1738203"/>
                <a:gd name="connsiteX4322" fmla="*/ 6582107 w 6634280"/>
                <a:gd name="connsiteY4322" fmla="*/ 411896 h 1738203"/>
                <a:gd name="connsiteX4323" fmla="*/ 6521695 w 6634280"/>
                <a:gd name="connsiteY4323" fmla="*/ 486038 h 1738203"/>
                <a:gd name="connsiteX4324" fmla="*/ 6516203 w 6634280"/>
                <a:gd name="connsiteY4324" fmla="*/ 486038 h 1738203"/>
                <a:gd name="connsiteX4325" fmla="*/ 6518949 w 6634280"/>
                <a:gd name="connsiteY4325" fmla="*/ 488784 h 1738203"/>
                <a:gd name="connsiteX4326" fmla="*/ 6370666 w 6634280"/>
                <a:gd name="connsiteY4326" fmla="*/ 670018 h 1738203"/>
                <a:gd name="connsiteX4327" fmla="*/ 6354190 w 6634280"/>
                <a:gd name="connsiteY4327" fmla="*/ 670018 h 1738203"/>
                <a:gd name="connsiteX4328" fmla="*/ 6337715 w 6634280"/>
                <a:gd name="connsiteY4328" fmla="*/ 672764 h 1738203"/>
                <a:gd name="connsiteX4329" fmla="*/ 6321239 w 6634280"/>
                <a:gd name="connsiteY4329" fmla="*/ 678256 h 1738203"/>
                <a:gd name="connsiteX4330" fmla="*/ 6304763 w 6634280"/>
                <a:gd name="connsiteY4330" fmla="*/ 683748 h 1738203"/>
                <a:gd name="connsiteX4331" fmla="*/ 6277303 w 6634280"/>
                <a:gd name="connsiteY4331" fmla="*/ 697478 h 1738203"/>
                <a:gd name="connsiteX4332" fmla="*/ 6255335 w 6634280"/>
                <a:gd name="connsiteY4332" fmla="*/ 711208 h 1738203"/>
                <a:gd name="connsiteX4333" fmla="*/ 6263573 w 6634280"/>
                <a:gd name="connsiteY4333" fmla="*/ 713954 h 1738203"/>
                <a:gd name="connsiteX4334" fmla="*/ 6274557 w 6634280"/>
                <a:gd name="connsiteY4334" fmla="*/ 713954 h 1738203"/>
                <a:gd name="connsiteX4335" fmla="*/ 6291033 w 6634280"/>
                <a:gd name="connsiteY4335" fmla="*/ 711208 h 1738203"/>
                <a:gd name="connsiteX4336" fmla="*/ 6307509 w 6634280"/>
                <a:gd name="connsiteY4336" fmla="*/ 705716 h 1738203"/>
                <a:gd name="connsiteX4337" fmla="*/ 6318493 w 6634280"/>
                <a:gd name="connsiteY4337" fmla="*/ 702970 h 1738203"/>
                <a:gd name="connsiteX4338" fmla="*/ 6326731 w 6634280"/>
                <a:gd name="connsiteY4338" fmla="*/ 702970 h 1738203"/>
                <a:gd name="connsiteX4339" fmla="*/ 6329477 w 6634280"/>
                <a:gd name="connsiteY4339" fmla="*/ 708462 h 1738203"/>
                <a:gd name="connsiteX4340" fmla="*/ 6334969 w 6634280"/>
                <a:gd name="connsiteY4340" fmla="*/ 711208 h 1738203"/>
                <a:gd name="connsiteX4341" fmla="*/ 6340461 w 6634280"/>
                <a:gd name="connsiteY4341" fmla="*/ 708462 h 1738203"/>
                <a:gd name="connsiteX4342" fmla="*/ 6345952 w 6634280"/>
                <a:gd name="connsiteY4342" fmla="*/ 705716 h 1738203"/>
                <a:gd name="connsiteX4343" fmla="*/ 6546409 w 6634280"/>
                <a:gd name="connsiteY4343" fmla="*/ 906172 h 1738203"/>
                <a:gd name="connsiteX4344" fmla="*/ 6521695 w 6634280"/>
                <a:gd name="connsiteY4344" fmla="*/ 917156 h 1738203"/>
                <a:gd name="connsiteX4345" fmla="*/ 6513457 w 6634280"/>
                <a:gd name="connsiteY4345" fmla="*/ 922648 h 1738203"/>
                <a:gd name="connsiteX4346" fmla="*/ 6505219 w 6634280"/>
                <a:gd name="connsiteY4346" fmla="*/ 930886 h 1738203"/>
                <a:gd name="connsiteX4347" fmla="*/ 6532679 w 6634280"/>
                <a:gd name="connsiteY4347" fmla="*/ 936378 h 1738203"/>
                <a:gd name="connsiteX4348" fmla="*/ 6543663 w 6634280"/>
                <a:gd name="connsiteY4348" fmla="*/ 939124 h 1738203"/>
                <a:gd name="connsiteX4349" fmla="*/ 6551901 w 6634280"/>
                <a:gd name="connsiteY4349" fmla="*/ 936378 h 1738203"/>
                <a:gd name="connsiteX4350" fmla="*/ 6560139 w 6634280"/>
                <a:gd name="connsiteY4350" fmla="*/ 933632 h 1738203"/>
                <a:gd name="connsiteX4351" fmla="*/ 6565631 w 6634280"/>
                <a:gd name="connsiteY4351" fmla="*/ 928140 h 1738203"/>
                <a:gd name="connsiteX4352" fmla="*/ 6571123 w 6634280"/>
                <a:gd name="connsiteY4352" fmla="*/ 930886 h 1738203"/>
                <a:gd name="connsiteX4353" fmla="*/ 6571123 w 6634280"/>
                <a:gd name="connsiteY4353" fmla="*/ 933632 h 1738203"/>
                <a:gd name="connsiteX4354" fmla="*/ 6571123 w 6634280"/>
                <a:gd name="connsiteY4354" fmla="*/ 939124 h 1738203"/>
                <a:gd name="connsiteX4355" fmla="*/ 6573869 w 6634280"/>
                <a:gd name="connsiteY4355" fmla="*/ 941870 h 1738203"/>
                <a:gd name="connsiteX4356" fmla="*/ 6576615 w 6634280"/>
                <a:gd name="connsiteY4356" fmla="*/ 941870 h 1738203"/>
                <a:gd name="connsiteX4357" fmla="*/ 6579361 w 6634280"/>
                <a:gd name="connsiteY4357" fmla="*/ 941870 h 1738203"/>
                <a:gd name="connsiteX4358" fmla="*/ 6587599 w 6634280"/>
                <a:gd name="connsiteY4358" fmla="*/ 950108 h 1738203"/>
                <a:gd name="connsiteX4359" fmla="*/ 6573869 w 6634280"/>
                <a:gd name="connsiteY4359" fmla="*/ 950108 h 1738203"/>
                <a:gd name="connsiteX4360" fmla="*/ 6562885 w 6634280"/>
                <a:gd name="connsiteY4360" fmla="*/ 952854 h 1738203"/>
                <a:gd name="connsiteX4361" fmla="*/ 6546409 w 6634280"/>
                <a:gd name="connsiteY4361" fmla="*/ 963838 h 1738203"/>
                <a:gd name="connsiteX4362" fmla="*/ 6538171 w 6634280"/>
                <a:gd name="connsiteY4362" fmla="*/ 966584 h 1738203"/>
                <a:gd name="connsiteX4363" fmla="*/ 6532679 w 6634280"/>
                <a:gd name="connsiteY4363" fmla="*/ 969330 h 1738203"/>
                <a:gd name="connsiteX4364" fmla="*/ 6524441 w 6634280"/>
                <a:gd name="connsiteY4364" fmla="*/ 969330 h 1738203"/>
                <a:gd name="connsiteX4365" fmla="*/ 6518949 w 6634280"/>
                <a:gd name="connsiteY4365" fmla="*/ 966584 h 1738203"/>
                <a:gd name="connsiteX4366" fmla="*/ 6516203 w 6634280"/>
                <a:gd name="connsiteY4366" fmla="*/ 961092 h 1738203"/>
                <a:gd name="connsiteX4367" fmla="*/ 6516203 w 6634280"/>
                <a:gd name="connsiteY4367" fmla="*/ 955600 h 1738203"/>
                <a:gd name="connsiteX4368" fmla="*/ 6516203 w 6634280"/>
                <a:gd name="connsiteY4368" fmla="*/ 947362 h 1738203"/>
                <a:gd name="connsiteX4369" fmla="*/ 6513457 w 6634280"/>
                <a:gd name="connsiteY4369" fmla="*/ 944616 h 1738203"/>
                <a:gd name="connsiteX4370" fmla="*/ 6510711 w 6634280"/>
                <a:gd name="connsiteY4370" fmla="*/ 941870 h 1738203"/>
                <a:gd name="connsiteX4371" fmla="*/ 6507965 w 6634280"/>
                <a:gd name="connsiteY4371" fmla="*/ 944616 h 1738203"/>
                <a:gd name="connsiteX4372" fmla="*/ 6505219 w 6634280"/>
                <a:gd name="connsiteY4372" fmla="*/ 944616 h 1738203"/>
                <a:gd name="connsiteX4373" fmla="*/ 6499727 w 6634280"/>
                <a:gd name="connsiteY4373" fmla="*/ 944616 h 1738203"/>
                <a:gd name="connsiteX4374" fmla="*/ 6496981 w 6634280"/>
                <a:gd name="connsiteY4374" fmla="*/ 936378 h 1738203"/>
                <a:gd name="connsiteX4375" fmla="*/ 6494235 w 6634280"/>
                <a:gd name="connsiteY4375" fmla="*/ 928140 h 1738203"/>
                <a:gd name="connsiteX4376" fmla="*/ 6491489 w 6634280"/>
                <a:gd name="connsiteY4376" fmla="*/ 919902 h 1738203"/>
                <a:gd name="connsiteX4377" fmla="*/ 6488743 w 6634280"/>
                <a:gd name="connsiteY4377" fmla="*/ 917156 h 1738203"/>
                <a:gd name="connsiteX4378" fmla="*/ 6483251 w 6634280"/>
                <a:gd name="connsiteY4378" fmla="*/ 914410 h 1738203"/>
                <a:gd name="connsiteX4379" fmla="*/ 6480505 w 6634280"/>
                <a:gd name="connsiteY4379" fmla="*/ 919902 h 1738203"/>
                <a:gd name="connsiteX4380" fmla="*/ 6477759 w 6634280"/>
                <a:gd name="connsiteY4380" fmla="*/ 922648 h 1738203"/>
                <a:gd name="connsiteX4381" fmla="*/ 6483251 w 6634280"/>
                <a:gd name="connsiteY4381" fmla="*/ 930886 h 1738203"/>
                <a:gd name="connsiteX4382" fmla="*/ 6483251 w 6634280"/>
                <a:gd name="connsiteY4382" fmla="*/ 936378 h 1738203"/>
                <a:gd name="connsiteX4383" fmla="*/ 6480505 w 6634280"/>
                <a:gd name="connsiteY4383" fmla="*/ 941870 h 1738203"/>
                <a:gd name="connsiteX4384" fmla="*/ 6477759 w 6634280"/>
                <a:gd name="connsiteY4384" fmla="*/ 944616 h 1738203"/>
                <a:gd name="connsiteX4385" fmla="*/ 6464030 w 6634280"/>
                <a:gd name="connsiteY4385" fmla="*/ 950108 h 1738203"/>
                <a:gd name="connsiteX4386" fmla="*/ 6458538 w 6634280"/>
                <a:gd name="connsiteY4386" fmla="*/ 955600 h 1738203"/>
                <a:gd name="connsiteX4387" fmla="*/ 6464030 w 6634280"/>
                <a:gd name="connsiteY4387" fmla="*/ 958346 h 1738203"/>
                <a:gd name="connsiteX4388" fmla="*/ 6466776 w 6634280"/>
                <a:gd name="connsiteY4388" fmla="*/ 963838 h 1738203"/>
                <a:gd name="connsiteX4389" fmla="*/ 6466776 w 6634280"/>
                <a:gd name="connsiteY4389" fmla="*/ 966584 h 1738203"/>
                <a:gd name="connsiteX4390" fmla="*/ 6461284 w 6634280"/>
                <a:gd name="connsiteY4390" fmla="*/ 974822 h 1738203"/>
                <a:gd name="connsiteX4391" fmla="*/ 6453046 w 6634280"/>
                <a:gd name="connsiteY4391" fmla="*/ 980314 h 1738203"/>
                <a:gd name="connsiteX4392" fmla="*/ 6439316 w 6634280"/>
                <a:gd name="connsiteY4392" fmla="*/ 985806 h 1738203"/>
                <a:gd name="connsiteX4393" fmla="*/ 6425586 w 6634280"/>
                <a:gd name="connsiteY4393" fmla="*/ 991298 h 1738203"/>
                <a:gd name="connsiteX4394" fmla="*/ 6414602 w 6634280"/>
                <a:gd name="connsiteY4394" fmla="*/ 991298 h 1738203"/>
                <a:gd name="connsiteX4395" fmla="*/ 6403618 w 6634280"/>
                <a:gd name="connsiteY4395" fmla="*/ 988552 h 1738203"/>
                <a:gd name="connsiteX4396" fmla="*/ 6398126 w 6634280"/>
                <a:gd name="connsiteY4396" fmla="*/ 985806 h 1738203"/>
                <a:gd name="connsiteX4397" fmla="*/ 6398126 w 6634280"/>
                <a:gd name="connsiteY4397" fmla="*/ 980314 h 1738203"/>
                <a:gd name="connsiteX4398" fmla="*/ 6395380 w 6634280"/>
                <a:gd name="connsiteY4398" fmla="*/ 977568 h 1738203"/>
                <a:gd name="connsiteX4399" fmla="*/ 6395380 w 6634280"/>
                <a:gd name="connsiteY4399" fmla="*/ 969330 h 1738203"/>
                <a:gd name="connsiteX4400" fmla="*/ 6395380 w 6634280"/>
                <a:gd name="connsiteY4400" fmla="*/ 966584 h 1738203"/>
                <a:gd name="connsiteX4401" fmla="*/ 6395380 w 6634280"/>
                <a:gd name="connsiteY4401" fmla="*/ 963838 h 1738203"/>
                <a:gd name="connsiteX4402" fmla="*/ 6384396 w 6634280"/>
                <a:gd name="connsiteY4402" fmla="*/ 961092 h 1738203"/>
                <a:gd name="connsiteX4403" fmla="*/ 6370666 w 6634280"/>
                <a:gd name="connsiteY4403" fmla="*/ 961092 h 1738203"/>
                <a:gd name="connsiteX4404" fmla="*/ 6356936 w 6634280"/>
                <a:gd name="connsiteY4404" fmla="*/ 963838 h 1738203"/>
                <a:gd name="connsiteX4405" fmla="*/ 6365174 w 6634280"/>
                <a:gd name="connsiteY4405" fmla="*/ 977568 h 1738203"/>
                <a:gd name="connsiteX4406" fmla="*/ 6367920 w 6634280"/>
                <a:gd name="connsiteY4406" fmla="*/ 994044 h 1738203"/>
                <a:gd name="connsiteX4407" fmla="*/ 6373412 w 6634280"/>
                <a:gd name="connsiteY4407" fmla="*/ 1007774 h 1738203"/>
                <a:gd name="connsiteX4408" fmla="*/ 6381650 w 6634280"/>
                <a:gd name="connsiteY4408" fmla="*/ 1021504 h 1738203"/>
                <a:gd name="connsiteX4409" fmla="*/ 6074986 w 6634280"/>
                <a:gd name="connsiteY4409" fmla="*/ 1052594 h 1738203"/>
                <a:gd name="connsiteX4410" fmla="*/ 6079593 w 6634280"/>
                <a:gd name="connsiteY4410" fmla="*/ 1057201 h 1738203"/>
                <a:gd name="connsiteX4411" fmla="*/ 6082339 w 6634280"/>
                <a:gd name="connsiteY4411" fmla="*/ 1065439 h 1738203"/>
                <a:gd name="connsiteX4412" fmla="*/ 6079593 w 6634280"/>
                <a:gd name="connsiteY4412" fmla="*/ 1081915 h 1738203"/>
                <a:gd name="connsiteX4413" fmla="*/ 6076847 w 6634280"/>
                <a:gd name="connsiteY4413" fmla="*/ 1098391 h 1738203"/>
                <a:gd name="connsiteX4414" fmla="*/ 6074101 w 6634280"/>
                <a:gd name="connsiteY4414" fmla="*/ 1114867 h 1738203"/>
                <a:gd name="connsiteX4415" fmla="*/ 6074101 w 6634280"/>
                <a:gd name="connsiteY4415" fmla="*/ 1125850 h 1738203"/>
                <a:gd name="connsiteX4416" fmla="*/ 6075474 w 6634280"/>
                <a:gd name="connsiteY4416" fmla="*/ 1129969 h 1738203"/>
                <a:gd name="connsiteX4417" fmla="*/ 6071355 w 6634280"/>
                <a:gd name="connsiteY4417" fmla="*/ 1125850 h 1738203"/>
                <a:gd name="connsiteX4418" fmla="*/ 6063117 w 6634280"/>
                <a:gd name="connsiteY4418" fmla="*/ 1123104 h 1738203"/>
                <a:gd name="connsiteX4419" fmla="*/ 6054879 w 6634280"/>
                <a:gd name="connsiteY4419" fmla="*/ 1120359 h 1738203"/>
                <a:gd name="connsiteX4420" fmla="*/ 6047557 w 6634280"/>
                <a:gd name="connsiteY4420" fmla="*/ 1120359 h 1738203"/>
                <a:gd name="connsiteX4421" fmla="*/ 6049387 w 6634280"/>
                <a:gd name="connsiteY4421" fmla="*/ 1114867 h 1738203"/>
                <a:gd name="connsiteX4422" fmla="*/ 6049387 w 6634280"/>
                <a:gd name="connsiteY4422" fmla="*/ 1095645 h 1738203"/>
                <a:gd name="connsiteX4423" fmla="*/ 6047204 w 6634280"/>
                <a:gd name="connsiteY4423" fmla="*/ 1080360 h 1738203"/>
                <a:gd name="connsiteX4424" fmla="*/ 6065863 w 6634280"/>
                <a:gd name="connsiteY4424" fmla="*/ 1081915 h 1738203"/>
                <a:gd name="connsiteX4425" fmla="*/ 6052133 w 6634280"/>
                <a:gd name="connsiteY4425" fmla="*/ 1057201 h 1738203"/>
                <a:gd name="connsiteX4426" fmla="*/ 6049387 w 6634280"/>
                <a:gd name="connsiteY4426" fmla="*/ 1068185 h 1738203"/>
                <a:gd name="connsiteX4427" fmla="*/ 6046642 w 6634280"/>
                <a:gd name="connsiteY4427" fmla="*/ 1076423 h 1738203"/>
                <a:gd name="connsiteX4428" fmla="*/ 6047204 w 6634280"/>
                <a:gd name="connsiteY4428" fmla="*/ 1080360 h 1738203"/>
                <a:gd name="connsiteX4429" fmla="*/ 6032912 w 6634280"/>
                <a:gd name="connsiteY4429" fmla="*/ 1079169 h 1738203"/>
                <a:gd name="connsiteX4430" fmla="*/ 5999960 w 6634280"/>
                <a:gd name="connsiteY4430" fmla="*/ 1081915 h 1738203"/>
                <a:gd name="connsiteX4431" fmla="*/ 5936802 w 6634280"/>
                <a:gd name="connsiteY4431" fmla="*/ 1090153 h 1738203"/>
                <a:gd name="connsiteX4432" fmla="*/ 5919059 w 6634280"/>
                <a:gd name="connsiteY4432" fmla="*/ 1091631 h 1738203"/>
                <a:gd name="connsiteX4433" fmla="*/ 5920326 w 6634280"/>
                <a:gd name="connsiteY4433" fmla="*/ 1092899 h 1738203"/>
                <a:gd name="connsiteX4434" fmla="*/ 5923072 w 6634280"/>
                <a:gd name="connsiteY4434" fmla="*/ 1095645 h 1738203"/>
                <a:gd name="connsiteX4435" fmla="*/ 5923072 w 6634280"/>
                <a:gd name="connsiteY4435" fmla="*/ 1101137 h 1738203"/>
                <a:gd name="connsiteX4436" fmla="*/ 5920326 w 6634280"/>
                <a:gd name="connsiteY4436" fmla="*/ 1103883 h 1738203"/>
                <a:gd name="connsiteX4437" fmla="*/ 5914834 w 6634280"/>
                <a:gd name="connsiteY4437" fmla="*/ 1103883 h 1738203"/>
                <a:gd name="connsiteX4438" fmla="*/ 5898359 w 6634280"/>
                <a:gd name="connsiteY4438" fmla="*/ 1101137 h 1738203"/>
                <a:gd name="connsiteX4439" fmla="*/ 5881883 w 6634280"/>
                <a:gd name="connsiteY4439" fmla="*/ 1101137 h 1738203"/>
                <a:gd name="connsiteX4440" fmla="*/ 5862661 w 6634280"/>
                <a:gd name="connsiteY4440" fmla="*/ 1101137 h 1738203"/>
                <a:gd name="connsiteX4441" fmla="*/ 5840693 w 6634280"/>
                <a:gd name="connsiteY4441" fmla="*/ 1101137 h 1738203"/>
                <a:gd name="connsiteX4442" fmla="*/ 5837947 w 6634280"/>
                <a:gd name="connsiteY4442" fmla="*/ 1101137 h 1738203"/>
                <a:gd name="connsiteX4443" fmla="*/ 5837947 w 6634280"/>
                <a:gd name="connsiteY4443" fmla="*/ 1098391 h 1738203"/>
                <a:gd name="connsiteX4444" fmla="*/ 5840693 w 6634280"/>
                <a:gd name="connsiteY4444" fmla="*/ 1090153 h 1738203"/>
                <a:gd name="connsiteX4445" fmla="*/ 5843211 w 6634280"/>
                <a:gd name="connsiteY4445" fmla="*/ 1087636 h 1738203"/>
                <a:gd name="connsiteX4446" fmla="*/ 5840693 w 6634280"/>
                <a:gd name="connsiteY4446" fmla="*/ 1087407 h 1738203"/>
                <a:gd name="connsiteX4447" fmla="*/ 5815252 w 6634280"/>
                <a:gd name="connsiteY4447" fmla="*/ 1078926 h 1738203"/>
                <a:gd name="connsiteX4448" fmla="*/ 5785773 w 6634280"/>
                <a:gd name="connsiteY4448" fmla="*/ 1081915 h 1738203"/>
                <a:gd name="connsiteX4449" fmla="*/ 5761059 w 6634280"/>
                <a:gd name="connsiteY4449" fmla="*/ 1084661 h 1738203"/>
                <a:gd name="connsiteX4450" fmla="*/ 5741837 w 6634280"/>
                <a:gd name="connsiteY4450" fmla="*/ 1070931 h 1738203"/>
                <a:gd name="connsiteX4451" fmla="*/ 5733600 w 6634280"/>
                <a:gd name="connsiteY4451" fmla="*/ 1062693 h 1738203"/>
                <a:gd name="connsiteX4452" fmla="*/ 5725362 w 6634280"/>
                <a:gd name="connsiteY4452" fmla="*/ 1057201 h 1738203"/>
                <a:gd name="connsiteX4453" fmla="*/ 5719870 w 6634280"/>
                <a:gd name="connsiteY4453" fmla="*/ 1057201 h 1738203"/>
                <a:gd name="connsiteX4454" fmla="*/ 5711632 w 6634280"/>
                <a:gd name="connsiteY4454" fmla="*/ 1057201 h 1738203"/>
                <a:gd name="connsiteX4455" fmla="*/ 5700648 w 6634280"/>
                <a:gd name="connsiteY4455" fmla="*/ 1062693 h 1738203"/>
                <a:gd name="connsiteX4456" fmla="*/ 5692410 w 6634280"/>
                <a:gd name="connsiteY4456" fmla="*/ 1068185 h 1738203"/>
                <a:gd name="connsiteX4457" fmla="*/ 5689664 w 6634280"/>
                <a:gd name="connsiteY4457" fmla="*/ 1068185 h 1738203"/>
                <a:gd name="connsiteX4458" fmla="*/ 5684172 w 6634280"/>
                <a:gd name="connsiteY4458" fmla="*/ 1068185 h 1738203"/>
                <a:gd name="connsiteX4459" fmla="*/ 5681426 w 6634280"/>
                <a:gd name="connsiteY4459" fmla="*/ 1065439 h 1738203"/>
                <a:gd name="connsiteX4460" fmla="*/ 5681426 w 6634280"/>
                <a:gd name="connsiteY4460" fmla="*/ 1062693 h 1738203"/>
                <a:gd name="connsiteX4461" fmla="*/ 5681426 w 6634280"/>
                <a:gd name="connsiteY4461" fmla="*/ 1057201 h 1738203"/>
                <a:gd name="connsiteX4462" fmla="*/ 5681426 w 6634280"/>
                <a:gd name="connsiteY4462" fmla="*/ 1054455 h 1738203"/>
                <a:gd name="connsiteX4463" fmla="*/ 5675934 w 6634280"/>
                <a:gd name="connsiteY4463" fmla="*/ 1051709 h 1738203"/>
                <a:gd name="connsiteX4464" fmla="*/ 5656712 w 6634280"/>
                <a:gd name="connsiteY4464" fmla="*/ 1051709 h 1738203"/>
                <a:gd name="connsiteX4465" fmla="*/ 5631998 w 6634280"/>
                <a:gd name="connsiteY4465" fmla="*/ 1051709 h 1738203"/>
                <a:gd name="connsiteX4466" fmla="*/ 5577079 w 6634280"/>
                <a:gd name="connsiteY4466" fmla="*/ 1059947 h 1738203"/>
                <a:gd name="connsiteX4467" fmla="*/ 5549619 w 6634280"/>
                <a:gd name="connsiteY4467" fmla="*/ 1068185 h 1738203"/>
                <a:gd name="connsiteX4468" fmla="*/ 5524905 w 6634280"/>
                <a:gd name="connsiteY4468" fmla="*/ 1076423 h 1738203"/>
                <a:gd name="connsiteX4469" fmla="*/ 5502937 w 6634280"/>
                <a:gd name="connsiteY4469" fmla="*/ 1084661 h 1738203"/>
                <a:gd name="connsiteX4470" fmla="*/ 5489208 w 6634280"/>
                <a:gd name="connsiteY4470" fmla="*/ 1092899 h 1738203"/>
                <a:gd name="connsiteX4471" fmla="*/ 5480970 w 6634280"/>
                <a:gd name="connsiteY4471" fmla="*/ 1095645 h 1738203"/>
                <a:gd name="connsiteX4472" fmla="*/ 5475478 w 6634280"/>
                <a:gd name="connsiteY4472" fmla="*/ 1095645 h 1738203"/>
                <a:gd name="connsiteX4473" fmla="*/ 5469986 w 6634280"/>
                <a:gd name="connsiteY4473" fmla="*/ 1090153 h 1738203"/>
                <a:gd name="connsiteX4474" fmla="*/ 5461748 w 6634280"/>
                <a:gd name="connsiteY4474" fmla="*/ 1090153 h 1738203"/>
                <a:gd name="connsiteX4475" fmla="*/ 5459002 w 6634280"/>
                <a:gd name="connsiteY4475" fmla="*/ 1084661 h 1738203"/>
                <a:gd name="connsiteX4476" fmla="*/ 5456256 w 6634280"/>
                <a:gd name="connsiteY4476" fmla="*/ 1084661 h 1738203"/>
                <a:gd name="connsiteX4477" fmla="*/ 5456256 w 6634280"/>
                <a:gd name="connsiteY4477" fmla="*/ 1090153 h 1738203"/>
                <a:gd name="connsiteX4478" fmla="*/ 5459002 w 6634280"/>
                <a:gd name="connsiteY4478" fmla="*/ 1090153 h 1738203"/>
                <a:gd name="connsiteX4479" fmla="*/ 5439780 w 6634280"/>
                <a:gd name="connsiteY4479" fmla="*/ 1095645 h 1738203"/>
                <a:gd name="connsiteX4480" fmla="*/ 5420558 w 6634280"/>
                <a:gd name="connsiteY4480" fmla="*/ 1106629 h 1738203"/>
                <a:gd name="connsiteX4481" fmla="*/ 5392376 w 6634280"/>
                <a:gd name="connsiteY4481" fmla="*/ 1119636 h 1738203"/>
                <a:gd name="connsiteX4482" fmla="*/ 5394625 w 6634280"/>
                <a:gd name="connsiteY4482" fmla="*/ 1121884 h 1738203"/>
                <a:gd name="connsiteX4483" fmla="*/ 5406828 w 6634280"/>
                <a:gd name="connsiteY4483" fmla="*/ 1120359 h 1738203"/>
                <a:gd name="connsiteX4484" fmla="*/ 5439780 w 6634280"/>
                <a:gd name="connsiteY4484" fmla="*/ 1117613 h 1738203"/>
                <a:gd name="connsiteX4485" fmla="*/ 5394987 w 6634280"/>
                <a:gd name="connsiteY4485" fmla="*/ 1122246 h 1738203"/>
                <a:gd name="connsiteX4486" fmla="*/ 5395844 w 6634280"/>
                <a:gd name="connsiteY4486" fmla="*/ 1123104 h 1738203"/>
                <a:gd name="connsiteX4487" fmla="*/ 5406828 w 6634280"/>
                <a:gd name="connsiteY4487" fmla="*/ 1136834 h 1738203"/>
                <a:gd name="connsiteX4488" fmla="*/ 5406828 w 6634280"/>
                <a:gd name="connsiteY4488" fmla="*/ 1140495 h 1738203"/>
                <a:gd name="connsiteX4489" fmla="*/ 5409574 w 6634280"/>
                <a:gd name="connsiteY4489" fmla="*/ 1139580 h 1738203"/>
                <a:gd name="connsiteX4490" fmla="*/ 5428796 w 6634280"/>
                <a:gd name="connsiteY4490" fmla="*/ 1125850 h 1738203"/>
                <a:gd name="connsiteX4491" fmla="*/ 5448018 w 6634280"/>
                <a:gd name="connsiteY4491" fmla="*/ 1117612 h 1738203"/>
                <a:gd name="connsiteX4492" fmla="*/ 5469986 w 6634280"/>
                <a:gd name="connsiteY4492" fmla="*/ 1109374 h 1738203"/>
                <a:gd name="connsiteX4493" fmla="*/ 5491954 w 6634280"/>
                <a:gd name="connsiteY4493" fmla="*/ 1106628 h 1738203"/>
                <a:gd name="connsiteX4494" fmla="*/ 5502388 w 6634280"/>
                <a:gd name="connsiteY4494" fmla="*/ 1106628 h 1738203"/>
                <a:gd name="connsiteX4495" fmla="*/ 5505683 w 6634280"/>
                <a:gd name="connsiteY4495" fmla="*/ 1098391 h 1738203"/>
                <a:gd name="connsiteX4496" fmla="*/ 5508429 w 6634280"/>
                <a:gd name="connsiteY4496" fmla="*/ 1095645 h 1738203"/>
                <a:gd name="connsiteX4497" fmla="*/ 5511175 w 6634280"/>
                <a:gd name="connsiteY4497" fmla="*/ 1095645 h 1738203"/>
                <a:gd name="connsiteX4498" fmla="*/ 5516667 w 6634280"/>
                <a:gd name="connsiteY4498" fmla="*/ 1095645 h 1738203"/>
                <a:gd name="connsiteX4499" fmla="*/ 5519413 w 6634280"/>
                <a:gd name="connsiteY4499" fmla="*/ 1101137 h 1738203"/>
                <a:gd name="connsiteX4500" fmla="*/ 5519413 w 6634280"/>
                <a:gd name="connsiteY4500" fmla="*/ 1103883 h 1738203"/>
                <a:gd name="connsiteX4501" fmla="*/ 5519413 w 6634280"/>
                <a:gd name="connsiteY4501" fmla="*/ 1108688 h 1738203"/>
                <a:gd name="connsiteX4502" fmla="*/ 5533143 w 6634280"/>
                <a:gd name="connsiteY4502" fmla="*/ 1112120 h 1738203"/>
                <a:gd name="connsiteX4503" fmla="*/ 5549619 w 6634280"/>
                <a:gd name="connsiteY4503" fmla="*/ 1123104 h 1738203"/>
                <a:gd name="connsiteX4504" fmla="*/ 5552365 w 6634280"/>
                <a:gd name="connsiteY4504" fmla="*/ 1125850 h 1738203"/>
                <a:gd name="connsiteX4505" fmla="*/ 5549619 w 6634280"/>
                <a:gd name="connsiteY4505" fmla="*/ 1128596 h 1738203"/>
                <a:gd name="connsiteX4506" fmla="*/ 5524905 w 6634280"/>
                <a:gd name="connsiteY4506" fmla="*/ 1120358 h 1738203"/>
                <a:gd name="connsiteX4507" fmla="*/ 5500192 w 6634280"/>
                <a:gd name="connsiteY4507" fmla="*/ 1120358 h 1738203"/>
                <a:gd name="connsiteX4508" fmla="*/ 5472732 w 6634280"/>
                <a:gd name="connsiteY4508" fmla="*/ 1123104 h 1738203"/>
                <a:gd name="connsiteX4509" fmla="*/ 5448018 w 6634280"/>
                <a:gd name="connsiteY4509" fmla="*/ 1131342 h 1738203"/>
                <a:gd name="connsiteX4510" fmla="*/ 5437034 w 6634280"/>
                <a:gd name="connsiteY4510" fmla="*/ 1136834 h 1738203"/>
                <a:gd name="connsiteX4511" fmla="*/ 5423304 w 6634280"/>
                <a:gd name="connsiteY4511" fmla="*/ 1147818 h 1738203"/>
                <a:gd name="connsiteX4512" fmla="*/ 5406828 w 6634280"/>
                <a:gd name="connsiteY4512" fmla="*/ 1156056 h 1738203"/>
                <a:gd name="connsiteX4513" fmla="*/ 5402709 w 6634280"/>
                <a:gd name="connsiteY4513" fmla="*/ 1156056 h 1738203"/>
                <a:gd name="connsiteX4514" fmla="*/ 5393099 w 6634280"/>
                <a:gd name="connsiteY4514" fmla="*/ 1175277 h 1738203"/>
                <a:gd name="connsiteX4515" fmla="*/ 5387607 w 6634280"/>
                <a:gd name="connsiteY4515" fmla="*/ 1194499 h 1738203"/>
                <a:gd name="connsiteX4516" fmla="*/ 5384861 w 6634280"/>
                <a:gd name="connsiteY4516" fmla="*/ 1213721 h 1738203"/>
                <a:gd name="connsiteX4517" fmla="*/ 5382548 w 6634280"/>
                <a:gd name="connsiteY4517" fmla="*/ 1232220 h 1738203"/>
                <a:gd name="connsiteX4518" fmla="*/ 5382115 w 6634280"/>
                <a:gd name="connsiteY4518" fmla="*/ 1227451 h 1738203"/>
                <a:gd name="connsiteX4519" fmla="*/ 5379369 w 6634280"/>
                <a:gd name="connsiteY4519" fmla="*/ 1197245 h 1738203"/>
                <a:gd name="connsiteX4520" fmla="*/ 5373877 w 6634280"/>
                <a:gd name="connsiteY4520" fmla="*/ 1175277 h 1738203"/>
                <a:gd name="connsiteX4521" fmla="*/ 5373877 w 6634280"/>
                <a:gd name="connsiteY4521" fmla="*/ 1164294 h 1738203"/>
                <a:gd name="connsiteX4522" fmla="*/ 5376623 w 6634280"/>
                <a:gd name="connsiteY4522" fmla="*/ 1156056 h 1738203"/>
                <a:gd name="connsiteX4523" fmla="*/ 5379369 w 6634280"/>
                <a:gd name="connsiteY4523" fmla="*/ 1136834 h 1738203"/>
                <a:gd name="connsiteX4524" fmla="*/ 5379369 w 6634280"/>
                <a:gd name="connsiteY4524" fmla="*/ 1131342 h 1738203"/>
                <a:gd name="connsiteX4525" fmla="*/ 5376959 w 6634280"/>
                <a:gd name="connsiteY4525" fmla="*/ 1124111 h 1738203"/>
                <a:gd name="connsiteX4526" fmla="*/ 5360147 w 6634280"/>
                <a:gd name="connsiteY4526" fmla="*/ 1125851 h 1738203"/>
                <a:gd name="connsiteX4527" fmla="*/ 5362893 w 6634280"/>
                <a:gd name="connsiteY4527" fmla="*/ 1123105 h 1738203"/>
                <a:gd name="connsiteX4528" fmla="*/ 5362893 w 6634280"/>
                <a:gd name="connsiteY4528" fmla="*/ 1116697 h 1738203"/>
                <a:gd name="connsiteX4529" fmla="*/ 5351909 w 6634280"/>
                <a:gd name="connsiteY4529" fmla="*/ 1114866 h 1738203"/>
                <a:gd name="connsiteX4530" fmla="*/ 5349163 w 6634280"/>
                <a:gd name="connsiteY4530" fmla="*/ 1112120 h 1738203"/>
                <a:gd name="connsiteX4531" fmla="*/ 5346417 w 6634280"/>
                <a:gd name="connsiteY4531" fmla="*/ 1109374 h 1738203"/>
                <a:gd name="connsiteX4532" fmla="*/ 5349163 w 6634280"/>
                <a:gd name="connsiteY4532" fmla="*/ 1106629 h 1738203"/>
                <a:gd name="connsiteX4533" fmla="*/ 5338179 w 6634280"/>
                <a:gd name="connsiteY4533" fmla="*/ 1106629 h 1738203"/>
                <a:gd name="connsiteX4534" fmla="*/ 5310719 w 6634280"/>
                <a:gd name="connsiteY4534" fmla="*/ 1106629 h 1738203"/>
                <a:gd name="connsiteX4535" fmla="*/ 5296989 w 6634280"/>
                <a:gd name="connsiteY4535" fmla="*/ 1103883 h 1738203"/>
                <a:gd name="connsiteX4536" fmla="*/ 5283259 w 6634280"/>
                <a:gd name="connsiteY4536" fmla="*/ 1101137 h 1738203"/>
                <a:gd name="connsiteX4537" fmla="*/ 5272275 w 6634280"/>
                <a:gd name="connsiteY4537" fmla="*/ 1095645 h 1738203"/>
                <a:gd name="connsiteX4538" fmla="*/ 5264037 w 6634280"/>
                <a:gd name="connsiteY4538" fmla="*/ 1087407 h 1738203"/>
                <a:gd name="connsiteX4539" fmla="*/ 5269529 w 6634280"/>
                <a:gd name="connsiteY4539" fmla="*/ 1087407 h 1738203"/>
                <a:gd name="connsiteX4540" fmla="*/ 5266783 w 6634280"/>
                <a:gd name="connsiteY4540" fmla="*/ 1081915 h 1738203"/>
                <a:gd name="connsiteX4541" fmla="*/ 5258545 w 6634280"/>
                <a:gd name="connsiteY4541" fmla="*/ 1079169 h 1738203"/>
                <a:gd name="connsiteX4542" fmla="*/ 5255799 w 6634280"/>
                <a:gd name="connsiteY4542" fmla="*/ 1070931 h 1738203"/>
                <a:gd name="connsiteX4543" fmla="*/ 5261291 w 6634280"/>
                <a:gd name="connsiteY4543" fmla="*/ 1073677 h 1738203"/>
                <a:gd name="connsiteX4544" fmla="*/ 5261291 w 6634280"/>
                <a:gd name="connsiteY4544" fmla="*/ 1068185 h 1738203"/>
                <a:gd name="connsiteX4545" fmla="*/ 5255799 w 6634280"/>
                <a:gd name="connsiteY4545" fmla="*/ 1068185 h 1738203"/>
                <a:gd name="connsiteX4546" fmla="*/ 5244816 w 6634280"/>
                <a:gd name="connsiteY4546" fmla="*/ 1073677 h 1738203"/>
                <a:gd name="connsiteX4547" fmla="*/ 5242070 w 6634280"/>
                <a:gd name="connsiteY4547" fmla="*/ 1076423 h 1738203"/>
                <a:gd name="connsiteX4548" fmla="*/ 5239324 w 6634280"/>
                <a:gd name="connsiteY4548" fmla="*/ 1084661 h 1738203"/>
                <a:gd name="connsiteX4549" fmla="*/ 5236578 w 6634280"/>
                <a:gd name="connsiteY4549" fmla="*/ 1090153 h 1738203"/>
                <a:gd name="connsiteX4550" fmla="*/ 5233832 w 6634280"/>
                <a:gd name="connsiteY4550" fmla="*/ 1087407 h 1738203"/>
                <a:gd name="connsiteX4551" fmla="*/ 5228340 w 6634280"/>
                <a:gd name="connsiteY4551" fmla="*/ 1087407 h 1738203"/>
                <a:gd name="connsiteX4552" fmla="*/ 5225594 w 6634280"/>
                <a:gd name="connsiteY4552" fmla="*/ 1090153 h 1738203"/>
                <a:gd name="connsiteX4553" fmla="*/ 5217356 w 6634280"/>
                <a:gd name="connsiteY4553" fmla="*/ 1095645 h 1738203"/>
                <a:gd name="connsiteX4554" fmla="*/ 5198134 w 6634280"/>
                <a:gd name="connsiteY4554" fmla="*/ 1098391 h 1738203"/>
                <a:gd name="connsiteX4555" fmla="*/ 5198134 w 6634280"/>
                <a:gd name="connsiteY4555" fmla="*/ 1095645 h 1738203"/>
                <a:gd name="connsiteX4556" fmla="*/ 5200880 w 6634280"/>
                <a:gd name="connsiteY4556" fmla="*/ 1095645 h 1738203"/>
                <a:gd name="connsiteX4557" fmla="*/ 5203626 w 6634280"/>
                <a:gd name="connsiteY4557" fmla="*/ 1095645 h 1738203"/>
                <a:gd name="connsiteX4558" fmla="*/ 5203626 w 6634280"/>
                <a:gd name="connsiteY4558" fmla="*/ 1092899 h 1738203"/>
                <a:gd name="connsiteX4559" fmla="*/ 5200880 w 6634280"/>
                <a:gd name="connsiteY4559" fmla="*/ 1092899 h 1738203"/>
                <a:gd name="connsiteX4560" fmla="*/ 5200880 w 6634280"/>
                <a:gd name="connsiteY4560" fmla="*/ 1090153 h 1738203"/>
                <a:gd name="connsiteX4561" fmla="*/ 5192642 w 6634280"/>
                <a:gd name="connsiteY4561" fmla="*/ 1095645 h 1738203"/>
                <a:gd name="connsiteX4562" fmla="*/ 5189896 w 6634280"/>
                <a:gd name="connsiteY4562" fmla="*/ 1098391 h 1738203"/>
                <a:gd name="connsiteX4563" fmla="*/ 5187150 w 6634280"/>
                <a:gd name="connsiteY4563" fmla="*/ 1098391 h 1738203"/>
                <a:gd name="connsiteX4564" fmla="*/ 5181658 w 6634280"/>
                <a:gd name="connsiteY4564" fmla="*/ 1098391 h 1738203"/>
                <a:gd name="connsiteX4565" fmla="*/ 5176166 w 6634280"/>
                <a:gd name="connsiteY4565" fmla="*/ 1095645 h 1738203"/>
                <a:gd name="connsiteX4566" fmla="*/ 5176166 w 6634280"/>
                <a:gd name="connsiteY4566" fmla="*/ 1092899 h 1738203"/>
                <a:gd name="connsiteX4567" fmla="*/ 5181658 w 6634280"/>
                <a:gd name="connsiteY4567" fmla="*/ 1092899 h 1738203"/>
                <a:gd name="connsiteX4568" fmla="*/ 5181658 w 6634280"/>
                <a:gd name="connsiteY4568" fmla="*/ 1087407 h 1738203"/>
                <a:gd name="connsiteX4569" fmla="*/ 5176166 w 6634280"/>
                <a:gd name="connsiteY4569" fmla="*/ 1090153 h 1738203"/>
                <a:gd name="connsiteX4570" fmla="*/ 5167928 w 6634280"/>
                <a:gd name="connsiteY4570" fmla="*/ 1090153 h 1738203"/>
                <a:gd name="connsiteX4571" fmla="*/ 5156944 w 6634280"/>
                <a:gd name="connsiteY4571" fmla="*/ 1087407 h 1738203"/>
                <a:gd name="connsiteX4572" fmla="*/ 5154198 w 6634280"/>
                <a:gd name="connsiteY4572" fmla="*/ 1092899 h 1738203"/>
                <a:gd name="connsiteX4573" fmla="*/ 5151452 w 6634280"/>
                <a:gd name="connsiteY4573" fmla="*/ 1094272 h 1738203"/>
                <a:gd name="connsiteX4574" fmla="*/ 5151452 w 6634280"/>
                <a:gd name="connsiteY4574" fmla="*/ 1092899 h 1738203"/>
                <a:gd name="connsiteX4575" fmla="*/ 5143214 w 6634280"/>
                <a:gd name="connsiteY4575" fmla="*/ 1092899 h 1738203"/>
                <a:gd name="connsiteX4576" fmla="*/ 5148706 w 6634280"/>
                <a:gd name="connsiteY4576" fmla="*/ 1106629 h 1738203"/>
                <a:gd name="connsiteX4577" fmla="*/ 5134976 w 6634280"/>
                <a:gd name="connsiteY4577" fmla="*/ 1106629 h 1738203"/>
                <a:gd name="connsiteX4578" fmla="*/ 5134976 w 6634280"/>
                <a:gd name="connsiteY4578" fmla="*/ 1103883 h 1738203"/>
                <a:gd name="connsiteX4579" fmla="*/ 5129485 w 6634280"/>
                <a:gd name="connsiteY4579" fmla="*/ 1101137 h 1738203"/>
                <a:gd name="connsiteX4580" fmla="*/ 5132230 w 6634280"/>
                <a:gd name="connsiteY4580" fmla="*/ 1103883 h 1738203"/>
                <a:gd name="connsiteX4581" fmla="*/ 5129485 w 6634280"/>
                <a:gd name="connsiteY4581" fmla="*/ 1106629 h 1738203"/>
                <a:gd name="connsiteX4582" fmla="*/ 5129485 w 6634280"/>
                <a:gd name="connsiteY4582" fmla="*/ 1109375 h 1738203"/>
                <a:gd name="connsiteX4583" fmla="*/ 5134976 w 6634280"/>
                <a:gd name="connsiteY4583" fmla="*/ 1109375 h 1738203"/>
                <a:gd name="connsiteX4584" fmla="*/ 5137722 w 6634280"/>
                <a:gd name="connsiteY4584" fmla="*/ 1117613 h 1738203"/>
                <a:gd name="connsiteX4585" fmla="*/ 5140468 w 6634280"/>
                <a:gd name="connsiteY4585" fmla="*/ 1120359 h 1738203"/>
                <a:gd name="connsiteX4586" fmla="*/ 5143214 w 6634280"/>
                <a:gd name="connsiteY4586" fmla="*/ 1123105 h 1738203"/>
                <a:gd name="connsiteX4587" fmla="*/ 5145960 w 6634280"/>
                <a:gd name="connsiteY4587" fmla="*/ 1120359 h 1738203"/>
                <a:gd name="connsiteX4588" fmla="*/ 5151452 w 6634280"/>
                <a:gd name="connsiteY4588" fmla="*/ 1120359 h 1738203"/>
                <a:gd name="connsiteX4589" fmla="*/ 5151452 w 6634280"/>
                <a:gd name="connsiteY4589" fmla="*/ 1123105 h 1738203"/>
                <a:gd name="connsiteX4590" fmla="*/ 5156944 w 6634280"/>
                <a:gd name="connsiteY4590" fmla="*/ 1120359 h 1738203"/>
                <a:gd name="connsiteX4591" fmla="*/ 5176166 w 6634280"/>
                <a:gd name="connsiteY4591" fmla="*/ 1120359 h 1738203"/>
                <a:gd name="connsiteX4592" fmla="*/ 5173420 w 6634280"/>
                <a:gd name="connsiteY4592" fmla="*/ 1125851 h 1738203"/>
                <a:gd name="connsiteX4593" fmla="*/ 5170674 w 6634280"/>
                <a:gd name="connsiteY4593" fmla="*/ 1128597 h 1738203"/>
                <a:gd name="connsiteX4594" fmla="*/ 5165182 w 6634280"/>
                <a:gd name="connsiteY4594" fmla="*/ 1125851 h 1738203"/>
                <a:gd name="connsiteX4595" fmla="*/ 5162436 w 6634280"/>
                <a:gd name="connsiteY4595" fmla="*/ 1125851 h 1738203"/>
                <a:gd name="connsiteX4596" fmla="*/ 5159690 w 6634280"/>
                <a:gd name="connsiteY4596" fmla="*/ 1125851 h 1738203"/>
                <a:gd name="connsiteX4597" fmla="*/ 5159690 w 6634280"/>
                <a:gd name="connsiteY4597" fmla="*/ 1134089 h 1738203"/>
                <a:gd name="connsiteX4598" fmla="*/ 5162436 w 6634280"/>
                <a:gd name="connsiteY4598" fmla="*/ 1139581 h 1738203"/>
                <a:gd name="connsiteX4599" fmla="*/ 5165182 w 6634280"/>
                <a:gd name="connsiteY4599" fmla="*/ 1136835 h 1738203"/>
                <a:gd name="connsiteX4600" fmla="*/ 5170674 w 6634280"/>
                <a:gd name="connsiteY4600" fmla="*/ 1136835 h 1738203"/>
                <a:gd name="connsiteX4601" fmla="*/ 5170674 w 6634280"/>
                <a:gd name="connsiteY4601" fmla="*/ 1131343 h 1738203"/>
                <a:gd name="connsiteX4602" fmla="*/ 5173420 w 6634280"/>
                <a:gd name="connsiteY4602" fmla="*/ 1128597 h 1738203"/>
                <a:gd name="connsiteX4603" fmla="*/ 5181658 w 6634280"/>
                <a:gd name="connsiteY4603" fmla="*/ 1128597 h 1738203"/>
                <a:gd name="connsiteX4604" fmla="*/ 5187150 w 6634280"/>
                <a:gd name="connsiteY4604" fmla="*/ 1131343 h 1738203"/>
                <a:gd name="connsiteX4605" fmla="*/ 5192642 w 6634280"/>
                <a:gd name="connsiteY4605" fmla="*/ 1128597 h 1738203"/>
                <a:gd name="connsiteX4606" fmla="*/ 5195388 w 6634280"/>
                <a:gd name="connsiteY4606" fmla="*/ 1125851 h 1738203"/>
                <a:gd name="connsiteX4607" fmla="*/ 5192642 w 6634280"/>
                <a:gd name="connsiteY4607" fmla="*/ 1123105 h 1738203"/>
                <a:gd name="connsiteX4608" fmla="*/ 5195388 w 6634280"/>
                <a:gd name="connsiteY4608" fmla="*/ 1120359 h 1738203"/>
                <a:gd name="connsiteX4609" fmla="*/ 5198134 w 6634280"/>
                <a:gd name="connsiteY4609" fmla="*/ 1120359 h 1738203"/>
                <a:gd name="connsiteX4610" fmla="*/ 5200880 w 6634280"/>
                <a:gd name="connsiteY4610" fmla="*/ 1120359 h 1738203"/>
                <a:gd name="connsiteX4611" fmla="*/ 5200880 w 6634280"/>
                <a:gd name="connsiteY4611" fmla="*/ 1125851 h 1738203"/>
                <a:gd name="connsiteX4612" fmla="*/ 5200880 w 6634280"/>
                <a:gd name="connsiteY4612" fmla="*/ 1131343 h 1738203"/>
                <a:gd name="connsiteX4613" fmla="*/ 5200880 w 6634280"/>
                <a:gd name="connsiteY4613" fmla="*/ 1134088 h 1738203"/>
                <a:gd name="connsiteX4614" fmla="*/ 5220102 w 6634280"/>
                <a:gd name="connsiteY4614" fmla="*/ 1129282 h 1738203"/>
                <a:gd name="connsiteX4615" fmla="*/ 5220102 w 6634280"/>
                <a:gd name="connsiteY4615" fmla="*/ 1128597 h 1738203"/>
                <a:gd name="connsiteX4616" fmla="*/ 5217356 w 6634280"/>
                <a:gd name="connsiteY4616" fmla="*/ 1128597 h 1738203"/>
                <a:gd name="connsiteX4617" fmla="*/ 5217356 w 6634280"/>
                <a:gd name="connsiteY4617" fmla="*/ 1125851 h 1738203"/>
                <a:gd name="connsiteX4618" fmla="*/ 5220102 w 6634280"/>
                <a:gd name="connsiteY4618" fmla="*/ 1123105 h 1738203"/>
                <a:gd name="connsiteX4619" fmla="*/ 5217356 w 6634280"/>
                <a:gd name="connsiteY4619" fmla="*/ 1120359 h 1738203"/>
                <a:gd name="connsiteX4620" fmla="*/ 5211864 w 6634280"/>
                <a:gd name="connsiteY4620" fmla="*/ 1117613 h 1738203"/>
                <a:gd name="connsiteX4621" fmla="*/ 5244816 w 6634280"/>
                <a:gd name="connsiteY4621" fmla="*/ 1120359 h 1738203"/>
                <a:gd name="connsiteX4622" fmla="*/ 5247561 w 6634280"/>
                <a:gd name="connsiteY4622" fmla="*/ 1121274 h 1738203"/>
                <a:gd name="connsiteX4623" fmla="*/ 5296989 w 6634280"/>
                <a:gd name="connsiteY4623" fmla="*/ 1106628 h 1738203"/>
                <a:gd name="connsiteX4624" fmla="*/ 5299735 w 6634280"/>
                <a:gd name="connsiteY4624" fmla="*/ 1106628 h 1738203"/>
                <a:gd name="connsiteX4625" fmla="*/ 5299735 w 6634280"/>
                <a:gd name="connsiteY4625" fmla="*/ 1109374 h 1738203"/>
                <a:gd name="connsiteX4626" fmla="*/ 5299735 w 6634280"/>
                <a:gd name="connsiteY4626" fmla="*/ 1112120 h 1738203"/>
                <a:gd name="connsiteX4627" fmla="*/ 5288751 w 6634280"/>
                <a:gd name="connsiteY4627" fmla="*/ 1120358 h 1738203"/>
                <a:gd name="connsiteX4628" fmla="*/ 5277767 w 6634280"/>
                <a:gd name="connsiteY4628" fmla="*/ 1125850 h 1738203"/>
                <a:gd name="connsiteX4629" fmla="*/ 5269921 w 6634280"/>
                <a:gd name="connsiteY4629" fmla="*/ 1128792 h 1738203"/>
                <a:gd name="connsiteX4630" fmla="*/ 5280513 w 6634280"/>
                <a:gd name="connsiteY4630" fmla="*/ 1134089 h 1738203"/>
                <a:gd name="connsiteX4631" fmla="*/ 5239324 w 6634280"/>
                <a:gd name="connsiteY4631" fmla="*/ 1139581 h 1738203"/>
                <a:gd name="connsiteX4632" fmla="*/ 5239324 w 6634280"/>
                <a:gd name="connsiteY4632" fmla="*/ 1137556 h 1738203"/>
                <a:gd name="connsiteX4633" fmla="*/ 5225993 w 6634280"/>
                <a:gd name="connsiteY4633" fmla="*/ 1140363 h 1738203"/>
                <a:gd name="connsiteX4634" fmla="*/ 5220102 w 6634280"/>
                <a:gd name="connsiteY4634" fmla="*/ 1142327 h 1738203"/>
                <a:gd name="connsiteX4635" fmla="*/ 5221019 w 6634280"/>
                <a:gd name="connsiteY4635" fmla="*/ 1141410 h 1738203"/>
                <a:gd name="connsiteX4636" fmla="*/ 5203626 w 6634280"/>
                <a:gd name="connsiteY4636" fmla="*/ 1145072 h 1738203"/>
                <a:gd name="connsiteX4637" fmla="*/ 5173420 w 6634280"/>
                <a:gd name="connsiteY4637" fmla="*/ 1156056 h 1738203"/>
                <a:gd name="connsiteX4638" fmla="*/ 5162436 w 6634280"/>
                <a:gd name="connsiteY4638" fmla="*/ 1158802 h 1738203"/>
                <a:gd name="connsiteX4639" fmla="*/ 5159690 w 6634280"/>
                <a:gd name="connsiteY4639" fmla="*/ 1164294 h 1738203"/>
                <a:gd name="connsiteX4640" fmla="*/ 5156944 w 6634280"/>
                <a:gd name="connsiteY4640" fmla="*/ 1169785 h 1738203"/>
                <a:gd name="connsiteX4641" fmla="*/ 5151452 w 6634280"/>
                <a:gd name="connsiteY4641" fmla="*/ 1175277 h 1738203"/>
                <a:gd name="connsiteX4642" fmla="*/ 5145961 w 6634280"/>
                <a:gd name="connsiteY4642" fmla="*/ 1180769 h 1738203"/>
                <a:gd name="connsiteX4643" fmla="*/ 5140469 w 6634280"/>
                <a:gd name="connsiteY4643" fmla="*/ 1183515 h 1738203"/>
                <a:gd name="connsiteX4644" fmla="*/ 5115755 w 6634280"/>
                <a:gd name="connsiteY4644" fmla="*/ 1189007 h 1738203"/>
                <a:gd name="connsiteX4645" fmla="*/ 5091041 w 6634280"/>
                <a:gd name="connsiteY4645" fmla="*/ 1191753 h 1738203"/>
                <a:gd name="connsiteX4646" fmla="*/ 5069989 w 6634280"/>
                <a:gd name="connsiteY4646" fmla="*/ 1191753 h 1738203"/>
                <a:gd name="connsiteX4647" fmla="*/ 5077311 w 6634280"/>
                <a:gd name="connsiteY4647" fmla="*/ 1186261 h 1738203"/>
                <a:gd name="connsiteX4648" fmla="*/ 5085549 w 6634280"/>
                <a:gd name="connsiteY4648" fmla="*/ 1172531 h 1738203"/>
                <a:gd name="connsiteX4649" fmla="*/ 5047105 w 6634280"/>
                <a:gd name="connsiteY4649" fmla="*/ 1183515 h 1738203"/>
                <a:gd name="connsiteX4650" fmla="*/ 5055343 w 6634280"/>
                <a:gd name="connsiteY4650" fmla="*/ 1189007 h 1738203"/>
                <a:gd name="connsiteX4651" fmla="*/ 5066327 w 6634280"/>
                <a:gd name="connsiteY4651" fmla="*/ 1191753 h 1738203"/>
                <a:gd name="connsiteX4652" fmla="*/ 5069989 w 6634280"/>
                <a:gd name="connsiteY4652" fmla="*/ 1191753 h 1738203"/>
                <a:gd name="connsiteX4653" fmla="*/ 5066327 w 6634280"/>
                <a:gd name="connsiteY4653" fmla="*/ 1194499 h 1738203"/>
                <a:gd name="connsiteX4654" fmla="*/ 5052597 w 6634280"/>
                <a:gd name="connsiteY4654" fmla="*/ 1199991 h 1738203"/>
                <a:gd name="connsiteX4655" fmla="*/ 5038867 w 6634280"/>
                <a:gd name="connsiteY4655" fmla="*/ 1199991 h 1738203"/>
                <a:gd name="connsiteX4656" fmla="*/ 5030630 w 6634280"/>
                <a:gd name="connsiteY4656" fmla="*/ 1197245 h 1738203"/>
                <a:gd name="connsiteX4657" fmla="*/ 5027884 w 6634280"/>
                <a:gd name="connsiteY4657" fmla="*/ 1191753 h 1738203"/>
                <a:gd name="connsiteX4658" fmla="*/ 5019646 w 6634280"/>
                <a:gd name="connsiteY4658" fmla="*/ 1180769 h 1738203"/>
                <a:gd name="connsiteX4659" fmla="*/ 5016900 w 6634280"/>
                <a:gd name="connsiteY4659" fmla="*/ 1175277 h 1738203"/>
                <a:gd name="connsiteX4660" fmla="*/ 5014154 w 6634280"/>
                <a:gd name="connsiteY4660" fmla="*/ 1172531 h 1738203"/>
                <a:gd name="connsiteX4661" fmla="*/ 5003170 w 6634280"/>
                <a:gd name="connsiteY4661" fmla="*/ 1167039 h 1738203"/>
                <a:gd name="connsiteX4662" fmla="*/ 4997999 w 6634280"/>
                <a:gd name="connsiteY4662" fmla="*/ 1164454 h 1738203"/>
                <a:gd name="connsiteX4663" fmla="*/ 4843903 w 6634280"/>
                <a:gd name="connsiteY4663" fmla="*/ 1180770 h 1738203"/>
                <a:gd name="connsiteX4664" fmla="*/ 4838411 w 6634280"/>
                <a:gd name="connsiteY4664" fmla="*/ 1180770 h 1738203"/>
                <a:gd name="connsiteX4665" fmla="*/ 4835665 w 6634280"/>
                <a:gd name="connsiteY4665" fmla="*/ 1180770 h 1738203"/>
                <a:gd name="connsiteX4666" fmla="*/ 4769761 w 6634280"/>
                <a:gd name="connsiteY4666" fmla="*/ 1189008 h 1738203"/>
                <a:gd name="connsiteX4667" fmla="*/ 4764270 w 6634280"/>
                <a:gd name="connsiteY4667" fmla="*/ 1180770 h 1738203"/>
                <a:gd name="connsiteX4668" fmla="*/ 4753286 w 6634280"/>
                <a:gd name="connsiteY4668" fmla="*/ 1178024 h 1738203"/>
                <a:gd name="connsiteX4669" fmla="*/ 4745048 w 6634280"/>
                <a:gd name="connsiteY4669" fmla="*/ 1175278 h 1738203"/>
                <a:gd name="connsiteX4670" fmla="*/ 4736810 w 6634280"/>
                <a:gd name="connsiteY4670" fmla="*/ 1169786 h 1738203"/>
                <a:gd name="connsiteX4671" fmla="*/ 4728572 w 6634280"/>
                <a:gd name="connsiteY4671" fmla="*/ 1175278 h 1738203"/>
                <a:gd name="connsiteX4672" fmla="*/ 4720334 w 6634280"/>
                <a:gd name="connsiteY4672" fmla="*/ 1178024 h 1738203"/>
                <a:gd name="connsiteX4673" fmla="*/ 4712096 w 6634280"/>
                <a:gd name="connsiteY4673" fmla="*/ 1180770 h 1738203"/>
                <a:gd name="connsiteX4674" fmla="*/ 4706604 w 6634280"/>
                <a:gd name="connsiteY4674" fmla="*/ 1183516 h 1738203"/>
                <a:gd name="connsiteX4675" fmla="*/ 4706604 w 6634280"/>
                <a:gd name="connsiteY4675" fmla="*/ 1189008 h 1738203"/>
                <a:gd name="connsiteX4676" fmla="*/ 4703858 w 6634280"/>
                <a:gd name="connsiteY4676" fmla="*/ 1194500 h 1738203"/>
                <a:gd name="connsiteX4677" fmla="*/ 4561067 w 6634280"/>
                <a:gd name="connsiteY4677" fmla="*/ 1208230 h 1738203"/>
                <a:gd name="connsiteX4678" fmla="*/ 4558321 w 6634280"/>
                <a:gd name="connsiteY4678" fmla="*/ 1208230 h 1738203"/>
                <a:gd name="connsiteX4679" fmla="*/ 4558321 w 6634280"/>
                <a:gd name="connsiteY4679" fmla="*/ 1210976 h 1738203"/>
                <a:gd name="connsiteX4680" fmla="*/ 4032232 w 6634280"/>
                <a:gd name="connsiteY4680" fmla="*/ 1267167 h 1738203"/>
                <a:gd name="connsiteX4681" fmla="*/ 4025601 w 6634280"/>
                <a:gd name="connsiteY4681" fmla="*/ 1268640 h 1738203"/>
                <a:gd name="connsiteX4682" fmla="*/ 4018437 w 6634280"/>
                <a:gd name="connsiteY4682" fmla="*/ 1268640 h 1738203"/>
                <a:gd name="connsiteX4683" fmla="*/ 3932144 w 6634280"/>
                <a:gd name="connsiteY4683" fmla="*/ 1277857 h 1738203"/>
                <a:gd name="connsiteX4684" fmla="*/ 3929493 w 6634280"/>
                <a:gd name="connsiteY4684" fmla="*/ 1279625 h 1738203"/>
                <a:gd name="connsiteX4685" fmla="*/ 3910271 w 6634280"/>
                <a:gd name="connsiteY4685" fmla="*/ 1293355 h 1738203"/>
                <a:gd name="connsiteX4686" fmla="*/ 3896541 w 6634280"/>
                <a:gd name="connsiteY4686" fmla="*/ 1301593 h 1738203"/>
                <a:gd name="connsiteX4687" fmla="*/ 3891049 w 6634280"/>
                <a:gd name="connsiteY4687" fmla="*/ 1307085 h 1738203"/>
                <a:gd name="connsiteX4688" fmla="*/ 3888303 w 6634280"/>
                <a:gd name="connsiteY4688" fmla="*/ 1312577 h 1738203"/>
                <a:gd name="connsiteX4689" fmla="*/ 3885557 w 6634280"/>
                <a:gd name="connsiteY4689" fmla="*/ 1331798 h 1738203"/>
                <a:gd name="connsiteX4690" fmla="*/ 3885557 w 6634280"/>
                <a:gd name="connsiteY4690" fmla="*/ 1351020 h 1738203"/>
                <a:gd name="connsiteX4691" fmla="*/ 3885557 w 6634280"/>
                <a:gd name="connsiteY4691" fmla="*/ 1351020 h 1738203"/>
                <a:gd name="connsiteX4692" fmla="*/ 3891049 w 6634280"/>
                <a:gd name="connsiteY4692" fmla="*/ 1378480 h 1738203"/>
                <a:gd name="connsiteX4693" fmla="*/ 3904779 w 6634280"/>
                <a:gd name="connsiteY4693" fmla="*/ 1438891 h 1738203"/>
                <a:gd name="connsiteX4694" fmla="*/ 3904779 w 6634280"/>
                <a:gd name="connsiteY4694" fmla="*/ 1447129 h 1738203"/>
                <a:gd name="connsiteX4695" fmla="*/ 3899287 w 6634280"/>
                <a:gd name="connsiteY4695" fmla="*/ 1452621 h 1738203"/>
                <a:gd name="connsiteX4696" fmla="*/ 3891049 w 6634280"/>
                <a:gd name="connsiteY4696" fmla="*/ 1458113 h 1738203"/>
                <a:gd name="connsiteX4697" fmla="*/ 3885557 w 6634280"/>
                <a:gd name="connsiteY4697" fmla="*/ 1458113 h 1738203"/>
                <a:gd name="connsiteX4698" fmla="*/ 3880065 w 6634280"/>
                <a:gd name="connsiteY4698" fmla="*/ 1458113 h 1738203"/>
                <a:gd name="connsiteX4699" fmla="*/ 3877319 w 6634280"/>
                <a:gd name="connsiteY4699" fmla="*/ 1455367 h 1738203"/>
                <a:gd name="connsiteX4700" fmla="*/ 3871827 w 6634280"/>
                <a:gd name="connsiteY4700" fmla="*/ 1452621 h 1738203"/>
                <a:gd name="connsiteX4701" fmla="*/ 3871827 w 6634280"/>
                <a:gd name="connsiteY4701" fmla="*/ 1447129 h 1738203"/>
                <a:gd name="connsiteX4702" fmla="*/ 3871827 w 6634280"/>
                <a:gd name="connsiteY4702" fmla="*/ 1441637 h 1738203"/>
                <a:gd name="connsiteX4703" fmla="*/ 3871827 w 6634280"/>
                <a:gd name="connsiteY4703" fmla="*/ 1438891 h 1738203"/>
                <a:gd name="connsiteX4704" fmla="*/ 3877319 w 6634280"/>
                <a:gd name="connsiteY4704" fmla="*/ 1433399 h 1738203"/>
                <a:gd name="connsiteX4705" fmla="*/ 3880065 w 6634280"/>
                <a:gd name="connsiteY4705" fmla="*/ 1430653 h 1738203"/>
                <a:gd name="connsiteX4706" fmla="*/ 3880065 w 6634280"/>
                <a:gd name="connsiteY4706" fmla="*/ 1425161 h 1738203"/>
                <a:gd name="connsiteX4707" fmla="*/ 3882811 w 6634280"/>
                <a:gd name="connsiteY4707" fmla="*/ 1408686 h 1738203"/>
                <a:gd name="connsiteX4708" fmla="*/ 3880065 w 6634280"/>
                <a:gd name="connsiteY4708" fmla="*/ 1381226 h 1738203"/>
                <a:gd name="connsiteX4709" fmla="*/ 3880065 w 6634280"/>
                <a:gd name="connsiteY4709" fmla="*/ 1353766 h 1738203"/>
                <a:gd name="connsiteX4710" fmla="*/ 3880065 w 6634280"/>
                <a:gd name="connsiteY4710" fmla="*/ 1351020 h 1738203"/>
                <a:gd name="connsiteX4711" fmla="*/ 3877319 w 6634280"/>
                <a:gd name="connsiteY4711" fmla="*/ 1320815 h 1738203"/>
                <a:gd name="connsiteX4712" fmla="*/ 3874573 w 6634280"/>
                <a:gd name="connsiteY4712" fmla="*/ 1309831 h 1738203"/>
                <a:gd name="connsiteX4713" fmla="*/ 3871827 w 6634280"/>
                <a:gd name="connsiteY4713" fmla="*/ 1304339 h 1738203"/>
                <a:gd name="connsiteX4714" fmla="*/ 3866335 w 6634280"/>
                <a:gd name="connsiteY4714" fmla="*/ 1301593 h 1738203"/>
                <a:gd name="connsiteX4715" fmla="*/ 3858098 w 6634280"/>
                <a:gd name="connsiteY4715" fmla="*/ 1301593 h 1738203"/>
                <a:gd name="connsiteX4716" fmla="*/ 3844368 w 6634280"/>
                <a:gd name="connsiteY4716" fmla="*/ 1298847 h 1738203"/>
                <a:gd name="connsiteX4717" fmla="*/ 3827892 w 6634280"/>
                <a:gd name="connsiteY4717" fmla="*/ 1296101 h 1738203"/>
                <a:gd name="connsiteX4718" fmla="*/ 3811416 w 6634280"/>
                <a:gd name="connsiteY4718" fmla="*/ 1293355 h 1738203"/>
                <a:gd name="connsiteX4719" fmla="*/ 3810500 w 6634280"/>
                <a:gd name="connsiteY4719" fmla="*/ 1293355 h 1738203"/>
                <a:gd name="connsiteX4720" fmla="*/ 3803178 w 6634280"/>
                <a:gd name="connsiteY4720" fmla="*/ 1298847 h 1738203"/>
                <a:gd name="connsiteX4721" fmla="*/ 3800432 w 6634280"/>
                <a:gd name="connsiteY4721" fmla="*/ 1301593 h 1738203"/>
                <a:gd name="connsiteX4722" fmla="*/ 3797686 w 6634280"/>
                <a:gd name="connsiteY4722" fmla="*/ 1304339 h 1738203"/>
                <a:gd name="connsiteX4723" fmla="*/ 3792194 w 6634280"/>
                <a:gd name="connsiteY4723" fmla="*/ 1312577 h 1738203"/>
                <a:gd name="connsiteX4724" fmla="*/ 3790197 w 6634280"/>
                <a:gd name="connsiteY4724" fmla="*/ 1313076 h 1738203"/>
                <a:gd name="connsiteX4725" fmla="*/ 3789448 w 6634280"/>
                <a:gd name="connsiteY4725" fmla="*/ 1315323 h 1738203"/>
                <a:gd name="connsiteX4726" fmla="*/ 3786702 w 6634280"/>
                <a:gd name="connsiteY4726" fmla="*/ 1323561 h 1738203"/>
                <a:gd name="connsiteX4727" fmla="*/ 3781654 w 6634280"/>
                <a:gd name="connsiteY4727" fmla="*/ 1325244 h 1738203"/>
                <a:gd name="connsiteX4728" fmla="*/ 3783956 w 6634280"/>
                <a:gd name="connsiteY4728" fmla="*/ 1348275 h 1738203"/>
                <a:gd name="connsiteX4729" fmla="*/ 3786702 w 6634280"/>
                <a:gd name="connsiteY4729" fmla="*/ 1372988 h 1738203"/>
                <a:gd name="connsiteX4730" fmla="*/ 3789448 w 6634280"/>
                <a:gd name="connsiteY4730" fmla="*/ 1411432 h 1738203"/>
                <a:gd name="connsiteX4731" fmla="*/ 3792194 w 6634280"/>
                <a:gd name="connsiteY4731" fmla="*/ 1449876 h 1738203"/>
                <a:gd name="connsiteX4732" fmla="*/ 3792194 w 6634280"/>
                <a:gd name="connsiteY4732" fmla="*/ 1488319 h 1738203"/>
                <a:gd name="connsiteX4733" fmla="*/ 3789448 w 6634280"/>
                <a:gd name="connsiteY4733" fmla="*/ 1526763 h 1738203"/>
                <a:gd name="connsiteX4734" fmla="*/ 3786702 w 6634280"/>
                <a:gd name="connsiteY4734" fmla="*/ 1548731 h 1738203"/>
                <a:gd name="connsiteX4735" fmla="*/ 3783956 w 6634280"/>
                <a:gd name="connsiteY4735" fmla="*/ 1573445 h 1738203"/>
                <a:gd name="connsiteX4736" fmla="*/ 3783956 w 6634280"/>
                <a:gd name="connsiteY4736" fmla="*/ 1584429 h 1738203"/>
                <a:gd name="connsiteX4737" fmla="*/ 3783956 w 6634280"/>
                <a:gd name="connsiteY4737" fmla="*/ 1595412 h 1738203"/>
                <a:gd name="connsiteX4738" fmla="*/ 3789448 w 6634280"/>
                <a:gd name="connsiteY4738" fmla="*/ 1606396 h 1738203"/>
                <a:gd name="connsiteX4739" fmla="*/ 3794940 w 6634280"/>
                <a:gd name="connsiteY4739" fmla="*/ 1614634 h 1738203"/>
                <a:gd name="connsiteX4740" fmla="*/ 3803178 w 6634280"/>
                <a:gd name="connsiteY4740" fmla="*/ 1622872 h 1738203"/>
                <a:gd name="connsiteX4741" fmla="*/ 3811416 w 6634280"/>
                <a:gd name="connsiteY4741" fmla="*/ 1633856 h 1738203"/>
                <a:gd name="connsiteX4742" fmla="*/ 3814162 w 6634280"/>
                <a:gd name="connsiteY4742" fmla="*/ 1644840 h 1738203"/>
                <a:gd name="connsiteX4743" fmla="*/ 3816908 w 6634280"/>
                <a:gd name="connsiteY4743" fmla="*/ 1658570 h 1738203"/>
                <a:gd name="connsiteX4744" fmla="*/ 3819654 w 6634280"/>
                <a:gd name="connsiteY4744" fmla="*/ 1675046 h 1738203"/>
                <a:gd name="connsiteX4745" fmla="*/ 3819654 w 6634280"/>
                <a:gd name="connsiteY4745" fmla="*/ 1688776 h 1738203"/>
                <a:gd name="connsiteX4746" fmla="*/ 3816908 w 6634280"/>
                <a:gd name="connsiteY4746" fmla="*/ 1699760 h 1738203"/>
                <a:gd name="connsiteX4747" fmla="*/ 3811416 w 6634280"/>
                <a:gd name="connsiteY4747" fmla="*/ 1710743 h 1738203"/>
                <a:gd name="connsiteX4748" fmla="*/ 3803178 w 6634280"/>
                <a:gd name="connsiteY4748" fmla="*/ 1721727 h 1738203"/>
                <a:gd name="connsiteX4749" fmla="*/ 3792194 w 6634280"/>
                <a:gd name="connsiteY4749" fmla="*/ 1727219 h 1738203"/>
                <a:gd name="connsiteX4750" fmla="*/ 3781211 w 6634280"/>
                <a:gd name="connsiteY4750" fmla="*/ 1732711 h 1738203"/>
                <a:gd name="connsiteX4751" fmla="*/ 3767481 w 6634280"/>
                <a:gd name="connsiteY4751" fmla="*/ 1738203 h 1738203"/>
                <a:gd name="connsiteX4752" fmla="*/ 3759243 w 6634280"/>
                <a:gd name="connsiteY4752" fmla="*/ 1738203 h 1738203"/>
                <a:gd name="connsiteX4753" fmla="*/ 3753751 w 6634280"/>
                <a:gd name="connsiteY4753" fmla="*/ 1735457 h 1738203"/>
                <a:gd name="connsiteX4754" fmla="*/ 3751005 w 6634280"/>
                <a:gd name="connsiteY4754" fmla="*/ 1729965 h 1738203"/>
                <a:gd name="connsiteX4755" fmla="*/ 3751005 w 6634280"/>
                <a:gd name="connsiteY4755" fmla="*/ 1721727 h 1738203"/>
                <a:gd name="connsiteX4756" fmla="*/ 3756497 w 6634280"/>
                <a:gd name="connsiteY4756" fmla="*/ 1699760 h 1738203"/>
                <a:gd name="connsiteX4757" fmla="*/ 3759243 w 6634280"/>
                <a:gd name="connsiteY4757" fmla="*/ 1688776 h 1738203"/>
                <a:gd name="connsiteX4758" fmla="*/ 3764735 w 6634280"/>
                <a:gd name="connsiteY4758" fmla="*/ 1677792 h 1738203"/>
                <a:gd name="connsiteX4759" fmla="*/ 3770227 w 6634280"/>
                <a:gd name="connsiteY4759" fmla="*/ 1661316 h 1738203"/>
                <a:gd name="connsiteX4760" fmla="*/ 3772973 w 6634280"/>
                <a:gd name="connsiteY4760" fmla="*/ 1644840 h 1738203"/>
                <a:gd name="connsiteX4761" fmla="*/ 3772973 w 6634280"/>
                <a:gd name="connsiteY4761" fmla="*/ 1628364 h 1738203"/>
                <a:gd name="connsiteX4762" fmla="*/ 3770227 w 6634280"/>
                <a:gd name="connsiteY4762" fmla="*/ 1611888 h 1738203"/>
                <a:gd name="connsiteX4763" fmla="*/ 3770227 w 6634280"/>
                <a:gd name="connsiteY4763" fmla="*/ 1598158 h 1738203"/>
                <a:gd name="connsiteX4764" fmla="*/ 3772973 w 6634280"/>
                <a:gd name="connsiteY4764" fmla="*/ 1581683 h 1738203"/>
                <a:gd name="connsiteX4765" fmla="*/ 3778465 w 6634280"/>
                <a:gd name="connsiteY4765" fmla="*/ 1554223 h 1738203"/>
                <a:gd name="connsiteX4766" fmla="*/ 3783956 w 6634280"/>
                <a:gd name="connsiteY4766" fmla="*/ 1502049 h 1738203"/>
                <a:gd name="connsiteX4767" fmla="*/ 3786702 w 6634280"/>
                <a:gd name="connsiteY4767" fmla="*/ 1474589 h 1738203"/>
                <a:gd name="connsiteX4768" fmla="*/ 3786702 w 6634280"/>
                <a:gd name="connsiteY4768" fmla="*/ 1447130 h 1738203"/>
                <a:gd name="connsiteX4769" fmla="*/ 3783956 w 6634280"/>
                <a:gd name="connsiteY4769" fmla="*/ 1419670 h 1738203"/>
                <a:gd name="connsiteX4770" fmla="*/ 3778465 w 6634280"/>
                <a:gd name="connsiteY4770" fmla="*/ 1392210 h 1738203"/>
                <a:gd name="connsiteX4771" fmla="*/ 3767481 w 6634280"/>
                <a:gd name="connsiteY4771" fmla="*/ 1370242 h 1738203"/>
                <a:gd name="connsiteX4772" fmla="*/ 3753751 w 6634280"/>
                <a:gd name="connsiteY4772" fmla="*/ 1351021 h 1738203"/>
                <a:gd name="connsiteX4773" fmla="*/ 3748259 w 6634280"/>
                <a:gd name="connsiteY4773" fmla="*/ 1340037 h 1738203"/>
                <a:gd name="connsiteX4774" fmla="*/ 3737275 w 6634280"/>
                <a:gd name="connsiteY4774" fmla="*/ 1323561 h 1738203"/>
                <a:gd name="connsiteX4775" fmla="*/ 3731783 w 6634280"/>
                <a:gd name="connsiteY4775" fmla="*/ 1312577 h 1738203"/>
                <a:gd name="connsiteX4776" fmla="*/ 3729037 w 6634280"/>
                <a:gd name="connsiteY4776" fmla="*/ 1304339 h 1738203"/>
                <a:gd name="connsiteX4777" fmla="*/ 3731566 w 6634280"/>
                <a:gd name="connsiteY4777" fmla="*/ 1299281 h 1738203"/>
                <a:gd name="connsiteX4778" fmla="*/ 3709696 w 6634280"/>
                <a:gd name="connsiteY4778" fmla="*/ 1301617 h 1738203"/>
                <a:gd name="connsiteX4779" fmla="*/ 3696085 w 6634280"/>
                <a:gd name="connsiteY4779" fmla="*/ 1304339 h 1738203"/>
                <a:gd name="connsiteX4780" fmla="*/ 3685101 w 6634280"/>
                <a:gd name="connsiteY4780" fmla="*/ 1307085 h 1738203"/>
                <a:gd name="connsiteX4781" fmla="*/ 3680578 w 6634280"/>
                <a:gd name="connsiteY4781" fmla="*/ 1306762 h 1738203"/>
                <a:gd name="connsiteX4782" fmla="*/ 3671370 w 6634280"/>
                <a:gd name="connsiteY4782" fmla="*/ 1309831 h 1738203"/>
                <a:gd name="connsiteX4783" fmla="*/ 3638419 w 6634280"/>
                <a:gd name="connsiteY4783" fmla="*/ 1315323 h 1738203"/>
                <a:gd name="connsiteX4784" fmla="*/ 3621943 w 6634280"/>
                <a:gd name="connsiteY4784" fmla="*/ 1318069 h 1738203"/>
                <a:gd name="connsiteX4785" fmla="*/ 3608213 w 6634280"/>
                <a:gd name="connsiteY4785" fmla="*/ 1320815 h 1738203"/>
                <a:gd name="connsiteX4786" fmla="*/ 3591737 w 6634280"/>
                <a:gd name="connsiteY4786" fmla="*/ 1326307 h 1738203"/>
                <a:gd name="connsiteX4787" fmla="*/ 3580753 w 6634280"/>
                <a:gd name="connsiteY4787" fmla="*/ 1337290 h 1738203"/>
                <a:gd name="connsiteX4788" fmla="*/ 3575261 w 6634280"/>
                <a:gd name="connsiteY4788" fmla="*/ 1342782 h 1738203"/>
                <a:gd name="connsiteX4789" fmla="*/ 3569769 w 6634280"/>
                <a:gd name="connsiteY4789" fmla="*/ 1342782 h 1738203"/>
                <a:gd name="connsiteX4790" fmla="*/ 3558785 w 6634280"/>
                <a:gd name="connsiteY4790" fmla="*/ 1342782 h 1738203"/>
                <a:gd name="connsiteX4791" fmla="*/ 3545055 w 6634280"/>
                <a:gd name="connsiteY4791" fmla="*/ 1337290 h 1738203"/>
                <a:gd name="connsiteX4792" fmla="*/ 3542071 w 6634280"/>
                <a:gd name="connsiteY4792" fmla="*/ 1335500 h 1738203"/>
                <a:gd name="connsiteX4793" fmla="*/ 3542309 w 6634280"/>
                <a:gd name="connsiteY4793" fmla="*/ 1334544 h 1738203"/>
                <a:gd name="connsiteX4794" fmla="*/ 3547801 w 6634280"/>
                <a:gd name="connsiteY4794" fmla="*/ 1326307 h 1738203"/>
                <a:gd name="connsiteX4795" fmla="*/ 3531326 w 6634280"/>
                <a:gd name="connsiteY4795" fmla="*/ 1329053 h 1738203"/>
                <a:gd name="connsiteX4796" fmla="*/ 3542071 w 6634280"/>
                <a:gd name="connsiteY4796" fmla="*/ 1335500 h 1738203"/>
                <a:gd name="connsiteX4797" fmla="*/ 3539564 w 6634280"/>
                <a:gd name="connsiteY4797" fmla="*/ 1345528 h 1738203"/>
                <a:gd name="connsiteX4798" fmla="*/ 3534072 w 6634280"/>
                <a:gd name="connsiteY4798" fmla="*/ 1351020 h 1738203"/>
                <a:gd name="connsiteX4799" fmla="*/ 3528580 w 6634280"/>
                <a:gd name="connsiteY4799" fmla="*/ 1353766 h 1738203"/>
                <a:gd name="connsiteX4800" fmla="*/ 3523088 w 6634280"/>
                <a:gd name="connsiteY4800" fmla="*/ 1351020 h 1738203"/>
                <a:gd name="connsiteX4801" fmla="*/ 3520342 w 6634280"/>
                <a:gd name="connsiteY4801" fmla="*/ 1348274 h 1738203"/>
                <a:gd name="connsiteX4802" fmla="*/ 3514850 w 6634280"/>
                <a:gd name="connsiteY4802" fmla="*/ 1340036 h 1738203"/>
                <a:gd name="connsiteX4803" fmla="*/ 3506612 w 6634280"/>
                <a:gd name="connsiteY4803" fmla="*/ 1331798 h 1738203"/>
                <a:gd name="connsiteX4804" fmla="*/ 3498374 w 6634280"/>
                <a:gd name="connsiteY4804" fmla="*/ 1329053 h 1738203"/>
                <a:gd name="connsiteX4805" fmla="*/ 3487390 w 6634280"/>
                <a:gd name="connsiteY4805" fmla="*/ 1326307 h 1738203"/>
                <a:gd name="connsiteX4806" fmla="*/ 3478538 w 6634280"/>
                <a:gd name="connsiteY4806" fmla="*/ 1326307 h 1738203"/>
                <a:gd name="connsiteX4807" fmla="*/ 3397870 w 6634280"/>
                <a:gd name="connsiteY4807" fmla="*/ 1334923 h 1738203"/>
                <a:gd name="connsiteX4808" fmla="*/ 3393378 w 6634280"/>
                <a:gd name="connsiteY4808" fmla="*/ 1339414 h 1738203"/>
                <a:gd name="connsiteX4809" fmla="*/ 3379648 w 6634280"/>
                <a:gd name="connsiteY4809" fmla="*/ 1350398 h 1738203"/>
                <a:gd name="connsiteX4810" fmla="*/ 3369763 w 6634280"/>
                <a:gd name="connsiteY4810" fmla="*/ 1355341 h 1738203"/>
                <a:gd name="connsiteX4811" fmla="*/ 3360426 w 6634280"/>
                <a:gd name="connsiteY4811" fmla="*/ 1383350 h 1738203"/>
                <a:gd name="connsiteX4812" fmla="*/ 3354934 w 6634280"/>
                <a:gd name="connsiteY4812" fmla="*/ 1399826 h 1738203"/>
                <a:gd name="connsiteX4813" fmla="*/ 3354934 w 6634280"/>
                <a:gd name="connsiteY4813" fmla="*/ 1416302 h 1738203"/>
                <a:gd name="connsiteX4814" fmla="*/ 3352188 w 6634280"/>
                <a:gd name="connsiteY4814" fmla="*/ 1438270 h 1738203"/>
                <a:gd name="connsiteX4815" fmla="*/ 3352188 w 6634280"/>
                <a:gd name="connsiteY4815" fmla="*/ 1457491 h 1738203"/>
                <a:gd name="connsiteX4816" fmla="*/ 3357680 w 6634280"/>
                <a:gd name="connsiteY4816" fmla="*/ 1465729 h 1738203"/>
                <a:gd name="connsiteX4817" fmla="*/ 3357680 w 6634280"/>
                <a:gd name="connsiteY4817" fmla="*/ 1471221 h 1738203"/>
                <a:gd name="connsiteX4818" fmla="*/ 3357680 w 6634280"/>
                <a:gd name="connsiteY4818" fmla="*/ 1473967 h 1738203"/>
                <a:gd name="connsiteX4819" fmla="*/ 3352188 w 6634280"/>
                <a:gd name="connsiteY4819" fmla="*/ 1482205 h 1738203"/>
                <a:gd name="connsiteX4820" fmla="*/ 3346696 w 6634280"/>
                <a:gd name="connsiteY4820" fmla="*/ 1487697 h 1738203"/>
                <a:gd name="connsiteX4821" fmla="*/ 3338458 w 6634280"/>
                <a:gd name="connsiteY4821" fmla="*/ 1487697 h 1738203"/>
                <a:gd name="connsiteX4822" fmla="*/ 3330221 w 6634280"/>
                <a:gd name="connsiteY4822" fmla="*/ 1484951 h 1738203"/>
                <a:gd name="connsiteX4823" fmla="*/ 3327475 w 6634280"/>
                <a:gd name="connsiteY4823" fmla="*/ 1484951 h 1738203"/>
                <a:gd name="connsiteX4824" fmla="*/ 3321983 w 6634280"/>
                <a:gd name="connsiteY4824" fmla="*/ 1479459 h 1738203"/>
                <a:gd name="connsiteX4825" fmla="*/ 3321983 w 6634280"/>
                <a:gd name="connsiteY4825" fmla="*/ 1473967 h 1738203"/>
                <a:gd name="connsiteX4826" fmla="*/ 3321983 w 6634280"/>
                <a:gd name="connsiteY4826" fmla="*/ 1465729 h 1738203"/>
                <a:gd name="connsiteX4827" fmla="*/ 3324729 w 6634280"/>
                <a:gd name="connsiteY4827" fmla="*/ 1460237 h 1738203"/>
                <a:gd name="connsiteX4828" fmla="*/ 3332967 w 6634280"/>
                <a:gd name="connsiteY4828" fmla="*/ 1454745 h 1738203"/>
                <a:gd name="connsiteX4829" fmla="*/ 3343950 w 6634280"/>
                <a:gd name="connsiteY4829" fmla="*/ 1451999 h 1738203"/>
                <a:gd name="connsiteX4830" fmla="*/ 3341204 w 6634280"/>
                <a:gd name="connsiteY4830" fmla="*/ 1435524 h 1738203"/>
                <a:gd name="connsiteX4831" fmla="*/ 3341204 w 6634280"/>
                <a:gd name="connsiteY4831" fmla="*/ 1416302 h 1738203"/>
                <a:gd name="connsiteX4832" fmla="*/ 3335713 w 6634280"/>
                <a:gd name="connsiteY4832" fmla="*/ 1397080 h 1738203"/>
                <a:gd name="connsiteX4833" fmla="*/ 3327475 w 6634280"/>
                <a:gd name="connsiteY4833" fmla="*/ 1377858 h 1738203"/>
                <a:gd name="connsiteX4834" fmla="*/ 3323915 w 6634280"/>
                <a:gd name="connsiteY4834" fmla="*/ 1365400 h 1738203"/>
                <a:gd name="connsiteX4835" fmla="*/ 3335713 w 6634280"/>
                <a:gd name="connsiteY4835" fmla="*/ 1366874 h 1738203"/>
                <a:gd name="connsiteX4836" fmla="*/ 3323698 w 6634280"/>
                <a:gd name="connsiteY4836" fmla="*/ 1342845 h 1738203"/>
                <a:gd name="connsiteX4837" fmla="*/ 3321983 w 6634280"/>
                <a:gd name="connsiteY4837" fmla="*/ 1343028 h 1738203"/>
                <a:gd name="connsiteX4838" fmla="*/ 3321983 w 6634280"/>
                <a:gd name="connsiteY4838" fmla="*/ 1350398 h 1738203"/>
                <a:gd name="connsiteX4839" fmla="*/ 3321983 w 6634280"/>
                <a:gd name="connsiteY4839" fmla="*/ 1358636 h 1738203"/>
                <a:gd name="connsiteX4840" fmla="*/ 3323915 w 6634280"/>
                <a:gd name="connsiteY4840" fmla="*/ 1365400 h 1738203"/>
                <a:gd name="connsiteX4841" fmla="*/ 3313745 w 6634280"/>
                <a:gd name="connsiteY4841" fmla="*/ 1364128 h 1738203"/>
                <a:gd name="connsiteX4842" fmla="*/ 3305507 w 6634280"/>
                <a:gd name="connsiteY4842" fmla="*/ 1364128 h 1738203"/>
                <a:gd name="connsiteX4843" fmla="*/ 3297269 w 6634280"/>
                <a:gd name="connsiteY4843" fmla="*/ 1358636 h 1738203"/>
                <a:gd name="connsiteX4844" fmla="*/ 3291777 w 6634280"/>
                <a:gd name="connsiteY4844" fmla="*/ 1353144 h 1738203"/>
                <a:gd name="connsiteX4845" fmla="*/ 3289559 w 6634280"/>
                <a:gd name="connsiteY4845" fmla="*/ 1346491 h 1738203"/>
                <a:gd name="connsiteX4846" fmla="*/ 2501585 w 6634280"/>
                <a:gd name="connsiteY4846" fmla="*/ 1430654 h 1738203"/>
                <a:gd name="connsiteX4847" fmla="*/ 3289031 w 6634280"/>
                <a:gd name="connsiteY4847" fmla="*/ 1336820 h 1738203"/>
                <a:gd name="connsiteX4848" fmla="*/ 3289031 w 6634280"/>
                <a:gd name="connsiteY4848" fmla="*/ 1331177 h 1738203"/>
                <a:gd name="connsiteX4849" fmla="*/ 3283539 w 6634280"/>
                <a:gd name="connsiteY4849" fmla="*/ 1322939 h 1738203"/>
                <a:gd name="connsiteX4850" fmla="*/ 3278047 w 6634280"/>
                <a:gd name="connsiteY4850" fmla="*/ 1314701 h 1738203"/>
                <a:gd name="connsiteX4851" fmla="*/ 3269809 w 6634280"/>
                <a:gd name="connsiteY4851" fmla="*/ 1309209 h 1738203"/>
                <a:gd name="connsiteX4852" fmla="*/ 3250587 w 6634280"/>
                <a:gd name="connsiteY4852" fmla="*/ 1295479 h 1738203"/>
                <a:gd name="connsiteX4853" fmla="*/ 3242349 w 6634280"/>
                <a:gd name="connsiteY4853" fmla="*/ 1289987 h 1738203"/>
                <a:gd name="connsiteX4854" fmla="*/ 3234111 w 6634280"/>
                <a:gd name="connsiteY4854" fmla="*/ 1281749 h 1738203"/>
                <a:gd name="connsiteX4855" fmla="*/ 3234111 w 6634280"/>
                <a:gd name="connsiteY4855" fmla="*/ 1279003 h 1738203"/>
                <a:gd name="connsiteX4856" fmla="*/ 3234111 w 6634280"/>
                <a:gd name="connsiteY4856" fmla="*/ 1276257 h 1738203"/>
                <a:gd name="connsiteX4857" fmla="*/ 3236857 w 6634280"/>
                <a:gd name="connsiteY4857" fmla="*/ 1276257 h 1738203"/>
                <a:gd name="connsiteX4858" fmla="*/ 3239603 w 6634280"/>
                <a:gd name="connsiteY4858" fmla="*/ 1276257 h 1738203"/>
                <a:gd name="connsiteX4859" fmla="*/ 3267063 w 6634280"/>
                <a:gd name="connsiteY4859" fmla="*/ 1287241 h 1738203"/>
                <a:gd name="connsiteX4860" fmla="*/ 3294523 w 6634280"/>
                <a:gd name="connsiteY4860" fmla="*/ 1298225 h 1738203"/>
                <a:gd name="connsiteX4861" fmla="*/ 3305507 w 6634280"/>
                <a:gd name="connsiteY4861" fmla="*/ 1306463 h 1738203"/>
                <a:gd name="connsiteX4862" fmla="*/ 3316491 w 6634280"/>
                <a:gd name="connsiteY4862" fmla="*/ 1317447 h 1738203"/>
                <a:gd name="connsiteX4863" fmla="*/ 3319420 w 6634280"/>
                <a:gd name="connsiteY4863" fmla="*/ 1323305 h 1738203"/>
                <a:gd name="connsiteX4864" fmla="*/ 3302761 w 6634280"/>
                <a:gd name="connsiteY4864" fmla="*/ 1325685 h 1738203"/>
                <a:gd name="connsiteX4865" fmla="*/ 3313352 w 6634280"/>
                <a:gd name="connsiteY4865" fmla="*/ 1333922 h 1738203"/>
                <a:gd name="connsiteX4866" fmla="*/ 3323414 w 6634280"/>
                <a:gd name="connsiteY4866" fmla="*/ 1332723 h 1738203"/>
                <a:gd name="connsiteX4867" fmla="*/ 3321983 w 6634280"/>
                <a:gd name="connsiteY4867" fmla="*/ 1328431 h 1738203"/>
                <a:gd name="connsiteX4868" fmla="*/ 3319420 w 6634280"/>
                <a:gd name="connsiteY4868" fmla="*/ 1323305 h 1738203"/>
                <a:gd name="connsiteX4869" fmla="*/ 3321983 w 6634280"/>
                <a:gd name="connsiteY4869" fmla="*/ 1322939 h 1738203"/>
                <a:gd name="connsiteX4870" fmla="*/ 3341204 w 6634280"/>
                <a:gd name="connsiteY4870" fmla="*/ 1320193 h 1738203"/>
                <a:gd name="connsiteX4871" fmla="*/ 3346696 w 6634280"/>
                <a:gd name="connsiteY4871" fmla="*/ 1320193 h 1738203"/>
                <a:gd name="connsiteX4872" fmla="*/ 3352188 w 6634280"/>
                <a:gd name="connsiteY4872" fmla="*/ 1320193 h 1738203"/>
                <a:gd name="connsiteX4873" fmla="*/ 3362660 w 6634280"/>
                <a:gd name="connsiteY4873" fmla="*/ 1328046 h 1738203"/>
                <a:gd name="connsiteX4874" fmla="*/ 3369249 w 6634280"/>
                <a:gd name="connsiteY4874" fmla="*/ 1327261 h 1738203"/>
                <a:gd name="connsiteX4875" fmla="*/ 3371410 w 6634280"/>
                <a:gd name="connsiteY4875" fmla="*/ 1322938 h 1738203"/>
                <a:gd name="connsiteX4876" fmla="*/ 3382394 w 6634280"/>
                <a:gd name="connsiteY4876" fmla="*/ 1306463 h 1738203"/>
                <a:gd name="connsiteX4877" fmla="*/ 3401616 w 6634280"/>
                <a:gd name="connsiteY4877" fmla="*/ 1276257 h 1738203"/>
                <a:gd name="connsiteX4878" fmla="*/ 3412600 w 6634280"/>
                <a:gd name="connsiteY4878" fmla="*/ 1262527 h 1738203"/>
                <a:gd name="connsiteX4879" fmla="*/ 3426329 w 6634280"/>
                <a:gd name="connsiteY4879" fmla="*/ 1248797 h 1738203"/>
                <a:gd name="connsiteX4880" fmla="*/ 3431821 w 6634280"/>
                <a:gd name="connsiteY4880" fmla="*/ 1248797 h 1738203"/>
                <a:gd name="connsiteX4881" fmla="*/ 3440059 w 6634280"/>
                <a:gd name="connsiteY4881" fmla="*/ 1248797 h 1738203"/>
                <a:gd name="connsiteX4882" fmla="*/ 3442805 w 6634280"/>
                <a:gd name="connsiteY4882" fmla="*/ 1254289 h 1738203"/>
                <a:gd name="connsiteX4883" fmla="*/ 3445551 w 6634280"/>
                <a:gd name="connsiteY4883" fmla="*/ 1259781 h 1738203"/>
                <a:gd name="connsiteX4884" fmla="*/ 3442805 w 6634280"/>
                <a:gd name="connsiteY4884" fmla="*/ 1268019 h 1738203"/>
                <a:gd name="connsiteX4885" fmla="*/ 3440059 w 6634280"/>
                <a:gd name="connsiteY4885" fmla="*/ 1279003 h 1738203"/>
                <a:gd name="connsiteX4886" fmla="*/ 3431821 w 6634280"/>
                <a:gd name="connsiteY4886" fmla="*/ 1295479 h 1738203"/>
                <a:gd name="connsiteX4887" fmla="*/ 3409768 w 6634280"/>
                <a:gd name="connsiteY4887" fmla="*/ 1322433 h 1738203"/>
                <a:gd name="connsiteX4888" fmla="*/ 3451987 w 6634280"/>
                <a:gd name="connsiteY4888" fmla="*/ 1317402 h 1738203"/>
                <a:gd name="connsiteX4889" fmla="*/ 3457184 w 6634280"/>
                <a:gd name="connsiteY4889" fmla="*/ 1315323 h 1738203"/>
                <a:gd name="connsiteX4890" fmla="*/ 3468168 w 6634280"/>
                <a:gd name="connsiteY4890" fmla="*/ 1312577 h 1738203"/>
                <a:gd name="connsiteX4891" fmla="*/ 3481898 w 6634280"/>
                <a:gd name="connsiteY4891" fmla="*/ 1312577 h 1738203"/>
                <a:gd name="connsiteX4892" fmla="*/ 3492477 w 6634280"/>
                <a:gd name="connsiteY4892" fmla="*/ 1312577 h 1738203"/>
                <a:gd name="connsiteX4893" fmla="*/ 3544394 w 6634280"/>
                <a:gd name="connsiteY4893" fmla="*/ 1306390 h 1738203"/>
                <a:gd name="connsiteX4894" fmla="*/ 3553295 w 6634280"/>
                <a:gd name="connsiteY4894" fmla="*/ 1303423 h 1738203"/>
                <a:gd name="connsiteX4895" fmla="*/ 3556040 w 6634280"/>
                <a:gd name="connsiteY4895" fmla="*/ 1301593 h 1738203"/>
                <a:gd name="connsiteX4896" fmla="*/ 3578008 w 6634280"/>
                <a:gd name="connsiteY4896" fmla="*/ 1296101 h 1738203"/>
                <a:gd name="connsiteX4897" fmla="*/ 3599976 w 6634280"/>
                <a:gd name="connsiteY4897" fmla="*/ 1290609 h 1738203"/>
                <a:gd name="connsiteX4898" fmla="*/ 3635674 w 6634280"/>
                <a:gd name="connsiteY4898" fmla="*/ 1285117 h 1738203"/>
                <a:gd name="connsiteX4899" fmla="*/ 3654895 w 6634280"/>
                <a:gd name="connsiteY4899" fmla="*/ 1282371 h 1738203"/>
                <a:gd name="connsiteX4900" fmla="*/ 3671371 w 6634280"/>
                <a:gd name="connsiteY4900" fmla="*/ 1279625 h 1738203"/>
                <a:gd name="connsiteX4901" fmla="*/ 3690593 w 6634280"/>
                <a:gd name="connsiteY4901" fmla="*/ 1279625 h 1738203"/>
                <a:gd name="connsiteX4902" fmla="*/ 3702574 w 6634280"/>
                <a:gd name="connsiteY4902" fmla="*/ 1281622 h 1738203"/>
                <a:gd name="connsiteX4903" fmla="*/ 3712560 w 6634280"/>
                <a:gd name="connsiteY4903" fmla="*/ 1274132 h 1738203"/>
                <a:gd name="connsiteX4904" fmla="*/ 3723544 w 6634280"/>
                <a:gd name="connsiteY4904" fmla="*/ 1268640 h 1738203"/>
                <a:gd name="connsiteX4905" fmla="*/ 3740020 w 6634280"/>
                <a:gd name="connsiteY4905" fmla="*/ 1265895 h 1738203"/>
                <a:gd name="connsiteX4906" fmla="*/ 3764734 w 6634280"/>
                <a:gd name="connsiteY4906" fmla="*/ 1265895 h 1738203"/>
                <a:gd name="connsiteX4907" fmla="*/ 3808669 w 6634280"/>
                <a:gd name="connsiteY4907" fmla="*/ 1268640 h 1738203"/>
                <a:gd name="connsiteX4908" fmla="*/ 3841505 w 6634280"/>
                <a:gd name="connsiteY4908" fmla="*/ 1270986 h 1738203"/>
                <a:gd name="connsiteX4909" fmla="*/ 3867773 w 6634280"/>
                <a:gd name="connsiteY4909" fmla="*/ 1267856 h 1738203"/>
                <a:gd name="connsiteX4910" fmla="*/ 3869081 w 6634280"/>
                <a:gd name="connsiteY4910" fmla="*/ 1265895 h 1738203"/>
                <a:gd name="connsiteX4911" fmla="*/ 3871827 w 6634280"/>
                <a:gd name="connsiteY4911" fmla="*/ 1260403 h 1738203"/>
                <a:gd name="connsiteX4912" fmla="*/ 3877319 w 6634280"/>
                <a:gd name="connsiteY4912" fmla="*/ 1260403 h 1738203"/>
                <a:gd name="connsiteX4913" fmla="*/ 3902033 w 6634280"/>
                <a:gd name="connsiteY4913" fmla="*/ 1254911 h 1738203"/>
                <a:gd name="connsiteX4914" fmla="*/ 3932238 w 6634280"/>
                <a:gd name="connsiteY4914" fmla="*/ 1249419 h 1738203"/>
                <a:gd name="connsiteX4915" fmla="*/ 3987158 w 6634280"/>
                <a:gd name="connsiteY4915" fmla="*/ 1243927 h 1738203"/>
                <a:gd name="connsiteX4916" fmla="*/ 4044823 w 6634280"/>
                <a:gd name="connsiteY4916" fmla="*/ 1243927 h 1738203"/>
                <a:gd name="connsiteX4917" fmla="*/ 4068580 w 6634280"/>
                <a:gd name="connsiteY4917" fmla="*/ 1243927 h 1738203"/>
                <a:gd name="connsiteX4918" fmla="*/ 4189063 w 6634280"/>
                <a:gd name="connsiteY4918" fmla="*/ 1229570 h 1738203"/>
                <a:gd name="connsiteX4919" fmla="*/ 4198598 w 6634280"/>
                <a:gd name="connsiteY4919" fmla="*/ 1227451 h 1738203"/>
                <a:gd name="connsiteX4920" fmla="*/ 4248026 w 6634280"/>
                <a:gd name="connsiteY4920" fmla="*/ 1219213 h 1738203"/>
                <a:gd name="connsiteX4921" fmla="*/ 4272739 w 6634280"/>
                <a:gd name="connsiteY4921" fmla="*/ 1216467 h 1738203"/>
                <a:gd name="connsiteX4922" fmla="*/ 4278349 w 6634280"/>
                <a:gd name="connsiteY4922" fmla="*/ 1215844 h 1738203"/>
                <a:gd name="connsiteX4923" fmla="*/ 4462212 w 6634280"/>
                <a:gd name="connsiteY4923" fmla="*/ 1183516 h 1738203"/>
                <a:gd name="connsiteX4924" fmla="*/ 4467704 w 6634280"/>
                <a:gd name="connsiteY4924" fmla="*/ 1183516 h 1738203"/>
                <a:gd name="connsiteX4925" fmla="*/ 4566559 w 6634280"/>
                <a:gd name="connsiteY4925" fmla="*/ 1167040 h 1738203"/>
                <a:gd name="connsiteX4926" fmla="*/ 4591273 w 6634280"/>
                <a:gd name="connsiteY4926" fmla="*/ 1169786 h 1738203"/>
                <a:gd name="connsiteX4927" fmla="*/ 4615987 w 6634280"/>
                <a:gd name="connsiteY4927" fmla="*/ 1167040 h 1738203"/>
                <a:gd name="connsiteX4928" fmla="*/ 4621479 w 6634280"/>
                <a:gd name="connsiteY4928" fmla="*/ 1164294 h 1738203"/>
                <a:gd name="connsiteX4929" fmla="*/ 4629717 w 6634280"/>
                <a:gd name="connsiteY4929" fmla="*/ 1156056 h 1738203"/>
                <a:gd name="connsiteX4930" fmla="*/ 4629717 w 6634280"/>
                <a:gd name="connsiteY4930" fmla="*/ 1158802 h 1738203"/>
                <a:gd name="connsiteX4931" fmla="*/ 4626971 w 6634280"/>
                <a:gd name="connsiteY4931" fmla="*/ 1161548 h 1738203"/>
                <a:gd name="connsiteX4932" fmla="*/ 4624225 w 6634280"/>
                <a:gd name="connsiteY4932" fmla="*/ 1169786 h 1738203"/>
                <a:gd name="connsiteX4933" fmla="*/ 4629717 w 6634280"/>
                <a:gd name="connsiteY4933" fmla="*/ 1172532 h 1738203"/>
                <a:gd name="connsiteX4934" fmla="*/ 4635209 w 6634280"/>
                <a:gd name="connsiteY4934" fmla="*/ 1175278 h 1738203"/>
                <a:gd name="connsiteX4935" fmla="*/ 4637955 w 6634280"/>
                <a:gd name="connsiteY4935" fmla="*/ 1186262 h 1738203"/>
                <a:gd name="connsiteX4936" fmla="*/ 4646192 w 6634280"/>
                <a:gd name="connsiteY4936" fmla="*/ 1186262 h 1738203"/>
                <a:gd name="connsiteX4937" fmla="*/ 4654430 w 6634280"/>
                <a:gd name="connsiteY4937" fmla="*/ 1186262 h 1738203"/>
                <a:gd name="connsiteX4938" fmla="*/ 4665414 w 6634280"/>
                <a:gd name="connsiteY4938" fmla="*/ 1191754 h 1738203"/>
                <a:gd name="connsiteX4939" fmla="*/ 4670906 w 6634280"/>
                <a:gd name="connsiteY4939" fmla="*/ 1189008 h 1738203"/>
                <a:gd name="connsiteX4940" fmla="*/ 4681890 w 6634280"/>
                <a:gd name="connsiteY4940" fmla="*/ 1189008 h 1738203"/>
                <a:gd name="connsiteX4941" fmla="*/ 4690128 w 6634280"/>
                <a:gd name="connsiteY4941" fmla="*/ 1186262 h 1738203"/>
                <a:gd name="connsiteX4942" fmla="*/ 4692874 w 6634280"/>
                <a:gd name="connsiteY4942" fmla="*/ 1186262 h 1738203"/>
                <a:gd name="connsiteX4943" fmla="*/ 4695620 w 6634280"/>
                <a:gd name="connsiteY4943" fmla="*/ 1183516 h 1738203"/>
                <a:gd name="connsiteX4944" fmla="*/ 4695620 w 6634280"/>
                <a:gd name="connsiteY4944" fmla="*/ 1180770 h 1738203"/>
                <a:gd name="connsiteX4945" fmla="*/ 4692874 w 6634280"/>
                <a:gd name="connsiteY4945" fmla="*/ 1178024 h 1738203"/>
                <a:gd name="connsiteX4946" fmla="*/ 4698366 w 6634280"/>
                <a:gd name="connsiteY4946" fmla="*/ 1178024 h 1738203"/>
                <a:gd name="connsiteX4947" fmla="*/ 4703858 w 6634280"/>
                <a:gd name="connsiteY4947" fmla="*/ 1175278 h 1738203"/>
                <a:gd name="connsiteX4948" fmla="*/ 4703858 w 6634280"/>
                <a:gd name="connsiteY4948" fmla="*/ 1169786 h 1738203"/>
                <a:gd name="connsiteX4949" fmla="*/ 4701112 w 6634280"/>
                <a:gd name="connsiteY4949" fmla="*/ 1167040 h 1738203"/>
                <a:gd name="connsiteX4950" fmla="*/ 4706604 w 6634280"/>
                <a:gd name="connsiteY4950" fmla="*/ 1164294 h 1738203"/>
                <a:gd name="connsiteX4951" fmla="*/ 4714842 w 6634280"/>
                <a:gd name="connsiteY4951" fmla="*/ 1164294 h 1738203"/>
                <a:gd name="connsiteX4952" fmla="*/ 4717588 w 6634280"/>
                <a:gd name="connsiteY4952" fmla="*/ 1156056 h 1738203"/>
                <a:gd name="connsiteX4953" fmla="*/ 4720334 w 6634280"/>
                <a:gd name="connsiteY4953" fmla="*/ 1147819 h 1738203"/>
                <a:gd name="connsiteX4954" fmla="*/ 4709350 w 6634280"/>
                <a:gd name="connsiteY4954" fmla="*/ 1145073 h 1738203"/>
                <a:gd name="connsiteX4955" fmla="*/ 4709350 w 6634280"/>
                <a:gd name="connsiteY4955" fmla="*/ 1142327 h 1738203"/>
                <a:gd name="connsiteX4956" fmla="*/ 4767015 w 6634280"/>
                <a:gd name="connsiteY4956" fmla="*/ 1131343 h 1738203"/>
                <a:gd name="connsiteX4957" fmla="*/ 4767015 w 6634280"/>
                <a:gd name="connsiteY4957" fmla="*/ 1139581 h 1738203"/>
                <a:gd name="connsiteX4958" fmla="*/ 4769761 w 6634280"/>
                <a:gd name="connsiteY4958" fmla="*/ 1142327 h 1738203"/>
                <a:gd name="connsiteX4959" fmla="*/ 4775253 w 6634280"/>
                <a:gd name="connsiteY4959" fmla="*/ 1142327 h 1738203"/>
                <a:gd name="connsiteX4960" fmla="*/ 4777999 w 6634280"/>
                <a:gd name="connsiteY4960" fmla="*/ 1134089 h 1738203"/>
                <a:gd name="connsiteX4961" fmla="*/ 4780745 w 6634280"/>
                <a:gd name="connsiteY4961" fmla="*/ 1131343 h 1738203"/>
                <a:gd name="connsiteX4962" fmla="*/ 4783491 w 6634280"/>
                <a:gd name="connsiteY4962" fmla="*/ 1128597 h 1738203"/>
                <a:gd name="connsiteX4963" fmla="*/ 4986694 w 6634280"/>
                <a:gd name="connsiteY4963" fmla="*/ 1095645 h 1738203"/>
                <a:gd name="connsiteX4964" fmla="*/ 4994932 w 6634280"/>
                <a:gd name="connsiteY4964" fmla="*/ 1095645 h 1738203"/>
                <a:gd name="connsiteX4965" fmla="*/ 4997678 w 6634280"/>
                <a:gd name="connsiteY4965" fmla="*/ 1092899 h 1738203"/>
                <a:gd name="connsiteX4966" fmla="*/ 5058089 w 6634280"/>
                <a:gd name="connsiteY4966" fmla="*/ 1081915 h 1738203"/>
                <a:gd name="connsiteX4967" fmla="*/ 5060835 w 6634280"/>
                <a:gd name="connsiteY4967" fmla="*/ 1081915 h 1738203"/>
                <a:gd name="connsiteX4968" fmla="*/ 5063581 w 6634280"/>
                <a:gd name="connsiteY4968" fmla="*/ 1084661 h 1738203"/>
                <a:gd name="connsiteX4969" fmla="*/ 5063581 w 6634280"/>
                <a:gd name="connsiteY4969" fmla="*/ 1090153 h 1738203"/>
                <a:gd name="connsiteX4970" fmla="*/ 5063581 w 6634280"/>
                <a:gd name="connsiteY4970" fmla="*/ 1092899 h 1738203"/>
                <a:gd name="connsiteX4971" fmla="*/ 5074565 w 6634280"/>
                <a:gd name="connsiteY4971" fmla="*/ 1087407 h 1738203"/>
                <a:gd name="connsiteX4972" fmla="*/ 5080057 w 6634280"/>
                <a:gd name="connsiteY4972" fmla="*/ 1081915 h 1738203"/>
                <a:gd name="connsiteX4973" fmla="*/ 5082803 w 6634280"/>
                <a:gd name="connsiteY4973" fmla="*/ 1073677 h 1738203"/>
                <a:gd name="connsiteX4974" fmla="*/ 5080057 w 6634280"/>
                <a:gd name="connsiteY4974" fmla="*/ 1073677 h 1738203"/>
                <a:gd name="connsiteX4975" fmla="*/ 5077311 w 6634280"/>
                <a:gd name="connsiteY4975" fmla="*/ 1070931 h 1738203"/>
                <a:gd name="connsiteX4976" fmla="*/ 5069073 w 6634280"/>
                <a:gd name="connsiteY4976" fmla="*/ 1070931 h 1738203"/>
                <a:gd name="connsiteX4977" fmla="*/ 5063581 w 6634280"/>
                <a:gd name="connsiteY4977" fmla="*/ 1068185 h 1738203"/>
                <a:gd name="connsiteX4978" fmla="*/ 5058089 w 6634280"/>
                <a:gd name="connsiteY4978" fmla="*/ 1065439 h 1738203"/>
                <a:gd name="connsiteX4979" fmla="*/ 5058089 w 6634280"/>
                <a:gd name="connsiteY4979" fmla="*/ 1026996 h 1738203"/>
                <a:gd name="connsiteX4980" fmla="*/ 5060835 w 6634280"/>
                <a:gd name="connsiteY4980" fmla="*/ 1029741 h 1738203"/>
                <a:gd name="connsiteX4981" fmla="*/ 5060835 w 6634280"/>
                <a:gd name="connsiteY4981" fmla="*/ 1021504 h 1738203"/>
                <a:gd name="connsiteX4982" fmla="*/ 5058089 w 6634280"/>
                <a:gd name="connsiteY4982" fmla="*/ 1021504 h 1738203"/>
                <a:gd name="connsiteX4983" fmla="*/ 5058089 w 6634280"/>
                <a:gd name="connsiteY4983" fmla="*/ 985806 h 1738203"/>
                <a:gd name="connsiteX4984" fmla="*/ 5063581 w 6634280"/>
                <a:gd name="connsiteY4984" fmla="*/ 985806 h 1738203"/>
                <a:gd name="connsiteX4985" fmla="*/ 5063581 w 6634280"/>
                <a:gd name="connsiteY4985" fmla="*/ 980314 h 1738203"/>
                <a:gd name="connsiteX4986" fmla="*/ 5063581 w 6634280"/>
                <a:gd name="connsiteY4986" fmla="*/ 974822 h 1738203"/>
                <a:gd name="connsiteX4987" fmla="*/ 5058089 w 6634280"/>
                <a:gd name="connsiteY4987" fmla="*/ 974822 h 1738203"/>
                <a:gd name="connsiteX4988" fmla="*/ 5058089 w 6634280"/>
                <a:gd name="connsiteY4988" fmla="*/ 972076 h 1738203"/>
                <a:gd name="connsiteX4989" fmla="*/ 5060835 w 6634280"/>
                <a:gd name="connsiteY4989" fmla="*/ 972076 h 1738203"/>
                <a:gd name="connsiteX4990" fmla="*/ 5060835 w 6634280"/>
                <a:gd name="connsiteY4990" fmla="*/ 969330 h 1738203"/>
                <a:gd name="connsiteX4991" fmla="*/ 5063581 w 6634280"/>
                <a:gd name="connsiteY4991" fmla="*/ 966584 h 1738203"/>
                <a:gd name="connsiteX4992" fmla="*/ 5071819 w 6634280"/>
                <a:gd name="connsiteY4992" fmla="*/ 980314 h 1738203"/>
                <a:gd name="connsiteX4993" fmla="*/ 5077311 w 6634280"/>
                <a:gd name="connsiteY4993" fmla="*/ 983060 h 1738203"/>
                <a:gd name="connsiteX4994" fmla="*/ 5085549 w 6634280"/>
                <a:gd name="connsiteY4994" fmla="*/ 983060 h 1738203"/>
                <a:gd name="connsiteX4995" fmla="*/ 5082803 w 6634280"/>
                <a:gd name="connsiteY4995" fmla="*/ 980314 h 1738203"/>
                <a:gd name="connsiteX4996" fmla="*/ 5082803 w 6634280"/>
                <a:gd name="connsiteY4996" fmla="*/ 977568 h 1738203"/>
                <a:gd name="connsiteX4997" fmla="*/ 5085549 w 6634280"/>
                <a:gd name="connsiteY4997" fmla="*/ 977568 h 1738203"/>
                <a:gd name="connsiteX4998" fmla="*/ 5088295 w 6634280"/>
                <a:gd name="connsiteY4998" fmla="*/ 974822 h 1738203"/>
                <a:gd name="connsiteX4999" fmla="*/ 5091041 w 6634280"/>
                <a:gd name="connsiteY4999" fmla="*/ 974822 h 1738203"/>
                <a:gd name="connsiteX5000" fmla="*/ 5091041 w 6634280"/>
                <a:gd name="connsiteY5000" fmla="*/ 972076 h 1738203"/>
                <a:gd name="connsiteX5001" fmla="*/ 5080057 w 6634280"/>
                <a:gd name="connsiteY5001" fmla="*/ 966584 h 1738203"/>
                <a:gd name="connsiteX5002" fmla="*/ 5074565 w 6634280"/>
                <a:gd name="connsiteY5002" fmla="*/ 966584 h 1738203"/>
                <a:gd name="connsiteX5003" fmla="*/ 5069073 w 6634280"/>
                <a:gd name="connsiteY5003" fmla="*/ 966584 h 1738203"/>
                <a:gd name="connsiteX5004" fmla="*/ 5063581 w 6634280"/>
                <a:gd name="connsiteY5004" fmla="*/ 966584 h 1738203"/>
                <a:gd name="connsiteX5005" fmla="*/ 5058089 w 6634280"/>
                <a:gd name="connsiteY5005" fmla="*/ 966584 h 1738203"/>
                <a:gd name="connsiteX5006" fmla="*/ 5058089 w 6634280"/>
                <a:gd name="connsiteY5006" fmla="*/ 944616 h 1738203"/>
                <a:gd name="connsiteX5007" fmla="*/ 5060835 w 6634280"/>
                <a:gd name="connsiteY5007" fmla="*/ 944616 h 1738203"/>
                <a:gd name="connsiteX5008" fmla="*/ 5063581 w 6634280"/>
                <a:gd name="connsiteY5008" fmla="*/ 939124 h 1738203"/>
                <a:gd name="connsiteX5009" fmla="*/ 5060835 w 6634280"/>
                <a:gd name="connsiteY5009" fmla="*/ 939124 h 1738203"/>
                <a:gd name="connsiteX5010" fmla="*/ 5060835 w 6634280"/>
                <a:gd name="connsiteY5010" fmla="*/ 930886 h 1738203"/>
                <a:gd name="connsiteX5011" fmla="*/ 5058089 w 6634280"/>
                <a:gd name="connsiteY5011" fmla="*/ 930886 h 1738203"/>
                <a:gd name="connsiteX5012" fmla="*/ 5060835 w 6634280"/>
                <a:gd name="connsiteY5012" fmla="*/ 897934 h 1738203"/>
                <a:gd name="connsiteX5013" fmla="*/ 5063581 w 6634280"/>
                <a:gd name="connsiteY5013" fmla="*/ 897934 h 1738203"/>
                <a:gd name="connsiteX5014" fmla="*/ 5063581 w 6634280"/>
                <a:gd name="connsiteY5014" fmla="*/ 892442 h 1738203"/>
                <a:gd name="connsiteX5015" fmla="*/ 5060835 w 6634280"/>
                <a:gd name="connsiteY5015" fmla="*/ 892442 h 1738203"/>
                <a:gd name="connsiteX5016" fmla="*/ 5060835 w 6634280"/>
                <a:gd name="connsiteY5016" fmla="*/ 873220 h 1738203"/>
                <a:gd name="connsiteX5017" fmla="*/ 5063581 w 6634280"/>
                <a:gd name="connsiteY5017" fmla="*/ 873220 h 1738203"/>
                <a:gd name="connsiteX5018" fmla="*/ 5063581 w 6634280"/>
                <a:gd name="connsiteY5018" fmla="*/ 867729 h 1738203"/>
                <a:gd name="connsiteX5019" fmla="*/ 5060835 w 6634280"/>
                <a:gd name="connsiteY5019" fmla="*/ 864983 h 1738203"/>
                <a:gd name="connsiteX5020" fmla="*/ 5060835 w 6634280"/>
                <a:gd name="connsiteY5020" fmla="*/ 623337 h 1738203"/>
                <a:gd name="connsiteX5021" fmla="*/ 5080057 w 6634280"/>
                <a:gd name="connsiteY5021" fmla="*/ 626083 h 1738203"/>
                <a:gd name="connsiteX5022" fmla="*/ 5096533 w 6634280"/>
                <a:gd name="connsiteY5022" fmla="*/ 623337 h 1738203"/>
                <a:gd name="connsiteX5023" fmla="*/ 5096533 w 6634280"/>
                <a:gd name="connsiteY5023" fmla="*/ 620591 h 1738203"/>
                <a:gd name="connsiteX5024" fmla="*/ 5096533 w 6634280"/>
                <a:gd name="connsiteY5024" fmla="*/ 612353 h 1738203"/>
                <a:gd name="connsiteX5025" fmla="*/ 5093787 w 6634280"/>
                <a:gd name="connsiteY5025" fmla="*/ 612353 h 1738203"/>
                <a:gd name="connsiteX5026" fmla="*/ 5093787 w 6634280"/>
                <a:gd name="connsiteY5026" fmla="*/ 609607 h 1738203"/>
                <a:gd name="connsiteX5027" fmla="*/ 5085549 w 6634280"/>
                <a:gd name="connsiteY5027" fmla="*/ 609607 h 1738203"/>
                <a:gd name="connsiteX5028" fmla="*/ 5082803 w 6634280"/>
                <a:gd name="connsiteY5028" fmla="*/ 606861 h 1738203"/>
                <a:gd name="connsiteX5029" fmla="*/ 5080057 w 6634280"/>
                <a:gd name="connsiteY5029" fmla="*/ 604115 h 1738203"/>
                <a:gd name="connsiteX5030" fmla="*/ 5074565 w 6634280"/>
                <a:gd name="connsiteY5030" fmla="*/ 601369 h 1738203"/>
                <a:gd name="connsiteX5031" fmla="*/ 5074565 w 6634280"/>
                <a:gd name="connsiteY5031" fmla="*/ 590385 h 1738203"/>
                <a:gd name="connsiteX5032" fmla="*/ 5066327 w 6634280"/>
                <a:gd name="connsiteY5032" fmla="*/ 587639 h 1738203"/>
                <a:gd name="connsiteX5033" fmla="*/ 5060835 w 6634280"/>
                <a:gd name="connsiteY5033" fmla="*/ 587639 h 1738203"/>
                <a:gd name="connsiteX5034" fmla="*/ 5060835 w 6634280"/>
                <a:gd name="connsiteY5034" fmla="*/ 576655 h 1738203"/>
                <a:gd name="connsiteX5035" fmla="*/ 5074565 w 6634280"/>
                <a:gd name="connsiteY5035" fmla="*/ 576655 h 1738203"/>
                <a:gd name="connsiteX5036" fmla="*/ 5077311 w 6634280"/>
                <a:gd name="connsiteY5036" fmla="*/ 571163 h 1738203"/>
                <a:gd name="connsiteX5037" fmla="*/ 5080057 w 6634280"/>
                <a:gd name="connsiteY5037" fmla="*/ 568417 h 1738203"/>
                <a:gd name="connsiteX5038" fmla="*/ 5080057 w 6634280"/>
                <a:gd name="connsiteY5038" fmla="*/ 571163 h 1738203"/>
                <a:gd name="connsiteX5039" fmla="*/ 5082803 w 6634280"/>
                <a:gd name="connsiteY5039" fmla="*/ 571163 h 1738203"/>
                <a:gd name="connsiteX5040" fmla="*/ 5085549 w 6634280"/>
                <a:gd name="connsiteY5040" fmla="*/ 568417 h 1738203"/>
                <a:gd name="connsiteX5041" fmla="*/ 5088295 w 6634280"/>
                <a:gd name="connsiteY5041" fmla="*/ 562925 h 1738203"/>
                <a:gd name="connsiteX5042" fmla="*/ 5082803 w 6634280"/>
                <a:gd name="connsiteY5042" fmla="*/ 565671 h 1738203"/>
                <a:gd name="connsiteX5043" fmla="*/ 5077311 w 6634280"/>
                <a:gd name="connsiteY5043" fmla="*/ 565671 h 1738203"/>
                <a:gd name="connsiteX5044" fmla="*/ 5080057 w 6634280"/>
                <a:gd name="connsiteY5044" fmla="*/ 557433 h 1738203"/>
                <a:gd name="connsiteX5045" fmla="*/ 5080057 w 6634280"/>
                <a:gd name="connsiteY5045" fmla="*/ 551941 h 1738203"/>
                <a:gd name="connsiteX5046" fmla="*/ 5077311 w 6634280"/>
                <a:gd name="connsiteY5046" fmla="*/ 546449 h 1738203"/>
                <a:gd name="connsiteX5047" fmla="*/ 5085549 w 6634280"/>
                <a:gd name="connsiteY5047" fmla="*/ 543703 h 1738203"/>
                <a:gd name="connsiteX5048" fmla="*/ 5088295 w 6634280"/>
                <a:gd name="connsiteY5048" fmla="*/ 546449 h 1738203"/>
                <a:gd name="connsiteX5049" fmla="*/ 5091041 w 6634280"/>
                <a:gd name="connsiteY5049" fmla="*/ 549195 h 1738203"/>
                <a:gd name="connsiteX5050" fmla="*/ 5091041 w 6634280"/>
                <a:gd name="connsiteY5050" fmla="*/ 551941 h 1738203"/>
                <a:gd name="connsiteX5051" fmla="*/ 5102025 w 6634280"/>
                <a:gd name="connsiteY5051" fmla="*/ 554687 h 1738203"/>
                <a:gd name="connsiteX5052" fmla="*/ 5113009 w 6634280"/>
                <a:gd name="connsiteY5052" fmla="*/ 551941 h 1738203"/>
                <a:gd name="connsiteX5053" fmla="*/ 5115755 w 6634280"/>
                <a:gd name="connsiteY5053" fmla="*/ 543703 h 1738203"/>
                <a:gd name="connsiteX5054" fmla="*/ 5115755 w 6634280"/>
                <a:gd name="connsiteY5054" fmla="*/ 535465 h 1738203"/>
                <a:gd name="connsiteX5055" fmla="*/ 5113009 w 6634280"/>
                <a:gd name="connsiteY5055" fmla="*/ 532719 h 1738203"/>
                <a:gd name="connsiteX5056" fmla="*/ 5110263 w 6634280"/>
                <a:gd name="connsiteY5056" fmla="*/ 532719 h 1738203"/>
                <a:gd name="connsiteX5057" fmla="*/ 5107517 w 6634280"/>
                <a:gd name="connsiteY5057" fmla="*/ 524481 h 1738203"/>
                <a:gd name="connsiteX5058" fmla="*/ 5181658 w 6634280"/>
                <a:gd name="connsiteY5058" fmla="*/ 516243 h 1738203"/>
                <a:gd name="connsiteX5059" fmla="*/ 5181658 w 6634280"/>
                <a:gd name="connsiteY5059" fmla="*/ 518989 h 1738203"/>
                <a:gd name="connsiteX5060" fmla="*/ 5184404 w 6634280"/>
                <a:gd name="connsiteY5060" fmla="*/ 518989 h 1738203"/>
                <a:gd name="connsiteX5061" fmla="*/ 5187150 w 6634280"/>
                <a:gd name="connsiteY5061" fmla="*/ 518989 h 1738203"/>
                <a:gd name="connsiteX5062" fmla="*/ 5187150 w 6634280"/>
                <a:gd name="connsiteY5062" fmla="*/ 513497 h 1738203"/>
                <a:gd name="connsiteX5063" fmla="*/ 5566095 w 6634280"/>
                <a:gd name="connsiteY5063" fmla="*/ 472308 h 1738203"/>
                <a:gd name="connsiteX5064" fmla="*/ 5571587 w 6634280"/>
                <a:gd name="connsiteY5064" fmla="*/ 475054 h 1738203"/>
                <a:gd name="connsiteX5065" fmla="*/ 5579825 w 6634280"/>
                <a:gd name="connsiteY5065" fmla="*/ 475054 h 1738203"/>
                <a:gd name="connsiteX5066" fmla="*/ 5579825 w 6634280"/>
                <a:gd name="connsiteY5066" fmla="*/ 469562 h 1738203"/>
                <a:gd name="connsiteX5067" fmla="*/ 5631998 w 6634280"/>
                <a:gd name="connsiteY5067" fmla="*/ 464070 h 1738203"/>
                <a:gd name="connsiteX5068" fmla="*/ 5634744 w 6634280"/>
                <a:gd name="connsiteY5068" fmla="*/ 464070 h 1738203"/>
                <a:gd name="connsiteX5069" fmla="*/ 5637490 w 6634280"/>
                <a:gd name="connsiteY5069" fmla="*/ 466816 h 1738203"/>
                <a:gd name="connsiteX5070" fmla="*/ 5640236 w 6634280"/>
                <a:gd name="connsiteY5070" fmla="*/ 469562 h 1738203"/>
                <a:gd name="connsiteX5071" fmla="*/ 5642982 w 6634280"/>
                <a:gd name="connsiteY5071" fmla="*/ 469562 h 1738203"/>
                <a:gd name="connsiteX5072" fmla="*/ 5642982 w 6634280"/>
                <a:gd name="connsiteY5072" fmla="*/ 461324 h 1738203"/>
                <a:gd name="connsiteX5073" fmla="*/ 5656712 w 6634280"/>
                <a:gd name="connsiteY5073" fmla="*/ 461324 h 1738203"/>
                <a:gd name="connsiteX5074" fmla="*/ 5659458 w 6634280"/>
                <a:gd name="connsiteY5074" fmla="*/ 461324 h 1738203"/>
                <a:gd name="connsiteX5075" fmla="*/ 5662204 w 6634280"/>
                <a:gd name="connsiteY5075" fmla="*/ 461324 h 1738203"/>
                <a:gd name="connsiteX5076" fmla="*/ 6087831 w 6634280"/>
                <a:gd name="connsiteY5076" fmla="*/ 412526 h 1738203"/>
                <a:gd name="connsiteX5077" fmla="*/ 6087831 w 6634280"/>
                <a:gd name="connsiteY5077" fmla="*/ 417388 h 1738203"/>
                <a:gd name="connsiteX5078" fmla="*/ 6090577 w 6634280"/>
                <a:gd name="connsiteY5078" fmla="*/ 417388 h 1738203"/>
                <a:gd name="connsiteX5079" fmla="*/ 6093323 w 6634280"/>
                <a:gd name="connsiteY5079" fmla="*/ 417388 h 1738203"/>
                <a:gd name="connsiteX5080" fmla="*/ 6096069 w 6634280"/>
                <a:gd name="connsiteY5080" fmla="*/ 414642 h 1738203"/>
                <a:gd name="connsiteX5081" fmla="*/ 6098815 w 6634280"/>
                <a:gd name="connsiteY5081" fmla="*/ 414642 h 1738203"/>
                <a:gd name="connsiteX5082" fmla="*/ 6098815 w 6634280"/>
                <a:gd name="connsiteY5082" fmla="*/ 409150 h 1738203"/>
                <a:gd name="connsiteX5083" fmla="*/ 6120782 w 6634280"/>
                <a:gd name="connsiteY5083" fmla="*/ 406404 h 1738203"/>
                <a:gd name="connsiteX5084" fmla="*/ 6120782 w 6634280"/>
                <a:gd name="connsiteY5084" fmla="*/ 409150 h 1738203"/>
                <a:gd name="connsiteX5085" fmla="*/ 6126274 w 6634280"/>
                <a:gd name="connsiteY5085" fmla="*/ 409150 h 1738203"/>
                <a:gd name="connsiteX5086" fmla="*/ 6131766 w 6634280"/>
                <a:gd name="connsiteY5086" fmla="*/ 411896 h 1738203"/>
                <a:gd name="connsiteX5087" fmla="*/ 6131766 w 6634280"/>
                <a:gd name="connsiteY5087" fmla="*/ 409150 h 1738203"/>
                <a:gd name="connsiteX5088" fmla="*/ 6131766 w 6634280"/>
                <a:gd name="connsiteY5088" fmla="*/ 406404 h 1738203"/>
                <a:gd name="connsiteX5089" fmla="*/ 6152361 w 6634280"/>
                <a:gd name="connsiteY5089" fmla="*/ 404116 h 1738203"/>
                <a:gd name="connsiteX5090" fmla="*/ 6145496 w 6634280"/>
                <a:gd name="connsiteY5090" fmla="*/ 406404 h 1738203"/>
                <a:gd name="connsiteX5091" fmla="*/ 6137258 w 6634280"/>
                <a:gd name="connsiteY5091" fmla="*/ 409150 h 1738203"/>
                <a:gd name="connsiteX5092" fmla="*/ 6137258 w 6634280"/>
                <a:gd name="connsiteY5092" fmla="*/ 411896 h 1738203"/>
                <a:gd name="connsiteX5093" fmla="*/ 6142750 w 6634280"/>
                <a:gd name="connsiteY5093" fmla="*/ 411896 h 1738203"/>
                <a:gd name="connsiteX5094" fmla="*/ 6142750 w 6634280"/>
                <a:gd name="connsiteY5094" fmla="*/ 417388 h 1738203"/>
                <a:gd name="connsiteX5095" fmla="*/ 6145496 w 6634280"/>
                <a:gd name="connsiteY5095" fmla="*/ 417388 h 1738203"/>
                <a:gd name="connsiteX5096" fmla="*/ 6145496 w 6634280"/>
                <a:gd name="connsiteY5096" fmla="*/ 420134 h 1738203"/>
                <a:gd name="connsiteX5097" fmla="*/ 6142750 w 6634280"/>
                <a:gd name="connsiteY5097" fmla="*/ 420134 h 1738203"/>
                <a:gd name="connsiteX5098" fmla="*/ 6142750 w 6634280"/>
                <a:gd name="connsiteY5098" fmla="*/ 422880 h 1738203"/>
                <a:gd name="connsiteX5099" fmla="*/ 6148242 w 6634280"/>
                <a:gd name="connsiteY5099" fmla="*/ 422880 h 1738203"/>
                <a:gd name="connsiteX5100" fmla="*/ 6148242 w 6634280"/>
                <a:gd name="connsiteY5100" fmla="*/ 417388 h 1738203"/>
                <a:gd name="connsiteX5101" fmla="*/ 6150988 w 6634280"/>
                <a:gd name="connsiteY5101" fmla="*/ 414642 h 1738203"/>
                <a:gd name="connsiteX5102" fmla="*/ 6153734 w 6634280"/>
                <a:gd name="connsiteY5102" fmla="*/ 409150 h 1738203"/>
                <a:gd name="connsiteX5103" fmla="*/ 6153734 w 6634280"/>
                <a:gd name="connsiteY5103" fmla="*/ 403964 h 1738203"/>
                <a:gd name="connsiteX5104" fmla="*/ 6156480 w 6634280"/>
                <a:gd name="connsiteY5104" fmla="*/ 403658 h 1738203"/>
                <a:gd name="connsiteX5105" fmla="*/ 6164718 w 6634280"/>
                <a:gd name="connsiteY5105" fmla="*/ 403658 h 1738203"/>
                <a:gd name="connsiteX5106" fmla="*/ 6172956 w 6634280"/>
                <a:gd name="connsiteY5106" fmla="*/ 400912 h 1738203"/>
                <a:gd name="connsiteX5107" fmla="*/ 6175702 w 6634280"/>
                <a:gd name="connsiteY5107" fmla="*/ 403658 h 1738203"/>
                <a:gd name="connsiteX5108" fmla="*/ 6175702 w 6634280"/>
                <a:gd name="connsiteY5108" fmla="*/ 406404 h 1738203"/>
                <a:gd name="connsiteX5109" fmla="*/ 6167464 w 6634280"/>
                <a:gd name="connsiteY5109" fmla="*/ 406404 h 1738203"/>
                <a:gd name="connsiteX5110" fmla="*/ 6167464 w 6634280"/>
                <a:gd name="connsiteY5110" fmla="*/ 411896 h 1738203"/>
                <a:gd name="connsiteX5111" fmla="*/ 6170210 w 6634280"/>
                <a:gd name="connsiteY5111" fmla="*/ 411896 h 1738203"/>
                <a:gd name="connsiteX5112" fmla="*/ 6172956 w 6634280"/>
                <a:gd name="connsiteY5112" fmla="*/ 411896 h 1738203"/>
                <a:gd name="connsiteX5113" fmla="*/ 6175702 w 6634280"/>
                <a:gd name="connsiteY5113" fmla="*/ 411896 h 1738203"/>
                <a:gd name="connsiteX5114" fmla="*/ 6181194 w 6634280"/>
                <a:gd name="connsiteY5114" fmla="*/ 411896 h 1738203"/>
                <a:gd name="connsiteX5115" fmla="*/ 6181194 w 6634280"/>
                <a:gd name="connsiteY5115" fmla="*/ 406404 h 1738203"/>
                <a:gd name="connsiteX5116" fmla="*/ 6186686 w 6634280"/>
                <a:gd name="connsiteY5116" fmla="*/ 403658 h 1738203"/>
                <a:gd name="connsiteX5117" fmla="*/ 6189432 w 6634280"/>
                <a:gd name="connsiteY5117" fmla="*/ 400912 h 1738203"/>
                <a:gd name="connsiteX5118" fmla="*/ 6194924 w 6634280"/>
                <a:gd name="connsiteY5118" fmla="*/ 398166 h 1738203"/>
                <a:gd name="connsiteX5119" fmla="*/ 6194924 w 6634280"/>
                <a:gd name="connsiteY5119" fmla="*/ 403658 h 1738203"/>
                <a:gd name="connsiteX5120" fmla="*/ 6200416 w 6634280"/>
                <a:gd name="connsiteY5120" fmla="*/ 406404 h 1738203"/>
                <a:gd name="connsiteX5121" fmla="*/ 6205908 w 6634280"/>
                <a:gd name="connsiteY5121" fmla="*/ 406404 h 1738203"/>
                <a:gd name="connsiteX5122" fmla="*/ 6211400 w 6634280"/>
                <a:gd name="connsiteY5122" fmla="*/ 409150 h 1738203"/>
                <a:gd name="connsiteX5123" fmla="*/ 6214146 w 6634280"/>
                <a:gd name="connsiteY5123" fmla="*/ 403658 h 1738203"/>
                <a:gd name="connsiteX5124" fmla="*/ 6214146 w 6634280"/>
                <a:gd name="connsiteY5124" fmla="*/ 409150 h 1738203"/>
                <a:gd name="connsiteX5125" fmla="*/ 6216892 w 6634280"/>
                <a:gd name="connsiteY5125" fmla="*/ 411896 h 1738203"/>
                <a:gd name="connsiteX5126" fmla="*/ 6222384 w 6634280"/>
                <a:gd name="connsiteY5126" fmla="*/ 411896 h 1738203"/>
                <a:gd name="connsiteX5127" fmla="*/ 6227875 w 6634280"/>
                <a:gd name="connsiteY5127" fmla="*/ 414642 h 1738203"/>
                <a:gd name="connsiteX5128" fmla="*/ 6233367 w 6634280"/>
                <a:gd name="connsiteY5128" fmla="*/ 414642 h 1738203"/>
                <a:gd name="connsiteX5129" fmla="*/ 6244351 w 6634280"/>
                <a:gd name="connsiteY5129" fmla="*/ 409150 h 1738203"/>
                <a:gd name="connsiteX5130" fmla="*/ 6249843 w 6634280"/>
                <a:gd name="connsiteY5130" fmla="*/ 409150 h 1738203"/>
                <a:gd name="connsiteX5131" fmla="*/ 6252589 w 6634280"/>
                <a:gd name="connsiteY5131" fmla="*/ 411896 h 1738203"/>
                <a:gd name="connsiteX5132" fmla="*/ 6252589 w 6634280"/>
                <a:gd name="connsiteY5132" fmla="*/ 400912 h 1738203"/>
                <a:gd name="connsiteX5133" fmla="*/ 6249843 w 6634280"/>
                <a:gd name="connsiteY5133" fmla="*/ 403658 h 1738203"/>
                <a:gd name="connsiteX5134" fmla="*/ 6249843 w 6634280"/>
                <a:gd name="connsiteY5134" fmla="*/ 406404 h 1738203"/>
                <a:gd name="connsiteX5135" fmla="*/ 6247097 w 6634280"/>
                <a:gd name="connsiteY5135" fmla="*/ 406404 h 1738203"/>
                <a:gd name="connsiteX5136" fmla="*/ 6244351 w 6634280"/>
                <a:gd name="connsiteY5136" fmla="*/ 403658 h 1738203"/>
                <a:gd name="connsiteX5137" fmla="*/ 6238859 w 6634280"/>
                <a:gd name="connsiteY5137" fmla="*/ 406404 h 1738203"/>
                <a:gd name="connsiteX5138" fmla="*/ 6238859 w 6634280"/>
                <a:gd name="connsiteY5138" fmla="*/ 403658 h 1738203"/>
                <a:gd name="connsiteX5139" fmla="*/ 6241605 w 6634280"/>
                <a:gd name="connsiteY5139" fmla="*/ 400912 h 1738203"/>
                <a:gd name="connsiteX5140" fmla="*/ 6244351 w 6634280"/>
                <a:gd name="connsiteY5140" fmla="*/ 398166 h 1738203"/>
                <a:gd name="connsiteX5141" fmla="*/ 6244351 w 6634280"/>
                <a:gd name="connsiteY5141" fmla="*/ 392675 h 1738203"/>
                <a:gd name="connsiteX5142" fmla="*/ 6249843 w 6634280"/>
                <a:gd name="connsiteY5142" fmla="*/ 392675 h 1738203"/>
                <a:gd name="connsiteX5143" fmla="*/ 6249843 w 6634280"/>
                <a:gd name="connsiteY5143" fmla="*/ 395420 h 1738203"/>
                <a:gd name="connsiteX5144" fmla="*/ 6252589 w 6634280"/>
                <a:gd name="connsiteY5144" fmla="*/ 398166 h 1738203"/>
                <a:gd name="connsiteX5145" fmla="*/ 6255335 w 6634280"/>
                <a:gd name="connsiteY5145" fmla="*/ 395420 h 1738203"/>
                <a:gd name="connsiteX5146" fmla="*/ 6258081 w 6634280"/>
                <a:gd name="connsiteY5146" fmla="*/ 392675 h 1738203"/>
                <a:gd name="connsiteX5147" fmla="*/ 6260827 w 6634280"/>
                <a:gd name="connsiteY5147" fmla="*/ 392675 h 1738203"/>
                <a:gd name="connsiteX5148" fmla="*/ 6266319 w 6634280"/>
                <a:gd name="connsiteY5148" fmla="*/ 395420 h 1738203"/>
                <a:gd name="connsiteX5149" fmla="*/ 6266319 w 6634280"/>
                <a:gd name="connsiteY5149" fmla="*/ 389929 h 1738203"/>
                <a:gd name="connsiteX5150" fmla="*/ 1235691 w 6634280"/>
                <a:gd name="connsiteY5150" fmla="*/ 354231 h 1738203"/>
                <a:gd name="connsiteX5151" fmla="*/ 1219215 w 6634280"/>
                <a:gd name="connsiteY5151" fmla="*/ 356977 h 1738203"/>
                <a:gd name="connsiteX5152" fmla="*/ 1219215 w 6634280"/>
                <a:gd name="connsiteY5152" fmla="*/ 367961 h 1738203"/>
                <a:gd name="connsiteX5153" fmla="*/ 1224706 w 6634280"/>
                <a:gd name="connsiteY5153" fmla="*/ 370707 h 1738203"/>
                <a:gd name="connsiteX5154" fmla="*/ 1224706 w 6634280"/>
                <a:gd name="connsiteY5154" fmla="*/ 373453 h 1738203"/>
                <a:gd name="connsiteX5155" fmla="*/ 1224706 w 6634280"/>
                <a:gd name="connsiteY5155" fmla="*/ 378945 h 1738203"/>
                <a:gd name="connsiteX5156" fmla="*/ 1227452 w 6634280"/>
                <a:gd name="connsiteY5156" fmla="*/ 381691 h 1738203"/>
                <a:gd name="connsiteX5157" fmla="*/ 1230199 w 6634280"/>
                <a:gd name="connsiteY5157" fmla="*/ 387183 h 1738203"/>
                <a:gd name="connsiteX5158" fmla="*/ 1243927 w 6634280"/>
                <a:gd name="connsiteY5158" fmla="*/ 387183 h 1738203"/>
                <a:gd name="connsiteX5159" fmla="*/ 1254913 w 6634280"/>
                <a:gd name="connsiteY5159" fmla="*/ 381691 h 1738203"/>
                <a:gd name="connsiteX5160" fmla="*/ 1249421 w 6634280"/>
                <a:gd name="connsiteY5160" fmla="*/ 370707 h 1738203"/>
                <a:gd name="connsiteX5161" fmla="*/ 1249421 w 6634280"/>
                <a:gd name="connsiteY5161" fmla="*/ 365215 h 1738203"/>
                <a:gd name="connsiteX5162" fmla="*/ 1246673 w 6634280"/>
                <a:gd name="connsiteY5162" fmla="*/ 359723 h 1738203"/>
                <a:gd name="connsiteX5163" fmla="*/ 1573445 w 6634280"/>
                <a:gd name="connsiteY5163" fmla="*/ 351485 h 1738203"/>
                <a:gd name="connsiteX5164" fmla="*/ 1559715 w 6634280"/>
                <a:gd name="connsiteY5164" fmla="*/ 356977 h 1738203"/>
                <a:gd name="connsiteX5165" fmla="*/ 1554223 w 6634280"/>
                <a:gd name="connsiteY5165" fmla="*/ 362469 h 1738203"/>
                <a:gd name="connsiteX5166" fmla="*/ 1554223 w 6634280"/>
                <a:gd name="connsiteY5166" fmla="*/ 367961 h 1738203"/>
                <a:gd name="connsiteX5167" fmla="*/ 1554223 w 6634280"/>
                <a:gd name="connsiteY5167" fmla="*/ 370707 h 1738203"/>
                <a:gd name="connsiteX5168" fmla="*/ 1556969 w 6634280"/>
                <a:gd name="connsiteY5168" fmla="*/ 370707 h 1738203"/>
                <a:gd name="connsiteX5169" fmla="*/ 1565206 w 6634280"/>
                <a:gd name="connsiteY5169" fmla="*/ 370707 h 1738203"/>
                <a:gd name="connsiteX5170" fmla="*/ 1570699 w 6634280"/>
                <a:gd name="connsiteY5170" fmla="*/ 376199 h 1738203"/>
                <a:gd name="connsiteX5171" fmla="*/ 1576191 w 6634280"/>
                <a:gd name="connsiteY5171" fmla="*/ 378945 h 1738203"/>
                <a:gd name="connsiteX5172" fmla="*/ 1576191 w 6634280"/>
                <a:gd name="connsiteY5172" fmla="*/ 373453 h 1738203"/>
                <a:gd name="connsiteX5173" fmla="*/ 1578936 w 6634280"/>
                <a:gd name="connsiteY5173" fmla="*/ 365215 h 1738203"/>
                <a:gd name="connsiteX5174" fmla="*/ 1590766 w 6634280"/>
                <a:gd name="connsiteY5174" fmla="*/ 357822 h 1738203"/>
                <a:gd name="connsiteX5175" fmla="*/ 1576191 w 6634280"/>
                <a:gd name="connsiteY5175" fmla="*/ 359723 h 1738203"/>
                <a:gd name="connsiteX5176" fmla="*/ 1576191 w 6634280"/>
                <a:gd name="connsiteY5176" fmla="*/ 362469 h 1738203"/>
                <a:gd name="connsiteX5177" fmla="*/ 1573445 w 6634280"/>
                <a:gd name="connsiteY5177" fmla="*/ 359723 h 1738203"/>
                <a:gd name="connsiteX5178" fmla="*/ 1570699 w 6634280"/>
                <a:gd name="connsiteY5178" fmla="*/ 356977 h 1738203"/>
                <a:gd name="connsiteX5179" fmla="*/ 1570699 w 6634280"/>
                <a:gd name="connsiteY5179" fmla="*/ 354231 h 1738203"/>
                <a:gd name="connsiteX5180" fmla="*/ 1452622 w 6634280"/>
                <a:gd name="connsiteY5180" fmla="*/ 351485 h 1738203"/>
                <a:gd name="connsiteX5181" fmla="*/ 1452622 w 6634280"/>
                <a:gd name="connsiteY5181" fmla="*/ 354231 h 1738203"/>
                <a:gd name="connsiteX5182" fmla="*/ 1458113 w 6634280"/>
                <a:gd name="connsiteY5182" fmla="*/ 351485 h 1738203"/>
                <a:gd name="connsiteX5183" fmla="*/ 944616 w 6634280"/>
                <a:gd name="connsiteY5183" fmla="*/ 351485 h 1738203"/>
                <a:gd name="connsiteX5184" fmla="*/ 939124 w 6634280"/>
                <a:gd name="connsiteY5184" fmla="*/ 356977 h 1738203"/>
                <a:gd name="connsiteX5185" fmla="*/ 930887 w 6634280"/>
                <a:gd name="connsiteY5185" fmla="*/ 356977 h 1738203"/>
                <a:gd name="connsiteX5186" fmla="*/ 922648 w 6634280"/>
                <a:gd name="connsiteY5186" fmla="*/ 356977 h 1738203"/>
                <a:gd name="connsiteX5187" fmla="*/ 914410 w 6634280"/>
                <a:gd name="connsiteY5187" fmla="*/ 354231 h 1738203"/>
                <a:gd name="connsiteX5188" fmla="*/ 6634280 w 6634280"/>
                <a:gd name="connsiteY5188" fmla="*/ 348739 h 1738203"/>
                <a:gd name="connsiteX5189" fmla="*/ 6623296 w 6634280"/>
                <a:gd name="connsiteY5189" fmla="*/ 351485 h 1738203"/>
                <a:gd name="connsiteX5190" fmla="*/ 6612312 w 6634280"/>
                <a:gd name="connsiteY5190" fmla="*/ 351485 h 1738203"/>
                <a:gd name="connsiteX5191" fmla="*/ 1507541 w 6634280"/>
                <a:gd name="connsiteY5191" fmla="*/ 343247 h 1738203"/>
                <a:gd name="connsiteX5192" fmla="*/ 1502050 w 6634280"/>
                <a:gd name="connsiteY5192" fmla="*/ 345993 h 1738203"/>
                <a:gd name="connsiteX5193" fmla="*/ 1499304 w 6634280"/>
                <a:gd name="connsiteY5193" fmla="*/ 345993 h 1738203"/>
                <a:gd name="connsiteX5194" fmla="*/ 1499304 w 6634280"/>
                <a:gd name="connsiteY5194" fmla="*/ 351485 h 1738203"/>
                <a:gd name="connsiteX5195" fmla="*/ 1504796 w 6634280"/>
                <a:gd name="connsiteY5195" fmla="*/ 351485 h 1738203"/>
                <a:gd name="connsiteX5196" fmla="*/ 1507541 w 6634280"/>
                <a:gd name="connsiteY5196" fmla="*/ 354231 h 1738203"/>
                <a:gd name="connsiteX5197" fmla="*/ 1499304 w 6634280"/>
                <a:gd name="connsiteY5197" fmla="*/ 356977 h 1738203"/>
                <a:gd name="connsiteX5198" fmla="*/ 1496557 w 6634280"/>
                <a:gd name="connsiteY5198" fmla="*/ 356977 h 1738203"/>
                <a:gd name="connsiteX5199" fmla="*/ 1493811 w 6634280"/>
                <a:gd name="connsiteY5199" fmla="*/ 354231 h 1738203"/>
                <a:gd name="connsiteX5200" fmla="*/ 1491065 w 6634280"/>
                <a:gd name="connsiteY5200" fmla="*/ 356977 h 1738203"/>
                <a:gd name="connsiteX5201" fmla="*/ 1491065 w 6634280"/>
                <a:gd name="connsiteY5201" fmla="*/ 359723 h 1738203"/>
                <a:gd name="connsiteX5202" fmla="*/ 1493811 w 6634280"/>
                <a:gd name="connsiteY5202" fmla="*/ 362469 h 1738203"/>
                <a:gd name="connsiteX5203" fmla="*/ 1491065 w 6634280"/>
                <a:gd name="connsiteY5203" fmla="*/ 367961 h 1738203"/>
                <a:gd name="connsiteX5204" fmla="*/ 1496557 w 6634280"/>
                <a:gd name="connsiteY5204" fmla="*/ 370707 h 1738203"/>
                <a:gd name="connsiteX5205" fmla="*/ 1502050 w 6634280"/>
                <a:gd name="connsiteY5205" fmla="*/ 373453 h 1738203"/>
                <a:gd name="connsiteX5206" fmla="*/ 1504796 w 6634280"/>
                <a:gd name="connsiteY5206" fmla="*/ 373453 h 1738203"/>
                <a:gd name="connsiteX5207" fmla="*/ 1507541 w 6634280"/>
                <a:gd name="connsiteY5207" fmla="*/ 370707 h 1738203"/>
                <a:gd name="connsiteX5208" fmla="*/ 1507541 w 6634280"/>
                <a:gd name="connsiteY5208" fmla="*/ 365215 h 1738203"/>
                <a:gd name="connsiteX5209" fmla="*/ 1510287 w 6634280"/>
                <a:gd name="connsiteY5209" fmla="*/ 367961 h 1738203"/>
                <a:gd name="connsiteX5210" fmla="*/ 1513033 w 6634280"/>
                <a:gd name="connsiteY5210" fmla="*/ 367961 h 1738203"/>
                <a:gd name="connsiteX5211" fmla="*/ 1513033 w 6634280"/>
                <a:gd name="connsiteY5211" fmla="*/ 362469 h 1738203"/>
                <a:gd name="connsiteX5212" fmla="*/ 1515779 w 6634280"/>
                <a:gd name="connsiteY5212" fmla="*/ 362469 h 1738203"/>
                <a:gd name="connsiteX5213" fmla="*/ 1518526 w 6634280"/>
                <a:gd name="connsiteY5213" fmla="*/ 359723 h 1738203"/>
                <a:gd name="connsiteX5214" fmla="*/ 1521272 w 6634280"/>
                <a:gd name="connsiteY5214" fmla="*/ 359723 h 1738203"/>
                <a:gd name="connsiteX5215" fmla="*/ 1524017 w 6634280"/>
                <a:gd name="connsiteY5215" fmla="*/ 359723 h 1738203"/>
                <a:gd name="connsiteX5216" fmla="*/ 1521272 w 6634280"/>
                <a:gd name="connsiteY5216" fmla="*/ 356977 h 1738203"/>
                <a:gd name="connsiteX5217" fmla="*/ 1521272 w 6634280"/>
                <a:gd name="connsiteY5217" fmla="*/ 354231 h 1738203"/>
                <a:gd name="connsiteX5218" fmla="*/ 1518526 w 6634280"/>
                <a:gd name="connsiteY5218" fmla="*/ 348739 h 1738203"/>
                <a:gd name="connsiteX5219" fmla="*/ 1510287 w 6634280"/>
                <a:gd name="connsiteY5219" fmla="*/ 348739 h 1738203"/>
                <a:gd name="connsiteX5220" fmla="*/ 1230199 w 6634280"/>
                <a:gd name="connsiteY5220" fmla="*/ 343247 h 1738203"/>
                <a:gd name="connsiteX5221" fmla="*/ 1230199 w 6634280"/>
                <a:gd name="connsiteY5221" fmla="*/ 345993 h 1738203"/>
                <a:gd name="connsiteX5222" fmla="*/ 1232945 w 6634280"/>
                <a:gd name="connsiteY5222" fmla="*/ 345993 h 1738203"/>
                <a:gd name="connsiteX5223" fmla="*/ 1235691 w 6634280"/>
                <a:gd name="connsiteY5223" fmla="*/ 348739 h 1738203"/>
                <a:gd name="connsiteX5224" fmla="*/ 1235691 w 6634280"/>
                <a:gd name="connsiteY5224" fmla="*/ 345993 h 1738203"/>
                <a:gd name="connsiteX5225" fmla="*/ 1232945 w 6634280"/>
                <a:gd name="connsiteY5225" fmla="*/ 345993 h 1738203"/>
                <a:gd name="connsiteX5226" fmla="*/ 1232945 w 6634280"/>
                <a:gd name="connsiteY5226" fmla="*/ 343247 h 1738203"/>
                <a:gd name="connsiteX5227" fmla="*/ 1576191 w 6634280"/>
                <a:gd name="connsiteY5227" fmla="*/ 340501 h 1738203"/>
                <a:gd name="connsiteX5228" fmla="*/ 1576191 w 6634280"/>
                <a:gd name="connsiteY5228" fmla="*/ 343247 h 1738203"/>
                <a:gd name="connsiteX5229" fmla="*/ 1573445 w 6634280"/>
                <a:gd name="connsiteY5229" fmla="*/ 343247 h 1738203"/>
                <a:gd name="connsiteX5230" fmla="*/ 1573445 w 6634280"/>
                <a:gd name="connsiteY5230" fmla="*/ 345993 h 1738203"/>
                <a:gd name="connsiteX5231" fmla="*/ 1576191 w 6634280"/>
                <a:gd name="connsiteY5231" fmla="*/ 345993 h 1738203"/>
                <a:gd name="connsiteX5232" fmla="*/ 1578937 w 6634280"/>
                <a:gd name="connsiteY5232" fmla="*/ 345993 h 1738203"/>
                <a:gd name="connsiteX5233" fmla="*/ 1581682 w 6634280"/>
                <a:gd name="connsiteY5233" fmla="*/ 348739 h 1738203"/>
                <a:gd name="connsiteX5234" fmla="*/ 1584428 w 6634280"/>
                <a:gd name="connsiteY5234" fmla="*/ 345993 h 1738203"/>
                <a:gd name="connsiteX5235" fmla="*/ 1584428 w 6634280"/>
                <a:gd name="connsiteY5235" fmla="*/ 343247 h 1738203"/>
                <a:gd name="connsiteX5236" fmla="*/ 1581682 w 6634280"/>
                <a:gd name="connsiteY5236" fmla="*/ 343247 h 1738203"/>
                <a:gd name="connsiteX5237" fmla="*/ 1101137 w 6634280"/>
                <a:gd name="connsiteY5237" fmla="*/ 335009 h 1738203"/>
                <a:gd name="connsiteX5238" fmla="*/ 1087407 w 6634280"/>
                <a:gd name="connsiteY5238" fmla="*/ 340501 h 1738203"/>
                <a:gd name="connsiteX5239" fmla="*/ 1070932 w 6634280"/>
                <a:gd name="connsiteY5239" fmla="*/ 345993 h 1738203"/>
                <a:gd name="connsiteX5240" fmla="*/ 1051710 w 6634280"/>
                <a:gd name="connsiteY5240" fmla="*/ 351485 h 1738203"/>
                <a:gd name="connsiteX5241" fmla="*/ 1032487 w 6634280"/>
                <a:gd name="connsiteY5241" fmla="*/ 351485 h 1738203"/>
                <a:gd name="connsiteX5242" fmla="*/ 996790 w 6634280"/>
                <a:gd name="connsiteY5242" fmla="*/ 351485 h 1738203"/>
                <a:gd name="connsiteX5243" fmla="*/ 963838 w 6634280"/>
                <a:gd name="connsiteY5243" fmla="*/ 348739 h 1738203"/>
                <a:gd name="connsiteX5244" fmla="*/ 1620127 w 6634280"/>
                <a:gd name="connsiteY5244" fmla="*/ 332263 h 1738203"/>
                <a:gd name="connsiteX5245" fmla="*/ 1617380 w 6634280"/>
                <a:gd name="connsiteY5245" fmla="*/ 335009 h 1738203"/>
                <a:gd name="connsiteX5246" fmla="*/ 1617380 w 6634280"/>
                <a:gd name="connsiteY5246" fmla="*/ 337755 h 1738203"/>
                <a:gd name="connsiteX5247" fmla="*/ 1620127 w 6634280"/>
                <a:gd name="connsiteY5247" fmla="*/ 340501 h 1738203"/>
                <a:gd name="connsiteX5248" fmla="*/ 1622873 w 6634280"/>
                <a:gd name="connsiteY5248" fmla="*/ 337755 h 1738203"/>
                <a:gd name="connsiteX5249" fmla="*/ 1625618 w 6634280"/>
                <a:gd name="connsiteY5249" fmla="*/ 335009 h 1738203"/>
                <a:gd name="connsiteX5250" fmla="*/ 1622873 w 6634280"/>
                <a:gd name="connsiteY5250" fmla="*/ 332263 h 1738203"/>
                <a:gd name="connsiteX5251" fmla="*/ 1134089 w 6634280"/>
                <a:gd name="connsiteY5251" fmla="*/ 329517 h 1738203"/>
                <a:gd name="connsiteX5252" fmla="*/ 1128598 w 6634280"/>
                <a:gd name="connsiteY5252" fmla="*/ 343247 h 1738203"/>
                <a:gd name="connsiteX5253" fmla="*/ 1125851 w 6634280"/>
                <a:gd name="connsiteY5253" fmla="*/ 348739 h 1738203"/>
                <a:gd name="connsiteX5254" fmla="*/ 1123105 w 6634280"/>
                <a:gd name="connsiteY5254" fmla="*/ 348739 h 1738203"/>
                <a:gd name="connsiteX5255" fmla="*/ 1120359 w 6634280"/>
                <a:gd name="connsiteY5255" fmla="*/ 345993 h 1738203"/>
                <a:gd name="connsiteX5256" fmla="*/ 1114868 w 6634280"/>
                <a:gd name="connsiteY5256" fmla="*/ 343247 h 1738203"/>
                <a:gd name="connsiteX5257" fmla="*/ 1114868 w 6634280"/>
                <a:gd name="connsiteY5257" fmla="*/ 340501 h 1738203"/>
                <a:gd name="connsiteX5258" fmla="*/ 1117613 w 6634280"/>
                <a:gd name="connsiteY5258" fmla="*/ 332263 h 1738203"/>
                <a:gd name="connsiteX5259" fmla="*/ 1553356 w 6634280"/>
                <a:gd name="connsiteY5259" fmla="*/ 327060 h 1738203"/>
                <a:gd name="connsiteX5260" fmla="*/ 1559715 w 6634280"/>
                <a:gd name="connsiteY5260" fmla="*/ 328039 h 1738203"/>
                <a:gd name="connsiteX5261" fmla="*/ 1559715 w 6634280"/>
                <a:gd name="connsiteY5261" fmla="*/ 329517 h 1738203"/>
                <a:gd name="connsiteX5262" fmla="*/ 1559715 w 6634280"/>
                <a:gd name="connsiteY5262" fmla="*/ 335009 h 1738203"/>
                <a:gd name="connsiteX5263" fmla="*/ 1551477 w 6634280"/>
                <a:gd name="connsiteY5263" fmla="*/ 337755 h 1738203"/>
                <a:gd name="connsiteX5264" fmla="*/ 1543239 w 6634280"/>
                <a:gd name="connsiteY5264" fmla="*/ 337755 h 1738203"/>
                <a:gd name="connsiteX5265" fmla="*/ 1543239 w 6634280"/>
                <a:gd name="connsiteY5265" fmla="*/ 335009 h 1738203"/>
                <a:gd name="connsiteX5266" fmla="*/ 1540493 w 6634280"/>
                <a:gd name="connsiteY5266" fmla="*/ 332263 h 1738203"/>
                <a:gd name="connsiteX5267" fmla="*/ 1545985 w 6634280"/>
                <a:gd name="connsiteY5267" fmla="*/ 329517 h 1738203"/>
                <a:gd name="connsiteX5268" fmla="*/ 1559715 w 6634280"/>
                <a:gd name="connsiteY5268" fmla="*/ 326771 h 1738203"/>
                <a:gd name="connsiteX5269" fmla="*/ 1561213 w 6634280"/>
                <a:gd name="connsiteY5269" fmla="*/ 328269 h 1738203"/>
                <a:gd name="connsiteX5270" fmla="*/ 1559715 w 6634280"/>
                <a:gd name="connsiteY5270" fmla="*/ 328039 h 1738203"/>
                <a:gd name="connsiteX5271" fmla="*/ 1551477 w 6634280"/>
                <a:gd name="connsiteY5271" fmla="*/ 326771 h 1738203"/>
                <a:gd name="connsiteX5272" fmla="*/ 1554223 w 6634280"/>
                <a:gd name="connsiteY5272" fmla="*/ 326771 h 1738203"/>
                <a:gd name="connsiteX5273" fmla="*/ 1553356 w 6634280"/>
                <a:gd name="connsiteY5273" fmla="*/ 327060 h 1738203"/>
                <a:gd name="connsiteX5274" fmla="*/ 1419121 w 6634280"/>
                <a:gd name="connsiteY5274" fmla="*/ 323751 h 1738203"/>
                <a:gd name="connsiteX5275" fmla="*/ 1422416 w 6634280"/>
                <a:gd name="connsiteY5275" fmla="*/ 324025 h 1738203"/>
                <a:gd name="connsiteX5276" fmla="*/ 1419670 w 6634280"/>
                <a:gd name="connsiteY5276" fmla="*/ 324025 h 1738203"/>
                <a:gd name="connsiteX5277" fmla="*/ 1248774 w 6634280"/>
                <a:gd name="connsiteY5277" fmla="*/ 318695 h 1738203"/>
                <a:gd name="connsiteX5278" fmla="*/ 1227452 w 6634280"/>
                <a:gd name="connsiteY5278" fmla="*/ 324025 h 1738203"/>
                <a:gd name="connsiteX5279" fmla="*/ 1197247 w 6634280"/>
                <a:gd name="connsiteY5279" fmla="*/ 324025 h 1738203"/>
                <a:gd name="connsiteX5280" fmla="*/ 1249421 w 6634280"/>
                <a:gd name="connsiteY5280" fmla="*/ 318533 h 1738203"/>
                <a:gd name="connsiteX5281" fmla="*/ 1249202 w 6634280"/>
                <a:gd name="connsiteY5281" fmla="*/ 318650 h 1738203"/>
                <a:gd name="connsiteX5282" fmla="*/ 1248774 w 6634280"/>
                <a:gd name="connsiteY5282" fmla="*/ 318695 h 1738203"/>
                <a:gd name="connsiteX5283" fmla="*/ 1850788 w 6634280"/>
                <a:gd name="connsiteY5283" fmla="*/ 313042 h 1738203"/>
                <a:gd name="connsiteX5284" fmla="*/ 1737229 w 6634280"/>
                <a:gd name="connsiteY5284" fmla="*/ 333264 h 1738203"/>
                <a:gd name="connsiteX5285" fmla="*/ 1754679 w 6634280"/>
                <a:gd name="connsiteY5285" fmla="*/ 335009 h 1738203"/>
                <a:gd name="connsiteX5286" fmla="*/ 1779393 w 6634280"/>
                <a:gd name="connsiteY5286" fmla="*/ 335009 h 1738203"/>
                <a:gd name="connsiteX5287" fmla="*/ 1806852 w 6634280"/>
                <a:gd name="connsiteY5287" fmla="*/ 332263 h 1738203"/>
                <a:gd name="connsiteX5288" fmla="*/ 1828821 w 6634280"/>
                <a:gd name="connsiteY5288" fmla="*/ 326772 h 1738203"/>
                <a:gd name="connsiteX5289" fmla="*/ 1839804 w 6634280"/>
                <a:gd name="connsiteY5289" fmla="*/ 321280 h 1738203"/>
                <a:gd name="connsiteX5290" fmla="*/ 1848043 w 6634280"/>
                <a:gd name="connsiteY5290" fmla="*/ 315788 h 1738203"/>
                <a:gd name="connsiteX5291" fmla="*/ 1340038 w 6634280"/>
                <a:gd name="connsiteY5291" fmla="*/ 310295 h 1738203"/>
                <a:gd name="connsiteX5292" fmla="*/ 1318068 w 6634280"/>
                <a:gd name="connsiteY5292" fmla="*/ 324025 h 1738203"/>
                <a:gd name="connsiteX5293" fmla="*/ 1315322 w 6634280"/>
                <a:gd name="connsiteY5293" fmla="*/ 324025 h 1738203"/>
                <a:gd name="connsiteX5294" fmla="*/ 1312577 w 6634280"/>
                <a:gd name="connsiteY5294" fmla="*/ 326771 h 1738203"/>
                <a:gd name="connsiteX5295" fmla="*/ 1304341 w 6634280"/>
                <a:gd name="connsiteY5295" fmla="*/ 324025 h 1738203"/>
                <a:gd name="connsiteX5296" fmla="*/ 1298847 w 6634280"/>
                <a:gd name="connsiteY5296" fmla="*/ 321279 h 1738203"/>
                <a:gd name="connsiteX5297" fmla="*/ 1282371 w 6634280"/>
                <a:gd name="connsiteY5297" fmla="*/ 315787 h 1738203"/>
                <a:gd name="connsiteX5298" fmla="*/ 1857837 w 6634280"/>
                <a:gd name="connsiteY5298" fmla="*/ 305992 h 1738203"/>
                <a:gd name="connsiteX5299" fmla="*/ 1856280 w 6634280"/>
                <a:gd name="connsiteY5299" fmla="*/ 307549 h 1738203"/>
                <a:gd name="connsiteX5300" fmla="*/ 1856280 w 6634280"/>
                <a:gd name="connsiteY5300" fmla="*/ 307550 h 1738203"/>
                <a:gd name="connsiteX5301" fmla="*/ 1513033 w 6634280"/>
                <a:gd name="connsiteY5301" fmla="*/ 304803 h 1738203"/>
                <a:gd name="connsiteX5302" fmla="*/ 1507541 w 6634280"/>
                <a:gd name="connsiteY5302" fmla="*/ 307549 h 1738203"/>
                <a:gd name="connsiteX5303" fmla="*/ 1507541 w 6634280"/>
                <a:gd name="connsiteY5303" fmla="*/ 315787 h 1738203"/>
                <a:gd name="connsiteX5304" fmla="*/ 1510287 w 6634280"/>
                <a:gd name="connsiteY5304" fmla="*/ 315787 h 1738203"/>
                <a:gd name="connsiteX5305" fmla="*/ 1513033 w 6634280"/>
                <a:gd name="connsiteY5305" fmla="*/ 318533 h 1738203"/>
                <a:gd name="connsiteX5306" fmla="*/ 1513033 w 6634280"/>
                <a:gd name="connsiteY5306" fmla="*/ 313041 h 1738203"/>
                <a:gd name="connsiteX5307" fmla="*/ 1518526 w 6634280"/>
                <a:gd name="connsiteY5307" fmla="*/ 313041 h 1738203"/>
                <a:gd name="connsiteX5308" fmla="*/ 1524017 w 6634280"/>
                <a:gd name="connsiteY5308" fmla="*/ 313041 h 1738203"/>
                <a:gd name="connsiteX5309" fmla="*/ 1529509 w 6634280"/>
                <a:gd name="connsiteY5309" fmla="*/ 313041 h 1738203"/>
                <a:gd name="connsiteX5310" fmla="*/ 1529509 w 6634280"/>
                <a:gd name="connsiteY5310" fmla="*/ 307549 h 1738203"/>
                <a:gd name="connsiteX5311" fmla="*/ 1526763 w 6634280"/>
                <a:gd name="connsiteY5311" fmla="*/ 304803 h 1738203"/>
                <a:gd name="connsiteX5312" fmla="*/ 1524017 w 6634280"/>
                <a:gd name="connsiteY5312" fmla="*/ 304803 h 1738203"/>
                <a:gd name="connsiteX5313" fmla="*/ 1408686 w 6634280"/>
                <a:gd name="connsiteY5313" fmla="*/ 302057 h 1738203"/>
                <a:gd name="connsiteX5314" fmla="*/ 1414179 w 6634280"/>
                <a:gd name="connsiteY5314" fmla="*/ 302057 h 1738203"/>
                <a:gd name="connsiteX5315" fmla="*/ 1411434 w 6634280"/>
                <a:gd name="connsiteY5315" fmla="*/ 304803 h 1738203"/>
                <a:gd name="connsiteX5316" fmla="*/ 1408686 w 6634280"/>
                <a:gd name="connsiteY5316" fmla="*/ 304803 h 1738203"/>
                <a:gd name="connsiteX5317" fmla="*/ 1408686 w 6634280"/>
                <a:gd name="connsiteY5317" fmla="*/ 307549 h 1738203"/>
                <a:gd name="connsiteX5318" fmla="*/ 1408686 w 6634280"/>
                <a:gd name="connsiteY5318" fmla="*/ 310295 h 1738203"/>
                <a:gd name="connsiteX5319" fmla="*/ 1405940 w 6634280"/>
                <a:gd name="connsiteY5319" fmla="*/ 313041 h 1738203"/>
                <a:gd name="connsiteX5320" fmla="*/ 1408686 w 6634280"/>
                <a:gd name="connsiteY5320" fmla="*/ 313041 h 1738203"/>
                <a:gd name="connsiteX5321" fmla="*/ 1411434 w 6634280"/>
                <a:gd name="connsiteY5321" fmla="*/ 313041 h 1738203"/>
                <a:gd name="connsiteX5322" fmla="*/ 1414179 w 6634280"/>
                <a:gd name="connsiteY5322" fmla="*/ 313041 h 1738203"/>
                <a:gd name="connsiteX5323" fmla="*/ 1416924 w 6634280"/>
                <a:gd name="connsiteY5323" fmla="*/ 313041 h 1738203"/>
                <a:gd name="connsiteX5324" fmla="*/ 1416924 w 6634280"/>
                <a:gd name="connsiteY5324" fmla="*/ 315787 h 1738203"/>
                <a:gd name="connsiteX5325" fmla="*/ 1416924 w 6634280"/>
                <a:gd name="connsiteY5325" fmla="*/ 318533 h 1738203"/>
                <a:gd name="connsiteX5326" fmla="*/ 1414179 w 6634280"/>
                <a:gd name="connsiteY5326" fmla="*/ 318533 h 1738203"/>
                <a:gd name="connsiteX5327" fmla="*/ 1414179 w 6634280"/>
                <a:gd name="connsiteY5327" fmla="*/ 321279 h 1738203"/>
                <a:gd name="connsiteX5328" fmla="*/ 1419121 w 6634280"/>
                <a:gd name="connsiteY5328" fmla="*/ 323751 h 1738203"/>
                <a:gd name="connsiteX5329" fmla="*/ 1389464 w 6634280"/>
                <a:gd name="connsiteY5329" fmla="*/ 321279 h 1738203"/>
                <a:gd name="connsiteX5330" fmla="*/ 1381227 w 6634280"/>
                <a:gd name="connsiteY5330" fmla="*/ 321279 h 1738203"/>
                <a:gd name="connsiteX5331" fmla="*/ 1386718 w 6634280"/>
                <a:gd name="connsiteY5331" fmla="*/ 318533 h 1738203"/>
                <a:gd name="connsiteX5332" fmla="*/ 1386718 w 6634280"/>
                <a:gd name="connsiteY5332" fmla="*/ 315787 h 1738203"/>
                <a:gd name="connsiteX5333" fmla="*/ 1381227 w 6634280"/>
                <a:gd name="connsiteY5333" fmla="*/ 321279 h 1738203"/>
                <a:gd name="connsiteX5334" fmla="*/ 1367496 w 6634280"/>
                <a:gd name="connsiteY5334" fmla="*/ 313041 h 1738203"/>
                <a:gd name="connsiteX5335" fmla="*/ 1353766 w 6634280"/>
                <a:gd name="connsiteY5335" fmla="*/ 307549 h 1738203"/>
                <a:gd name="connsiteX5336" fmla="*/ 1397703 w 6634280"/>
                <a:gd name="connsiteY5336" fmla="*/ 304803 h 1738203"/>
                <a:gd name="connsiteX5337" fmla="*/ 1394958 w 6634280"/>
                <a:gd name="connsiteY5337" fmla="*/ 307549 h 1738203"/>
                <a:gd name="connsiteX5338" fmla="*/ 1403194 w 6634280"/>
                <a:gd name="connsiteY5338" fmla="*/ 304803 h 1738203"/>
                <a:gd name="connsiteX5339" fmla="*/ 1721728 w 6634280"/>
                <a:gd name="connsiteY5339" fmla="*/ 299311 h 1738203"/>
                <a:gd name="connsiteX5340" fmla="*/ 1721728 w 6634280"/>
                <a:gd name="connsiteY5340" fmla="*/ 302057 h 1738203"/>
                <a:gd name="connsiteX5341" fmla="*/ 1721728 w 6634280"/>
                <a:gd name="connsiteY5341" fmla="*/ 304803 h 1738203"/>
                <a:gd name="connsiteX5342" fmla="*/ 1721728 w 6634280"/>
                <a:gd name="connsiteY5342" fmla="*/ 307549 h 1738203"/>
                <a:gd name="connsiteX5343" fmla="*/ 1727220 w 6634280"/>
                <a:gd name="connsiteY5343" fmla="*/ 307549 h 1738203"/>
                <a:gd name="connsiteX5344" fmla="*/ 1727220 w 6634280"/>
                <a:gd name="connsiteY5344" fmla="*/ 302057 h 1738203"/>
                <a:gd name="connsiteX5345" fmla="*/ 1600905 w 6634280"/>
                <a:gd name="connsiteY5345" fmla="*/ 296565 h 1738203"/>
                <a:gd name="connsiteX5346" fmla="*/ 1589921 w 6634280"/>
                <a:gd name="connsiteY5346" fmla="*/ 304803 h 1738203"/>
                <a:gd name="connsiteX5347" fmla="*/ 1581682 w 6634280"/>
                <a:gd name="connsiteY5347" fmla="*/ 310295 h 1738203"/>
                <a:gd name="connsiteX5348" fmla="*/ 1581682 w 6634280"/>
                <a:gd name="connsiteY5348" fmla="*/ 307549 h 1738203"/>
                <a:gd name="connsiteX5349" fmla="*/ 1573445 w 6634280"/>
                <a:gd name="connsiteY5349" fmla="*/ 302057 h 1738203"/>
                <a:gd name="connsiteX5350" fmla="*/ 1565206 w 6634280"/>
                <a:gd name="connsiteY5350" fmla="*/ 302057 h 1738203"/>
                <a:gd name="connsiteX5351" fmla="*/ 1562461 w 6634280"/>
                <a:gd name="connsiteY5351" fmla="*/ 307549 h 1738203"/>
                <a:gd name="connsiteX5352" fmla="*/ 1565206 w 6634280"/>
                <a:gd name="connsiteY5352" fmla="*/ 313041 h 1738203"/>
                <a:gd name="connsiteX5353" fmla="*/ 1548731 w 6634280"/>
                <a:gd name="connsiteY5353" fmla="*/ 313041 h 1738203"/>
                <a:gd name="connsiteX5354" fmla="*/ 1529509 w 6634280"/>
                <a:gd name="connsiteY5354" fmla="*/ 315787 h 1738203"/>
                <a:gd name="connsiteX5355" fmla="*/ 1524017 w 6634280"/>
                <a:gd name="connsiteY5355" fmla="*/ 318533 h 1738203"/>
                <a:gd name="connsiteX5356" fmla="*/ 1526763 w 6634280"/>
                <a:gd name="connsiteY5356" fmla="*/ 318533 h 1738203"/>
                <a:gd name="connsiteX5357" fmla="*/ 1518526 w 6634280"/>
                <a:gd name="connsiteY5357" fmla="*/ 324025 h 1738203"/>
                <a:gd name="connsiteX5358" fmla="*/ 1510287 w 6634280"/>
                <a:gd name="connsiteY5358" fmla="*/ 332263 h 1738203"/>
                <a:gd name="connsiteX5359" fmla="*/ 1526763 w 6634280"/>
                <a:gd name="connsiteY5359" fmla="*/ 326771 h 1738203"/>
                <a:gd name="connsiteX5360" fmla="*/ 1529509 w 6634280"/>
                <a:gd name="connsiteY5360" fmla="*/ 332263 h 1738203"/>
                <a:gd name="connsiteX5361" fmla="*/ 1515779 w 6634280"/>
                <a:gd name="connsiteY5361" fmla="*/ 332263 h 1738203"/>
                <a:gd name="connsiteX5362" fmla="*/ 1515779 w 6634280"/>
                <a:gd name="connsiteY5362" fmla="*/ 337755 h 1738203"/>
                <a:gd name="connsiteX5363" fmla="*/ 1518526 w 6634280"/>
                <a:gd name="connsiteY5363" fmla="*/ 340501 h 1738203"/>
                <a:gd name="connsiteX5364" fmla="*/ 1518526 w 6634280"/>
                <a:gd name="connsiteY5364" fmla="*/ 345993 h 1738203"/>
                <a:gd name="connsiteX5365" fmla="*/ 1526763 w 6634280"/>
                <a:gd name="connsiteY5365" fmla="*/ 351485 h 1738203"/>
                <a:gd name="connsiteX5366" fmla="*/ 1529509 w 6634280"/>
                <a:gd name="connsiteY5366" fmla="*/ 351485 h 1738203"/>
                <a:gd name="connsiteX5367" fmla="*/ 1535002 w 6634280"/>
                <a:gd name="connsiteY5367" fmla="*/ 351485 h 1738203"/>
                <a:gd name="connsiteX5368" fmla="*/ 1535002 w 6634280"/>
                <a:gd name="connsiteY5368" fmla="*/ 340501 h 1738203"/>
                <a:gd name="connsiteX5369" fmla="*/ 1532255 w 6634280"/>
                <a:gd name="connsiteY5369" fmla="*/ 332263 h 1738203"/>
                <a:gd name="connsiteX5370" fmla="*/ 1535002 w 6634280"/>
                <a:gd name="connsiteY5370" fmla="*/ 329517 h 1738203"/>
                <a:gd name="connsiteX5371" fmla="*/ 1537748 w 6634280"/>
                <a:gd name="connsiteY5371" fmla="*/ 329517 h 1738203"/>
                <a:gd name="connsiteX5372" fmla="*/ 1537748 w 6634280"/>
                <a:gd name="connsiteY5372" fmla="*/ 337755 h 1738203"/>
                <a:gd name="connsiteX5373" fmla="*/ 1537748 w 6634280"/>
                <a:gd name="connsiteY5373" fmla="*/ 345993 h 1738203"/>
                <a:gd name="connsiteX5374" fmla="*/ 1545985 w 6634280"/>
                <a:gd name="connsiteY5374" fmla="*/ 348739 h 1738203"/>
                <a:gd name="connsiteX5375" fmla="*/ 1554223 w 6634280"/>
                <a:gd name="connsiteY5375" fmla="*/ 345993 h 1738203"/>
                <a:gd name="connsiteX5376" fmla="*/ 1562461 w 6634280"/>
                <a:gd name="connsiteY5376" fmla="*/ 343247 h 1738203"/>
                <a:gd name="connsiteX5377" fmla="*/ 1570699 w 6634280"/>
                <a:gd name="connsiteY5377" fmla="*/ 340501 h 1738203"/>
                <a:gd name="connsiteX5378" fmla="*/ 1565206 w 6634280"/>
                <a:gd name="connsiteY5378" fmla="*/ 332263 h 1738203"/>
                <a:gd name="connsiteX5379" fmla="*/ 1561213 w 6634280"/>
                <a:gd name="connsiteY5379" fmla="*/ 328269 h 1738203"/>
                <a:gd name="connsiteX5380" fmla="*/ 1587175 w 6634280"/>
                <a:gd name="connsiteY5380" fmla="*/ 332263 h 1738203"/>
                <a:gd name="connsiteX5381" fmla="*/ 1603651 w 6634280"/>
                <a:gd name="connsiteY5381" fmla="*/ 332263 h 1738203"/>
                <a:gd name="connsiteX5382" fmla="*/ 1609143 w 6634280"/>
                <a:gd name="connsiteY5382" fmla="*/ 326771 h 1738203"/>
                <a:gd name="connsiteX5383" fmla="*/ 1617380 w 6634280"/>
                <a:gd name="connsiteY5383" fmla="*/ 321279 h 1738203"/>
                <a:gd name="connsiteX5384" fmla="*/ 1609143 w 6634280"/>
                <a:gd name="connsiteY5384" fmla="*/ 321279 h 1738203"/>
                <a:gd name="connsiteX5385" fmla="*/ 1603651 w 6634280"/>
                <a:gd name="connsiteY5385" fmla="*/ 315787 h 1738203"/>
                <a:gd name="connsiteX5386" fmla="*/ 1600905 w 6634280"/>
                <a:gd name="connsiteY5386" fmla="*/ 307549 h 1738203"/>
                <a:gd name="connsiteX5387" fmla="*/ 1551477 w 6634280"/>
                <a:gd name="connsiteY5387" fmla="*/ 296565 h 1738203"/>
                <a:gd name="connsiteX5388" fmla="*/ 1543239 w 6634280"/>
                <a:gd name="connsiteY5388" fmla="*/ 302057 h 1738203"/>
                <a:gd name="connsiteX5389" fmla="*/ 1532255 w 6634280"/>
                <a:gd name="connsiteY5389" fmla="*/ 302057 h 1738203"/>
                <a:gd name="connsiteX5390" fmla="*/ 1535002 w 6634280"/>
                <a:gd name="connsiteY5390" fmla="*/ 310295 h 1738203"/>
                <a:gd name="connsiteX5391" fmla="*/ 1540493 w 6634280"/>
                <a:gd name="connsiteY5391" fmla="*/ 313041 h 1738203"/>
                <a:gd name="connsiteX5392" fmla="*/ 1545985 w 6634280"/>
                <a:gd name="connsiteY5392" fmla="*/ 307549 h 1738203"/>
                <a:gd name="connsiteX5393" fmla="*/ 1545985 w 6634280"/>
                <a:gd name="connsiteY5393" fmla="*/ 304803 h 1738203"/>
                <a:gd name="connsiteX5394" fmla="*/ 1551477 w 6634280"/>
                <a:gd name="connsiteY5394" fmla="*/ 304803 h 1738203"/>
                <a:gd name="connsiteX5395" fmla="*/ 1688776 w 6634280"/>
                <a:gd name="connsiteY5395" fmla="*/ 282836 h 1738203"/>
                <a:gd name="connsiteX5396" fmla="*/ 1664062 w 6634280"/>
                <a:gd name="connsiteY5396" fmla="*/ 291073 h 1738203"/>
                <a:gd name="connsiteX5397" fmla="*/ 1639348 w 6634280"/>
                <a:gd name="connsiteY5397" fmla="*/ 296565 h 1738203"/>
                <a:gd name="connsiteX5398" fmla="*/ 1625618 w 6634280"/>
                <a:gd name="connsiteY5398" fmla="*/ 291073 h 1738203"/>
                <a:gd name="connsiteX5399" fmla="*/ 1617380 w 6634280"/>
                <a:gd name="connsiteY5399" fmla="*/ 291073 h 1738203"/>
                <a:gd name="connsiteX5400" fmla="*/ 1609143 w 6634280"/>
                <a:gd name="connsiteY5400" fmla="*/ 291073 h 1738203"/>
                <a:gd name="connsiteX5401" fmla="*/ 1609143 w 6634280"/>
                <a:gd name="connsiteY5401" fmla="*/ 296565 h 1738203"/>
                <a:gd name="connsiteX5402" fmla="*/ 1611889 w 6634280"/>
                <a:gd name="connsiteY5402" fmla="*/ 302057 h 1738203"/>
                <a:gd name="connsiteX5403" fmla="*/ 1617380 w 6634280"/>
                <a:gd name="connsiteY5403" fmla="*/ 302057 h 1738203"/>
                <a:gd name="connsiteX5404" fmla="*/ 1620127 w 6634280"/>
                <a:gd name="connsiteY5404" fmla="*/ 302057 h 1738203"/>
                <a:gd name="connsiteX5405" fmla="*/ 1631111 w 6634280"/>
                <a:gd name="connsiteY5405" fmla="*/ 299311 h 1738203"/>
                <a:gd name="connsiteX5406" fmla="*/ 1639348 w 6634280"/>
                <a:gd name="connsiteY5406" fmla="*/ 296565 h 1738203"/>
                <a:gd name="connsiteX5407" fmla="*/ 1661316 w 6634280"/>
                <a:gd name="connsiteY5407" fmla="*/ 296565 h 1738203"/>
                <a:gd name="connsiteX5408" fmla="*/ 1683284 w 6634280"/>
                <a:gd name="connsiteY5408" fmla="*/ 293819 h 1738203"/>
                <a:gd name="connsiteX5409" fmla="*/ 1705252 w 6634280"/>
                <a:gd name="connsiteY5409" fmla="*/ 293819 h 1738203"/>
                <a:gd name="connsiteX5410" fmla="*/ 1732711 w 6634280"/>
                <a:gd name="connsiteY5410" fmla="*/ 291073 h 1738203"/>
                <a:gd name="connsiteX5411" fmla="*/ 1721728 w 6634280"/>
                <a:gd name="connsiteY5411" fmla="*/ 285582 h 1738203"/>
                <a:gd name="connsiteX5412" fmla="*/ 1710744 w 6634280"/>
                <a:gd name="connsiteY5412" fmla="*/ 282836 h 1738203"/>
                <a:gd name="connsiteX5413" fmla="*/ 1699760 w 6634280"/>
                <a:gd name="connsiteY5413" fmla="*/ 282836 h 1738203"/>
                <a:gd name="connsiteX5414" fmla="*/ 1817837 w 6634280"/>
                <a:gd name="connsiteY5414" fmla="*/ 269106 h 1738203"/>
                <a:gd name="connsiteX5415" fmla="*/ 1823329 w 6634280"/>
                <a:gd name="connsiteY5415" fmla="*/ 277344 h 1738203"/>
                <a:gd name="connsiteX5416" fmla="*/ 1826075 w 6634280"/>
                <a:gd name="connsiteY5416" fmla="*/ 280090 h 1738203"/>
                <a:gd name="connsiteX5417" fmla="*/ 1826075 w 6634280"/>
                <a:gd name="connsiteY5417" fmla="*/ 285582 h 1738203"/>
                <a:gd name="connsiteX5418" fmla="*/ 1809599 w 6634280"/>
                <a:gd name="connsiteY5418" fmla="*/ 285582 h 1738203"/>
                <a:gd name="connsiteX5419" fmla="*/ 1795869 w 6634280"/>
                <a:gd name="connsiteY5419" fmla="*/ 288328 h 1738203"/>
                <a:gd name="connsiteX5420" fmla="*/ 1782139 w 6634280"/>
                <a:gd name="connsiteY5420" fmla="*/ 293819 h 1738203"/>
                <a:gd name="connsiteX5421" fmla="*/ 1771156 w 6634280"/>
                <a:gd name="connsiteY5421" fmla="*/ 293819 h 1738203"/>
                <a:gd name="connsiteX5422" fmla="*/ 1768409 w 6634280"/>
                <a:gd name="connsiteY5422" fmla="*/ 293819 h 1738203"/>
                <a:gd name="connsiteX5423" fmla="*/ 1765663 w 6634280"/>
                <a:gd name="connsiteY5423" fmla="*/ 293819 h 1738203"/>
                <a:gd name="connsiteX5424" fmla="*/ 1757425 w 6634280"/>
                <a:gd name="connsiteY5424" fmla="*/ 288328 h 1738203"/>
                <a:gd name="connsiteX5425" fmla="*/ 1754679 w 6634280"/>
                <a:gd name="connsiteY5425" fmla="*/ 285582 h 1738203"/>
                <a:gd name="connsiteX5426" fmla="*/ 1749187 w 6634280"/>
                <a:gd name="connsiteY5426" fmla="*/ 285582 h 1738203"/>
                <a:gd name="connsiteX5427" fmla="*/ 1740950 w 6634280"/>
                <a:gd name="connsiteY5427" fmla="*/ 293819 h 1738203"/>
                <a:gd name="connsiteX5428" fmla="*/ 1732711 w 6634280"/>
                <a:gd name="connsiteY5428" fmla="*/ 307549 h 1738203"/>
                <a:gd name="connsiteX5429" fmla="*/ 1724474 w 6634280"/>
                <a:gd name="connsiteY5429" fmla="*/ 313041 h 1738203"/>
                <a:gd name="connsiteX5430" fmla="*/ 1718982 w 6634280"/>
                <a:gd name="connsiteY5430" fmla="*/ 318533 h 1738203"/>
                <a:gd name="connsiteX5431" fmla="*/ 1707998 w 6634280"/>
                <a:gd name="connsiteY5431" fmla="*/ 321279 h 1738203"/>
                <a:gd name="connsiteX5432" fmla="*/ 1716236 w 6634280"/>
                <a:gd name="connsiteY5432" fmla="*/ 324025 h 1738203"/>
                <a:gd name="connsiteX5433" fmla="*/ 1732711 w 6634280"/>
                <a:gd name="connsiteY5433" fmla="*/ 326771 h 1738203"/>
                <a:gd name="connsiteX5434" fmla="*/ 1751933 w 6634280"/>
                <a:gd name="connsiteY5434" fmla="*/ 324025 h 1738203"/>
                <a:gd name="connsiteX5435" fmla="*/ 1768409 w 6634280"/>
                <a:gd name="connsiteY5435" fmla="*/ 318533 h 1738203"/>
                <a:gd name="connsiteX5436" fmla="*/ 1801361 w 6634280"/>
                <a:gd name="connsiteY5436" fmla="*/ 307549 h 1738203"/>
                <a:gd name="connsiteX5437" fmla="*/ 1828821 w 6634280"/>
                <a:gd name="connsiteY5437" fmla="*/ 291073 h 1738203"/>
                <a:gd name="connsiteX5438" fmla="*/ 1837059 w 6634280"/>
                <a:gd name="connsiteY5438" fmla="*/ 296565 h 1738203"/>
                <a:gd name="connsiteX5439" fmla="*/ 1839805 w 6634280"/>
                <a:gd name="connsiteY5439" fmla="*/ 296565 h 1738203"/>
                <a:gd name="connsiteX5440" fmla="*/ 1845297 w 6634280"/>
                <a:gd name="connsiteY5440" fmla="*/ 296565 h 1738203"/>
                <a:gd name="connsiteX5441" fmla="*/ 1856280 w 6634280"/>
                <a:gd name="connsiteY5441" fmla="*/ 288328 h 1738203"/>
                <a:gd name="connsiteX5442" fmla="*/ 1859026 w 6634280"/>
                <a:gd name="connsiteY5442" fmla="*/ 282836 h 1738203"/>
                <a:gd name="connsiteX5443" fmla="*/ 1861773 w 6634280"/>
                <a:gd name="connsiteY5443" fmla="*/ 274598 h 1738203"/>
                <a:gd name="connsiteX5444" fmla="*/ 1856280 w 6634280"/>
                <a:gd name="connsiteY5444" fmla="*/ 271852 h 1738203"/>
                <a:gd name="connsiteX5445" fmla="*/ 1853535 w 6634280"/>
                <a:gd name="connsiteY5445" fmla="*/ 269106 h 1738203"/>
                <a:gd name="connsiteX5446" fmla="*/ 1842551 w 6634280"/>
                <a:gd name="connsiteY5446" fmla="*/ 269106 h 1738203"/>
                <a:gd name="connsiteX5447" fmla="*/ 1831567 w 6634280"/>
                <a:gd name="connsiteY5447" fmla="*/ 269106 h 1738203"/>
                <a:gd name="connsiteX5448" fmla="*/ 2233515 w 6634280"/>
                <a:gd name="connsiteY5448" fmla="*/ 247993 h 1738203"/>
                <a:gd name="connsiteX5449" fmla="*/ 2229733 w 6634280"/>
                <a:gd name="connsiteY5449" fmla="*/ 249884 h 1738203"/>
                <a:gd name="connsiteX5450" fmla="*/ 2224241 w 6634280"/>
                <a:gd name="connsiteY5450" fmla="*/ 249884 h 1738203"/>
                <a:gd name="connsiteX5451" fmla="*/ 2224241 w 6634280"/>
                <a:gd name="connsiteY5451" fmla="*/ 249522 h 1738203"/>
                <a:gd name="connsiteX5452" fmla="*/ 2202274 w 6634280"/>
                <a:gd name="connsiteY5452" fmla="*/ 236154 h 1738203"/>
                <a:gd name="connsiteX5453" fmla="*/ 2202274 w 6634280"/>
                <a:gd name="connsiteY5453" fmla="*/ 241646 h 1738203"/>
                <a:gd name="connsiteX5454" fmla="*/ 2205020 w 6634280"/>
                <a:gd name="connsiteY5454" fmla="*/ 238900 h 1738203"/>
                <a:gd name="connsiteX5455" fmla="*/ 2205020 w 6634280"/>
                <a:gd name="connsiteY5455" fmla="*/ 236154 h 1738203"/>
                <a:gd name="connsiteX5456" fmla="*/ 2139116 w 6634280"/>
                <a:gd name="connsiteY5456" fmla="*/ 227916 h 1738203"/>
                <a:gd name="connsiteX5457" fmla="*/ 2139116 w 6634280"/>
                <a:gd name="connsiteY5457" fmla="*/ 233408 h 1738203"/>
                <a:gd name="connsiteX5458" fmla="*/ 2144609 w 6634280"/>
                <a:gd name="connsiteY5458" fmla="*/ 233408 h 1738203"/>
                <a:gd name="connsiteX5459" fmla="*/ 2144609 w 6634280"/>
                <a:gd name="connsiteY5459" fmla="*/ 227916 h 1738203"/>
                <a:gd name="connsiteX5460" fmla="*/ 2292891 w 6634280"/>
                <a:gd name="connsiteY5460" fmla="*/ 222424 h 1738203"/>
                <a:gd name="connsiteX5461" fmla="*/ 2290144 w 6634280"/>
                <a:gd name="connsiteY5461" fmla="*/ 227916 h 1738203"/>
                <a:gd name="connsiteX5462" fmla="*/ 2298383 w 6634280"/>
                <a:gd name="connsiteY5462" fmla="*/ 227916 h 1738203"/>
                <a:gd name="connsiteX5463" fmla="*/ 2298383 w 6634280"/>
                <a:gd name="connsiteY5463" fmla="*/ 225170 h 1738203"/>
                <a:gd name="connsiteX5464" fmla="*/ 2295637 w 6634280"/>
                <a:gd name="connsiteY5464" fmla="*/ 222424 h 1738203"/>
                <a:gd name="connsiteX5465" fmla="*/ 2328589 w 6634280"/>
                <a:gd name="connsiteY5465" fmla="*/ 219678 h 1738203"/>
                <a:gd name="connsiteX5466" fmla="*/ 2325843 w 6634280"/>
                <a:gd name="connsiteY5466" fmla="*/ 222424 h 1738203"/>
                <a:gd name="connsiteX5467" fmla="*/ 2328589 w 6634280"/>
                <a:gd name="connsiteY5467" fmla="*/ 222424 h 1738203"/>
                <a:gd name="connsiteX5468" fmla="*/ 2328589 w 6634280"/>
                <a:gd name="connsiteY5468" fmla="*/ 227916 h 1738203"/>
                <a:gd name="connsiteX5469" fmla="*/ 2331334 w 6634280"/>
                <a:gd name="connsiteY5469" fmla="*/ 227916 h 1738203"/>
                <a:gd name="connsiteX5470" fmla="*/ 2336826 w 6634280"/>
                <a:gd name="connsiteY5470" fmla="*/ 227916 h 1738203"/>
                <a:gd name="connsiteX5471" fmla="*/ 2339572 w 6634280"/>
                <a:gd name="connsiteY5471" fmla="*/ 227916 h 1738203"/>
                <a:gd name="connsiteX5472" fmla="*/ 2339572 w 6634280"/>
                <a:gd name="connsiteY5472" fmla="*/ 222424 h 1738203"/>
                <a:gd name="connsiteX5473" fmla="*/ 2334081 w 6634280"/>
                <a:gd name="connsiteY5473" fmla="*/ 222424 h 1738203"/>
                <a:gd name="connsiteX5474" fmla="*/ 2331334 w 6634280"/>
                <a:gd name="connsiteY5474" fmla="*/ 222424 h 1738203"/>
                <a:gd name="connsiteX5475" fmla="*/ 3174349 w 6634280"/>
                <a:gd name="connsiteY5475" fmla="*/ 123569 h 1738203"/>
                <a:gd name="connsiteX5476" fmla="*/ 2430190 w 6634280"/>
                <a:gd name="connsiteY5476" fmla="*/ 214186 h 1738203"/>
                <a:gd name="connsiteX5477" fmla="*/ 2424698 w 6634280"/>
                <a:gd name="connsiteY5477" fmla="*/ 214186 h 1738203"/>
                <a:gd name="connsiteX5478" fmla="*/ 2421952 w 6634280"/>
                <a:gd name="connsiteY5478" fmla="*/ 216932 h 1738203"/>
                <a:gd name="connsiteX5479" fmla="*/ 2397238 w 6634280"/>
                <a:gd name="connsiteY5479" fmla="*/ 221006 h 1738203"/>
                <a:gd name="connsiteX5480" fmla="*/ 2397238 w 6634280"/>
                <a:gd name="connsiteY5480" fmla="*/ 222424 h 1738203"/>
                <a:gd name="connsiteX5481" fmla="*/ 2391745 w 6634280"/>
                <a:gd name="connsiteY5481" fmla="*/ 230662 h 1738203"/>
                <a:gd name="connsiteX5482" fmla="*/ 2386254 w 6634280"/>
                <a:gd name="connsiteY5482" fmla="*/ 233408 h 1738203"/>
                <a:gd name="connsiteX5483" fmla="*/ 2375269 w 6634280"/>
                <a:gd name="connsiteY5483" fmla="*/ 233408 h 1738203"/>
                <a:gd name="connsiteX5484" fmla="*/ 2369778 w 6634280"/>
                <a:gd name="connsiteY5484" fmla="*/ 230662 h 1738203"/>
                <a:gd name="connsiteX5485" fmla="*/ 2367408 w 6634280"/>
                <a:gd name="connsiteY5485" fmla="*/ 225923 h 1738203"/>
                <a:gd name="connsiteX5486" fmla="*/ 2233515 w 6634280"/>
                <a:gd name="connsiteY5486" fmla="*/ 247993 h 1738203"/>
                <a:gd name="connsiteX5487" fmla="*/ 2235225 w 6634280"/>
                <a:gd name="connsiteY5487" fmla="*/ 247138 h 1738203"/>
                <a:gd name="connsiteX5488" fmla="*/ 2232480 w 6634280"/>
                <a:gd name="connsiteY5488" fmla="*/ 244392 h 1738203"/>
                <a:gd name="connsiteX5489" fmla="*/ 2232480 w 6634280"/>
                <a:gd name="connsiteY5489" fmla="*/ 241646 h 1738203"/>
                <a:gd name="connsiteX5490" fmla="*/ 2224241 w 6634280"/>
                <a:gd name="connsiteY5490" fmla="*/ 241646 h 1738203"/>
                <a:gd name="connsiteX5491" fmla="*/ 2224241 w 6634280"/>
                <a:gd name="connsiteY5491" fmla="*/ 249522 h 1738203"/>
                <a:gd name="connsiteX5492" fmla="*/ 2172069 w 6634280"/>
                <a:gd name="connsiteY5492" fmla="*/ 258122 h 1738203"/>
                <a:gd name="connsiteX5493" fmla="*/ 2169322 w 6634280"/>
                <a:gd name="connsiteY5493" fmla="*/ 260868 h 1738203"/>
                <a:gd name="connsiteX5494" fmla="*/ 2158048 w 6634280"/>
                <a:gd name="connsiteY5494" fmla="*/ 262747 h 1738203"/>
                <a:gd name="connsiteX5495" fmla="*/ 2158338 w 6634280"/>
                <a:gd name="connsiteY5495" fmla="*/ 263614 h 1738203"/>
                <a:gd name="connsiteX5496" fmla="*/ 2158338 w 6634280"/>
                <a:gd name="connsiteY5496" fmla="*/ 274598 h 1738203"/>
                <a:gd name="connsiteX5497" fmla="*/ 2150099 w 6634280"/>
                <a:gd name="connsiteY5497" fmla="*/ 280090 h 1738203"/>
                <a:gd name="connsiteX5498" fmla="*/ 2141862 w 6634280"/>
                <a:gd name="connsiteY5498" fmla="*/ 288328 h 1738203"/>
                <a:gd name="connsiteX5499" fmla="*/ 2133624 w 6634280"/>
                <a:gd name="connsiteY5499" fmla="*/ 296566 h 1738203"/>
                <a:gd name="connsiteX5500" fmla="*/ 2122640 w 6634280"/>
                <a:gd name="connsiteY5500" fmla="*/ 299312 h 1738203"/>
                <a:gd name="connsiteX5501" fmla="*/ 2111656 w 6634280"/>
                <a:gd name="connsiteY5501" fmla="*/ 296566 h 1738203"/>
                <a:gd name="connsiteX5502" fmla="*/ 2103418 w 6634280"/>
                <a:gd name="connsiteY5502" fmla="*/ 291074 h 1738203"/>
                <a:gd name="connsiteX5503" fmla="*/ 2097926 w 6634280"/>
                <a:gd name="connsiteY5503" fmla="*/ 282836 h 1738203"/>
                <a:gd name="connsiteX5504" fmla="*/ 2097492 w 6634280"/>
                <a:gd name="connsiteY5504" fmla="*/ 281102 h 1738203"/>
                <a:gd name="connsiteX5505" fmla="*/ 2106164 w 6634280"/>
                <a:gd name="connsiteY5505" fmla="*/ 282836 h 1738203"/>
                <a:gd name="connsiteX5506" fmla="*/ 2096357 w 6634280"/>
                <a:gd name="connsiteY5506" fmla="*/ 273029 h 1738203"/>
                <a:gd name="connsiteX5507" fmla="*/ 2095510 w 6634280"/>
                <a:gd name="connsiteY5507" fmla="*/ 273170 h 1738203"/>
                <a:gd name="connsiteX5508" fmla="*/ 2097492 w 6634280"/>
                <a:gd name="connsiteY5508" fmla="*/ 281102 h 1738203"/>
                <a:gd name="connsiteX5509" fmla="*/ 2092434 w 6634280"/>
                <a:gd name="connsiteY5509" fmla="*/ 280090 h 1738203"/>
                <a:gd name="connsiteX5510" fmla="*/ 2078704 w 6634280"/>
                <a:gd name="connsiteY5510" fmla="*/ 277344 h 1738203"/>
                <a:gd name="connsiteX5511" fmla="*/ 2074960 w 6634280"/>
                <a:gd name="connsiteY5511" fmla="*/ 276595 h 1738203"/>
                <a:gd name="connsiteX5512" fmla="*/ 2070467 w 6634280"/>
                <a:gd name="connsiteY5512" fmla="*/ 277344 h 1738203"/>
                <a:gd name="connsiteX5513" fmla="*/ 2045753 w 6634280"/>
                <a:gd name="connsiteY5513" fmla="*/ 274598 h 1738203"/>
                <a:gd name="connsiteX5514" fmla="*/ 2021039 w 6634280"/>
                <a:gd name="connsiteY5514" fmla="*/ 277344 h 1738203"/>
                <a:gd name="connsiteX5515" fmla="*/ 2012801 w 6634280"/>
                <a:gd name="connsiteY5515" fmla="*/ 280090 h 1738203"/>
                <a:gd name="connsiteX5516" fmla="*/ 2007309 w 6634280"/>
                <a:gd name="connsiteY5516" fmla="*/ 285582 h 1738203"/>
                <a:gd name="connsiteX5517" fmla="*/ 2004563 w 6634280"/>
                <a:gd name="connsiteY5517" fmla="*/ 285582 h 1738203"/>
                <a:gd name="connsiteX5518" fmla="*/ 2010055 w 6634280"/>
                <a:gd name="connsiteY5518" fmla="*/ 280090 h 1738203"/>
                <a:gd name="connsiteX5519" fmla="*/ 2010055 w 6634280"/>
                <a:gd name="connsiteY5519" fmla="*/ 271852 h 1738203"/>
                <a:gd name="connsiteX5520" fmla="*/ 2004563 w 6634280"/>
                <a:gd name="connsiteY5520" fmla="*/ 269106 h 1738203"/>
                <a:gd name="connsiteX5521" fmla="*/ 2001817 w 6634280"/>
                <a:gd name="connsiteY5521" fmla="*/ 266360 h 1738203"/>
                <a:gd name="connsiteX5522" fmla="*/ 1996325 w 6634280"/>
                <a:gd name="connsiteY5522" fmla="*/ 255376 h 1738203"/>
                <a:gd name="connsiteX5523" fmla="*/ 1988087 w 6634280"/>
                <a:gd name="connsiteY5523" fmla="*/ 258122 h 1738203"/>
                <a:gd name="connsiteX5524" fmla="*/ 1982596 w 6634280"/>
                <a:gd name="connsiteY5524" fmla="*/ 255376 h 1738203"/>
                <a:gd name="connsiteX5525" fmla="*/ 1968866 w 6634280"/>
                <a:gd name="connsiteY5525" fmla="*/ 249884 h 1738203"/>
                <a:gd name="connsiteX5526" fmla="*/ 1963374 w 6634280"/>
                <a:gd name="connsiteY5526" fmla="*/ 255376 h 1738203"/>
                <a:gd name="connsiteX5527" fmla="*/ 1955136 w 6634280"/>
                <a:gd name="connsiteY5527" fmla="*/ 255376 h 1738203"/>
                <a:gd name="connsiteX5528" fmla="*/ 1944152 w 6634280"/>
                <a:gd name="connsiteY5528" fmla="*/ 255376 h 1738203"/>
                <a:gd name="connsiteX5529" fmla="*/ 1941406 w 6634280"/>
                <a:gd name="connsiteY5529" fmla="*/ 255376 h 1738203"/>
                <a:gd name="connsiteX5530" fmla="*/ 1938660 w 6634280"/>
                <a:gd name="connsiteY5530" fmla="*/ 258122 h 1738203"/>
                <a:gd name="connsiteX5531" fmla="*/ 1938660 w 6634280"/>
                <a:gd name="connsiteY5531" fmla="*/ 260868 h 1738203"/>
                <a:gd name="connsiteX5532" fmla="*/ 1938660 w 6634280"/>
                <a:gd name="connsiteY5532" fmla="*/ 263614 h 1738203"/>
                <a:gd name="connsiteX5533" fmla="*/ 1941406 w 6634280"/>
                <a:gd name="connsiteY5533" fmla="*/ 266360 h 1738203"/>
                <a:gd name="connsiteX5534" fmla="*/ 1935914 w 6634280"/>
                <a:gd name="connsiteY5534" fmla="*/ 266360 h 1738203"/>
                <a:gd name="connsiteX5535" fmla="*/ 1930422 w 6634280"/>
                <a:gd name="connsiteY5535" fmla="*/ 269106 h 1738203"/>
                <a:gd name="connsiteX5536" fmla="*/ 1930422 w 6634280"/>
                <a:gd name="connsiteY5536" fmla="*/ 271852 h 1738203"/>
                <a:gd name="connsiteX5537" fmla="*/ 1933168 w 6634280"/>
                <a:gd name="connsiteY5537" fmla="*/ 277344 h 1738203"/>
                <a:gd name="connsiteX5538" fmla="*/ 1927676 w 6634280"/>
                <a:gd name="connsiteY5538" fmla="*/ 277344 h 1738203"/>
                <a:gd name="connsiteX5539" fmla="*/ 1919438 w 6634280"/>
                <a:gd name="connsiteY5539" fmla="*/ 280090 h 1738203"/>
                <a:gd name="connsiteX5540" fmla="*/ 1916692 w 6634280"/>
                <a:gd name="connsiteY5540" fmla="*/ 285582 h 1738203"/>
                <a:gd name="connsiteX5541" fmla="*/ 1916692 w 6634280"/>
                <a:gd name="connsiteY5541" fmla="*/ 296565 h 1738203"/>
                <a:gd name="connsiteX5542" fmla="*/ 1924930 w 6634280"/>
                <a:gd name="connsiteY5542" fmla="*/ 299311 h 1738203"/>
                <a:gd name="connsiteX5543" fmla="*/ 1924930 w 6634280"/>
                <a:gd name="connsiteY5543" fmla="*/ 302057 h 1738203"/>
                <a:gd name="connsiteX5544" fmla="*/ 1900163 w 6634280"/>
                <a:gd name="connsiteY5544" fmla="*/ 305596 h 1738203"/>
                <a:gd name="connsiteX5545" fmla="*/ 1900776 w 6634280"/>
                <a:gd name="connsiteY5545" fmla="*/ 307028 h 1738203"/>
                <a:gd name="connsiteX5546" fmla="*/ 1949643 w 6634280"/>
                <a:gd name="connsiteY5546" fmla="*/ 299312 h 1738203"/>
                <a:gd name="connsiteX5547" fmla="*/ 1968865 w 6634280"/>
                <a:gd name="connsiteY5547" fmla="*/ 293820 h 1738203"/>
                <a:gd name="connsiteX5548" fmla="*/ 1990832 w 6634280"/>
                <a:gd name="connsiteY5548" fmla="*/ 285582 h 1738203"/>
                <a:gd name="connsiteX5549" fmla="*/ 1993578 w 6634280"/>
                <a:gd name="connsiteY5549" fmla="*/ 288328 h 1738203"/>
                <a:gd name="connsiteX5550" fmla="*/ 1990832 w 6634280"/>
                <a:gd name="connsiteY5550" fmla="*/ 288328 h 1738203"/>
                <a:gd name="connsiteX5551" fmla="*/ 1982595 w 6634280"/>
                <a:gd name="connsiteY5551" fmla="*/ 296566 h 1738203"/>
                <a:gd name="connsiteX5552" fmla="*/ 1971611 w 6634280"/>
                <a:gd name="connsiteY5552" fmla="*/ 302058 h 1738203"/>
                <a:gd name="connsiteX5553" fmla="*/ 1946897 w 6634280"/>
                <a:gd name="connsiteY5553" fmla="*/ 307550 h 1738203"/>
                <a:gd name="connsiteX5554" fmla="*/ 1903087 w 6634280"/>
                <a:gd name="connsiteY5554" fmla="*/ 312418 h 1738203"/>
                <a:gd name="connsiteX5555" fmla="*/ 1905708 w 6634280"/>
                <a:gd name="connsiteY5555" fmla="*/ 318534 h 1738203"/>
                <a:gd name="connsiteX5556" fmla="*/ 1905708 w 6634280"/>
                <a:gd name="connsiteY5556" fmla="*/ 324026 h 1738203"/>
                <a:gd name="connsiteX5557" fmla="*/ 1905708 w 6634280"/>
                <a:gd name="connsiteY5557" fmla="*/ 329517 h 1738203"/>
                <a:gd name="connsiteX5558" fmla="*/ 1900216 w 6634280"/>
                <a:gd name="connsiteY5558" fmla="*/ 340501 h 1738203"/>
                <a:gd name="connsiteX5559" fmla="*/ 1894723 w 6634280"/>
                <a:gd name="connsiteY5559" fmla="*/ 348739 h 1738203"/>
                <a:gd name="connsiteX5560" fmla="*/ 1891978 w 6634280"/>
                <a:gd name="connsiteY5560" fmla="*/ 356977 h 1738203"/>
                <a:gd name="connsiteX5561" fmla="*/ 1889232 w 6634280"/>
                <a:gd name="connsiteY5561" fmla="*/ 373453 h 1738203"/>
                <a:gd name="connsiteX5562" fmla="*/ 1889232 w 6634280"/>
                <a:gd name="connsiteY5562" fmla="*/ 395421 h 1738203"/>
                <a:gd name="connsiteX5563" fmla="*/ 1891978 w 6634280"/>
                <a:gd name="connsiteY5563" fmla="*/ 414643 h 1738203"/>
                <a:gd name="connsiteX5564" fmla="*/ 1902962 w 6634280"/>
                <a:gd name="connsiteY5564" fmla="*/ 455832 h 1738203"/>
                <a:gd name="connsiteX5565" fmla="*/ 1905708 w 6634280"/>
                <a:gd name="connsiteY5565" fmla="*/ 475054 h 1738203"/>
                <a:gd name="connsiteX5566" fmla="*/ 1908453 w 6634280"/>
                <a:gd name="connsiteY5566" fmla="*/ 491530 h 1738203"/>
                <a:gd name="connsiteX5567" fmla="*/ 1905708 w 6634280"/>
                <a:gd name="connsiteY5567" fmla="*/ 497022 h 1738203"/>
                <a:gd name="connsiteX5568" fmla="*/ 1902962 w 6634280"/>
                <a:gd name="connsiteY5568" fmla="*/ 502514 h 1738203"/>
                <a:gd name="connsiteX5569" fmla="*/ 1900216 w 6634280"/>
                <a:gd name="connsiteY5569" fmla="*/ 505260 h 1738203"/>
                <a:gd name="connsiteX5570" fmla="*/ 1894723 w 6634280"/>
                <a:gd name="connsiteY5570" fmla="*/ 508006 h 1738203"/>
                <a:gd name="connsiteX5571" fmla="*/ 1889232 w 6634280"/>
                <a:gd name="connsiteY5571" fmla="*/ 508006 h 1738203"/>
                <a:gd name="connsiteX5572" fmla="*/ 1883740 w 6634280"/>
                <a:gd name="connsiteY5572" fmla="*/ 505260 h 1738203"/>
                <a:gd name="connsiteX5573" fmla="*/ 1878248 w 6634280"/>
                <a:gd name="connsiteY5573" fmla="*/ 502514 h 1738203"/>
                <a:gd name="connsiteX5574" fmla="*/ 1875502 w 6634280"/>
                <a:gd name="connsiteY5574" fmla="*/ 497022 h 1738203"/>
                <a:gd name="connsiteX5575" fmla="*/ 1872756 w 6634280"/>
                <a:gd name="connsiteY5575" fmla="*/ 477800 h 1738203"/>
                <a:gd name="connsiteX5576" fmla="*/ 1867264 w 6634280"/>
                <a:gd name="connsiteY5576" fmla="*/ 455832 h 1738203"/>
                <a:gd name="connsiteX5577" fmla="*/ 1867264 w 6634280"/>
                <a:gd name="connsiteY5577" fmla="*/ 444848 h 1738203"/>
                <a:gd name="connsiteX5578" fmla="*/ 1867264 w 6634280"/>
                <a:gd name="connsiteY5578" fmla="*/ 433865 h 1738203"/>
                <a:gd name="connsiteX5579" fmla="*/ 1870010 w 6634280"/>
                <a:gd name="connsiteY5579" fmla="*/ 425627 h 1738203"/>
                <a:gd name="connsiteX5580" fmla="*/ 1872756 w 6634280"/>
                <a:gd name="connsiteY5580" fmla="*/ 417389 h 1738203"/>
                <a:gd name="connsiteX5581" fmla="*/ 1880994 w 6634280"/>
                <a:gd name="connsiteY5581" fmla="*/ 409151 h 1738203"/>
                <a:gd name="connsiteX5582" fmla="*/ 1883740 w 6634280"/>
                <a:gd name="connsiteY5582" fmla="*/ 398167 h 1738203"/>
                <a:gd name="connsiteX5583" fmla="*/ 1883740 w 6634280"/>
                <a:gd name="connsiteY5583" fmla="*/ 387183 h 1738203"/>
                <a:gd name="connsiteX5584" fmla="*/ 1880994 w 6634280"/>
                <a:gd name="connsiteY5584" fmla="*/ 376199 h 1738203"/>
                <a:gd name="connsiteX5585" fmla="*/ 1872756 w 6634280"/>
                <a:gd name="connsiteY5585" fmla="*/ 354231 h 1738203"/>
                <a:gd name="connsiteX5586" fmla="*/ 1864518 w 6634280"/>
                <a:gd name="connsiteY5586" fmla="*/ 335009 h 1738203"/>
                <a:gd name="connsiteX5587" fmla="*/ 1861772 w 6634280"/>
                <a:gd name="connsiteY5587" fmla="*/ 326772 h 1738203"/>
                <a:gd name="connsiteX5588" fmla="*/ 1861772 w 6634280"/>
                <a:gd name="connsiteY5588" fmla="*/ 324483 h 1738203"/>
                <a:gd name="connsiteX5589" fmla="*/ 1864518 w 6634280"/>
                <a:gd name="connsiteY5589" fmla="*/ 324026 h 1738203"/>
                <a:gd name="connsiteX5590" fmla="*/ 1880994 w 6634280"/>
                <a:gd name="connsiteY5590" fmla="*/ 324026 h 1738203"/>
                <a:gd name="connsiteX5591" fmla="*/ 1871443 w 6634280"/>
                <a:gd name="connsiteY5591" fmla="*/ 309699 h 1738203"/>
                <a:gd name="connsiteX5592" fmla="*/ 1867265 w 6634280"/>
                <a:gd name="connsiteY5592" fmla="*/ 310295 h 1738203"/>
                <a:gd name="connsiteX5593" fmla="*/ 1867265 w 6634280"/>
                <a:gd name="connsiteY5593" fmla="*/ 303432 h 1738203"/>
                <a:gd name="connsiteX5594" fmla="*/ 1866349 w 6634280"/>
                <a:gd name="connsiteY5594" fmla="*/ 302057 h 1738203"/>
                <a:gd name="connsiteX5595" fmla="*/ 1864519 w 6634280"/>
                <a:gd name="connsiteY5595" fmla="*/ 302057 h 1738203"/>
                <a:gd name="connsiteX5596" fmla="*/ 1864126 w 6634280"/>
                <a:gd name="connsiteY5596" fmla="*/ 302057 h 1738203"/>
                <a:gd name="connsiteX5597" fmla="*/ 1861772 w 6634280"/>
                <a:gd name="connsiteY5597" fmla="*/ 318534 h 1738203"/>
                <a:gd name="connsiteX5598" fmla="*/ 1861772 w 6634280"/>
                <a:gd name="connsiteY5598" fmla="*/ 324483 h 1738203"/>
                <a:gd name="connsiteX5599" fmla="*/ 1848043 w 6634280"/>
                <a:gd name="connsiteY5599" fmla="*/ 326772 h 1738203"/>
                <a:gd name="connsiteX5600" fmla="*/ 1815091 w 6634280"/>
                <a:gd name="connsiteY5600" fmla="*/ 337755 h 1738203"/>
                <a:gd name="connsiteX5601" fmla="*/ 1782139 w 6634280"/>
                <a:gd name="connsiteY5601" fmla="*/ 351485 h 1738203"/>
                <a:gd name="connsiteX5602" fmla="*/ 1751933 w 6634280"/>
                <a:gd name="connsiteY5602" fmla="*/ 365215 h 1738203"/>
                <a:gd name="connsiteX5603" fmla="*/ 1735457 w 6634280"/>
                <a:gd name="connsiteY5603" fmla="*/ 367961 h 1738203"/>
                <a:gd name="connsiteX5604" fmla="*/ 1716235 w 6634280"/>
                <a:gd name="connsiteY5604" fmla="*/ 367961 h 1738203"/>
                <a:gd name="connsiteX5605" fmla="*/ 1697014 w 6634280"/>
                <a:gd name="connsiteY5605" fmla="*/ 367961 h 1738203"/>
                <a:gd name="connsiteX5606" fmla="*/ 1677792 w 6634280"/>
                <a:gd name="connsiteY5606" fmla="*/ 367961 h 1738203"/>
                <a:gd name="connsiteX5607" fmla="*/ 1653078 w 6634280"/>
                <a:gd name="connsiteY5607" fmla="*/ 370707 h 1738203"/>
                <a:gd name="connsiteX5608" fmla="*/ 1631110 w 6634280"/>
                <a:gd name="connsiteY5608" fmla="*/ 376199 h 1738203"/>
                <a:gd name="connsiteX5609" fmla="*/ 1620126 w 6634280"/>
                <a:gd name="connsiteY5609" fmla="*/ 378945 h 1738203"/>
                <a:gd name="connsiteX5610" fmla="*/ 1609143 w 6634280"/>
                <a:gd name="connsiteY5610" fmla="*/ 387183 h 1738203"/>
                <a:gd name="connsiteX5611" fmla="*/ 1600904 w 6634280"/>
                <a:gd name="connsiteY5611" fmla="*/ 395421 h 1738203"/>
                <a:gd name="connsiteX5612" fmla="*/ 1595412 w 6634280"/>
                <a:gd name="connsiteY5612" fmla="*/ 406405 h 1738203"/>
                <a:gd name="connsiteX5613" fmla="*/ 1589921 w 6634280"/>
                <a:gd name="connsiteY5613" fmla="*/ 417389 h 1738203"/>
                <a:gd name="connsiteX5614" fmla="*/ 1584428 w 6634280"/>
                <a:gd name="connsiteY5614" fmla="*/ 422881 h 1738203"/>
                <a:gd name="connsiteX5615" fmla="*/ 1578936 w 6634280"/>
                <a:gd name="connsiteY5615" fmla="*/ 425627 h 1738203"/>
                <a:gd name="connsiteX5616" fmla="*/ 1576191 w 6634280"/>
                <a:gd name="connsiteY5616" fmla="*/ 425627 h 1738203"/>
                <a:gd name="connsiteX5617" fmla="*/ 1576191 w 6634280"/>
                <a:gd name="connsiteY5617" fmla="*/ 431118 h 1738203"/>
                <a:gd name="connsiteX5618" fmla="*/ 1573445 w 6634280"/>
                <a:gd name="connsiteY5618" fmla="*/ 431118 h 1738203"/>
                <a:gd name="connsiteX5619" fmla="*/ 1570699 w 6634280"/>
                <a:gd name="connsiteY5619" fmla="*/ 431118 h 1738203"/>
                <a:gd name="connsiteX5620" fmla="*/ 1567952 w 6634280"/>
                <a:gd name="connsiteY5620" fmla="*/ 428372 h 1738203"/>
                <a:gd name="connsiteX5621" fmla="*/ 1565206 w 6634280"/>
                <a:gd name="connsiteY5621" fmla="*/ 428372 h 1738203"/>
                <a:gd name="connsiteX5622" fmla="*/ 1565206 w 6634280"/>
                <a:gd name="connsiteY5622" fmla="*/ 431118 h 1738203"/>
                <a:gd name="connsiteX5623" fmla="*/ 1567952 w 6634280"/>
                <a:gd name="connsiteY5623" fmla="*/ 433864 h 1738203"/>
                <a:gd name="connsiteX5624" fmla="*/ 1567952 w 6634280"/>
                <a:gd name="connsiteY5624" fmla="*/ 436610 h 1738203"/>
                <a:gd name="connsiteX5625" fmla="*/ 1573445 w 6634280"/>
                <a:gd name="connsiteY5625" fmla="*/ 433864 h 1738203"/>
                <a:gd name="connsiteX5626" fmla="*/ 1576191 w 6634280"/>
                <a:gd name="connsiteY5626" fmla="*/ 431118 h 1738203"/>
                <a:gd name="connsiteX5627" fmla="*/ 1576191 w 6634280"/>
                <a:gd name="connsiteY5627" fmla="*/ 458578 h 1738203"/>
                <a:gd name="connsiteX5628" fmla="*/ 1573445 w 6634280"/>
                <a:gd name="connsiteY5628" fmla="*/ 455832 h 1738203"/>
                <a:gd name="connsiteX5629" fmla="*/ 1570699 w 6634280"/>
                <a:gd name="connsiteY5629" fmla="*/ 461324 h 1738203"/>
                <a:gd name="connsiteX5630" fmla="*/ 1573445 w 6634280"/>
                <a:gd name="connsiteY5630" fmla="*/ 466816 h 1738203"/>
                <a:gd name="connsiteX5631" fmla="*/ 1576191 w 6634280"/>
                <a:gd name="connsiteY5631" fmla="*/ 466816 h 1738203"/>
                <a:gd name="connsiteX5632" fmla="*/ 1576191 w 6634280"/>
                <a:gd name="connsiteY5632" fmla="*/ 472308 h 1738203"/>
                <a:gd name="connsiteX5633" fmla="*/ 1573445 w 6634280"/>
                <a:gd name="connsiteY5633" fmla="*/ 475054 h 1738203"/>
                <a:gd name="connsiteX5634" fmla="*/ 1570699 w 6634280"/>
                <a:gd name="connsiteY5634" fmla="*/ 475054 h 1738203"/>
                <a:gd name="connsiteX5635" fmla="*/ 1565206 w 6634280"/>
                <a:gd name="connsiteY5635" fmla="*/ 464070 h 1738203"/>
                <a:gd name="connsiteX5636" fmla="*/ 1559715 w 6634280"/>
                <a:gd name="connsiteY5636" fmla="*/ 458578 h 1738203"/>
                <a:gd name="connsiteX5637" fmla="*/ 1551477 w 6634280"/>
                <a:gd name="connsiteY5637" fmla="*/ 458578 h 1738203"/>
                <a:gd name="connsiteX5638" fmla="*/ 1551477 w 6634280"/>
                <a:gd name="connsiteY5638" fmla="*/ 461324 h 1738203"/>
                <a:gd name="connsiteX5639" fmla="*/ 1554223 w 6634280"/>
                <a:gd name="connsiteY5639" fmla="*/ 464070 h 1738203"/>
                <a:gd name="connsiteX5640" fmla="*/ 1551477 w 6634280"/>
                <a:gd name="connsiteY5640" fmla="*/ 466816 h 1738203"/>
                <a:gd name="connsiteX5641" fmla="*/ 1548731 w 6634280"/>
                <a:gd name="connsiteY5641" fmla="*/ 466816 h 1738203"/>
                <a:gd name="connsiteX5642" fmla="*/ 1545985 w 6634280"/>
                <a:gd name="connsiteY5642" fmla="*/ 466816 h 1738203"/>
                <a:gd name="connsiteX5643" fmla="*/ 1543239 w 6634280"/>
                <a:gd name="connsiteY5643" fmla="*/ 469562 h 1738203"/>
                <a:gd name="connsiteX5644" fmla="*/ 1554223 w 6634280"/>
                <a:gd name="connsiteY5644" fmla="*/ 475054 h 1738203"/>
                <a:gd name="connsiteX5645" fmla="*/ 1559715 w 6634280"/>
                <a:gd name="connsiteY5645" fmla="*/ 477800 h 1738203"/>
                <a:gd name="connsiteX5646" fmla="*/ 1567952 w 6634280"/>
                <a:gd name="connsiteY5646" fmla="*/ 475054 h 1738203"/>
                <a:gd name="connsiteX5647" fmla="*/ 1570699 w 6634280"/>
                <a:gd name="connsiteY5647" fmla="*/ 477800 h 1738203"/>
                <a:gd name="connsiteX5648" fmla="*/ 1576191 w 6634280"/>
                <a:gd name="connsiteY5648" fmla="*/ 477800 h 1738203"/>
                <a:gd name="connsiteX5649" fmla="*/ 1576191 w 6634280"/>
                <a:gd name="connsiteY5649" fmla="*/ 497022 h 1738203"/>
                <a:gd name="connsiteX5650" fmla="*/ 1573445 w 6634280"/>
                <a:gd name="connsiteY5650" fmla="*/ 499768 h 1738203"/>
                <a:gd name="connsiteX5651" fmla="*/ 1573445 w 6634280"/>
                <a:gd name="connsiteY5651" fmla="*/ 502514 h 1738203"/>
                <a:gd name="connsiteX5652" fmla="*/ 1576191 w 6634280"/>
                <a:gd name="connsiteY5652" fmla="*/ 502514 h 1738203"/>
                <a:gd name="connsiteX5653" fmla="*/ 1576191 w 6634280"/>
                <a:gd name="connsiteY5653" fmla="*/ 505260 h 1738203"/>
                <a:gd name="connsiteX5654" fmla="*/ 1576191 w 6634280"/>
                <a:gd name="connsiteY5654" fmla="*/ 510752 h 1738203"/>
                <a:gd name="connsiteX5655" fmla="*/ 1576191 w 6634280"/>
                <a:gd name="connsiteY5655" fmla="*/ 546449 h 1738203"/>
                <a:gd name="connsiteX5656" fmla="*/ 1570699 w 6634280"/>
                <a:gd name="connsiteY5656" fmla="*/ 546449 h 1738203"/>
                <a:gd name="connsiteX5657" fmla="*/ 1570699 w 6634280"/>
                <a:gd name="connsiteY5657" fmla="*/ 549195 h 1738203"/>
                <a:gd name="connsiteX5658" fmla="*/ 1576191 w 6634280"/>
                <a:gd name="connsiteY5658" fmla="*/ 549195 h 1738203"/>
                <a:gd name="connsiteX5659" fmla="*/ 1576191 w 6634280"/>
                <a:gd name="connsiteY5659" fmla="*/ 568417 h 1738203"/>
                <a:gd name="connsiteX5660" fmla="*/ 1570699 w 6634280"/>
                <a:gd name="connsiteY5660" fmla="*/ 568417 h 1738203"/>
                <a:gd name="connsiteX5661" fmla="*/ 1570699 w 6634280"/>
                <a:gd name="connsiteY5661" fmla="*/ 573909 h 1738203"/>
                <a:gd name="connsiteX5662" fmla="*/ 1576191 w 6634280"/>
                <a:gd name="connsiteY5662" fmla="*/ 576655 h 1738203"/>
                <a:gd name="connsiteX5663" fmla="*/ 1573445 w 6634280"/>
                <a:gd name="connsiteY5663" fmla="*/ 818301 h 1738203"/>
                <a:gd name="connsiteX5664" fmla="*/ 1556969 w 6634280"/>
                <a:gd name="connsiteY5664" fmla="*/ 818301 h 1738203"/>
                <a:gd name="connsiteX5665" fmla="*/ 1540493 w 6634280"/>
                <a:gd name="connsiteY5665" fmla="*/ 818301 h 1738203"/>
                <a:gd name="connsiteX5666" fmla="*/ 1537748 w 6634280"/>
                <a:gd name="connsiteY5666" fmla="*/ 823793 h 1738203"/>
                <a:gd name="connsiteX5667" fmla="*/ 1537748 w 6634280"/>
                <a:gd name="connsiteY5667" fmla="*/ 829285 h 1738203"/>
                <a:gd name="connsiteX5668" fmla="*/ 1540493 w 6634280"/>
                <a:gd name="connsiteY5668" fmla="*/ 829285 h 1738203"/>
                <a:gd name="connsiteX5669" fmla="*/ 1540493 w 6634280"/>
                <a:gd name="connsiteY5669" fmla="*/ 834777 h 1738203"/>
                <a:gd name="connsiteX5670" fmla="*/ 1548731 w 6634280"/>
                <a:gd name="connsiteY5670" fmla="*/ 834777 h 1738203"/>
                <a:gd name="connsiteX5671" fmla="*/ 1551477 w 6634280"/>
                <a:gd name="connsiteY5671" fmla="*/ 837523 h 1738203"/>
                <a:gd name="connsiteX5672" fmla="*/ 1556969 w 6634280"/>
                <a:gd name="connsiteY5672" fmla="*/ 840269 h 1738203"/>
                <a:gd name="connsiteX5673" fmla="*/ 1562461 w 6634280"/>
                <a:gd name="connsiteY5673" fmla="*/ 840269 h 1738203"/>
                <a:gd name="connsiteX5674" fmla="*/ 1562461 w 6634280"/>
                <a:gd name="connsiteY5674" fmla="*/ 853999 h 1738203"/>
                <a:gd name="connsiteX5675" fmla="*/ 1567952 w 6634280"/>
                <a:gd name="connsiteY5675" fmla="*/ 853999 h 1738203"/>
                <a:gd name="connsiteX5676" fmla="*/ 1573445 w 6634280"/>
                <a:gd name="connsiteY5676" fmla="*/ 853999 h 1738203"/>
                <a:gd name="connsiteX5677" fmla="*/ 1573445 w 6634280"/>
                <a:gd name="connsiteY5677" fmla="*/ 867729 h 1738203"/>
                <a:gd name="connsiteX5678" fmla="*/ 1562461 w 6634280"/>
                <a:gd name="connsiteY5678" fmla="*/ 867729 h 1738203"/>
                <a:gd name="connsiteX5679" fmla="*/ 1559715 w 6634280"/>
                <a:gd name="connsiteY5679" fmla="*/ 870475 h 1738203"/>
                <a:gd name="connsiteX5680" fmla="*/ 1556969 w 6634280"/>
                <a:gd name="connsiteY5680" fmla="*/ 873221 h 1738203"/>
                <a:gd name="connsiteX5681" fmla="*/ 1554223 w 6634280"/>
                <a:gd name="connsiteY5681" fmla="*/ 873221 h 1738203"/>
                <a:gd name="connsiteX5682" fmla="*/ 1551477 w 6634280"/>
                <a:gd name="connsiteY5682" fmla="*/ 873221 h 1738203"/>
                <a:gd name="connsiteX5683" fmla="*/ 1548731 w 6634280"/>
                <a:gd name="connsiteY5683" fmla="*/ 875967 h 1738203"/>
                <a:gd name="connsiteX5684" fmla="*/ 1545985 w 6634280"/>
                <a:gd name="connsiteY5684" fmla="*/ 878713 h 1738203"/>
                <a:gd name="connsiteX5685" fmla="*/ 1551477 w 6634280"/>
                <a:gd name="connsiteY5685" fmla="*/ 878713 h 1738203"/>
                <a:gd name="connsiteX5686" fmla="*/ 1556969 w 6634280"/>
                <a:gd name="connsiteY5686" fmla="*/ 875967 h 1738203"/>
                <a:gd name="connsiteX5687" fmla="*/ 1554223 w 6634280"/>
                <a:gd name="connsiteY5687" fmla="*/ 886951 h 1738203"/>
                <a:gd name="connsiteX5688" fmla="*/ 1554223 w 6634280"/>
                <a:gd name="connsiteY5688" fmla="*/ 892443 h 1738203"/>
                <a:gd name="connsiteX5689" fmla="*/ 1556969 w 6634280"/>
                <a:gd name="connsiteY5689" fmla="*/ 895188 h 1738203"/>
                <a:gd name="connsiteX5690" fmla="*/ 1548731 w 6634280"/>
                <a:gd name="connsiteY5690" fmla="*/ 900680 h 1738203"/>
                <a:gd name="connsiteX5691" fmla="*/ 1548731 w 6634280"/>
                <a:gd name="connsiteY5691" fmla="*/ 897934 h 1738203"/>
                <a:gd name="connsiteX5692" fmla="*/ 1545985 w 6634280"/>
                <a:gd name="connsiteY5692" fmla="*/ 895188 h 1738203"/>
                <a:gd name="connsiteX5693" fmla="*/ 1543239 w 6634280"/>
                <a:gd name="connsiteY5693" fmla="*/ 895188 h 1738203"/>
                <a:gd name="connsiteX5694" fmla="*/ 1543239 w 6634280"/>
                <a:gd name="connsiteY5694" fmla="*/ 889697 h 1738203"/>
                <a:gd name="connsiteX5695" fmla="*/ 1532255 w 6634280"/>
                <a:gd name="connsiteY5695" fmla="*/ 889697 h 1738203"/>
                <a:gd name="connsiteX5696" fmla="*/ 1524017 w 6634280"/>
                <a:gd name="connsiteY5696" fmla="*/ 889697 h 1738203"/>
                <a:gd name="connsiteX5697" fmla="*/ 1521272 w 6634280"/>
                <a:gd name="connsiteY5697" fmla="*/ 897934 h 1738203"/>
                <a:gd name="connsiteX5698" fmla="*/ 1518526 w 6634280"/>
                <a:gd name="connsiteY5698" fmla="*/ 908918 h 1738203"/>
                <a:gd name="connsiteX5699" fmla="*/ 1524017 w 6634280"/>
                <a:gd name="connsiteY5699" fmla="*/ 908918 h 1738203"/>
                <a:gd name="connsiteX5700" fmla="*/ 1524017 w 6634280"/>
                <a:gd name="connsiteY5700" fmla="*/ 911664 h 1738203"/>
                <a:gd name="connsiteX5701" fmla="*/ 1526763 w 6634280"/>
                <a:gd name="connsiteY5701" fmla="*/ 919902 h 1738203"/>
                <a:gd name="connsiteX5702" fmla="*/ 1455368 w 6634280"/>
                <a:gd name="connsiteY5702" fmla="*/ 928140 h 1738203"/>
                <a:gd name="connsiteX5703" fmla="*/ 1455368 w 6634280"/>
                <a:gd name="connsiteY5703" fmla="*/ 925394 h 1738203"/>
                <a:gd name="connsiteX5704" fmla="*/ 1452622 w 6634280"/>
                <a:gd name="connsiteY5704" fmla="*/ 925394 h 1738203"/>
                <a:gd name="connsiteX5705" fmla="*/ 1447130 w 6634280"/>
                <a:gd name="connsiteY5705" fmla="*/ 925394 h 1738203"/>
                <a:gd name="connsiteX5706" fmla="*/ 1447130 w 6634280"/>
                <a:gd name="connsiteY5706" fmla="*/ 928140 h 1738203"/>
                <a:gd name="connsiteX5707" fmla="*/ 1070932 w 6634280"/>
                <a:gd name="connsiteY5707" fmla="*/ 972076 h 1738203"/>
                <a:gd name="connsiteX5708" fmla="*/ 1062694 w 6634280"/>
                <a:gd name="connsiteY5708" fmla="*/ 969330 h 1738203"/>
                <a:gd name="connsiteX5709" fmla="*/ 1054456 w 6634280"/>
                <a:gd name="connsiteY5709" fmla="*/ 969330 h 1738203"/>
                <a:gd name="connsiteX5710" fmla="*/ 1054456 w 6634280"/>
                <a:gd name="connsiteY5710" fmla="*/ 972076 h 1738203"/>
                <a:gd name="connsiteX5711" fmla="*/ 1018756 w 6634280"/>
                <a:gd name="connsiteY5711" fmla="*/ 978026 h 1738203"/>
                <a:gd name="connsiteX5712" fmla="*/ 1018756 w 6634280"/>
                <a:gd name="connsiteY5712" fmla="*/ 980314 h 1738203"/>
                <a:gd name="connsiteX5713" fmla="*/ 1016010 w 6634280"/>
                <a:gd name="connsiteY5713" fmla="*/ 985806 h 1738203"/>
                <a:gd name="connsiteX5714" fmla="*/ 1010518 w 6634280"/>
                <a:gd name="connsiteY5714" fmla="*/ 991298 h 1738203"/>
                <a:gd name="connsiteX5715" fmla="*/ 1005026 w 6634280"/>
                <a:gd name="connsiteY5715" fmla="*/ 996790 h 1738203"/>
                <a:gd name="connsiteX5716" fmla="*/ 991296 w 6634280"/>
                <a:gd name="connsiteY5716" fmla="*/ 1002282 h 1738203"/>
                <a:gd name="connsiteX5717" fmla="*/ 974820 w 6634280"/>
                <a:gd name="connsiteY5717" fmla="*/ 1002282 h 1738203"/>
                <a:gd name="connsiteX5718" fmla="*/ 958344 w 6634280"/>
                <a:gd name="connsiteY5718" fmla="*/ 999536 h 1738203"/>
                <a:gd name="connsiteX5719" fmla="*/ 933631 w 6634280"/>
                <a:gd name="connsiteY5719" fmla="*/ 994044 h 1738203"/>
                <a:gd name="connsiteX5720" fmla="*/ 911663 w 6634280"/>
                <a:gd name="connsiteY5720" fmla="*/ 991298 h 1738203"/>
                <a:gd name="connsiteX5721" fmla="*/ 889695 w 6634280"/>
                <a:gd name="connsiteY5721" fmla="*/ 994044 h 1738203"/>
                <a:gd name="connsiteX5722" fmla="*/ 878712 w 6634280"/>
                <a:gd name="connsiteY5722" fmla="*/ 996790 h 1738203"/>
                <a:gd name="connsiteX5723" fmla="*/ 867728 w 6634280"/>
                <a:gd name="connsiteY5723" fmla="*/ 1002282 h 1738203"/>
                <a:gd name="connsiteX5724" fmla="*/ 843014 w 6634280"/>
                <a:gd name="connsiteY5724" fmla="*/ 1016011 h 1738203"/>
                <a:gd name="connsiteX5725" fmla="*/ 832030 w 6634280"/>
                <a:gd name="connsiteY5725" fmla="*/ 1024249 h 1738203"/>
                <a:gd name="connsiteX5726" fmla="*/ 818300 w 6634280"/>
                <a:gd name="connsiteY5726" fmla="*/ 1026995 h 1738203"/>
                <a:gd name="connsiteX5727" fmla="*/ 804570 w 6634280"/>
                <a:gd name="connsiteY5727" fmla="*/ 1032487 h 1738203"/>
                <a:gd name="connsiteX5728" fmla="*/ 788094 w 6634280"/>
                <a:gd name="connsiteY5728" fmla="*/ 1032487 h 1738203"/>
                <a:gd name="connsiteX5729" fmla="*/ 757889 w 6634280"/>
                <a:gd name="connsiteY5729" fmla="*/ 1032487 h 1738203"/>
                <a:gd name="connsiteX5730" fmla="*/ 727683 w 6634280"/>
                <a:gd name="connsiteY5730" fmla="*/ 1026995 h 1738203"/>
                <a:gd name="connsiteX5731" fmla="*/ 697477 w 6634280"/>
                <a:gd name="connsiteY5731" fmla="*/ 1021503 h 1738203"/>
                <a:gd name="connsiteX5732" fmla="*/ 680690 w 6634280"/>
                <a:gd name="connsiteY5732" fmla="*/ 1016467 h 1738203"/>
                <a:gd name="connsiteX5733" fmla="*/ 540957 w 6634280"/>
                <a:gd name="connsiteY5733" fmla="*/ 1032488 h 1738203"/>
                <a:gd name="connsiteX5734" fmla="*/ 543703 w 6634280"/>
                <a:gd name="connsiteY5734" fmla="*/ 1029742 h 1738203"/>
                <a:gd name="connsiteX5735" fmla="*/ 546450 w 6634280"/>
                <a:gd name="connsiteY5735" fmla="*/ 1029742 h 1738203"/>
                <a:gd name="connsiteX5736" fmla="*/ 546450 w 6634280"/>
                <a:gd name="connsiteY5736" fmla="*/ 1024250 h 1738203"/>
                <a:gd name="connsiteX5737" fmla="*/ 543703 w 6634280"/>
                <a:gd name="connsiteY5737" fmla="*/ 1024250 h 1738203"/>
                <a:gd name="connsiteX5738" fmla="*/ 540957 w 6634280"/>
                <a:gd name="connsiteY5738" fmla="*/ 1026996 h 1738203"/>
                <a:gd name="connsiteX5739" fmla="*/ 538212 w 6634280"/>
                <a:gd name="connsiteY5739" fmla="*/ 1026996 h 1738203"/>
                <a:gd name="connsiteX5740" fmla="*/ 538212 w 6634280"/>
                <a:gd name="connsiteY5740" fmla="*/ 1032488 h 1738203"/>
                <a:gd name="connsiteX5741" fmla="*/ 513498 w 6634280"/>
                <a:gd name="connsiteY5741" fmla="*/ 1035234 h 1738203"/>
                <a:gd name="connsiteX5742" fmla="*/ 508005 w 6634280"/>
                <a:gd name="connsiteY5742" fmla="*/ 1035234 h 1738203"/>
                <a:gd name="connsiteX5743" fmla="*/ 502514 w 6634280"/>
                <a:gd name="connsiteY5743" fmla="*/ 1032488 h 1738203"/>
                <a:gd name="connsiteX5744" fmla="*/ 502514 w 6634280"/>
                <a:gd name="connsiteY5744" fmla="*/ 1035234 h 1738203"/>
                <a:gd name="connsiteX5745" fmla="*/ 505260 w 6634280"/>
                <a:gd name="connsiteY5745" fmla="*/ 1035234 h 1738203"/>
                <a:gd name="connsiteX5746" fmla="*/ 477800 w 6634280"/>
                <a:gd name="connsiteY5746" fmla="*/ 1040726 h 1738203"/>
                <a:gd name="connsiteX5747" fmla="*/ 469562 w 6634280"/>
                <a:gd name="connsiteY5747" fmla="*/ 1037980 h 1738203"/>
                <a:gd name="connsiteX5748" fmla="*/ 461324 w 6634280"/>
                <a:gd name="connsiteY5748" fmla="*/ 1040726 h 1738203"/>
                <a:gd name="connsiteX5749" fmla="*/ 461324 w 6634280"/>
                <a:gd name="connsiteY5749" fmla="*/ 1037980 h 1738203"/>
                <a:gd name="connsiteX5750" fmla="*/ 458578 w 6634280"/>
                <a:gd name="connsiteY5750" fmla="*/ 1035234 h 1738203"/>
                <a:gd name="connsiteX5751" fmla="*/ 469562 w 6634280"/>
                <a:gd name="connsiteY5751" fmla="*/ 1035234 h 1738203"/>
                <a:gd name="connsiteX5752" fmla="*/ 469562 w 6634280"/>
                <a:gd name="connsiteY5752" fmla="*/ 1029742 h 1738203"/>
                <a:gd name="connsiteX5753" fmla="*/ 464070 w 6634280"/>
                <a:gd name="connsiteY5753" fmla="*/ 1029742 h 1738203"/>
                <a:gd name="connsiteX5754" fmla="*/ 461324 w 6634280"/>
                <a:gd name="connsiteY5754" fmla="*/ 1029742 h 1738203"/>
                <a:gd name="connsiteX5755" fmla="*/ 458578 w 6634280"/>
                <a:gd name="connsiteY5755" fmla="*/ 1032488 h 1738203"/>
                <a:gd name="connsiteX5756" fmla="*/ 455832 w 6634280"/>
                <a:gd name="connsiteY5756" fmla="*/ 1032488 h 1738203"/>
                <a:gd name="connsiteX5757" fmla="*/ 453086 w 6634280"/>
                <a:gd name="connsiteY5757" fmla="*/ 1037980 h 1738203"/>
                <a:gd name="connsiteX5758" fmla="*/ 447594 w 6634280"/>
                <a:gd name="connsiteY5758" fmla="*/ 1037980 h 1738203"/>
                <a:gd name="connsiteX5759" fmla="*/ 447594 w 6634280"/>
                <a:gd name="connsiteY5759" fmla="*/ 1043472 h 1738203"/>
                <a:gd name="connsiteX5760" fmla="*/ 439356 w 6634280"/>
                <a:gd name="connsiteY5760" fmla="*/ 1043472 h 1738203"/>
                <a:gd name="connsiteX5761" fmla="*/ 439356 w 6634280"/>
                <a:gd name="connsiteY5761" fmla="*/ 1037980 h 1738203"/>
                <a:gd name="connsiteX5762" fmla="*/ 433864 w 6634280"/>
                <a:gd name="connsiteY5762" fmla="*/ 1037980 h 1738203"/>
                <a:gd name="connsiteX5763" fmla="*/ 428372 w 6634280"/>
                <a:gd name="connsiteY5763" fmla="*/ 1035234 h 1738203"/>
                <a:gd name="connsiteX5764" fmla="*/ 422880 w 6634280"/>
                <a:gd name="connsiteY5764" fmla="*/ 1035234 h 1738203"/>
                <a:gd name="connsiteX5765" fmla="*/ 420134 w 6634280"/>
                <a:gd name="connsiteY5765" fmla="*/ 1037980 h 1738203"/>
                <a:gd name="connsiteX5766" fmla="*/ 420134 w 6634280"/>
                <a:gd name="connsiteY5766" fmla="*/ 1035234 h 1738203"/>
                <a:gd name="connsiteX5767" fmla="*/ 420134 w 6634280"/>
                <a:gd name="connsiteY5767" fmla="*/ 1032488 h 1738203"/>
                <a:gd name="connsiteX5768" fmla="*/ 414642 w 6634280"/>
                <a:gd name="connsiteY5768" fmla="*/ 1029742 h 1738203"/>
                <a:gd name="connsiteX5769" fmla="*/ 406404 w 6634280"/>
                <a:gd name="connsiteY5769" fmla="*/ 1029742 h 1738203"/>
                <a:gd name="connsiteX5770" fmla="*/ 400913 w 6634280"/>
                <a:gd name="connsiteY5770" fmla="*/ 1026996 h 1738203"/>
                <a:gd name="connsiteX5771" fmla="*/ 392675 w 6634280"/>
                <a:gd name="connsiteY5771" fmla="*/ 1032488 h 1738203"/>
                <a:gd name="connsiteX5772" fmla="*/ 387183 w 6634280"/>
                <a:gd name="connsiteY5772" fmla="*/ 1032488 h 1738203"/>
                <a:gd name="connsiteX5773" fmla="*/ 381691 w 6634280"/>
                <a:gd name="connsiteY5773" fmla="*/ 1032488 h 1738203"/>
                <a:gd name="connsiteX5774" fmla="*/ 381691 w 6634280"/>
                <a:gd name="connsiteY5774" fmla="*/ 1043472 h 1738203"/>
                <a:gd name="connsiteX5775" fmla="*/ 384437 w 6634280"/>
                <a:gd name="connsiteY5775" fmla="*/ 1040726 h 1738203"/>
                <a:gd name="connsiteX5776" fmla="*/ 384437 w 6634280"/>
                <a:gd name="connsiteY5776" fmla="*/ 1037980 h 1738203"/>
                <a:gd name="connsiteX5777" fmla="*/ 387183 w 6634280"/>
                <a:gd name="connsiteY5777" fmla="*/ 1035234 h 1738203"/>
                <a:gd name="connsiteX5778" fmla="*/ 389929 w 6634280"/>
                <a:gd name="connsiteY5778" fmla="*/ 1037980 h 1738203"/>
                <a:gd name="connsiteX5779" fmla="*/ 392675 w 6634280"/>
                <a:gd name="connsiteY5779" fmla="*/ 1037980 h 1738203"/>
                <a:gd name="connsiteX5780" fmla="*/ 398167 w 6634280"/>
                <a:gd name="connsiteY5780" fmla="*/ 1035234 h 1738203"/>
                <a:gd name="connsiteX5781" fmla="*/ 395421 w 6634280"/>
                <a:gd name="connsiteY5781" fmla="*/ 1040726 h 1738203"/>
                <a:gd name="connsiteX5782" fmla="*/ 395421 w 6634280"/>
                <a:gd name="connsiteY5782" fmla="*/ 1043472 h 1738203"/>
                <a:gd name="connsiteX5783" fmla="*/ 392675 w 6634280"/>
                <a:gd name="connsiteY5783" fmla="*/ 1046218 h 1738203"/>
                <a:gd name="connsiteX5784" fmla="*/ 389929 w 6634280"/>
                <a:gd name="connsiteY5784" fmla="*/ 1048964 h 1738203"/>
                <a:gd name="connsiteX5785" fmla="*/ 387183 w 6634280"/>
                <a:gd name="connsiteY5785" fmla="*/ 1048964 h 1738203"/>
                <a:gd name="connsiteX5786" fmla="*/ 384437 w 6634280"/>
                <a:gd name="connsiteY5786" fmla="*/ 1046218 h 1738203"/>
                <a:gd name="connsiteX5787" fmla="*/ 381691 w 6634280"/>
                <a:gd name="connsiteY5787" fmla="*/ 1046218 h 1738203"/>
                <a:gd name="connsiteX5788" fmla="*/ 381691 w 6634280"/>
                <a:gd name="connsiteY5788" fmla="*/ 1048964 h 1738203"/>
                <a:gd name="connsiteX5789" fmla="*/ 378945 w 6634280"/>
                <a:gd name="connsiteY5789" fmla="*/ 1051710 h 1738203"/>
                <a:gd name="connsiteX5790" fmla="*/ 376199 w 6634280"/>
                <a:gd name="connsiteY5790" fmla="*/ 1051710 h 1738203"/>
                <a:gd name="connsiteX5791" fmla="*/ 370707 w 6634280"/>
                <a:gd name="connsiteY5791" fmla="*/ 1048964 h 1738203"/>
                <a:gd name="connsiteX5792" fmla="*/ 370707 w 6634280"/>
                <a:gd name="connsiteY5792" fmla="*/ 1051710 h 1738203"/>
                <a:gd name="connsiteX5793" fmla="*/ 60411 w 6634280"/>
                <a:gd name="connsiteY5793" fmla="*/ 1087407 h 1738203"/>
                <a:gd name="connsiteX5794" fmla="*/ 63157 w 6634280"/>
                <a:gd name="connsiteY5794" fmla="*/ 1084661 h 1738203"/>
                <a:gd name="connsiteX5795" fmla="*/ 68650 w 6634280"/>
                <a:gd name="connsiteY5795" fmla="*/ 1084661 h 1738203"/>
                <a:gd name="connsiteX5796" fmla="*/ 74141 w 6634280"/>
                <a:gd name="connsiteY5796" fmla="*/ 1081915 h 1738203"/>
                <a:gd name="connsiteX5797" fmla="*/ 85125 w 6634280"/>
                <a:gd name="connsiteY5797" fmla="*/ 1076423 h 1738203"/>
                <a:gd name="connsiteX5798" fmla="*/ 85125 w 6634280"/>
                <a:gd name="connsiteY5798" fmla="*/ 1068185 h 1738203"/>
                <a:gd name="connsiteX5799" fmla="*/ 87871 w 6634280"/>
                <a:gd name="connsiteY5799" fmla="*/ 1062693 h 1738203"/>
                <a:gd name="connsiteX5800" fmla="*/ 85125 w 6634280"/>
                <a:gd name="connsiteY5800" fmla="*/ 1057201 h 1738203"/>
                <a:gd name="connsiteX5801" fmla="*/ 79633 w 6634280"/>
                <a:gd name="connsiteY5801" fmla="*/ 1054455 h 1738203"/>
                <a:gd name="connsiteX5802" fmla="*/ 76887 w 6634280"/>
                <a:gd name="connsiteY5802" fmla="*/ 1046218 h 1738203"/>
                <a:gd name="connsiteX5803" fmla="*/ 68650 w 6634280"/>
                <a:gd name="connsiteY5803" fmla="*/ 1040726 h 1738203"/>
                <a:gd name="connsiteX5804" fmla="*/ 60411 w 6634280"/>
                <a:gd name="connsiteY5804" fmla="*/ 1035234 h 1738203"/>
                <a:gd name="connsiteX5805" fmla="*/ 54920 w 6634280"/>
                <a:gd name="connsiteY5805" fmla="*/ 1029742 h 1738203"/>
                <a:gd name="connsiteX5806" fmla="*/ 112585 w 6634280"/>
                <a:gd name="connsiteY5806" fmla="*/ 958346 h 1738203"/>
                <a:gd name="connsiteX5807" fmla="*/ 118077 w 6634280"/>
                <a:gd name="connsiteY5807" fmla="*/ 958346 h 1738203"/>
                <a:gd name="connsiteX5808" fmla="*/ 115331 w 6634280"/>
                <a:gd name="connsiteY5808" fmla="*/ 952854 h 1738203"/>
                <a:gd name="connsiteX5809" fmla="*/ 266360 w 6634280"/>
                <a:gd name="connsiteY5809" fmla="*/ 771620 h 1738203"/>
                <a:gd name="connsiteX5810" fmla="*/ 282836 w 6634280"/>
                <a:gd name="connsiteY5810" fmla="*/ 771620 h 1738203"/>
                <a:gd name="connsiteX5811" fmla="*/ 296565 w 6634280"/>
                <a:gd name="connsiteY5811" fmla="*/ 768874 h 1738203"/>
                <a:gd name="connsiteX5812" fmla="*/ 313041 w 6634280"/>
                <a:gd name="connsiteY5812" fmla="*/ 766128 h 1738203"/>
                <a:gd name="connsiteX5813" fmla="*/ 329517 w 6634280"/>
                <a:gd name="connsiteY5813" fmla="*/ 760636 h 1738203"/>
                <a:gd name="connsiteX5814" fmla="*/ 356977 w 6634280"/>
                <a:gd name="connsiteY5814" fmla="*/ 746906 h 1738203"/>
                <a:gd name="connsiteX5815" fmla="*/ 381691 w 6634280"/>
                <a:gd name="connsiteY5815" fmla="*/ 730430 h 1738203"/>
                <a:gd name="connsiteX5816" fmla="*/ 370707 w 6634280"/>
                <a:gd name="connsiteY5816" fmla="*/ 730430 h 1738203"/>
                <a:gd name="connsiteX5817" fmla="*/ 362469 w 6634280"/>
                <a:gd name="connsiteY5817" fmla="*/ 730430 h 1738203"/>
                <a:gd name="connsiteX5818" fmla="*/ 343247 w 6634280"/>
                <a:gd name="connsiteY5818" fmla="*/ 733176 h 1738203"/>
                <a:gd name="connsiteX5819" fmla="*/ 329517 w 6634280"/>
                <a:gd name="connsiteY5819" fmla="*/ 738668 h 1738203"/>
                <a:gd name="connsiteX5820" fmla="*/ 315787 w 6634280"/>
                <a:gd name="connsiteY5820" fmla="*/ 741414 h 1738203"/>
                <a:gd name="connsiteX5821" fmla="*/ 307549 w 6634280"/>
                <a:gd name="connsiteY5821" fmla="*/ 738668 h 1738203"/>
                <a:gd name="connsiteX5822" fmla="*/ 304803 w 6634280"/>
                <a:gd name="connsiteY5822" fmla="*/ 735922 h 1738203"/>
                <a:gd name="connsiteX5823" fmla="*/ 299311 w 6634280"/>
                <a:gd name="connsiteY5823" fmla="*/ 733176 h 1738203"/>
                <a:gd name="connsiteX5824" fmla="*/ 293820 w 6634280"/>
                <a:gd name="connsiteY5824" fmla="*/ 733176 h 1738203"/>
                <a:gd name="connsiteX5825" fmla="*/ 291074 w 6634280"/>
                <a:gd name="connsiteY5825" fmla="*/ 735922 h 1738203"/>
                <a:gd name="connsiteX5826" fmla="*/ 90617 w 6634280"/>
                <a:gd name="connsiteY5826" fmla="*/ 535465 h 1738203"/>
                <a:gd name="connsiteX5827" fmla="*/ 112585 w 6634280"/>
                <a:gd name="connsiteY5827" fmla="*/ 527228 h 1738203"/>
                <a:gd name="connsiteX5828" fmla="*/ 123569 w 6634280"/>
                <a:gd name="connsiteY5828" fmla="*/ 518990 h 1738203"/>
                <a:gd name="connsiteX5829" fmla="*/ 131807 w 6634280"/>
                <a:gd name="connsiteY5829" fmla="*/ 510752 h 1738203"/>
                <a:gd name="connsiteX5830" fmla="*/ 101601 w 6634280"/>
                <a:gd name="connsiteY5830" fmla="*/ 505260 h 1738203"/>
                <a:gd name="connsiteX5831" fmla="*/ 93363 w 6634280"/>
                <a:gd name="connsiteY5831" fmla="*/ 505260 h 1738203"/>
                <a:gd name="connsiteX5832" fmla="*/ 85125 w 6634280"/>
                <a:gd name="connsiteY5832" fmla="*/ 505260 h 1738203"/>
                <a:gd name="connsiteX5833" fmla="*/ 76887 w 6634280"/>
                <a:gd name="connsiteY5833" fmla="*/ 508006 h 1738203"/>
                <a:gd name="connsiteX5834" fmla="*/ 68650 w 6634280"/>
                <a:gd name="connsiteY5834" fmla="*/ 513498 h 1738203"/>
                <a:gd name="connsiteX5835" fmla="*/ 68650 w 6634280"/>
                <a:gd name="connsiteY5835" fmla="*/ 516244 h 1738203"/>
                <a:gd name="connsiteX5836" fmla="*/ 63157 w 6634280"/>
                <a:gd name="connsiteY5836" fmla="*/ 510752 h 1738203"/>
                <a:gd name="connsiteX5837" fmla="*/ 65904 w 6634280"/>
                <a:gd name="connsiteY5837" fmla="*/ 510752 h 1738203"/>
                <a:gd name="connsiteX5838" fmla="*/ 63157 w 6634280"/>
                <a:gd name="connsiteY5838" fmla="*/ 502514 h 1738203"/>
                <a:gd name="connsiteX5839" fmla="*/ 60411 w 6634280"/>
                <a:gd name="connsiteY5839" fmla="*/ 499768 h 1738203"/>
                <a:gd name="connsiteX5840" fmla="*/ 57665 w 6634280"/>
                <a:gd name="connsiteY5840" fmla="*/ 499768 h 1738203"/>
                <a:gd name="connsiteX5841" fmla="*/ 54920 w 6634280"/>
                <a:gd name="connsiteY5841" fmla="*/ 502514 h 1738203"/>
                <a:gd name="connsiteX5842" fmla="*/ 46682 w 6634280"/>
                <a:gd name="connsiteY5842" fmla="*/ 494276 h 1738203"/>
                <a:gd name="connsiteX5843" fmla="*/ 60411 w 6634280"/>
                <a:gd name="connsiteY5843" fmla="*/ 491530 h 1738203"/>
                <a:gd name="connsiteX5844" fmla="*/ 71395 w 6634280"/>
                <a:gd name="connsiteY5844" fmla="*/ 488784 h 1738203"/>
                <a:gd name="connsiteX5845" fmla="*/ 87871 w 6634280"/>
                <a:gd name="connsiteY5845" fmla="*/ 480546 h 1738203"/>
                <a:gd name="connsiteX5846" fmla="*/ 96109 w 6634280"/>
                <a:gd name="connsiteY5846" fmla="*/ 475054 h 1738203"/>
                <a:gd name="connsiteX5847" fmla="*/ 104347 w 6634280"/>
                <a:gd name="connsiteY5847" fmla="*/ 472308 h 1738203"/>
                <a:gd name="connsiteX5848" fmla="*/ 109839 w 6634280"/>
                <a:gd name="connsiteY5848" fmla="*/ 472308 h 1738203"/>
                <a:gd name="connsiteX5849" fmla="*/ 115331 w 6634280"/>
                <a:gd name="connsiteY5849" fmla="*/ 477800 h 1738203"/>
                <a:gd name="connsiteX5850" fmla="*/ 118077 w 6634280"/>
                <a:gd name="connsiteY5850" fmla="*/ 483292 h 1738203"/>
                <a:gd name="connsiteX5851" fmla="*/ 118077 w 6634280"/>
                <a:gd name="connsiteY5851" fmla="*/ 488784 h 1738203"/>
                <a:gd name="connsiteX5852" fmla="*/ 118077 w 6634280"/>
                <a:gd name="connsiteY5852" fmla="*/ 494276 h 1738203"/>
                <a:gd name="connsiteX5853" fmla="*/ 120823 w 6634280"/>
                <a:gd name="connsiteY5853" fmla="*/ 499768 h 1738203"/>
                <a:gd name="connsiteX5854" fmla="*/ 123569 w 6634280"/>
                <a:gd name="connsiteY5854" fmla="*/ 499768 h 1738203"/>
                <a:gd name="connsiteX5855" fmla="*/ 129061 w 6634280"/>
                <a:gd name="connsiteY5855" fmla="*/ 499768 h 1738203"/>
                <a:gd name="connsiteX5856" fmla="*/ 131807 w 6634280"/>
                <a:gd name="connsiteY5856" fmla="*/ 497022 h 1738203"/>
                <a:gd name="connsiteX5857" fmla="*/ 134553 w 6634280"/>
                <a:gd name="connsiteY5857" fmla="*/ 499768 h 1738203"/>
                <a:gd name="connsiteX5858" fmla="*/ 137299 w 6634280"/>
                <a:gd name="connsiteY5858" fmla="*/ 505260 h 1738203"/>
                <a:gd name="connsiteX5859" fmla="*/ 140045 w 6634280"/>
                <a:gd name="connsiteY5859" fmla="*/ 513498 h 1738203"/>
                <a:gd name="connsiteX5860" fmla="*/ 142791 w 6634280"/>
                <a:gd name="connsiteY5860" fmla="*/ 521736 h 1738203"/>
                <a:gd name="connsiteX5861" fmla="*/ 148283 w 6634280"/>
                <a:gd name="connsiteY5861" fmla="*/ 527228 h 1738203"/>
                <a:gd name="connsiteX5862" fmla="*/ 153775 w 6634280"/>
                <a:gd name="connsiteY5862" fmla="*/ 529974 h 1738203"/>
                <a:gd name="connsiteX5863" fmla="*/ 153775 w 6634280"/>
                <a:gd name="connsiteY5863" fmla="*/ 521736 h 1738203"/>
                <a:gd name="connsiteX5864" fmla="*/ 156521 w 6634280"/>
                <a:gd name="connsiteY5864" fmla="*/ 518990 h 1738203"/>
                <a:gd name="connsiteX5865" fmla="*/ 151029 w 6634280"/>
                <a:gd name="connsiteY5865" fmla="*/ 513498 h 1738203"/>
                <a:gd name="connsiteX5866" fmla="*/ 151029 w 6634280"/>
                <a:gd name="connsiteY5866" fmla="*/ 505260 h 1738203"/>
                <a:gd name="connsiteX5867" fmla="*/ 153775 w 6634280"/>
                <a:gd name="connsiteY5867" fmla="*/ 502514 h 1738203"/>
                <a:gd name="connsiteX5868" fmla="*/ 159267 w 6634280"/>
                <a:gd name="connsiteY5868" fmla="*/ 497022 h 1738203"/>
                <a:gd name="connsiteX5869" fmla="*/ 170251 w 6634280"/>
                <a:gd name="connsiteY5869" fmla="*/ 494276 h 1738203"/>
                <a:gd name="connsiteX5870" fmla="*/ 178488 w 6634280"/>
                <a:gd name="connsiteY5870" fmla="*/ 488784 h 1738203"/>
                <a:gd name="connsiteX5871" fmla="*/ 175743 w 6634280"/>
                <a:gd name="connsiteY5871" fmla="*/ 488784 h 1738203"/>
                <a:gd name="connsiteX5872" fmla="*/ 172997 w 6634280"/>
                <a:gd name="connsiteY5872" fmla="*/ 483292 h 1738203"/>
                <a:gd name="connsiteX5873" fmla="*/ 170251 w 6634280"/>
                <a:gd name="connsiteY5873" fmla="*/ 480546 h 1738203"/>
                <a:gd name="connsiteX5874" fmla="*/ 167505 w 6634280"/>
                <a:gd name="connsiteY5874" fmla="*/ 475054 h 1738203"/>
                <a:gd name="connsiteX5875" fmla="*/ 172997 w 6634280"/>
                <a:gd name="connsiteY5875" fmla="*/ 469562 h 1738203"/>
                <a:gd name="connsiteX5876" fmla="*/ 181234 w 6634280"/>
                <a:gd name="connsiteY5876" fmla="*/ 461324 h 1738203"/>
                <a:gd name="connsiteX5877" fmla="*/ 194964 w 6634280"/>
                <a:gd name="connsiteY5877" fmla="*/ 455832 h 1738203"/>
                <a:gd name="connsiteX5878" fmla="*/ 208694 w 6634280"/>
                <a:gd name="connsiteY5878" fmla="*/ 453086 h 1738203"/>
                <a:gd name="connsiteX5879" fmla="*/ 222424 w 6634280"/>
                <a:gd name="connsiteY5879" fmla="*/ 453086 h 1738203"/>
                <a:gd name="connsiteX5880" fmla="*/ 230662 w 6634280"/>
                <a:gd name="connsiteY5880" fmla="*/ 455832 h 1738203"/>
                <a:gd name="connsiteX5881" fmla="*/ 236154 w 6634280"/>
                <a:gd name="connsiteY5881" fmla="*/ 458578 h 1738203"/>
                <a:gd name="connsiteX5882" fmla="*/ 238900 w 6634280"/>
                <a:gd name="connsiteY5882" fmla="*/ 461324 h 1738203"/>
                <a:gd name="connsiteX5883" fmla="*/ 238900 w 6634280"/>
                <a:gd name="connsiteY5883" fmla="*/ 466816 h 1738203"/>
                <a:gd name="connsiteX5884" fmla="*/ 238900 w 6634280"/>
                <a:gd name="connsiteY5884" fmla="*/ 472308 h 1738203"/>
                <a:gd name="connsiteX5885" fmla="*/ 238900 w 6634280"/>
                <a:gd name="connsiteY5885" fmla="*/ 477800 h 1738203"/>
                <a:gd name="connsiteX5886" fmla="*/ 241646 w 6634280"/>
                <a:gd name="connsiteY5886" fmla="*/ 480546 h 1738203"/>
                <a:gd name="connsiteX5887" fmla="*/ 249884 w 6634280"/>
                <a:gd name="connsiteY5887" fmla="*/ 480546 h 1738203"/>
                <a:gd name="connsiteX5888" fmla="*/ 263614 w 6634280"/>
                <a:gd name="connsiteY5888" fmla="*/ 480546 h 1738203"/>
                <a:gd name="connsiteX5889" fmla="*/ 277344 w 6634280"/>
                <a:gd name="connsiteY5889" fmla="*/ 480546 h 1738203"/>
                <a:gd name="connsiteX5890" fmla="*/ 271852 w 6634280"/>
                <a:gd name="connsiteY5890" fmla="*/ 464070 h 1738203"/>
                <a:gd name="connsiteX5891" fmla="*/ 266360 w 6634280"/>
                <a:gd name="connsiteY5891" fmla="*/ 450340 h 1738203"/>
                <a:gd name="connsiteX5892" fmla="*/ 260868 w 6634280"/>
                <a:gd name="connsiteY5892" fmla="*/ 433864 h 1738203"/>
                <a:gd name="connsiteX5893" fmla="*/ 255376 w 6634280"/>
                <a:gd name="connsiteY5893" fmla="*/ 422880 h 1738203"/>
                <a:gd name="connsiteX5894" fmla="*/ 848507 w 6634280"/>
                <a:gd name="connsiteY5894" fmla="*/ 359723 h 1738203"/>
                <a:gd name="connsiteX5895" fmla="*/ 873221 w 6634280"/>
                <a:gd name="connsiteY5895" fmla="*/ 356977 h 1738203"/>
                <a:gd name="connsiteX5896" fmla="*/ 892443 w 6634280"/>
                <a:gd name="connsiteY5896" fmla="*/ 373453 h 1738203"/>
                <a:gd name="connsiteX5897" fmla="*/ 903426 w 6634280"/>
                <a:gd name="connsiteY5897" fmla="*/ 381691 h 1738203"/>
                <a:gd name="connsiteX5898" fmla="*/ 911664 w 6634280"/>
                <a:gd name="connsiteY5898" fmla="*/ 384437 h 1738203"/>
                <a:gd name="connsiteX5899" fmla="*/ 917156 w 6634280"/>
                <a:gd name="connsiteY5899" fmla="*/ 384437 h 1738203"/>
                <a:gd name="connsiteX5900" fmla="*/ 922648 w 6634280"/>
                <a:gd name="connsiteY5900" fmla="*/ 384437 h 1738203"/>
                <a:gd name="connsiteX5901" fmla="*/ 933632 w 6634280"/>
                <a:gd name="connsiteY5901" fmla="*/ 378945 h 1738203"/>
                <a:gd name="connsiteX5902" fmla="*/ 941870 w 6634280"/>
                <a:gd name="connsiteY5902" fmla="*/ 376199 h 1738203"/>
                <a:gd name="connsiteX5903" fmla="*/ 947362 w 6634280"/>
                <a:gd name="connsiteY5903" fmla="*/ 373453 h 1738203"/>
                <a:gd name="connsiteX5904" fmla="*/ 950108 w 6634280"/>
                <a:gd name="connsiteY5904" fmla="*/ 376199 h 1738203"/>
                <a:gd name="connsiteX5905" fmla="*/ 952854 w 6634280"/>
                <a:gd name="connsiteY5905" fmla="*/ 376199 h 1738203"/>
                <a:gd name="connsiteX5906" fmla="*/ 952854 w 6634280"/>
                <a:gd name="connsiteY5906" fmla="*/ 378945 h 1738203"/>
                <a:gd name="connsiteX5907" fmla="*/ 952854 w 6634280"/>
                <a:gd name="connsiteY5907" fmla="*/ 384437 h 1738203"/>
                <a:gd name="connsiteX5908" fmla="*/ 952854 w 6634280"/>
                <a:gd name="connsiteY5908" fmla="*/ 389929 h 1738203"/>
                <a:gd name="connsiteX5909" fmla="*/ 958346 w 6634280"/>
                <a:gd name="connsiteY5909" fmla="*/ 392675 h 1738203"/>
                <a:gd name="connsiteX5910" fmla="*/ 980314 w 6634280"/>
                <a:gd name="connsiteY5910" fmla="*/ 392675 h 1738203"/>
                <a:gd name="connsiteX5911" fmla="*/ 1005028 w 6634280"/>
                <a:gd name="connsiteY5911" fmla="*/ 389929 h 1738203"/>
                <a:gd name="connsiteX5912" fmla="*/ 1059948 w 6634280"/>
                <a:gd name="connsiteY5912" fmla="*/ 381691 h 1738203"/>
                <a:gd name="connsiteX5913" fmla="*/ 1087407 w 6634280"/>
                <a:gd name="connsiteY5913" fmla="*/ 376199 h 1738203"/>
                <a:gd name="connsiteX5914" fmla="*/ 1112121 w 6634280"/>
                <a:gd name="connsiteY5914" fmla="*/ 367961 h 1738203"/>
                <a:gd name="connsiteX5915" fmla="*/ 1131343 w 6634280"/>
                <a:gd name="connsiteY5915" fmla="*/ 359723 h 1738203"/>
                <a:gd name="connsiteX5916" fmla="*/ 1145073 w 6634280"/>
                <a:gd name="connsiteY5916" fmla="*/ 348739 h 1738203"/>
                <a:gd name="connsiteX5917" fmla="*/ 1153311 w 6634280"/>
                <a:gd name="connsiteY5917" fmla="*/ 345993 h 1738203"/>
                <a:gd name="connsiteX5918" fmla="*/ 1158803 w 6634280"/>
                <a:gd name="connsiteY5918" fmla="*/ 348739 h 1738203"/>
                <a:gd name="connsiteX5919" fmla="*/ 1164296 w 6634280"/>
                <a:gd name="connsiteY5919" fmla="*/ 351485 h 1738203"/>
                <a:gd name="connsiteX5920" fmla="*/ 1172532 w 6634280"/>
                <a:gd name="connsiteY5920" fmla="*/ 354231 h 1738203"/>
                <a:gd name="connsiteX5921" fmla="*/ 1175278 w 6634280"/>
                <a:gd name="connsiteY5921" fmla="*/ 356977 h 1738203"/>
                <a:gd name="connsiteX5922" fmla="*/ 1180772 w 6634280"/>
                <a:gd name="connsiteY5922" fmla="*/ 359723 h 1738203"/>
                <a:gd name="connsiteX5923" fmla="*/ 1180772 w 6634280"/>
                <a:gd name="connsiteY5923" fmla="*/ 351485 h 1738203"/>
                <a:gd name="connsiteX5924" fmla="*/ 1178025 w 6634280"/>
                <a:gd name="connsiteY5924" fmla="*/ 351485 h 1738203"/>
                <a:gd name="connsiteX5925" fmla="*/ 1194500 w 6634280"/>
                <a:gd name="connsiteY5925" fmla="*/ 345993 h 1738203"/>
                <a:gd name="connsiteX5926" fmla="*/ 1213722 w 6634280"/>
                <a:gd name="connsiteY5926" fmla="*/ 337755 h 1738203"/>
                <a:gd name="connsiteX5927" fmla="*/ 1249202 w 6634280"/>
                <a:gd name="connsiteY5927" fmla="*/ 318650 h 1738203"/>
                <a:gd name="connsiteX5928" fmla="*/ 1276880 w 6634280"/>
                <a:gd name="connsiteY5928" fmla="*/ 315787 h 1738203"/>
                <a:gd name="connsiteX5929" fmla="*/ 1271389 w 6634280"/>
                <a:gd name="connsiteY5929" fmla="*/ 321279 h 1738203"/>
                <a:gd name="connsiteX5930" fmla="*/ 1271389 w 6634280"/>
                <a:gd name="connsiteY5930" fmla="*/ 332263 h 1738203"/>
                <a:gd name="connsiteX5931" fmla="*/ 1282371 w 6634280"/>
                <a:gd name="connsiteY5931" fmla="*/ 335009 h 1738203"/>
                <a:gd name="connsiteX5932" fmla="*/ 1296101 w 6634280"/>
                <a:gd name="connsiteY5932" fmla="*/ 337755 h 1738203"/>
                <a:gd name="connsiteX5933" fmla="*/ 1323562 w 6634280"/>
                <a:gd name="connsiteY5933" fmla="*/ 337755 h 1738203"/>
                <a:gd name="connsiteX5934" fmla="*/ 1337290 w 6634280"/>
                <a:gd name="connsiteY5934" fmla="*/ 337755 h 1738203"/>
                <a:gd name="connsiteX5935" fmla="*/ 1351020 w 6634280"/>
                <a:gd name="connsiteY5935" fmla="*/ 340501 h 1738203"/>
                <a:gd name="connsiteX5936" fmla="*/ 1362005 w 6634280"/>
                <a:gd name="connsiteY5936" fmla="*/ 345993 h 1738203"/>
                <a:gd name="connsiteX5937" fmla="*/ 1372988 w 6634280"/>
                <a:gd name="connsiteY5937" fmla="*/ 354231 h 1738203"/>
                <a:gd name="connsiteX5938" fmla="*/ 1367496 w 6634280"/>
                <a:gd name="connsiteY5938" fmla="*/ 354231 h 1738203"/>
                <a:gd name="connsiteX5939" fmla="*/ 1370242 w 6634280"/>
                <a:gd name="connsiteY5939" fmla="*/ 362469 h 1738203"/>
                <a:gd name="connsiteX5940" fmla="*/ 1375736 w 6634280"/>
                <a:gd name="connsiteY5940" fmla="*/ 365215 h 1738203"/>
                <a:gd name="connsiteX5941" fmla="*/ 1378481 w 6634280"/>
                <a:gd name="connsiteY5941" fmla="*/ 370707 h 1738203"/>
                <a:gd name="connsiteX5942" fmla="*/ 1372988 w 6634280"/>
                <a:gd name="connsiteY5942" fmla="*/ 367961 h 1738203"/>
                <a:gd name="connsiteX5943" fmla="*/ 1375736 w 6634280"/>
                <a:gd name="connsiteY5943" fmla="*/ 373453 h 1738203"/>
                <a:gd name="connsiteX5944" fmla="*/ 1378481 w 6634280"/>
                <a:gd name="connsiteY5944" fmla="*/ 376199 h 1738203"/>
                <a:gd name="connsiteX5945" fmla="*/ 1389464 w 6634280"/>
                <a:gd name="connsiteY5945" fmla="*/ 370707 h 1738203"/>
                <a:gd name="connsiteX5946" fmla="*/ 1392210 w 6634280"/>
                <a:gd name="connsiteY5946" fmla="*/ 365215 h 1738203"/>
                <a:gd name="connsiteX5947" fmla="*/ 1394958 w 6634280"/>
                <a:gd name="connsiteY5947" fmla="*/ 359723 h 1738203"/>
                <a:gd name="connsiteX5948" fmla="*/ 1400448 w 6634280"/>
                <a:gd name="connsiteY5948" fmla="*/ 354231 h 1738203"/>
                <a:gd name="connsiteX5949" fmla="*/ 1405940 w 6634280"/>
                <a:gd name="connsiteY5949" fmla="*/ 354231 h 1738203"/>
                <a:gd name="connsiteX5950" fmla="*/ 1408686 w 6634280"/>
                <a:gd name="connsiteY5950" fmla="*/ 354231 h 1738203"/>
                <a:gd name="connsiteX5951" fmla="*/ 1416924 w 6634280"/>
                <a:gd name="connsiteY5951" fmla="*/ 345993 h 1738203"/>
                <a:gd name="connsiteX5952" fmla="*/ 1436146 w 6634280"/>
                <a:gd name="connsiteY5952" fmla="*/ 343247 h 1738203"/>
                <a:gd name="connsiteX5953" fmla="*/ 1436146 w 6634280"/>
                <a:gd name="connsiteY5953" fmla="*/ 345993 h 1738203"/>
                <a:gd name="connsiteX5954" fmla="*/ 1433400 w 6634280"/>
                <a:gd name="connsiteY5954" fmla="*/ 345993 h 1738203"/>
                <a:gd name="connsiteX5955" fmla="*/ 1433400 w 6634280"/>
                <a:gd name="connsiteY5955" fmla="*/ 348739 h 1738203"/>
                <a:gd name="connsiteX5956" fmla="*/ 1433400 w 6634280"/>
                <a:gd name="connsiteY5956" fmla="*/ 351485 h 1738203"/>
                <a:gd name="connsiteX5957" fmla="*/ 1436146 w 6634280"/>
                <a:gd name="connsiteY5957" fmla="*/ 351485 h 1738203"/>
                <a:gd name="connsiteX5958" fmla="*/ 1441637 w 6634280"/>
                <a:gd name="connsiteY5958" fmla="*/ 348739 h 1738203"/>
                <a:gd name="connsiteX5959" fmla="*/ 1447130 w 6634280"/>
                <a:gd name="connsiteY5959" fmla="*/ 343247 h 1738203"/>
                <a:gd name="connsiteX5960" fmla="*/ 1449877 w 6634280"/>
                <a:gd name="connsiteY5960" fmla="*/ 343247 h 1738203"/>
                <a:gd name="connsiteX5961" fmla="*/ 1455368 w 6634280"/>
                <a:gd name="connsiteY5961" fmla="*/ 345993 h 1738203"/>
                <a:gd name="connsiteX5962" fmla="*/ 1460859 w 6634280"/>
                <a:gd name="connsiteY5962" fmla="*/ 345993 h 1738203"/>
                <a:gd name="connsiteX5963" fmla="*/ 1460859 w 6634280"/>
                <a:gd name="connsiteY5963" fmla="*/ 351485 h 1738203"/>
                <a:gd name="connsiteX5964" fmla="*/ 1466353 w 6634280"/>
                <a:gd name="connsiteY5964" fmla="*/ 351485 h 1738203"/>
                <a:gd name="connsiteX5965" fmla="*/ 1480081 w 6634280"/>
                <a:gd name="connsiteY5965" fmla="*/ 354231 h 1738203"/>
                <a:gd name="connsiteX5966" fmla="*/ 1480081 w 6634280"/>
                <a:gd name="connsiteY5966" fmla="*/ 348739 h 1738203"/>
                <a:gd name="connsiteX5967" fmla="*/ 1485574 w 6634280"/>
                <a:gd name="connsiteY5967" fmla="*/ 345993 h 1738203"/>
                <a:gd name="connsiteX5968" fmla="*/ 1485574 w 6634280"/>
                <a:gd name="connsiteY5968" fmla="*/ 348739 h 1738203"/>
                <a:gd name="connsiteX5969" fmla="*/ 1482829 w 6634280"/>
                <a:gd name="connsiteY5969" fmla="*/ 348739 h 1738203"/>
                <a:gd name="connsiteX5970" fmla="*/ 1482829 w 6634280"/>
                <a:gd name="connsiteY5970" fmla="*/ 351485 h 1738203"/>
                <a:gd name="connsiteX5971" fmla="*/ 1491065 w 6634280"/>
                <a:gd name="connsiteY5971" fmla="*/ 351485 h 1738203"/>
                <a:gd name="connsiteX5972" fmla="*/ 1485574 w 6634280"/>
                <a:gd name="connsiteY5972" fmla="*/ 337755 h 1738203"/>
                <a:gd name="connsiteX5973" fmla="*/ 1499304 w 6634280"/>
                <a:gd name="connsiteY5973" fmla="*/ 337755 h 1738203"/>
                <a:gd name="connsiteX5974" fmla="*/ 1502050 w 6634280"/>
                <a:gd name="connsiteY5974" fmla="*/ 340501 h 1738203"/>
                <a:gd name="connsiteX5975" fmla="*/ 1504796 w 6634280"/>
                <a:gd name="connsiteY5975" fmla="*/ 340501 h 1738203"/>
                <a:gd name="connsiteX5976" fmla="*/ 1504796 w 6634280"/>
                <a:gd name="connsiteY5976" fmla="*/ 337755 h 1738203"/>
                <a:gd name="connsiteX5977" fmla="*/ 1507541 w 6634280"/>
                <a:gd name="connsiteY5977" fmla="*/ 335009 h 1738203"/>
                <a:gd name="connsiteX5978" fmla="*/ 1502050 w 6634280"/>
                <a:gd name="connsiteY5978" fmla="*/ 335009 h 1738203"/>
                <a:gd name="connsiteX5979" fmla="*/ 1499304 w 6634280"/>
                <a:gd name="connsiteY5979" fmla="*/ 324025 h 1738203"/>
                <a:gd name="connsiteX5980" fmla="*/ 1496557 w 6634280"/>
                <a:gd name="connsiteY5980" fmla="*/ 321279 h 1738203"/>
                <a:gd name="connsiteX5981" fmla="*/ 1493811 w 6634280"/>
                <a:gd name="connsiteY5981" fmla="*/ 321279 h 1738203"/>
                <a:gd name="connsiteX5982" fmla="*/ 1499304 w 6634280"/>
                <a:gd name="connsiteY5982" fmla="*/ 313041 h 1738203"/>
                <a:gd name="connsiteX5983" fmla="*/ 1502050 w 6634280"/>
                <a:gd name="connsiteY5983" fmla="*/ 307549 h 1738203"/>
                <a:gd name="connsiteX5984" fmla="*/ 1499304 w 6634280"/>
                <a:gd name="connsiteY5984" fmla="*/ 307549 h 1738203"/>
                <a:gd name="connsiteX5985" fmla="*/ 1496557 w 6634280"/>
                <a:gd name="connsiteY5985" fmla="*/ 307549 h 1738203"/>
                <a:gd name="connsiteX5986" fmla="*/ 1496557 w 6634280"/>
                <a:gd name="connsiteY5986" fmla="*/ 310295 h 1738203"/>
                <a:gd name="connsiteX5987" fmla="*/ 1491065 w 6634280"/>
                <a:gd name="connsiteY5987" fmla="*/ 310295 h 1738203"/>
                <a:gd name="connsiteX5988" fmla="*/ 1493811 w 6634280"/>
                <a:gd name="connsiteY5988" fmla="*/ 307549 h 1738203"/>
                <a:gd name="connsiteX5989" fmla="*/ 1491065 w 6634280"/>
                <a:gd name="connsiteY5989" fmla="*/ 304803 h 1738203"/>
                <a:gd name="connsiteX5990" fmla="*/ 1491065 w 6634280"/>
                <a:gd name="connsiteY5990" fmla="*/ 302057 h 1738203"/>
                <a:gd name="connsiteX5991" fmla="*/ 1491065 w 6634280"/>
                <a:gd name="connsiteY5991" fmla="*/ 299311 h 1738203"/>
                <a:gd name="connsiteX5992" fmla="*/ 1485574 w 6634280"/>
                <a:gd name="connsiteY5992" fmla="*/ 304803 h 1738203"/>
                <a:gd name="connsiteX5993" fmla="*/ 1482829 w 6634280"/>
                <a:gd name="connsiteY5993" fmla="*/ 313041 h 1738203"/>
                <a:gd name="connsiteX5994" fmla="*/ 1488320 w 6634280"/>
                <a:gd name="connsiteY5994" fmla="*/ 315787 h 1738203"/>
                <a:gd name="connsiteX5995" fmla="*/ 1493811 w 6634280"/>
                <a:gd name="connsiteY5995" fmla="*/ 321279 h 1738203"/>
                <a:gd name="connsiteX5996" fmla="*/ 1491065 w 6634280"/>
                <a:gd name="connsiteY5996" fmla="*/ 321279 h 1738203"/>
                <a:gd name="connsiteX5997" fmla="*/ 1488320 w 6634280"/>
                <a:gd name="connsiteY5997" fmla="*/ 324025 h 1738203"/>
                <a:gd name="connsiteX5998" fmla="*/ 1482829 w 6634280"/>
                <a:gd name="connsiteY5998" fmla="*/ 321279 h 1738203"/>
                <a:gd name="connsiteX5999" fmla="*/ 1477335 w 6634280"/>
                <a:gd name="connsiteY5999" fmla="*/ 321279 h 1738203"/>
                <a:gd name="connsiteX6000" fmla="*/ 1460859 w 6634280"/>
                <a:gd name="connsiteY6000" fmla="*/ 321279 h 1738203"/>
                <a:gd name="connsiteX6001" fmla="*/ 1460859 w 6634280"/>
                <a:gd name="connsiteY6001" fmla="*/ 318533 h 1738203"/>
                <a:gd name="connsiteX6002" fmla="*/ 1463606 w 6634280"/>
                <a:gd name="connsiteY6002" fmla="*/ 313041 h 1738203"/>
                <a:gd name="connsiteX6003" fmla="*/ 1469098 w 6634280"/>
                <a:gd name="connsiteY6003" fmla="*/ 318533 h 1738203"/>
                <a:gd name="connsiteX6004" fmla="*/ 1474589 w 6634280"/>
                <a:gd name="connsiteY6004" fmla="*/ 318533 h 1738203"/>
                <a:gd name="connsiteX6005" fmla="*/ 1477335 w 6634280"/>
                <a:gd name="connsiteY6005" fmla="*/ 315787 h 1738203"/>
                <a:gd name="connsiteX6006" fmla="*/ 1474589 w 6634280"/>
                <a:gd name="connsiteY6006" fmla="*/ 310295 h 1738203"/>
                <a:gd name="connsiteX6007" fmla="*/ 1471844 w 6634280"/>
                <a:gd name="connsiteY6007" fmla="*/ 304803 h 1738203"/>
                <a:gd name="connsiteX6008" fmla="*/ 1469098 w 6634280"/>
                <a:gd name="connsiteY6008" fmla="*/ 304803 h 1738203"/>
                <a:gd name="connsiteX6009" fmla="*/ 1463606 w 6634280"/>
                <a:gd name="connsiteY6009" fmla="*/ 307549 h 1738203"/>
                <a:gd name="connsiteX6010" fmla="*/ 1463606 w 6634280"/>
                <a:gd name="connsiteY6010" fmla="*/ 310295 h 1738203"/>
                <a:gd name="connsiteX6011" fmla="*/ 1460859 w 6634280"/>
                <a:gd name="connsiteY6011" fmla="*/ 313041 h 1738203"/>
                <a:gd name="connsiteX6012" fmla="*/ 1460859 w 6634280"/>
                <a:gd name="connsiteY6012" fmla="*/ 304803 h 1738203"/>
                <a:gd name="connsiteX6013" fmla="*/ 1458113 w 6634280"/>
                <a:gd name="connsiteY6013" fmla="*/ 302057 h 1738203"/>
                <a:gd name="connsiteX6014" fmla="*/ 1452622 w 6634280"/>
                <a:gd name="connsiteY6014" fmla="*/ 299311 h 1738203"/>
                <a:gd name="connsiteX6015" fmla="*/ 1447130 w 6634280"/>
                <a:gd name="connsiteY6015" fmla="*/ 299311 h 1738203"/>
                <a:gd name="connsiteX6016" fmla="*/ 1447130 w 6634280"/>
                <a:gd name="connsiteY6016" fmla="*/ 302057 h 1738203"/>
                <a:gd name="connsiteX6017" fmla="*/ 1447130 w 6634280"/>
                <a:gd name="connsiteY6017" fmla="*/ 304803 h 1738203"/>
                <a:gd name="connsiteX6018" fmla="*/ 1444383 w 6634280"/>
                <a:gd name="connsiteY6018" fmla="*/ 307549 h 1738203"/>
                <a:gd name="connsiteX6019" fmla="*/ 1444383 w 6634280"/>
                <a:gd name="connsiteY6019" fmla="*/ 310295 h 1738203"/>
                <a:gd name="connsiteX6020" fmla="*/ 1449877 w 6634280"/>
                <a:gd name="connsiteY6020" fmla="*/ 310295 h 1738203"/>
                <a:gd name="connsiteX6021" fmla="*/ 1452622 w 6634280"/>
                <a:gd name="connsiteY6021" fmla="*/ 310295 h 1738203"/>
                <a:gd name="connsiteX6022" fmla="*/ 1455368 w 6634280"/>
                <a:gd name="connsiteY6022" fmla="*/ 313041 h 1738203"/>
                <a:gd name="connsiteX6023" fmla="*/ 1452622 w 6634280"/>
                <a:gd name="connsiteY6023" fmla="*/ 313041 h 1738203"/>
                <a:gd name="connsiteX6024" fmla="*/ 1447130 w 6634280"/>
                <a:gd name="connsiteY6024" fmla="*/ 313041 h 1738203"/>
                <a:gd name="connsiteX6025" fmla="*/ 1444383 w 6634280"/>
                <a:gd name="connsiteY6025" fmla="*/ 313041 h 1738203"/>
                <a:gd name="connsiteX6026" fmla="*/ 1441637 w 6634280"/>
                <a:gd name="connsiteY6026" fmla="*/ 315787 h 1738203"/>
                <a:gd name="connsiteX6027" fmla="*/ 1441637 w 6634280"/>
                <a:gd name="connsiteY6027" fmla="*/ 318533 h 1738203"/>
                <a:gd name="connsiteX6028" fmla="*/ 1444383 w 6634280"/>
                <a:gd name="connsiteY6028" fmla="*/ 318533 h 1738203"/>
                <a:gd name="connsiteX6029" fmla="*/ 1444383 w 6634280"/>
                <a:gd name="connsiteY6029" fmla="*/ 321279 h 1738203"/>
                <a:gd name="connsiteX6030" fmla="*/ 1441637 w 6634280"/>
                <a:gd name="connsiteY6030" fmla="*/ 321279 h 1738203"/>
                <a:gd name="connsiteX6031" fmla="*/ 1438891 w 6634280"/>
                <a:gd name="connsiteY6031" fmla="*/ 321279 h 1738203"/>
                <a:gd name="connsiteX6032" fmla="*/ 1438891 w 6634280"/>
                <a:gd name="connsiteY6032" fmla="*/ 324025 h 1738203"/>
                <a:gd name="connsiteX6033" fmla="*/ 1436146 w 6634280"/>
                <a:gd name="connsiteY6033" fmla="*/ 324025 h 1738203"/>
                <a:gd name="connsiteX6034" fmla="*/ 1433400 w 6634280"/>
                <a:gd name="connsiteY6034" fmla="*/ 315787 h 1738203"/>
                <a:gd name="connsiteX6035" fmla="*/ 1433400 w 6634280"/>
                <a:gd name="connsiteY6035" fmla="*/ 313041 h 1738203"/>
                <a:gd name="connsiteX6036" fmla="*/ 1436146 w 6634280"/>
                <a:gd name="connsiteY6036" fmla="*/ 310295 h 1738203"/>
                <a:gd name="connsiteX6037" fmla="*/ 1430655 w 6634280"/>
                <a:gd name="connsiteY6037" fmla="*/ 307549 h 1738203"/>
                <a:gd name="connsiteX6038" fmla="*/ 1427907 w 6634280"/>
                <a:gd name="connsiteY6038" fmla="*/ 304803 h 1738203"/>
                <a:gd name="connsiteX6039" fmla="*/ 1427907 w 6634280"/>
                <a:gd name="connsiteY6039" fmla="*/ 299311 h 1738203"/>
                <a:gd name="connsiteX6040" fmla="*/ 1496557 w 6634280"/>
                <a:gd name="connsiteY6040" fmla="*/ 293819 h 1738203"/>
                <a:gd name="connsiteX6041" fmla="*/ 1496557 w 6634280"/>
                <a:gd name="connsiteY6041" fmla="*/ 299311 h 1738203"/>
                <a:gd name="connsiteX6042" fmla="*/ 1507541 w 6634280"/>
                <a:gd name="connsiteY6042" fmla="*/ 304803 h 1738203"/>
                <a:gd name="connsiteX6043" fmla="*/ 1507541 w 6634280"/>
                <a:gd name="connsiteY6043" fmla="*/ 299311 h 1738203"/>
                <a:gd name="connsiteX6044" fmla="*/ 1510287 w 6634280"/>
                <a:gd name="connsiteY6044" fmla="*/ 299311 h 1738203"/>
                <a:gd name="connsiteX6045" fmla="*/ 1510287 w 6634280"/>
                <a:gd name="connsiteY6045" fmla="*/ 293819 h 1738203"/>
                <a:gd name="connsiteX6046" fmla="*/ 1507541 w 6634280"/>
                <a:gd name="connsiteY6046" fmla="*/ 291073 h 1738203"/>
                <a:gd name="connsiteX6047" fmla="*/ 1515779 w 6634280"/>
                <a:gd name="connsiteY6047" fmla="*/ 291073 h 1738203"/>
                <a:gd name="connsiteX6048" fmla="*/ 1513033 w 6634280"/>
                <a:gd name="connsiteY6048" fmla="*/ 296565 h 1738203"/>
                <a:gd name="connsiteX6049" fmla="*/ 1524017 w 6634280"/>
                <a:gd name="connsiteY6049" fmla="*/ 296565 h 1738203"/>
                <a:gd name="connsiteX6050" fmla="*/ 1521272 w 6634280"/>
                <a:gd name="connsiteY6050" fmla="*/ 291073 h 1738203"/>
                <a:gd name="connsiteX6051" fmla="*/ 1529509 w 6634280"/>
                <a:gd name="connsiteY6051" fmla="*/ 291073 h 1738203"/>
                <a:gd name="connsiteX6052" fmla="*/ 1535002 w 6634280"/>
                <a:gd name="connsiteY6052" fmla="*/ 293819 h 1738203"/>
                <a:gd name="connsiteX6053" fmla="*/ 1532255 w 6634280"/>
                <a:gd name="connsiteY6053" fmla="*/ 288328 h 1738203"/>
                <a:gd name="connsiteX6054" fmla="*/ 1548731 w 6634280"/>
                <a:gd name="connsiteY6054" fmla="*/ 288328 h 1738203"/>
                <a:gd name="connsiteX6055" fmla="*/ 1554223 w 6634280"/>
                <a:gd name="connsiteY6055" fmla="*/ 291073 h 1738203"/>
                <a:gd name="connsiteX6056" fmla="*/ 1556969 w 6634280"/>
                <a:gd name="connsiteY6056" fmla="*/ 291073 h 1738203"/>
                <a:gd name="connsiteX6057" fmla="*/ 1559715 w 6634280"/>
                <a:gd name="connsiteY6057" fmla="*/ 288328 h 1738203"/>
                <a:gd name="connsiteX6058" fmla="*/ 1559715 w 6634280"/>
                <a:gd name="connsiteY6058" fmla="*/ 285582 h 1738203"/>
                <a:gd name="connsiteX6059" fmla="*/ 1790377 w 6634280"/>
                <a:gd name="connsiteY6059" fmla="*/ 263614 h 1738203"/>
                <a:gd name="connsiteX6060" fmla="*/ 1795869 w 6634280"/>
                <a:gd name="connsiteY6060" fmla="*/ 263614 h 1738203"/>
                <a:gd name="connsiteX6061" fmla="*/ 1798615 w 6634280"/>
                <a:gd name="connsiteY6061" fmla="*/ 260868 h 1738203"/>
                <a:gd name="connsiteX6062" fmla="*/ 1867265 w 6634280"/>
                <a:gd name="connsiteY6062" fmla="*/ 255376 h 1738203"/>
                <a:gd name="connsiteX6063" fmla="*/ 1872756 w 6634280"/>
                <a:gd name="connsiteY6063" fmla="*/ 260868 h 1738203"/>
                <a:gd name="connsiteX6064" fmla="*/ 1880995 w 6634280"/>
                <a:gd name="connsiteY6064" fmla="*/ 266360 h 1738203"/>
                <a:gd name="connsiteX6065" fmla="*/ 1889232 w 6634280"/>
                <a:gd name="connsiteY6065" fmla="*/ 269106 h 1738203"/>
                <a:gd name="connsiteX6066" fmla="*/ 1900217 w 6634280"/>
                <a:gd name="connsiteY6066" fmla="*/ 271852 h 1738203"/>
                <a:gd name="connsiteX6067" fmla="*/ 1905708 w 6634280"/>
                <a:gd name="connsiteY6067" fmla="*/ 269106 h 1738203"/>
                <a:gd name="connsiteX6068" fmla="*/ 1913947 w 6634280"/>
                <a:gd name="connsiteY6068" fmla="*/ 266360 h 1738203"/>
                <a:gd name="connsiteX6069" fmla="*/ 1922184 w 6634280"/>
                <a:gd name="connsiteY6069" fmla="*/ 263614 h 1738203"/>
                <a:gd name="connsiteX6070" fmla="*/ 1930422 w 6634280"/>
                <a:gd name="connsiteY6070" fmla="*/ 258122 h 1738203"/>
                <a:gd name="connsiteX6071" fmla="*/ 1930422 w 6634280"/>
                <a:gd name="connsiteY6071" fmla="*/ 252630 h 1738203"/>
                <a:gd name="connsiteX6072" fmla="*/ 1930422 w 6634280"/>
                <a:gd name="connsiteY6072" fmla="*/ 247138 h 1738203"/>
                <a:gd name="connsiteX6073" fmla="*/ 2073213 w 6634280"/>
                <a:gd name="connsiteY6073" fmla="*/ 233408 h 1738203"/>
                <a:gd name="connsiteX6074" fmla="*/ 2075959 w 6634280"/>
                <a:gd name="connsiteY6074" fmla="*/ 233408 h 1738203"/>
                <a:gd name="connsiteX6075" fmla="*/ 2378014 w 6634280"/>
                <a:gd name="connsiteY6075" fmla="*/ 203202 h 1738203"/>
                <a:gd name="connsiteX6076" fmla="*/ 2378015 w 6634280"/>
                <a:gd name="connsiteY6076" fmla="*/ 203202 h 1738203"/>
                <a:gd name="connsiteX6077" fmla="*/ 2378019 w 6634280"/>
                <a:gd name="connsiteY6077" fmla="*/ 203202 h 1738203"/>
                <a:gd name="connsiteX6078" fmla="*/ 3352837 w 6634280"/>
                <a:gd name="connsiteY6078" fmla="*/ 98855 h 1738203"/>
                <a:gd name="connsiteX6079" fmla="*/ 3358329 w 6634280"/>
                <a:gd name="connsiteY6079" fmla="*/ 101601 h 1738203"/>
                <a:gd name="connsiteX6080" fmla="*/ 3358329 w 6634280"/>
                <a:gd name="connsiteY6080" fmla="*/ 98855 h 1738203"/>
                <a:gd name="connsiteX6081" fmla="*/ 3361075 w 6634280"/>
                <a:gd name="connsiteY6081" fmla="*/ 101601 h 1738203"/>
                <a:gd name="connsiteX6082" fmla="*/ 3350091 w 6634280"/>
                <a:gd name="connsiteY6082" fmla="*/ 107093 h 1738203"/>
                <a:gd name="connsiteX6083" fmla="*/ 3355583 w 6634280"/>
                <a:gd name="connsiteY6083" fmla="*/ 112585 h 1738203"/>
                <a:gd name="connsiteX6084" fmla="*/ 3358329 w 6634280"/>
                <a:gd name="connsiteY6084" fmla="*/ 118077 h 1738203"/>
                <a:gd name="connsiteX6085" fmla="*/ 3355583 w 6634280"/>
                <a:gd name="connsiteY6085" fmla="*/ 118077 h 1738203"/>
                <a:gd name="connsiteX6086" fmla="*/ 3355583 w 6634280"/>
                <a:gd name="connsiteY6086" fmla="*/ 120823 h 1738203"/>
                <a:gd name="connsiteX6087" fmla="*/ 3352837 w 6634280"/>
                <a:gd name="connsiteY6087" fmla="*/ 123569 h 1738203"/>
                <a:gd name="connsiteX6088" fmla="*/ 3350091 w 6634280"/>
                <a:gd name="connsiteY6088" fmla="*/ 115331 h 1738203"/>
                <a:gd name="connsiteX6089" fmla="*/ 3347345 w 6634280"/>
                <a:gd name="connsiteY6089" fmla="*/ 115331 h 1738203"/>
                <a:gd name="connsiteX6090" fmla="*/ 3347345 w 6634280"/>
                <a:gd name="connsiteY6090" fmla="*/ 118077 h 1738203"/>
                <a:gd name="connsiteX6091" fmla="*/ 3347345 w 6634280"/>
                <a:gd name="connsiteY6091" fmla="*/ 120823 h 1738203"/>
                <a:gd name="connsiteX6092" fmla="*/ 3344599 w 6634280"/>
                <a:gd name="connsiteY6092" fmla="*/ 120823 h 1738203"/>
                <a:gd name="connsiteX6093" fmla="*/ 3339107 w 6634280"/>
                <a:gd name="connsiteY6093" fmla="*/ 115331 h 1738203"/>
                <a:gd name="connsiteX6094" fmla="*/ 3339107 w 6634280"/>
                <a:gd name="connsiteY6094" fmla="*/ 109839 h 1738203"/>
                <a:gd name="connsiteX6095" fmla="*/ 3341853 w 6634280"/>
                <a:gd name="connsiteY6095" fmla="*/ 107093 h 1738203"/>
                <a:gd name="connsiteX6096" fmla="*/ 3344599 w 6634280"/>
                <a:gd name="connsiteY6096" fmla="*/ 112585 h 1738203"/>
                <a:gd name="connsiteX6097" fmla="*/ 3347345 w 6634280"/>
                <a:gd name="connsiteY6097" fmla="*/ 112585 h 1738203"/>
                <a:gd name="connsiteX6098" fmla="*/ 3347345 w 6634280"/>
                <a:gd name="connsiteY6098" fmla="*/ 107093 h 1738203"/>
                <a:gd name="connsiteX6099" fmla="*/ 3350091 w 6634280"/>
                <a:gd name="connsiteY6099" fmla="*/ 104347 h 1738203"/>
                <a:gd name="connsiteX6100" fmla="*/ 3352837 w 6634280"/>
                <a:gd name="connsiteY6100" fmla="*/ 104347 h 1738203"/>
                <a:gd name="connsiteX6101" fmla="*/ 3374805 w 6634280"/>
                <a:gd name="connsiteY6101" fmla="*/ 93363 h 1738203"/>
                <a:gd name="connsiteX6102" fmla="*/ 3377551 w 6634280"/>
                <a:gd name="connsiteY6102" fmla="*/ 98855 h 1738203"/>
                <a:gd name="connsiteX6103" fmla="*/ 3372059 w 6634280"/>
                <a:gd name="connsiteY6103" fmla="*/ 101601 h 1738203"/>
                <a:gd name="connsiteX6104" fmla="*/ 3372059 w 6634280"/>
                <a:gd name="connsiteY6104" fmla="*/ 96109 h 1738203"/>
                <a:gd name="connsiteX6105" fmla="*/ 3372059 w 6634280"/>
                <a:gd name="connsiteY6105" fmla="*/ 79633 h 1738203"/>
                <a:gd name="connsiteX6106" fmla="*/ 3374805 w 6634280"/>
                <a:gd name="connsiteY6106" fmla="*/ 87871 h 1738203"/>
                <a:gd name="connsiteX6107" fmla="*/ 3369313 w 6634280"/>
                <a:gd name="connsiteY6107" fmla="*/ 90617 h 1738203"/>
                <a:gd name="connsiteX6108" fmla="*/ 3366567 w 6634280"/>
                <a:gd name="connsiteY6108" fmla="*/ 82379 h 1738203"/>
                <a:gd name="connsiteX6109" fmla="*/ 3377551 w 6634280"/>
                <a:gd name="connsiteY6109" fmla="*/ 76887 h 1738203"/>
                <a:gd name="connsiteX6110" fmla="*/ 3380297 w 6634280"/>
                <a:gd name="connsiteY6110" fmla="*/ 76887 h 1738203"/>
                <a:gd name="connsiteX6111" fmla="*/ 3383043 w 6634280"/>
                <a:gd name="connsiteY6111" fmla="*/ 76887 h 1738203"/>
                <a:gd name="connsiteX6112" fmla="*/ 3388535 w 6634280"/>
                <a:gd name="connsiteY6112" fmla="*/ 76887 h 1738203"/>
                <a:gd name="connsiteX6113" fmla="*/ 3388535 w 6634280"/>
                <a:gd name="connsiteY6113" fmla="*/ 79633 h 1738203"/>
                <a:gd name="connsiteX6114" fmla="*/ 3391281 w 6634280"/>
                <a:gd name="connsiteY6114" fmla="*/ 82379 h 1738203"/>
                <a:gd name="connsiteX6115" fmla="*/ 3399519 w 6634280"/>
                <a:gd name="connsiteY6115" fmla="*/ 79633 h 1738203"/>
                <a:gd name="connsiteX6116" fmla="*/ 3402265 w 6634280"/>
                <a:gd name="connsiteY6116" fmla="*/ 79633 h 1738203"/>
                <a:gd name="connsiteX6117" fmla="*/ 3405011 w 6634280"/>
                <a:gd name="connsiteY6117" fmla="*/ 85125 h 1738203"/>
                <a:gd name="connsiteX6118" fmla="*/ 3396773 w 6634280"/>
                <a:gd name="connsiteY6118" fmla="*/ 87871 h 1738203"/>
                <a:gd name="connsiteX6119" fmla="*/ 3394027 w 6634280"/>
                <a:gd name="connsiteY6119" fmla="*/ 90617 h 1738203"/>
                <a:gd name="connsiteX6120" fmla="*/ 3391281 w 6634280"/>
                <a:gd name="connsiteY6120" fmla="*/ 85125 h 1738203"/>
                <a:gd name="connsiteX6121" fmla="*/ 3385789 w 6634280"/>
                <a:gd name="connsiteY6121" fmla="*/ 82379 h 1738203"/>
                <a:gd name="connsiteX6122" fmla="*/ 3888303 w 6634280"/>
                <a:gd name="connsiteY6122" fmla="*/ 54919 h 1738203"/>
                <a:gd name="connsiteX6123" fmla="*/ 3888303 w 6634280"/>
                <a:gd name="connsiteY6123" fmla="*/ 57665 h 1738203"/>
                <a:gd name="connsiteX6124" fmla="*/ 3882811 w 6634280"/>
                <a:gd name="connsiteY6124" fmla="*/ 57665 h 1738203"/>
                <a:gd name="connsiteX6125" fmla="*/ 3915763 w 6634280"/>
                <a:gd name="connsiteY6125" fmla="*/ 52173 h 1738203"/>
                <a:gd name="connsiteX6126" fmla="*/ 3918509 w 6634280"/>
                <a:gd name="connsiteY6126" fmla="*/ 52173 h 1738203"/>
                <a:gd name="connsiteX6127" fmla="*/ 3913017 w 6634280"/>
                <a:gd name="connsiteY6127" fmla="*/ 54919 h 1738203"/>
                <a:gd name="connsiteX6128" fmla="*/ 3929492 w 6634280"/>
                <a:gd name="connsiteY6128" fmla="*/ 43936 h 1738203"/>
                <a:gd name="connsiteX6129" fmla="*/ 3934984 w 6634280"/>
                <a:gd name="connsiteY6129" fmla="*/ 49427 h 1738203"/>
                <a:gd name="connsiteX6130" fmla="*/ 3940476 w 6634280"/>
                <a:gd name="connsiteY6130" fmla="*/ 49427 h 1738203"/>
                <a:gd name="connsiteX6131" fmla="*/ 3934984 w 6634280"/>
                <a:gd name="connsiteY6131" fmla="*/ 43936 h 1738203"/>
                <a:gd name="connsiteX6132" fmla="*/ 3805923 w 6634280"/>
                <a:gd name="connsiteY6132" fmla="*/ 43936 h 1738203"/>
                <a:gd name="connsiteX6133" fmla="*/ 3811415 w 6634280"/>
                <a:gd name="connsiteY6133" fmla="*/ 49427 h 1738203"/>
                <a:gd name="connsiteX6134" fmla="*/ 3805923 w 6634280"/>
                <a:gd name="connsiteY6134" fmla="*/ 54919 h 1738203"/>
                <a:gd name="connsiteX6135" fmla="*/ 3805923 w 6634280"/>
                <a:gd name="connsiteY6135" fmla="*/ 63157 h 1738203"/>
                <a:gd name="connsiteX6136" fmla="*/ 3811415 w 6634280"/>
                <a:gd name="connsiteY6136" fmla="*/ 63157 h 1738203"/>
                <a:gd name="connsiteX6137" fmla="*/ 3808669 w 6634280"/>
                <a:gd name="connsiteY6137" fmla="*/ 65903 h 1738203"/>
                <a:gd name="connsiteX6138" fmla="*/ 3808669 w 6634280"/>
                <a:gd name="connsiteY6138" fmla="*/ 68649 h 1738203"/>
                <a:gd name="connsiteX6139" fmla="*/ 3794940 w 6634280"/>
                <a:gd name="connsiteY6139" fmla="*/ 68649 h 1738203"/>
                <a:gd name="connsiteX6140" fmla="*/ 3792194 w 6634280"/>
                <a:gd name="connsiteY6140" fmla="*/ 68649 h 1738203"/>
                <a:gd name="connsiteX6141" fmla="*/ 3789448 w 6634280"/>
                <a:gd name="connsiteY6141" fmla="*/ 71395 h 1738203"/>
                <a:gd name="connsiteX6142" fmla="*/ 3767480 w 6634280"/>
                <a:gd name="connsiteY6142" fmla="*/ 74141 h 1738203"/>
                <a:gd name="connsiteX6143" fmla="*/ 3764734 w 6634280"/>
                <a:gd name="connsiteY6143" fmla="*/ 65903 h 1738203"/>
                <a:gd name="connsiteX6144" fmla="*/ 3753750 w 6634280"/>
                <a:gd name="connsiteY6144" fmla="*/ 68649 h 1738203"/>
                <a:gd name="connsiteX6145" fmla="*/ 3756496 w 6634280"/>
                <a:gd name="connsiteY6145" fmla="*/ 74141 h 1738203"/>
                <a:gd name="connsiteX6146" fmla="*/ 3753750 w 6634280"/>
                <a:gd name="connsiteY6146" fmla="*/ 74141 h 1738203"/>
                <a:gd name="connsiteX6147" fmla="*/ 3712560 w 6634280"/>
                <a:gd name="connsiteY6147" fmla="*/ 79633 h 1738203"/>
                <a:gd name="connsiteX6148" fmla="*/ 3734528 w 6634280"/>
                <a:gd name="connsiteY6148" fmla="*/ 49427 h 1738203"/>
                <a:gd name="connsiteX6149" fmla="*/ 3907525 w 6634280"/>
                <a:gd name="connsiteY6149" fmla="*/ 32952 h 1738203"/>
                <a:gd name="connsiteX6150" fmla="*/ 3915763 w 6634280"/>
                <a:gd name="connsiteY6150" fmla="*/ 32952 h 1738203"/>
                <a:gd name="connsiteX6151" fmla="*/ 3907525 w 6634280"/>
                <a:gd name="connsiteY6151" fmla="*/ 43936 h 1738203"/>
                <a:gd name="connsiteX6152" fmla="*/ 3907525 w 6634280"/>
                <a:gd name="connsiteY6152" fmla="*/ 49427 h 1738203"/>
                <a:gd name="connsiteX6153" fmla="*/ 3910271 w 6634280"/>
                <a:gd name="connsiteY6153" fmla="*/ 54919 h 1738203"/>
                <a:gd name="connsiteX6154" fmla="*/ 3904779 w 6634280"/>
                <a:gd name="connsiteY6154" fmla="*/ 54919 h 1738203"/>
                <a:gd name="connsiteX6155" fmla="*/ 3899287 w 6634280"/>
                <a:gd name="connsiteY6155" fmla="*/ 43936 h 1738203"/>
                <a:gd name="connsiteX6156" fmla="*/ 3899287 w 6634280"/>
                <a:gd name="connsiteY6156" fmla="*/ 38444 h 1738203"/>
                <a:gd name="connsiteX6157" fmla="*/ 3888303 w 6634280"/>
                <a:gd name="connsiteY6157" fmla="*/ 35698 h 1738203"/>
                <a:gd name="connsiteX6158" fmla="*/ 3899287 w 6634280"/>
                <a:gd name="connsiteY6158" fmla="*/ 35698 h 1738203"/>
                <a:gd name="connsiteX6159" fmla="*/ 4076085 w 6634280"/>
                <a:gd name="connsiteY6159" fmla="*/ 31896 h 1738203"/>
                <a:gd name="connsiteX6160" fmla="*/ 4075029 w 6634280"/>
                <a:gd name="connsiteY6160" fmla="*/ 32952 h 1738203"/>
                <a:gd name="connsiteX6161" fmla="*/ 4074222 w 6634280"/>
                <a:gd name="connsiteY6161" fmla="*/ 32144 h 1738203"/>
                <a:gd name="connsiteX6162" fmla="*/ 3945968 w 6634280"/>
                <a:gd name="connsiteY6162" fmla="*/ 30206 h 1738203"/>
                <a:gd name="connsiteX6163" fmla="*/ 3948714 w 6634280"/>
                <a:gd name="connsiteY6163" fmla="*/ 32952 h 1738203"/>
                <a:gd name="connsiteX6164" fmla="*/ 3954206 w 6634280"/>
                <a:gd name="connsiteY6164" fmla="*/ 32952 h 1738203"/>
                <a:gd name="connsiteX6165" fmla="*/ 3956952 w 6634280"/>
                <a:gd name="connsiteY6165" fmla="*/ 30206 h 1738203"/>
                <a:gd name="connsiteX6166" fmla="*/ 3967936 w 6634280"/>
                <a:gd name="connsiteY6166" fmla="*/ 30206 h 1738203"/>
                <a:gd name="connsiteX6167" fmla="*/ 3962444 w 6634280"/>
                <a:gd name="connsiteY6167" fmla="*/ 38444 h 1738203"/>
                <a:gd name="connsiteX6168" fmla="*/ 3956952 w 6634280"/>
                <a:gd name="connsiteY6168" fmla="*/ 46681 h 1738203"/>
                <a:gd name="connsiteX6169" fmla="*/ 3954206 w 6634280"/>
                <a:gd name="connsiteY6169" fmla="*/ 46681 h 1738203"/>
                <a:gd name="connsiteX6170" fmla="*/ 3951460 w 6634280"/>
                <a:gd name="connsiteY6170" fmla="*/ 46681 h 1738203"/>
                <a:gd name="connsiteX6171" fmla="*/ 3948714 w 6634280"/>
                <a:gd name="connsiteY6171" fmla="*/ 49427 h 1738203"/>
                <a:gd name="connsiteX6172" fmla="*/ 3924000 w 6634280"/>
                <a:gd name="connsiteY6172" fmla="*/ 52173 h 1738203"/>
                <a:gd name="connsiteX6173" fmla="*/ 3924000 w 6634280"/>
                <a:gd name="connsiteY6173" fmla="*/ 41190 h 1738203"/>
                <a:gd name="connsiteX6174" fmla="*/ 3924000 w 6634280"/>
                <a:gd name="connsiteY6174" fmla="*/ 38444 h 1738203"/>
                <a:gd name="connsiteX6175" fmla="*/ 3918509 w 6634280"/>
                <a:gd name="connsiteY6175" fmla="*/ 32952 h 1738203"/>
                <a:gd name="connsiteX6176" fmla="*/ 4146425 w 6634280"/>
                <a:gd name="connsiteY6176" fmla="*/ 13730 h 1738203"/>
                <a:gd name="connsiteX6177" fmla="*/ 4149171 w 6634280"/>
                <a:gd name="connsiteY6177" fmla="*/ 21968 h 1738203"/>
                <a:gd name="connsiteX6178" fmla="*/ 4094251 w 6634280"/>
                <a:gd name="connsiteY6178" fmla="*/ 30206 h 1738203"/>
                <a:gd name="connsiteX6179" fmla="*/ 4094251 w 6634280"/>
                <a:gd name="connsiteY6179" fmla="*/ 27460 h 1738203"/>
                <a:gd name="connsiteX6180" fmla="*/ 4088759 w 6634280"/>
                <a:gd name="connsiteY6180" fmla="*/ 27460 h 1738203"/>
                <a:gd name="connsiteX6181" fmla="*/ 4088759 w 6634280"/>
                <a:gd name="connsiteY6181" fmla="*/ 30206 h 1738203"/>
                <a:gd name="connsiteX6182" fmla="*/ 4076085 w 6634280"/>
                <a:gd name="connsiteY6182" fmla="*/ 31896 h 1738203"/>
                <a:gd name="connsiteX6183" fmla="*/ 4077775 w 6634280"/>
                <a:gd name="connsiteY6183" fmla="*/ 30206 h 1738203"/>
                <a:gd name="connsiteX6184" fmla="*/ 4075029 w 6634280"/>
                <a:gd name="connsiteY6184" fmla="*/ 30206 h 1738203"/>
                <a:gd name="connsiteX6185" fmla="*/ 4077775 w 6634280"/>
                <a:gd name="connsiteY6185" fmla="*/ 27460 h 1738203"/>
                <a:gd name="connsiteX6186" fmla="*/ 4075029 w 6634280"/>
                <a:gd name="connsiteY6186" fmla="*/ 27460 h 1738203"/>
                <a:gd name="connsiteX6187" fmla="*/ 4075029 w 6634280"/>
                <a:gd name="connsiteY6187" fmla="*/ 24714 h 1738203"/>
                <a:gd name="connsiteX6188" fmla="*/ 4072283 w 6634280"/>
                <a:gd name="connsiteY6188" fmla="*/ 24714 h 1738203"/>
                <a:gd name="connsiteX6189" fmla="*/ 4072283 w 6634280"/>
                <a:gd name="connsiteY6189" fmla="*/ 27460 h 1738203"/>
                <a:gd name="connsiteX6190" fmla="*/ 4069537 w 6634280"/>
                <a:gd name="connsiteY6190" fmla="*/ 27460 h 1738203"/>
                <a:gd name="connsiteX6191" fmla="*/ 4072283 w 6634280"/>
                <a:gd name="connsiteY6191" fmla="*/ 30206 h 1738203"/>
                <a:gd name="connsiteX6192" fmla="*/ 4074222 w 6634280"/>
                <a:gd name="connsiteY6192" fmla="*/ 32144 h 1738203"/>
                <a:gd name="connsiteX6193" fmla="*/ 4006380 w 6634280"/>
                <a:gd name="connsiteY6193" fmla="*/ 41190 h 1738203"/>
                <a:gd name="connsiteX6194" fmla="*/ 4003634 w 6634280"/>
                <a:gd name="connsiteY6194" fmla="*/ 38444 h 1738203"/>
                <a:gd name="connsiteX6195" fmla="*/ 4003634 w 6634280"/>
                <a:gd name="connsiteY6195" fmla="*/ 41190 h 1738203"/>
                <a:gd name="connsiteX6196" fmla="*/ 3989904 w 6634280"/>
                <a:gd name="connsiteY6196" fmla="*/ 43936 h 1738203"/>
                <a:gd name="connsiteX6197" fmla="*/ 3981666 w 6634280"/>
                <a:gd name="connsiteY6197" fmla="*/ 38444 h 1738203"/>
                <a:gd name="connsiteX6198" fmla="*/ 3976174 w 6634280"/>
                <a:gd name="connsiteY6198" fmla="*/ 35698 h 1738203"/>
                <a:gd name="connsiteX6199" fmla="*/ 3970682 w 6634280"/>
                <a:gd name="connsiteY6199" fmla="*/ 35698 h 1738203"/>
                <a:gd name="connsiteX6200" fmla="*/ 3970682 w 6634280"/>
                <a:gd name="connsiteY6200" fmla="*/ 30206 h 1738203"/>
                <a:gd name="connsiteX6201" fmla="*/ 4228804 w 6634280"/>
                <a:gd name="connsiteY6201" fmla="*/ 8369 h 1738203"/>
                <a:gd name="connsiteX6202" fmla="*/ 4228804 w 6634280"/>
                <a:gd name="connsiteY6202" fmla="*/ 10984 h 1738203"/>
                <a:gd name="connsiteX6203" fmla="*/ 4231550 w 6634280"/>
                <a:gd name="connsiteY6203" fmla="*/ 13730 h 1738203"/>
                <a:gd name="connsiteX6204" fmla="*/ 4223312 w 6634280"/>
                <a:gd name="connsiteY6204" fmla="*/ 13730 h 1738203"/>
                <a:gd name="connsiteX6205" fmla="*/ 4217820 w 6634280"/>
                <a:gd name="connsiteY6205" fmla="*/ 13730 h 1738203"/>
                <a:gd name="connsiteX6206" fmla="*/ 4176630 w 6634280"/>
                <a:gd name="connsiteY6206" fmla="*/ 19222 h 1738203"/>
                <a:gd name="connsiteX6207" fmla="*/ 4173884 w 6634280"/>
                <a:gd name="connsiteY6207" fmla="*/ 10984 h 1738203"/>
                <a:gd name="connsiteX6208" fmla="*/ 4228804 w 6634280"/>
                <a:gd name="connsiteY6208" fmla="*/ 8238 h 1738203"/>
                <a:gd name="connsiteX6209" fmla="*/ 4231550 w 6634280"/>
                <a:gd name="connsiteY6209" fmla="*/ 8238 h 1738203"/>
                <a:gd name="connsiteX6210" fmla="*/ 4228804 w 6634280"/>
                <a:gd name="connsiteY6210" fmla="*/ 8369 h 1738203"/>
                <a:gd name="connsiteX6211" fmla="*/ 4278232 w 6634280"/>
                <a:gd name="connsiteY6211" fmla="*/ 2746 h 1738203"/>
                <a:gd name="connsiteX6212" fmla="*/ 4280978 w 6634280"/>
                <a:gd name="connsiteY6212" fmla="*/ 2746 h 1738203"/>
                <a:gd name="connsiteX6213" fmla="*/ 4280978 w 6634280"/>
                <a:gd name="connsiteY6213" fmla="*/ 5492 h 1738203"/>
                <a:gd name="connsiteX6214" fmla="*/ 4278232 w 6634280"/>
                <a:gd name="connsiteY6214" fmla="*/ 5492 h 1738203"/>
                <a:gd name="connsiteX6215" fmla="*/ 4272740 w 6634280"/>
                <a:gd name="connsiteY6215" fmla="*/ 2746 h 1738203"/>
                <a:gd name="connsiteX6216" fmla="*/ 4267248 w 6634280"/>
                <a:gd name="connsiteY6216" fmla="*/ 5492 h 1738203"/>
                <a:gd name="connsiteX6217" fmla="*/ 4261756 w 6634280"/>
                <a:gd name="connsiteY6217" fmla="*/ 8238 h 1738203"/>
                <a:gd name="connsiteX6218" fmla="*/ 4264502 w 6634280"/>
                <a:gd name="connsiteY6218" fmla="*/ 8238 h 1738203"/>
                <a:gd name="connsiteX6219" fmla="*/ 4237042 w 6634280"/>
                <a:gd name="connsiteY6219" fmla="*/ 10984 h 1738203"/>
                <a:gd name="connsiteX6220" fmla="*/ 4237042 w 6634280"/>
                <a:gd name="connsiteY6220" fmla="*/ 8238 h 1738203"/>
                <a:gd name="connsiteX6221" fmla="*/ 4234296 w 6634280"/>
                <a:gd name="connsiteY6221" fmla="*/ 8238 h 1738203"/>
                <a:gd name="connsiteX6222" fmla="*/ 4253518 w 6634280"/>
                <a:gd name="connsiteY6222" fmla="*/ 5492 h 1738203"/>
                <a:gd name="connsiteX6223" fmla="*/ 4256264 w 6634280"/>
                <a:gd name="connsiteY6223" fmla="*/ 8238 h 1738203"/>
                <a:gd name="connsiteX6224" fmla="*/ 4256264 w 6634280"/>
                <a:gd name="connsiteY6224" fmla="*/ 5492 h 1738203"/>
                <a:gd name="connsiteX6225" fmla="*/ 4330405 w 6634280"/>
                <a:gd name="connsiteY6225" fmla="*/ 0 h 1738203"/>
                <a:gd name="connsiteX6226" fmla="*/ 4286470 w 6634280"/>
                <a:gd name="connsiteY6226" fmla="*/ 5492 h 1738203"/>
                <a:gd name="connsiteX6227" fmla="*/ 4286470 w 6634280"/>
                <a:gd name="connsiteY6227" fmla="*/ 2746 h 1738203"/>
                <a:gd name="connsiteX6228" fmla="*/ 4291962 w 6634280"/>
                <a:gd name="connsiteY6228" fmla="*/ 2746 h 1738203"/>
                <a:gd name="connsiteX6229" fmla="*/ 4300199 w 6634280"/>
                <a:gd name="connsiteY6229" fmla="*/ 2746 h 17382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 ang="0">
                  <a:pos x="connsiteX1182" y="connsiteY1182"/>
                </a:cxn>
                <a:cxn ang="0">
                  <a:pos x="connsiteX1183" y="connsiteY1183"/>
                </a:cxn>
                <a:cxn ang="0">
                  <a:pos x="connsiteX1184" y="connsiteY1184"/>
                </a:cxn>
                <a:cxn ang="0">
                  <a:pos x="connsiteX1185" y="connsiteY1185"/>
                </a:cxn>
                <a:cxn ang="0">
                  <a:pos x="connsiteX1186" y="connsiteY1186"/>
                </a:cxn>
                <a:cxn ang="0">
                  <a:pos x="connsiteX1187" y="connsiteY1187"/>
                </a:cxn>
                <a:cxn ang="0">
                  <a:pos x="connsiteX1188" y="connsiteY1188"/>
                </a:cxn>
                <a:cxn ang="0">
                  <a:pos x="connsiteX1189" y="connsiteY1189"/>
                </a:cxn>
                <a:cxn ang="0">
                  <a:pos x="connsiteX1190" y="connsiteY1190"/>
                </a:cxn>
                <a:cxn ang="0">
                  <a:pos x="connsiteX1191" y="connsiteY1191"/>
                </a:cxn>
                <a:cxn ang="0">
                  <a:pos x="connsiteX1192" y="connsiteY1192"/>
                </a:cxn>
                <a:cxn ang="0">
                  <a:pos x="connsiteX1193" y="connsiteY1193"/>
                </a:cxn>
                <a:cxn ang="0">
                  <a:pos x="connsiteX1194" y="connsiteY1194"/>
                </a:cxn>
                <a:cxn ang="0">
                  <a:pos x="connsiteX1195" y="connsiteY1195"/>
                </a:cxn>
                <a:cxn ang="0">
                  <a:pos x="connsiteX1196" y="connsiteY1196"/>
                </a:cxn>
                <a:cxn ang="0">
                  <a:pos x="connsiteX1197" y="connsiteY1197"/>
                </a:cxn>
                <a:cxn ang="0">
                  <a:pos x="connsiteX1198" y="connsiteY1198"/>
                </a:cxn>
                <a:cxn ang="0">
                  <a:pos x="connsiteX1199" y="connsiteY1199"/>
                </a:cxn>
                <a:cxn ang="0">
                  <a:pos x="connsiteX1200" y="connsiteY1200"/>
                </a:cxn>
                <a:cxn ang="0">
                  <a:pos x="connsiteX1201" y="connsiteY1201"/>
                </a:cxn>
                <a:cxn ang="0">
                  <a:pos x="connsiteX1202" y="connsiteY1202"/>
                </a:cxn>
                <a:cxn ang="0">
                  <a:pos x="connsiteX1203" y="connsiteY1203"/>
                </a:cxn>
                <a:cxn ang="0">
                  <a:pos x="connsiteX1204" y="connsiteY1204"/>
                </a:cxn>
                <a:cxn ang="0">
                  <a:pos x="connsiteX1205" y="connsiteY1205"/>
                </a:cxn>
                <a:cxn ang="0">
                  <a:pos x="connsiteX1206" y="connsiteY1206"/>
                </a:cxn>
                <a:cxn ang="0">
                  <a:pos x="connsiteX1207" y="connsiteY1207"/>
                </a:cxn>
                <a:cxn ang="0">
                  <a:pos x="connsiteX1208" y="connsiteY1208"/>
                </a:cxn>
                <a:cxn ang="0">
                  <a:pos x="connsiteX1209" y="connsiteY1209"/>
                </a:cxn>
                <a:cxn ang="0">
                  <a:pos x="connsiteX1210" y="connsiteY1210"/>
                </a:cxn>
                <a:cxn ang="0">
                  <a:pos x="connsiteX1211" y="connsiteY1211"/>
                </a:cxn>
                <a:cxn ang="0">
                  <a:pos x="connsiteX1212" y="connsiteY1212"/>
                </a:cxn>
                <a:cxn ang="0">
                  <a:pos x="connsiteX1213" y="connsiteY1213"/>
                </a:cxn>
                <a:cxn ang="0">
                  <a:pos x="connsiteX1214" y="connsiteY1214"/>
                </a:cxn>
                <a:cxn ang="0">
                  <a:pos x="connsiteX1215" y="connsiteY1215"/>
                </a:cxn>
                <a:cxn ang="0">
                  <a:pos x="connsiteX1216" y="connsiteY1216"/>
                </a:cxn>
                <a:cxn ang="0">
                  <a:pos x="connsiteX1217" y="connsiteY1217"/>
                </a:cxn>
                <a:cxn ang="0">
                  <a:pos x="connsiteX1218" y="connsiteY1218"/>
                </a:cxn>
                <a:cxn ang="0">
                  <a:pos x="connsiteX1219" y="connsiteY1219"/>
                </a:cxn>
                <a:cxn ang="0">
                  <a:pos x="connsiteX1220" y="connsiteY1220"/>
                </a:cxn>
                <a:cxn ang="0">
                  <a:pos x="connsiteX1221" y="connsiteY1221"/>
                </a:cxn>
                <a:cxn ang="0">
                  <a:pos x="connsiteX1222" y="connsiteY1222"/>
                </a:cxn>
                <a:cxn ang="0">
                  <a:pos x="connsiteX1223" y="connsiteY1223"/>
                </a:cxn>
                <a:cxn ang="0">
                  <a:pos x="connsiteX1224" y="connsiteY1224"/>
                </a:cxn>
                <a:cxn ang="0">
                  <a:pos x="connsiteX1225" y="connsiteY1225"/>
                </a:cxn>
                <a:cxn ang="0">
                  <a:pos x="connsiteX1226" y="connsiteY1226"/>
                </a:cxn>
                <a:cxn ang="0">
                  <a:pos x="connsiteX1227" y="connsiteY1227"/>
                </a:cxn>
                <a:cxn ang="0">
                  <a:pos x="connsiteX1228" y="connsiteY1228"/>
                </a:cxn>
                <a:cxn ang="0">
                  <a:pos x="connsiteX1229" y="connsiteY1229"/>
                </a:cxn>
                <a:cxn ang="0">
                  <a:pos x="connsiteX1230" y="connsiteY1230"/>
                </a:cxn>
                <a:cxn ang="0">
                  <a:pos x="connsiteX1231" y="connsiteY1231"/>
                </a:cxn>
                <a:cxn ang="0">
                  <a:pos x="connsiteX1232" y="connsiteY1232"/>
                </a:cxn>
                <a:cxn ang="0">
                  <a:pos x="connsiteX1233" y="connsiteY1233"/>
                </a:cxn>
                <a:cxn ang="0">
                  <a:pos x="connsiteX1234" y="connsiteY1234"/>
                </a:cxn>
                <a:cxn ang="0">
                  <a:pos x="connsiteX1235" y="connsiteY1235"/>
                </a:cxn>
                <a:cxn ang="0">
                  <a:pos x="connsiteX1236" y="connsiteY1236"/>
                </a:cxn>
                <a:cxn ang="0">
                  <a:pos x="connsiteX1237" y="connsiteY1237"/>
                </a:cxn>
                <a:cxn ang="0">
                  <a:pos x="connsiteX1238" y="connsiteY1238"/>
                </a:cxn>
                <a:cxn ang="0">
                  <a:pos x="connsiteX1239" y="connsiteY1239"/>
                </a:cxn>
                <a:cxn ang="0">
                  <a:pos x="connsiteX1240" y="connsiteY1240"/>
                </a:cxn>
                <a:cxn ang="0">
                  <a:pos x="connsiteX1241" y="connsiteY1241"/>
                </a:cxn>
                <a:cxn ang="0">
                  <a:pos x="connsiteX1242" y="connsiteY1242"/>
                </a:cxn>
                <a:cxn ang="0">
                  <a:pos x="connsiteX1243" y="connsiteY1243"/>
                </a:cxn>
                <a:cxn ang="0">
                  <a:pos x="connsiteX1244" y="connsiteY1244"/>
                </a:cxn>
                <a:cxn ang="0">
                  <a:pos x="connsiteX1245" y="connsiteY1245"/>
                </a:cxn>
                <a:cxn ang="0">
                  <a:pos x="connsiteX1246" y="connsiteY1246"/>
                </a:cxn>
                <a:cxn ang="0">
                  <a:pos x="connsiteX1247" y="connsiteY1247"/>
                </a:cxn>
                <a:cxn ang="0">
                  <a:pos x="connsiteX1248" y="connsiteY1248"/>
                </a:cxn>
                <a:cxn ang="0">
                  <a:pos x="connsiteX1249" y="connsiteY1249"/>
                </a:cxn>
                <a:cxn ang="0">
                  <a:pos x="connsiteX1250" y="connsiteY1250"/>
                </a:cxn>
                <a:cxn ang="0">
                  <a:pos x="connsiteX1251" y="connsiteY1251"/>
                </a:cxn>
                <a:cxn ang="0">
                  <a:pos x="connsiteX1252" y="connsiteY1252"/>
                </a:cxn>
                <a:cxn ang="0">
                  <a:pos x="connsiteX1253" y="connsiteY1253"/>
                </a:cxn>
                <a:cxn ang="0">
                  <a:pos x="connsiteX1254" y="connsiteY1254"/>
                </a:cxn>
                <a:cxn ang="0">
                  <a:pos x="connsiteX1255" y="connsiteY1255"/>
                </a:cxn>
                <a:cxn ang="0">
                  <a:pos x="connsiteX1256" y="connsiteY1256"/>
                </a:cxn>
                <a:cxn ang="0">
                  <a:pos x="connsiteX1257" y="connsiteY1257"/>
                </a:cxn>
                <a:cxn ang="0">
                  <a:pos x="connsiteX1258" y="connsiteY1258"/>
                </a:cxn>
                <a:cxn ang="0">
                  <a:pos x="connsiteX1259" y="connsiteY1259"/>
                </a:cxn>
                <a:cxn ang="0">
                  <a:pos x="connsiteX1260" y="connsiteY1260"/>
                </a:cxn>
                <a:cxn ang="0">
                  <a:pos x="connsiteX1261" y="connsiteY1261"/>
                </a:cxn>
                <a:cxn ang="0">
                  <a:pos x="connsiteX1262" y="connsiteY1262"/>
                </a:cxn>
                <a:cxn ang="0">
                  <a:pos x="connsiteX1263" y="connsiteY1263"/>
                </a:cxn>
                <a:cxn ang="0">
                  <a:pos x="connsiteX1264" y="connsiteY1264"/>
                </a:cxn>
                <a:cxn ang="0">
                  <a:pos x="connsiteX1265" y="connsiteY1265"/>
                </a:cxn>
                <a:cxn ang="0">
                  <a:pos x="connsiteX1266" y="connsiteY1266"/>
                </a:cxn>
                <a:cxn ang="0">
                  <a:pos x="connsiteX1267" y="connsiteY1267"/>
                </a:cxn>
                <a:cxn ang="0">
                  <a:pos x="connsiteX1268" y="connsiteY1268"/>
                </a:cxn>
                <a:cxn ang="0">
                  <a:pos x="connsiteX1269" y="connsiteY1269"/>
                </a:cxn>
                <a:cxn ang="0">
                  <a:pos x="connsiteX1270" y="connsiteY1270"/>
                </a:cxn>
                <a:cxn ang="0">
                  <a:pos x="connsiteX1271" y="connsiteY1271"/>
                </a:cxn>
                <a:cxn ang="0">
                  <a:pos x="connsiteX1272" y="connsiteY1272"/>
                </a:cxn>
                <a:cxn ang="0">
                  <a:pos x="connsiteX1273" y="connsiteY1273"/>
                </a:cxn>
                <a:cxn ang="0">
                  <a:pos x="connsiteX1274" y="connsiteY1274"/>
                </a:cxn>
                <a:cxn ang="0">
                  <a:pos x="connsiteX1275" y="connsiteY1275"/>
                </a:cxn>
                <a:cxn ang="0">
                  <a:pos x="connsiteX1276" y="connsiteY1276"/>
                </a:cxn>
                <a:cxn ang="0">
                  <a:pos x="connsiteX1277" y="connsiteY1277"/>
                </a:cxn>
                <a:cxn ang="0">
                  <a:pos x="connsiteX1278" y="connsiteY1278"/>
                </a:cxn>
                <a:cxn ang="0">
                  <a:pos x="connsiteX1279" y="connsiteY1279"/>
                </a:cxn>
                <a:cxn ang="0">
                  <a:pos x="connsiteX1280" y="connsiteY1280"/>
                </a:cxn>
                <a:cxn ang="0">
                  <a:pos x="connsiteX1281" y="connsiteY1281"/>
                </a:cxn>
                <a:cxn ang="0">
                  <a:pos x="connsiteX1282" y="connsiteY1282"/>
                </a:cxn>
                <a:cxn ang="0">
                  <a:pos x="connsiteX1283" y="connsiteY1283"/>
                </a:cxn>
                <a:cxn ang="0">
                  <a:pos x="connsiteX1284" y="connsiteY1284"/>
                </a:cxn>
                <a:cxn ang="0">
                  <a:pos x="connsiteX1285" y="connsiteY1285"/>
                </a:cxn>
                <a:cxn ang="0">
                  <a:pos x="connsiteX1286" y="connsiteY1286"/>
                </a:cxn>
                <a:cxn ang="0">
                  <a:pos x="connsiteX1287" y="connsiteY1287"/>
                </a:cxn>
                <a:cxn ang="0">
                  <a:pos x="connsiteX1288" y="connsiteY1288"/>
                </a:cxn>
                <a:cxn ang="0">
                  <a:pos x="connsiteX1289" y="connsiteY1289"/>
                </a:cxn>
                <a:cxn ang="0">
                  <a:pos x="connsiteX1290" y="connsiteY1290"/>
                </a:cxn>
                <a:cxn ang="0">
                  <a:pos x="connsiteX1291" y="connsiteY1291"/>
                </a:cxn>
                <a:cxn ang="0">
                  <a:pos x="connsiteX1292" y="connsiteY1292"/>
                </a:cxn>
                <a:cxn ang="0">
                  <a:pos x="connsiteX1293" y="connsiteY1293"/>
                </a:cxn>
                <a:cxn ang="0">
                  <a:pos x="connsiteX1294" y="connsiteY1294"/>
                </a:cxn>
                <a:cxn ang="0">
                  <a:pos x="connsiteX1295" y="connsiteY1295"/>
                </a:cxn>
                <a:cxn ang="0">
                  <a:pos x="connsiteX1296" y="connsiteY1296"/>
                </a:cxn>
                <a:cxn ang="0">
                  <a:pos x="connsiteX1297" y="connsiteY1297"/>
                </a:cxn>
                <a:cxn ang="0">
                  <a:pos x="connsiteX1298" y="connsiteY1298"/>
                </a:cxn>
                <a:cxn ang="0">
                  <a:pos x="connsiteX1299" y="connsiteY1299"/>
                </a:cxn>
                <a:cxn ang="0">
                  <a:pos x="connsiteX1300" y="connsiteY1300"/>
                </a:cxn>
                <a:cxn ang="0">
                  <a:pos x="connsiteX1301" y="connsiteY1301"/>
                </a:cxn>
                <a:cxn ang="0">
                  <a:pos x="connsiteX1302" y="connsiteY1302"/>
                </a:cxn>
                <a:cxn ang="0">
                  <a:pos x="connsiteX1303" y="connsiteY1303"/>
                </a:cxn>
                <a:cxn ang="0">
                  <a:pos x="connsiteX1304" y="connsiteY1304"/>
                </a:cxn>
                <a:cxn ang="0">
                  <a:pos x="connsiteX1305" y="connsiteY1305"/>
                </a:cxn>
                <a:cxn ang="0">
                  <a:pos x="connsiteX1306" y="connsiteY1306"/>
                </a:cxn>
                <a:cxn ang="0">
                  <a:pos x="connsiteX1307" y="connsiteY1307"/>
                </a:cxn>
                <a:cxn ang="0">
                  <a:pos x="connsiteX1308" y="connsiteY1308"/>
                </a:cxn>
                <a:cxn ang="0">
                  <a:pos x="connsiteX1309" y="connsiteY1309"/>
                </a:cxn>
                <a:cxn ang="0">
                  <a:pos x="connsiteX1310" y="connsiteY1310"/>
                </a:cxn>
                <a:cxn ang="0">
                  <a:pos x="connsiteX1311" y="connsiteY1311"/>
                </a:cxn>
                <a:cxn ang="0">
                  <a:pos x="connsiteX1312" y="connsiteY1312"/>
                </a:cxn>
                <a:cxn ang="0">
                  <a:pos x="connsiteX1313" y="connsiteY1313"/>
                </a:cxn>
                <a:cxn ang="0">
                  <a:pos x="connsiteX1314" y="connsiteY1314"/>
                </a:cxn>
                <a:cxn ang="0">
                  <a:pos x="connsiteX1315" y="connsiteY1315"/>
                </a:cxn>
                <a:cxn ang="0">
                  <a:pos x="connsiteX1316" y="connsiteY1316"/>
                </a:cxn>
                <a:cxn ang="0">
                  <a:pos x="connsiteX1317" y="connsiteY1317"/>
                </a:cxn>
                <a:cxn ang="0">
                  <a:pos x="connsiteX1318" y="connsiteY1318"/>
                </a:cxn>
                <a:cxn ang="0">
                  <a:pos x="connsiteX1319" y="connsiteY1319"/>
                </a:cxn>
                <a:cxn ang="0">
                  <a:pos x="connsiteX1320" y="connsiteY1320"/>
                </a:cxn>
                <a:cxn ang="0">
                  <a:pos x="connsiteX1321" y="connsiteY1321"/>
                </a:cxn>
                <a:cxn ang="0">
                  <a:pos x="connsiteX1322" y="connsiteY1322"/>
                </a:cxn>
                <a:cxn ang="0">
                  <a:pos x="connsiteX1323" y="connsiteY1323"/>
                </a:cxn>
                <a:cxn ang="0">
                  <a:pos x="connsiteX1324" y="connsiteY1324"/>
                </a:cxn>
                <a:cxn ang="0">
                  <a:pos x="connsiteX1325" y="connsiteY1325"/>
                </a:cxn>
                <a:cxn ang="0">
                  <a:pos x="connsiteX1326" y="connsiteY1326"/>
                </a:cxn>
                <a:cxn ang="0">
                  <a:pos x="connsiteX1327" y="connsiteY1327"/>
                </a:cxn>
                <a:cxn ang="0">
                  <a:pos x="connsiteX1328" y="connsiteY1328"/>
                </a:cxn>
                <a:cxn ang="0">
                  <a:pos x="connsiteX1329" y="connsiteY1329"/>
                </a:cxn>
                <a:cxn ang="0">
                  <a:pos x="connsiteX1330" y="connsiteY1330"/>
                </a:cxn>
                <a:cxn ang="0">
                  <a:pos x="connsiteX1331" y="connsiteY1331"/>
                </a:cxn>
                <a:cxn ang="0">
                  <a:pos x="connsiteX1332" y="connsiteY1332"/>
                </a:cxn>
                <a:cxn ang="0">
                  <a:pos x="connsiteX1333" y="connsiteY1333"/>
                </a:cxn>
                <a:cxn ang="0">
                  <a:pos x="connsiteX1334" y="connsiteY1334"/>
                </a:cxn>
                <a:cxn ang="0">
                  <a:pos x="connsiteX1335" y="connsiteY1335"/>
                </a:cxn>
                <a:cxn ang="0">
                  <a:pos x="connsiteX1336" y="connsiteY1336"/>
                </a:cxn>
                <a:cxn ang="0">
                  <a:pos x="connsiteX1337" y="connsiteY1337"/>
                </a:cxn>
                <a:cxn ang="0">
                  <a:pos x="connsiteX1338" y="connsiteY1338"/>
                </a:cxn>
                <a:cxn ang="0">
                  <a:pos x="connsiteX1339" y="connsiteY1339"/>
                </a:cxn>
                <a:cxn ang="0">
                  <a:pos x="connsiteX1340" y="connsiteY1340"/>
                </a:cxn>
                <a:cxn ang="0">
                  <a:pos x="connsiteX1341" y="connsiteY1341"/>
                </a:cxn>
                <a:cxn ang="0">
                  <a:pos x="connsiteX1342" y="connsiteY1342"/>
                </a:cxn>
                <a:cxn ang="0">
                  <a:pos x="connsiteX1343" y="connsiteY1343"/>
                </a:cxn>
                <a:cxn ang="0">
                  <a:pos x="connsiteX1344" y="connsiteY1344"/>
                </a:cxn>
                <a:cxn ang="0">
                  <a:pos x="connsiteX1345" y="connsiteY1345"/>
                </a:cxn>
                <a:cxn ang="0">
                  <a:pos x="connsiteX1346" y="connsiteY1346"/>
                </a:cxn>
                <a:cxn ang="0">
                  <a:pos x="connsiteX1347" y="connsiteY1347"/>
                </a:cxn>
                <a:cxn ang="0">
                  <a:pos x="connsiteX1348" y="connsiteY1348"/>
                </a:cxn>
                <a:cxn ang="0">
                  <a:pos x="connsiteX1349" y="connsiteY1349"/>
                </a:cxn>
                <a:cxn ang="0">
                  <a:pos x="connsiteX1350" y="connsiteY1350"/>
                </a:cxn>
                <a:cxn ang="0">
                  <a:pos x="connsiteX1351" y="connsiteY1351"/>
                </a:cxn>
                <a:cxn ang="0">
                  <a:pos x="connsiteX1352" y="connsiteY1352"/>
                </a:cxn>
                <a:cxn ang="0">
                  <a:pos x="connsiteX1353" y="connsiteY1353"/>
                </a:cxn>
                <a:cxn ang="0">
                  <a:pos x="connsiteX1354" y="connsiteY1354"/>
                </a:cxn>
                <a:cxn ang="0">
                  <a:pos x="connsiteX1355" y="connsiteY1355"/>
                </a:cxn>
                <a:cxn ang="0">
                  <a:pos x="connsiteX1356" y="connsiteY1356"/>
                </a:cxn>
                <a:cxn ang="0">
                  <a:pos x="connsiteX1357" y="connsiteY1357"/>
                </a:cxn>
                <a:cxn ang="0">
                  <a:pos x="connsiteX1358" y="connsiteY1358"/>
                </a:cxn>
                <a:cxn ang="0">
                  <a:pos x="connsiteX1359" y="connsiteY1359"/>
                </a:cxn>
                <a:cxn ang="0">
                  <a:pos x="connsiteX1360" y="connsiteY1360"/>
                </a:cxn>
                <a:cxn ang="0">
                  <a:pos x="connsiteX1361" y="connsiteY1361"/>
                </a:cxn>
                <a:cxn ang="0">
                  <a:pos x="connsiteX1362" y="connsiteY1362"/>
                </a:cxn>
                <a:cxn ang="0">
                  <a:pos x="connsiteX1363" y="connsiteY1363"/>
                </a:cxn>
                <a:cxn ang="0">
                  <a:pos x="connsiteX1364" y="connsiteY1364"/>
                </a:cxn>
                <a:cxn ang="0">
                  <a:pos x="connsiteX1365" y="connsiteY1365"/>
                </a:cxn>
                <a:cxn ang="0">
                  <a:pos x="connsiteX1366" y="connsiteY1366"/>
                </a:cxn>
                <a:cxn ang="0">
                  <a:pos x="connsiteX1367" y="connsiteY1367"/>
                </a:cxn>
                <a:cxn ang="0">
                  <a:pos x="connsiteX1368" y="connsiteY1368"/>
                </a:cxn>
                <a:cxn ang="0">
                  <a:pos x="connsiteX1369" y="connsiteY1369"/>
                </a:cxn>
                <a:cxn ang="0">
                  <a:pos x="connsiteX1370" y="connsiteY1370"/>
                </a:cxn>
                <a:cxn ang="0">
                  <a:pos x="connsiteX1371" y="connsiteY1371"/>
                </a:cxn>
                <a:cxn ang="0">
                  <a:pos x="connsiteX1372" y="connsiteY1372"/>
                </a:cxn>
                <a:cxn ang="0">
                  <a:pos x="connsiteX1373" y="connsiteY1373"/>
                </a:cxn>
                <a:cxn ang="0">
                  <a:pos x="connsiteX1374" y="connsiteY1374"/>
                </a:cxn>
                <a:cxn ang="0">
                  <a:pos x="connsiteX1375" y="connsiteY1375"/>
                </a:cxn>
                <a:cxn ang="0">
                  <a:pos x="connsiteX1376" y="connsiteY1376"/>
                </a:cxn>
                <a:cxn ang="0">
                  <a:pos x="connsiteX1377" y="connsiteY1377"/>
                </a:cxn>
                <a:cxn ang="0">
                  <a:pos x="connsiteX1378" y="connsiteY1378"/>
                </a:cxn>
                <a:cxn ang="0">
                  <a:pos x="connsiteX1379" y="connsiteY1379"/>
                </a:cxn>
                <a:cxn ang="0">
                  <a:pos x="connsiteX1380" y="connsiteY1380"/>
                </a:cxn>
                <a:cxn ang="0">
                  <a:pos x="connsiteX1381" y="connsiteY1381"/>
                </a:cxn>
                <a:cxn ang="0">
                  <a:pos x="connsiteX1382" y="connsiteY1382"/>
                </a:cxn>
                <a:cxn ang="0">
                  <a:pos x="connsiteX1383" y="connsiteY1383"/>
                </a:cxn>
                <a:cxn ang="0">
                  <a:pos x="connsiteX1384" y="connsiteY1384"/>
                </a:cxn>
                <a:cxn ang="0">
                  <a:pos x="connsiteX1385" y="connsiteY1385"/>
                </a:cxn>
                <a:cxn ang="0">
                  <a:pos x="connsiteX1386" y="connsiteY1386"/>
                </a:cxn>
                <a:cxn ang="0">
                  <a:pos x="connsiteX1387" y="connsiteY1387"/>
                </a:cxn>
                <a:cxn ang="0">
                  <a:pos x="connsiteX1388" y="connsiteY1388"/>
                </a:cxn>
                <a:cxn ang="0">
                  <a:pos x="connsiteX1389" y="connsiteY1389"/>
                </a:cxn>
                <a:cxn ang="0">
                  <a:pos x="connsiteX1390" y="connsiteY1390"/>
                </a:cxn>
                <a:cxn ang="0">
                  <a:pos x="connsiteX1391" y="connsiteY1391"/>
                </a:cxn>
                <a:cxn ang="0">
                  <a:pos x="connsiteX1392" y="connsiteY1392"/>
                </a:cxn>
                <a:cxn ang="0">
                  <a:pos x="connsiteX1393" y="connsiteY1393"/>
                </a:cxn>
                <a:cxn ang="0">
                  <a:pos x="connsiteX1394" y="connsiteY1394"/>
                </a:cxn>
                <a:cxn ang="0">
                  <a:pos x="connsiteX1395" y="connsiteY1395"/>
                </a:cxn>
                <a:cxn ang="0">
                  <a:pos x="connsiteX1396" y="connsiteY1396"/>
                </a:cxn>
                <a:cxn ang="0">
                  <a:pos x="connsiteX1397" y="connsiteY1397"/>
                </a:cxn>
                <a:cxn ang="0">
                  <a:pos x="connsiteX1398" y="connsiteY1398"/>
                </a:cxn>
                <a:cxn ang="0">
                  <a:pos x="connsiteX1399" y="connsiteY1399"/>
                </a:cxn>
                <a:cxn ang="0">
                  <a:pos x="connsiteX1400" y="connsiteY1400"/>
                </a:cxn>
                <a:cxn ang="0">
                  <a:pos x="connsiteX1401" y="connsiteY1401"/>
                </a:cxn>
                <a:cxn ang="0">
                  <a:pos x="connsiteX1402" y="connsiteY1402"/>
                </a:cxn>
                <a:cxn ang="0">
                  <a:pos x="connsiteX1403" y="connsiteY1403"/>
                </a:cxn>
                <a:cxn ang="0">
                  <a:pos x="connsiteX1404" y="connsiteY1404"/>
                </a:cxn>
                <a:cxn ang="0">
                  <a:pos x="connsiteX1405" y="connsiteY1405"/>
                </a:cxn>
                <a:cxn ang="0">
                  <a:pos x="connsiteX1406" y="connsiteY1406"/>
                </a:cxn>
                <a:cxn ang="0">
                  <a:pos x="connsiteX1407" y="connsiteY1407"/>
                </a:cxn>
                <a:cxn ang="0">
                  <a:pos x="connsiteX1408" y="connsiteY1408"/>
                </a:cxn>
                <a:cxn ang="0">
                  <a:pos x="connsiteX1409" y="connsiteY1409"/>
                </a:cxn>
                <a:cxn ang="0">
                  <a:pos x="connsiteX1410" y="connsiteY1410"/>
                </a:cxn>
                <a:cxn ang="0">
                  <a:pos x="connsiteX1411" y="connsiteY1411"/>
                </a:cxn>
                <a:cxn ang="0">
                  <a:pos x="connsiteX1412" y="connsiteY1412"/>
                </a:cxn>
                <a:cxn ang="0">
                  <a:pos x="connsiteX1413" y="connsiteY1413"/>
                </a:cxn>
                <a:cxn ang="0">
                  <a:pos x="connsiteX1414" y="connsiteY1414"/>
                </a:cxn>
                <a:cxn ang="0">
                  <a:pos x="connsiteX1415" y="connsiteY1415"/>
                </a:cxn>
                <a:cxn ang="0">
                  <a:pos x="connsiteX1416" y="connsiteY1416"/>
                </a:cxn>
                <a:cxn ang="0">
                  <a:pos x="connsiteX1417" y="connsiteY1417"/>
                </a:cxn>
                <a:cxn ang="0">
                  <a:pos x="connsiteX1418" y="connsiteY1418"/>
                </a:cxn>
                <a:cxn ang="0">
                  <a:pos x="connsiteX1419" y="connsiteY1419"/>
                </a:cxn>
                <a:cxn ang="0">
                  <a:pos x="connsiteX1420" y="connsiteY1420"/>
                </a:cxn>
                <a:cxn ang="0">
                  <a:pos x="connsiteX1421" y="connsiteY1421"/>
                </a:cxn>
                <a:cxn ang="0">
                  <a:pos x="connsiteX1422" y="connsiteY1422"/>
                </a:cxn>
                <a:cxn ang="0">
                  <a:pos x="connsiteX1423" y="connsiteY1423"/>
                </a:cxn>
                <a:cxn ang="0">
                  <a:pos x="connsiteX1424" y="connsiteY1424"/>
                </a:cxn>
                <a:cxn ang="0">
                  <a:pos x="connsiteX1425" y="connsiteY1425"/>
                </a:cxn>
                <a:cxn ang="0">
                  <a:pos x="connsiteX1426" y="connsiteY1426"/>
                </a:cxn>
                <a:cxn ang="0">
                  <a:pos x="connsiteX1427" y="connsiteY1427"/>
                </a:cxn>
                <a:cxn ang="0">
                  <a:pos x="connsiteX1428" y="connsiteY1428"/>
                </a:cxn>
                <a:cxn ang="0">
                  <a:pos x="connsiteX1429" y="connsiteY1429"/>
                </a:cxn>
                <a:cxn ang="0">
                  <a:pos x="connsiteX1430" y="connsiteY1430"/>
                </a:cxn>
                <a:cxn ang="0">
                  <a:pos x="connsiteX1431" y="connsiteY1431"/>
                </a:cxn>
                <a:cxn ang="0">
                  <a:pos x="connsiteX1432" y="connsiteY1432"/>
                </a:cxn>
                <a:cxn ang="0">
                  <a:pos x="connsiteX1433" y="connsiteY1433"/>
                </a:cxn>
                <a:cxn ang="0">
                  <a:pos x="connsiteX1434" y="connsiteY1434"/>
                </a:cxn>
                <a:cxn ang="0">
                  <a:pos x="connsiteX1435" y="connsiteY1435"/>
                </a:cxn>
                <a:cxn ang="0">
                  <a:pos x="connsiteX1436" y="connsiteY1436"/>
                </a:cxn>
                <a:cxn ang="0">
                  <a:pos x="connsiteX1437" y="connsiteY1437"/>
                </a:cxn>
                <a:cxn ang="0">
                  <a:pos x="connsiteX1438" y="connsiteY1438"/>
                </a:cxn>
                <a:cxn ang="0">
                  <a:pos x="connsiteX1439" y="connsiteY1439"/>
                </a:cxn>
                <a:cxn ang="0">
                  <a:pos x="connsiteX1440" y="connsiteY1440"/>
                </a:cxn>
                <a:cxn ang="0">
                  <a:pos x="connsiteX1441" y="connsiteY1441"/>
                </a:cxn>
                <a:cxn ang="0">
                  <a:pos x="connsiteX1442" y="connsiteY1442"/>
                </a:cxn>
                <a:cxn ang="0">
                  <a:pos x="connsiteX1443" y="connsiteY1443"/>
                </a:cxn>
                <a:cxn ang="0">
                  <a:pos x="connsiteX1444" y="connsiteY1444"/>
                </a:cxn>
                <a:cxn ang="0">
                  <a:pos x="connsiteX1445" y="connsiteY1445"/>
                </a:cxn>
                <a:cxn ang="0">
                  <a:pos x="connsiteX1446" y="connsiteY1446"/>
                </a:cxn>
                <a:cxn ang="0">
                  <a:pos x="connsiteX1447" y="connsiteY1447"/>
                </a:cxn>
                <a:cxn ang="0">
                  <a:pos x="connsiteX1448" y="connsiteY1448"/>
                </a:cxn>
                <a:cxn ang="0">
                  <a:pos x="connsiteX1449" y="connsiteY1449"/>
                </a:cxn>
                <a:cxn ang="0">
                  <a:pos x="connsiteX1450" y="connsiteY1450"/>
                </a:cxn>
                <a:cxn ang="0">
                  <a:pos x="connsiteX1451" y="connsiteY1451"/>
                </a:cxn>
                <a:cxn ang="0">
                  <a:pos x="connsiteX1452" y="connsiteY1452"/>
                </a:cxn>
                <a:cxn ang="0">
                  <a:pos x="connsiteX1453" y="connsiteY1453"/>
                </a:cxn>
                <a:cxn ang="0">
                  <a:pos x="connsiteX1454" y="connsiteY1454"/>
                </a:cxn>
                <a:cxn ang="0">
                  <a:pos x="connsiteX1455" y="connsiteY1455"/>
                </a:cxn>
                <a:cxn ang="0">
                  <a:pos x="connsiteX1456" y="connsiteY1456"/>
                </a:cxn>
                <a:cxn ang="0">
                  <a:pos x="connsiteX1457" y="connsiteY1457"/>
                </a:cxn>
                <a:cxn ang="0">
                  <a:pos x="connsiteX1458" y="connsiteY1458"/>
                </a:cxn>
                <a:cxn ang="0">
                  <a:pos x="connsiteX1459" y="connsiteY1459"/>
                </a:cxn>
                <a:cxn ang="0">
                  <a:pos x="connsiteX1460" y="connsiteY1460"/>
                </a:cxn>
                <a:cxn ang="0">
                  <a:pos x="connsiteX1461" y="connsiteY1461"/>
                </a:cxn>
                <a:cxn ang="0">
                  <a:pos x="connsiteX1462" y="connsiteY1462"/>
                </a:cxn>
                <a:cxn ang="0">
                  <a:pos x="connsiteX1463" y="connsiteY1463"/>
                </a:cxn>
                <a:cxn ang="0">
                  <a:pos x="connsiteX1464" y="connsiteY1464"/>
                </a:cxn>
                <a:cxn ang="0">
                  <a:pos x="connsiteX1465" y="connsiteY1465"/>
                </a:cxn>
                <a:cxn ang="0">
                  <a:pos x="connsiteX1466" y="connsiteY1466"/>
                </a:cxn>
                <a:cxn ang="0">
                  <a:pos x="connsiteX1467" y="connsiteY1467"/>
                </a:cxn>
                <a:cxn ang="0">
                  <a:pos x="connsiteX1468" y="connsiteY1468"/>
                </a:cxn>
                <a:cxn ang="0">
                  <a:pos x="connsiteX1469" y="connsiteY1469"/>
                </a:cxn>
                <a:cxn ang="0">
                  <a:pos x="connsiteX1470" y="connsiteY1470"/>
                </a:cxn>
                <a:cxn ang="0">
                  <a:pos x="connsiteX1471" y="connsiteY1471"/>
                </a:cxn>
                <a:cxn ang="0">
                  <a:pos x="connsiteX1472" y="connsiteY1472"/>
                </a:cxn>
                <a:cxn ang="0">
                  <a:pos x="connsiteX1473" y="connsiteY1473"/>
                </a:cxn>
                <a:cxn ang="0">
                  <a:pos x="connsiteX1474" y="connsiteY1474"/>
                </a:cxn>
                <a:cxn ang="0">
                  <a:pos x="connsiteX1475" y="connsiteY1475"/>
                </a:cxn>
                <a:cxn ang="0">
                  <a:pos x="connsiteX1476" y="connsiteY1476"/>
                </a:cxn>
                <a:cxn ang="0">
                  <a:pos x="connsiteX1477" y="connsiteY1477"/>
                </a:cxn>
                <a:cxn ang="0">
                  <a:pos x="connsiteX1478" y="connsiteY1478"/>
                </a:cxn>
                <a:cxn ang="0">
                  <a:pos x="connsiteX1479" y="connsiteY1479"/>
                </a:cxn>
                <a:cxn ang="0">
                  <a:pos x="connsiteX1480" y="connsiteY1480"/>
                </a:cxn>
                <a:cxn ang="0">
                  <a:pos x="connsiteX1481" y="connsiteY1481"/>
                </a:cxn>
                <a:cxn ang="0">
                  <a:pos x="connsiteX1482" y="connsiteY1482"/>
                </a:cxn>
                <a:cxn ang="0">
                  <a:pos x="connsiteX1483" y="connsiteY1483"/>
                </a:cxn>
                <a:cxn ang="0">
                  <a:pos x="connsiteX1484" y="connsiteY1484"/>
                </a:cxn>
                <a:cxn ang="0">
                  <a:pos x="connsiteX1485" y="connsiteY1485"/>
                </a:cxn>
                <a:cxn ang="0">
                  <a:pos x="connsiteX1486" y="connsiteY1486"/>
                </a:cxn>
                <a:cxn ang="0">
                  <a:pos x="connsiteX1487" y="connsiteY1487"/>
                </a:cxn>
                <a:cxn ang="0">
                  <a:pos x="connsiteX1488" y="connsiteY1488"/>
                </a:cxn>
                <a:cxn ang="0">
                  <a:pos x="connsiteX1489" y="connsiteY1489"/>
                </a:cxn>
                <a:cxn ang="0">
                  <a:pos x="connsiteX1490" y="connsiteY1490"/>
                </a:cxn>
                <a:cxn ang="0">
                  <a:pos x="connsiteX1491" y="connsiteY1491"/>
                </a:cxn>
                <a:cxn ang="0">
                  <a:pos x="connsiteX1492" y="connsiteY1492"/>
                </a:cxn>
                <a:cxn ang="0">
                  <a:pos x="connsiteX1493" y="connsiteY1493"/>
                </a:cxn>
                <a:cxn ang="0">
                  <a:pos x="connsiteX1494" y="connsiteY1494"/>
                </a:cxn>
                <a:cxn ang="0">
                  <a:pos x="connsiteX1495" y="connsiteY1495"/>
                </a:cxn>
                <a:cxn ang="0">
                  <a:pos x="connsiteX1496" y="connsiteY1496"/>
                </a:cxn>
                <a:cxn ang="0">
                  <a:pos x="connsiteX1497" y="connsiteY1497"/>
                </a:cxn>
                <a:cxn ang="0">
                  <a:pos x="connsiteX1498" y="connsiteY1498"/>
                </a:cxn>
                <a:cxn ang="0">
                  <a:pos x="connsiteX1499" y="connsiteY1499"/>
                </a:cxn>
                <a:cxn ang="0">
                  <a:pos x="connsiteX1500" y="connsiteY1500"/>
                </a:cxn>
                <a:cxn ang="0">
                  <a:pos x="connsiteX1501" y="connsiteY1501"/>
                </a:cxn>
                <a:cxn ang="0">
                  <a:pos x="connsiteX1502" y="connsiteY1502"/>
                </a:cxn>
                <a:cxn ang="0">
                  <a:pos x="connsiteX1503" y="connsiteY1503"/>
                </a:cxn>
                <a:cxn ang="0">
                  <a:pos x="connsiteX1504" y="connsiteY1504"/>
                </a:cxn>
                <a:cxn ang="0">
                  <a:pos x="connsiteX1505" y="connsiteY1505"/>
                </a:cxn>
                <a:cxn ang="0">
                  <a:pos x="connsiteX1506" y="connsiteY1506"/>
                </a:cxn>
                <a:cxn ang="0">
                  <a:pos x="connsiteX1507" y="connsiteY1507"/>
                </a:cxn>
                <a:cxn ang="0">
                  <a:pos x="connsiteX1508" y="connsiteY1508"/>
                </a:cxn>
                <a:cxn ang="0">
                  <a:pos x="connsiteX1509" y="connsiteY1509"/>
                </a:cxn>
                <a:cxn ang="0">
                  <a:pos x="connsiteX1510" y="connsiteY1510"/>
                </a:cxn>
                <a:cxn ang="0">
                  <a:pos x="connsiteX1511" y="connsiteY1511"/>
                </a:cxn>
                <a:cxn ang="0">
                  <a:pos x="connsiteX1512" y="connsiteY1512"/>
                </a:cxn>
                <a:cxn ang="0">
                  <a:pos x="connsiteX1513" y="connsiteY1513"/>
                </a:cxn>
                <a:cxn ang="0">
                  <a:pos x="connsiteX1514" y="connsiteY1514"/>
                </a:cxn>
                <a:cxn ang="0">
                  <a:pos x="connsiteX1515" y="connsiteY1515"/>
                </a:cxn>
                <a:cxn ang="0">
                  <a:pos x="connsiteX1516" y="connsiteY1516"/>
                </a:cxn>
                <a:cxn ang="0">
                  <a:pos x="connsiteX1517" y="connsiteY1517"/>
                </a:cxn>
                <a:cxn ang="0">
                  <a:pos x="connsiteX1518" y="connsiteY1518"/>
                </a:cxn>
                <a:cxn ang="0">
                  <a:pos x="connsiteX1519" y="connsiteY1519"/>
                </a:cxn>
                <a:cxn ang="0">
                  <a:pos x="connsiteX1520" y="connsiteY1520"/>
                </a:cxn>
                <a:cxn ang="0">
                  <a:pos x="connsiteX1521" y="connsiteY1521"/>
                </a:cxn>
                <a:cxn ang="0">
                  <a:pos x="connsiteX1522" y="connsiteY1522"/>
                </a:cxn>
                <a:cxn ang="0">
                  <a:pos x="connsiteX1523" y="connsiteY1523"/>
                </a:cxn>
                <a:cxn ang="0">
                  <a:pos x="connsiteX1524" y="connsiteY1524"/>
                </a:cxn>
                <a:cxn ang="0">
                  <a:pos x="connsiteX1525" y="connsiteY1525"/>
                </a:cxn>
                <a:cxn ang="0">
                  <a:pos x="connsiteX1526" y="connsiteY1526"/>
                </a:cxn>
                <a:cxn ang="0">
                  <a:pos x="connsiteX1527" y="connsiteY1527"/>
                </a:cxn>
                <a:cxn ang="0">
                  <a:pos x="connsiteX1528" y="connsiteY1528"/>
                </a:cxn>
                <a:cxn ang="0">
                  <a:pos x="connsiteX1529" y="connsiteY1529"/>
                </a:cxn>
                <a:cxn ang="0">
                  <a:pos x="connsiteX1530" y="connsiteY1530"/>
                </a:cxn>
                <a:cxn ang="0">
                  <a:pos x="connsiteX1531" y="connsiteY1531"/>
                </a:cxn>
                <a:cxn ang="0">
                  <a:pos x="connsiteX1532" y="connsiteY1532"/>
                </a:cxn>
                <a:cxn ang="0">
                  <a:pos x="connsiteX1533" y="connsiteY1533"/>
                </a:cxn>
                <a:cxn ang="0">
                  <a:pos x="connsiteX1534" y="connsiteY1534"/>
                </a:cxn>
                <a:cxn ang="0">
                  <a:pos x="connsiteX1535" y="connsiteY1535"/>
                </a:cxn>
                <a:cxn ang="0">
                  <a:pos x="connsiteX1536" y="connsiteY1536"/>
                </a:cxn>
                <a:cxn ang="0">
                  <a:pos x="connsiteX1537" y="connsiteY1537"/>
                </a:cxn>
                <a:cxn ang="0">
                  <a:pos x="connsiteX1538" y="connsiteY1538"/>
                </a:cxn>
                <a:cxn ang="0">
                  <a:pos x="connsiteX1539" y="connsiteY1539"/>
                </a:cxn>
                <a:cxn ang="0">
                  <a:pos x="connsiteX1540" y="connsiteY1540"/>
                </a:cxn>
                <a:cxn ang="0">
                  <a:pos x="connsiteX1541" y="connsiteY1541"/>
                </a:cxn>
                <a:cxn ang="0">
                  <a:pos x="connsiteX1542" y="connsiteY1542"/>
                </a:cxn>
                <a:cxn ang="0">
                  <a:pos x="connsiteX1543" y="connsiteY1543"/>
                </a:cxn>
                <a:cxn ang="0">
                  <a:pos x="connsiteX1544" y="connsiteY1544"/>
                </a:cxn>
                <a:cxn ang="0">
                  <a:pos x="connsiteX1545" y="connsiteY1545"/>
                </a:cxn>
                <a:cxn ang="0">
                  <a:pos x="connsiteX1546" y="connsiteY1546"/>
                </a:cxn>
                <a:cxn ang="0">
                  <a:pos x="connsiteX1547" y="connsiteY1547"/>
                </a:cxn>
                <a:cxn ang="0">
                  <a:pos x="connsiteX1548" y="connsiteY1548"/>
                </a:cxn>
                <a:cxn ang="0">
                  <a:pos x="connsiteX1549" y="connsiteY1549"/>
                </a:cxn>
                <a:cxn ang="0">
                  <a:pos x="connsiteX1550" y="connsiteY1550"/>
                </a:cxn>
                <a:cxn ang="0">
                  <a:pos x="connsiteX1551" y="connsiteY1551"/>
                </a:cxn>
                <a:cxn ang="0">
                  <a:pos x="connsiteX1552" y="connsiteY1552"/>
                </a:cxn>
                <a:cxn ang="0">
                  <a:pos x="connsiteX1553" y="connsiteY1553"/>
                </a:cxn>
                <a:cxn ang="0">
                  <a:pos x="connsiteX1554" y="connsiteY1554"/>
                </a:cxn>
                <a:cxn ang="0">
                  <a:pos x="connsiteX1555" y="connsiteY1555"/>
                </a:cxn>
                <a:cxn ang="0">
                  <a:pos x="connsiteX1556" y="connsiteY1556"/>
                </a:cxn>
                <a:cxn ang="0">
                  <a:pos x="connsiteX1557" y="connsiteY1557"/>
                </a:cxn>
                <a:cxn ang="0">
                  <a:pos x="connsiteX1558" y="connsiteY1558"/>
                </a:cxn>
                <a:cxn ang="0">
                  <a:pos x="connsiteX1559" y="connsiteY1559"/>
                </a:cxn>
                <a:cxn ang="0">
                  <a:pos x="connsiteX1560" y="connsiteY1560"/>
                </a:cxn>
                <a:cxn ang="0">
                  <a:pos x="connsiteX1561" y="connsiteY1561"/>
                </a:cxn>
                <a:cxn ang="0">
                  <a:pos x="connsiteX1562" y="connsiteY1562"/>
                </a:cxn>
                <a:cxn ang="0">
                  <a:pos x="connsiteX1563" y="connsiteY1563"/>
                </a:cxn>
                <a:cxn ang="0">
                  <a:pos x="connsiteX1564" y="connsiteY1564"/>
                </a:cxn>
                <a:cxn ang="0">
                  <a:pos x="connsiteX1565" y="connsiteY1565"/>
                </a:cxn>
                <a:cxn ang="0">
                  <a:pos x="connsiteX1566" y="connsiteY1566"/>
                </a:cxn>
                <a:cxn ang="0">
                  <a:pos x="connsiteX1567" y="connsiteY1567"/>
                </a:cxn>
                <a:cxn ang="0">
                  <a:pos x="connsiteX1568" y="connsiteY1568"/>
                </a:cxn>
                <a:cxn ang="0">
                  <a:pos x="connsiteX1569" y="connsiteY1569"/>
                </a:cxn>
                <a:cxn ang="0">
                  <a:pos x="connsiteX1570" y="connsiteY1570"/>
                </a:cxn>
                <a:cxn ang="0">
                  <a:pos x="connsiteX1571" y="connsiteY1571"/>
                </a:cxn>
                <a:cxn ang="0">
                  <a:pos x="connsiteX1572" y="connsiteY1572"/>
                </a:cxn>
                <a:cxn ang="0">
                  <a:pos x="connsiteX1573" y="connsiteY1573"/>
                </a:cxn>
                <a:cxn ang="0">
                  <a:pos x="connsiteX1574" y="connsiteY1574"/>
                </a:cxn>
                <a:cxn ang="0">
                  <a:pos x="connsiteX1575" y="connsiteY1575"/>
                </a:cxn>
                <a:cxn ang="0">
                  <a:pos x="connsiteX1576" y="connsiteY1576"/>
                </a:cxn>
                <a:cxn ang="0">
                  <a:pos x="connsiteX1577" y="connsiteY1577"/>
                </a:cxn>
                <a:cxn ang="0">
                  <a:pos x="connsiteX1578" y="connsiteY1578"/>
                </a:cxn>
                <a:cxn ang="0">
                  <a:pos x="connsiteX1579" y="connsiteY1579"/>
                </a:cxn>
                <a:cxn ang="0">
                  <a:pos x="connsiteX1580" y="connsiteY1580"/>
                </a:cxn>
                <a:cxn ang="0">
                  <a:pos x="connsiteX1581" y="connsiteY1581"/>
                </a:cxn>
                <a:cxn ang="0">
                  <a:pos x="connsiteX1582" y="connsiteY1582"/>
                </a:cxn>
                <a:cxn ang="0">
                  <a:pos x="connsiteX1583" y="connsiteY1583"/>
                </a:cxn>
                <a:cxn ang="0">
                  <a:pos x="connsiteX1584" y="connsiteY1584"/>
                </a:cxn>
                <a:cxn ang="0">
                  <a:pos x="connsiteX1585" y="connsiteY1585"/>
                </a:cxn>
                <a:cxn ang="0">
                  <a:pos x="connsiteX1586" y="connsiteY1586"/>
                </a:cxn>
                <a:cxn ang="0">
                  <a:pos x="connsiteX1587" y="connsiteY1587"/>
                </a:cxn>
                <a:cxn ang="0">
                  <a:pos x="connsiteX1588" y="connsiteY1588"/>
                </a:cxn>
                <a:cxn ang="0">
                  <a:pos x="connsiteX1589" y="connsiteY1589"/>
                </a:cxn>
                <a:cxn ang="0">
                  <a:pos x="connsiteX1590" y="connsiteY1590"/>
                </a:cxn>
                <a:cxn ang="0">
                  <a:pos x="connsiteX1591" y="connsiteY1591"/>
                </a:cxn>
                <a:cxn ang="0">
                  <a:pos x="connsiteX1592" y="connsiteY1592"/>
                </a:cxn>
                <a:cxn ang="0">
                  <a:pos x="connsiteX1593" y="connsiteY1593"/>
                </a:cxn>
                <a:cxn ang="0">
                  <a:pos x="connsiteX1594" y="connsiteY1594"/>
                </a:cxn>
                <a:cxn ang="0">
                  <a:pos x="connsiteX1595" y="connsiteY1595"/>
                </a:cxn>
                <a:cxn ang="0">
                  <a:pos x="connsiteX1596" y="connsiteY1596"/>
                </a:cxn>
                <a:cxn ang="0">
                  <a:pos x="connsiteX1597" y="connsiteY1597"/>
                </a:cxn>
                <a:cxn ang="0">
                  <a:pos x="connsiteX1598" y="connsiteY1598"/>
                </a:cxn>
                <a:cxn ang="0">
                  <a:pos x="connsiteX1599" y="connsiteY1599"/>
                </a:cxn>
                <a:cxn ang="0">
                  <a:pos x="connsiteX1600" y="connsiteY1600"/>
                </a:cxn>
                <a:cxn ang="0">
                  <a:pos x="connsiteX1601" y="connsiteY1601"/>
                </a:cxn>
                <a:cxn ang="0">
                  <a:pos x="connsiteX1602" y="connsiteY1602"/>
                </a:cxn>
                <a:cxn ang="0">
                  <a:pos x="connsiteX1603" y="connsiteY1603"/>
                </a:cxn>
                <a:cxn ang="0">
                  <a:pos x="connsiteX1604" y="connsiteY1604"/>
                </a:cxn>
                <a:cxn ang="0">
                  <a:pos x="connsiteX1605" y="connsiteY1605"/>
                </a:cxn>
                <a:cxn ang="0">
                  <a:pos x="connsiteX1606" y="connsiteY1606"/>
                </a:cxn>
                <a:cxn ang="0">
                  <a:pos x="connsiteX1607" y="connsiteY1607"/>
                </a:cxn>
                <a:cxn ang="0">
                  <a:pos x="connsiteX1608" y="connsiteY1608"/>
                </a:cxn>
                <a:cxn ang="0">
                  <a:pos x="connsiteX1609" y="connsiteY1609"/>
                </a:cxn>
                <a:cxn ang="0">
                  <a:pos x="connsiteX1610" y="connsiteY1610"/>
                </a:cxn>
                <a:cxn ang="0">
                  <a:pos x="connsiteX1611" y="connsiteY1611"/>
                </a:cxn>
                <a:cxn ang="0">
                  <a:pos x="connsiteX1612" y="connsiteY1612"/>
                </a:cxn>
                <a:cxn ang="0">
                  <a:pos x="connsiteX1613" y="connsiteY1613"/>
                </a:cxn>
                <a:cxn ang="0">
                  <a:pos x="connsiteX1614" y="connsiteY1614"/>
                </a:cxn>
                <a:cxn ang="0">
                  <a:pos x="connsiteX1615" y="connsiteY1615"/>
                </a:cxn>
                <a:cxn ang="0">
                  <a:pos x="connsiteX1616" y="connsiteY1616"/>
                </a:cxn>
                <a:cxn ang="0">
                  <a:pos x="connsiteX1617" y="connsiteY1617"/>
                </a:cxn>
                <a:cxn ang="0">
                  <a:pos x="connsiteX1618" y="connsiteY1618"/>
                </a:cxn>
                <a:cxn ang="0">
                  <a:pos x="connsiteX1619" y="connsiteY1619"/>
                </a:cxn>
                <a:cxn ang="0">
                  <a:pos x="connsiteX1620" y="connsiteY1620"/>
                </a:cxn>
                <a:cxn ang="0">
                  <a:pos x="connsiteX1621" y="connsiteY1621"/>
                </a:cxn>
                <a:cxn ang="0">
                  <a:pos x="connsiteX1622" y="connsiteY1622"/>
                </a:cxn>
                <a:cxn ang="0">
                  <a:pos x="connsiteX1623" y="connsiteY1623"/>
                </a:cxn>
                <a:cxn ang="0">
                  <a:pos x="connsiteX1624" y="connsiteY1624"/>
                </a:cxn>
                <a:cxn ang="0">
                  <a:pos x="connsiteX1625" y="connsiteY1625"/>
                </a:cxn>
                <a:cxn ang="0">
                  <a:pos x="connsiteX1626" y="connsiteY1626"/>
                </a:cxn>
                <a:cxn ang="0">
                  <a:pos x="connsiteX1627" y="connsiteY1627"/>
                </a:cxn>
                <a:cxn ang="0">
                  <a:pos x="connsiteX1628" y="connsiteY1628"/>
                </a:cxn>
                <a:cxn ang="0">
                  <a:pos x="connsiteX1629" y="connsiteY1629"/>
                </a:cxn>
                <a:cxn ang="0">
                  <a:pos x="connsiteX1630" y="connsiteY1630"/>
                </a:cxn>
                <a:cxn ang="0">
                  <a:pos x="connsiteX1631" y="connsiteY1631"/>
                </a:cxn>
                <a:cxn ang="0">
                  <a:pos x="connsiteX1632" y="connsiteY1632"/>
                </a:cxn>
                <a:cxn ang="0">
                  <a:pos x="connsiteX1633" y="connsiteY1633"/>
                </a:cxn>
                <a:cxn ang="0">
                  <a:pos x="connsiteX1634" y="connsiteY1634"/>
                </a:cxn>
                <a:cxn ang="0">
                  <a:pos x="connsiteX1635" y="connsiteY1635"/>
                </a:cxn>
                <a:cxn ang="0">
                  <a:pos x="connsiteX1636" y="connsiteY1636"/>
                </a:cxn>
                <a:cxn ang="0">
                  <a:pos x="connsiteX1637" y="connsiteY1637"/>
                </a:cxn>
                <a:cxn ang="0">
                  <a:pos x="connsiteX1638" y="connsiteY1638"/>
                </a:cxn>
                <a:cxn ang="0">
                  <a:pos x="connsiteX1639" y="connsiteY1639"/>
                </a:cxn>
                <a:cxn ang="0">
                  <a:pos x="connsiteX1640" y="connsiteY1640"/>
                </a:cxn>
                <a:cxn ang="0">
                  <a:pos x="connsiteX1641" y="connsiteY1641"/>
                </a:cxn>
                <a:cxn ang="0">
                  <a:pos x="connsiteX1642" y="connsiteY1642"/>
                </a:cxn>
                <a:cxn ang="0">
                  <a:pos x="connsiteX1643" y="connsiteY1643"/>
                </a:cxn>
                <a:cxn ang="0">
                  <a:pos x="connsiteX1644" y="connsiteY1644"/>
                </a:cxn>
                <a:cxn ang="0">
                  <a:pos x="connsiteX1645" y="connsiteY1645"/>
                </a:cxn>
                <a:cxn ang="0">
                  <a:pos x="connsiteX1646" y="connsiteY1646"/>
                </a:cxn>
                <a:cxn ang="0">
                  <a:pos x="connsiteX1647" y="connsiteY1647"/>
                </a:cxn>
                <a:cxn ang="0">
                  <a:pos x="connsiteX1648" y="connsiteY1648"/>
                </a:cxn>
                <a:cxn ang="0">
                  <a:pos x="connsiteX1649" y="connsiteY1649"/>
                </a:cxn>
                <a:cxn ang="0">
                  <a:pos x="connsiteX1650" y="connsiteY1650"/>
                </a:cxn>
                <a:cxn ang="0">
                  <a:pos x="connsiteX1651" y="connsiteY1651"/>
                </a:cxn>
                <a:cxn ang="0">
                  <a:pos x="connsiteX1652" y="connsiteY1652"/>
                </a:cxn>
                <a:cxn ang="0">
                  <a:pos x="connsiteX1653" y="connsiteY1653"/>
                </a:cxn>
                <a:cxn ang="0">
                  <a:pos x="connsiteX1654" y="connsiteY1654"/>
                </a:cxn>
                <a:cxn ang="0">
                  <a:pos x="connsiteX1655" y="connsiteY1655"/>
                </a:cxn>
                <a:cxn ang="0">
                  <a:pos x="connsiteX1656" y="connsiteY1656"/>
                </a:cxn>
                <a:cxn ang="0">
                  <a:pos x="connsiteX1657" y="connsiteY1657"/>
                </a:cxn>
                <a:cxn ang="0">
                  <a:pos x="connsiteX1658" y="connsiteY1658"/>
                </a:cxn>
                <a:cxn ang="0">
                  <a:pos x="connsiteX1659" y="connsiteY1659"/>
                </a:cxn>
                <a:cxn ang="0">
                  <a:pos x="connsiteX1660" y="connsiteY1660"/>
                </a:cxn>
                <a:cxn ang="0">
                  <a:pos x="connsiteX1661" y="connsiteY1661"/>
                </a:cxn>
                <a:cxn ang="0">
                  <a:pos x="connsiteX1662" y="connsiteY1662"/>
                </a:cxn>
                <a:cxn ang="0">
                  <a:pos x="connsiteX1663" y="connsiteY1663"/>
                </a:cxn>
                <a:cxn ang="0">
                  <a:pos x="connsiteX1664" y="connsiteY1664"/>
                </a:cxn>
                <a:cxn ang="0">
                  <a:pos x="connsiteX1665" y="connsiteY1665"/>
                </a:cxn>
                <a:cxn ang="0">
                  <a:pos x="connsiteX1666" y="connsiteY1666"/>
                </a:cxn>
                <a:cxn ang="0">
                  <a:pos x="connsiteX1667" y="connsiteY1667"/>
                </a:cxn>
                <a:cxn ang="0">
                  <a:pos x="connsiteX1668" y="connsiteY1668"/>
                </a:cxn>
                <a:cxn ang="0">
                  <a:pos x="connsiteX1669" y="connsiteY1669"/>
                </a:cxn>
                <a:cxn ang="0">
                  <a:pos x="connsiteX1670" y="connsiteY1670"/>
                </a:cxn>
                <a:cxn ang="0">
                  <a:pos x="connsiteX1671" y="connsiteY1671"/>
                </a:cxn>
                <a:cxn ang="0">
                  <a:pos x="connsiteX1672" y="connsiteY1672"/>
                </a:cxn>
                <a:cxn ang="0">
                  <a:pos x="connsiteX1673" y="connsiteY1673"/>
                </a:cxn>
                <a:cxn ang="0">
                  <a:pos x="connsiteX1674" y="connsiteY1674"/>
                </a:cxn>
                <a:cxn ang="0">
                  <a:pos x="connsiteX1675" y="connsiteY1675"/>
                </a:cxn>
                <a:cxn ang="0">
                  <a:pos x="connsiteX1676" y="connsiteY1676"/>
                </a:cxn>
                <a:cxn ang="0">
                  <a:pos x="connsiteX1677" y="connsiteY1677"/>
                </a:cxn>
                <a:cxn ang="0">
                  <a:pos x="connsiteX1678" y="connsiteY1678"/>
                </a:cxn>
                <a:cxn ang="0">
                  <a:pos x="connsiteX1679" y="connsiteY1679"/>
                </a:cxn>
                <a:cxn ang="0">
                  <a:pos x="connsiteX1680" y="connsiteY1680"/>
                </a:cxn>
                <a:cxn ang="0">
                  <a:pos x="connsiteX1681" y="connsiteY1681"/>
                </a:cxn>
                <a:cxn ang="0">
                  <a:pos x="connsiteX1682" y="connsiteY1682"/>
                </a:cxn>
                <a:cxn ang="0">
                  <a:pos x="connsiteX1683" y="connsiteY1683"/>
                </a:cxn>
                <a:cxn ang="0">
                  <a:pos x="connsiteX1684" y="connsiteY1684"/>
                </a:cxn>
                <a:cxn ang="0">
                  <a:pos x="connsiteX1685" y="connsiteY1685"/>
                </a:cxn>
                <a:cxn ang="0">
                  <a:pos x="connsiteX1686" y="connsiteY1686"/>
                </a:cxn>
                <a:cxn ang="0">
                  <a:pos x="connsiteX1687" y="connsiteY1687"/>
                </a:cxn>
                <a:cxn ang="0">
                  <a:pos x="connsiteX1688" y="connsiteY1688"/>
                </a:cxn>
                <a:cxn ang="0">
                  <a:pos x="connsiteX1689" y="connsiteY1689"/>
                </a:cxn>
                <a:cxn ang="0">
                  <a:pos x="connsiteX1690" y="connsiteY1690"/>
                </a:cxn>
                <a:cxn ang="0">
                  <a:pos x="connsiteX1691" y="connsiteY1691"/>
                </a:cxn>
                <a:cxn ang="0">
                  <a:pos x="connsiteX1692" y="connsiteY1692"/>
                </a:cxn>
                <a:cxn ang="0">
                  <a:pos x="connsiteX1693" y="connsiteY1693"/>
                </a:cxn>
                <a:cxn ang="0">
                  <a:pos x="connsiteX1694" y="connsiteY1694"/>
                </a:cxn>
                <a:cxn ang="0">
                  <a:pos x="connsiteX1695" y="connsiteY1695"/>
                </a:cxn>
                <a:cxn ang="0">
                  <a:pos x="connsiteX1696" y="connsiteY1696"/>
                </a:cxn>
                <a:cxn ang="0">
                  <a:pos x="connsiteX1697" y="connsiteY1697"/>
                </a:cxn>
                <a:cxn ang="0">
                  <a:pos x="connsiteX1698" y="connsiteY1698"/>
                </a:cxn>
                <a:cxn ang="0">
                  <a:pos x="connsiteX1699" y="connsiteY1699"/>
                </a:cxn>
                <a:cxn ang="0">
                  <a:pos x="connsiteX1700" y="connsiteY1700"/>
                </a:cxn>
                <a:cxn ang="0">
                  <a:pos x="connsiteX1701" y="connsiteY1701"/>
                </a:cxn>
                <a:cxn ang="0">
                  <a:pos x="connsiteX1702" y="connsiteY1702"/>
                </a:cxn>
                <a:cxn ang="0">
                  <a:pos x="connsiteX1703" y="connsiteY1703"/>
                </a:cxn>
                <a:cxn ang="0">
                  <a:pos x="connsiteX1704" y="connsiteY1704"/>
                </a:cxn>
                <a:cxn ang="0">
                  <a:pos x="connsiteX1705" y="connsiteY1705"/>
                </a:cxn>
                <a:cxn ang="0">
                  <a:pos x="connsiteX1706" y="connsiteY1706"/>
                </a:cxn>
                <a:cxn ang="0">
                  <a:pos x="connsiteX1707" y="connsiteY1707"/>
                </a:cxn>
                <a:cxn ang="0">
                  <a:pos x="connsiteX1708" y="connsiteY1708"/>
                </a:cxn>
                <a:cxn ang="0">
                  <a:pos x="connsiteX1709" y="connsiteY1709"/>
                </a:cxn>
                <a:cxn ang="0">
                  <a:pos x="connsiteX1710" y="connsiteY1710"/>
                </a:cxn>
                <a:cxn ang="0">
                  <a:pos x="connsiteX1711" y="connsiteY1711"/>
                </a:cxn>
                <a:cxn ang="0">
                  <a:pos x="connsiteX1712" y="connsiteY1712"/>
                </a:cxn>
                <a:cxn ang="0">
                  <a:pos x="connsiteX1713" y="connsiteY1713"/>
                </a:cxn>
                <a:cxn ang="0">
                  <a:pos x="connsiteX1714" y="connsiteY1714"/>
                </a:cxn>
                <a:cxn ang="0">
                  <a:pos x="connsiteX1715" y="connsiteY1715"/>
                </a:cxn>
                <a:cxn ang="0">
                  <a:pos x="connsiteX1716" y="connsiteY1716"/>
                </a:cxn>
                <a:cxn ang="0">
                  <a:pos x="connsiteX1717" y="connsiteY1717"/>
                </a:cxn>
                <a:cxn ang="0">
                  <a:pos x="connsiteX1718" y="connsiteY1718"/>
                </a:cxn>
                <a:cxn ang="0">
                  <a:pos x="connsiteX1719" y="connsiteY1719"/>
                </a:cxn>
                <a:cxn ang="0">
                  <a:pos x="connsiteX1720" y="connsiteY1720"/>
                </a:cxn>
                <a:cxn ang="0">
                  <a:pos x="connsiteX1721" y="connsiteY1721"/>
                </a:cxn>
                <a:cxn ang="0">
                  <a:pos x="connsiteX1722" y="connsiteY1722"/>
                </a:cxn>
                <a:cxn ang="0">
                  <a:pos x="connsiteX1723" y="connsiteY1723"/>
                </a:cxn>
                <a:cxn ang="0">
                  <a:pos x="connsiteX1724" y="connsiteY1724"/>
                </a:cxn>
                <a:cxn ang="0">
                  <a:pos x="connsiteX1725" y="connsiteY1725"/>
                </a:cxn>
                <a:cxn ang="0">
                  <a:pos x="connsiteX1726" y="connsiteY1726"/>
                </a:cxn>
                <a:cxn ang="0">
                  <a:pos x="connsiteX1727" y="connsiteY1727"/>
                </a:cxn>
                <a:cxn ang="0">
                  <a:pos x="connsiteX1728" y="connsiteY1728"/>
                </a:cxn>
                <a:cxn ang="0">
                  <a:pos x="connsiteX1729" y="connsiteY1729"/>
                </a:cxn>
                <a:cxn ang="0">
                  <a:pos x="connsiteX1730" y="connsiteY1730"/>
                </a:cxn>
                <a:cxn ang="0">
                  <a:pos x="connsiteX1731" y="connsiteY1731"/>
                </a:cxn>
                <a:cxn ang="0">
                  <a:pos x="connsiteX1732" y="connsiteY1732"/>
                </a:cxn>
                <a:cxn ang="0">
                  <a:pos x="connsiteX1733" y="connsiteY1733"/>
                </a:cxn>
                <a:cxn ang="0">
                  <a:pos x="connsiteX1734" y="connsiteY1734"/>
                </a:cxn>
                <a:cxn ang="0">
                  <a:pos x="connsiteX1735" y="connsiteY1735"/>
                </a:cxn>
                <a:cxn ang="0">
                  <a:pos x="connsiteX1736" y="connsiteY1736"/>
                </a:cxn>
                <a:cxn ang="0">
                  <a:pos x="connsiteX1737" y="connsiteY1737"/>
                </a:cxn>
                <a:cxn ang="0">
                  <a:pos x="connsiteX1738" y="connsiteY1738"/>
                </a:cxn>
                <a:cxn ang="0">
                  <a:pos x="connsiteX1739" y="connsiteY1739"/>
                </a:cxn>
                <a:cxn ang="0">
                  <a:pos x="connsiteX1740" y="connsiteY1740"/>
                </a:cxn>
                <a:cxn ang="0">
                  <a:pos x="connsiteX1741" y="connsiteY1741"/>
                </a:cxn>
                <a:cxn ang="0">
                  <a:pos x="connsiteX1742" y="connsiteY1742"/>
                </a:cxn>
                <a:cxn ang="0">
                  <a:pos x="connsiteX1743" y="connsiteY1743"/>
                </a:cxn>
                <a:cxn ang="0">
                  <a:pos x="connsiteX1744" y="connsiteY1744"/>
                </a:cxn>
                <a:cxn ang="0">
                  <a:pos x="connsiteX1745" y="connsiteY1745"/>
                </a:cxn>
                <a:cxn ang="0">
                  <a:pos x="connsiteX1746" y="connsiteY1746"/>
                </a:cxn>
                <a:cxn ang="0">
                  <a:pos x="connsiteX1747" y="connsiteY1747"/>
                </a:cxn>
                <a:cxn ang="0">
                  <a:pos x="connsiteX1748" y="connsiteY1748"/>
                </a:cxn>
                <a:cxn ang="0">
                  <a:pos x="connsiteX1749" y="connsiteY1749"/>
                </a:cxn>
                <a:cxn ang="0">
                  <a:pos x="connsiteX1750" y="connsiteY1750"/>
                </a:cxn>
                <a:cxn ang="0">
                  <a:pos x="connsiteX1751" y="connsiteY1751"/>
                </a:cxn>
                <a:cxn ang="0">
                  <a:pos x="connsiteX1752" y="connsiteY1752"/>
                </a:cxn>
                <a:cxn ang="0">
                  <a:pos x="connsiteX1753" y="connsiteY1753"/>
                </a:cxn>
                <a:cxn ang="0">
                  <a:pos x="connsiteX1754" y="connsiteY1754"/>
                </a:cxn>
                <a:cxn ang="0">
                  <a:pos x="connsiteX1755" y="connsiteY1755"/>
                </a:cxn>
                <a:cxn ang="0">
                  <a:pos x="connsiteX1756" y="connsiteY1756"/>
                </a:cxn>
                <a:cxn ang="0">
                  <a:pos x="connsiteX1757" y="connsiteY1757"/>
                </a:cxn>
                <a:cxn ang="0">
                  <a:pos x="connsiteX1758" y="connsiteY1758"/>
                </a:cxn>
                <a:cxn ang="0">
                  <a:pos x="connsiteX1759" y="connsiteY1759"/>
                </a:cxn>
                <a:cxn ang="0">
                  <a:pos x="connsiteX1760" y="connsiteY1760"/>
                </a:cxn>
                <a:cxn ang="0">
                  <a:pos x="connsiteX1761" y="connsiteY1761"/>
                </a:cxn>
                <a:cxn ang="0">
                  <a:pos x="connsiteX1762" y="connsiteY1762"/>
                </a:cxn>
                <a:cxn ang="0">
                  <a:pos x="connsiteX1763" y="connsiteY1763"/>
                </a:cxn>
                <a:cxn ang="0">
                  <a:pos x="connsiteX1764" y="connsiteY1764"/>
                </a:cxn>
                <a:cxn ang="0">
                  <a:pos x="connsiteX1765" y="connsiteY1765"/>
                </a:cxn>
                <a:cxn ang="0">
                  <a:pos x="connsiteX1766" y="connsiteY1766"/>
                </a:cxn>
                <a:cxn ang="0">
                  <a:pos x="connsiteX1767" y="connsiteY1767"/>
                </a:cxn>
                <a:cxn ang="0">
                  <a:pos x="connsiteX1768" y="connsiteY1768"/>
                </a:cxn>
                <a:cxn ang="0">
                  <a:pos x="connsiteX1769" y="connsiteY1769"/>
                </a:cxn>
                <a:cxn ang="0">
                  <a:pos x="connsiteX1770" y="connsiteY1770"/>
                </a:cxn>
                <a:cxn ang="0">
                  <a:pos x="connsiteX1771" y="connsiteY1771"/>
                </a:cxn>
                <a:cxn ang="0">
                  <a:pos x="connsiteX1772" y="connsiteY1772"/>
                </a:cxn>
                <a:cxn ang="0">
                  <a:pos x="connsiteX1773" y="connsiteY1773"/>
                </a:cxn>
                <a:cxn ang="0">
                  <a:pos x="connsiteX1774" y="connsiteY1774"/>
                </a:cxn>
                <a:cxn ang="0">
                  <a:pos x="connsiteX1775" y="connsiteY1775"/>
                </a:cxn>
                <a:cxn ang="0">
                  <a:pos x="connsiteX1776" y="connsiteY1776"/>
                </a:cxn>
                <a:cxn ang="0">
                  <a:pos x="connsiteX1777" y="connsiteY1777"/>
                </a:cxn>
                <a:cxn ang="0">
                  <a:pos x="connsiteX1778" y="connsiteY1778"/>
                </a:cxn>
                <a:cxn ang="0">
                  <a:pos x="connsiteX1779" y="connsiteY1779"/>
                </a:cxn>
                <a:cxn ang="0">
                  <a:pos x="connsiteX1780" y="connsiteY1780"/>
                </a:cxn>
                <a:cxn ang="0">
                  <a:pos x="connsiteX1781" y="connsiteY1781"/>
                </a:cxn>
                <a:cxn ang="0">
                  <a:pos x="connsiteX1782" y="connsiteY1782"/>
                </a:cxn>
                <a:cxn ang="0">
                  <a:pos x="connsiteX1783" y="connsiteY1783"/>
                </a:cxn>
                <a:cxn ang="0">
                  <a:pos x="connsiteX1784" y="connsiteY1784"/>
                </a:cxn>
                <a:cxn ang="0">
                  <a:pos x="connsiteX1785" y="connsiteY1785"/>
                </a:cxn>
                <a:cxn ang="0">
                  <a:pos x="connsiteX1786" y="connsiteY1786"/>
                </a:cxn>
                <a:cxn ang="0">
                  <a:pos x="connsiteX1787" y="connsiteY1787"/>
                </a:cxn>
                <a:cxn ang="0">
                  <a:pos x="connsiteX1788" y="connsiteY1788"/>
                </a:cxn>
                <a:cxn ang="0">
                  <a:pos x="connsiteX1789" y="connsiteY1789"/>
                </a:cxn>
                <a:cxn ang="0">
                  <a:pos x="connsiteX1790" y="connsiteY1790"/>
                </a:cxn>
                <a:cxn ang="0">
                  <a:pos x="connsiteX1791" y="connsiteY1791"/>
                </a:cxn>
                <a:cxn ang="0">
                  <a:pos x="connsiteX1792" y="connsiteY1792"/>
                </a:cxn>
                <a:cxn ang="0">
                  <a:pos x="connsiteX1793" y="connsiteY1793"/>
                </a:cxn>
                <a:cxn ang="0">
                  <a:pos x="connsiteX1794" y="connsiteY1794"/>
                </a:cxn>
                <a:cxn ang="0">
                  <a:pos x="connsiteX1795" y="connsiteY1795"/>
                </a:cxn>
                <a:cxn ang="0">
                  <a:pos x="connsiteX1796" y="connsiteY1796"/>
                </a:cxn>
                <a:cxn ang="0">
                  <a:pos x="connsiteX1797" y="connsiteY1797"/>
                </a:cxn>
                <a:cxn ang="0">
                  <a:pos x="connsiteX1798" y="connsiteY1798"/>
                </a:cxn>
                <a:cxn ang="0">
                  <a:pos x="connsiteX1799" y="connsiteY1799"/>
                </a:cxn>
                <a:cxn ang="0">
                  <a:pos x="connsiteX1800" y="connsiteY1800"/>
                </a:cxn>
                <a:cxn ang="0">
                  <a:pos x="connsiteX1801" y="connsiteY1801"/>
                </a:cxn>
                <a:cxn ang="0">
                  <a:pos x="connsiteX1802" y="connsiteY1802"/>
                </a:cxn>
                <a:cxn ang="0">
                  <a:pos x="connsiteX1803" y="connsiteY1803"/>
                </a:cxn>
                <a:cxn ang="0">
                  <a:pos x="connsiteX1804" y="connsiteY1804"/>
                </a:cxn>
                <a:cxn ang="0">
                  <a:pos x="connsiteX1805" y="connsiteY1805"/>
                </a:cxn>
                <a:cxn ang="0">
                  <a:pos x="connsiteX1806" y="connsiteY1806"/>
                </a:cxn>
                <a:cxn ang="0">
                  <a:pos x="connsiteX1807" y="connsiteY1807"/>
                </a:cxn>
                <a:cxn ang="0">
                  <a:pos x="connsiteX1808" y="connsiteY1808"/>
                </a:cxn>
                <a:cxn ang="0">
                  <a:pos x="connsiteX1809" y="connsiteY1809"/>
                </a:cxn>
                <a:cxn ang="0">
                  <a:pos x="connsiteX1810" y="connsiteY1810"/>
                </a:cxn>
                <a:cxn ang="0">
                  <a:pos x="connsiteX1811" y="connsiteY1811"/>
                </a:cxn>
                <a:cxn ang="0">
                  <a:pos x="connsiteX1812" y="connsiteY1812"/>
                </a:cxn>
                <a:cxn ang="0">
                  <a:pos x="connsiteX1813" y="connsiteY1813"/>
                </a:cxn>
                <a:cxn ang="0">
                  <a:pos x="connsiteX1814" y="connsiteY1814"/>
                </a:cxn>
                <a:cxn ang="0">
                  <a:pos x="connsiteX1815" y="connsiteY1815"/>
                </a:cxn>
                <a:cxn ang="0">
                  <a:pos x="connsiteX1816" y="connsiteY1816"/>
                </a:cxn>
                <a:cxn ang="0">
                  <a:pos x="connsiteX1817" y="connsiteY1817"/>
                </a:cxn>
                <a:cxn ang="0">
                  <a:pos x="connsiteX1818" y="connsiteY1818"/>
                </a:cxn>
                <a:cxn ang="0">
                  <a:pos x="connsiteX1819" y="connsiteY1819"/>
                </a:cxn>
                <a:cxn ang="0">
                  <a:pos x="connsiteX1820" y="connsiteY1820"/>
                </a:cxn>
                <a:cxn ang="0">
                  <a:pos x="connsiteX1821" y="connsiteY1821"/>
                </a:cxn>
                <a:cxn ang="0">
                  <a:pos x="connsiteX1822" y="connsiteY1822"/>
                </a:cxn>
                <a:cxn ang="0">
                  <a:pos x="connsiteX1823" y="connsiteY1823"/>
                </a:cxn>
                <a:cxn ang="0">
                  <a:pos x="connsiteX1824" y="connsiteY1824"/>
                </a:cxn>
                <a:cxn ang="0">
                  <a:pos x="connsiteX1825" y="connsiteY1825"/>
                </a:cxn>
                <a:cxn ang="0">
                  <a:pos x="connsiteX1826" y="connsiteY1826"/>
                </a:cxn>
                <a:cxn ang="0">
                  <a:pos x="connsiteX1827" y="connsiteY1827"/>
                </a:cxn>
                <a:cxn ang="0">
                  <a:pos x="connsiteX1828" y="connsiteY1828"/>
                </a:cxn>
                <a:cxn ang="0">
                  <a:pos x="connsiteX1829" y="connsiteY1829"/>
                </a:cxn>
                <a:cxn ang="0">
                  <a:pos x="connsiteX1830" y="connsiteY1830"/>
                </a:cxn>
                <a:cxn ang="0">
                  <a:pos x="connsiteX1831" y="connsiteY1831"/>
                </a:cxn>
                <a:cxn ang="0">
                  <a:pos x="connsiteX1832" y="connsiteY1832"/>
                </a:cxn>
                <a:cxn ang="0">
                  <a:pos x="connsiteX1833" y="connsiteY1833"/>
                </a:cxn>
                <a:cxn ang="0">
                  <a:pos x="connsiteX1834" y="connsiteY1834"/>
                </a:cxn>
                <a:cxn ang="0">
                  <a:pos x="connsiteX1835" y="connsiteY1835"/>
                </a:cxn>
                <a:cxn ang="0">
                  <a:pos x="connsiteX1836" y="connsiteY1836"/>
                </a:cxn>
                <a:cxn ang="0">
                  <a:pos x="connsiteX1837" y="connsiteY1837"/>
                </a:cxn>
                <a:cxn ang="0">
                  <a:pos x="connsiteX1838" y="connsiteY1838"/>
                </a:cxn>
                <a:cxn ang="0">
                  <a:pos x="connsiteX1839" y="connsiteY1839"/>
                </a:cxn>
                <a:cxn ang="0">
                  <a:pos x="connsiteX1840" y="connsiteY1840"/>
                </a:cxn>
                <a:cxn ang="0">
                  <a:pos x="connsiteX1841" y="connsiteY1841"/>
                </a:cxn>
                <a:cxn ang="0">
                  <a:pos x="connsiteX1842" y="connsiteY1842"/>
                </a:cxn>
                <a:cxn ang="0">
                  <a:pos x="connsiteX1843" y="connsiteY1843"/>
                </a:cxn>
                <a:cxn ang="0">
                  <a:pos x="connsiteX1844" y="connsiteY1844"/>
                </a:cxn>
                <a:cxn ang="0">
                  <a:pos x="connsiteX1845" y="connsiteY1845"/>
                </a:cxn>
                <a:cxn ang="0">
                  <a:pos x="connsiteX1846" y="connsiteY1846"/>
                </a:cxn>
                <a:cxn ang="0">
                  <a:pos x="connsiteX1847" y="connsiteY1847"/>
                </a:cxn>
                <a:cxn ang="0">
                  <a:pos x="connsiteX1848" y="connsiteY1848"/>
                </a:cxn>
                <a:cxn ang="0">
                  <a:pos x="connsiteX1849" y="connsiteY1849"/>
                </a:cxn>
                <a:cxn ang="0">
                  <a:pos x="connsiteX1850" y="connsiteY1850"/>
                </a:cxn>
                <a:cxn ang="0">
                  <a:pos x="connsiteX1851" y="connsiteY1851"/>
                </a:cxn>
                <a:cxn ang="0">
                  <a:pos x="connsiteX1852" y="connsiteY1852"/>
                </a:cxn>
                <a:cxn ang="0">
                  <a:pos x="connsiteX1853" y="connsiteY1853"/>
                </a:cxn>
                <a:cxn ang="0">
                  <a:pos x="connsiteX1854" y="connsiteY1854"/>
                </a:cxn>
                <a:cxn ang="0">
                  <a:pos x="connsiteX1855" y="connsiteY1855"/>
                </a:cxn>
                <a:cxn ang="0">
                  <a:pos x="connsiteX1856" y="connsiteY1856"/>
                </a:cxn>
                <a:cxn ang="0">
                  <a:pos x="connsiteX1857" y="connsiteY1857"/>
                </a:cxn>
                <a:cxn ang="0">
                  <a:pos x="connsiteX1858" y="connsiteY1858"/>
                </a:cxn>
                <a:cxn ang="0">
                  <a:pos x="connsiteX1859" y="connsiteY1859"/>
                </a:cxn>
                <a:cxn ang="0">
                  <a:pos x="connsiteX1860" y="connsiteY1860"/>
                </a:cxn>
                <a:cxn ang="0">
                  <a:pos x="connsiteX1861" y="connsiteY1861"/>
                </a:cxn>
                <a:cxn ang="0">
                  <a:pos x="connsiteX1862" y="connsiteY1862"/>
                </a:cxn>
                <a:cxn ang="0">
                  <a:pos x="connsiteX1863" y="connsiteY1863"/>
                </a:cxn>
                <a:cxn ang="0">
                  <a:pos x="connsiteX1864" y="connsiteY1864"/>
                </a:cxn>
                <a:cxn ang="0">
                  <a:pos x="connsiteX1865" y="connsiteY1865"/>
                </a:cxn>
                <a:cxn ang="0">
                  <a:pos x="connsiteX1866" y="connsiteY1866"/>
                </a:cxn>
                <a:cxn ang="0">
                  <a:pos x="connsiteX1867" y="connsiteY1867"/>
                </a:cxn>
                <a:cxn ang="0">
                  <a:pos x="connsiteX1868" y="connsiteY1868"/>
                </a:cxn>
                <a:cxn ang="0">
                  <a:pos x="connsiteX1869" y="connsiteY1869"/>
                </a:cxn>
                <a:cxn ang="0">
                  <a:pos x="connsiteX1870" y="connsiteY1870"/>
                </a:cxn>
                <a:cxn ang="0">
                  <a:pos x="connsiteX1871" y="connsiteY1871"/>
                </a:cxn>
                <a:cxn ang="0">
                  <a:pos x="connsiteX1872" y="connsiteY1872"/>
                </a:cxn>
                <a:cxn ang="0">
                  <a:pos x="connsiteX1873" y="connsiteY1873"/>
                </a:cxn>
                <a:cxn ang="0">
                  <a:pos x="connsiteX1874" y="connsiteY1874"/>
                </a:cxn>
                <a:cxn ang="0">
                  <a:pos x="connsiteX1875" y="connsiteY1875"/>
                </a:cxn>
                <a:cxn ang="0">
                  <a:pos x="connsiteX1876" y="connsiteY1876"/>
                </a:cxn>
                <a:cxn ang="0">
                  <a:pos x="connsiteX1877" y="connsiteY1877"/>
                </a:cxn>
                <a:cxn ang="0">
                  <a:pos x="connsiteX1878" y="connsiteY1878"/>
                </a:cxn>
                <a:cxn ang="0">
                  <a:pos x="connsiteX1879" y="connsiteY1879"/>
                </a:cxn>
                <a:cxn ang="0">
                  <a:pos x="connsiteX1880" y="connsiteY1880"/>
                </a:cxn>
                <a:cxn ang="0">
                  <a:pos x="connsiteX1881" y="connsiteY1881"/>
                </a:cxn>
                <a:cxn ang="0">
                  <a:pos x="connsiteX1882" y="connsiteY1882"/>
                </a:cxn>
                <a:cxn ang="0">
                  <a:pos x="connsiteX1883" y="connsiteY1883"/>
                </a:cxn>
                <a:cxn ang="0">
                  <a:pos x="connsiteX1884" y="connsiteY1884"/>
                </a:cxn>
                <a:cxn ang="0">
                  <a:pos x="connsiteX1885" y="connsiteY1885"/>
                </a:cxn>
                <a:cxn ang="0">
                  <a:pos x="connsiteX1886" y="connsiteY1886"/>
                </a:cxn>
                <a:cxn ang="0">
                  <a:pos x="connsiteX1887" y="connsiteY1887"/>
                </a:cxn>
                <a:cxn ang="0">
                  <a:pos x="connsiteX1888" y="connsiteY1888"/>
                </a:cxn>
                <a:cxn ang="0">
                  <a:pos x="connsiteX1889" y="connsiteY1889"/>
                </a:cxn>
                <a:cxn ang="0">
                  <a:pos x="connsiteX1890" y="connsiteY1890"/>
                </a:cxn>
                <a:cxn ang="0">
                  <a:pos x="connsiteX1891" y="connsiteY1891"/>
                </a:cxn>
                <a:cxn ang="0">
                  <a:pos x="connsiteX1892" y="connsiteY1892"/>
                </a:cxn>
                <a:cxn ang="0">
                  <a:pos x="connsiteX1893" y="connsiteY1893"/>
                </a:cxn>
                <a:cxn ang="0">
                  <a:pos x="connsiteX1894" y="connsiteY1894"/>
                </a:cxn>
                <a:cxn ang="0">
                  <a:pos x="connsiteX1895" y="connsiteY1895"/>
                </a:cxn>
                <a:cxn ang="0">
                  <a:pos x="connsiteX1896" y="connsiteY1896"/>
                </a:cxn>
                <a:cxn ang="0">
                  <a:pos x="connsiteX1897" y="connsiteY1897"/>
                </a:cxn>
                <a:cxn ang="0">
                  <a:pos x="connsiteX1898" y="connsiteY1898"/>
                </a:cxn>
                <a:cxn ang="0">
                  <a:pos x="connsiteX1899" y="connsiteY1899"/>
                </a:cxn>
                <a:cxn ang="0">
                  <a:pos x="connsiteX1900" y="connsiteY1900"/>
                </a:cxn>
                <a:cxn ang="0">
                  <a:pos x="connsiteX1901" y="connsiteY1901"/>
                </a:cxn>
                <a:cxn ang="0">
                  <a:pos x="connsiteX1902" y="connsiteY1902"/>
                </a:cxn>
                <a:cxn ang="0">
                  <a:pos x="connsiteX1903" y="connsiteY1903"/>
                </a:cxn>
                <a:cxn ang="0">
                  <a:pos x="connsiteX1904" y="connsiteY1904"/>
                </a:cxn>
                <a:cxn ang="0">
                  <a:pos x="connsiteX1905" y="connsiteY1905"/>
                </a:cxn>
                <a:cxn ang="0">
                  <a:pos x="connsiteX1906" y="connsiteY1906"/>
                </a:cxn>
                <a:cxn ang="0">
                  <a:pos x="connsiteX1907" y="connsiteY1907"/>
                </a:cxn>
                <a:cxn ang="0">
                  <a:pos x="connsiteX1908" y="connsiteY1908"/>
                </a:cxn>
                <a:cxn ang="0">
                  <a:pos x="connsiteX1909" y="connsiteY1909"/>
                </a:cxn>
                <a:cxn ang="0">
                  <a:pos x="connsiteX1910" y="connsiteY1910"/>
                </a:cxn>
                <a:cxn ang="0">
                  <a:pos x="connsiteX1911" y="connsiteY1911"/>
                </a:cxn>
                <a:cxn ang="0">
                  <a:pos x="connsiteX1912" y="connsiteY1912"/>
                </a:cxn>
                <a:cxn ang="0">
                  <a:pos x="connsiteX1913" y="connsiteY1913"/>
                </a:cxn>
                <a:cxn ang="0">
                  <a:pos x="connsiteX1914" y="connsiteY1914"/>
                </a:cxn>
                <a:cxn ang="0">
                  <a:pos x="connsiteX1915" y="connsiteY1915"/>
                </a:cxn>
                <a:cxn ang="0">
                  <a:pos x="connsiteX1916" y="connsiteY1916"/>
                </a:cxn>
                <a:cxn ang="0">
                  <a:pos x="connsiteX1917" y="connsiteY1917"/>
                </a:cxn>
                <a:cxn ang="0">
                  <a:pos x="connsiteX1918" y="connsiteY1918"/>
                </a:cxn>
                <a:cxn ang="0">
                  <a:pos x="connsiteX1919" y="connsiteY1919"/>
                </a:cxn>
                <a:cxn ang="0">
                  <a:pos x="connsiteX1920" y="connsiteY1920"/>
                </a:cxn>
                <a:cxn ang="0">
                  <a:pos x="connsiteX1921" y="connsiteY1921"/>
                </a:cxn>
                <a:cxn ang="0">
                  <a:pos x="connsiteX1922" y="connsiteY1922"/>
                </a:cxn>
                <a:cxn ang="0">
                  <a:pos x="connsiteX1923" y="connsiteY1923"/>
                </a:cxn>
                <a:cxn ang="0">
                  <a:pos x="connsiteX1924" y="connsiteY1924"/>
                </a:cxn>
                <a:cxn ang="0">
                  <a:pos x="connsiteX1925" y="connsiteY1925"/>
                </a:cxn>
                <a:cxn ang="0">
                  <a:pos x="connsiteX1926" y="connsiteY1926"/>
                </a:cxn>
                <a:cxn ang="0">
                  <a:pos x="connsiteX1927" y="connsiteY1927"/>
                </a:cxn>
                <a:cxn ang="0">
                  <a:pos x="connsiteX1928" y="connsiteY1928"/>
                </a:cxn>
                <a:cxn ang="0">
                  <a:pos x="connsiteX1929" y="connsiteY1929"/>
                </a:cxn>
                <a:cxn ang="0">
                  <a:pos x="connsiteX1930" y="connsiteY1930"/>
                </a:cxn>
                <a:cxn ang="0">
                  <a:pos x="connsiteX1931" y="connsiteY1931"/>
                </a:cxn>
                <a:cxn ang="0">
                  <a:pos x="connsiteX1932" y="connsiteY1932"/>
                </a:cxn>
                <a:cxn ang="0">
                  <a:pos x="connsiteX1933" y="connsiteY1933"/>
                </a:cxn>
                <a:cxn ang="0">
                  <a:pos x="connsiteX1934" y="connsiteY1934"/>
                </a:cxn>
                <a:cxn ang="0">
                  <a:pos x="connsiteX1935" y="connsiteY1935"/>
                </a:cxn>
                <a:cxn ang="0">
                  <a:pos x="connsiteX1936" y="connsiteY1936"/>
                </a:cxn>
                <a:cxn ang="0">
                  <a:pos x="connsiteX1937" y="connsiteY1937"/>
                </a:cxn>
                <a:cxn ang="0">
                  <a:pos x="connsiteX1938" y="connsiteY1938"/>
                </a:cxn>
                <a:cxn ang="0">
                  <a:pos x="connsiteX1939" y="connsiteY1939"/>
                </a:cxn>
                <a:cxn ang="0">
                  <a:pos x="connsiteX1940" y="connsiteY1940"/>
                </a:cxn>
                <a:cxn ang="0">
                  <a:pos x="connsiteX1941" y="connsiteY1941"/>
                </a:cxn>
                <a:cxn ang="0">
                  <a:pos x="connsiteX1942" y="connsiteY1942"/>
                </a:cxn>
                <a:cxn ang="0">
                  <a:pos x="connsiteX1943" y="connsiteY1943"/>
                </a:cxn>
                <a:cxn ang="0">
                  <a:pos x="connsiteX1944" y="connsiteY1944"/>
                </a:cxn>
                <a:cxn ang="0">
                  <a:pos x="connsiteX1945" y="connsiteY1945"/>
                </a:cxn>
                <a:cxn ang="0">
                  <a:pos x="connsiteX1946" y="connsiteY1946"/>
                </a:cxn>
                <a:cxn ang="0">
                  <a:pos x="connsiteX1947" y="connsiteY1947"/>
                </a:cxn>
                <a:cxn ang="0">
                  <a:pos x="connsiteX1948" y="connsiteY1948"/>
                </a:cxn>
                <a:cxn ang="0">
                  <a:pos x="connsiteX1949" y="connsiteY1949"/>
                </a:cxn>
                <a:cxn ang="0">
                  <a:pos x="connsiteX1950" y="connsiteY1950"/>
                </a:cxn>
                <a:cxn ang="0">
                  <a:pos x="connsiteX1951" y="connsiteY1951"/>
                </a:cxn>
                <a:cxn ang="0">
                  <a:pos x="connsiteX1952" y="connsiteY1952"/>
                </a:cxn>
                <a:cxn ang="0">
                  <a:pos x="connsiteX1953" y="connsiteY1953"/>
                </a:cxn>
                <a:cxn ang="0">
                  <a:pos x="connsiteX1954" y="connsiteY1954"/>
                </a:cxn>
                <a:cxn ang="0">
                  <a:pos x="connsiteX1955" y="connsiteY1955"/>
                </a:cxn>
                <a:cxn ang="0">
                  <a:pos x="connsiteX1956" y="connsiteY1956"/>
                </a:cxn>
                <a:cxn ang="0">
                  <a:pos x="connsiteX1957" y="connsiteY1957"/>
                </a:cxn>
                <a:cxn ang="0">
                  <a:pos x="connsiteX1958" y="connsiteY1958"/>
                </a:cxn>
                <a:cxn ang="0">
                  <a:pos x="connsiteX1959" y="connsiteY1959"/>
                </a:cxn>
                <a:cxn ang="0">
                  <a:pos x="connsiteX1960" y="connsiteY1960"/>
                </a:cxn>
                <a:cxn ang="0">
                  <a:pos x="connsiteX1961" y="connsiteY1961"/>
                </a:cxn>
                <a:cxn ang="0">
                  <a:pos x="connsiteX1962" y="connsiteY1962"/>
                </a:cxn>
                <a:cxn ang="0">
                  <a:pos x="connsiteX1963" y="connsiteY1963"/>
                </a:cxn>
                <a:cxn ang="0">
                  <a:pos x="connsiteX1964" y="connsiteY1964"/>
                </a:cxn>
                <a:cxn ang="0">
                  <a:pos x="connsiteX1965" y="connsiteY1965"/>
                </a:cxn>
                <a:cxn ang="0">
                  <a:pos x="connsiteX1966" y="connsiteY1966"/>
                </a:cxn>
                <a:cxn ang="0">
                  <a:pos x="connsiteX1967" y="connsiteY1967"/>
                </a:cxn>
                <a:cxn ang="0">
                  <a:pos x="connsiteX1968" y="connsiteY1968"/>
                </a:cxn>
                <a:cxn ang="0">
                  <a:pos x="connsiteX1969" y="connsiteY1969"/>
                </a:cxn>
                <a:cxn ang="0">
                  <a:pos x="connsiteX1970" y="connsiteY1970"/>
                </a:cxn>
                <a:cxn ang="0">
                  <a:pos x="connsiteX1971" y="connsiteY1971"/>
                </a:cxn>
                <a:cxn ang="0">
                  <a:pos x="connsiteX1972" y="connsiteY1972"/>
                </a:cxn>
                <a:cxn ang="0">
                  <a:pos x="connsiteX1973" y="connsiteY1973"/>
                </a:cxn>
                <a:cxn ang="0">
                  <a:pos x="connsiteX1974" y="connsiteY1974"/>
                </a:cxn>
                <a:cxn ang="0">
                  <a:pos x="connsiteX1975" y="connsiteY1975"/>
                </a:cxn>
                <a:cxn ang="0">
                  <a:pos x="connsiteX1976" y="connsiteY1976"/>
                </a:cxn>
                <a:cxn ang="0">
                  <a:pos x="connsiteX1977" y="connsiteY1977"/>
                </a:cxn>
                <a:cxn ang="0">
                  <a:pos x="connsiteX1978" y="connsiteY1978"/>
                </a:cxn>
                <a:cxn ang="0">
                  <a:pos x="connsiteX1979" y="connsiteY1979"/>
                </a:cxn>
                <a:cxn ang="0">
                  <a:pos x="connsiteX1980" y="connsiteY1980"/>
                </a:cxn>
                <a:cxn ang="0">
                  <a:pos x="connsiteX1981" y="connsiteY1981"/>
                </a:cxn>
                <a:cxn ang="0">
                  <a:pos x="connsiteX1982" y="connsiteY1982"/>
                </a:cxn>
                <a:cxn ang="0">
                  <a:pos x="connsiteX1983" y="connsiteY1983"/>
                </a:cxn>
                <a:cxn ang="0">
                  <a:pos x="connsiteX1984" y="connsiteY1984"/>
                </a:cxn>
                <a:cxn ang="0">
                  <a:pos x="connsiteX1985" y="connsiteY1985"/>
                </a:cxn>
                <a:cxn ang="0">
                  <a:pos x="connsiteX1986" y="connsiteY1986"/>
                </a:cxn>
                <a:cxn ang="0">
                  <a:pos x="connsiteX1987" y="connsiteY1987"/>
                </a:cxn>
                <a:cxn ang="0">
                  <a:pos x="connsiteX1988" y="connsiteY1988"/>
                </a:cxn>
                <a:cxn ang="0">
                  <a:pos x="connsiteX1989" y="connsiteY1989"/>
                </a:cxn>
                <a:cxn ang="0">
                  <a:pos x="connsiteX1990" y="connsiteY1990"/>
                </a:cxn>
                <a:cxn ang="0">
                  <a:pos x="connsiteX1991" y="connsiteY1991"/>
                </a:cxn>
                <a:cxn ang="0">
                  <a:pos x="connsiteX1992" y="connsiteY1992"/>
                </a:cxn>
                <a:cxn ang="0">
                  <a:pos x="connsiteX1993" y="connsiteY1993"/>
                </a:cxn>
                <a:cxn ang="0">
                  <a:pos x="connsiteX1994" y="connsiteY1994"/>
                </a:cxn>
                <a:cxn ang="0">
                  <a:pos x="connsiteX1995" y="connsiteY1995"/>
                </a:cxn>
                <a:cxn ang="0">
                  <a:pos x="connsiteX1996" y="connsiteY1996"/>
                </a:cxn>
                <a:cxn ang="0">
                  <a:pos x="connsiteX1997" y="connsiteY1997"/>
                </a:cxn>
                <a:cxn ang="0">
                  <a:pos x="connsiteX1998" y="connsiteY1998"/>
                </a:cxn>
                <a:cxn ang="0">
                  <a:pos x="connsiteX1999" y="connsiteY1999"/>
                </a:cxn>
                <a:cxn ang="0">
                  <a:pos x="connsiteX2000" y="connsiteY2000"/>
                </a:cxn>
                <a:cxn ang="0">
                  <a:pos x="connsiteX2001" y="connsiteY2001"/>
                </a:cxn>
                <a:cxn ang="0">
                  <a:pos x="connsiteX2002" y="connsiteY2002"/>
                </a:cxn>
                <a:cxn ang="0">
                  <a:pos x="connsiteX2003" y="connsiteY2003"/>
                </a:cxn>
                <a:cxn ang="0">
                  <a:pos x="connsiteX2004" y="connsiteY2004"/>
                </a:cxn>
                <a:cxn ang="0">
                  <a:pos x="connsiteX2005" y="connsiteY2005"/>
                </a:cxn>
                <a:cxn ang="0">
                  <a:pos x="connsiteX2006" y="connsiteY2006"/>
                </a:cxn>
                <a:cxn ang="0">
                  <a:pos x="connsiteX2007" y="connsiteY2007"/>
                </a:cxn>
                <a:cxn ang="0">
                  <a:pos x="connsiteX2008" y="connsiteY2008"/>
                </a:cxn>
                <a:cxn ang="0">
                  <a:pos x="connsiteX2009" y="connsiteY2009"/>
                </a:cxn>
                <a:cxn ang="0">
                  <a:pos x="connsiteX2010" y="connsiteY2010"/>
                </a:cxn>
                <a:cxn ang="0">
                  <a:pos x="connsiteX2011" y="connsiteY2011"/>
                </a:cxn>
                <a:cxn ang="0">
                  <a:pos x="connsiteX2012" y="connsiteY2012"/>
                </a:cxn>
                <a:cxn ang="0">
                  <a:pos x="connsiteX2013" y="connsiteY2013"/>
                </a:cxn>
                <a:cxn ang="0">
                  <a:pos x="connsiteX2014" y="connsiteY2014"/>
                </a:cxn>
                <a:cxn ang="0">
                  <a:pos x="connsiteX2015" y="connsiteY2015"/>
                </a:cxn>
                <a:cxn ang="0">
                  <a:pos x="connsiteX2016" y="connsiteY2016"/>
                </a:cxn>
                <a:cxn ang="0">
                  <a:pos x="connsiteX2017" y="connsiteY2017"/>
                </a:cxn>
                <a:cxn ang="0">
                  <a:pos x="connsiteX2018" y="connsiteY2018"/>
                </a:cxn>
                <a:cxn ang="0">
                  <a:pos x="connsiteX2019" y="connsiteY2019"/>
                </a:cxn>
                <a:cxn ang="0">
                  <a:pos x="connsiteX2020" y="connsiteY2020"/>
                </a:cxn>
                <a:cxn ang="0">
                  <a:pos x="connsiteX2021" y="connsiteY2021"/>
                </a:cxn>
                <a:cxn ang="0">
                  <a:pos x="connsiteX2022" y="connsiteY2022"/>
                </a:cxn>
                <a:cxn ang="0">
                  <a:pos x="connsiteX2023" y="connsiteY2023"/>
                </a:cxn>
                <a:cxn ang="0">
                  <a:pos x="connsiteX2024" y="connsiteY2024"/>
                </a:cxn>
                <a:cxn ang="0">
                  <a:pos x="connsiteX2025" y="connsiteY2025"/>
                </a:cxn>
                <a:cxn ang="0">
                  <a:pos x="connsiteX2026" y="connsiteY2026"/>
                </a:cxn>
                <a:cxn ang="0">
                  <a:pos x="connsiteX2027" y="connsiteY2027"/>
                </a:cxn>
                <a:cxn ang="0">
                  <a:pos x="connsiteX2028" y="connsiteY2028"/>
                </a:cxn>
                <a:cxn ang="0">
                  <a:pos x="connsiteX2029" y="connsiteY2029"/>
                </a:cxn>
                <a:cxn ang="0">
                  <a:pos x="connsiteX2030" y="connsiteY2030"/>
                </a:cxn>
                <a:cxn ang="0">
                  <a:pos x="connsiteX2031" y="connsiteY2031"/>
                </a:cxn>
                <a:cxn ang="0">
                  <a:pos x="connsiteX2032" y="connsiteY2032"/>
                </a:cxn>
                <a:cxn ang="0">
                  <a:pos x="connsiteX2033" y="connsiteY2033"/>
                </a:cxn>
                <a:cxn ang="0">
                  <a:pos x="connsiteX2034" y="connsiteY2034"/>
                </a:cxn>
                <a:cxn ang="0">
                  <a:pos x="connsiteX2035" y="connsiteY2035"/>
                </a:cxn>
                <a:cxn ang="0">
                  <a:pos x="connsiteX2036" y="connsiteY2036"/>
                </a:cxn>
                <a:cxn ang="0">
                  <a:pos x="connsiteX2037" y="connsiteY2037"/>
                </a:cxn>
                <a:cxn ang="0">
                  <a:pos x="connsiteX2038" y="connsiteY2038"/>
                </a:cxn>
                <a:cxn ang="0">
                  <a:pos x="connsiteX2039" y="connsiteY2039"/>
                </a:cxn>
                <a:cxn ang="0">
                  <a:pos x="connsiteX2040" y="connsiteY2040"/>
                </a:cxn>
                <a:cxn ang="0">
                  <a:pos x="connsiteX2041" y="connsiteY2041"/>
                </a:cxn>
                <a:cxn ang="0">
                  <a:pos x="connsiteX2042" y="connsiteY2042"/>
                </a:cxn>
                <a:cxn ang="0">
                  <a:pos x="connsiteX2043" y="connsiteY2043"/>
                </a:cxn>
                <a:cxn ang="0">
                  <a:pos x="connsiteX2044" y="connsiteY2044"/>
                </a:cxn>
                <a:cxn ang="0">
                  <a:pos x="connsiteX2045" y="connsiteY2045"/>
                </a:cxn>
                <a:cxn ang="0">
                  <a:pos x="connsiteX2046" y="connsiteY2046"/>
                </a:cxn>
                <a:cxn ang="0">
                  <a:pos x="connsiteX2047" y="connsiteY2047"/>
                </a:cxn>
                <a:cxn ang="0">
                  <a:pos x="connsiteX2048" y="connsiteY2048"/>
                </a:cxn>
                <a:cxn ang="0">
                  <a:pos x="connsiteX2049" y="connsiteY2049"/>
                </a:cxn>
                <a:cxn ang="0">
                  <a:pos x="connsiteX2050" y="connsiteY2050"/>
                </a:cxn>
                <a:cxn ang="0">
                  <a:pos x="connsiteX2051" y="connsiteY2051"/>
                </a:cxn>
                <a:cxn ang="0">
                  <a:pos x="connsiteX2052" y="connsiteY2052"/>
                </a:cxn>
                <a:cxn ang="0">
                  <a:pos x="connsiteX2053" y="connsiteY2053"/>
                </a:cxn>
                <a:cxn ang="0">
                  <a:pos x="connsiteX2054" y="connsiteY2054"/>
                </a:cxn>
                <a:cxn ang="0">
                  <a:pos x="connsiteX2055" y="connsiteY2055"/>
                </a:cxn>
                <a:cxn ang="0">
                  <a:pos x="connsiteX2056" y="connsiteY2056"/>
                </a:cxn>
                <a:cxn ang="0">
                  <a:pos x="connsiteX2057" y="connsiteY2057"/>
                </a:cxn>
                <a:cxn ang="0">
                  <a:pos x="connsiteX2058" y="connsiteY2058"/>
                </a:cxn>
                <a:cxn ang="0">
                  <a:pos x="connsiteX2059" y="connsiteY2059"/>
                </a:cxn>
                <a:cxn ang="0">
                  <a:pos x="connsiteX2060" y="connsiteY2060"/>
                </a:cxn>
                <a:cxn ang="0">
                  <a:pos x="connsiteX2061" y="connsiteY2061"/>
                </a:cxn>
                <a:cxn ang="0">
                  <a:pos x="connsiteX2062" y="connsiteY2062"/>
                </a:cxn>
                <a:cxn ang="0">
                  <a:pos x="connsiteX2063" y="connsiteY2063"/>
                </a:cxn>
                <a:cxn ang="0">
                  <a:pos x="connsiteX2064" y="connsiteY2064"/>
                </a:cxn>
                <a:cxn ang="0">
                  <a:pos x="connsiteX2065" y="connsiteY2065"/>
                </a:cxn>
                <a:cxn ang="0">
                  <a:pos x="connsiteX2066" y="connsiteY2066"/>
                </a:cxn>
                <a:cxn ang="0">
                  <a:pos x="connsiteX2067" y="connsiteY2067"/>
                </a:cxn>
                <a:cxn ang="0">
                  <a:pos x="connsiteX2068" y="connsiteY2068"/>
                </a:cxn>
                <a:cxn ang="0">
                  <a:pos x="connsiteX2069" y="connsiteY2069"/>
                </a:cxn>
                <a:cxn ang="0">
                  <a:pos x="connsiteX2070" y="connsiteY2070"/>
                </a:cxn>
                <a:cxn ang="0">
                  <a:pos x="connsiteX2071" y="connsiteY2071"/>
                </a:cxn>
                <a:cxn ang="0">
                  <a:pos x="connsiteX2072" y="connsiteY2072"/>
                </a:cxn>
                <a:cxn ang="0">
                  <a:pos x="connsiteX2073" y="connsiteY2073"/>
                </a:cxn>
                <a:cxn ang="0">
                  <a:pos x="connsiteX2074" y="connsiteY2074"/>
                </a:cxn>
                <a:cxn ang="0">
                  <a:pos x="connsiteX2075" y="connsiteY2075"/>
                </a:cxn>
                <a:cxn ang="0">
                  <a:pos x="connsiteX2076" y="connsiteY2076"/>
                </a:cxn>
                <a:cxn ang="0">
                  <a:pos x="connsiteX2077" y="connsiteY2077"/>
                </a:cxn>
                <a:cxn ang="0">
                  <a:pos x="connsiteX2078" y="connsiteY2078"/>
                </a:cxn>
                <a:cxn ang="0">
                  <a:pos x="connsiteX2079" y="connsiteY2079"/>
                </a:cxn>
                <a:cxn ang="0">
                  <a:pos x="connsiteX2080" y="connsiteY2080"/>
                </a:cxn>
                <a:cxn ang="0">
                  <a:pos x="connsiteX2081" y="connsiteY2081"/>
                </a:cxn>
                <a:cxn ang="0">
                  <a:pos x="connsiteX2082" y="connsiteY2082"/>
                </a:cxn>
                <a:cxn ang="0">
                  <a:pos x="connsiteX2083" y="connsiteY2083"/>
                </a:cxn>
                <a:cxn ang="0">
                  <a:pos x="connsiteX2084" y="connsiteY2084"/>
                </a:cxn>
                <a:cxn ang="0">
                  <a:pos x="connsiteX2085" y="connsiteY2085"/>
                </a:cxn>
                <a:cxn ang="0">
                  <a:pos x="connsiteX2086" y="connsiteY2086"/>
                </a:cxn>
                <a:cxn ang="0">
                  <a:pos x="connsiteX2087" y="connsiteY2087"/>
                </a:cxn>
                <a:cxn ang="0">
                  <a:pos x="connsiteX2088" y="connsiteY2088"/>
                </a:cxn>
                <a:cxn ang="0">
                  <a:pos x="connsiteX2089" y="connsiteY2089"/>
                </a:cxn>
                <a:cxn ang="0">
                  <a:pos x="connsiteX2090" y="connsiteY2090"/>
                </a:cxn>
                <a:cxn ang="0">
                  <a:pos x="connsiteX2091" y="connsiteY2091"/>
                </a:cxn>
                <a:cxn ang="0">
                  <a:pos x="connsiteX2092" y="connsiteY2092"/>
                </a:cxn>
                <a:cxn ang="0">
                  <a:pos x="connsiteX2093" y="connsiteY2093"/>
                </a:cxn>
                <a:cxn ang="0">
                  <a:pos x="connsiteX2094" y="connsiteY2094"/>
                </a:cxn>
                <a:cxn ang="0">
                  <a:pos x="connsiteX2095" y="connsiteY2095"/>
                </a:cxn>
                <a:cxn ang="0">
                  <a:pos x="connsiteX2096" y="connsiteY2096"/>
                </a:cxn>
                <a:cxn ang="0">
                  <a:pos x="connsiteX2097" y="connsiteY2097"/>
                </a:cxn>
                <a:cxn ang="0">
                  <a:pos x="connsiteX2098" y="connsiteY2098"/>
                </a:cxn>
                <a:cxn ang="0">
                  <a:pos x="connsiteX2099" y="connsiteY2099"/>
                </a:cxn>
                <a:cxn ang="0">
                  <a:pos x="connsiteX2100" y="connsiteY2100"/>
                </a:cxn>
                <a:cxn ang="0">
                  <a:pos x="connsiteX2101" y="connsiteY2101"/>
                </a:cxn>
                <a:cxn ang="0">
                  <a:pos x="connsiteX2102" y="connsiteY2102"/>
                </a:cxn>
                <a:cxn ang="0">
                  <a:pos x="connsiteX2103" y="connsiteY2103"/>
                </a:cxn>
                <a:cxn ang="0">
                  <a:pos x="connsiteX2104" y="connsiteY2104"/>
                </a:cxn>
                <a:cxn ang="0">
                  <a:pos x="connsiteX2105" y="connsiteY2105"/>
                </a:cxn>
                <a:cxn ang="0">
                  <a:pos x="connsiteX2106" y="connsiteY2106"/>
                </a:cxn>
                <a:cxn ang="0">
                  <a:pos x="connsiteX2107" y="connsiteY2107"/>
                </a:cxn>
                <a:cxn ang="0">
                  <a:pos x="connsiteX2108" y="connsiteY2108"/>
                </a:cxn>
                <a:cxn ang="0">
                  <a:pos x="connsiteX2109" y="connsiteY2109"/>
                </a:cxn>
                <a:cxn ang="0">
                  <a:pos x="connsiteX2110" y="connsiteY2110"/>
                </a:cxn>
                <a:cxn ang="0">
                  <a:pos x="connsiteX2111" y="connsiteY2111"/>
                </a:cxn>
                <a:cxn ang="0">
                  <a:pos x="connsiteX2112" y="connsiteY2112"/>
                </a:cxn>
                <a:cxn ang="0">
                  <a:pos x="connsiteX2113" y="connsiteY2113"/>
                </a:cxn>
                <a:cxn ang="0">
                  <a:pos x="connsiteX2114" y="connsiteY2114"/>
                </a:cxn>
                <a:cxn ang="0">
                  <a:pos x="connsiteX2115" y="connsiteY2115"/>
                </a:cxn>
                <a:cxn ang="0">
                  <a:pos x="connsiteX2116" y="connsiteY2116"/>
                </a:cxn>
                <a:cxn ang="0">
                  <a:pos x="connsiteX2117" y="connsiteY2117"/>
                </a:cxn>
                <a:cxn ang="0">
                  <a:pos x="connsiteX2118" y="connsiteY2118"/>
                </a:cxn>
                <a:cxn ang="0">
                  <a:pos x="connsiteX2119" y="connsiteY2119"/>
                </a:cxn>
                <a:cxn ang="0">
                  <a:pos x="connsiteX2120" y="connsiteY2120"/>
                </a:cxn>
                <a:cxn ang="0">
                  <a:pos x="connsiteX2121" y="connsiteY2121"/>
                </a:cxn>
                <a:cxn ang="0">
                  <a:pos x="connsiteX2122" y="connsiteY2122"/>
                </a:cxn>
                <a:cxn ang="0">
                  <a:pos x="connsiteX2123" y="connsiteY2123"/>
                </a:cxn>
                <a:cxn ang="0">
                  <a:pos x="connsiteX2124" y="connsiteY2124"/>
                </a:cxn>
                <a:cxn ang="0">
                  <a:pos x="connsiteX2125" y="connsiteY2125"/>
                </a:cxn>
                <a:cxn ang="0">
                  <a:pos x="connsiteX2126" y="connsiteY2126"/>
                </a:cxn>
                <a:cxn ang="0">
                  <a:pos x="connsiteX2127" y="connsiteY2127"/>
                </a:cxn>
                <a:cxn ang="0">
                  <a:pos x="connsiteX2128" y="connsiteY2128"/>
                </a:cxn>
                <a:cxn ang="0">
                  <a:pos x="connsiteX2129" y="connsiteY2129"/>
                </a:cxn>
                <a:cxn ang="0">
                  <a:pos x="connsiteX2130" y="connsiteY2130"/>
                </a:cxn>
                <a:cxn ang="0">
                  <a:pos x="connsiteX2131" y="connsiteY2131"/>
                </a:cxn>
                <a:cxn ang="0">
                  <a:pos x="connsiteX2132" y="connsiteY2132"/>
                </a:cxn>
                <a:cxn ang="0">
                  <a:pos x="connsiteX2133" y="connsiteY2133"/>
                </a:cxn>
                <a:cxn ang="0">
                  <a:pos x="connsiteX2134" y="connsiteY2134"/>
                </a:cxn>
                <a:cxn ang="0">
                  <a:pos x="connsiteX2135" y="connsiteY2135"/>
                </a:cxn>
                <a:cxn ang="0">
                  <a:pos x="connsiteX2136" y="connsiteY2136"/>
                </a:cxn>
                <a:cxn ang="0">
                  <a:pos x="connsiteX2137" y="connsiteY2137"/>
                </a:cxn>
                <a:cxn ang="0">
                  <a:pos x="connsiteX2138" y="connsiteY2138"/>
                </a:cxn>
                <a:cxn ang="0">
                  <a:pos x="connsiteX2139" y="connsiteY2139"/>
                </a:cxn>
                <a:cxn ang="0">
                  <a:pos x="connsiteX2140" y="connsiteY2140"/>
                </a:cxn>
                <a:cxn ang="0">
                  <a:pos x="connsiteX2141" y="connsiteY2141"/>
                </a:cxn>
                <a:cxn ang="0">
                  <a:pos x="connsiteX2142" y="connsiteY2142"/>
                </a:cxn>
                <a:cxn ang="0">
                  <a:pos x="connsiteX2143" y="connsiteY2143"/>
                </a:cxn>
                <a:cxn ang="0">
                  <a:pos x="connsiteX2144" y="connsiteY2144"/>
                </a:cxn>
                <a:cxn ang="0">
                  <a:pos x="connsiteX2145" y="connsiteY2145"/>
                </a:cxn>
                <a:cxn ang="0">
                  <a:pos x="connsiteX2146" y="connsiteY2146"/>
                </a:cxn>
                <a:cxn ang="0">
                  <a:pos x="connsiteX2147" y="connsiteY2147"/>
                </a:cxn>
                <a:cxn ang="0">
                  <a:pos x="connsiteX2148" y="connsiteY2148"/>
                </a:cxn>
                <a:cxn ang="0">
                  <a:pos x="connsiteX2149" y="connsiteY2149"/>
                </a:cxn>
                <a:cxn ang="0">
                  <a:pos x="connsiteX2150" y="connsiteY2150"/>
                </a:cxn>
                <a:cxn ang="0">
                  <a:pos x="connsiteX2151" y="connsiteY2151"/>
                </a:cxn>
                <a:cxn ang="0">
                  <a:pos x="connsiteX2152" y="connsiteY2152"/>
                </a:cxn>
                <a:cxn ang="0">
                  <a:pos x="connsiteX2153" y="connsiteY2153"/>
                </a:cxn>
                <a:cxn ang="0">
                  <a:pos x="connsiteX2154" y="connsiteY2154"/>
                </a:cxn>
                <a:cxn ang="0">
                  <a:pos x="connsiteX2155" y="connsiteY2155"/>
                </a:cxn>
                <a:cxn ang="0">
                  <a:pos x="connsiteX2156" y="connsiteY2156"/>
                </a:cxn>
                <a:cxn ang="0">
                  <a:pos x="connsiteX2157" y="connsiteY2157"/>
                </a:cxn>
                <a:cxn ang="0">
                  <a:pos x="connsiteX2158" y="connsiteY2158"/>
                </a:cxn>
                <a:cxn ang="0">
                  <a:pos x="connsiteX2159" y="connsiteY2159"/>
                </a:cxn>
                <a:cxn ang="0">
                  <a:pos x="connsiteX2160" y="connsiteY2160"/>
                </a:cxn>
                <a:cxn ang="0">
                  <a:pos x="connsiteX2161" y="connsiteY2161"/>
                </a:cxn>
                <a:cxn ang="0">
                  <a:pos x="connsiteX2162" y="connsiteY2162"/>
                </a:cxn>
                <a:cxn ang="0">
                  <a:pos x="connsiteX2163" y="connsiteY2163"/>
                </a:cxn>
                <a:cxn ang="0">
                  <a:pos x="connsiteX2164" y="connsiteY2164"/>
                </a:cxn>
                <a:cxn ang="0">
                  <a:pos x="connsiteX2165" y="connsiteY2165"/>
                </a:cxn>
                <a:cxn ang="0">
                  <a:pos x="connsiteX2166" y="connsiteY2166"/>
                </a:cxn>
                <a:cxn ang="0">
                  <a:pos x="connsiteX2167" y="connsiteY2167"/>
                </a:cxn>
                <a:cxn ang="0">
                  <a:pos x="connsiteX2168" y="connsiteY2168"/>
                </a:cxn>
                <a:cxn ang="0">
                  <a:pos x="connsiteX2169" y="connsiteY2169"/>
                </a:cxn>
                <a:cxn ang="0">
                  <a:pos x="connsiteX2170" y="connsiteY2170"/>
                </a:cxn>
                <a:cxn ang="0">
                  <a:pos x="connsiteX2171" y="connsiteY2171"/>
                </a:cxn>
                <a:cxn ang="0">
                  <a:pos x="connsiteX2172" y="connsiteY2172"/>
                </a:cxn>
                <a:cxn ang="0">
                  <a:pos x="connsiteX2173" y="connsiteY2173"/>
                </a:cxn>
                <a:cxn ang="0">
                  <a:pos x="connsiteX2174" y="connsiteY2174"/>
                </a:cxn>
                <a:cxn ang="0">
                  <a:pos x="connsiteX2175" y="connsiteY2175"/>
                </a:cxn>
                <a:cxn ang="0">
                  <a:pos x="connsiteX2176" y="connsiteY2176"/>
                </a:cxn>
                <a:cxn ang="0">
                  <a:pos x="connsiteX2177" y="connsiteY2177"/>
                </a:cxn>
                <a:cxn ang="0">
                  <a:pos x="connsiteX2178" y="connsiteY2178"/>
                </a:cxn>
                <a:cxn ang="0">
                  <a:pos x="connsiteX2179" y="connsiteY2179"/>
                </a:cxn>
                <a:cxn ang="0">
                  <a:pos x="connsiteX2180" y="connsiteY2180"/>
                </a:cxn>
                <a:cxn ang="0">
                  <a:pos x="connsiteX2181" y="connsiteY2181"/>
                </a:cxn>
                <a:cxn ang="0">
                  <a:pos x="connsiteX2182" y="connsiteY2182"/>
                </a:cxn>
                <a:cxn ang="0">
                  <a:pos x="connsiteX2183" y="connsiteY2183"/>
                </a:cxn>
                <a:cxn ang="0">
                  <a:pos x="connsiteX2184" y="connsiteY2184"/>
                </a:cxn>
                <a:cxn ang="0">
                  <a:pos x="connsiteX2185" y="connsiteY2185"/>
                </a:cxn>
                <a:cxn ang="0">
                  <a:pos x="connsiteX2186" y="connsiteY2186"/>
                </a:cxn>
                <a:cxn ang="0">
                  <a:pos x="connsiteX2187" y="connsiteY2187"/>
                </a:cxn>
                <a:cxn ang="0">
                  <a:pos x="connsiteX2188" y="connsiteY2188"/>
                </a:cxn>
                <a:cxn ang="0">
                  <a:pos x="connsiteX2189" y="connsiteY2189"/>
                </a:cxn>
                <a:cxn ang="0">
                  <a:pos x="connsiteX2190" y="connsiteY2190"/>
                </a:cxn>
                <a:cxn ang="0">
                  <a:pos x="connsiteX2191" y="connsiteY2191"/>
                </a:cxn>
                <a:cxn ang="0">
                  <a:pos x="connsiteX2192" y="connsiteY2192"/>
                </a:cxn>
                <a:cxn ang="0">
                  <a:pos x="connsiteX2193" y="connsiteY2193"/>
                </a:cxn>
                <a:cxn ang="0">
                  <a:pos x="connsiteX2194" y="connsiteY2194"/>
                </a:cxn>
                <a:cxn ang="0">
                  <a:pos x="connsiteX2195" y="connsiteY2195"/>
                </a:cxn>
                <a:cxn ang="0">
                  <a:pos x="connsiteX2196" y="connsiteY2196"/>
                </a:cxn>
                <a:cxn ang="0">
                  <a:pos x="connsiteX2197" y="connsiteY2197"/>
                </a:cxn>
                <a:cxn ang="0">
                  <a:pos x="connsiteX2198" y="connsiteY2198"/>
                </a:cxn>
                <a:cxn ang="0">
                  <a:pos x="connsiteX2199" y="connsiteY2199"/>
                </a:cxn>
                <a:cxn ang="0">
                  <a:pos x="connsiteX2200" y="connsiteY2200"/>
                </a:cxn>
                <a:cxn ang="0">
                  <a:pos x="connsiteX2201" y="connsiteY2201"/>
                </a:cxn>
                <a:cxn ang="0">
                  <a:pos x="connsiteX2202" y="connsiteY2202"/>
                </a:cxn>
                <a:cxn ang="0">
                  <a:pos x="connsiteX2203" y="connsiteY2203"/>
                </a:cxn>
                <a:cxn ang="0">
                  <a:pos x="connsiteX2204" y="connsiteY2204"/>
                </a:cxn>
                <a:cxn ang="0">
                  <a:pos x="connsiteX2205" y="connsiteY2205"/>
                </a:cxn>
                <a:cxn ang="0">
                  <a:pos x="connsiteX2206" y="connsiteY2206"/>
                </a:cxn>
                <a:cxn ang="0">
                  <a:pos x="connsiteX2207" y="connsiteY2207"/>
                </a:cxn>
                <a:cxn ang="0">
                  <a:pos x="connsiteX2208" y="connsiteY2208"/>
                </a:cxn>
                <a:cxn ang="0">
                  <a:pos x="connsiteX2209" y="connsiteY2209"/>
                </a:cxn>
                <a:cxn ang="0">
                  <a:pos x="connsiteX2210" y="connsiteY2210"/>
                </a:cxn>
                <a:cxn ang="0">
                  <a:pos x="connsiteX2211" y="connsiteY2211"/>
                </a:cxn>
                <a:cxn ang="0">
                  <a:pos x="connsiteX2212" y="connsiteY2212"/>
                </a:cxn>
                <a:cxn ang="0">
                  <a:pos x="connsiteX2213" y="connsiteY2213"/>
                </a:cxn>
                <a:cxn ang="0">
                  <a:pos x="connsiteX2214" y="connsiteY2214"/>
                </a:cxn>
                <a:cxn ang="0">
                  <a:pos x="connsiteX2215" y="connsiteY2215"/>
                </a:cxn>
                <a:cxn ang="0">
                  <a:pos x="connsiteX2216" y="connsiteY2216"/>
                </a:cxn>
                <a:cxn ang="0">
                  <a:pos x="connsiteX2217" y="connsiteY2217"/>
                </a:cxn>
                <a:cxn ang="0">
                  <a:pos x="connsiteX2218" y="connsiteY2218"/>
                </a:cxn>
                <a:cxn ang="0">
                  <a:pos x="connsiteX2219" y="connsiteY2219"/>
                </a:cxn>
                <a:cxn ang="0">
                  <a:pos x="connsiteX2220" y="connsiteY2220"/>
                </a:cxn>
                <a:cxn ang="0">
                  <a:pos x="connsiteX2221" y="connsiteY2221"/>
                </a:cxn>
                <a:cxn ang="0">
                  <a:pos x="connsiteX2222" y="connsiteY2222"/>
                </a:cxn>
                <a:cxn ang="0">
                  <a:pos x="connsiteX2223" y="connsiteY2223"/>
                </a:cxn>
                <a:cxn ang="0">
                  <a:pos x="connsiteX2224" y="connsiteY2224"/>
                </a:cxn>
                <a:cxn ang="0">
                  <a:pos x="connsiteX2225" y="connsiteY2225"/>
                </a:cxn>
                <a:cxn ang="0">
                  <a:pos x="connsiteX2226" y="connsiteY2226"/>
                </a:cxn>
                <a:cxn ang="0">
                  <a:pos x="connsiteX2227" y="connsiteY2227"/>
                </a:cxn>
                <a:cxn ang="0">
                  <a:pos x="connsiteX2228" y="connsiteY2228"/>
                </a:cxn>
                <a:cxn ang="0">
                  <a:pos x="connsiteX2229" y="connsiteY2229"/>
                </a:cxn>
                <a:cxn ang="0">
                  <a:pos x="connsiteX2230" y="connsiteY2230"/>
                </a:cxn>
                <a:cxn ang="0">
                  <a:pos x="connsiteX2231" y="connsiteY2231"/>
                </a:cxn>
                <a:cxn ang="0">
                  <a:pos x="connsiteX2232" y="connsiteY2232"/>
                </a:cxn>
                <a:cxn ang="0">
                  <a:pos x="connsiteX2233" y="connsiteY2233"/>
                </a:cxn>
                <a:cxn ang="0">
                  <a:pos x="connsiteX2234" y="connsiteY2234"/>
                </a:cxn>
                <a:cxn ang="0">
                  <a:pos x="connsiteX2235" y="connsiteY2235"/>
                </a:cxn>
                <a:cxn ang="0">
                  <a:pos x="connsiteX2236" y="connsiteY2236"/>
                </a:cxn>
                <a:cxn ang="0">
                  <a:pos x="connsiteX2237" y="connsiteY2237"/>
                </a:cxn>
                <a:cxn ang="0">
                  <a:pos x="connsiteX2238" y="connsiteY2238"/>
                </a:cxn>
                <a:cxn ang="0">
                  <a:pos x="connsiteX2239" y="connsiteY2239"/>
                </a:cxn>
                <a:cxn ang="0">
                  <a:pos x="connsiteX2240" y="connsiteY2240"/>
                </a:cxn>
                <a:cxn ang="0">
                  <a:pos x="connsiteX2241" y="connsiteY2241"/>
                </a:cxn>
                <a:cxn ang="0">
                  <a:pos x="connsiteX2242" y="connsiteY2242"/>
                </a:cxn>
                <a:cxn ang="0">
                  <a:pos x="connsiteX2243" y="connsiteY2243"/>
                </a:cxn>
                <a:cxn ang="0">
                  <a:pos x="connsiteX2244" y="connsiteY2244"/>
                </a:cxn>
                <a:cxn ang="0">
                  <a:pos x="connsiteX2245" y="connsiteY2245"/>
                </a:cxn>
                <a:cxn ang="0">
                  <a:pos x="connsiteX2246" y="connsiteY2246"/>
                </a:cxn>
                <a:cxn ang="0">
                  <a:pos x="connsiteX2247" y="connsiteY2247"/>
                </a:cxn>
                <a:cxn ang="0">
                  <a:pos x="connsiteX2248" y="connsiteY2248"/>
                </a:cxn>
                <a:cxn ang="0">
                  <a:pos x="connsiteX2249" y="connsiteY2249"/>
                </a:cxn>
                <a:cxn ang="0">
                  <a:pos x="connsiteX2250" y="connsiteY2250"/>
                </a:cxn>
                <a:cxn ang="0">
                  <a:pos x="connsiteX2251" y="connsiteY2251"/>
                </a:cxn>
                <a:cxn ang="0">
                  <a:pos x="connsiteX2252" y="connsiteY2252"/>
                </a:cxn>
                <a:cxn ang="0">
                  <a:pos x="connsiteX2253" y="connsiteY2253"/>
                </a:cxn>
                <a:cxn ang="0">
                  <a:pos x="connsiteX2254" y="connsiteY2254"/>
                </a:cxn>
                <a:cxn ang="0">
                  <a:pos x="connsiteX2255" y="connsiteY2255"/>
                </a:cxn>
                <a:cxn ang="0">
                  <a:pos x="connsiteX2256" y="connsiteY2256"/>
                </a:cxn>
                <a:cxn ang="0">
                  <a:pos x="connsiteX2257" y="connsiteY2257"/>
                </a:cxn>
                <a:cxn ang="0">
                  <a:pos x="connsiteX2258" y="connsiteY2258"/>
                </a:cxn>
                <a:cxn ang="0">
                  <a:pos x="connsiteX2259" y="connsiteY2259"/>
                </a:cxn>
                <a:cxn ang="0">
                  <a:pos x="connsiteX2260" y="connsiteY2260"/>
                </a:cxn>
                <a:cxn ang="0">
                  <a:pos x="connsiteX2261" y="connsiteY2261"/>
                </a:cxn>
                <a:cxn ang="0">
                  <a:pos x="connsiteX2262" y="connsiteY2262"/>
                </a:cxn>
                <a:cxn ang="0">
                  <a:pos x="connsiteX2263" y="connsiteY2263"/>
                </a:cxn>
                <a:cxn ang="0">
                  <a:pos x="connsiteX2264" y="connsiteY2264"/>
                </a:cxn>
                <a:cxn ang="0">
                  <a:pos x="connsiteX2265" y="connsiteY2265"/>
                </a:cxn>
                <a:cxn ang="0">
                  <a:pos x="connsiteX2266" y="connsiteY2266"/>
                </a:cxn>
                <a:cxn ang="0">
                  <a:pos x="connsiteX2267" y="connsiteY2267"/>
                </a:cxn>
                <a:cxn ang="0">
                  <a:pos x="connsiteX2268" y="connsiteY2268"/>
                </a:cxn>
                <a:cxn ang="0">
                  <a:pos x="connsiteX2269" y="connsiteY2269"/>
                </a:cxn>
                <a:cxn ang="0">
                  <a:pos x="connsiteX2270" y="connsiteY2270"/>
                </a:cxn>
                <a:cxn ang="0">
                  <a:pos x="connsiteX2271" y="connsiteY2271"/>
                </a:cxn>
                <a:cxn ang="0">
                  <a:pos x="connsiteX2272" y="connsiteY2272"/>
                </a:cxn>
                <a:cxn ang="0">
                  <a:pos x="connsiteX2273" y="connsiteY2273"/>
                </a:cxn>
                <a:cxn ang="0">
                  <a:pos x="connsiteX2274" y="connsiteY2274"/>
                </a:cxn>
                <a:cxn ang="0">
                  <a:pos x="connsiteX2275" y="connsiteY2275"/>
                </a:cxn>
                <a:cxn ang="0">
                  <a:pos x="connsiteX2276" y="connsiteY2276"/>
                </a:cxn>
                <a:cxn ang="0">
                  <a:pos x="connsiteX2277" y="connsiteY2277"/>
                </a:cxn>
                <a:cxn ang="0">
                  <a:pos x="connsiteX2278" y="connsiteY2278"/>
                </a:cxn>
                <a:cxn ang="0">
                  <a:pos x="connsiteX2279" y="connsiteY2279"/>
                </a:cxn>
                <a:cxn ang="0">
                  <a:pos x="connsiteX2280" y="connsiteY2280"/>
                </a:cxn>
                <a:cxn ang="0">
                  <a:pos x="connsiteX2281" y="connsiteY2281"/>
                </a:cxn>
                <a:cxn ang="0">
                  <a:pos x="connsiteX2282" y="connsiteY2282"/>
                </a:cxn>
                <a:cxn ang="0">
                  <a:pos x="connsiteX2283" y="connsiteY2283"/>
                </a:cxn>
                <a:cxn ang="0">
                  <a:pos x="connsiteX2284" y="connsiteY2284"/>
                </a:cxn>
                <a:cxn ang="0">
                  <a:pos x="connsiteX2285" y="connsiteY2285"/>
                </a:cxn>
                <a:cxn ang="0">
                  <a:pos x="connsiteX2286" y="connsiteY2286"/>
                </a:cxn>
                <a:cxn ang="0">
                  <a:pos x="connsiteX2287" y="connsiteY2287"/>
                </a:cxn>
                <a:cxn ang="0">
                  <a:pos x="connsiteX2288" y="connsiteY2288"/>
                </a:cxn>
                <a:cxn ang="0">
                  <a:pos x="connsiteX2289" y="connsiteY2289"/>
                </a:cxn>
                <a:cxn ang="0">
                  <a:pos x="connsiteX2290" y="connsiteY2290"/>
                </a:cxn>
                <a:cxn ang="0">
                  <a:pos x="connsiteX2291" y="connsiteY2291"/>
                </a:cxn>
                <a:cxn ang="0">
                  <a:pos x="connsiteX2292" y="connsiteY2292"/>
                </a:cxn>
                <a:cxn ang="0">
                  <a:pos x="connsiteX2293" y="connsiteY2293"/>
                </a:cxn>
                <a:cxn ang="0">
                  <a:pos x="connsiteX2294" y="connsiteY2294"/>
                </a:cxn>
                <a:cxn ang="0">
                  <a:pos x="connsiteX2295" y="connsiteY2295"/>
                </a:cxn>
                <a:cxn ang="0">
                  <a:pos x="connsiteX2296" y="connsiteY2296"/>
                </a:cxn>
                <a:cxn ang="0">
                  <a:pos x="connsiteX2297" y="connsiteY2297"/>
                </a:cxn>
                <a:cxn ang="0">
                  <a:pos x="connsiteX2298" y="connsiteY2298"/>
                </a:cxn>
                <a:cxn ang="0">
                  <a:pos x="connsiteX2299" y="connsiteY2299"/>
                </a:cxn>
                <a:cxn ang="0">
                  <a:pos x="connsiteX2300" y="connsiteY2300"/>
                </a:cxn>
                <a:cxn ang="0">
                  <a:pos x="connsiteX2301" y="connsiteY2301"/>
                </a:cxn>
                <a:cxn ang="0">
                  <a:pos x="connsiteX2302" y="connsiteY2302"/>
                </a:cxn>
                <a:cxn ang="0">
                  <a:pos x="connsiteX2303" y="connsiteY2303"/>
                </a:cxn>
                <a:cxn ang="0">
                  <a:pos x="connsiteX2304" y="connsiteY2304"/>
                </a:cxn>
                <a:cxn ang="0">
                  <a:pos x="connsiteX2305" y="connsiteY2305"/>
                </a:cxn>
                <a:cxn ang="0">
                  <a:pos x="connsiteX2306" y="connsiteY2306"/>
                </a:cxn>
                <a:cxn ang="0">
                  <a:pos x="connsiteX2307" y="connsiteY2307"/>
                </a:cxn>
                <a:cxn ang="0">
                  <a:pos x="connsiteX2308" y="connsiteY2308"/>
                </a:cxn>
                <a:cxn ang="0">
                  <a:pos x="connsiteX2309" y="connsiteY2309"/>
                </a:cxn>
                <a:cxn ang="0">
                  <a:pos x="connsiteX2310" y="connsiteY2310"/>
                </a:cxn>
                <a:cxn ang="0">
                  <a:pos x="connsiteX2311" y="connsiteY2311"/>
                </a:cxn>
                <a:cxn ang="0">
                  <a:pos x="connsiteX2312" y="connsiteY2312"/>
                </a:cxn>
                <a:cxn ang="0">
                  <a:pos x="connsiteX2313" y="connsiteY2313"/>
                </a:cxn>
                <a:cxn ang="0">
                  <a:pos x="connsiteX2314" y="connsiteY2314"/>
                </a:cxn>
                <a:cxn ang="0">
                  <a:pos x="connsiteX2315" y="connsiteY2315"/>
                </a:cxn>
                <a:cxn ang="0">
                  <a:pos x="connsiteX2316" y="connsiteY2316"/>
                </a:cxn>
                <a:cxn ang="0">
                  <a:pos x="connsiteX2317" y="connsiteY2317"/>
                </a:cxn>
                <a:cxn ang="0">
                  <a:pos x="connsiteX2318" y="connsiteY2318"/>
                </a:cxn>
                <a:cxn ang="0">
                  <a:pos x="connsiteX2319" y="connsiteY2319"/>
                </a:cxn>
                <a:cxn ang="0">
                  <a:pos x="connsiteX2320" y="connsiteY2320"/>
                </a:cxn>
                <a:cxn ang="0">
                  <a:pos x="connsiteX2321" y="connsiteY2321"/>
                </a:cxn>
                <a:cxn ang="0">
                  <a:pos x="connsiteX2322" y="connsiteY2322"/>
                </a:cxn>
                <a:cxn ang="0">
                  <a:pos x="connsiteX2323" y="connsiteY2323"/>
                </a:cxn>
                <a:cxn ang="0">
                  <a:pos x="connsiteX2324" y="connsiteY2324"/>
                </a:cxn>
                <a:cxn ang="0">
                  <a:pos x="connsiteX2325" y="connsiteY2325"/>
                </a:cxn>
                <a:cxn ang="0">
                  <a:pos x="connsiteX2326" y="connsiteY2326"/>
                </a:cxn>
                <a:cxn ang="0">
                  <a:pos x="connsiteX2327" y="connsiteY2327"/>
                </a:cxn>
                <a:cxn ang="0">
                  <a:pos x="connsiteX2328" y="connsiteY2328"/>
                </a:cxn>
                <a:cxn ang="0">
                  <a:pos x="connsiteX2329" y="connsiteY2329"/>
                </a:cxn>
                <a:cxn ang="0">
                  <a:pos x="connsiteX2330" y="connsiteY2330"/>
                </a:cxn>
                <a:cxn ang="0">
                  <a:pos x="connsiteX2331" y="connsiteY2331"/>
                </a:cxn>
                <a:cxn ang="0">
                  <a:pos x="connsiteX2332" y="connsiteY2332"/>
                </a:cxn>
                <a:cxn ang="0">
                  <a:pos x="connsiteX2333" y="connsiteY2333"/>
                </a:cxn>
                <a:cxn ang="0">
                  <a:pos x="connsiteX2334" y="connsiteY2334"/>
                </a:cxn>
                <a:cxn ang="0">
                  <a:pos x="connsiteX2335" y="connsiteY2335"/>
                </a:cxn>
                <a:cxn ang="0">
                  <a:pos x="connsiteX2336" y="connsiteY2336"/>
                </a:cxn>
                <a:cxn ang="0">
                  <a:pos x="connsiteX2337" y="connsiteY2337"/>
                </a:cxn>
                <a:cxn ang="0">
                  <a:pos x="connsiteX2338" y="connsiteY2338"/>
                </a:cxn>
                <a:cxn ang="0">
                  <a:pos x="connsiteX2339" y="connsiteY2339"/>
                </a:cxn>
                <a:cxn ang="0">
                  <a:pos x="connsiteX2340" y="connsiteY2340"/>
                </a:cxn>
                <a:cxn ang="0">
                  <a:pos x="connsiteX2341" y="connsiteY2341"/>
                </a:cxn>
                <a:cxn ang="0">
                  <a:pos x="connsiteX2342" y="connsiteY2342"/>
                </a:cxn>
                <a:cxn ang="0">
                  <a:pos x="connsiteX2343" y="connsiteY2343"/>
                </a:cxn>
                <a:cxn ang="0">
                  <a:pos x="connsiteX2344" y="connsiteY2344"/>
                </a:cxn>
                <a:cxn ang="0">
                  <a:pos x="connsiteX2345" y="connsiteY2345"/>
                </a:cxn>
                <a:cxn ang="0">
                  <a:pos x="connsiteX2346" y="connsiteY2346"/>
                </a:cxn>
                <a:cxn ang="0">
                  <a:pos x="connsiteX2347" y="connsiteY2347"/>
                </a:cxn>
                <a:cxn ang="0">
                  <a:pos x="connsiteX2348" y="connsiteY2348"/>
                </a:cxn>
                <a:cxn ang="0">
                  <a:pos x="connsiteX2349" y="connsiteY2349"/>
                </a:cxn>
                <a:cxn ang="0">
                  <a:pos x="connsiteX2350" y="connsiteY2350"/>
                </a:cxn>
                <a:cxn ang="0">
                  <a:pos x="connsiteX2351" y="connsiteY2351"/>
                </a:cxn>
                <a:cxn ang="0">
                  <a:pos x="connsiteX2352" y="connsiteY2352"/>
                </a:cxn>
                <a:cxn ang="0">
                  <a:pos x="connsiteX2353" y="connsiteY2353"/>
                </a:cxn>
                <a:cxn ang="0">
                  <a:pos x="connsiteX2354" y="connsiteY2354"/>
                </a:cxn>
                <a:cxn ang="0">
                  <a:pos x="connsiteX2355" y="connsiteY2355"/>
                </a:cxn>
                <a:cxn ang="0">
                  <a:pos x="connsiteX2356" y="connsiteY2356"/>
                </a:cxn>
                <a:cxn ang="0">
                  <a:pos x="connsiteX2357" y="connsiteY2357"/>
                </a:cxn>
                <a:cxn ang="0">
                  <a:pos x="connsiteX2358" y="connsiteY2358"/>
                </a:cxn>
                <a:cxn ang="0">
                  <a:pos x="connsiteX2359" y="connsiteY2359"/>
                </a:cxn>
                <a:cxn ang="0">
                  <a:pos x="connsiteX2360" y="connsiteY2360"/>
                </a:cxn>
                <a:cxn ang="0">
                  <a:pos x="connsiteX2361" y="connsiteY2361"/>
                </a:cxn>
                <a:cxn ang="0">
                  <a:pos x="connsiteX2362" y="connsiteY2362"/>
                </a:cxn>
                <a:cxn ang="0">
                  <a:pos x="connsiteX2363" y="connsiteY2363"/>
                </a:cxn>
                <a:cxn ang="0">
                  <a:pos x="connsiteX2364" y="connsiteY2364"/>
                </a:cxn>
                <a:cxn ang="0">
                  <a:pos x="connsiteX2365" y="connsiteY2365"/>
                </a:cxn>
                <a:cxn ang="0">
                  <a:pos x="connsiteX2366" y="connsiteY2366"/>
                </a:cxn>
                <a:cxn ang="0">
                  <a:pos x="connsiteX2367" y="connsiteY2367"/>
                </a:cxn>
                <a:cxn ang="0">
                  <a:pos x="connsiteX2368" y="connsiteY2368"/>
                </a:cxn>
                <a:cxn ang="0">
                  <a:pos x="connsiteX2369" y="connsiteY2369"/>
                </a:cxn>
                <a:cxn ang="0">
                  <a:pos x="connsiteX2370" y="connsiteY2370"/>
                </a:cxn>
                <a:cxn ang="0">
                  <a:pos x="connsiteX2371" y="connsiteY2371"/>
                </a:cxn>
                <a:cxn ang="0">
                  <a:pos x="connsiteX2372" y="connsiteY2372"/>
                </a:cxn>
                <a:cxn ang="0">
                  <a:pos x="connsiteX2373" y="connsiteY2373"/>
                </a:cxn>
                <a:cxn ang="0">
                  <a:pos x="connsiteX2374" y="connsiteY2374"/>
                </a:cxn>
                <a:cxn ang="0">
                  <a:pos x="connsiteX2375" y="connsiteY2375"/>
                </a:cxn>
                <a:cxn ang="0">
                  <a:pos x="connsiteX2376" y="connsiteY2376"/>
                </a:cxn>
                <a:cxn ang="0">
                  <a:pos x="connsiteX2377" y="connsiteY2377"/>
                </a:cxn>
                <a:cxn ang="0">
                  <a:pos x="connsiteX2378" y="connsiteY2378"/>
                </a:cxn>
                <a:cxn ang="0">
                  <a:pos x="connsiteX2379" y="connsiteY2379"/>
                </a:cxn>
                <a:cxn ang="0">
                  <a:pos x="connsiteX2380" y="connsiteY2380"/>
                </a:cxn>
                <a:cxn ang="0">
                  <a:pos x="connsiteX2381" y="connsiteY2381"/>
                </a:cxn>
                <a:cxn ang="0">
                  <a:pos x="connsiteX2382" y="connsiteY2382"/>
                </a:cxn>
                <a:cxn ang="0">
                  <a:pos x="connsiteX2383" y="connsiteY2383"/>
                </a:cxn>
                <a:cxn ang="0">
                  <a:pos x="connsiteX2384" y="connsiteY2384"/>
                </a:cxn>
                <a:cxn ang="0">
                  <a:pos x="connsiteX2385" y="connsiteY2385"/>
                </a:cxn>
                <a:cxn ang="0">
                  <a:pos x="connsiteX2386" y="connsiteY2386"/>
                </a:cxn>
                <a:cxn ang="0">
                  <a:pos x="connsiteX2387" y="connsiteY2387"/>
                </a:cxn>
                <a:cxn ang="0">
                  <a:pos x="connsiteX2388" y="connsiteY2388"/>
                </a:cxn>
                <a:cxn ang="0">
                  <a:pos x="connsiteX2389" y="connsiteY2389"/>
                </a:cxn>
                <a:cxn ang="0">
                  <a:pos x="connsiteX2390" y="connsiteY2390"/>
                </a:cxn>
                <a:cxn ang="0">
                  <a:pos x="connsiteX2391" y="connsiteY2391"/>
                </a:cxn>
                <a:cxn ang="0">
                  <a:pos x="connsiteX2392" y="connsiteY2392"/>
                </a:cxn>
                <a:cxn ang="0">
                  <a:pos x="connsiteX2393" y="connsiteY2393"/>
                </a:cxn>
                <a:cxn ang="0">
                  <a:pos x="connsiteX2394" y="connsiteY2394"/>
                </a:cxn>
                <a:cxn ang="0">
                  <a:pos x="connsiteX2395" y="connsiteY2395"/>
                </a:cxn>
                <a:cxn ang="0">
                  <a:pos x="connsiteX2396" y="connsiteY2396"/>
                </a:cxn>
                <a:cxn ang="0">
                  <a:pos x="connsiteX2397" y="connsiteY2397"/>
                </a:cxn>
                <a:cxn ang="0">
                  <a:pos x="connsiteX2398" y="connsiteY2398"/>
                </a:cxn>
                <a:cxn ang="0">
                  <a:pos x="connsiteX2399" y="connsiteY2399"/>
                </a:cxn>
                <a:cxn ang="0">
                  <a:pos x="connsiteX2400" y="connsiteY2400"/>
                </a:cxn>
                <a:cxn ang="0">
                  <a:pos x="connsiteX2401" y="connsiteY2401"/>
                </a:cxn>
                <a:cxn ang="0">
                  <a:pos x="connsiteX2402" y="connsiteY2402"/>
                </a:cxn>
                <a:cxn ang="0">
                  <a:pos x="connsiteX2403" y="connsiteY2403"/>
                </a:cxn>
                <a:cxn ang="0">
                  <a:pos x="connsiteX2404" y="connsiteY2404"/>
                </a:cxn>
                <a:cxn ang="0">
                  <a:pos x="connsiteX2405" y="connsiteY2405"/>
                </a:cxn>
                <a:cxn ang="0">
                  <a:pos x="connsiteX2406" y="connsiteY2406"/>
                </a:cxn>
                <a:cxn ang="0">
                  <a:pos x="connsiteX2407" y="connsiteY2407"/>
                </a:cxn>
                <a:cxn ang="0">
                  <a:pos x="connsiteX2408" y="connsiteY2408"/>
                </a:cxn>
                <a:cxn ang="0">
                  <a:pos x="connsiteX2409" y="connsiteY2409"/>
                </a:cxn>
                <a:cxn ang="0">
                  <a:pos x="connsiteX2410" y="connsiteY2410"/>
                </a:cxn>
                <a:cxn ang="0">
                  <a:pos x="connsiteX2411" y="connsiteY2411"/>
                </a:cxn>
                <a:cxn ang="0">
                  <a:pos x="connsiteX2412" y="connsiteY2412"/>
                </a:cxn>
                <a:cxn ang="0">
                  <a:pos x="connsiteX2413" y="connsiteY2413"/>
                </a:cxn>
                <a:cxn ang="0">
                  <a:pos x="connsiteX2414" y="connsiteY2414"/>
                </a:cxn>
                <a:cxn ang="0">
                  <a:pos x="connsiteX2415" y="connsiteY2415"/>
                </a:cxn>
                <a:cxn ang="0">
                  <a:pos x="connsiteX2416" y="connsiteY2416"/>
                </a:cxn>
                <a:cxn ang="0">
                  <a:pos x="connsiteX2417" y="connsiteY2417"/>
                </a:cxn>
                <a:cxn ang="0">
                  <a:pos x="connsiteX2418" y="connsiteY2418"/>
                </a:cxn>
                <a:cxn ang="0">
                  <a:pos x="connsiteX2419" y="connsiteY2419"/>
                </a:cxn>
                <a:cxn ang="0">
                  <a:pos x="connsiteX2420" y="connsiteY2420"/>
                </a:cxn>
                <a:cxn ang="0">
                  <a:pos x="connsiteX2421" y="connsiteY2421"/>
                </a:cxn>
                <a:cxn ang="0">
                  <a:pos x="connsiteX2422" y="connsiteY2422"/>
                </a:cxn>
                <a:cxn ang="0">
                  <a:pos x="connsiteX2423" y="connsiteY2423"/>
                </a:cxn>
                <a:cxn ang="0">
                  <a:pos x="connsiteX2424" y="connsiteY2424"/>
                </a:cxn>
                <a:cxn ang="0">
                  <a:pos x="connsiteX2425" y="connsiteY2425"/>
                </a:cxn>
                <a:cxn ang="0">
                  <a:pos x="connsiteX2426" y="connsiteY2426"/>
                </a:cxn>
                <a:cxn ang="0">
                  <a:pos x="connsiteX2427" y="connsiteY2427"/>
                </a:cxn>
                <a:cxn ang="0">
                  <a:pos x="connsiteX2428" y="connsiteY2428"/>
                </a:cxn>
                <a:cxn ang="0">
                  <a:pos x="connsiteX2429" y="connsiteY2429"/>
                </a:cxn>
                <a:cxn ang="0">
                  <a:pos x="connsiteX2430" y="connsiteY2430"/>
                </a:cxn>
                <a:cxn ang="0">
                  <a:pos x="connsiteX2431" y="connsiteY2431"/>
                </a:cxn>
                <a:cxn ang="0">
                  <a:pos x="connsiteX2432" y="connsiteY2432"/>
                </a:cxn>
                <a:cxn ang="0">
                  <a:pos x="connsiteX2433" y="connsiteY2433"/>
                </a:cxn>
                <a:cxn ang="0">
                  <a:pos x="connsiteX2434" y="connsiteY2434"/>
                </a:cxn>
                <a:cxn ang="0">
                  <a:pos x="connsiteX2435" y="connsiteY2435"/>
                </a:cxn>
                <a:cxn ang="0">
                  <a:pos x="connsiteX2436" y="connsiteY2436"/>
                </a:cxn>
                <a:cxn ang="0">
                  <a:pos x="connsiteX2437" y="connsiteY2437"/>
                </a:cxn>
                <a:cxn ang="0">
                  <a:pos x="connsiteX2438" y="connsiteY2438"/>
                </a:cxn>
                <a:cxn ang="0">
                  <a:pos x="connsiteX2439" y="connsiteY2439"/>
                </a:cxn>
                <a:cxn ang="0">
                  <a:pos x="connsiteX2440" y="connsiteY2440"/>
                </a:cxn>
                <a:cxn ang="0">
                  <a:pos x="connsiteX2441" y="connsiteY2441"/>
                </a:cxn>
                <a:cxn ang="0">
                  <a:pos x="connsiteX2442" y="connsiteY2442"/>
                </a:cxn>
                <a:cxn ang="0">
                  <a:pos x="connsiteX2443" y="connsiteY2443"/>
                </a:cxn>
                <a:cxn ang="0">
                  <a:pos x="connsiteX2444" y="connsiteY2444"/>
                </a:cxn>
                <a:cxn ang="0">
                  <a:pos x="connsiteX2445" y="connsiteY2445"/>
                </a:cxn>
                <a:cxn ang="0">
                  <a:pos x="connsiteX2446" y="connsiteY2446"/>
                </a:cxn>
                <a:cxn ang="0">
                  <a:pos x="connsiteX2447" y="connsiteY2447"/>
                </a:cxn>
                <a:cxn ang="0">
                  <a:pos x="connsiteX2448" y="connsiteY2448"/>
                </a:cxn>
                <a:cxn ang="0">
                  <a:pos x="connsiteX2449" y="connsiteY2449"/>
                </a:cxn>
                <a:cxn ang="0">
                  <a:pos x="connsiteX2450" y="connsiteY2450"/>
                </a:cxn>
                <a:cxn ang="0">
                  <a:pos x="connsiteX2451" y="connsiteY2451"/>
                </a:cxn>
                <a:cxn ang="0">
                  <a:pos x="connsiteX2452" y="connsiteY2452"/>
                </a:cxn>
                <a:cxn ang="0">
                  <a:pos x="connsiteX2453" y="connsiteY2453"/>
                </a:cxn>
                <a:cxn ang="0">
                  <a:pos x="connsiteX2454" y="connsiteY2454"/>
                </a:cxn>
                <a:cxn ang="0">
                  <a:pos x="connsiteX2455" y="connsiteY2455"/>
                </a:cxn>
                <a:cxn ang="0">
                  <a:pos x="connsiteX2456" y="connsiteY2456"/>
                </a:cxn>
                <a:cxn ang="0">
                  <a:pos x="connsiteX2457" y="connsiteY2457"/>
                </a:cxn>
                <a:cxn ang="0">
                  <a:pos x="connsiteX2458" y="connsiteY2458"/>
                </a:cxn>
                <a:cxn ang="0">
                  <a:pos x="connsiteX2459" y="connsiteY2459"/>
                </a:cxn>
                <a:cxn ang="0">
                  <a:pos x="connsiteX2460" y="connsiteY2460"/>
                </a:cxn>
                <a:cxn ang="0">
                  <a:pos x="connsiteX2461" y="connsiteY2461"/>
                </a:cxn>
                <a:cxn ang="0">
                  <a:pos x="connsiteX2462" y="connsiteY2462"/>
                </a:cxn>
                <a:cxn ang="0">
                  <a:pos x="connsiteX2463" y="connsiteY2463"/>
                </a:cxn>
                <a:cxn ang="0">
                  <a:pos x="connsiteX2464" y="connsiteY2464"/>
                </a:cxn>
                <a:cxn ang="0">
                  <a:pos x="connsiteX2465" y="connsiteY2465"/>
                </a:cxn>
                <a:cxn ang="0">
                  <a:pos x="connsiteX2466" y="connsiteY2466"/>
                </a:cxn>
                <a:cxn ang="0">
                  <a:pos x="connsiteX2467" y="connsiteY2467"/>
                </a:cxn>
                <a:cxn ang="0">
                  <a:pos x="connsiteX2468" y="connsiteY2468"/>
                </a:cxn>
                <a:cxn ang="0">
                  <a:pos x="connsiteX2469" y="connsiteY2469"/>
                </a:cxn>
                <a:cxn ang="0">
                  <a:pos x="connsiteX2470" y="connsiteY2470"/>
                </a:cxn>
                <a:cxn ang="0">
                  <a:pos x="connsiteX2471" y="connsiteY2471"/>
                </a:cxn>
                <a:cxn ang="0">
                  <a:pos x="connsiteX2472" y="connsiteY2472"/>
                </a:cxn>
                <a:cxn ang="0">
                  <a:pos x="connsiteX2473" y="connsiteY2473"/>
                </a:cxn>
                <a:cxn ang="0">
                  <a:pos x="connsiteX2474" y="connsiteY2474"/>
                </a:cxn>
                <a:cxn ang="0">
                  <a:pos x="connsiteX2475" y="connsiteY2475"/>
                </a:cxn>
                <a:cxn ang="0">
                  <a:pos x="connsiteX2476" y="connsiteY2476"/>
                </a:cxn>
                <a:cxn ang="0">
                  <a:pos x="connsiteX2477" y="connsiteY2477"/>
                </a:cxn>
                <a:cxn ang="0">
                  <a:pos x="connsiteX2478" y="connsiteY2478"/>
                </a:cxn>
                <a:cxn ang="0">
                  <a:pos x="connsiteX2479" y="connsiteY2479"/>
                </a:cxn>
                <a:cxn ang="0">
                  <a:pos x="connsiteX2480" y="connsiteY2480"/>
                </a:cxn>
                <a:cxn ang="0">
                  <a:pos x="connsiteX2481" y="connsiteY2481"/>
                </a:cxn>
                <a:cxn ang="0">
                  <a:pos x="connsiteX2482" y="connsiteY2482"/>
                </a:cxn>
                <a:cxn ang="0">
                  <a:pos x="connsiteX2483" y="connsiteY2483"/>
                </a:cxn>
                <a:cxn ang="0">
                  <a:pos x="connsiteX2484" y="connsiteY2484"/>
                </a:cxn>
                <a:cxn ang="0">
                  <a:pos x="connsiteX2485" y="connsiteY2485"/>
                </a:cxn>
                <a:cxn ang="0">
                  <a:pos x="connsiteX2486" y="connsiteY2486"/>
                </a:cxn>
                <a:cxn ang="0">
                  <a:pos x="connsiteX2487" y="connsiteY2487"/>
                </a:cxn>
                <a:cxn ang="0">
                  <a:pos x="connsiteX2488" y="connsiteY2488"/>
                </a:cxn>
                <a:cxn ang="0">
                  <a:pos x="connsiteX2489" y="connsiteY2489"/>
                </a:cxn>
                <a:cxn ang="0">
                  <a:pos x="connsiteX2490" y="connsiteY2490"/>
                </a:cxn>
                <a:cxn ang="0">
                  <a:pos x="connsiteX2491" y="connsiteY2491"/>
                </a:cxn>
                <a:cxn ang="0">
                  <a:pos x="connsiteX2492" y="connsiteY2492"/>
                </a:cxn>
                <a:cxn ang="0">
                  <a:pos x="connsiteX2493" y="connsiteY2493"/>
                </a:cxn>
                <a:cxn ang="0">
                  <a:pos x="connsiteX2494" y="connsiteY2494"/>
                </a:cxn>
                <a:cxn ang="0">
                  <a:pos x="connsiteX2495" y="connsiteY2495"/>
                </a:cxn>
                <a:cxn ang="0">
                  <a:pos x="connsiteX2496" y="connsiteY2496"/>
                </a:cxn>
                <a:cxn ang="0">
                  <a:pos x="connsiteX2497" y="connsiteY2497"/>
                </a:cxn>
                <a:cxn ang="0">
                  <a:pos x="connsiteX2498" y="connsiteY2498"/>
                </a:cxn>
                <a:cxn ang="0">
                  <a:pos x="connsiteX2499" y="connsiteY2499"/>
                </a:cxn>
                <a:cxn ang="0">
                  <a:pos x="connsiteX2500" y="connsiteY2500"/>
                </a:cxn>
                <a:cxn ang="0">
                  <a:pos x="connsiteX2501" y="connsiteY2501"/>
                </a:cxn>
                <a:cxn ang="0">
                  <a:pos x="connsiteX2502" y="connsiteY2502"/>
                </a:cxn>
                <a:cxn ang="0">
                  <a:pos x="connsiteX2503" y="connsiteY2503"/>
                </a:cxn>
                <a:cxn ang="0">
                  <a:pos x="connsiteX2504" y="connsiteY2504"/>
                </a:cxn>
                <a:cxn ang="0">
                  <a:pos x="connsiteX2505" y="connsiteY2505"/>
                </a:cxn>
                <a:cxn ang="0">
                  <a:pos x="connsiteX2506" y="connsiteY2506"/>
                </a:cxn>
                <a:cxn ang="0">
                  <a:pos x="connsiteX2507" y="connsiteY2507"/>
                </a:cxn>
                <a:cxn ang="0">
                  <a:pos x="connsiteX2508" y="connsiteY2508"/>
                </a:cxn>
                <a:cxn ang="0">
                  <a:pos x="connsiteX2509" y="connsiteY2509"/>
                </a:cxn>
                <a:cxn ang="0">
                  <a:pos x="connsiteX2510" y="connsiteY2510"/>
                </a:cxn>
                <a:cxn ang="0">
                  <a:pos x="connsiteX2511" y="connsiteY2511"/>
                </a:cxn>
                <a:cxn ang="0">
                  <a:pos x="connsiteX2512" y="connsiteY2512"/>
                </a:cxn>
                <a:cxn ang="0">
                  <a:pos x="connsiteX2513" y="connsiteY2513"/>
                </a:cxn>
                <a:cxn ang="0">
                  <a:pos x="connsiteX2514" y="connsiteY2514"/>
                </a:cxn>
                <a:cxn ang="0">
                  <a:pos x="connsiteX2515" y="connsiteY2515"/>
                </a:cxn>
                <a:cxn ang="0">
                  <a:pos x="connsiteX2516" y="connsiteY2516"/>
                </a:cxn>
                <a:cxn ang="0">
                  <a:pos x="connsiteX2517" y="connsiteY2517"/>
                </a:cxn>
                <a:cxn ang="0">
                  <a:pos x="connsiteX2518" y="connsiteY2518"/>
                </a:cxn>
                <a:cxn ang="0">
                  <a:pos x="connsiteX2519" y="connsiteY2519"/>
                </a:cxn>
                <a:cxn ang="0">
                  <a:pos x="connsiteX2520" y="connsiteY2520"/>
                </a:cxn>
                <a:cxn ang="0">
                  <a:pos x="connsiteX2521" y="connsiteY2521"/>
                </a:cxn>
                <a:cxn ang="0">
                  <a:pos x="connsiteX2522" y="connsiteY2522"/>
                </a:cxn>
                <a:cxn ang="0">
                  <a:pos x="connsiteX2523" y="connsiteY2523"/>
                </a:cxn>
                <a:cxn ang="0">
                  <a:pos x="connsiteX2524" y="connsiteY2524"/>
                </a:cxn>
                <a:cxn ang="0">
                  <a:pos x="connsiteX2525" y="connsiteY2525"/>
                </a:cxn>
                <a:cxn ang="0">
                  <a:pos x="connsiteX2526" y="connsiteY2526"/>
                </a:cxn>
                <a:cxn ang="0">
                  <a:pos x="connsiteX2527" y="connsiteY2527"/>
                </a:cxn>
                <a:cxn ang="0">
                  <a:pos x="connsiteX2528" y="connsiteY2528"/>
                </a:cxn>
                <a:cxn ang="0">
                  <a:pos x="connsiteX2529" y="connsiteY2529"/>
                </a:cxn>
                <a:cxn ang="0">
                  <a:pos x="connsiteX2530" y="connsiteY2530"/>
                </a:cxn>
                <a:cxn ang="0">
                  <a:pos x="connsiteX2531" y="connsiteY2531"/>
                </a:cxn>
                <a:cxn ang="0">
                  <a:pos x="connsiteX2532" y="connsiteY2532"/>
                </a:cxn>
                <a:cxn ang="0">
                  <a:pos x="connsiteX2533" y="connsiteY2533"/>
                </a:cxn>
                <a:cxn ang="0">
                  <a:pos x="connsiteX2534" y="connsiteY2534"/>
                </a:cxn>
                <a:cxn ang="0">
                  <a:pos x="connsiteX2535" y="connsiteY2535"/>
                </a:cxn>
                <a:cxn ang="0">
                  <a:pos x="connsiteX2536" y="connsiteY2536"/>
                </a:cxn>
                <a:cxn ang="0">
                  <a:pos x="connsiteX2537" y="connsiteY2537"/>
                </a:cxn>
                <a:cxn ang="0">
                  <a:pos x="connsiteX2538" y="connsiteY2538"/>
                </a:cxn>
                <a:cxn ang="0">
                  <a:pos x="connsiteX2539" y="connsiteY2539"/>
                </a:cxn>
                <a:cxn ang="0">
                  <a:pos x="connsiteX2540" y="connsiteY2540"/>
                </a:cxn>
                <a:cxn ang="0">
                  <a:pos x="connsiteX2541" y="connsiteY2541"/>
                </a:cxn>
                <a:cxn ang="0">
                  <a:pos x="connsiteX2542" y="connsiteY2542"/>
                </a:cxn>
                <a:cxn ang="0">
                  <a:pos x="connsiteX2543" y="connsiteY2543"/>
                </a:cxn>
                <a:cxn ang="0">
                  <a:pos x="connsiteX2544" y="connsiteY2544"/>
                </a:cxn>
                <a:cxn ang="0">
                  <a:pos x="connsiteX2545" y="connsiteY2545"/>
                </a:cxn>
                <a:cxn ang="0">
                  <a:pos x="connsiteX2546" y="connsiteY2546"/>
                </a:cxn>
                <a:cxn ang="0">
                  <a:pos x="connsiteX2547" y="connsiteY2547"/>
                </a:cxn>
                <a:cxn ang="0">
                  <a:pos x="connsiteX2548" y="connsiteY2548"/>
                </a:cxn>
                <a:cxn ang="0">
                  <a:pos x="connsiteX2549" y="connsiteY2549"/>
                </a:cxn>
                <a:cxn ang="0">
                  <a:pos x="connsiteX2550" y="connsiteY2550"/>
                </a:cxn>
                <a:cxn ang="0">
                  <a:pos x="connsiteX2551" y="connsiteY2551"/>
                </a:cxn>
                <a:cxn ang="0">
                  <a:pos x="connsiteX2552" y="connsiteY2552"/>
                </a:cxn>
                <a:cxn ang="0">
                  <a:pos x="connsiteX2553" y="connsiteY2553"/>
                </a:cxn>
                <a:cxn ang="0">
                  <a:pos x="connsiteX2554" y="connsiteY2554"/>
                </a:cxn>
                <a:cxn ang="0">
                  <a:pos x="connsiteX2555" y="connsiteY2555"/>
                </a:cxn>
                <a:cxn ang="0">
                  <a:pos x="connsiteX2556" y="connsiteY2556"/>
                </a:cxn>
                <a:cxn ang="0">
                  <a:pos x="connsiteX2557" y="connsiteY2557"/>
                </a:cxn>
                <a:cxn ang="0">
                  <a:pos x="connsiteX2558" y="connsiteY2558"/>
                </a:cxn>
                <a:cxn ang="0">
                  <a:pos x="connsiteX2559" y="connsiteY2559"/>
                </a:cxn>
                <a:cxn ang="0">
                  <a:pos x="connsiteX2560" y="connsiteY2560"/>
                </a:cxn>
                <a:cxn ang="0">
                  <a:pos x="connsiteX2561" y="connsiteY2561"/>
                </a:cxn>
                <a:cxn ang="0">
                  <a:pos x="connsiteX2562" y="connsiteY2562"/>
                </a:cxn>
                <a:cxn ang="0">
                  <a:pos x="connsiteX2563" y="connsiteY2563"/>
                </a:cxn>
                <a:cxn ang="0">
                  <a:pos x="connsiteX2564" y="connsiteY2564"/>
                </a:cxn>
                <a:cxn ang="0">
                  <a:pos x="connsiteX2565" y="connsiteY2565"/>
                </a:cxn>
                <a:cxn ang="0">
                  <a:pos x="connsiteX2566" y="connsiteY2566"/>
                </a:cxn>
                <a:cxn ang="0">
                  <a:pos x="connsiteX2567" y="connsiteY2567"/>
                </a:cxn>
                <a:cxn ang="0">
                  <a:pos x="connsiteX2568" y="connsiteY2568"/>
                </a:cxn>
                <a:cxn ang="0">
                  <a:pos x="connsiteX2569" y="connsiteY2569"/>
                </a:cxn>
                <a:cxn ang="0">
                  <a:pos x="connsiteX2570" y="connsiteY2570"/>
                </a:cxn>
                <a:cxn ang="0">
                  <a:pos x="connsiteX2571" y="connsiteY2571"/>
                </a:cxn>
                <a:cxn ang="0">
                  <a:pos x="connsiteX2572" y="connsiteY2572"/>
                </a:cxn>
                <a:cxn ang="0">
                  <a:pos x="connsiteX2573" y="connsiteY2573"/>
                </a:cxn>
                <a:cxn ang="0">
                  <a:pos x="connsiteX2574" y="connsiteY2574"/>
                </a:cxn>
                <a:cxn ang="0">
                  <a:pos x="connsiteX2575" y="connsiteY2575"/>
                </a:cxn>
                <a:cxn ang="0">
                  <a:pos x="connsiteX2576" y="connsiteY2576"/>
                </a:cxn>
                <a:cxn ang="0">
                  <a:pos x="connsiteX2577" y="connsiteY2577"/>
                </a:cxn>
                <a:cxn ang="0">
                  <a:pos x="connsiteX2578" y="connsiteY2578"/>
                </a:cxn>
                <a:cxn ang="0">
                  <a:pos x="connsiteX2579" y="connsiteY2579"/>
                </a:cxn>
                <a:cxn ang="0">
                  <a:pos x="connsiteX2580" y="connsiteY2580"/>
                </a:cxn>
                <a:cxn ang="0">
                  <a:pos x="connsiteX2581" y="connsiteY2581"/>
                </a:cxn>
                <a:cxn ang="0">
                  <a:pos x="connsiteX2582" y="connsiteY2582"/>
                </a:cxn>
                <a:cxn ang="0">
                  <a:pos x="connsiteX2583" y="connsiteY2583"/>
                </a:cxn>
                <a:cxn ang="0">
                  <a:pos x="connsiteX2584" y="connsiteY2584"/>
                </a:cxn>
                <a:cxn ang="0">
                  <a:pos x="connsiteX2585" y="connsiteY2585"/>
                </a:cxn>
                <a:cxn ang="0">
                  <a:pos x="connsiteX2586" y="connsiteY2586"/>
                </a:cxn>
                <a:cxn ang="0">
                  <a:pos x="connsiteX2587" y="connsiteY2587"/>
                </a:cxn>
                <a:cxn ang="0">
                  <a:pos x="connsiteX2588" y="connsiteY2588"/>
                </a:cxn>
                <a:cxn ang="0">
                  <a:pos x="connsiteX2589" y="connsiteY2589"/>
                </a:cxn>
                <a:cxn ang="0">
                  <a:pos x="connsiteX2590" y="connsiteY2590"/>
                </a:cxn>
                <a:cxn ang="0">
                  <a:pos x="connsiteX2591" y="connsiteY2591"/>
                </a:cxn>
                <a:cxn ang="0">
                  <a:pos x="connsiteX2592" y="connsiteY2592"/>
                </a:cxn>
                <a:cxn ang="0">
                  <a:pos x="connsiteX2593" y="connsiteY2593"/>
                </a:cxn>
                <a:cxn ang="0">
                  <a:pos x="connsiteX2594" y="connsiteY2594"/>
                </a:cxn>
                <a:cxn ang="0">
                  <a:pos x="connsiteX2595" y="connsiteY2595"/>
                </a:cxn>
                <a:cxn ang="0">
                  <a:pos x="connsiteX2596" y="connsiteY2596"/>
                </a:cxn>
                <a:cxn ang="0">
                  <a:pos x="connsiteX2597" y="connsiteY2597"/>
                </a:cxn>
                <a:cxn ang="0">
                  <a:pos x="connsiteX2598" y="connsiteY2598"/>
                </a:cxn>
                <a:cxn ang="0">
                  <a:pos x="connsiteX2599" y="connsiteY2599"/>
                </a:cxn>
                <a:cxn ang="0">
                  <a:pos x="connsiteX2600" y="connsiteY2600"/>
                </a:cxn>
                <a:cxn ang="0">
                  <a:pos x="connsiteX2601" y="connsiteY2601"/>
                </a:cxn>
                <a:cxn ang="0">
                  <a:pos x="connsiteX2602" y="connsiteY2602"/>
                </a:cxn>
                <a:cxn ang="0">
                  <a:pos x="connsiteX2603" y="connsiteY2603"/>
                </a:cxn>
                <a:cxn ang="0">
                  <a:pos x="connsiteX2604" y="connsiteY2604"/>
                </a:cxn>
                <a:cxn ang="0">
                  <a:pos x="connsiteX2605" y="connsiteY2605"/>
                </a:cxn>
                <a:cxn ang="0">
                  <a:pos x="connsiteX2606" y="connsiteY2606"/>
                </a:cxn>
                <a:cxn ang="0">
                  <a:pos x="connsiteX2607" y="connsiteY2607"/>
                </a:cxn>
                <a:cxn ang="0">
                  <a:pos x="connsiteX2608" y="connsiteY2608"/>
                </a:cxn>
                <a:cxn ang="0">
                  <a:pos x="connsiteX2609" y="connsiteY2609"/>
                </a:cxn>
                <a:cxn ang="0">
                  <a:pos x="connsiteX2610" y="connsiteY2610"/>
                </a:cxn>
                <a:cxn ang="0">
                  <a:pos x="connsiteX2611" y="connsiteY2611"/>
                </a:cxn>
                <a:cxn ang="0">
                  <a:pos x="connsiteX2612" y="connsiteY2612"/>
                </a:cxn>
                <a:cxn ang="0">
                  <a:pos x="connsiteX2613" y="connsiteY2613"/>
                </a:cxn>
                <a:cxn ang="0">
                  <a:pos x="connsiteX2614" y="connsiteY2614"/>
                </a:cxn>
                <a:cxn ang="0">
                  <a:pos x="connsiteX2615" y="connsiteY2615"/>
                </a:cxn>
                <a:cxn ang="0">
                  <a:pos x="connsiteX2616" y="connsiteY2616"/>
                </a:cxn>
                <a:cxn ang="0">
                  <a:pos x="connsiteX2617" y="connsiteY2617"/>
                </a:cxn>
                <a:cxn ang="0">
                  <a:pos x="connsiteX2618" y="connsiteY2618"/>
                </a:cxn>
                <a:cxn ang="0">
                  <a:pos x="connsiteX2619" y="connsiteY2619"/>
                </a:cxn>
                <a:cxn ang="0">
                  <a:pos x="connsiteX2620" y="connsiteY2620"/>
                </a:cxn>
                <a:cxn ang="0">
                  <a:pos x="connsiteX2621" y="connsiteY2621"/>
                </a:cxn>
                <a:cxn ang="0">
                  <a:pos x="connsiteX2622" y="connsiteY2622"/>
                </a:cxn>
                <a:cxn ang="0">
                  <a:pos x="connsiteX2623" y="connsiteY2623"/>
                </a:cxn>
                <a:cxn ang="0">
                  <a:pos x="connsiteX2624" y="connsiteY2624"/>
                </a:cxn>
                <a:cxn ang="0">
                  <a:pos x="connsiteX2625" y="connsiteY2625"/>
                </a:cxn>
                <a:cxn ang="0">
                  <a:pos x="connsiteX2626" y="connsiteY2626"/>
                </a:cxn>
                <a:cxn ang="0">
                  <a:pos x="connsiteX2627" y="connsiteY2627"/>
                </a:cxn>
                <a:cxn ang="0">
                  <a:pos x="connsiteX2628" y="connsiteY2628"/>
                </a:cxn>
                <a:cxn ang="0">
                  <a:pos x="connsiteX2629" y="connsiteY2629"/>
                </a:cxn>
                <a:cxn ang="0">
                  <a:pos x="connsiteX2630" y="connsiteY2630"/>
                </a:cxn>
                <a:cxn ang="0">
                  <a:pos x="connsiteX2631" y="connsiteY2631"/>
                </a:cxn>
                <a:cxn ang="0">
                  <a:pos x="connsiteX2632" y="connsiteY2632"/>
                </a:cxn>
                <a:cxn ang="0">
                  <a:pos x="connsiteX2633" y="connsiteY2633"/>
                </a:cxn>
                <a:cxn ang="0">
                  <a:pos x="connsiteX2634" y="connsiteY2634"/>
                </a:cxn>
                <a:cxn ang="0">
                  <a:pos x="connsiteX2635" y="connsiteY2635"/>
                </a:cxn>
                <a:cxn ang="0">
                  <a:pos x="connsiteX2636" y="connsiteY2636"/>
                </a:cxn>
                <a:cxn ang="0">
                  <a:pos x="connsiteX2637" y="connsiteY2637"/>
                </a:cxn>
                <a:cxn ang="0">
                  <a:pos x="connsiteX2638" y="connsiteY2638"/>
                </a:cxn>
                <a:cxn ang="0">
                  <a:pos x="connsiteX2639" y="connsiteY2639"/>
                </a:cxn>
                <a:cxn ang="0">
                  <a:pos x="connsiteX2640" y="connsiteY2640"/>
                </a:cxn>
                <a:cxn ang="0">
                  <a:pos x="connsiteX2641" y="connsiteY2641"/>
                </a:cxn>
                <a:cxn ang="0">
                  <a:pos x="connsiteX2642" y="connsiteY2642"/>
                </a:cxn>
                <a:cxn ang="0">
                  <a:pos x="connsiteX2643" y="connsiteY2643"/>
                </a:cxn>
                <a:cxn ang="0">
                  <a:pos x="connsiteX2644" y="connsiteY2644"/>
                </a:cxn>
                <a:cxn ang="0">
                  <a:pos x="connsiteX2645" y="connsiteY2645"/>
                </a:cxn>
                <a:cxn ang="0">
                  <a:pos x="connsiteX2646" y="connsiteY2646"/>
                </a:cxn>
                <a:cxn ang="0">
                  <a:pos x="connsiteX2647" y="connsiteY2647"/>
                </a:cxn>
                <a:cxn ang="0">
                  <a:pos x="connsiteX2648" y="connsiteY2648"/>
                </a:cxn>
                <a:cxn ang="0">
                  <a:pos x="connsiteX2649" y="connsiteY2649"/>
                </a:cxn>
                <a:cxn ang="0">
                  <a:pos x="connsiteX2650" y="connsiteY2650"/>
                </a:cxn>
                <a:cxn ang="0">
                  <a:pos x="connsiteX2651" y="connsiteY2651"/>
                </a:cxn>
                <a:cxn ang="0">
                  <a:pos x="connsiteX2652" y="connsiteY2652"/>
                </a:cxn>
                <a:cxn ang="0">
                  <a:pos x="connsiteX2653" y="connsiteY2653"/>
                </a:cxn>
                <a:cxn ang="0">
                  <a:pos x="connsiteX2654" y="connsiteY2654"/>
                </a:cxn>
                <a:cxn ang="0">
                  <a:pos x="connsiteX2655" y="connsiteY2655"/>
                </a:cxn>
                <a:cxn ang="0">
                  <a:pos x="connsiteX2656" y="connsiteY2656"/>
                </a:cxn>
                <a:cxn ang="0">
                  <a:pos x="connsiteX2657" y="connsiteY2657"/>
                </a:cxn>
                <a:cxn ang="0">
                  <a:pos x="connsiteX2658" y="connsiteY2658"/>
                </a:cxn>
                <a:cxn ang="0">
                  <a:pos x="connsiteX2659" y="connsiteY2659"/>
                </a:cxn>
                <a:cxn ang="0">
                  <a:pos x="connsiteX2660" y="connsiteY2660"/>
                </a:cxn>
                <a:cxn ang="0">
                  <a:pos x="connsiteX2661" y="connsiteY2661"/>
                </a:cxn>
                <a:cxn ang="0">
                  <a:pos x="connsiteX2662" y="connsiteY2662"/>
                </a:cxn>
                <a:cxn ang="0">
                  <a:pos x="connsiteX2663" y="connsiteY2663"/>
                </a:cxn>
                <a:cxn ang="0">
                  <a:pos x="connsiteX2664" y="connsiteY2664"/>
                </a:cxn>
                <a:cxn ang="0">
                  <a:pos x="connsiteX2665" y="connsiteY2665"/>
                </a:cxn>
                <a:cxn ang="0">
                  <a:pos x="connsiteX2666" y="connsiteY2666"/>
                </a:cxn>
                <a:cxn ang="0">
                  <a:pos x="connsiteX2667" y="connsiteY2667"/>
                </a:cxn>
                <a:cxn ang="0">
                  <a:pos x="connsiteX2668" y="connsiteY2668"/>
                </a:cxn>
                <a:cxn ang="0">
                  <a:pos x="connsiteX2669" y="connsiteY2669"/>
                </a:cxn>
                <a:cxn ang="0">
                  <a:pos x="connsiteX2670" y="connsiteY2670"/>
                </a:cxn>
                <a:cxn ang="0">
                  <a:pos x="connsiteX2671" y="connsiteY2671"/>
                </a:cxn>
                <a:cxn ang="0">
                  <a:pos x="connsiteX2672" y="connsiteY2672"/>
                </a:cxn>
                <a:cxn ang="0">
                  <a:pos x="connsiteX2673" y="connsiteY2673"/>
                </a:cxn>
                <a:cxn ang="0">
                  <a:pos x="connsiteX2674" y="connsiteY2674"/>
                </a:cxn>
                <a:cxn ang="0">
                  <a:pos x="connsiteX2675" y="connsiteY2675"/>
                </a:cxn>
                <a:cxn ang="0">
                  <a:pos x="connsiteX2676" y="connsiteY2676"/>
                </a:cxn>
                <a:cxn ang="0">
                  <a:pos x="connsiteX2677" y="connsiteY2677"/>
                </a:cxn>
                <a:cxn ang="0">
                  <a:pos x="connsiteX2678" y="connsiteY2678"/>
                </a:cxn>
                <a:cxn ang="0">
                  <a:pos x="connsiteX2679" y="connsiteY2679"/>
                </a:cxn>
                <a:cxn ang="0">
                  <a:pos x="connsiteX2680" y="connsiteY2680"/>
                </a:cxn>
                <a:cxn ang="0">
                  <a:pos x="connsiteX2681" y="connsiteY2681"/>
                </a:cxn>
                <a:cxn ang="0">
                  <a:pos x="connsiteX2682" y="connsiteY2682"/>
                </a:cxn>
                <a:cxn ang="0">
                  <a:pos x="connsiteX2683" y="connsiteY2683"/>
                </a:cxn>
                <a:cxn ang="0">
                  <a:pos x="connsiteX2684" y="connsiteY2684"/>
                </a:cxn>
                <a:cxn ang="0">
                  <a:pos x="connsiteX2685" y="connsiteY2685"/>
                </a:cxn>
                <a:cxn ang="0">
                  <a:pos x="connsiteX2686" y="connsiteY2686"/>
                </a:cxn>
                <a:cxn ang="0">
                  <a:pos x="connsiteX2687" y="connsiteY2687"/>
                </a:cxn>
                <a:cxn ang="0">
                  <a:pos x="connsiteX2688" y="connsiteY2688"/>
                </a:cxn>
                <a:cxn ang="0">
                  <a:pos x="connsiteX2689" y="connsiteY2689"/>
                </a:cxn>
                <a:cxn ang="0">
                  <a:pos x="connsiteX2690" y="connsiteY2690"/>
                </a:cxn>
                <a:cxn ang="0">
                  <a:pos x="connsiteX2691" y="connsiteY2691"/>
                </a:cxn>
                <a:cxn ang="0">
                  <a:pos x="connsiteX2692" y="connsiteY2692"/>
                </a:cxn>
                <a:cxn ang="0">
                  <a:pos x="connsiteX2693" y="connsiteY2693"/>
                </a:cxn>
                <a:cxn ang="0">
                  <a:pos x="connsiteX2694" y="connsiteY2694"/>
                </a:cxn>
                <a:cxn ang="0">
                  <a:pos x="connsiteX2695" y="connsiteY2695"/>
                </a:cxn>
                <a:cxn ang="0">
                  <a:pos x="connsiteX2696" y="connsiteY2696"/>
                </a:cxn>
                <a:cxn ang="0">
                  <a:pos x="connsiteX2697" y="connsiteY2697"/>
                </a:cxn>
                <a:cxn ang="0">
                  <a:pos x="connsiteX2698" y="connsiteY2698"/>
                </a:cxn>
                <a:cxn ang="0">
                  <a:pos x="connsiteX2699" y="connsiteY2699"/>
                </a:cxn>
                <a:cxn ang="0">
                  <a:pos x="connsiteX2700" y="connsiteY2700"/>
                </a:cxn>
                <a:cxn ang="0">
                  <a:pos x="connsiteX2701" y="connsiteY2701"/>
                </a:cxn>
                <a:cxn ang="0">
                  <a:pos x="connsiteX2702" y="connsiteY2702"/>
                </a:cxn>
                <a:cxn ang="0">
                  <a:pos x="connsiteX2703" y="connsiteY2703"/>
                </a:cxn>
                <a:cxn ang="0">
                  <a:pos x="connsiteX2704" y="connsiteY2704"/>
                </a:cxn>
                <a:cxn ang="0">
                  <a:pos x="connsiteX2705" y="connsiteY2705"/>
                </a:cxn>
                <a:cxn ang="0">
                  <a:pos x="connsiteX2706" y="connsiteY2706"/>
                </a:cxn>
                <a:cxn ang="0">
                  <a:pos x="connsiteX2707" y="connsiteY2707"/>
                </a:cxn>
                <a:cxn ang="0">
                  <a:pos x="connsiteX2708" y="connsiteY2708"/>
                </a:cxn>
                <a:cxn ang="0">
                  <a:pos x="connsiteX2709" y="connsiteY2709"/>
                </a:cxn>
                <a:cxn ang="0">
                  <a:pos x="connsiteX2710" y="connsiteY2710"/>
                </a:cxn>
                <a:cxn ang="0">
                  <a:pos x="connsiteX2711" y="connsiteY2711"/>
                </a:cxn>
                <a:cxn ang="0">
                  <a:pos x="connsiteX2712" y="connsiteY2712"/>
                </a:cxn>
                <a:cxn ang="0">
                  <a:pos x="connsiteX2713" y="connsiteY2713"/>
                </a:cxn>
                <a:cxn ang="0">
                  <a:pos x="connsiteX2714" y="connsiteY2714"/>
                </a:cxn>
                <a:cxn ang="0">
                  <a:pos x="connsiteX2715" y="connsiteY2715"/>
                </a:cxn>
                <a:cxn ang="0">
                  <a:pos x="connsiteX2716" y="connsiteY2716"/>
                </a:cxn>
                <a:cxn ang="0">
                  <a:pos x="connsiteX2717" y="connsiteY2717"/>
                </a:cxn>
                <a:cxn ang="0">
                  <a:pos x="connsiteX2718" y="connsiteY2718"/>
                </a:cxn>
                <a:cxn ang="0">
                  <a:pos x="connsiteX2719" y="connsiteY2719"/>
                </a:cxn>
                <a:cxn ang="0">
                  <a:pos x="connsiteX2720" y="connsiteY2720"/>
                </a:cxn>
                <a:cxn ang="0">
                  <a:pos x="connsiteX2721" y="connsiteY2721"/>
                </a:cxn>
                <a:cxn ang="0">
                  <a:pos x="connsiteX2722" y="connsiteY2722"/>
                </a:cxn>
                <a:cxn ang="0">
                  <a:pos x="connsiteX2723" y="connsiteY2723"/>
                </a:cxn>
                <a:cxn ang="0">
                  <a:pos x="connsiteX2724" y="connsiteY2724"/>
                </a:cxn>
                <a:cxn ang="0">
                  <a:pos x="connsiteX2725" y="connsiteY2725"/>
                </a:cxn>
                <a:cxn ang="0">
                  <a:pos x="connsiteX2726" y="connsiteY2726"/>
                </a:cxn>
                <a:cxn ang="0">
                  <a:pos x="connsiteX2727" y="connsiteY2727"/>
                </a:cxn>
                <a:cxn ang="0">
                  <a:pos x="connsiteX2728" y="connsiteY2728"/>
                </a:cxn>
                <a:cxn ang="0">
                  <a:pos x="connsiteX2729" y="connsiteY2729"/>
                </a:cxn>
                <a:cxn ang="0">
                  <a:pos x="connsiteX2730" y="connsiteY2730"/>
                </a:cxn>
                <a:cxn ang="0">
                  <a:pos x="connsiteX2731" y="connsiteY2731"/>
                </a:cxn>
                <a:cxn ang="0">
                  <a:pos x="connsiteX2732" y="connsiteY2732"/>
                </a:cxn>
                <a:cxn ang="0">
                  <a:pos x="connsiteX2733" y="connsiteY2733"/>
                </a:cxn>
                <a:cxn ang="0">
                  <a:pos x="connsiteX2734" y="connsiteY2734"/>
                </a:cxn>
                <a:cxn ang="0">
                  <a:pos x="connsiteX2735" y="connsiteY2735"/>
                </a:cxn>
                <a:cxn ang="0">
                  <a:pos x="connsiteX2736" y="connsiteY2736"/>
                </a:cxn>
                <a:cxn ang="0">
                  <a:pos x="connsiteX2737" y="connsiteY2737"/>
                </a:cxn>
                <a:cxn ang="0">
                  <a:pos x="connsiteX2738" y="connsiteY2738"/>
                </a:cxn>
                <a:cxn ang="0">
                  <a:pos x="connsiteX2739" y="connsiteY2739"/>
                </a:cxn>
                <a:cxn ang="0">
                  <a:pos x="connsiteX2740" y="connsiteY2740"/>
                </a:cxn>
                <a:cxn ang="0">
                  <a:pos x="connsiteX2741" y="connsiteY2741"/>
                </a:cxn>
                <a:cxn ang="0">
                  <a:pos x="connsiteX2742" y="connsiteY2742"/>
                </a:cxn>
                <a:cxn ang="0">
                  <a:pos x="connsiteX2743" y="connsiteY2743"/>
                </a:cxn>
                <a:cxn ang="0">
                  <a:pos x="connsiteX2744" y="connsiteY2744"/>
                </a:cxn>
                <a:cxn ang="0">
                  <a:pos x="connsiteX2745" y="connsiteY2745"/>
                </a:cxn>
                <a:cxn ang="0">
                  <a:pos x="connsiteX2746" y="connsiteY2746"/>
                </a:cxn>
                <a:cxn ang="0">
                  <a:pos x="connsiteX2747" y="connsiteY2747"/>
                </a:cxn>
                <a:cxn ang="0">
                  <a:pos x="connsiteX2748" y="connsiteY2748"/>
                </a:cxn>
                <a:cxn ang="0">
                  <a:pos x="connsiteX2749" y="connsiteY2749"/>
                </a:cxn>
                <a:cxn ang="0">
                  <a:pos x="connsiteX2750" y="connsiteY2750"/>
                </a:cxn>
                <a:cxn ang="0">
                  <a:pos x="connsiteX2751" y="connsiteY2751"/>
                </a:cxn>
                <a:cxn ang="0">
                  <a:pos x="connsiteX2752" y="connsiteY2752"/>
                </a:cxn>
                <a:cxn ang="0">
                  <a:pos x="connsiteX2753" y="connsiteY2753"/>
                </a:cxn>
                <a:cxn ang="0">
                  <a:pos x="connsiteX2754" y="connsiteY2754"/>
                </a:cxn>
                <a:cxn ang="0">
                  <a:pos x="connsiteX2755" y="connsiteY2755"/>
                </a:cxn>
                <a:cxn ang="0">
                  <a:pos x="connsiteX2756" y="connsiteY2756"/>
                </a:cxn>
                <a:cxn ang="0">
                  <a:pos x="connsiteX2757" y="connsiteY2757"/>
                </a:cxn>
                <a:cxn ang="0">
                  <a:pos x="connsiteX2758" y="connsiteY2758"/>
                </a:cxn>
                <a:cxn ang="0">
                  <a:pos x="connsiteX2759" y="connsiteY2759"/>
                </a:cxn>
                <a:cxn ang="0">
                  <a:pos x="connsiteX2760" y="connsiteY2760"/>
                </a:cxn>
                <a:cxn ang="0">
                  <a:pos x="connsiteX2761" y="connsiteY2761"/>
                </a:cxn>
                <a:cxn ang="0">
                  <a:pos x="connsiteX2762" y="connsiteY2762"/>
                </a:cxn>
                <a:cxn ang="0">
                  <a:pos x="connsiteX2763" y="connsiteY2763"/>
                </a:cxn>
                <a:cxn ang="0">
                  <a:pos x="connsiteX2764" y="connsiteY2764"/>
                </a:cxn>
                <a:cxn ang="0">
                  <a:pos x="connsiteX2765" y="connsiteY2765"/>
                </a:cxn>
                <a:cxn ang="0">
                  <a:pos x="connsiteX2766" y="connsiteY2766"/>
                </a:cxn>
                <a:cxn ang="0">
                  <a:pos x="connsiteX2767" y="connsiteY2767"/>
                </a:cxn>
                <a:cxn ang="0">
                  <a:pos x="connsiteX2768" y="connsiteY2768"/>
                </a:cxn>
                <a:cxn ang="0">
                  <a:pos x="connsiteX2769" y="connsiteY2769"/>
                </a:cxn>
                <a:cxn ang="0">
                  <a:pos x="connsiteX2770" y="connsiteY2770"/>
                </a:cxn>
                <a:cxn ang="0">
                  <a:pos x="connsiteX2771" y="connsiteY2771"/>
                </a:cxn>
                <a:cxn ang="0">
                  <a:pos x="connsiteX2772" y="connsiteY2772"/>
                </a:cxn>
                <a:cxn ang="0">
                  <a:pos x="connsiteX2773" y="connsiteY2773"/>
                </a:cxn>
                <a:cxn ang="0">
                  <a:pos x="connsiteX2774" y="connsiteY2774"/>
                </a:cxn>
                <a:cxn ang="0">
                  <a:pos x="connsiteX2775" y="connsiteY2775"/>
                </a:cxn>
                <a:cxn ang="0">
                  <a:pos x="connsiteX2776" y="connsiteY2776"/>
                </a:cxn>
                <a:cxn ang="0">
                  <a:pos x="connsiteX2777" y="connsiteY2777"/>
                </a:cxn>
                <a:cxn ang="0">
                  <a:pos x="connsiteX2778" y="connsiteY2778"/>
                </a:cxn>
                <a:cxn ang="0">
                  <a:pos x="connsiteX2779" y="connsiteY2779"/>
                </a:cxn>
                <a:cxn ang="0">
                  <a:pos x="connsiteX2780" y="connsiteY2780"/>
                </a:cxn>
                <a:cxn ang="0">
                  <a:pos x="connsiteX2781" y="connsiteY2781"/>
                </a:cxn>
                <a:cxn ang="0">
                  <a:pos x="connsiteX2782" y="connsiteY2782"/>
                </a:cxn>
                <a:cxn ang="0">
                  <a:pos x="connsiteX2783" y="connsiteY2783"/>
                </a:cxn>
                <a:cxn ang="0">
                  <a:pos x="connsiteX2784" y="connsiteY2784"/>
                </a:cxn>
                <a:cxn ang="0">
                  <a:pos x="connsiteX2785" y="connsiteY2785"/>
                </a:cxn>
                <a:cxn ang="0">
                  <a:pos x="connsiteX2786" y="connsiteY2786"/>
                </a:cxn>
                <a:cxn ang="0">
                  <a:pos x="connsiteX2787" y="connsiteY2787"/>
                </a:cxn>
                <a:cxn ang="0">
                  <a:pos x="connsiteX2788" y="connsiteY2788"/>
                </a:cxn>
                <a:cxn ang="0">
                  <a:pos x="connsiteX2789" y="connsiteY2789"/>
                </a:cxn>
                <a:cxn ang="0">
                  <a:pos x="connsiteX2790" y="connsiteY2790"/>
                </a:cxn>
                <a:cxn ang="0">
                  <a:pos x="connsiteX2791" y="connsiteY2791"/>
                </a:cxn>
                <a:cxn ang="0">
                  <a:pos x="connsiteX2792" y="connsiteY2792"/>
                </a:cxn>
                <a:cxn ang="0">
                  <a:pos x="connsiteX2793" y="connsiteY2793"/>
                </a:cxn>
                <a:cxn ang="0">
                  <a:pos x="connsiteX2794" y="connsiteY2794"/>
                </a:cxn>
                <a:cxn ang="0">
                  <a:pos x="connsiteX2795" y="connsiteY2795"/>
                </a:cxn>
                <a:cxn ang="0">
                  <a:pos x="connsiteX2796" y="connsiteY2796"/>
                </a:cxn>
                <a:cxn ang="0">
                  <a:pos x="connsiteX2797" y="connsiteY2797"/>
                </a:cxn>
                <a:cxn ang="0">
                  <a:pos x="connsiteX2798" y="connsiteY2798"/>
                </a:cxn>
                <a:cxn ang="0">
                  <a:pos x="connsiteX2799" y="connsiteY2799"/>
                </a:cxn>
                <a:cxn ang="0">
                  <a:pos x="connsiteX2800" y="connsiteY2800"/>
                </a:cxn>
                <a:cxn ang="0">
                  <a:pos x="connsiteX2801" y="connsiteY2801"/>
                </a:cxn>
                <a:cxn ang="0">
                  <a:pos x="connsiteX2802" y="connsiteY2802"/>
                </a:cxn>
                <a:cxn ang="0">
                  <a:pos x="connsiteX2803" y="connsiteY2803"/>
                </a:cxn>
                <a:cxn ang="0">
                  <a:pos x="connsiteX2804" y="connsiteY2804"/>
                </a:cxn>
                <a:cxn ang="0">
                  <a:pos x="connsiteX2805" y="connsiteY2805"/>
                </a:cxn>
                <a:cxn ang="0">
                  <a:pos x="connsiteX2806" y="connsiteY2806"/>
                </a:cxn>
                <a:cxn ang="0">
                  <a:pos x="connsiteX2807" y="connsiteY2807"/>
                </a:cxn>
                <a:cxn ang="0">
                  <a:pos x="connsiteX2808" y="connsiteY2808"/>
                </a:cxn>
                <a:cxn ang="0">
                  <a:pos x="connsiteX2809" y="connsiteY2809"/>
                </a:cxn>
                <a:cxn ang="0">
                  <a:pos x="connsiteX2810" y="connsiteY2810"/>
                </a:cxn>
                <a:cxn ang="0">
                  <a:pos x="connsiteX2811" y="connsiteY2811"/>
                </a:cxn>
                <a:cxn ang="0">
                  <a:pos x="connsiteX2812" y="connsiteY2812"/>
                </a:cxn>
                <a:cxn ang="0">
                  <a:pos x="connsiteX2813" y="connsiteY2813"/>
                </a:cxn>
                <a:cxn ang="0">
                  <a:pos x="connsiteX2814" y="connsiteY2814"/>
                </a:cxn>
                <a:cxn ang="0">
                  <a:pos x="connsiteX2815" y="connsiteY2815"/>
                </a:cxn>
                <a:cxn ang="0">
                  <a:pos x="connsiteX2816" y="connsiteY2816"/>
                </a:cxn>
                <a:cxn ang="0">
                  <a:pos x="connsiteX2817" y="connsiteY2817"/>
                </a:cxn>
                <a:cxn ang="0">
                  <a:pos x="connsiteX2818" y="connsiteY2818"/>
                </a:cxn>
                <a:cxn ang="0">
                  <a:pos x="connsiteX2819" y="connsiteY2819"/>
                </a:cxn>
                <a:cxn ang="0">
                  <a:pos x="connsiteX2820" y="connsiteY2820"/>
                </a:cxn>
                <a:cxn ang="0">
                  <a:pos x="connsiteX2821" y="connsiteY2821"/>
                </a:cxn>
                <a:cxn ang="0">
                  <a:pos x="connsiteX2822" y="connsiteY2822"/>
                </a:cxn>
                <a:cxn ang="0">
                  <a:pos x="connsiteX2823" y="connsiteY2823"/>
                </a:cxn>
                <a:cxn ang="0">
                  <a:pos x="connsiteX2824" y="connsiteY2824"/>
                </a:cxn>
                <a:cxn ang="0">
                  <a:pos x="connsiteX2825" y="connsiteY2825"/>
                </a:cxn>
                <a:cxn ang="0">
                  <a:pos x="connsiteX2826" y="connsiteY2826"/>
                </a:cxn>
                <a:cxn ang="0">
                  <a:pos x="connsiteX2827" y="connsiteY2827"/>
                </a:cxn>
                <a:cxn ang="0">
                  <a:pos x="connsiteX2828" y="connsiteY2828"/>
                </a:cxn>
                <a:cxn ang="0">
                  <a:pos x="connsiteX2829" y="connsiteY2829"/>
                </a:cxn>
                <a:cxn ang="0">
                  <a:pos x="connsiteX2830" y="connsiteY2830"/>
                </a:cxn>
                <a:cxn ang="0">
                  <a:pos x="connsiteX2831" y="connsiteY2831"/>
                </a:cxn>
                <a:cxn ang="0">
                  <a:pos x="connsiteX2832" y="connsiteY2832"/>
                </a:cxn>
                <a:cxn ang="0">
                  <a:pos x="connsiteX2833" y="connsiteY2833"/>
                </a:cxn>
                <a:cxn ang="0">
                  <a:pos x="connsiteX2834" y="connsiteY2834"/>
                </a:cxn>
                <a:cxn ang="0">
                  <a:pos x="connsiteX2835" y="connsiteY2835"/>
                </a:cxn>
                <a:cxn ang="0">
                  <a:pos x="connsiteX2836" y="connsiteY2836"/>
                </a:cxn>
                <a:cxn ang="0">
                  <a:pos x="connsiteX2837" y="connsiteY2837"/>
                </a:cxn>
                <a:cxn ang="0">
                  <a:pos x="connsiteX2838" y="connsiteY2838"/>
                </a:cxn>
                <a:cxn ang="0">
                  <a:pos x="connsiteX2839" y="connsiteY2839"/>
                </a:cxn>
                <a:cxn ang="0">
                  <a:pos x="connsiteX2840" y="connsiteY2840"/>
                </a:cxn>
                <a:cxn ang="0">
                  <a:pos x="connsiteX2841" y="connsiteY2841"/>
                </a:cxn>
                <a:cxn ang="0">
                  <a:pos x="connsiteX2842" y="connsiteY2842"/>
                </a:cxn>
                <a:cxn ang="0">
                  <a:pos x="connsiteX2843" y="connsiteY2843"/>
                </a:cxn>
                <a:cxn ang="0">
                  <a:pos x="connsiteX2844" y="connsiteY2844"/>
                </a:cxn>
                <a:cxn ang="0">
                  <a:pos x="connsiteX2845" y="connsiteY2845"/>
                </a:cxn>
                <a:cxn ang="0">
                  <a:pos x="connsiteX2846" y="connsiteY2846"/>
                </a:cxn>
                <a:cxn ang="0">
                  <a:pos x="connsiteX2847" y="connsiteY2847"/>
                </a:cxn>
                <a:cxn ang="0">
                  <a:pos x="connsiteX2848" y="connsiteY2848"/>
                </a:cxn>
                <a:cxn ang="0">
                  <a:pos x="connsiteX2849" y="connsiteY2849"/>
                </a:cxn>
                <a:cxn ang="0">
                  <a:pos x="connsiteX2850" y="connsiteY2850"/>
                </a:cxn>
                <a:cxn ang="0">
                  <a:pos x="connsiteX2851" y="connsiteY2851"/>
                </a:cxn>
                <a:cxn ang="0">
                  <a:pos x="connsiteX2852" y="connsiteY2852"/>
                </a:cxn>
                <a:cxn ang="0">
                  <a:pos x="connsiteX2853" y="connsiteY2853"/>
                </a:cxn>
                <a:cxn ang="0">
                  <a:pos x="connsiteX2854" y="connsiteY2854"/>
                </a:cxn>
                <a:cxn ang="0">
                  <a:pos x="connsiteX2855" y="connsiteY2855"/>
                </a:cxn>
                <a:cxn ang="0">
                  <a:pos x="connsiteX2856" y="connsiteY2856"/>
                </a:cxn>
                <a:cxn ang="0">
                  <a:pos x="connsiteX2857" y="connsiteY2857"/>
                </a:cxn>
                <a:cxn ang="0">
                  <a:pos x="connsiteX2858" y="connsiteY2858"/>
                </a:cxn>
                <a:cxn ang="0">
                  <a:pos x="connsiteX2859" y="connsiteY2859"/>
                </a:cxn>
                <a:cxn ang="0">
                  <a:pos x="connsiteX2860" y="connsiteY2860"/>
                </a:cxn>
                <a:cxn ang="0">
                  <a:pos x="connsiteX2861" y="connsiteY2861"/>
                </a:cxn>
                <a:cxn ang="0">
                  <a:pos x="connsiteX2862" y="connsiteY2862"/>
                </a:cxn>
                <a:cxn ang="0">
                  <a:pos x="connsiteX2863" y="connsiteY2863"/>
                </a:cxn>
                <a:cxn ang="0">
                  <a:pos x="connsiteX2864" y="connsiteY2864"/>
                </a:cxn>
                <a:cxn ang="0">
                  <a:pos x="connsiteX2865" y="connsiteY2865"/>
                </a:cxn>
                <a:cxn ang="0">
                  <a:pos x="connsiteX2866" y="connsiteY2866"/>
                </a:cxn>
                <a:cxn ang="0">
                  <a:pos x="connsiteX2867" y="connsiteY2867"/>
                </a:cxn>
                <a:cxn ang="0">
                  <a:pos x="connsiteX2868" y="connsiteY2868"/>
                </a:cxn>
                <a:cxn ang="0">
                  <a:pos x="connsiteX2869" y="connsiteY2869"/>
                </a:cxn>
                <a:cxn ang="0">
                  <a:pos x="connsiteX2870" y="connsiteY2870"/>
                </a:cxn>
                <a:cxn ang="0">
                  <a:pos x="connsiteX2871" y="connsiteY2871"/>
                </a:cxn>
                <a:cxn ang="0">
                  <a:pos x="connsiteX2872" y="connsiteY2872"/>
                </a:cxn>
                <a:cxn ang="0">
                  <a:pos x="connsiteX2873" y="connsiteY2873"/>
                </a:cxn>
                <a:cxn ang="0">
                  <a:pos x="connsiteX2874" y="connsiteY2874"/>
                </a:cxn>
                <a:cxn ang="0">
                  <a:pos x="connsiteX2875" y="connsiteY2875"/>
                </a:cxn>
                <a:cxn ang="0">
                  <a:pos x="connsiteX2876" y="connsiteY2876"/>
                </a:cxn>
                <a:cxn ang="0">
                  <a:pos x="connsiteX2877" y="connsiteY2877"/>
                </a:cxn>
                <a:cxn ang="0">
                  <a:pos x="connsiteX2878" y="connsiteY2878"/>
                </a:cxn>
                <a:cxn ang="0">
                  <a:pos x="connsiteX2879" y="connsiteY2879"/>
                </a:cxn>
                <a:cxn ang="0">
                  <a:pos x="connsiteX2880" y="connsiteY2880"/>
                </a:cxn>
                <a:cxn ang="0">
                  <a:pos x="connsiteX2881" y="connsiteY2881"/>
                </a:cxn>
                <a:cxn ang="0">
                  <a:pos x="connsiteX2882" y="connsiteY2882"/>
                </a:cxn>
                <a:cxn ang="0">
                  <a:pos x="connsiteX2883" y="connsiteY2883"/>
                </a:cxn>
                <a:cxn ang="0">
                  <a:pos x="connsiteX2884" y="connsiteY2884"/>
                </a:cxn>
                <a:cxn ang="0">
                  <a:pos x="connsiteX2885" y="connsiteY2885"/>
                </a:cxn>
                <a:cxn ang="0">
                  <a:pos x="connsiteX2886" y="connsiteY2886"/>
                </a:cxn>
                <a:cxn ang="0">
                  <a:pos x="connsiteX2887" y="connsiteY2887"/>
                </a:cxn>
                <a:cxn ang="0">
                  <a:pos x="connsiteX2888" y="connsiteY2888"/>
                </a:cxn>
                <a:cxn ang="0">
                  <a:pos x="connsiteX2889" y="connsiteY2889"/>
                </a:cxn>
                <a:cxn ang="0">
                  <a:pos x="connsiteX2890" y="connsiteY2890"/>
                </a:cxn>
                <a:cxn ang="0">
                  <a:pos x="connsiteX2891" y="connsiteY2891"/>
                </a:cxn>
                <a:cxn ang="0">
                  <a:pos x="connsiteX2892" y="connsiteY2892"/>
                </a:cxn>
                <a:cxn ang="0">
                  <a:pos x="connsiteX2893" y="connsiteY2893"/>
                </a:cxn>
                <a:cxn ang="0">
                  <a:pos x="connsiteX2894" y="connsiteY2894"/>
                </a:cxn>
                <a:cxn ang="0">
                  <a:pos x="connsiteX2895" y="connsiteY2895"/>
                </a:cxn>
                <a:cxn ang="0">
                  <a:pos x="connsiteX2896" y="connsiteY2896"/>
                </a:cxn>
                <a:cxn ang="0">
                  <a:pos x="connsiteX2897" y="connsiteY2897"/>
                </a:cxn>
                <a:cxn ang="0">
                  <a:pos x="connsiteX2898" y="connsiteY2898"/>
                </a:cxn>
                <a:cxn ang="0">
                  <a:pos x="connsiteX2899" y="connsiteY2899"/>
                </a:cxn>
                <a:cxn ang="0">
                  <a:pos x="connsiteX2900" y="connsiteY2900"/>
                </a:cxn>
                <a:cxn ang="0">
                  <a:pos x="connsiteX2901" y="connsiteY2901"/>
                </a:cxn>
                <a:cxn ang="0">
                  <a:pos x="connsiteX2902" y="connsiteY2902"/>
                </a:cxn>
                <a:cxn ang="0">
                  <a:pos x="connsiteX2903" y="connsiteY2903"/>
                </a:cxn>
                <a:cxn ang="0">
                  <a:pos x="connsiteX2904" y="connsiteY2904"/>
                </a:cxn>
                <a:cxn ang="0">
                  <a:pos x="connsiteX2905" y="connsiteY2905"/>
                </a:cxn>
                <a:cxn ang="0">
                  <a:pos x="connsiteX2906" y="connsiteY2906"/>
                </a:cxn>
                <a:cxn ang="0">
                  <a:pos x="connsiteX2907" y="connsiteY2907"/>
                </a:cxn>
                <a:cxn ang="0">
                  <a:pos x="connsiteX2908" y="connsiteY2908"/>
                </a:cxn>
                <a:cxn ang="0">
                  <a:pos x="connsiteX2909" y="connsiteY2909"/>
                </a:cxn>
                <a:cxn ang="0">
                  <a:pos x="connsiteX2910" y="connsiteY2910"/>
                </a:cxn>
                <a:cxn ang="0">
                  <a:pos x="connsiteX2911" y="connsiteY2911"/>
                </a:cxn>
                <a:cxn ang="0">
                  <a:pos x="connsiteX2912" y="connsiteY2912"/>
                </a:cxn>
                <a:cxn ang="0">
                  <a:pos x="connsiteX2913" y="connsiteY2913"/>
                </a:cxn>
                <a:cxn ang="0">
                  <a:pos x="connsiteX2914" y="connsiteY2914"/>
                </a:cxn>
                <a:cxn ang="0">
                  <a:pos x="connsiteX2915" y="connsiteY2915"/>
                </a:cxn>
                <a:cxn ang="0">
                  <a:pos x="connsiteX2916" y="connsiteY2916"/>
                </a:cxn>
                <a:cxn ang="0">
                  <a:pos x="connsiteX2917" y="connsiteY2917"/>
                </a:cxn>
                <a:cxn ang="0">
                  <a:pos x="connsiteX2918" y="connsiteY2918"/>
                </a:cxn>
                <a:cxn ang="0">
                  <a:pos x="connsiteX2919" y="connsiteY2919"/>
                </a:cxn>
                <a:cxn ang="0">
                  <a:pos x="connsiteX2920" y="connsiteY2920"/>
                </a:cxn>
                <a:cxn ang="0">
                  <a:pos x="connsiteX2921" y="connsiteY2921"/>
                </a:cxn>
                <a:cxn ang="0">
                  <a:pos x="connsiteX2922" y="connsiteY2922"/>
                </a:cxn>
                <a:cxn ang="0">
                  <a:pos x="connsiteX2923" y="connsiteY2923"/>
                </a:cxn>
                <a:cxn ang="0">
                  <a:pos x="connsiteX2924" y="connsiteY2924"/>
                </a:cxn>
                <a:cxn ang="0">
                  <a:pos x="connsiteX2925" y="connsiteY2925"/>
                </a:cxn>
                <a:cxn ang="0">
                  <a:pos x="connsiteX2926" y="connsiteY2926"/>
                </a:cxn>
                <a:cxn ang="0">
                  <a:pos x="connsiteX2927" y="connsiteY2927"/>
                </a:cxn>
                <a:cxn ang="0">
                  <a:pos x="connsiteX2928" y="connsiteY2928"/>
                </a:cxn>
                <a:cxn ang="0">
                  <a:pos x="connsiteX2929" y="connsiteY2929"/>
                </a:cxn>
                <a:cxn ang="0">
                  <a:pos x="connsiteX2930" y="connsiteY2930"/>
                </a:cxn>
                <a:cxn ang="0">
                  <a:pos x="connsiteX2931" y="connsiteY2931"/>
                </a:cxn>
                <a:cxn ang="0">
                  <a:pos x="connsiteX2932" y="connsiteY2932"/>
                </a:cxn>
                <a:cxn ang="0">
                  <a:pos x="connsiteX2933" y="connsiteY2933"/>
                </a:cxn>
                <a:cxn ang="0">
                  <a:pos x="connsiteX2934" y="connsiteY2934"/>
                </a:cxn>
                <a:cxn ang="0">
                  <a:pos x="connsiteX2935" y="connsiteY2935"/>
                </a:cxn>
                <a:cxn ang="0">
                  <a:pos x="connsiteX2936" y="connsiteY2936"/>
                </a:cxn>
                <a:cxn ang="0">
                  <a:pos x="connsiteX2937" y="connsiteY2937"/>
                </a:cxn>
                <a:cxn ang="0">
                  <a:pos x="connsiteX2938" y="connsiteY2938"/>
                </a:cxn>
                <a:cxn ang="0">
                  <a:pos x="connsiteX2939" y="connsiteY2939"/>
                </a:cxn>
                <a:cxn ang="0">
                  <a:pos x="connsiteX2940" y="connsiteY2940"/>
                </a:cxn>
                <a:cxn ang="0">
                  <a:pos x="connsiteX2941" y="connsiteY2941"/>
                </a:cxn>
                <a:cxn ang="0">
                  <a:pos x="connsiteX2942" y="connsiteY2942"/>
                </a:cxn>
                <a:cxn ang="0">
                  <a:pos x="connsiteX2943" y="connsiteY2943"/>
                </a:cxn>
                <a:cxn ang="0">
                  <a:pos x="connsiteX2944" y="connsiteY2944"/>
                </a:cxn>
                <a:cxn ang="0">
                  <a:pos x="connsiteX2945" y="connsiteY2945"/>
                </a:cxn>
                <a:cxn ang="0">
                  <a:pos x="connsiteX2946" y="connsiteY2946"/>
                </a:cxn>
                <a:cxn ang="0">
                  <a:pos x="connsiteX2947" y="connsiteY2947"/>
                </a:cxn>
                <a:cxn ang="0">
                  <a:pos x="connsiteX2948" y="connsiteY2948"/>
                </a:cxn>
                <a:cxn ang="0">
                  <a:pos x="connsiteX2949" y="connsiteY2949"/>
                </a:cxn>
                <a:cxn ang="0">
                  <a:pos x="connsiteX2950" y="connsiteY2950"/>
                </a:cxn>
                <a:cxn ang="0">
                  <a:pos x="connsiteX2951" y="connsiteY2951"/>
                </a:cxn>
                <a:cxn ang="0">
                  <a:pos x="connsiteX2952" y="connsiteY2952"/>
                </a:cxn>
                <a:cxn ang="0">
                  <a:pos x="connsiteX2953" y="connsiteY2953"/>
                </a:cxn>
                <a:cxn ang="0">
                  <a:pos x="connsiteX2954" y="connsiteY2954"/>
                </a:cxn>
                <a:cxn ang="0">
                  <a:pos x="connsiteX2955" y="connsiteY2955"/>
                </a:cxn>
                <a:cxn ang="0">
                  <a:pos x="connsiteX2956" y="connsiteY2956"/>
                </a:cxn>
                <a:cxn ang="0">
                  <a:pos x="connsiteX2957" y="connsiteY2957"/>
                </a:cxn>
                <a:cxn ang="0">
                  <a:pos x="connsiteX2958" y="connsiteY2958"/>
                </a:cxn>
                <a:cxn ang="0">
                  <a:pos x="connsiteX2959" y="connsiteY2959"/>
                </a:cxn>
                <a:cxn ang="0">
                  <a:pos x="connsiteX2960" y="connsiteY2960"/>
                </a:cxn>
                <a:cxn ang="0">
                  <a:pos x="connsiteX2961" y="connsiteY2961"/>
                </a:cxn>
                <a:cxn ang="0">
                  <a:pos x="connsiteX2962" y="connsiteY2962"/>
                </a:cxn>
                <a:cxn ang="0">
                  <a:pos x="connsiteX2963" y="connsiteY2963"/>
                </a:cxn>
                <a:cxn ang="0">
                  <a:pos x="connsiteX2964" y="connsiteY2964"/>
                </a:cxn>
                <a:cxn ang="0">
                  <a:pos x="connsiteX2965" y="connsiteY2965"/>
                </a:cxn>
                <a:cxn ang="0">
                  <a:pos x="connsiteX2966" y="connsiteY2966"/>
                </a:cxn>
                <a:cxn ang="0">
                  <a:pos x="connsiteX2967" y="connsiteY2967"/>
                </a:cxn>
                <a:cxn ang="0">
                  <a:pos x="connsiteX2968" y="connsiteY2968"/>
                </a:cxn>
                <a:cxn ang="0">
                  <a:pos x="connsiteX2969" y="connsiteY2969"/>
                </a:cxn>
                <a:cxn ang="0">
                  <a:pos x="connsiteX2970" y="connsiteY2970"/>
                </a:cxn>
                <a:cxn ang="0">
                  <a:pos x="connsiteX2971" y="connsiteY2971"/>
                </a:cxn>
                <a:cxn ang="0">
                  <a:pos x="connsiteX2972" y="connsiteY2972"/>
                </a:cxn>
                <a:cxn ang="0">
                  <a:pos x="connsiteX2973" y="connsiteY2973"/>
                </a:cxn>
                <a:cxn ang="0">
                  <a:pos x="connsiteX2974" y="connsiteY2974"/>
                </a:cxn>
                <a:cxn ang="0">
                  <a:pos x="connsiteX2975" y="connsiteY2975"/>
                </a:cxn>
                <a:cxn ang="0">
                  <a:pos x="connsiteX2976" y="connsiteY2976"/>
                </a:cxn>
                <a:cxn ang="0">
                  <a:pos x="connsiteX2977" y="connsiteY2977"/>
                </a:cxn>
                <a:cxn ang="0">
                  <a:pos x="connsiteX2978" y="connsiteY2978"/>
                </a:cxn>
                <a:cxn ang="0">
                  <a:pos x="connsiteX2979" y="connsiteY2979"/>
                </a:cxn>
                <a:cxn ang="0">
                  <a:pos x="connsiteX2980" y="connsiteY2980"/>
                </a:cxn>
                <a:cxn ang="0">
                  <a:pos x="connsiteX2981" y="connsiteY2981"/>
                </a:cxn>
                <a:cxn ang="0">
                  <a:pos x="connsiteX2982" y="connsiteY2982"/>
                </a:cxn>
                <a:cxn ang="0">
                  <a:pos x="connsiteX2983" y="connsiteY2983"/>
                </a:cxn>
                <a:cxn ang="0">
                  <a:pos x="connsiteX2984" y="connsiteY2984"/>
                </a:cxn>
                <a:cxn ang="0">
                  <a:pos x="connsiteX2985" y="connsiteY2985"/>
                </a:cxn>
                <a:cxn ang="0">
                  <a:pos x="connsiteX2986" y="connsiteY2986"/>
                </a:cxn>
                <a:cxn ang="0">
                  <a:pos x="connsiteX2987" y="connsiteY2987"/>
                </a:cxn>
                <a:cxn ang="0">
                  <a:pos x="connsiteX2988" y="connsiteY2988"/>
                </a:cxn>
                <a:cxn ang="0">
                  <a:pos x="connsiteX2989" y="connsiteY2989"/>
                </a:cxn>
                <a:cxn ang="0">
                  <a:pos x="connsiteX2990" y="connsiteY2990"/>
                </a:cxn>
                <a:cxn ang="0">
                  <a:pos x="connsiteX2991" y="connsiteY2991"/>
                </a:cxn>
                <a:cxn ang="0">
                  <a:pos x="connsiteX2992" y="connsiteY2992"/>
                </a:cxn>
                <a:cxn ang="0">
                  <a:pos x="connsiteX2993" y="connsiteY2993"/>
                </a:cxn>
                <a:cxn ang="0">
                  <a:pos x="connsiteX2994" y="connsiteY2994"/>
                </a:cxn>
                <a:cxn ang="0">
                  <a:pos x="connsiteX2995" y="connsiteY2995"/>
                </a:cxn>
                <a:cxn ang="0">
                  <a:pos x="connsiteX2996" y="connsiteY2996"/>
                </a:cxn>
                <a:cxn ang="0">
                  <a:pos x="connsiteX2997" y="connsiteY2997"/>
                </a:cxn>
                <a:cxn ang="0">
                  <a:pos x="connsiteX2998" y="connsiteY2998"/>
                </a:cxn>
                <a:cxn ang="0">
                  <a:pos x="connsiteX2999" y="connsiteY2999"/>
                </a:cxn>
                <a:cxn ang="0">
                  <a:pos x="connsiteX3000" y="connsiteY3000"/>
                </a:cxn>
                <a:cxn ang="0">
                  <a:pos x="connsiteX3001" y="connsiteY3001"/>
                </a:cxn>
                <a:cxn ang="0">
                  <a:pos x="connsiteX3002" y="connsiteY3002"/>
                </a:cxn>
                <a:cxn ang="0">
                  <a:pos x="connsiteX3003" y="connsiteY3003"/>
                </a:cxn>
                <a:cxn ang="0">
                  <a:pos x="connsiteX3004" y="connsiteY3004"/>
                </a:cxn>
                <a:cxn ang="0">
                  <a:pos x="connsiteX3005" y="connsiteY3005"/>
                </a:cxn>
                <a:cxn ang="0">
                  <a:pos x="connsiteX3006" y="connsiteY3006"/>
                </a:cxn>
                <a:cxn ang="0">
                  <a:pos x="connsiteX3007" y="connsiteY3007"/>
                </a:cxn>
                <a:cxn ang="0">
                  <a:pos x="connsiteX3008" y="connsiteY3008"/>
                </a:cxn>
                <a:cxn ang="0">
                  <a:pos x="connsiteX3009" y="connsiteY3009"/>
                </a:cxn>
                <a:cxn ang="0">
                  <a:pos x="connsiteX3010" y="connsiteY3010"/>
                </a:cxn>
                <a:cxn ang="0">
                  <a:pos x="connsiteX3011" y="connsiteY3011"/>
                </a:cxn>
                <a:cxn ang="0">
                  <a:pos x="connsiteX3012" y="connsiteY3012"/>
                </a:cxn>
                <a:cxn ang="0">
                  <a:pos x="connsiteX3013" y="connsiteY3013"/>
                </a:cxn>
                <a:cxn ang="0">
                  <a:pos x="connsiteX3014" y="connsiteY3014"/>
                </a:cxn>
                <a:cxn ang="0">
                  <a:pos x="connsiteX3015" y="connsiteY3015"/>
                </a:cxn>
                <a:cxn ang="0">
                  <a:pos x="connsiteX3016" y="connsiteY3016"/>
                </a:cxn>
                <a:cxn ang="0">
                  <a:pos x="connsiteX3017" y="connsiteY3017"/>
                </a:cxn>
                <a:cxn ang="0">
                  <a:pos x="connsiteX3018" y="connsiteY3018"/>
                </a:cxn>
                <a:cxn ang="0">
                  <a:pos x="connsiteX3019" y="connsiteY3019"/>
                </a:cxn>
                <a:cxn ang="0">
                  <a:pos x="connsiteX3020" y="connsiteY3020"/>
                </a:cxn>
                <a:cxn ang="0">
                  <a:pos x="connsiteX3021" y="connsiteY3021"/>
                </a:cxn>
                <a:cxn ang="0">
                  <a:pos x="connsiteX3022" y="connsiteY3022"/>
                </a:cxn>
                <a:cxn ang="0">
                  <a:pos x="connsiteX3023" y="connsiteY3023"/>
                </a:cxn>
                <a:cxn ang="0">
                  <a:pos x="connsiteX3024" y="connsiteY3024"/>
                </a:cxn>
                <a:cxn ang="0">
                  <a:pos x="connsiteX3025" y="connsiteY3025"/>
                </a:cxn>
                <a:cxn ang="0">
                  <a:pos x="connsiteX3026" y="connsiteY3026"/>
                </a:cxn>
                <a:cxn ang="0">
                  <a:pos x="connsiteX3027" y="connsiteY3027"/>
                </a:cxn>
                <a:cxn ang="0">
                  <a:pos x="connsiteX3028" y="connsiteY3028"/>
                </a:cxn>
                <a:cxn ang="0">
                  <a:pos x="connsiteX3029" y="connsiteY3029"/>
                </a:cxn>
                <a:cxn ang="0">
                  <a:pos x="connsiteX3030" y="connsiteY3030"/>
                </a:cxn>
                <a:cxn ang="0">
                  <a:pos x="connsiteX3031" y="connsiteY3031"/>
                </a:cxn>
                <a:cxn ang="0">
                  <a:pos x="connsiteX3032" y="connsiteY3032"/>
                </a:cxn>
                <a:cxn ang="0">
                  <a:pos x="connsiteX3033" y="connsiteY3033"/>
                </a:cxn>
                <a:cxn ang="0">
                  <a:pos x="connsiteX3034" y="connsiteY3034"/>
                </a:cxn>
                <a:cxn ang="0">
                  <a:pos x="connsiteX3035" y="connsiteY3035"/>
                </a:cxn>
                <a:cxn ang="0">
                  <a:pos x="connsiteX3036" y="connsiteY3036"/>
                </a:cxn>
                <a:cxn ang="0">
                  <a:pos x="connsiteX3037" y="connsiteY3037"/>
                </a:cxn>
                <a:cxn ang="0">
                  <a:pos x="connsiteX3038" y="connsiteY3038"/>
                </a:cxn>
                <a:cxn ang="0">
                  <a:pos x="connsiteX3039" y="connsiteY3039"/>
                </a:cxn>
                <a:cxn ang="0">
                  <a:pos x="connsiteX3040" y="connsiteY3040"/>
                </a:cxn>
                <a:cxn ang="0">
                  <a:pos x="connsiteX3041" y="connsiteY3041"/>
                </a:cxn>
                <a:cxn ang="0">
                  <a:pos x="connsiteX3042" y="connsiteY3042"/>
                </a:cxn>
                <a:cxn ang="0">
                  <a:pos x="connsiteX3043" y="connsiteY3043"/>
                </a:cxn>
                <a:cxn ang="0">
                  <a:pos x="connsiteX3044" y="connsiteY3044"/>
                </a:cxn>
                <a:cxn ang="0">
                  <a:pos x="connsiteX3045" y="connsiteY3045"/>
                </a:cxn>
                <a:cxn ang="0">
                  <a:pos x="connsiteX3046" y="connsiteY3046"/>
                </a:cxn>
                <a:cxn ang="0">
                  <a:pos x="connsiteX3047" y="connsiteY3047"/>
                </a:cxn>
                <a:cxn ang="0">
                  <a:pos x="connsiteX3048" y="connsiteY3048"/>
                </a:cxn>
                <a:cxn ang="0">
                  <a:pos x="connsiteX3049" y="connsiteY3049"/>
                </a:cxn>
                <a:cxn ang="0">
                  <a:pos x="connsiteX3050" y="connsiteY3050"/>
                </a:cxn>
                <a:cxn ang="0">
                  <a:pos x="connsiteX3051" y="connsiteY3051"/>
                </a:cxn>
                <a:cxn ang="0">
                  <a:pos x="connsiteX3052" y="connsiteY3052"/>
                </a:cxn>
                <a:cxn ang="0">
                  <a:pos x="connsiteX3053" y="connsiteY3053"/>
                </a:cxn>
                <a:cxn ang="0">
                  <a:pos x="connsiteX3054" y="connsiteY3054"/>
                </a:cxn>
                <a:cxn ang="0">
                  <a:pos x="connsiteX3055" y="connsiteY3055"/>
                </a:cxn>
                <a:cxn ang="0">
                  <a:pos x="connsiteX3056" y="connsiteY3056"/>
                </a:cxn>
                <a:cxn ang="0">
                  <a:pos x="connsiteX3057" y="connsiteY3057"/>
                </a:cxn>
                <a:cxn ang="0">
                  <a:pos x="connsiteX3058" y="connsiteY3058"/>
                </a:cxn>
                <a:cxn ang="0">
                  <a:pos x="connsiteX3059" y="connsiteY3059"/>
                </a:cxn>
                <a:cxn ang="0">
                  <a:pos x="connsiteX3060" y="connsiteY3060"/>
                </a:cxn>
                <a:cxn ang="0">
                  <a:pos x="connsiteX3061" y="connsiteY3061"/>
                </a:cxn>
                <a:cxn ang="0">
                  <a:pos x="connsiteX3062" y="connsiteY3062"/>
                </a:cxn>
                <a:cxn ang="0">
                  <a:pos x="connsiteX3063" y="connsiteY3063"/>
                </a:cxn>
                <a:cxn ang="0">
                  <a:pos x="connsiteX3064" y="connsiteY3064"/>
                </a:cxn>
                <a:cxn ang="0">
                  <a:pos x="connsiteX3065" y="connsiteY3065"/>
                </a:cxn>
                <a:cxn ang="0">
                  <a:pos x="connsiteX3066" y="connsiteY3066"/>
                </a:cxn>
                <a:cxn ang="0">
                  <a:pos x="connsiteX3067" y="connsiteY3067"/>
                </a:cxn>
                <a:cxn ang="0">
                  <a:pos x="connsiteX3068" y="connsiteY3068"/>
                </a:cxn>
                <a:cxn ang="0">
                  <a:pos x="connsiteX3069" y="connsiteY3069"/>
                </a:cxn>
                <a:cxn ang="0">
                  <a:pos x="connsiteX3070" y="connsiteY3070"/>
                </a:cxn>
                <a:cxn ang="0">
                  <a:pos x="connsiteX3071" y="connsiteY3071"/>
                </a:cxn>
                <a:cxn ang="0">
                  <a:pos x="connsiteX3072" y="connsiteY3072"/>
                </a:cxn>
                <a:cxn ang="0">
                  <a:pos x="connsiteX3073" y="connsiteY3073"/>
                </a:cxn>
                <a:cxn ang="0">
                  <a:pos x="connsiteX3074" y="connsiteY3074"/>
                </a:cxn>
                <a:cxn ang="0">
                  <a:pos x="connsiteX3075" y="connsiteY3075"/>
                </a:cxn>
                <a:cxn ang="0">
                  <a:pos x="connsiteX3076" y="connsiteY3076"/>
                </a:cxn>
                <a:cxn ang="0">
                  <a:pos x="connsiteX3077" y="connsiteY3077"/>
                </a:cxn>
                <a:cxn ang="0">
                  <a:pos x="connsiteX3078" y="connsiteY3078"/>
                </a:cxn>
                <a:cxn ang="0">
                  <a:pos x="connsiteX3079" y="connsiteY3079"/>
                </a:cxn>
                <a:cxn ang="0">
                  <a:pos x="connsiteX3080" y="connsiteY3080"/>
                </a:cxn>
                <a:cxn ang="0">
                  <a:pos x="connsiteX3081" y="connsiteY3081"/>
                </a:cxn>
                <a:cxn ang="0">
                  <a:pos x="connsiteX3082" y="connsiteY3082"/>
                </a:cxn>
                <a:cxn ang="0">
                  <a:pos x="connsiteX3083" y="connsiteY3083"/>
                </a:cxn>
                <a:cxn ang="0">
                  <a:pos x="connsiteX3084" y="connsiteY3084"/>
                </a:cxn>
                <a:cxn ang="0">
                  <a:pos x="connsiteX3085" y="connsiteY3085"/>
                </a:cxn>
                <a:cxn ang="0">
                  <a:pos x="connsiteX3086" y="connsiteY3086"/>
                </a:cxn>
                <a:cxn ang="0">
                  <a:pos x="connsiteX3087" y="connsiteY3087"/>
                </a:cxn>
                <a:cxn ang="0">
                  <a:pos x="connsiteX3088" y="connsiteY3088"/>
                </a:cxn>
                <a:cxn ang="0">
                  <a:pos x="connsiteX3089" y="connsiteY3089"/>
                </a:cxn>
                <a:cxn ang="0">
                  <a:pos x="connsiteX3090" y="connsiteY3090"/>
                </a:cxn>
                <a:cxn ang="0">
                  <a:pos x="connsiteX3091" y="connsiteY3091"/>
                </a:cxn>
                <a:cxn ang="0">
                  <a:pos x="connsiteX3092" y="connsiteY3092"/>
                </a:cxn>
                <a:cxn ang="0">
                  <a:pos x="connsiteX3093" y="connsiteY3093"/>
                </a:cxn>
                <a:cxn ang="0">
                  <a:pos x="connsiteX3094" y="connsiteY3094"/>
                </a:cxn>
                <a:cxn ang="0">
                  <a:pos x="connsiteX3095" y="connsiteY3095"/>
                </a:cxn>
                <a:cxn ang="0">
                  <a:pos x="connsiteX3096" y="connsiteY3096"/>
                </a:cxn>
                <a:cxn ang="0">
                  <a:pos x="connsiteX3097" y="connsiteY3097"/>
                </a:cxn>
                <a:cxn ang="0">
                  <a:pos x="connsiteX3098" y="connsiteY3098"/>
                </a:cxn>
                <a:cxn ang="0">
                  <a:pos x="connsiteX3099" y="connsiteY3099"/>
                </a:cxn>
                <a:cxn ang="0">
                  <a:pos x="connsiteX3100" y="connsiteY3100"/>
                </a:cxn>
                <a:cxn ang="0">
                  <a:pos x="connsiteX3101" y="connsiteY3101"/>
                </a:cxn>
                <a:cxn ang="0">
                  <a:pos x="connsiteX3102" y="connsiteY3102"/>
                </a:cxn>
                <a:cxn ang="0">
                  <a:pos x="connsiteX3103" y="connsiteY3103"/>
                </a:cxn>
                <a:cxn ang="0">
                  <a:pos x="connsiteX3104" y="connsiteY3104"/>
                </a:cxn>
                <a:cxn ang="0">
                  <a:pos x="connsiteX3105" y="connsiteY3105"/>
                </a:cxn>
                <a:cxn ang="0">
                  <a:pos x="connsiteX3106" y="connsiteY3106"/>
                </a:cxn>
                <a:cxn ang="0">
                  <a:pos x="connsiteX3107" y="connsiteY3107"/>
                </a:cxn>
                <a:cxn ang="0">
                  <a:pos x="connsiteX3108" y="connsiteY3108"/>
                </a:cxn>
                <a:cxn ang="0">
                  <a:pos x="connsiteX3109" y="connsiteY3109"/>
                </a:cxn>
                <a:cxn ang="0">
                  <a:pos x="connsiteX3110" y="connsiteY3110"/>
                </a:cxn>
                <a:cxn ang="0">
                  <a:pos x="connsiteX3111" y="connsiteY3111"/>
                </a:cxn>
                <a:cxn ang="0">
                  <a:pos x="connsiteX3112" y="connsiteY3112"/>
                </a:cxn>
                <a:cxn ang="0">
                  <a:pos x="connsiteX3113" y="connsiteY3113"/>
                </a:cxn>
                <a:cxn ang="0">
                  <a:pos x="connsiteX3114" y="connsiteY3114"/>
                </a:cxn>
                <a:cxn ang="0">
                  <a:pos x="connsiteX3115" y="connsiteY3115"/>
                </a:cxn>
                <a:cxn ang="0">
                  <a:pos x="connsiteX3116" y="connsiteY3116"/>
                </a:cxn>
                <a:cxn ang="0">
                  <a:pos x="connsiteX3117" y="connsiteY3117"/>
                </a:cxn>
                <a:cxn ang="0">
                  <a:pos x="connsiteX3118" y="connsiteY3118"/>
                </a:cxn>
                <a:cxn ang="0">
                  <a:pos x="connsiteX3119" y="connsiteY3119"/>
                </a:cxn>
                <a:cxn ang="0">
                  <a:pos x="connsiteX3120" y="connsiteY3120"/>
                </a:cxn>
                <a:cxn ang="0">
                  <a:pos x="connsiteX3121" y="connsiteY3121"/>
                </a:cxn>
                <a:cxn ang="0">
                  <a:pos x="connsiteX3122" y="connsiteY3122"/>
                </a:cxn>
                <a:cxn ang="0">
                  <a:pos x="connsiteX3123" y="connsiteY3123"/>
                </a:cxn>
                <a:cxn ang="0">
                  <a:pos x="connsiteX3124" y="connsiteY3124"/>
                </a:cxn>
                <a:cxn ang="0">
                  <a:pos x="connsiteX3125" y="connsiteY3125"/>
                </a:cxn>
                <a:cxn ang="0">
                  <a:pos x="connsiteX3126" y="connsiteY3126"/>
                </a:cxn>
                <a:cxn ang="0">
                  <a:pos x="connsiteX3127" y="connsiteY3127"/>
                </a:cxn>
                <a:cxn ang="0">
                  <a:pos x="connsiteX3128" y="connsiteY3128"/>
                </a:cxn>
                <a:cxn ang="0">
                  <a:pos x="connsiteX3129" y="connsiteY3129"/>
                </a:cxn>
                <a:cxn ang="0">
                  <a:pos x="connsiteX3130" y="connsiteY3130"/>
                </a:cxn>
                <a:cxn ang="0">
                  <a:pos x="connsiteX3131" y="connsiteY3131"/>
                </a:cxn>
                <a:cxn ang="0">
                  <a:pos x="connsiteX3132" y="connsiteY3132"/>
                </a:cxn>
                <a:cxn ang="0">
                  <a:pos x="connsiteX3133" y="connsiteY3133"/>
                </a:cxn>
                <a:cxn ang="0">
                  <a:pos x="connsiteX3134" y="connsiteY3134"/>
                </a:cxn>
                <a:cxn ang="0">
                  <a:pos x="connsiteX3135" y="connsiteY3135"/>
                </a:cxn>
                <a:cxn ang="0">
                  <a:pos x="connsiteX3136" y="connsiteY3136"/>
                </a:cxn>
                <a:cxn ang="0">
                  <a:pos x="connsiteX3137" y="connsiteY3137"/>
                </a:cxn>
                <a:cxn ang="0">
                  <a:pos x="connsiteX3138" y="connsiteY3138"/>
                </a:cxn>
                <a:cxn ang="0">
                  <a:pos x="connsiteX3139" y="connsiteY3139"/>
                </a:cxn>
                <a:cxn ang="0">
                  <a:pos x="connsiteX3140" y="connsiteY3140"/>
                </a:cxn>
                <a:cxn ang="0">
                  <a:pos x="connsiteX3141" y="connsiteY3141"/>
                </a:cxn>
                <a:cxn ang="0">
                  <a:pos x="connsiteX3142" y="connsiteY3142"/>
                </a:cxn>
                <a:cxn ang="0">
                  <a:pos x="connsiteX3143" y="connsiteY3143"/>
                </a:cxn>
                <a:cxn ang="0">
                  <a:pos x="connsiteX3144" y="connsiteY3144"/>
                </a:cxn>
                <a:cxn ang="0">
                  <a:pos x="connsiteX3145" y="connsiteY3145"/>
                </a:cxn>
                <a:cxn ang="0">
                  <a:pos x="connsiteX3146" y="connsiteY3146"/>
                </a:cxn>
                <a:cxn ang="0">
                  <a:pos x="connsiteX3147" y="connsiteY3147"/>
                </a:cxn>
                <a:cxn ang="0">
                  <a:pos x="connsiteX3148" y="connsiteY3148"/>
                </a:cxn>
                <a:cxn ang="0">
                  <a:pos x="connsiteX3149" y="connsiteY3149"/>
                </a:cxn>
                <a:cxn ang="0">
                  <a:pos x="connsiteX3150" y="connsiteY3150"/>
                </a:cxn>
                <a:cxn ang="0">
                  <a:pos x="connsiteX3151" y="connsiteY3151"/>
                </a:cxn>
                <a:cxn ang="0">
                  <a:pos x="connsiteX3152" y="connsiteY3152"/>
                </a:cxn>
                <a:cxn ang="0">
                  <a:pos x="connsiteX3153" y="connsiteY3153"/>
                </a:cxn>
                <a:cxn ang="0">
                  <a:pos x="connsiteX3154" y="connsiteY3154"/>
                </a:cxn>
                <a:cxn ang="0">
                  <a:pos x="connsiteX3155" y="connsiteY3155"/>
                </a:cxn>
                <a:cxn ang="0">
                  <a:pos x="connsiteX3156" y="connsiteY3156"/>
                </a:cxn>
                <a:cxn ang="0">
                  <a:pos x="connsiteX3157" y="connsiteY3157"/>
                </a:cxn>
                <a:cxn ang="0">
                  <a:pos x="connsiteX3158" y="connsiteY3158"/>
                </a:cxn>
                <a:cxn ang="0">
                  <a:pos x="connsiteX3159" y="connsiteY3159"/>
                </a:cxn>
                <a:cxn ang="0">
                  <a:pos x="connsiteX3160" y="connsiteY3160"/>
                </a:cxn>
                <a:cxn ang="0">
                  <a:pos x="connsiteX3161" y="connsiteY3161"/>
                </a:cxn>
                <a:cxn ang="0">
                  <a:pos x="connsiteX3162" y="connsiteY3162"/>
                </a:cxn>
                <a:cxn ang="0">
                  <a:pos x="connsiteX3163" y="connsiteY3163"/>
                </a:cxn>
                <a:cxn ang="0">
                  <a:pos x="connsiteX3164" y="connsiteY3164"/>
                </a:cxn>
                <a:cxn ang="0">
                  <a:pos x="connsiteX3165" y="connsiteY3165"/>
                </a:cxn>
                <a:cxn ang="0">
                  <a:pos x="connsiteX3166" y="connsiteY3166"/>
                </a:cxn>
                <a:cxn ang="0">
                  <a:pos x="connsiteX3167" y="connsiteY3167"/>
                </a:cxn>
                <a:cxn ang="0">
                  <a:pos x="connsiteX3168" y="connsiteY3168"/>
                </a:cxn>
                <a:cxn ang="0">
                  <a:pos x="connsiteX3169" y="connsiteY3169"/>
                </a:cxn>
                <a:cxn ang="0">
                  <a:pos x="connsiteX3170" y="connsiteY3170"/>
                </a:cxn>
                <a:cxn ang="0">
                  <a:pos x="connsiteX3171" y="connsiteY3171"/>
                </a:cxn>
                <a:cxn ang="0">
                  <a:pos x="connsiteX3172" y="connsiteY3172"/>
                </a:cxn>
                <a:cxn ang="0">
                  <a:pos x="connsiteX3173" y="connsiteY3173"/>
                </a:cxn>
                <a:cxn ang="0">
                  <a:pos x="connsiteX3174" y="connsiteY3174"/>
                </a:cxn>
                <a:cxn ang="0">
                  <a:pos x="connsiteX3175" y="connsiteY3175"/>
                </a:cxn>
                <a:cxn ang="0">
                  <a:pos x="connsiteX3176" y="connsiteY3176"/>
                </a:cxn>
                <a:cxn ang="0">
                  <a:pos x="connsiteX3177" y="connsiteY3177"/>
                </a:cxn>
                <a:cxn ang="0">
                  <a:pos x="connsiteX3178" y="connsiteY3178"/>
                </a:cxn>
                <a:cxn ang="0">
                  <a:pos x="connsiteX3179" y="connsiteY3179"/>
                </a:cxn>
                <a:cxn ang="0">
                  <a:pos x="connsiteX3180" y="connsiteY3180"/>
                </a:cxn>
                <a:cxn ang="0">
                  <a:pos x="connsiteX3181" y="connsiteY3181"/>
                </a:cxn>
                <a:cxn ang="0">
                  <a:pos x="connsiteX3182" y="connsiteY3182"/>
                </a:cxn>
                <a:cxn ang="0">
                  <a:pos x="connsiteX3183" y="connsiteY3183"/>
                </a:cxn>
                <a:cxn ang="0">
                  <a:pos x="connsiteX3184" y="connsiteY3184"/>
                </a:cxn>
                <a:cxn ang="0">
                  <a:pos x="connsiteX3185" y="connsiteY3185"/>
                </a:cxn>
                <a:cxn ang="0">
                  <a:pos x="connsiteX3186" y="connsiteY3186"/>
                </a:cxn>
                <a:cxn ang="0">
                  <a:pos x="connsiteX3187" y="connsiteY3187"/>
                </a:cxn>
                <a:cxn ang="0">
                  <a:pos x="connsiteX3188" y="connsiteY3188"/>
                </a:cxn>
                <a:cxn ang="0">
                  <a:pos x="connsiteX3189" y="connsiteY3189"/>
                </a:cxn>
                <a:cxn ang="0">
                  <a:pos x="connsiteX3190" y="connsiteY3190"/>
                </a:cxn>
                <a:cxn ang="0">
                  <a:pos x="connsiteX3191" y="connsiteY3191"/>
                </a:cxn>
                <a:cxn ang="0">
                  <a:pos x="connsiteX3192" y="connsiteY3192"/>
                </a:cxn>
                <a:cxn ang="0">
                  <a:pos x="connsiteX3193" y="connsiteY3193"/>
                </a:cxn>
                <a:cxn ang="0">
                  <a:pos x="connsiteX3194" y="connsiteY3194"/>
                </a:cxn>
                <a:cxn ang="0">
                  <a:pos x="connsiteX3195" y="connsiteY3195"/>
                </a:cxn>
                <a:cxn ang="0">
                  <a:pos x="connsiteX3196" y="connsiteY3196"/>
                </a:cxn>
                <a:cxn ang="0">
                  <a:pos x="connsiteX3197" y="connsiteY3197"/>
                </a:cxn>
                <a:cxn ang="0">
                  <a:pos x="connsiteX3198" y="connsiteY3198"/>
                </a:cxn>
                <a:cxn ang="0">
                  <a:pos x="connsiteX3199" y="connsiteY3199"/>
                </a:cxn>
                <a:cxn ang="0">
                  <a:pos x="connsiteX3200" y="connsiteY3200"/>
                </a:cxn>
                <a:cxn ang="0">
                  <a:pos x="connsiteX3201" y="connsiteY3201"/>
                </a:cxn>
                <a:cxn ang="0">
                  <a:pos x="connsiteX3202" y="connsiteY3202"/>
                </a:cxn>
                <a:cxn ang="0">
                  <a:pos x="connsiteX3203" y="connsiteY3203"/>
                </a:cxn>
                <a:cxn ang="0">
                  <a:pos x="connsiteX3204" y="connsiteY3204"/>
                </a:cxn>
                <a:cxn ang="0">
                  <a:pos x="connsiteX3205" y="connsiteY3205"/>
                </a:cxn>
                <a:cxn ang="0">
                  <a:pos x="connsiteX3206" y="connsiteY3206"/>
                </a:cxn>
                <a:cxn ang="0">
                  <a:pos x="connsiteX3207" y="connsiteY3207"/>
                </a:cxn>
                <a:cxn ang="0">
                  <a:pos x="connsiteX3208" y="connsiteY3208"/>
                </a:cxn>
                <a:cxn ang="0">
                  <a:pos x="connsiteX3209" y="connsiteY3209"/>
                </a:cxn>
                <a:cxn ang="0">
                  <a:pos x="connsiteX3210" y="connsiteY3210"/>
                </a:cxn>
                <a:cxn ang="0">
                  <a:pos x="connsiteX3211" y="connsiteY3211"/>
                </a:cxn>
                <a:cxn ang="0">
                  <a:pos x="connsiteX3212" y="connsiteY3212"/>
                </a:cxn>
                <a:cxn ang="0">
                  <a:pos x="connsiteX3213" y="connsiteY3213"/>
                </a:cxn>
                <a:cxn ang="0">
                  <a:pos x="connsiteX3214" y="connsiteY3214"/>
                </a:cxn>
                <a:cxn ang="0">
                  <a:pos x="connsiteX3215" y="connsiteY3215"/>
                </a:cxn>
                <a:cxn ang="0">
                  <a:pos x="connsiteX3216" y="connsiteY3216"/>
                </a:cxn>
                <a:cxn ang="0">
                  <a:pos x="connsiteX3217" y="connsiteY3217"/>
                </a:cxn>
                <a:cxn ang="0">
                  <a:pos x="connsiteX3218" y="connsiteY3218"/>
                </a:cxn>
                <a:cxn ang="0">
                  <a:pos x="connsiteX3219" y="connsiteY3219"/>
                </a:cxn>
                <a:cxn ang="0">
                  <a:pos x="connsiteX3220" y="connsiteY3220"/>
                </a:cxn>
                <a:cxn ang="0">
                  <a:pos x="connsiteX3221" y="connsiteY3221"/>
                </a:cxn>
                <a:cxn ang="0">
                  <a:pos x="connsiteX3222" y="connsiteY3222"/>
                </a:cxn>
                <a:cxn ang="0">
                  <a:pos x="connsiteX3223" y="connsiteY3223"/>
                </a:cxn>
                <a:cxn ang="0">
                  <a:pos x="connsiteX3224" y="connsiteY3224"/>
                </a:cxn>
                <a:cxn ang="0">
                  <a:pos x="connsiteX3225" y="connsiteY3225"/>
                </a:cxn>
                <a:cxn ang="0">
                  <a:pos x="connsiteX3226" y="connsiteY3226"/>
                </a:cxn>
                <a:cxn ang="0">
                  <a:pos x="connsiteX3227" y="connsiteY3227"/>
                </a:cxn>
                <a:cxn ang="0">
                  <a:pos x="connsiteX3228" y="connsiteY3228"/>
                </a:cxn>
                <a:cxn ang="0">
                  <a:pos x="connsiteX3229" y="connsiteY3229"/>
                </a:cxn>
                <a:cxn ang="0">
                  <a:pos x="connsiteX3230" y="connsiteY3230"/>
                </a:cxn>
                <a:cxn ang="0">
                  <a:pos x="connsiteX3231" y="connsiteY3231"/>
                </a:cxn>
                <a:cxn ang="0">
                  <a:pos x="connsiteX3232" y="connsiteY3232"/>
                </a:cxn>
                <a:cxn ang="0">
                  <a:pos x="connsiteX3233" y="connsiteY3233"/>
                </a:cxn>
                <a:cxn ang="0">
                  <a:pos x="connsiteX3234" y="connsiteY3234"/>
                </a:cxn>
                <a:cxn ang="0">
                  <a:pos x="connsiteX3235" y="connsiteY3235"/>
                </a:cxn>
                <a:cxn ang="0">
                  <a:pos x="connsiteX3236" y="connsiteY3236"/>
                </a:cxn>
                <a:cxn ang="0">
                  <a:pos x="connsiteX3237" y="connsiteY3237"/>
                </a:cxn>
                <a:cxn ang="0">
                  <a:pos x="connsiteX3238" y="connsiteY3238"/>
                </a:cxn>
                <a:cxn ang="0">
                  <a:pos x="connsiteX3239" y="connsiteY3239"/>
                </a:cxn>
                <a:cxn ang="0">
                  <a:pos x="connsiteX3240" y="connsiteY3240"/>
                </a:cxn>
                <a:cxn ang="0">
                  <a:pos x="connsiteX3241" y="connsiteY3241"/>
                </a:cxn>
                <a:cxn ang="0">
                  <a:pos x="connsiteX3242" y="connsiteY3242"/>
                </a:cxn>
                <a:cxn ang="0">
                  <a:pos x="connsiteX3243" y="connsiteY3243"/>
                </a:cxn>
                <a:cxn ang="0">
                  <a:pos x="connsiteX3244" y="connsiteY3244"/>
                </a:cxn>
                <a:cxn ang="0">
                  <a:pos x="connsiteX3245" y="connsiteY3245"/>
                </a:cxn>
                <a:cxn ang="0">
                  <a:pos x="connsiteX3246" y="connsiteY3246"/>
                </a:cxn>
                <a:cxn ang="0">
                  <a:pos x="connsiteX3247" y="connsiteY3247"/>
                </a:cxn>
                <a:cxn ang="0">
                  <a:pos x="connsiteX3248" y="connsiteY3248"/>
                </a:cxn>
                <a:cxn ang="0">
                  <a:pos x="connsiteX3249" y="connsiteY3249"/>
                </a:cxn>
                <a:cxn ang="0">
                  <a:pos x="connsiteX3250" y="connsiteY3250"/>
                </a:cxn>
                <a:cxn ang="0">
                  <a:pos x="connsiteX3251" y="connsiteY3251"/>
                </a:cxn>
                <a:cxn ang="0">
                  <a:pos x="connsiteX3252" y="connsiteY3252"/>
                </a:cxn>
                <a:cxn ang="0">
                  <a:pos x="connsiteX3253" y="connsiteY3253"/>
                </a:cxn>
                <a:cxn ang="0">
                  <a:pos x="connsiteX3254" y="connsiteY3254"/>
                </a:cxn>
                <a:cxn ang="0">
                  <a:pos x="connsiteX3255" y="connsiteY3255"/>
                </a:cxn>
                <a:cxn ang="0">
                  <a:pos x="connsiteX3256" y="connsiteY3256"/>
                </a:cxn>
                <a:cxn ang="0">
                  <a:pos x="connsiteX3257" y="connsiteY3257"/>
                </a:cxn>
                <a:cxn ang="0">
                  <a:pos x="connsiteX3258" y="connsiteY3258"/>
                </a:cxn>
                <a:cxn ang="0">
                  <a:pos x="connsiteX3259" y="connsiteY3259"/>
                </a:cxn>
                <a:cxn ang="0">
                  <a:pos x="connsiteX3260" y="connsiteY3260"/>
                </a:cxn>
                <a:cxn ang="0">
                  <a:pos x="connsiteX3261" y="connsiteY3261"/>
                </a:cxn>
                <a:cxn ang="0">
                  <a:pos x="connsiteX3262" y="connsiteY3262"/>
                </a:cxn>
                <a:cxn ang="0">
                  <a:pos x="connsiteX3263" y="connsiteY3263"/>
                </a:cxn>
                <a:cxn ang="0">
                  <a:pos x="connsiteX3264" y="connsiteY3264"/>
                </a:cxn>
                <a:cxn ang="0">
                  <a:pos x="connsiteX3265" y="connsiteY3265"/>
                </a:cxn>
                <a:cxn ang="0">
                  <a:pos x="connsiteX3266" y="connsiteY3266"/>
                </a:cxn>
                <a:cxn ang="0">
                  <a:pos x="connsiteX3267" y="connsiteY3267"/>
                </a:cxn>
                <a:cxn ang="0">
                  <a:pos x="connsiteX3268" y="connsiteY3268"/>
                </a:cxn>
                <a:cxn ang="0">
                  <a:pos x="connsiteX3269" y="connsiteY3269"/>
                </a:cxn>
                <a:cxn ang="0">
                  <a:pos x="connsiteX3270" y="connsiteY3270"/>
                </a:cxn>
                <a:cxn ang="0">
                  <a:pos x="connsiteX3271" y="connsiteY3271"/>
                </a:cxn>
                <a:cxn ang="0">
                  <a:pos x="connsiteX3272" y="connsiteY3272"/>
                </a:cxn>
                <a:cxn ang="0">
                  <a:pos x="connsiteX3273" y="connsiteY3273"/>
                </a:cxn>
                <a:cxn ang="0">
                  <a:pos x="connsiteX3274" y="connsiteY3274"/>
                </a:cxn>
                <a:cxn ang="0">
                  <a:pos x="connsiteX3275" y="connsiteY3275"/>
                </a:cxn>
                <a:cxn ang="0">
                  <a:pos x="connsiteX3276" y="connsiteY3276"/>
                </a:cxn>
                <a:cxn ang="0">
                  <a:pos x="connsiteX3277" y="connsiteY3277"/>
                </a:cxn>
                <a:cxn ang="0">
                  <a:pos x="connsiteX3278" y="connsiteY3278"/>
                </a:cxn>
                <a:cxn ang="0">
                  <a:pos x="connsiteX3279" y="connsiteY3279"/>
                </a:cxn>
                <a:cxn ang="0">
                  <a:pos x="connsiteX3280" y="connsiteY3280"/>
                </a:cxn>
                <a:cxn ang="0">
                  <a:pos x="connsiteX3281" y="connsiteY3281"/>
                </a:cxn>
                <a:cxn ang="0">
                  <a:pos x="connsiteX3282" y="connsiteY3282"/>
                </a:cxn>
                <a:cxn ang="0">
                  <a:pos x="connsiteX3283" y="connsiteY3283"/>
                </a:cxn>
                <a:cxn ang="0">
                  <a:pos x="connsiteX3284" y="connsiteY3284"/>
                </a:cxn>
                <a:cxn ang="0">
                  <a:pos x="connsiteX3285" y="connsiteY3285"/>
                </a:cxn>
                <a:cxn ang="0">
                  <a:pos x="connsiteX3286" y="connsiteY3286"/>
                </a:cxn>
                <a:cxn ang="0">
                  <a:pos x="connsiteX3287" y="connsiteY3287"/>
                </a:cxn>
                <a:cxn ang="0">
                  <a:pos x="connsiteX3288" y="connsiteY3288"/>
                </a:cxn>
                <a:cxn ang="0">
                  <a:pos x="connsiteX3289" y="connsiteY3289"/>
                </a:cxn>
                <a:cxn ang="0">
                  <a:pos x="connsiteX3290" y="connsiteY3290"/>
                </a:cxn>
                <a:cxn ang="0">
                  <a:pos x="connsiteX3291" y="connsiteY3291"/>
                </a:cxn>
                <a:cxn ang="0">
                  <a:pos x="connsiteX3292" y="connsiteY3292"/>
                </a:cxn>
                <a:cxn ang="0">
                  <a:pos x="connsiteX3293" y="connsiteY3293"/>
                </a:cxn>
                <a:cxn ang="0">
                  <a:pos x="connsiteX3294" y="connsiteY3294"/>
                </a:cxn>
                <a:cxn ang="0">
                  <a:pos x="connsiteX3295" y="connsiteY3295"/>
                </a:cxn>
                <a:cxn ang="0">
                  <a:pos x="connsiteX3296" y="connsiteY3296"/>
                </a:cxn>
                <a:cxn ang="0">
                  <a:pos x="connsiteX3297" y="connsiteY3297"/>
                </a:cxn>
                <a:cxn ang="0">
                  <a:pos x="connsiteX3298" y="connsiteY3298"/>
                </a:cxn>
                <a:cxn ang="0">
                  <a:pos x="connsiteX3299" y="connsiteY3299"/>
                </a:cxn>
                <a:cxn ang="0">
                  <a:pos x="connsiteX3300" y="connsiteY3300"/>
                </a:cxn>
                <a:cxn ang="0">
                  <a:pos x="connsiteX3301" y="connsiteY3301"/>
                </a:cxn>
                <a:cxn ang="0">
                  <a:pos x="connsiteX3302" y="connsiteY3302"/>
                </a:cxn>
                <a:cxn ang="0">
                  <a:pos x="connsiteX3303" y="connsiteY3303"/>
                </a:cxn>
                <a:cxn ang="0">
                  <a:pos x="connsiteX3304" y="connsiteY3304"/>
                </a:cxn>
                <a:cxn ang="0">
                  <a:pos x="connsiteX3305" y="connsiteY3305"/>
                </a:cxn>
                <a:cxn ang="0">
                  <a:pos x="connsiteX3306" y="connsiteY3306"/>
                </a:cxn>
                <a:cxn ang="0">
                  <a:pos x="connsiteX3307" y="connsiteY3307"/>
                </a:cxn>
                <a:cxn ang="0">
                  <a:pos x="connsiteX3308" y="connsiteY3308"/>
                </a:cxn>
                <a:cxn ang="0">
                  <a:pos x="connsiteX3309" y="connsiteY3309"/>
                </a:cxn>
                <a:cxn ang="0">
                  <a:pos x="connsiteX3310" y="connsiteY3310"/>
                </a:cxn>
                <a:cxn ang="0">
                  <a:pos x="connsiteX3311" y="connsiteY3311"/>
                </a:cxn>
                <a:cxn ang="0">
                  <a:pos x="connsiteX3312" y="connsiteY3312"/>
                </a:cxn>
                <a:cxn ang="0">
                  <a:pos x="connsiteX3313" y="connsiteY3313"/>
                </a:cxn>
                <a:cxn ang="0">
                  <a:pos x="connsiteX3314" y="connsiteY3314"/>
                </a:cxn>
                <a:cxn ang="0">
                  <a:pos x="connsiteX3315" y="connsiteY3315"/>
                </a:cxn>
                <a:cxn ang="0">
                  <a:pos x="connsiteX3316" y="connsiteY3316"/>
                </a:cxn>
                <a:cxn ang="0">
                  <a:pos x="connsiteX3317" y="connsiteY3317"/>
                </a:cxn>
                <a:cxn ang="0">
                  <a:pos x="connsiteX3318" y="connsiteY3318"/>
                </a:cxn>
                <a:cxn ang="0">
                  <a:pos x="connsiteX3319" y="connsiteY3319"/>
                </a:cxn>
                <a:cxn ang="0">
                  <a:pos x="connsiteX3320" y="connsiteY3320"/>
                </a:cxn>
                <a:cxn ang="0">
                  <a:pos x="connsiteX3321" y="connsiteY3321"/>
                </a:cxn>
                <a:cxn ang="0">
                  <a:pos x="connsiteX3322" y="connsiteY3322"/>
                </a:cxn>
                <a:cxn ang="0">
                  <a:pos x="connsiteX3323" y="connsiteY3323"/>
                </a:cxn>
                <a:cxn ang="0">
                  <a:pos x="connsiteX3324" y="connsiteY3324"/>
                </a:cxn>
                <a:cxn ang="0">
                  <a:pos x="connsiteX3325" y="connsiteY3325"/>
                </a:cxn>
                <a:cxn ang="0">
                  <a:pos x="connsiteX3326" y="connsiteY3326"/>
                </a:cxn>
                <a:cxn ang="0">
                  <a:pos x="connsiteX3327" y="connsiteY3327"/>
                </a:cxn>
                <a:cxn ang="0">
                  <a:pos x="connsiteX3328" y="connsiteY3328"/>
                </a:cxn>
                <a:cxn ang="0">
                  <a:pos x="connsiteX3329" y="connsiteY3329"/>
                </a:cxn>
                <a:cxn ang="0">
                  <a:pos x="connsiteX3330" y="connsiteY3330"/>
                </a:cxn>
                <a:cxn ang="0">
                  <a:pos x="connsiteX3331" y="connsiteY3331"/>
                </a:cxn>
                <a:cxn ang="0">
                  <a:pos x="connsiteX3332" y="connsiteY3332"/>
                </a:cxn>
                <a:cxn ang="0">
                  <a:pos x="connsiteX3333" y="connsiteY3333"/>
                </a:cxn>
                <a:cxn ang="0">
                  <a:pos x="connsiteX3334" y="connsiteY3334"/>
                </a:cxn>
                <a:cxn ang="0">
                  <a:pos x="connsiteX3335" y="connsiteY3335"/>
                </a:cxn>
                <a:cxn ang="0">
                  <a:pos x="connsiteX3336" y="connsiteY3336"/>
                </a:cxn>
                <a:cxn ang="0">
                  <a:pos x="connsiteX3337" y="connsiteY3337"/>
                </a:cxn>
                <a:cxn ang="0">
                  <a:pos x="connsiteX3338" y="connsiteY3338"/>
                </a:cxn>
                <a:cxn ang="0">
                  <a:pos x="connsiteX3339" y="connsiteY3339"/>
                </a:cxn>
                <a:cxn ang="0">
                  <a:pos x="connsiteX3340" y="connsiteY3340"/>
                </a:cxn>
                <a:cxn ang="0">
                  <a:pos x="connsiteX3341" y="connsiteY3341"/>
                </a:cxn>
                <a:cxn ang="0">
                  <a:pos x="connsiteX3342" y="connsiteY3342"/>
                </a:cxn>
                <a:cxn ang="0">
                  <a:pos x="connsiteX3343" y="connsiteY3343"/>
                </a:cxn>
                <a:cxn ang="0">
                  <a:pos x="connsiteX3344" y="connsiteY3344"/>
                </a:cxn>
                <a:cxn ang="0">
                  <a:pos x="connsiteX3345" y="connsiteY3345"/>
                </a:cxn>
                <a:cxn ang="0">
                  <a:pos x="connsiteX3346" y="connsiteY3346"/>
                </a:cxn>
                <a:cxn ang="0">
                  <a:pos x="connsiteX3347" y="connsiteY3347"/>
                </a:cxn>
                <a:cxn ang="0">
                  <a:pos x="connsiteX3348" y="connsiteY3348"/>
                </a:cxn>
                <a:cxn ang="0">
                  <a:pos x="connsiteX3349" y="connsiteY3349"/>
                </a:cxn>
                <a:cxn ang="0">
                  <a:pos x="connsiteX3350" y="connsiteY3350"/>
                </a:cxn>
                <a:cxn ang="0">
                  <a:pos x="connsiteX3351" y="connsiteY3351"/>
                </a:cxn>
                <a:cxn ang="0">
                  <a:pos x="connsiteX3352" y="connsiteY3352"/>
                </a:cxn>
                <a:cxn ang="0">
                  <a:pos x="connsiteX3353" y="connsiteY3353"/>
                </a:cxn>
                <a:cxn ang="0">
                  <a:pos x="connsiteX3354" y="connsiteY3354"/>
                </a:cxn>
                <a:cxn ang="0">
                  <a:pos x="connsiteX3355" y="connsiteY3355"/>
                </a:cxn>
                <a:cxn ang="0">
                  <a:pos x="connsiteX3356" y="connsiteY3356"/>
                </a:cxn>
                <a:cxn ang="0">
                  <a:pos x="connsiteX3357" y="connsiteY3357"/>
                </a:cxn>
                <a:cxn ang="0">
                  <a:pos x="connsiteX3358" y="connsiteY3358"/>
                </a:cxn>
                <a:cxn ang="0">
                  <a:pos x="connsiteX3359" y="connsiteY3359"/>
                </a:cxn>
                <a:cxn ang="0">
                  <a:pos x="connsiteX3360" y="connsiteY3360"/>
                </a:cxn>
                <a:cxn ang="0">
                  <a:pos x="connsiteX3361" y="connsiteY3361"/>
                </a:cxn>
                <a:cxn ang="0">
                  <a:pos x="connsiteX3362" y="connsiteY3362"/>
                </a:cxn>
                <a:cxn ang="0">
                  <a:pos x="connsiteX3363" y="connsiteY3363"/>
                </a:cxn>
                <a:cxn ang="0">
                  <a:pos x="connsiteX3364" y="connsiteY3364"/>
                </a:cxn>
                <a:cxn ang="0">
                  <a:pos x="connsiteX3365" y="connsiteY3365"/>
                </a:cxn>
                <a:cxn ang="0">
                  <a:pos x="connsiteX3366" y="connsiteY3366"/>
                </a:cxn>
                <a:cxn ang="0">
                  <a:pos x="connsiteX3367" y="connsiteY3367"/>
                </a:cxn>
                <a:cxn ang="0">
                  <a:pos x="connsiteX3368" y="connsiteY3368"/>
                </a:cxn>
                <a:cxn ang="0">
                  <a:pos x="connsiteX3369" y="connsiteY3369"/>
                </a:cxn>
                <a:cxn ang="0">
                  <a:pos x="connsiteX3370" y="connsiteY3370"/>
                </a:cxn>
                <a:cxn ang="0">
                  <a:pos x="connsiteX3371" y="connsiteY3371"/>
                </a:cxn>
                <a:cxn ang="0">
                  <a:pos x="connsiteX3372" y="connsiteY3372"/>
                </a:cxn>
                <a:cxn ang="0">
                  <a:pos x="connsiteX3373" y="connsiteY3373"/>
                </a:cxn>
                <a:cxn ang="0">
                  <a:pos x="connsiteX3374" y="connsiteY3374"/>
                </a:cxn>
                <a:cxn ang="0">
                  <a:pos x="connsiteX3375" y="connsiteY3375"/>
                </a:cxn>
                <a:cxn ang="0">
                  <a:pos x="connsiteX3376" y="connsiteY3376"/>
                </a:cxn>
                <a:cxn ang="0">
                  <a:pos x="connsiteX3377" y="connsiteY3377"/>
                </a:cxn>
                <a:cxn ang="0">
                  <a:pos x="connsiteX3378" y="connsiteY3378"/>
                </a:cxn>
                <a:cxn ang="0">
                  <a:pos x="connsiteX3379" y="connsiteY3379"/>
                </a:cxn>
                <a:cxn ang="0">
                  <a:pos x="connsiteX3380" y="connsiteY3380"/>
                </a:cxn>
                <a:cxn ang="0">
                  <a:pos x="connsiteX3381" y="connsiteY3381"/>
                </a:cxn>
                <a:cxn ang="0">
                  <a:pos x="connsiteX3382" y="connsiteY3382"/>
                </a:cxn>
                <a:cxn ang="0">
                  <a:pos x="connsiteX3383" y="connsiteY3383"/>
                </a:cxn>
                <a:cxn ang="0">
                  <a:pos x="connsiteX3384" y="connsiteY3384"/>
                </a:cxn>
                <a:cxn ang="0">
                  <a:pos x="connsiteX3385" y="connsiteY3385"/>
                </a:cxn>
                <a:cxn ang="0">
                  <a:pos x="connsiteX3386" y="connsiteY3386"/>
                </a:cxn>
                <a:cxn ang="0">
                  <a:pos x="connsiteX3387" y="connsiteY3387"/>
                </a:cxn>
                <a:cxn ang="0">
                  <a:pos x="connsiteX3388" y="connsiteY3388"/>
                </a:cxn>
                <a:cxn ang="0">
                  <a:pos x="connsiteX3389" y="connsiteY3389"/>
                </a:cxn>
                <a:cxn ang="0">
                  <a:pos x="connsiteX3390" y="connsiteY3390"/>
                </a:cxn>
                <a:cxn ang="0">
                  <a:pos x="connsiteX3391" y="connsiteY3391"/>
                </a:cxn>
                <a:cxn ang="0">
                  <a:pos x="connsiteX3392" y="connsiteY3392"/>
                </a:cxn>
                <a:cxn ang="0">
                  <a:pos x="connsiteX3393" y="connsiteY3393"/>
                </a:cxn>
                <a:cxn ang="0">
                  <a:pos x="connsiteX3394" y="connsiteY3394"/>
                </a:cxn>
                <a:cxn ang="0">
                  <a:pos x="connsiteX3395" y="connsiteY3395"/>
                </a:cxn>
                <a:cxn ang="0">
                  <a:pos x="connsiteX3396" y="connsiteY3396"/>
                </a:cxn>
                <a:cxn ang="0">
                  <a:pos x="connsiteX3397" y="connsiteY3397"/>
                </a:cxn>
                <a:cxn ang="0">
                  <a:pos x="connsiteX3398" y="connsiteY3398"/>
                </a:cxn>
                <a:cxn ang="0">
                  <a:pos x="connsiteX3399" y="connsiteY3399"/>
                </a:cxn>
                <a:cxn ang="0">
                  <a:pos x="connsiteX3400" y="connsiteY3400"/>
                </a:cxn>
                <a:cxn ang="0">
                  <a:pos x="connsiteX3401" y="connsiteY3401"/>
                </a:cxn>
                <a:cxn ang="0">
                  <a:pos x="connsiteX3402" y="connsiteY3402"/>
                </a:cxn>
                <a:cxn ang="0">
                  <a:pos x="connsiteX3403" y="connsiteY3403"/>
                </a:cxn>
                <a:cxn ang="0">
                  <a:pos x="connsiteX3404" y="connsiteY3404"/>
                </a:cxn>
                <a:cxn ang="0">
                  <a:pos x="connsiteX3405" y="connsiteY3405"/>
                </a:cxn>
                <a:cxn ang="0">
                  <a:pos x="connsiteX3406" y="connsiteY3406"/>
                </a:cxn>
                <a:cxn ang="0">
                  <a:pos x="connsiteX3407" y="connsiteY3407"/>
                </a:cxn>
                <a:cxn ang="0">
                  <a:pos x="connsiteX3408" y="connsiteY3408"/>
                </a:cxn>
                <a:cxn ang="0">
                  <a:pos x="connsiteX3409" y="connsiteY3409"/>
                </a:cxn>
                <a:cxn ang="0">
                  <a:pos x="connsiteX3410" y="connsiteY3410"/>
                </a:cxn>
                <a:cxn ang="0">
                  <a:pos x="connsiteX3411" y="connsiteY3411"/>
                </a:cxn>
                <a:cxn ang="0">
                  <a:pos x="connsiteX3412" y="connsiteY3412"/>
                </a:cxn>
                <a:cxn ang="0">
                  <a:pos x="connsiteX3413" y="connsiteY3413"/>
                </a:cxn>
                <a:cxn ang="0">
                  <a:pos x="connsiteX3414" y="connsiteY3414"/>
                </a:cxn>
                <a:cxn ang="0">
                  <a:pos x="connsiteX3415" y="connsiteY3415"/>
                </a:cxn>
                <a:cxn ang="0">
                  <a:pos x="connsiteX3416" y="connsiteY3416"/>
                </a:cxn>
                <a:cxn ang="0">
                  <a:pos x="connsiteX3417" y="connsiteY3417"/>
                </a:cxn>
                <a:cxn ang="0">
                  <a:pos x="connsiteX3418" y="connsiteY3418"/>
                </a:cxn>
                <a:cxn ang="0">
                  <a:pos x="connsiteX3419" y="connsiteY3419"/>
                </a:cxn>
                <a:cxn ang="0">
                  <a:pos x="connsiteX3420" y="connsiteY3420"/>
                </a:cxn>
                <a:cxn ang="0">
                  <a:pos x="connsiteX3421" y="connsiteY3421"/>
                </a:cxn>
                <a:cxn ang="0">
                  <a:pos x="connsiteX3422" y="connsiteY3422"/>
                </a:cxn>
                <a:cxn ang="0">
                  <a:pos x="connsiteX3423" y="connsiteY3423"/>
                </a:cxn>
                <a:cxn ang="0">
                  <a:pos x="connsiteX3424" y="connsiteY3424"/>
                </a:cxn>
                <a:cxn ang="0">
                  <a:pos x="connsiteX3425" y="connsiteY3425"/>
                </a:cxn>
                <a:cxn ang="0">
                  <a:pos x="connsiteX3426" y="connsiteY3426"/>
                </a:cxn>
                <a:cxn ang="0">
                  <a:pos x="connsiteX3427" y="connsiteY3427"/>
                </a:cxn>
                <a:cxn ang="0">
                  <a:pos x="connsiteX3428" y="connsiteY3428"/>
                </a:cxn>
                <a:cxn ang="0">
                  <a:pos x="connsiteX3429" y="connsiteY3429"/>
                </a:cxn>
                <a:cxn ang="0">
                  <a:pos x="connsiteX3430" y="connsiteY3430"/>
                </a:cxn>
                <a:cxn ang="0">
                  <a:pos x="connsiteX3431" y="connsiteY3431"/>
                </a:cxn>
                <a:cxn ang="0">
                  <a:pos x="connsiteX3432" y="connsiteY3432"/>
                </a:cxn>
                <a:cxn ang="0">
                  <a:pos x="connsiteX3433" y="connsiteY3433"/>
                </a:cxn>
                <a:cxn ang="0">
                  <a:pos x="connsiteX3434" y="connsiteY3434"/>
                </a:cxn>
                <a:cxn ang="0">
                  <a:pos x="connsiteX3435" y="connsiteY3435"/>
                </a:cxn>
                <a:cxn ang="0">
                  <a:pos x="connsiteX3436" y="connsiteY3436"/>
                </a:cxn>
                <a:cxn ang="0">
                  <a:pos x="connsiteX3437" y="connsiteY3437"/>
                </a:cxn>
                <a:cxn ang="0">
                  <a:pos x="connsiteX3438" y="connsiteY3438"/>
                </a:cxn>
                <a:cxn ang="0">
                  <a:pos x="connsiteX3439" y="connsiteY3439"/>
                </a:cxn>
                <a:cxn ang="0">
                  <a:pos x="connsiteX3440" y="connsiteY3440"/>
                </a:cxn>
                <a:cxn ang="0">
                  <a:pos x="connsiteX3441" y="connsiteY3441"/>
                </a:cxn>
                <a:cxn ang="0">
                  <a:pos x="connsiteX3442" y="connsiteY3442"/>
                </a:cxn>
                <a:cxn ang="0">
                  <a:pos x="connsiteX3443" y="connsiteY3443"/>
                </a:cxn>
                <a:cxn ang="0">
                  <a:pos x="connsiteX3444" y="connsiteY3444"/>
                </a:cxn>
                <a:cxn ang="0">
                  <a:pos x="connsiteX3445" y="connsiteY3445"/>
                </a:cxn>
                <a:cxn ang="0">
                  <a:pos x="connsiteX3446" y="connsiteY3446"/>
                </a:cxn>
                <a:cxn ang="0">
                  <a:pos x="connsiteX3447" y="connsiteY3447"/>
                </a:cxn>
                <a:cxn ang="0">
                  <a:pos x="connsiteX3448" y="connsiteY3448"/>
                </a:cxn>
                <a:cxn ang="0">
                  <a:pos x="connsiteX3449" y="connsiteY3449"/>
                </a:cxn>
                <a:cxn ang="0">
                  <a:pos x="connsiteX3450" y="connsiteY3450"/>
                </a:cxn>
                <a:cxn ang="0">
                  <a:pos x="connsiteX3451" y="connsiteY3451"/>
                </a:cxn>
                <a:cxn ang="0">
                  <a:pos x="connsiteX3452" y="connsiteY3452"/>
                </a:cxn>
                <a:cxn ang="0">
                  <a:pos x="connsiteX3453" y="connsiteY3453"/>
                </a:cxn>
                <a:cxn ang="0">
                  <a:pos x="connsiteX3454" y="connsiteY3454"/>
                </a:cxn>
                <a:cxn ang="0">
                  <a:pos x="connsiteX3455" y="connsiteY3455"/>
                </a:cxn>
                <a:cxn ang="0">
                  <a:pos x="connsiteX3456" y="connsiteY3456"/>
                </a:cxn>
                <a:cxn ang="0">
                  <a:pos x="connsiteX3457" y="connsiteY3457"/>
                </a:cxn>
                <a:cxn ang="0">
                  <a:pos x="connsiteX3458" y="connsiteY3458"/>
                </a:cxn>
                <a:cxn ang="0">
                  <a:pos x="connsiteX3459" y="connsiteY3459"/>
                </a:cxn>
                <a:cxn ang="0">
                  <a:pos x="connsiteX3460" y="connsiteY3460"/>
                </a:cxn>
                <a:cxn ang="0">
                  <a:pos x="connsiteX3461" y="connsiteY3461"/>
                </a:cxn>
                <a:cxn ang="0">
                  <a:pos x="connsiteX3462" y="connsiteY3462"/>
                </a:cxn>
                <a:cxn ang="0">
                  <a:pos x="connsiteX3463" y="connsiteY3463"/>
                </a:cxn>
                <a:cxn ang="0">
                  <a:pos x="connsiteX3464" y="connsiteY3464"/>
                </a:cxn>
                <a:cxn ang="0">
                  <a:pos x="connsiteX3465" y="connsiteY3465"/>
                </a:cxn>
                <a:cxn ang="0">
                  <a:pos x="connsiteX3466" y="connsiteY3466"/>
                </a:cxn>
                <a:cxn ang="0">
                  <a:pos x="connsiteX3467" y="connsiteY3467"/>
                </a:cxn>
                <a:cxn ang="0">
                  <a:pos x="connsiteX3468" y="connsiteY3468"/>
                </a:cxn>
                <a:cxn ang="0">
                  <a:pos x="connsiteX3469" y="connsiteY3469"/>
                </a:cxn>
                <a:cxn ang="0">
                  <a:pos x="connsiteX3470" y="connsiteY3470"/>
                </a:cxn>
                <a:cxn ang="0">
                  <a:pos x="connsiteX3471" y="connsiteY3471"/>
                </a:cxn>
                <a:cxn ang="0">
                  <a:pos x="connsiteX3472" y="connsiteY3472"/>
                </a:cxn>
                <a:cxn ang="0">
                  <a:pos x="connsiteX3473" y="connsiteY3473"/>
                </a:cxn>
                <a:cxn ang="0">
                  <a:pos x="connsiteX3474" y="connsiteY3474"/>
                </a:cxn>
                <a:cxn ang="0">
                  <a:pos x="connsiteX3475" y="connsiteY3475"/>
                </a:cxn>
                <a:cxn ang="0">
                  <a:pos x="connsiteX3476" y="connsiteY3476"/>
                </a:cxn>
                <a:cxn ang="0">
                  <a:pos x="connsiteX3477" y="connsiteY3477"/>
                </a:cxn>
                <a:cxn ang="0">
                  <a:pos x="connsiteX3478" y="connsiteY3478"/>
                </a:cxn>
                <a:cxn ang="0">
                  <a:pos x="connsiteX3479" y="connsiteY3479"/>
                </a:cxn>
                <a:cxn ang="0">
                  <a:pos x="connsiteX3480" y="connsiteY3480"/>
                </a:cxn>
                <a:cxn ang="0">
                  <a:pos x="connsiteX3481" y="connsiteY3481"/>
                </a:cxn>
                <a:cxn ang="0">
                  <a:pos x="connsiteX3482" y="connsiteY3482"/>
                </a:cxn>
                <a:cxn ang="0">
                  <a:pos x="connsiteX3483" y="connsiteY3483"/>
                </a:cxn>
                <a:cxn ang="0">
                  <a:pos x="connsiteX3484" y="connsiteY3484"/>
                </a:cxn>
                <a:cxn ang="0">
                  <a:pos x="connsiteX3485" y="connsiteY3485"/>
                </a:cxn>
                <a:cxn ang="0">
                  <a:pos x="connsiteX3486" y="connsiteY3486"/>
                </a:cxn>
                <a:cxn ang="0">
                  <a:pos x="connsiteX3487" y="connsiteY3487"/>
                </a:cxn>
                <a:cxn ang="0">
                  <a:pos x="connsiteX3488" y="connsiteY3488"/>
                </a:cxn>
                <a:cxn ang="0">
                  <a:pos x="connsiteX3489" y="connsiteY3489"/>
                </a:cxn>
                <a:cxn ang="0">
                  <a:pos x="connsiteX3490" y="connsiteY3490"/>
                </a:cxn>
                <a:cxn ang="0">
                  <a:pos x="connsiteX3491" y="connsiteY3491"/>
                </a:cxn>
                <a:cxn ang="0">
                  <a:pos x="connsiteX3492" y="connsiteY3492"/>
                </a:cxn>
                <a:cxn ang="0">
                  <a:pos x="connsiteX3493" y="connsiteY3493"/>
                </a:cxn>
                <a:cxn ang="0">
                  <a:pos x="connsiteX3494" y="connsiteY3494"/>
                </a:cxn>
                <a:cxn ang="0">
                  <a:pos x="connsiteX3495" y="connsiteY3495"/>
                </a:cxn>
                <a:cxn ang="0">
                  <a:pos x="connsiteX3496" y="connsiteY3496"/>
                </a:cxn>
                <a:cxn ang="0">
                  <a:pos x="connsiteX3497" y="connsiteY3497"/>
                </a:cxn>
                <a:cxn ang="0">
                  <a:pos x="connsiteX3498" y="connsiteY3498"/>
                </a:cxn>
                <a:cxn ang="0">
                  <a:pos x="connsiteX3499" y="connsiteY3499"/>
                </a:cxn>
                <a:cxn ang="0">
                  <a:pos x="connsiteX3500" y="connsiteY3500"/>
                </a:cxn>
                <a:cxn ang="0">
                  <a:pos x="connsiteX3501" y="connsiteY3501"/>
                </a:cxn>
                <a:cxn ang="0">
                  <a:pos x="connsiteX3502" y="connsiteY3502"/>
                </a:cxn>
                <a:cxn ang="0">
                  <a:pos x="connsiteX3503" y="connsiteY3503"/>
                </a:cxn>
                <a:cxn ang="0">
                  <a:pos x="connsiteX3504" y="connsiteY3504"/>
                </a:cxn>
                <a:cxn ang="0">
                  <a:pos x="connsiteX3505" y="connsiteY3505"/>
                </a:cxn>
                <a:cxn ang="0">
                  <a:pos x="connsiteX3506" y="connsiteY3506"/>
                </a:cxn>
                <a:cxn ang="0">
                  <a:pos x="connsiteX3507" y="connsiteY3507"/>
                </a:cxn>
                <a:cxn ang="0">
                  <a:pos x="connsiteX3508" y="connsiteY3508"/>
                </a:cxn>
                <a:cxn ang="0">
                  <a:pos x="connsiteX3509" y="connsiteY3509"/>
                </a:cxn>
                <a:cxn ang="0">
                  <a:pos x="connsiteX3510" y="connsiteY3510"/>
                </a:cxn>
                <a:cxn ang="0">
                  <a:pos x="connsiteX3511" y="connsiteY3511"/>
                </a:cxn>
                <a:cxn ang="0">
                  <a:pos x="connsiteX3512" y="connsiteY3512"/>
                </a:cxn>
                <a:cxn ang="0">
                  <a:pos x="connsiteX3513" y="connsiteY3513"/>
                </a:cxn>
                <a:cxn ang="0">
                  <a:pos x="connsiteX3514" y="connsiteY3514"/>
                </a:cxn>
                <a:cxn ang="0">
                  <a:pos x="connsiteX3515" y="connsiteY3515"/>
                </a:cxn>
                <a:cxn ang="0">
                  <a:pos x="connsiteX3516" y="connsiteY3516"/>
                </a:cxn>
                <a:cxn ang="0">
                  <a:pos x="connsiteX3517" y="connsiteY3517"/>
                </a:cxn>
                <a:cxn ang="0">
                  <a:pos x="connsiteX3518" y="connsiteY3518"/>
                </a:cxn>
                <a:cxn ang="0">
                  <a:pos x="connsiteX3519" y="connsiteY3519"/>
                </a:cxn>
                <a:cxn ang="0">
                  <a:pos x="connsiteX3520" y="connsiteY3520"/>
                </a:cxn>
                <a:cxn ang="0">
                  <a:pos x="connsiteX3521" y="connsiteY3521"/>
                </a:cxn>
                <a:cxn ang="0">
                  <a:pos x="connsiteX3522" y="connsiteY3522"/>
                </a:cxn>
                <a:cxn ang="0">
                  <a:pos x="connsiteX3523" y="connsiteY3523"/>
                </a:cxn>
                <a:cxn ang="0">
                  <a:pos x="connsiteX3524" y="connsiteY3524"/>
                </a:cxn>
                <a:cxn ang="0">
                  <a:pos x="connsiteX3525" y="connsiteY3525"/>
                </a:cxn>
                <a:cxn ang="0">
                  <a:pos x="connsiteX3526" y="connsiteY3526"/>
                </a:cxn>
                <a:cxn ang="0">
                  <a:pos x="connsiteX3527" y="connsiteY3527"/>
                </a:cxn>
                <a:cxn ang="0">
                  <a:pos x="connsiteX3528" y="connsiteY3528"/>
                </a:cxn>
                <a:cxn ang="0">
                  <a:pos x="connsiteX3529" y="connsiteY3529"/>
                </a:cxn>
                <a:cxn ang="0">
                  <a:pos x="connsiteX3530" y="connsiteY3530"/>
                </a:cxn>
                <a:cxn ang="0">
                  <a:pos x="connsiteX3531" y="connsiteY3531"/>
                </a:cxn>
                <a:cxn ang="0">
                  <a:pos x="connsiteX3532" y="connsiteY3532"/>
                </a:cxn>
                <a:cxn ang="0">
                  <a:pos x="connsiteX3533" y="connsiteY3533"/>
                </a:cxn>
                <a:cxn ang="0">
                  <a:pos x="connsiteX3534" y="connsiteY3534"/>
                </a:cxn>
                <a:cxn ang="0">
                  <a:pos x="connsiteX3535" y="connsiteY3535"/>
                </a:cxn>
                <a:cxn ang="0">
                  <a:pos x="connsiteX3536" y="connsiteY3536"/>
                </a:cxn>
                <a:cxn ang="0">
                  <a:pos x="connsiteX3537" y="connsiteY3537"/>
                </a:cxn>
                <a:cxn ang="0">
                  <a:pos x="connsiteX3538" y="connsiteY3538"/>
                </a:cxn>
                <a:cxn ang="0">
                  <a:pos x="connsiteX3539" y="connsiteY3539"/>
                </a:cxn>
                <a:cxn ang="0">
                  <a:pos x="connsiteX3540" y="connsiteY3540"/>
                </a:cxn>
                <a:cxn ang="0">
                  <a:pos x="connsiteX3541" y="connsiteY3541"/>
                </a:cxn>
                <a:cxn ang="0">
                  <a:pos x="connsiteX3542" y="connsiteY3542"/>
                </a:cxn>
                <a:cxn ang="0">
                  <a:pos x="connsiteX3543" y="connsiteY3543"/>
                </a:cxn>
                <a:cxn ang="0">
                  <a:pos x="connsiteX3544" y="connsiteY3544"/>
                </a:cxn>
                <a:cxn ang="0">
                  <a:pos x="connsiteX3545" y="connsiteY3545"/>
                </a:cxn>
                <a:cxn ang="0">
                  <a:pos x="connsiteX3546" y="connsiteY3546"/>
                </a:cxn>
                <a:cxn ang="0">
                  <a:pos x="connsiteX3547" y="connsiteY3547"/>
                </a:cxn>
                <a:cxn ang="0">
                  <a:pos x="connsiteX3548" y="connsiteY3548"/>
                </a:cxn>
                <a:cxn ang="0">
                  <a:pos x="connsiteX3549" y="connsiteY3549"/>
                </a:cxn>
                <a:cxn ang="0">
                  <a:pos x="connsiteX3550" y="connsiteY3550"/>
                </a:cxn>
                <a:cxn ang="0">
                  <a:pos x="connsiteX3551" y="connsiteY3551"/>
                </a:cxn>
                <a:cxn ang="0">
                  <a:pos x="connsiteX3552" y="connsiteY3552"/>
                </a:cxn>
                <a:cxn ang="0">
                  <a:pos x="connsiteX3553" y="connsiteY3553"/>
                </a:cxn>
                <a:cxn ang="0">
                  <a:pos x="connsiteX3554" y="connsiteY3554"/>
                </a:cxn>
                <a:cxn ang="0">
                  <a:pos x="connsiteX3555" y="connsiteY3555"/>
                </a:cxn>
                <a:cxn ang="0">
                  <a:pos x="connsiteX3556" y="connsiteY3556"/>
                </a:cxn>
                <a:cxn ang="0">
                  <a:pos x="connsiteX3557" y="connsiteY3557"/>
                </a:cxn>
                <a:cxn ang="0">
                  <a:pos x="connsiteX3558" y="connsiteY3558"/>
                </a:cxn>
                <a:cxn ang="0">
                  <a:pos x="connsiteX3559" y="connsiteY3559"/>
                </a:cxn>
                <a:cxn ang="0">
                  <a:pos x="connsiteX3560" y="connsiteY3560"/>
                </a:cxn>
                <a:cxn ang="0">
                  <a:pos x="connsiteX3561" y="connsiteY3561"/>
                </a:cxn>
                <a:cxn ang="0">
                  <a:pos x="connsiteX3562" y="connsiteY3562"/>
                </a:cxn>
                <a:cxn ang="0">
                  <a:pos x="connsiteX3563" y="connsiteY3563"/>
                </a:cxn>
                <a:cxn ang="0">
                  <a:pos x="connsiteX3564" y="connsiteY3564"/>
                </a:cxn>
                <a:cxn ang="0">
                  <a:pos x="connsiteX3565" y="connsiteY3565"/>
                </a:cxn>
                <a:cxn ang="0">
                  <a:pos x="connsiteX3566" y="connsiteY3566"/>
                </a:cxn>
                <a:cxn ang="0">
                  <a:pos x="connsiteX3567" y="connsiteY3567"/>
                </a:cxn>
                <a:cxn ang="0">
                  <a:pos x="connsiteX3568" y="connsiteY3568"/>
                </a:cxn>
                <a:cxn ang="0">
                  <a:pos x="connsiteX3569" y="connsiteY3569"/>
                </a:cxn>
                <a:cxn ang="0">
                  <a:pos x="connsiteX3570" y="connsiteY3570"/>
                </a:cxn>
                <a:cxn ang="0">
                  <a:pos x="connsiteX3571" y="connsiteY3571"/>
                </a:cxn>
                <a:cxn ang="0">
                  <a:pos x="connsiteX3572" y="connsiteY3572"/>
                </a:cxn>
                <a:cxn ang="0">
                  <a:pos x="connsiteX3573" y="connsiteY3573"/>
                </a:cxn>
                <a:cxn ang="0">
                  <a:pos x="connsiteX3574" y="connsiteY3574"/>
                </a:cxn>
                <a:cxn ang="0">
                  <a:pos x="connsiteX3575" y="connsiteY3575"/>
                </a:cxn>
                <a:cxn ang="0">
                  <a:pos x="connsiteX3576" y="connsiteY3576"/>
                </a:cxn>
                <a:cxn ang="0">
                  <a:pos x="connsiteX3577" y="connsiteY3577"/>
                </a:cxn>
                <a:cxn ang="0">
                  <a:pos x="connsiteX3578" y="connsiteY3578"/>
                </a:cxn>
                <a:cxn ang="0">
                  <a:pos x="connsiteX3579" y="connsiteY3579"/>
                </a:cxn>
                <a:cxn ang="0">
                  <a:pos x="connsiteX3580" y="connsiteY3580"/>
                </a:cxn>
                <a:cxn ang="0">
                  <a:pos x="connsiteX3581" y="connsiteY3581"/>
                </a:cxn>
                <a:cxn ang="0">
                  <a:pos x="connsiteX3582" y="connsiteY3582"/>
                </a:cxn>
                <a:cxn ang="0">
                  <a:pos x="connsiteX3583" y="connsiteY3583"/>
                </a:cxn>
                <a:cxn ang="0">
                  <a:pos x="connsiteX3584" y="connsiteY3584"/>
                </a:cxn>
                <a:cxn ang="0">
                  <a:pos x="connsiteX3585" y="connsiteY3585"/>
                </a:cxn>
                <a:cxn ang="0">
                  <a:pos x="connsiteX3586" y="connsiteY3586"/>
                </a:cxn>
                <a:cxn ang="0">
                  <a:pos x="connsiteX3587" y="connsiteY3587"/>
                </a:cxn>
                <a:cxn ang="0">
                  <a:pos x="connsiteX3588" y="connsiteY3588"/>
                </a:cxn>
                <a:cxn ang="0">
                  <a:pos x="connsiteX3589" y="connsiteY3589"/>
                </a:cxn>
                <a:cxn ang="0">
                  <a:pos x="connsiteX3590" y="connsiteY3590"/>
                </a:cxn>
                <a:cxn ang="0">
                  <a:pos x="connsiteX3591" y="connsiteY3591"/>
                </a:cxn>
                <a:cxn ang="0">
                  <a:pos x="connsiteX3592" y="connsiteY3592"/>
                </a:cxn>
                <a:cxn ang="0">
                  <a:pos x="connsiteX3593" y="connsiteY3593"/>
                </a:cxn>
                <a:cxn ang="0">
                  <a:pos x="connsiteX3594" y="connsiteY3594"/>
                </a:cxn>
                <a:cxn ang="0">
                  <a:pos x="connsiteX3595" y="connsiteY3595"/>
                </a:cxn>
                <a:cxn ang="0">
                  <a:pos x="connsiteX3596" y="connsiteY3596"/>
                </a:cxn>
                <a:cxn ang="0">
                  <a:pos x="connsiteX3597" y="connsiteY3597"/>
                </a:cxn>
                <a:cxn ang="0">
                  <a:pos x="connsiteX3598" y="connsiteY3598"/>
                </a:cxn>
                <a:cxn ang="0">
                  <a:pos x="connsiteX3599" y="connsiteY3599"/>
                </a:cxn>
                <a:cxn ang="0">
                  <a:pos x="connsiteX3600" y="connsiteY3600"/>
                </a:cxn>
                <a:cxn ang="0">
                  <a:pos x="connsiteX3601" y="connsiteY3601"/>
                </a:cxn>
                <a:cxn ang="0">
                  <a:pos x="connsiteX3602" y="connsiteY3602"/>
                </a:cxn>
                <a:cxn ang="0">
                  <a:pos x="connsiteX3603" y="connsiteY3603"/>
                </a:cxn>
                <a:cxn ang="0">
                  <a:pos x="connsiteX3604" y="connsiteY3604"/>
                </a:cxn>
                <a:cxn ang="0">
                  <a:pos x="connsiteX3605" y="connsiteY3605"/>
                </a:cxn>
                <a:cxn ang="0">
                  <a:pos x="connsiteX3606" y="connsiteY3606"/>
                </a:cxn>
                <a:cxn ang="0">
                  <a:pos x="connsiteX3607" y="connsiteY3607"/>
                </a:cxn>
                <a:cxn ang="0">
                  <a:pos x="connsiteX3608" y="connsiteY3608"/>
                </a:cxn>
                <a:cxn ang="0">
                  <a:pos x="connsiteX3609" y="connsiteY3609"/>
                </a:cxn>
                <a:cxn ang="0">
                  <a:pos x="connsiteX3610" y="connsiteY3610"/>
                </a:cxn>
                <a:cxn ang="0">
                  <a:pos x="connsiteX3611" y="connsiteY3611"/>
                </a:cxn>
                <a:cxn ang="0">
                  <a:pos x="connsiteX3612" y="connsiteY3612"/>
                </a:cxn>
                <a:cxn ang="0">
                  <a:pos x="connsiteX3613" y="connsiteY3613"/>
                </a:cxn>
                <a:cxn ang="0">
                  <a:pos x="connsiteX3614" y="connsiteY3614"/>
                </a:cxn>
                <a:cxn ang="0">
                  <a:pos x="connsiteX3615" y="connsiteY3615"/>
                </a:cxn>
                <a:cxn ang="0">
                  <a:pos x="connsiteX3616" y="connsiteY3616"/>
                </a:cxn>
                <a:cxn ang="0">
                  <a:pos x="connsiteX3617" y="connsiteY3617"/>
                </a:cxn>
                <a:cxn ang="0">
                  <a:pos x="connsiteX3618" y="connsiteY3618"/>
                </a:cxn>
                <a:cxn ang="0">
                  <a:pos x="connsiteX3619" y="connsiteY3619"/>
                </a:cxn>
                <a:cxn ang="0">
                  <a:pos x="connsiteX3620" y="connsiteY3620"/>
                </a:cxn>
                <a:cxn ang="0">
                  <a:pos x="connsiteX3621" y="connsiteY3621"/>
                </a:cxn>
                <a:cxn ang="0">
                  <a:pos x="connsiteX3622" y="connsiteY3622"/>
                </a:cxn>
                <a:cxn ang="0">
                  <a:pos x="connsiteX3623" y="connsiteY3623"/>
                </a:cxn>
                <a:cxn ang="0">
                  <a:pos x="connsiteX3624" y="connsiteY3624"/>
                </a:cxn>
                <a:cxn ang="0">
                  <a:pos x="connsiteX3625" y="connsiteY3625"/>
                </a:cxn>
                <a:cxn ang="0">
                  <a:pos x="connsiteX3626" y="connsiteY3626"/>
                </a:cxn>
                <a:cxn ang="0">
                  <a:pos x="connsiteX3627" y="connsiteY3627"/>
                </a:cxn>
                <a:cxn ang="0">
                  <a:pos x="connsiteX3628" y="connsiteY3628"/>
                </a:cxn>
                <a:cxn ang="0">
                  <a:pos x="connsiteX3629" y="connsiteY3629"/>
                </a:cxn>
                <a:cxn ang="0">
                  <a:pos x="connsiteX3630" y="connsiteY3630"/>
                </a:cxn>
                <a:cxn ang="0">
                  <a:pos x="connsiteX3631" y="connsiteY3631"/>
                </a:cxn>
                <a:cxn ang="0">
                  <a:pos x="connsiteX3632" y="connsiteY3632"/>
                </a:cxn>
                <a:cxn ang="0">
                  <a:pos x="connsiteX3633" y="connsiteY3633"/>
                </a:cxn>
                <a:cxn ang="0">
                  <a:pos x="connsiteX3634" y="connsiteY3634"/>
                </a:cxn>
                <a:cxn ang="0">
                  <a:pos x="connsiteX3635" y="connsiteY3635"/>
                </a:cxn>
                <a:cxn ang="0">
                  <a:pos x="connsiteX3636" y="connsiteY3636"/>
                </a:cxn>
                <a:cxn ang="0">
                  <a:pos x="connsiteX3637" y="connsiteY3637"/>
                </a:cxn>
                <a:cxn ang="0">
                  <a:pos x="connsiteX3638" y="connsiteY3638"/>
                </a:cxn>
                <a:cxn ang="0">
                  <a:pos x="connsiteX3639" y="connsiteY3639"/>
                </a:cxn>
                <a:cxn ang="0">
                  <a:pos x="connsiteX3640" y="connsiteY3640"/>
                </a:cxn>
                <a:cxn ang="0">
                  <a:pos x="connsiteX3641" y="connsiteY3641"/>
                </a:cxn>
                <a:cxn ang="0">
                  <a:pos x="connsiteX3642" y="connsiteY3642"/>
                </a:cxn>
                <a:cxn ang="0">
                  <a:pos x="connsiteX3643" y="connsiteY3643"/>
                </a:cxn>
                <a:cxn ang="0">
                  <a:pos x="connsiteX3644" y="connsiteY3644"/>
                </a:cxn>
                <a:cxn ang="0">
                  <a:pos x="connsiteX3645" y="connsiteY3645"/>
                </a:cxn>
                <a:cxn ang="0">
                  <a:pos x="connsiteX3646" y="connsiteY3646"/>
                </a:cxn>
                <a:cxn ang="0">
                  <a:pos x="connsiteX3647" y="connsiteY3647"/>
                </a:cxn>
                <a:cxn ang="0">
                  <a:pos x="connsiteX3648" y="connsiteY3648"/>
                </a:cxn>
                <a:cxn ang="0">
                  <a:pos x="connsiteX3649" y="connsiteY3649"/>
                </a:cxn>
                <a:cxn ang="0">
                  <a:pos x="connsiteX3650" y="connsiteY3650"/>
                </a:cxn>
                <a:cxn ang="0">
                  <a:pos x="connsiteX3651" y="connsiteY3651"/>
                </a:cxn>
                <a:cxn ang="0">
                  <a:pos x="connsiteX3652" y="connsiteY3652"/>
                </a:cxn>
                <a:cxn ang="0">
                  <a:pos x="connsiteX3653" y="connsiteY3653"/>
                </a:cxn>
                <a:cxn ang="0">
                  <a:pos x="connsiteX3654" y="connsiteY3654"/>
                </a:cxn>
                <a:cxn ang="0">
                  <a:pos x="connsiteX3655" y="connsiteY3655"/>
                </a:cxn>
                <a:cxn ang="0">
                  <a:pos x="connsiteX3656" y="connsiteY3656"/>
                </a:cxn>
                <a:cxn ang="0">
                  <a:pos x="connsiteX3657" y="connsiteY3657"/>
                </a:cxn>
                <a:cxn ang="0">
                  <a:pos x="connsiteX3658" y="connsiteY3658"/>
                </a:cxn>
                <a:cxn ang="0">
                  <a:pos x="connsiteX3659" y="connsiteY3659"/>
                </a:cxn>
                <a:cxn ang="0">
                  <a:pos x="connsiteX3660" y="connsiteY3660"/>
                </a:cxn>
                <a:cxn ang="0">
                  <a:pos x="connsiteX3661" y="connsiteY3661"/>
                </a:cxn>
                <a:cxn ang="0">
                  <a:pos x="connsiteX3662" y="connsiteY3662"/>
                </a:cxn>
                <a:cxn ang="0">
                  <a:pos x="connsiteX3663" y="connsiteY3663"/>
                </a:cxn>
                <a:cxn ang="0">
                  <a:pos x="connsiteX3664" y="connsiteY3664"/>
                </a:cxn>
                <a:cxn ang="0">
                  <a:pos x="connsiteX3665" y="connsiteY3665"/>
                </a:cxn>
                <a:cxn ang="0">
                  <a:pos x="connsiteX3666" y="connsiteY3666"/>
                </a:cxn>
                <a:cxn ang="0">
                  <a:pos x="connsiteX3667" y="connsiteY3667"/>
                </a:cxn>
                <a:cxn ang="0">
                  <a:pos x="connsiteX3668" y="connsiteY3668"/>
                </a:cxn>
                <a:cxn ang="0">
                  <a:pos x="connsiteX3669" y="connsiteY3669"/>
                </a:cxn>
                <a:cxn ang="0">
                  <a:pos x="connsiteX3670" y="connsiteY3670"/>
                </a:cxn>
                <a:cxn ang="0">
                  <a:pos x="connsiteX3671" y="connsiteY3671"/>
                </a:cxn>
                <a:cxn ang="0">
                  <a:pos x="connsiteX3672" y="connsiteY3672"/>
                </a:cxn>
                <a:cxn ang="0">
                  <a:pos x="connsiteX3673" y="connsiteY3673"/>
                </a:cxn>
                <a:cxn ang="0">
                  <a:pos x="connsiteX3674" y="connsiteY3674"/>
                </a:cxn>
                <a:cxn ang="0">
                  <a:pos x="connsiteX3675" y="connsiteY3675"/>
                </a:cxn>
                <a:cxn ang="0">
                  <a:pos x="connsiteX3676" y="connsiteY3676"/>
                </a:cxn>
                <a:cxn ang="0">
                  <a:pos x="connsiteX3677" y="connsiteY3677"/>
                </a:cxn>
                <a:cxn ang="0">
                  <a:pos x="connsiteX3678" y="connsiteY3678"/>
                </a:cxn>
                <a:cxn ang="0">
                  <a:pos x="connsiteX3679" y="connsiteY3679"/>
                </a:cxn>
                <a:cxn ang="0">
                  <a:pos x="connsiteX3680" y="connsiteY3680"/>
                </a:cxn>
                <a:cxn ang="0">
                  <a:pos x="connsiteX3681" y="connsiteY3681"/>
                </a:cxn>
                <a:cxn ang="0">
                  <a:pos x="connsiteX3682" y="connsiteY3682"/>
                </a:cxn>
                <a:cxn ang="0">
                  <a:pos x="connsiteX3683" y="connsiteY3683"/>
                </a:cxn>
                <a:cxn ang="0">
                  <a:pos x="connsiteX3684" y="connsiteY3684"/>
                </a:cxn>
                <a:cxn ang="0">
                  <a:pos x="connsiteX3685" y="connsiteY3685"/>
                </a:cxn>
                <a:cxn ang="0">
                  <a:pos x="connsiteX3686" y="connsiteY3686"/>
                </a:cxn>
                <a:cxn ang="0">
                  <a:pos x="connsiteX3687" y="connsiteY3687"/>
                </a:cxn>
                <a:cxn ang="0">
                  <a:pos x="connsiteX3688" y="connsiteY3688"/>
                </a:cxn>
                <a:cxn ang="0">
                  <a:pos x="connsiteX3689" y="connsiteY3689"/>
                </a:cxn>
                <a:cxn ang="0">
                  <a:pos x="connsiteX3690" y="connsiteY3690"/>
                </a:cxn>
                <a:cxn ang="0">
                  <a:pos x="connsiteX3691" y="connsiteY3691"/>
                </a:cxn>
                <a:cxn ang="0">
                  <a:pos x="connsiteX3692" y="connsiteY3692"/>
                </a:cxn>
                <a:cxn ang="0">
                  <a:pos x="connsiteX3693" y="connsiteY3693"/>
                </a:cxn>
                <a:cxn ang="0">
                  <a:pos x="connsiteX3694" y="connsiteY3694"/>
                </a:cxn>
                <a:cxn ang="0">
                  <a:pos x="connsiteX3695" y="connsiteY3695"/>
                </a:cxn>
                <a:cxn ang="0">
                  <a:pos x="connsiteX3696" y="connsiteY3696"/>
                </a:cxn>
                <a:cxn ang="0">
                  <a:pos x="connsiteX3697" y="connsiteY3697"/>
                </a:cxn>
                <a:cxn ang="0">
                  <a:pos x="connsiteX3698" y="connsiteY3698"/>
                </a:cxn>
                <a:cxn ang="0">
                  <a:pos x="connsiteX3699" y="connsiteY3699"/>
                </a:cxn>
                <a:cxn ang="0">
                  <a:pos x="connsiteX3700" y="connsiteY3700"/>
                </a:cxn>
                <a:cxn ang="0">
                  <a:pos x="connsiteX3701" y="connsiteY3701"/>
                </a:cxn>
                <a:cxn ang="0">
                  <a:pos x="connsiteX3702" y="connsiteY3702"/>
                </a:cxn>
                <a:cxn ang="0">
                  <a:pos x="connsiteX3703" y="connsiteY3703"/>
                </a:cxn>
                <a:cxn ang="0">
                  <a:pos x="connsiteX3704" y="connsiteY3704"/>
                </a:cxn>
                <a:cxn ang="0">
                  <a:pos x="connsiteX3705" y="connsiteY3705"/>
                </a:cxn>
                <a:cxn ang="0">
                  <a:pos x="connsiteX3706" y="connsiteY3706"/>
                </a:cxn>
                <a:cxn ang="0">
                  <a:pos x="connsiteX3707" y="connsiteY3707"/>
                </a:cxn>
                <a:cxn ang="0">
                  <a:pos x="connsiteX3708" y="connsiteY3708"/>
                </a:cxn>
                <a:cxn ang="0">
                  <a:pos x="connsiteX3709" y="connsiteY3709"/>
                </a:cxn>
                <a:cxn ang="0">
                  <a:pos x="connsiteX3710" y="connsiteY3710"/>
                </a:cxn>
                <a:cxn ang="0">
                  <a:pos x="connsiteX3711" y="connsiteY3711"/>
                </a:cxn>
                <a:cxn ang="0">
                  <a:pos x="connsiteX3712" y="connsiteY3712"/>
                </a:cxn>
                <a:cxn ang="0">
                  <a:pos x="connsiteX3713" y="connsiteY3713"/>
                </a:cxn>
                <a:cxn ang="0">
                  <a:pos x="connsiteX3714" y="connsiteY3714"/>
                </a:cxn>
                <a:cxn ang="0">
                  <a:pos x="connsiteX3715" y="connsiteY3715"/>
                </a:cxn>
                <a:cxn ang="0">
                  <a:pos x="connsiteX3716" y="connsiteY3716"/>
                </a:cxn>
                <a:cxn ang="0">
                  <a:pos x="connsiteX3717" y="connsiteY3717"/>
                </a:cxn>
                <a:cxn ang="0">
                  <a:pos x="connsiteX3718" y="connsiteY3718"/>
                </a:cxn>
                <a:cxn ang="0">
                  <a:pos x="connsiteX3719" y="connsiteY3719"/>
                </a:cxn>
                <a:cxn ang="0">
                  <a:pos x="connsiteX3720" y="connsiteY3720"/>
                </a:cxn>
                <a:cxn ang="0">
                  <a:pos x="connsiteX3721" y="connsiteY3721"/>
                </a:cxn>
                <a:cxn ang="0">
                  <a:pos x="connsiteX3722" y="connsiteY3722"/>
                </a:cxn>
                <a:cxn ang="0">
                  <a:pos x="connsiteX3723" y="connsiteY3723"/>
                </a:cxn>
                <a:cxn ang="0">
                  <a:pos x="connsiteX3724" y="connsiteY3724"/>
                </a:cxn>
                <a:cxn ang="0">
                  <a:pos x="connsiteX3725" y="connsiteY3725"/>
                </a:cxn>
                <a:cxn ang="0">
                  <a:pos x="connsiteX3726" y="connsiteY3726"/>
                </a:cxn>
                <a:cxn ang="0">
                  <a:pos x="connsiteX3727" y="connsiteY3727"/>
                </a:cxn>
                <a:cxn ang="0">
                  <a:pos x="connsiteX3728" y="connsiteY3728"/>
                </a:cxn>
                <a:cxn ang="0">
                  <a:pos x="connsiteX3729" y="connsiteY3729"/>
                </a:cxn>
                <a:cxn ang="0">
                  <a:pos x="connsiteX3730" y="connsiteY3730"/>
                </a:cxn>
                <a:cxn ang="0">
                  <a:pos x="connsiteX3731" y="connsiteY3731"/>
                </a:cxn>
                <a:cxn ang="0">
                  <a:pos x="connsiteX3732" y="connsiteY3732"/>
                </a:cxn>
                <a:cxn ang="0">
                  <a:pos x="connsiteX3733" y="connsiteY3733"/>
                </a:cxn>
                <a:cxn ang="0">
                  <a:pos x="connsiteX3734" y="connsiteY3734"/>
                </a:cxn>
                <a:cxn ang="0">
                  <a:pos x="connsiteX3735" y="connsiteY3735"/>
                </a:cxn>
                <a:cxn ang="0">
                  <a:pos x="connsiteX3736" y="connsiteY3736"/>
                </a:cxn>
                <a:cxn ang="0">
                  <a:pos x="connsiteX3737" y="connsiteY3737"/>
                </a:cxn>
                <a:cxn ang="0">
                  <a:pos x="connsiteX3738" y="connsiteY3738"/>
                </a:cxn>
                <a:cxn ang="0">
                  <a:pos x="connsiteX3739" y="connsiteY3739"/>
                </a:cxn>
                <a:cxn ang="0">
                  <a:pos x="connsiteX3740" y="connsiteY3740"/>
                </a:cxn>
                <a:cxn ang="0">
                  <a:pos x="connsiteX3741" y="connsiteY3741"/>
                </a:cxn>
                <a:cxn ang="0">
                  <a:pos x="connsiteX3742" y="connsiteY3742"/>
                </a:cxn>
                <a:cxn ang="0">
                  <a:pos x="connsiteX3743" y="connsiteY3743"/>
                </a:cxn>
                <a:cxn ang="0">
                  <a:pos x="connsiteX3744" y="connsiteY3744"/>
                </a:cxn>
                <a:cxn ang="0">
                  <a:pos x="connsiteX3745" y="connsiteY3745"/>
                </a:cxn>
                <a:cxn ang="0">
                  <a:pos x="connsiteX3746" y="connsiteY3746"/>
                </a:cxn>
                <a:cxn ang="0">
                  <a:pos x="connsiteX3747" y="connsiteY3747"/>
                </a:cxn>
                <a:cxn ang="0">
                  <a:pos x="connsiteX3748" y="connsiteY3748"/>
                </a:cxn>
                <a:cxn ang="0">
                  <a:pos x="connsiteX3749" y="connsiteY3749"/>
                </a:cxn>
                <a:cxn ang="0">
                  <a:pos x="connsiteX3750" y="connsiteY3750"/>
                </a:cxn>
                <a:cxn ang="0">
                  <a:pos x="connsiteX3751" y="connsiteY3751"/>
                </a:cxn>
                <a:cxn ang="0">
                  <a:pos x="connsiteX3752" y="connsiteY3752"/>
                </a:cxn>
                <a:cxn ang="0">
                  <a:pos x="connsiteX3753" y="connsiteY3753"/>
                </a:cxn>
                <a:cxn ang="0">
                  <a:pos x="connsiteX3754" y="connsiteY3754"/>
                </a:cxn>
                <a:cxn ang="0">
                  <a:pos x="connsiteX3755" y="connsiteY3755"/>
                </a:cxn>
                <a:cxn ang="0">
                  <a:pos x="connsiteX3756" y="connsiteY3756"/>
                </a:cxn>
                <a:cxn ang="0">
                  <a:pos x="connsiteX3757" y="connsiteY3757"/>
                </a:cxn>
                <a:cxn ang="0">
                  <a:pos x="connsiteX3758" y="connsiteY3758"/>
                </a:cxn>
                <a:cxn ang="0">
                  <a:pos x="connsiteX3759" y="connsiteY3759"/>
                </a:cxn>
                <a:cxn ang="0">
                  <a:pos x="connsiteX3760" y="connsiteY3760"/>
                </a:cxn>
                <a:cxn ang="0">
                  <a:pos x="connsiteX3761" y="connsiteY3761"/>
                </a:cxn>
                <a:cxn ang="0">
                  <a:pos x="connsiteX3762" y="connsiteY3762"/>
                </a:cxn>
                <a:cxn ang="0">
                  <a:pos x="connsiteX3763" y="connsiteY3763"/>
                </a:cxn>
                <a:cxn ang="0">
                  <a:pos x="connsiteX3764" y="connsiteY3764"/>
                </a:cxn>
                <a:cxn ang="0">
                  <a:pos x="connsiteX3765" y="connsiteY3765"/>
                </a:cxn>
                <a:cxn ang="0">
                  <a:pos x="connsiteX3766" y="connsiteY3766"/>
                </a:cxn>
                <a:cxn ang="0">
                  <a:pos x="connsiteX3767" y="connsiteY3767"/>
                </a:cxn>
                <a:cxn ang="0">
                  <a:pos x="connsiteX3768" y="connsiteY3768"/>
                </a:cxn>
                <a:cxn ang="0">
                  <a:pos x="connsiteX3769" y="connsiteY3769"/>
                </a:cxn>
                <a:cxn ang="0">
                  <a:pos x="connsiteX3770" y="connsiteY3770"/>
                </a:cxn>
                <a:cxn ang="0">
                  <a:pos x="connsiteX3771" y="connsiteY3771"/>
                </a:cxn>
                <a:cxn ang="0">
                  <a:pos x="connsiteX3772" y="connsiteY3772"/>
                </a:cxn>
                <a:cxn ang="0">
                  <a:pos x="connsiteX3773" y="connsiteY3773"/>
                </a:cxn>
                <a:cxn ang="0">
                  <a:pos x="connsiteX3774" y="connsiteY3774"/>
                </a:cxn>
                <a:cxn ang="0">
                  <a:pos x="connsiteX3775" y="connsiteY3775"/>
                </a:cxn>
                <a:cxn ang="0">
                  <a:pos x="connsiteX3776" y="connsiteY3776"/>
                </a:cxn>
                <a:cxn ang="0">
                  <a:pos x="connsiteX3777" y="connsiteY3777"/>
                </a:cxn>
                <a:cxn ang="0">
                  <a:pos x="connsiteX3778" y="connsiteY3778"/>
                </a:cxn>
                <a:cxn ang="0">
                  <a:pos x="connsiteX3779" y="connsiteY3779"/>
                </a:cxn>
                <a:cxn ang="0">
                  <a:pos x="connsiteX3780" y="connsiteY3780"/>
                </a:cxn>
                <a:cxn ang="0">
                  <a:pos x="connsiteX3781" y="connsiteY3781"/>
                </a:cxn>
                <a:cxn ang="0">
                  <a:pos x="connsiteX3782" y="connsiteY3782"/>
                </a:cxn>
                <a:cxn ang="0">
                  <a:pos x="connsiteX3783" y="connsiteY3783"/>
                </a:cxn>
                <a:cxn ang="0">
                  <a:pos x="connsiteX3784" y="connsiteY3784"/>
                </a:cxn>
                <a:cxn ang="0">
                  <a:pos x="connsiteX3785" y="connsiteY3785"/>
                </a:cxn>
                <a:cxn ang="0">
                  <a:pos x="connsiteX3786" y="connsiteY3786"/>
                </a:cxn>
                <a:cxn ang="0">
                  <a:pos x="connsiteX3787" y="connsiteY3787"/>
                </a:cxn>
                <a:cxn ang="0">
                  <a:pos x="connsiteX3788" y="connsiteY3788"/>
                </a:cxn>
                <a:cxn ang="0">
                  <a:pos x="connsiteX3789" y="connsiteY3789"/>
                </a:cxn>
                <a:cxn ang="0">
                  <a:pos x="connsiteX3790" y="connsiteY3790"/>
                </a:cxn>
                <a:cxn ang="0">
                  <a:pos x="connsiteX3791" y="connsiteY3791"/>
                </a:cxn>
                <a:cxn ang="0">
                  <a:pos x="connsiteX3792" y="connsiteY3792"/>
                </a:cxn>
                <a:cxn ang="0">
                  <a:pos x="connsiteX3793" y="connsiteY3793"/>
                </a:cxn>
                <a:cxn ang="0">
                  <a:pos x="connsiteX3794" y="connsiteY3794"/>
                </a:cxn>
                <a:cxn ang="0">
                  <a:pos x="connsiteX3795" y="connsiteY3795"/>
                </a:cxn>
                <a:cxn ang="0">
                  <a:pos x="connsiteX3796" y="connsiteY3796"/>
                </a:cxn>
                <a:cxn ang="0">
                  <a:pos x="connsiteX3797" y="connsiteY3797"/>
                </a:cxn>
                <a:cxn ang="0">
                  <a:pos x="connsiteX3798" y="connsiteY3798"/>
                </a:cxn>
                <a:cxn ang="0">
                  <a:pos x="connsiteX3799" y="connsiteY3799"/>
                </a:cxn>
                <a:cxn ang="0">
                  <a:pos x="connsiteX3800" y="connsiteY3800"/>
                </a:cxn>
                <a:cxn ang="0">
                  <a:pos x="connsiteX3801" y="connsiteY3801"/>
                </a:cxn>
                <a:cxn ang="0">
                  <a:pos x="connsiteX3802" y="connsiteY3802"/>
                </a:cxn>
                <a:cxn ang="0">
                  <a:pos x="connsiteX3803" y="connsiteY3803"/>
                </a:cxn>
                <a:cxn ang="0">
                  <a:pos x="connsiteX3804" y="connsiteY3804"/>
                </a:cxn>
                <a:cxn ang="0">
                  <a:pos x="connsiteX3805" y="connsiteY3805"/>
                </a:cxn>
                <a:cxn ang="0">
                  <a:pos x="connsiteX3806" y="connsiteY3806"/>
                </a:cxn>
                <a:cxn ang="0">
                  <a:pos x="connsiteX3807" y="connsiteY3807"/>
                </a:cxn>
                <a:cxn ang="0">
                  <a:pos x="connsiteX3808" y="connsiteY3808"/>
                </a:cxn>
                <a:cxn ang="0">
                  <a:pos x="connsiteX3809" y="connsiteY3809"/>
                </a:cxn>
                <a:cxn ang="0">
                  <a:pos x="connsiteX3810" y="connsiteY3810"/>
                </a:cxn>
                <a:cxn ang="0">
                  <a:pos x="connsiteX3811" y="connsiteY3811"/>
                </a:cxn>
                <a:cxn ang="0">
                  <a:pos x="connsiteX3812" y="connsiteY3812"/>
                </a:cxn>
                <a:cxn ang="0">
                  <a:pos x="connsiteX3813" y="connsiteY3813"/>
                </a:cxn>
                <a:cxn ang="0">
                  <a:pos x="connsiteX3814" y="connsiteY3814"/>
                </a:cxn>
                <a:cxn ang="0">
                  <a:pos x="connsiteX3815" y="connsiteY3815"/>
                </a:cxn>
                <a:cxn ang="0">
                  <a:pos x="connsiteX3816" y="connsiteY3816"/>
                </a:cxn>
                <a:cxn ang="0">
                  <a:pos x="connsiteX3817" y="connsiteY3817"/>
                </a:cxn>
                <a:cxn ang="0">
                  <a:pos x="connsiteX3818" y="connsiteY3818"/>
                </a:cxn>
                <a:cxn ang="0">
                  <a:pos x="connsiteX3819" y="connsiteY3819"/>
                </a:cxn>
                <a:cxn ang="0">
                  <a:pos x="connsiteX3820" y="connsiteY3820"/>
                </a:cxn>
                <a:cxn ang="0">
                  <a:pos x="connsiteX3821" y="connsiteY3821"/>
                </a:cxn>
                <a:cxn ang="0">
                  <a:pos x="connsiteX3822" y="connsiteY3822"/>
                </a:cxn>
                <a:cxn ang="0">
                  <a:pos x="connsiteX3823" y="connsiteY3823"/>
                </a:cxn>
                <a:cxn ang="0">
                  <a:pos x="connsiteX3824" y="connsiteY3824"/>
                </a:cxn>
                <a:cxn ang="0">
                  <a:pos x="connsiteX3825" y="connsiteY3825"/>
                </a:cxn>
                <a:cxn ang="0">
                  <a:pos x="connsiteX3826" y="connsiteY3826"/>
                </a:cxn>
                <a:cxn ang="0">
                  <a:pos x="connsiteX3827" y="connsiteY3827"/>
                </a:cxn>
                <a:cxn ang="0">
                  <a:pos x="connsiteX3828" y="connsiteY3828"/>
                </a:cxn>
                <a:cxn ang="0">
                  <a:pos x="connsiteX3829" y="connsiteY3829"/>
                </a:cxn>
                <a:cxn ang="0">
                  <a:pos x="connsiteX3830" y="connsiteY3830"/>
                </a:cxn>
                <a:cxn ang="0">
                  <a:pos x="connsiteX3831" y="connsiteY3831"/>
                </a:cxn>
                <a:cxn ang="0">
                  <a:pos x="connsiteX3832" y="connsiteY3832"/>
                </a:cxn>
                <a:cxn ang="0">
                  <a:pos x="connsiteX3833" y="connsiteY3833"/>
                </a:cxn>
                <a:cxn ang="0">
                  <a:pos x="connsiteX3834" y="connsiteY3834"/>
                </a:cxn>
                <a:cxn ang="0">
                  <a:pos x="connsiteX3835" y="connsiteY3835"/>
                </a:cxn>
                <a:cxn ang="0">
                  <a:pos x="connsiteX3836" y="connsiteY3836"/>
                </a:cxn>
                <a:cxn ang="0">
                  <a:pos x="connsiteX3837" y="connsiteY3837"/>
                </a:cxn>
                <a:cxn ang="0">
                  <a:pos x="connsiteX3838" y="connsiteY3838"/>
                </a:cxn>
                <a:cxn ang="0">
                  <a:pos x="connsiteX3839" y="connsiteY3839"/>
                </a:cxn>
                <a:cxn ang="0">
                  <a:pos x="connsiteX3840" y="connsiteY3840"/>
                </a:cxn>
                <a:cxn ang="0">
                  <a:pos x="connsiteX3841" y="connsiteY3841"/>
                </a:cxn>
                <a:cxn ang="0">
                  <a:pos x="connsiteX3842" y="connsiteY3842"/>
                </a:cxn>
                <a:cxn ang="0">
                  <a:pos x="connsiteX3843" y="connsiteY3843"/>
                </a:cxn>
                <a:cxn ang="0">
                  <a:pos x="connsiteX3844" y="connsiteY3844"/>
                </a:cxn>
                <a:cxn ang="0">
                  <a:pos x="connsiteX3845" y="connsiteY3845"/>
                </a:cxn>
                <a:cxn ang="0">
                  <a:pos x="connsiteX3846" y="connsiteY3846"/>
                </a:cxn>
                <a:cxn ang="0">
                  <a:pos x="connsiteX3847" y="connsiteY3847"/>
                </a:cxn>
                <a:cxn ang="0">
                  <a:pos x="connsiteX3848" y="connsiteY3848"/>
                </a:cxn>
                <a:cxn ang="0">
                  <a:pos x="connsiteX3849" y="connsiteY3849"/>
                </a:cxn>
                <a:cxn ang="0">
                  <a:pos x="connsiteX3850" y="connsiteY3850"/>
                </a:cxn>
                <a:cxn ang="0">
                  <a:pos x="connsiteX3851" y="connsiteY3851"/>
                </a:cxn>
                <a:cxn ang="0">
                  <a:pos x="connsiteX3852" y="connsiteY3852"/>
                </a:cxn>
                <a:cxn ang="0">
                  <a:pos x="connsiteX3853" y="connsiteY3853"/>
                </a:cxn>
                <a:cxn ang="0">
                  <a:pos x="connsiteX3854" y="connsiteY3854"/>
                </a:cxn>
                <a:cxn ang="0">
                  <a:pos x="connsiteX3855" y="connsiteY3855"/>
                </a:cxn>
                <a:cxn ang="0">
                  <a:pos x="connsiteX3856" y="connsiteY3856"/>
                </a:cxn>
                <a:cxn ang="0">
                  <a:pos x="connsiteX3857" y="connsiteY3857"/>
                </a:cxn>
                <a:cxn ang="0">
                  <a:pos x="connsiteX3858" y="connsiteY3858"/>
                </a:cxn>
                <a:cxn ang="0">
                  <a:pos x="connsiteX3859" y="connsiteY3859"/>
                </a:cxn>
                <a:cxn ang="0">
                  <a:pos x="connsiteX3860" y="connsiteY3860"/>
                </a:cxn>
                <a:cxn ang="0">
                  <a:pos x="connsiteX3861" y="connsiteY3861"/>
                </a:cxn>
                <a:cxn ang="0">
                  <a:pos x="connsiteX3862" y="connsiteY3862"/>
                </a:cxn>
                <a:cxn ang="0">
                  <a:pos x="connsiteX3863" y="connsiteY3863"/>
                </a:cxn>
                <a:cxn ang="0">
                  <a:pos x="connsiteX3864" y="connsiteY3864"/>
                </a:cxn>
                <a:cxn ang="0">
                  <a:pos x="connsiteX3865" y="connsiteY3865"/>
                </a:cxn>
                <a:cxn ang="0">
                  <a:pos x="connsiteX3866" y="connsiteY3866"/>
                </a:cxn>
                <a:cxn ang="0">
                  <a:pos x="connsiteX3867" y="connsiteY3867"/>
                </a:cxn>
                <a:cxn ang="0">
                  <a:pos x="connsiteX3868" y="connsiteY3868"/>
                </a:cxn>
                <a:cxn ang="0">
                  <a:pos x="connsiteX3869" y="connsiteY3869"/>
                </a:cxn>
                <a:cxn ang="0">
                  <a:pos x="connsiteX3870" y="connsiteY3870"/>
                </a:cxn>
                <a:cxn ang="0">
                  <a:pos x="connsiteX3871" y="connsiteY3871"/>
                </a:cxn>
                <a:cxn ang="0">
                  <a:pos x="connsiteX3872" y="connsiteY3872"/>
                </a:cxn>
                <a:cxn ang="0">
                  <a:pos x="connsiteX3873" y="connsiteY3873"/>
                </a:cxn>
                <a:cxn ang="0">
                  <a:pos x="connsiteX3874" y="connsiteY3874"/>
                </a:cxn>
                <a:cxn ang="0">
                  <a:pos x="connsiteX3875" y="connsiteY3875"/>
                </a:cxn>
                <a:cxn ang="0">
                  <a:pos x="connsiteX3876" y="connsiteY3876"/>
                </a:cxn>
                <a:cxn ang="0">
                  <a:pos x="connsiteX3877" y="connsiteY3877"/>
                </a:cxn>
                <a:cxn ang="0">
                  <a:pos x="connsiteX3878" y="connsiteY3878"/>
                </a:cxn>
                <a:cxn ang="0">
                  <a:pos x="connsiteX3879" y="connsiteY3879"/>
                </a:cxn>
                <a:cxn ang="0">
                  <a:pos x="connsiteX3880" y="connsiteY3880"/>
                </a:cxn>
                <a:cxn ang="0">
                  <a:pos x="connsiteX3881" y="connsiteY3881"/>
                </a:cxn>
                <a:cxn ang="0">
                  <a:pos x="connsiteX3882" y="connsiteY3882"/>
                </a:cxn>
                <a:cxn ang="0">
                  <a:pos x="connsiteX3883" y="connsiteY3883"/>
                </a:cxn>
                <a:cxn ang="0">
                  <a:pos x="connsiteX3884" y="connsiteY3884"/>
                </a:cxn>
                <a:cxn ang="0">
                  <a:pos x="connsiteX3885" y="connsiteY3885"/>
                </a:cxn>
                <a:cxn ang="0">
                  <a:pos x="connsiteX3886" y="connsiteY3886"/>
                </a:cxn>
                <a:cxn ang="0">
                  <a:pos x="connsiteX3887" y="connsiteY3887"/>
                </a:cxn>
                <a:cxn ang="0">
                  <a:pos x="connsiteX3888" y="connsiteY3888"/>
                </a:cxn>
                <a:cxn ang="0">
                  <a:pos x="connsiteX3889" y="connsiteY3889"/>
                </a:cxn>
                <a:cxn ang="0">
                  <a:pos x="connsiteX3890" y="connsiteY3890"/>
                </a:cxn>
                <a:cxn ang="0">
                  <a:pos x="connsiteX3891" y="connsiteY3891"/>
                </a:cxn>
                <a:cxn ang="0">
                  <a:pos x="connsiteX3892" y="connsiteY3892"/>
                </a:cxn>
                <a:cxn ang="0">
                  <a:pos x="connsiteX3893" y="connsiteY3893"/>
                </a:cxn>
                <a:cxn ang="0">
                  <a:pos x="connsiteX3894" y="connsiteY3894"/>
                </a:cxn>
                <a:cxn ang="0">
                  <a:pos x="connsiteX3895" y="connsiteY3895"/>
                </a:cxn>
                <a:cxn ang="0">
                  <a:pos x="connsiteX3896" y="connsiteY3896"/>
                </a:cxn>
                <a:cxn ang="0">
                  <a:pos x="connsiteX3897" y="connsiteY3897"/>
                </a:cxn>
                <a:cxn ang="0">
                  <a:pos x="connsiteX3898" y="connsiteY3898"/>
                </a:cxn>
                <a:cxn ang="0">
                  <a:pos x="connsiteX3899" y="connsiteY3899"/>
                </a:cxn>
                <a:cxn ang="0">
                  <a:pos x="connsiteX3900" y="connsiteY3900"/>
                </a:cxn>
                <a:cxn ang="0">
                  <a:pos x="connsiteX3901" y="connsiteY3901"/>
                </a:cxn>
                <a:cxn ang="0">
                  <a:pos x="connsiteX3902" y="connsiteY3902"/>
                </a:cxn>
                <a:cxn ang="0">
                  <a:pos x="connsiteX3903" y="connsiteY3903"/>
                </a:cxn>
                <a:cxn ang="0">
                  <a:pos x="connsiteX3904" y="connsiteY3904"/>
                </a:cxn>
                <a:cxn ang="0">
                  <a:pos x="connsiteX3905" y="connsiteY3905"/>
                </a:cxn>
                <a:cxn ang="0">
                  <a:pos x="connsiteX3906" y="connsiteY3906"/>
                </a:cxn>
                <a:cxn ang="0">
                  <a:pos x="connsiteX3907" y="connsiteY3907"/>
                </a:cxn>
                <a:cxn ang="0">
                  <a:pos x="connsiteX3908" y="connsiteY3908"/>
                </a:cxn>
                <a:cxn ang="0">
                  <a:pos x="connsiteX3909" y="connsiteY3909"/>
                </a:cxn>
                <a:cxn ang="0">
                  <a:pos x="connsiteX3910" y="connsiteY3910"/>
                </a:cxn>
                <a:cxn ang="0">
                  <a:pos x="connsiteX3911" y="connsiteY3911"/>
                </a:cxn>
                <a:cxn ang="0">
                  <a:pos x="connsiteX3912" y="connsiteY3912"/>
                </a:cxn>
                <a:cxn ang="0">
                  <a:pos x="connsiteX3913" y="connsiteY3913"/>
                </a:cxn>
                <a:cxn ang="0">
                  <a:pos x="connsiteX3914" y="connsiteY3914"/>
                </a:cxn>
                <a:cxn ang="0">
                  <a:pos x="connsiteX3915" y="connsiteY3915"/>
                </a:cxn>
                <a:cxn ang="0">
                  <a:pos x="connsiteX3916" y="connsiteY3916"/>
                </a:cxn>
                <a:cxn ang="0">
                  <a:pos x="connsiteX3917" y="connsiteY3917"/>
                </a:cxn>
                <a:cxn ang="0">
                  <a:pos x="connsiteX3918" y="connsiteY3918"/>
                </a:cxn>
                <a:cxn ang="0">
                  <a:pos x="connsiteX3919" y="connsiteY3919"/>
                </a:cxn>
                <a:cxn ang="0">
                  <a:pos x="connsiteX3920" y="connsiteY3920"/>
                </a:cxn>
                <a:cxn ang="0">
                  <a:pos x="connsiteX3921" y="connsiteY3921"/>
                </a:cxn>
                <a:cxn ang="0">
                  <a:pos x="connsiteX3922" y="connsiteY3922"/>
                </a:cxn>
                <a:cxn ang="0">
                  <a:pos x="connsiteX3923" y="connsiteY3923"/>
                </a:cxn>
                <a:cxn ang="0">
                  <a:pos x="connsiteX3924" y="connsiteY3924"/>
                </a:cxn>
                <a:cxn ang="0">
                  <a:pos x="connsiteX3925" y="connsiteY3925"/>
                </a:cxn>
                <a:cxn ang="0">
                  <a:pos x="connsiteX3926" y="connsiteY3926"/>
                </a:cxn>
                <a:cxn ang="0">
                  <a:pos x="connsiteX3927" y="connsiteY3927"/>
                </a:cxn>
                <a:cxn ang="0">
                  <a:pos x="connsiteX3928" y="connsiteY3928"/>
                </a:cxn>
                <a:cxn ang="0">
                  <a:pos x="connsiteX3929" y="connsiteY3929"/>
                </a:cxn>
                <a:cxn ang="0">
                  <a:pos x="connsiteX3930" y="connsiteY3930"/>
                </a:cxn>
                <a:cxn ang="0">
                  <a:pos x="connsiteX3931" y="connsiteY3931"/>
                </a:cxn>
                <a:cxn ang="0">
                  <a:pos x="connsiteX3932" y="connsiteY3932"/>
                </a:cxn>
                <a:cxn ang="0">
                  <a:pos x="connsiteX3933" y="connsiteY3933"/>
                </a:cxn>
                <a:cxn ang="0">
                  <a:pos x="connsiteX3934" y="connsiteY3934"/>
                </a:cxn>
                <a:cxn ang="0">
                  <a:pos x="connsiteX3935" y="connsiteY3935"/>
                </a:cxn>
                <a:cxn ang="0">
                  <a:pos x="connsiteX3936" y="connsiteY3936"/>
                </a:cxn>
                <a:cxn ang="0">
                  <a:pos x="connsiteX3937" y="connsiteY3937"/>
                </a:cxn>
                <a:cxn ang="0">
                  <a:pos x="connsiteX3938" y="connsiteY3938"/>
                </a:cxn>
                <a:cxn ang="0">
                  <a:pos x="connsiteX3939" y="connsiteY3939"/>
                </a:cxn>
                <a:cxn ang="0">
                  <a:pos x="connsiteX3940" y="connsiteY3940"/>
                </a:cxn>
                <a:cxn ang="0">
                  <a:pos x="connsiteX3941" y="connsiteY3941"/>
                </a:cxn>
                <a:cxn ang="0">
                  <a:pos x="connsiteX3942" y="connsiteY3942"/>
                </a:cxn>
                <a:cxn ang="0">
                  <a:pos x="connsiteX3943" y="connsiteY3943"/>
                </a:cxn>
                <a:cxn ang="0">
                  <a:pos x="connsiteX3944" y="connsiteY3944"/>
                </a:cxn>
                <a:cxn ang="0">
                  <a:pos x="connsiteX3945" y="connsiteY3945"/>
                </a:cxn>
                <a:cxn ang="0">
                  <a:pos x="connsiteX3946" y="connsiteY3946"/>
                </a:cxn>
                <a:cxn ang="0">
                  <a:pos x="connsiteX3947" y="connsiteY3947"/>
                </a:cxn>
                <a:cxn ang="0">
                  <a:pos x="connsiteX3948" y="connsiteY3948"/>
                </a:cxn>
                <a:cxn ang="0">
                  <a:pos x="connsiteX3949" y="connsiteY3949"/>
                </a:cxn>
                <a:cxn ang="0">
                  <a:pos x="connsiteX3950" y="connsiteY3950"/>
                </a:cxn>
                <a:cxn ang="0">
                  <a:pos x="connsiteX3951" y="connsiteY3951"/>
                </a:cxn>
                <a:cxn ang="0">
                  <a:pos x="connsiteX3952" y="connsiteY3952"/>
                </a:cxn>
                <a:cxn ang="0">
                  <a:pos x="connsiteX3953" y="connsiteY3953"/>
                </a:cxn>
                <a:cxn ang="0">
                  <a:pos x="connsiteX3954" y="connsiteY3954"/>
                </a:cxn>
                <a:cxn ang="0">
                  <a:pos x="connsiteX3955" y="connsiteY3955"/>
                </a:cxn>
                <a:cxn ang="0">
                  <a:pos x="connsiteX3956" y="connsiteY3956"/>
                </a:cxn>
                <a:cxn ang="0">
                  <a:pos x="connsiteX3957" y="connsiteY3957"/>
                </a:cxn>
                <a:cxn ang="0">
                  <a:pos x="connsiteX3958" y="connsiteY3958"/>
                </a:cxn>
                <a:cxn ang="0">
                  <a:pos x="connsiteX3959" y="connsiteY3959"/>
                </a:cxn>
                <a:cxn ang="0">
                  <a:pos x="connsiteX3960" y="connsiteY3960"/>
                </a:cxn>
                <a:cxn ang="0">
                  <a:pos x="connsiteX3961" y="connsiteY3961"/>
                </a:cxn>
                <a:cxn ang="0">
                  <a:pos x="connsiteX3962" y="connsiteY3962"/>
                </a:cxn>
                <a:cxn ang="0">
                  <a:pos x="connsiteX3963" y="connsiteY3963"/>
                </a:cxn>
                <a:cxn ang="0">
                  <a:pos x="connsiteX3964" y="connsiteY3964"/>
                </a:cxn>
                <a:cxn ang="0">
                  <a:pos x="connsiteX3965" y="connsiteY3965"/>
                </a:cxn>
                <a:cxn ang="0">
                  <a:pos x="connsiteX3966" y="connsiteY3966"/>
                </a:cxn>
                <a:cxn ang="0">
                  <a:pos x="connsiteX3967" y="connsiteY3967"/>
                </a:cxn>
                <a:cxn ang="0">
                  <a:pos x="connsiteX3968" y="connsiteY3968"/>
                </a:cxn>
                <a:cxn ang="0">
                  <a:pos x="connsiteX3969" y="connsiteY3969"/>
                </a:cxn>
                <a:cxn ang="0">
                  <a:pos x="connsiteX3970" y="connsiteY3970"/>
                </a:cxn>
                <a:cxn ang="0">
                  <a:pos x="connsiteX3971" y="connsiteY3971"/>
                </a:cxn>
                <a:cxn ang="0">
                  <a:pos x="connsiteX3972" y="connsiteY3972"/>
                </a:cxn>
                <a:cxn ang="0">
                  <a:pos x="connsiteX3973" y="connsiteY3973"/>
                </a:cxn>
                <a:cxn ang="0">
                  <a:pos x="connsiteX3974" y="connsiteY3974"/>
                </a:cxn>
                <a:cxn ang="0">
                  <a:pos x="connsiteX3975" y="connsiteY3975"/>
                </a:cxn>
                <a:cxn ang="0">
                  <a:pos x="connsiteX3976" y="connsiteY3976"/>
                </a:cxn>
                <a:cxn ang="0">
                  <a:pos x="connsiteX3977" y="connsiteY3977"/>
                </a:cxn>
                <a:cxn ang="0">
                  <a:pos x="connsiteX3978" y="connsiteY3978"/>
                </a:cxn>
                <a:cxn ang="0">
                  <a:pos x="connsiteX3979" y="connsiteY3979"/>
                </a:cxn>
                <a:cxn ang="0">
                  <a:pos x="connsiteX3980" y="connsiteY3980"/>
                </a:cxn>
                <a:cxn ang="0">
                  <a:pos x="connsiteX3981" y="connsiteY3981"/>
                </a:cxn>
                <a:cxn ang="0">
                  <a:pos x="connsiteX3982" y="connsiteY3982"/>
                </a:cxn>
                <a:cxn ang="0">
                  <a:pos x="connsiteX3983" y="connsiteY3983"/>
                </a:cxn>
                <a:cxn ang="0">
                  <a:pos x="connsiteX3984" y="connsiteY3984"/>
                </a:cxn>
                <a:cxn ang="0">
                  <a:pos x="connsiteX3985" y="connsiteY3985"/>
                </a:cxn>
                <a:cxn ang="0">
                  <a:pos x="connsiteX3986" y="connsiteY3986"/>
                </a:cxn>
                <a:cxn ang="0">
                  <a:pos x="connsiteX3987" y="connsiteY3987"/>
                </a:cxn>
                <a:cxn ang="0">
                  <a:pos x="connsiteX3988" y="connsiteY3988"/>
                </a:cxn>
                <a:cxn ang="0">
                  <a:pos x="connsiteX3989" y="connsiteY3989"/>
                </a:cxn>
                <a:cxn ang="0">
                  <a:pos x="connsiteX3990" y="connsiteY3990"/>
                </a:cxn>
                <a:cxn ang="0">
                  <a:pos x="connsiteX3991" y="connsiteY3991"/>
                </a:cxn>
                <a:cxn ang="0">
                  <a:pos x="connsiteX3992" y="connsiteY3992"/>
                </a:cxn>
                <a:cxn ang="0">
                  <a:pos x="connsiteX3993" y="connsiteY3993"/>
                </a:cxn>
                <a:cxn ang="0">
                  <a:pos x="connsiteX3994" y="connsiteY3994"/>
                </a:cxn>
                <a:cxn ang="0">
                  <a:pos x="connsiteX3995" y="connsiteY3995"/>
                </a:cxn>
                <a:cxn ang="0">
                  <a:pos x="connsiteX3996" y="connsiteY3996"/>
                </a:cxn>
                <a:cxn ang="0">
                  <a:pos x="connsiteX3997" y="connsiteY3997"/>
                </a:cxn>
                <a:cxn ang="0">
                  <a:pos x="connsiteX3998" y="connsiteY3998"/>
                </a:cxn>
                <a:cxn ang="0">
                  <a:pos x="connsiteX3999" y="connsiteY3999"/>
                </a:cxn>
                <a:cxn ang="0">
                  <a:pos x="connsiteX4000" y="connsiteY4000"/>
                </a:cxn>
                <a:cxn ang="0">
                  <a:pos x="connsiteX4001" y="connsiteY4001"/>
                </a:cxn>
                <a:cxn ang="0">
                  <a:pos x="connsiteX4002" y="connsiteY4002"/>
                </a:cxn>
                <a:cxn ang="0">
                  <a:pos x="connsiteX4003" y="connsiteY4003"/>
                </a:cxn>
                <a:cxn ang="0">
                  <a:pos x="connsiteX4004" y="connsiteY4004"/>
                </a:cxn>
                <a:cxn ang="0">
                  <a:pos x="connsiteX4005" y="connsiteY4005"/>
                </a:cxn>
                <a:cxn ang="0">
                  <a:pos x="connsiteX4006" y="connsiteY4006"/>
                </a:cxn>
                <a:cxn ang="0">
                  <a:pos x="connsiteX4007" y="connsiteY4007"/>
                </a:cxn>
                <a:cxn ang="0">
                  <a:pos x="connsiteX4008" y="connsiteY4008"/>
                </a:cxn>
                <a:cxn ang="0">
                  <a:pos x="connsiteX4009" y="connsiteY4009"/>
                </a:cxn>
                <a:cxn ang="0">
                  <a:pos x="connsiteX4010" y="connsiteY4010"/>
                </a:cxn>
                <a:cxn ang="0">
                  <a:pos x="connsiteX4011" y="connsiteY4011"/>
                </a:cxn>
                <a:cxn ang="0">
                  <a:pos x="connsiteX4012" y="connsiteY4012"/>
                </a:cxn>
                <a:cxn ang="0">
                  <a:pos x="connsiteX4013" y="connsiteY4013"/>
                </a:cxn>
                <a:cxn ang="0">
                  <a:pos x="connsiteX4014" y="connsiteY4014"/>
                </a:cxn>
                <a:cxn ang="0">
                  <a:pos x="connsiteX4015" y="connsiteY4015"/>
                </a:cxn>
                <a:cxn ang="0">
                  <a:pos x="connsiteX4016" y="connsiteY4016"/>
                </a:cxn>
                <a:cxn ang="0">
                  <a:pos x="connsiteX4017" y="connsiteY4017"/>
                </a:cxn>
                <a:cxn ang="0">
                  <a:pos x="connsiteX4018" y="connsiteY4018"/>
                </a:cxn>
                <a:cxn ang="0">
                  <a:pos x="connsiteX4019" y="connsiteY4019"/>
                </a:cxn>
                <a:cxn ang="0">
                  <a:pos x="connsiteX4020" y="connsiteY4020"/>
                </a:cxn>
                <a:cxn ang="0">
                  <a:pos x="connsiteX4021" y="connsiteY4021"/>
                </a:cxn>
                <a:cxn ang="0">
                  <a:pos x="connsiteX4022" y="connsiteY4022"/>
                </a:cxn>
                <a:cxn ang="0">
                  <a:pos x="connsiteX4023" y="connsiteY4023"/>
                </a:cxn>
                <a:cxn ang="0">
                  <a:pos x="connsiteX4024" y="connsiteY4024"/>
                </a:cxn>
                <a:cxn ang="0">
                  <a:pos x="connsiteX4025" y="connsiteY4025"/>
                </a:cxn>
                <a:cxn ang="0">
                  <a:pos x="connsiteX4026" y="connsiteY4026"/>
                </a:cxn>
                <a:cxn ang="0">
                  <a:pos x="connsiteX4027" y="connsiteY4027"/>
                </a:cxn>
                <a:cxn ang="0">
                  <a:pos x="connsiteX4028" y="connsiteY4028"/>
                </a:cxn>
                <a:cxn ang="0">
                  <a:pos x="connsiteX4029" y="connsiteY4029"/>
                </a:cxn>
                <a:cxn ang="0">
                  <a:pos x="connsiteX4030" y="connsiteY4030"/>
                </a:cxn>
                <a:cxn ang="0">
                  <a:pos x="connsiteX4031" y="connsiteY4031"/>
                </a:cxn>
                <a:cxn ang="0">
                  <a:pos x="connsiteX4032" y="connsiteY4032"/>
                </a:cxn>
                <a:cxn ang="0">
                  <a:pos x="connsiteX4033" y="connsiteY4033"/>
                </a:cxn>
                <a:cxn ang="0">
                  <a:pos x="connsiteX4034" y="connsiteY4034"/>
                </a:cxn>
                <a:cxn ang="0">
                  <a:pos x="connsiteX4035" y="connsiteY4035"/>
                </a:cxn>
                <a:cxn ang="0">
                  <a:pos x="connsiteX4036" y="connsiteY4036"/>
                </a:cxn>
                <a:cxn ang="0">
                  <a:pos x="connsiteX4037" y="connsiteY4037"/>
                </a:cxn>
                <a:cxn ang="0">
                  <a:pos x="connsiteX4038" y="connsiteY4038"/>
                </a:cxn>
                <a:cxn ang="0">
                  <a:pos x="connsiteX4039" y="connsiteY4039"/>
                </a:cxn>
                <a:cxn ang="0">
                  <a:pos x="connsiteX4040" y="connsiteY4040"/>
                </a:cxn>
                <a:cxn ang="0">
                  <a:pos x="connsiteX4041" y="connsiteY4041"/>
                </a:cxn>
                <a:cxn ang="0">
                  <a:pos x="connsiteX4042" y="connsiteY4042"/>
                </a:cxn>
                <a:cxn ang="0">
                  <a:pos x="connsiteX4043" y="connsiteY4043"/>
                </a:cxn>
                <a:cxn ang="0">
                  <a:pos x="connsiteX4044" y="connsiteY4044"/>
                </a:cxn>
                <a:cxn ang="0">
                  <a:pos x="connsiteX4045" y="connsiteY4045"/>
                </a:cxn>
                <a:cxn ang="0">
                  <a:pos x="connsiteX4046" y="connsiteY4046"/>
                </a:cxn>
                <a:cxn ang="0">
                  <a:pos x="connsiteX4047" y="connsiteY4047"/>
                </a:cxn>
                <a:cxn ang="0">
                  <a:pos x="connsiteX4048" y="connsiteY4048"/>
                </a:cxn>
                <a:cxn ang="0">
                  <a:pos x="connsiteX4049" y="connsiteY4049"/>
                </a:cxn>
                <a:cxn ang="0">
                  <a:pos x="connsiteX4050" y="connsiteY4050"/>
                </a:cxn>
                <a:cxn ang="0">
                  <a:pos x="connsiteX4051" y="connsiteY4051"/>
                </a:cxn>
                <a:cxn ang="0">
                  <a:pos x="connsiteX4052" y="connsiteY4052"/>
                </a:cxn>
                <a:cxn ang="0">
                  <a:pos x="connsiteX4053" y="connsiteY4053"/>
                </a:cxn>
                <a:cxn ang="0">
                  <a:pos x="connsiteX4054" y="connsiteY4054"/>
                </a:cxn>
                <a:cxn ang="0">
                  <a:pos x="connsiteX4055" y="connsiteY4055"/>
                </a:cxn>
                <a:cxn ang="0">
                  <a:pos x="connsiteX4056" y="connsiteY4056"/>
                </a:cxn>
                <a:cxn ang="0">
                  <a:pos x="connsiteX4057" y="connsiteY4057"/>
                </a:cxn>
                <a:cxn ang="0">
                  <a:pos x="connsiteX4058" y="connsiteY4058"/>
                </a:cxn>
                <a:cxn ang="0">
                  <a:pos x="connsiteX4059" y="connsiteY4059"/>
                </a:cxn>
                <a:cxn ang="0">
                  <a:pos x="connsiteX4060" y="connsiteY4060"/>
                </a:cxn>
                <a:cxn ang="0">
                  <a:pos x="connsiteX4061" y="connsiteY4061"/>
                </a:cxn>
                <a:cxn ang="0">
                  <a:pos x="connsiteX4062" y="connsiteY4062"/>
                </a:cxn>
                <a:cxn ang="0">
                  <a:pos x="connsiteX4063" y="connsiteY4063"/>
                </a:cxn>
                <a:cxn ang="0">
                  <a:pos x="connsiteX4064" y="connsiteY4064"/>
                </a:cxn>
                <a:cxn ang="0">
                  <a:pos x="connsiteX4065" y="connsiteY4065"/>
                </a:cxn>
                <a:cxn ang="0">
                  <a:pos x="connsiteX4066" y="connsiteY4066"/>
                </a:cxn>
                <a:cxn ang="0">
                  <a:pos x="connsiteX4067" y="connsiteY4067"/>
                </a:cxn>
                <a:cxn ang="0">
                  <a:pos x="connsiteX4068" y="connsiteY4068"/>
                </a:cxn>
                <a:cxn ang="0">
                  <a:pos x="connsiteX4069" y="connsiteY4069"/>
                </a:cxn>
                <a:cxn ang="0">
                  <a:pos x="connsiteX4070" y="connsiteY4070"/>
                </a:cxn>
                <a:cxn ang="0">
                  <a:pos x="connsiteX4071" y="connsiteY4071"/>
                </a:cxn>
                <a:cxn ang="0">
                  <a:pos x="connsiteX4072" y="connsiteY4072"/>
                </a:cxn>
                <a:cxn ang="0">
                  <a:pos x="connsiteX4073" y="connsiteY4073"/>
                </a:cxn>
                <a:cxn ang="0">
                  <a:pos x="connsiteX4074" y="connsiteY4074"/>
                </a:cxn>
                <a:cxn ang="0">
                  <a:pos x="connsiteX4075" y="connsiteY4075"/>
                </a:cxn>
                <a:cxn ang="0">
                  <a:pos x="connsiteX4076" y="connsiteY4076"/>
                </a:cxn>
                <a:cxn ang="0">
                  <a:pos x="connsiteX4077" y="connsiteY4077"/>
                </a:cxn>
                <a:cxn ang="0">
                  <a:pos x="connsiteX4078" y="connsiteY4078"/>
                </a:cxn>
                <a:cxn ang="0">
                  <a:pos x="connsiteX4079" y="connsiteY4079"/>
                </a:cxn>
                <a:cxn ang="0">
                  <a:pos x="connsiteX4080" y="connsiteY4080"/>
                </a:cxn>
                <a:cxn ang="0">
                  <a:pos x="connsiteX4081" y="connsiteY4081"/>
                </a:cxn>
                <a:cxn ang="0">
                  <a:pos x="connsiteX4082" y="connsiteY4082"/>
                </a:cxn>
                <a:cxn ang="0">
                  <a:pos x="connsiteX4083" y="connsiteY4083"/>
                </a:cxn>
                <a:cxn ang="0">
                  <a:pos x="connsiteX4084" y="connsiteY4084"/>
                </a:cxn>
                <a:cxn ang="0">
                  <a:pos x="connsiteX4085" y="connsiteY4085"/>
                </a:cxn>
                <a:cxn ang="0">
                  <a:pos x="connsiteX4086" y="connsiteY4086"/>
                </a:cxn>
                <a:cxn ang="0">
                  <a:pos x="connsiteX4087" y="connsiteY4087"/>
                </a:cxn>
                <a:cxn ang="0">
                  <a:pos x="connsiteX4088" y="connsiteY4088"/>
                </a:cxn>
                <a:cxn ang="0">
                  <a:pos x="connsiteX4089" y="connsiteY4089"/>
                </a:cxn>
                <a:cxn ang="0">
                  <a:pos x="connsiteX4090" y="connsiteY4090"/>
                </a:cxn>
                <a:cxn ang="0">
                  <a:pos x="connsiteX4091" y="connsiteY4091"/>
                </a:cxn>
                <a:cxn ang="0">
                  <a:pos x="connsiteX4092" y="connsiteY4092"/>
                </a:cxn>
                <a:cxn ang="0">
                  <a:pos x="connsiteX4093" y="connsiteY4093"/>
                </a:cxn>
                <a:cxn ang="0">
                  <a:pos x="connsiteX4094" y="connsiteY4094"/>
                </a:cxn>
                <a:cxn ang="0">
                  <a:pos x="connsiteX4095" y="connsiteY4095"/>
                </a:cxn>
                <a:cxn ang="0">
                  <a:pos x="connsiteX4096" y="connsiteY4096"/>
                </a:cxn>
                <a:cxn ang="0">
                  <a:pos x="connsiteX4097" y="connsiteY4097"/>
                </a:cxn>
                <a:cxn ang="0">
                  <a:pos x="connsiteX4098" y="connsiteY4098"/>
                </a:cxn>
                <a:cxn ang="0">
                  <a:pos x="connsiteX4099" y="connsiteY4099"/>
                </a:cxn>
                <a:cxn ang="0">
                  <a:pos x="connsiteX4100" y="connsiteY4100"/>
                </a:cxn>
                <a:cxn ang="0">
                  <a:pos x="connsiteX4101" y="connsiteY4101"/>
                </a:cxn>
                <a:cxn ang="0">
                  <a:pos x="connsiteX4102" y="connsiteY4102"/>
                </a:cxn>
                <a:cxn ang="0">
                  <a:pos x="connsiteX4103" y="connsiteY4103"/>
                </a:cxn>
                <a:cxn ang="0">
                  <a:pos x="connsiteX4104" y="connsiteY4104"/>
                </a:cxn>
                <a:cxn ang="0">
                  <a:pos x="connsiteX4105" y="connsiteY4105"/>
                </a:cxn>
                <a:cxn ang="0">
                  <a:pos x="connsiteX4106" y="connsiteY4106"/>
                </a:cxn>
                <a:cxn ang="0">
                  <a:pos x="connsiteX4107" y="connsiteY4107"/>
                </a:cxn>
                <a:cxn ang="0">
                  <a:pos x="connsiteX4108" y="connsiteY4108"/>
                </a:cxn>
                <a:cxn ang="0">
                  <a:pos x="connsiteX4109" y="connsiteY4109"/>
                </a:cxn>
                <a:cxn ang="0">
                  <a:pos x="connsiteX4110" y="connsiteY4110"/>
                </a:cxn>
                <a:cxn ang="0">
                  <a:pos x="connsiteX4111" y="connsiteY4111"/>
                </a:cxn>
                <a:cxn ang="0">
                  <a:pos x="connsiteX4112" y="connsiteY4112"/>
                </a:cxn>
                <a:cxn ang="0">
                  <a:pos x="connsiteX4113" y="connsiteY4113"/>
                </a:cxn>
                <a:cxn ang="0">
                  <a:pos x="connsiteX4114" y="connsiteY4114"/>
                </a:cxn>
                <a:cxn ang="0">
                  <a:pos x="connsiteX4115" y="connsiteY4115"/>
                </a:cxn>
                <a:cxn ang="0">
                  <a:pos x="connsiteX4116" y="connsiteY4116"/>
                </a:cxn>
                <a:cxn ang="0">
                  <a:pos x="connsiteX4117" y="connsiteY4117"/>
                </a:cxn>
                <a:cxn ang="0">
                  <a:pos x="connsiteX4118" y="connsiteY4118"/>
                </a:cxn>
                <a:cxn ang="0">
                  <a:pos x="connsiteX4119" y="connsiteY4119"/>
                </a:cxn>
                <a:cxn ang="0">
                  <a:pos x="connsiteX4120" y="connsiteY4120"/>
                </a:cxn>
                <a:cxn ang="0">
                  <a:pos x="connsiteX4121" y="connsiteY4121"/>
                </a:cxn>
                <a:cxn ang="0">
                  <a:pos x="connsiteX4122" y="connsiteY4122"/>
                </a:cxn>
                <a:cxn ang="0">
                  <a:pos x="connsiteX4123" y="connsiteY4123"/>
                </a:cxn>
                <a:cxn ang="0">
                  <a:pos x="connsiteX4124" y="connsiteY4124"/>
                </a:cxn>
                <a:cxn ang="0">
                  <a:pos x="connsiteX4125" y="connsiteY4125"/>
                </a:cxn>
                <a:cxn ang="0">
                  <a:pos x="connsiteX4126" y="connsiteY4126"/>
                </a:cxn>
                <a:cxn ang="0">
                  <a:pos x="connsiteX4127" y="connsiteY4127"/>
                </a:cxn>
                <a:cxn ang="0">
                  <a:pos x="connsiteX4128" y="connsiteY4128"/>
                </a:cxn>
                <a:cxn ang="0">
                  <a:pos x="connsiteX4129" y="connsiteY4129"/>
                </a:cxn>
                <a:cxn ang="0">
                  <a:pos x="connsiteX4130" y="connsiteY4130"/>
                </a:cxn>
                <a:cxn ang="0">
                  <a:pos x="connsiteX4131" y="connsiteY4131"/>
                </a:cxn>
                <a:cxn ang="0">
                  <a:pos x="connsiteX4132" y="connsiteY4132"/>
                </a:cxn>
                <a:cxn ang="0">
                  <a:pos x="connsiteX4133" y="connsiteY4133"/>
                </a:cxn>
                <a:cxn ang="0">
                  <a:pos x="connsiteX4134" y="connsiteY4134"/>
                </a:cxn>
                <a:cxn ang="0">
                  <a:pos x="connsiteX4135" y="connsiteY4135"/>
                </a:cxn>
                <a:cxn ang="0">
                  <a:pos x="connsiteX4136" y="connsiteY4136"/>
                </a:cxn>
                <a:cxn ang="0">
                  <a:pos x="connsiteX4137" y="connsiteY4137"/>
                </a:cxn>
                <a:cxn ang="0">
                  <a:pos x="connsiteX4138" y="connsiteY4138"/>
                </a:cxn>
                <a:cxn ang="0">
                  <a:pos x="connsiteX4139" y="connsiteY4139"/>
                </a:cxn>
                <a:cxn ang="0">
                  <a:pos x="connsiteX4140" y="connsiteY4140"/>
                </a:cxn>
                <a:cxn ang="0">
                  <a:pos x="connsiteX4141" y="connsiteY4141"/>
                </a:cxn>
                <a:cxn ang="0">
                  <a:pos x="connsiteX4142" y="connsiteY4142"/>
                </a:cxn>
                <a:cxn ang="0">
                  <a:pos x="connsiteX4143" y="connsiteY4143"/>
                </a:cxn>
                <a:cxn ang="0">
                  <a:pos x="connsiteX4144" y="connsiteY4144"/>
                </a:cxn>
                <a:cxn ang="0">
                  <a:pos x="connsiteX4145" y="connsiteY4145"/>
                </a:cxn>
                <a:cxn ang="0">
                  <a:pos x="connsiteX4146" y="connsiteY4146"/>
                </a:cxn>
                <a:cxn ang="0">
                  <a:pos x="connsiteX4147" y="connsiteY4147"/>
                </a:cxn>
                <a:cxn ang="0">
                  <a:pos x="connsiteX4148" y="connsiteY4148"/>
                </a:cxn>
                <a:cxn ang="0">
                  <a:pos x="connsiteX4149" y="connsiteY4149"/>
                </a:cxn>
                <a:cxn ang="0">
                  <a:pos x="connsiteX4150" y="connsiteY4150"/>
                </a:cxn>
                <a:cxn ang="0">
                  <a:pos x="connsiteX4151" y="connsiteY4151"/>
                </a:cxn>
                <a:cxn ang="0">
                  <a:pos x="connsiteX4152" y="connsiteY4152"/>
                </a:cxn>
                <a:cxn ang="0">
                  <a:pos x="connsiteX4153" y="connsiteY4153"/>
                </a:cxn>
                <a:cxn ang="0">
                  <a:pos x="connsiteX4154" y="connsiteY4154"/>
                </a:cxn>
                <a:cxn ang="0">
                  <a:pos x="connsiteX4155" y="connsiteY4155"/>
                </a:cxn>
                <a:cxn ang="0">
                  <a:pos x="connsiteX4156" y="connsiteY4156"/>
                </a:cxn>
                <a:cxn ang="0">
                  <a:pos x="connsiteX4157" y="connsiteY4157"/>
                </a:cxn>
                <a:cxn ang="0">
                  <a:pos x="connsiteX4158" y="connsiteY4158"/>
                </a:cxn>
                <a:cxn ang="0">
                  <a:pos x="connsiteX4159" y="connsiteY4159"/>
                </a:cxn>
                <a:cxn ang="0">
                  <a:pos x="connsiteX4160" y="connsiteY4160"/>
                </a:cxn>
                <a:cxn ang="0">
                  <a:pos x="connsiteX4161" y="connsiteY4161"/>
                </a:cxn>
                <a:cxn ang="0">
                  <a:pos x="connsiteX4162" y="connsiteY4162"/>
                </a:cxn>
                <a:cxn ang="0">
                  <a:pos x="connsiteX4163" y="connsiteY4163"/>
                </a:cxn>
                <a:cxn ang="0">
                  <a:pos x="connsiteX4164" y="connsiteY4164"/>
                </a:cxn>
                <a:cxn ang="0">
                  <a:pos x="connsiteX4165" y="connsiteY4165"/>
                </a:cxn>
                <a:cxn ang="0">
                  <a:pos x="connsiteX4166" y="connsiteY4166"/>
                </a:cxn>
                <a:cxn ang="0">
                  <a:pos x="connsiteX4167" y="connsiteY4167"/>
                </a:cxn>
                <a:cxn ang="0">
                  <a:pos x="connsiteX4168" y="connsiteY4168"/>
                </a:cxn>
                <a:cxn ang="0">
                  <a:pos x="connsiteX4169" y="connsiteY4169"/>
                </a:cxn>
                <a:cxn ang="0">
                  <a:pos x="connsiteX4170" y="connsiteY4170"/>
                </a:cxn>
                <a:cxn ang="0">
                  <a:pos x="connsiteX4171" y="connsiteY4171"/>
                </a:cxn>
                <a:cxn ang="0">
                  <a:pos x="connsiteX4172" y="connsiteY4172"/>
                </a:cxn>
                <a:cxn ang="0">
                  <a:pos x="connsiteX4173" y="connsiteY4173"/>
                </a:cxn>
                <a:cxn ang="0">
                  <a:pos x="connsiteX4174" y="connsiteY4174"/>
                </a:cxn>
                <a:cxn ang="0">
                  <a:pos x="connsiteX4175" y="connsiteY4175"/>
                </a:cxn>
                <a:cxn ang="0">
                  <a:pos x="connsiteX4176" y="connsiteY4176"/>
                </a:cxn>
                <a:cxn ang="0">
                  <a:pos x="connsiteX4177" y="connsiteY4177"/>
                </a:cxn>
                <a:cxn ang="0">
                  <a:pos x="connsiteX4178" y="connsiteY4178"/>
                </a:cxn>
                <a:cxn ang="0">
                  <a:pos x="connsiteX4179" y="connsiteY4179"/>
                </a:cxn>
                <a:cxn ang="0">
                  <a:pos x="connsiteX4180" y="connsiteY4180"/>
                </a:cxn>
                <a:cxn ang="0">
                  <a:pos x="connsiteX4181" y="connsiteY4181"/>
                </a:cxn>
                <a:cxn ang="0">
                  <a:pos x="connsiteX4182" y="connsiteY4182"/>
                </a:cxn>
                <a:cxn ang="0">
                  <a:pos x="connsiteX4183" y="connsiteY4183"/>
                </a:cxn>
                <a:cxn ang="0">
                  <a:pos x="connsiteX4184" y="connsiteY4184"/>
                </a:cxn>
                <a:cxn ang="0">
                  <a:pos x="connsiteX4185" y="connsiteY4185"/>
                </a:cxn>
                <a:cxn ang="0">
                  <a:pos x="connsiteX4186" y="connsiteY4186"/>
                </a:cxn>
                <a:cxn ang="0">
                  <a:pos x="connsiteX4187" y="connsiteY4187"/>
                </a:cxn>
                <a:cxn ang="0">
                  <a:pos x="connsiteX4188" y="connsiteY4188"/>
                </a:cxn>
                <a:cxn ang="0">
                  <a:pos x="connsiteX4189" y="connsiteY4189"/>
                </a:cxn>
                <a:cxn ang="0">
                  <a:pos x="connsiteX4190" y="connsiteY4190"/>
                </a:cxn>
                <a:cxn ang="0">
                  <a:pos x="connsiteX4191" y="connsiteY4191"/>
                </a:cxn>
                <a:cxn ang="0">
                  <a:pos x="connsiteX4192" y="connsiteY4192"/>
                </a:cxn>
                <a:cxn ang="0">
                  <a:pos x="connsiteX4193" y="connsiteY4193"/>
                </a:cxn>
                <a:cxn ang="0">
                  <a:pos x="connsiteX4194" y="connsiteY4194"/>
                </a:cxn>
                <a:cxn ang="0">
                  <a:pos x="connsiteX4195" y="connsiteY4195"/>
                </a:cxn>
                <a:cxn ang="0">
                  <a:pos x="connsiteX4196" y="connsiteY4196"/>
                </a:cxn>
                <a:cxn ang="0">
                  <a:pos x="connsiteX4197" y="connsiteY4197"/>
                </a:cxn>
                <a:cxn ang="0">
                  <a:pos x="connsiteX4198" y="connsiteY4198"/>
                </a:cxn>
                <a:cxn ang="0">
                  <a:pos x="connsiteX4199" y="connsiteY4199"/>
                </a:cxn>
                <a:cxn ang="0">
                  <a:pos x="connsiteX4200" y="connsiteY4200"/>
                </a:cxn>
                <a:cxn ang="0">
                  <a:pos x="connsiteX4201" y="connsiteY4201"/>
                </a:cxn>
                <a:cxn ang="0">
                  <a:pos x="connsiteX4202" y="connsiteY4202"/>
                </a:cxn>
                <a:cxn ang="0">
                  <a:pos x="connsiteX4203" y="connsiteY4203"/>
                </a:cxn>
                <a:cxn ang="0">
                  <a:pos x="connsiteX4204" y="connsiteY4204"/>
                </a:cxn>
                <a:cxn ang="0">
                  <a:pos x="connsiteX4205" y="connsiteY4205"/>
                </a:cxn>
                <a:cxn ang="0">
                  <a:pos x="connsiteX4206" y="connsiteY4206"/>
                </a:cxn>
                <a:cxn ang="0">
                  <a:pos x="connsiteX4207" y="connsiteY4207"/>
                </a:cxn>
                <a:cxn ang="0">
                  <a:pos x="connsiteX4208" y="connsiteY4208"/>
                </a:cxn>
                <a:cxn ang="0">
                  <a:pos x="connsiteX4209" y="connsiteY4209"/>
                </a:cxn>
                <a:cxn ang="0">
                  <a:pos x="connsiteX4210" y="connsiteY4210"/>
                </a:cxn>
                <a:cxn ang="0">
                  <a:pos x="connsiteX4211" y="connsiteY4211"/>
                </a:cxn>
                <a:cxn ang="0">
                  <a:pos x="connsiteX4212" y="connsiteY4212"/>
                </a:cxn>
                <a:cxn ang="0">
                  <a:pos x="connsiteX4213" y="connsiteY4213"/>
                </a:cxn>
                <a:cxn ang="0">
                  <a:pos x="connsiteX4214" y="connsiteY4214"/>
                </a:cxn>
                <a:cxn ang="0">
                  <a:pos x="connsiteX4215" y="connsiteY4215"/>
                </a:cxn>
                <a:cxn ang="0">
                  <a:pos x="connsiteX4216" y="connsiteY4216"/>
                </a:cxn>
                <a:cxn ang="0">
                  <a:pos x="connsiteX4217" y="connsiteY4217"/>
                </a:cxn>
                <a:cxn ang="0">
                  <a:pos x="connsiteX4218" y="connsiteY4218"/>
                </a:cxn>
                <a:cxn ang="0">
                  <a:pos x="connsiteX4219" y="connsiteY4219"/>
                </a:cxn>
                <a:cxn ang="0">
                  <a:pos x="connsiteX4220" y="connsiteY4220"/>
                </a:cxn>
                <a:cxn ang="0">
                  <a:pos x="connsiteX4221" y="connsiteY4221"/>
                </a:cxn>
                <a:cxn ang="0">
                  <a:pos x="connsiteX4222" y="connsiteY4222"/>
                </a:cxn>
                <a:cxn ang="0">
                  <a:pos x="connsiteX4223" y="connsiteY4223"/>
                </a:cxn>
                <a:cxn ang="0">
                  <a:pos x="connsiteX4224" y="connsiteY4224"/>
                </a:cxn>
                <a:cxn ang="0">
                  <a:pos x="connsiteX4225" y="connsiteY4225"/>
                </a:cxn>
                <a:cxn ang="0">
                  <a:pos x="connsiteX4226" y="connsiteY4226"/>
                </a:cxn>
                <a:cxn ang="0">
                  <a:pos x="connsiteX4227" y="connsiteY4227"/>
                </a:cxn>
                <a:cxn ang="0">
                  <a:pos x="connsiteX4228" y="connsiteY4228"/>
                </a:cxn>
                <a:cxn ang="0">
                  <a:pos x="connsiteX4229" y="connsiteY4229"/>
                </a:cxn>
                <a:cxn ang="0">
                  <a:pos x="connsiteX4230" y="connsiteY4230"/>
                </a:cxn>
                <a:cxn ang="0">
                  <a:pos x="connsiteX4231" y="connsiteY4231"/>
                </a:cxn>
                <a:cxn ang="0">
                  <a:pos x="connsiteX4232" y="connsiteY4232"/>
                </a:cxn>
                <a:cxn ang="0">
                  <a:pos x="connsiteX4233" y="connsiteY4233"/>
                </a:cxn>
                <a:cxn ang="0">
                  <a:pos x="connsiteX4234" y="connsiteY4234"/>
                </a:cxn>
                <a:cxn ang="0">
                  <a:pos x="connsiteX4235" y="connsiteY4235"/>
                </a:cxn>
                <a:cxn ang="0">
                  <a:pos x="connsiteX4236" y="connsiteY4236"/>
                </a:cxn>
                <a:cxn ang="0">
                  <a:pos x="connsiteX4237" y="connsiteY4237"/>
                </a:cxn>
                <a:cxn ang="0">
                  <a:pos x="connsiteX4238" y="connsiteY4238"/>
                </a:cxn>
                <a:cxn ang="0">
                  <a:pos x="connsiteX4239" y="connsiteY4239"/>
                </a:cxn>
                <a:cxn ang="0">
                  <a:pos x="connsiteX4240" y="connsiteY4240"/>
                </a:cxn>
                <a:cxn ang="0">
                  <a:pos x="connsiteX4241" y="connsiteY4241"/>
                </a:cxn>
                <a:cxn ang="0">
                  <a:pos x="connsiteX4242" y="connsiteY4242"/>
                </a:cxn>
                <a:cxn ang="0">
                  <a:pos x="connsiteX4243" y="connsiteY4243"/>
                </a:cxn>
                <a:cxn ang="0">
                  <a:pos x="connsiteX4244" y="connsiteY4244"/>
                </a:cxn>
                <a:cxn ang="0">
                  <a:pos x="connsiteX4245" y="connsiteY4245"/>
                </a:cxn>
                <a:cxn ang="0">
                  <a:pos x="connsiteX4246" y="connsiteY4246"/>
                </a:cxn>
                <a:cxn ang="0">
                  <a:pos x="connsiteX4247" y="connsiteY4247"/>
                </a:cxn>
                <a:cxn ang="0">
                  <a:pos x="connsiteX4248" y="connsiteY4248"/>
                </a:cxn>
                <a:cxn ang="0">
                  <a:pos x="connsiteX4249" y="connsiteY4249"/>
                </a:cxn>
                <a:cxn ang="0">
                  <a:pos x="connsiteX4250" y="connsiteY4250"/>
                </a:cxn>
                <a:cxn ang="0">
                  <a:pos x="connsiteX4251" y="connsiteY4251"/>
                </a:cxn>
                <a:cxn ang="0">
                  <a:pos x="connsiteX4252" y="connsiteY4252"/>
                </a:cxn>
                <a:cxn ang="0">
                  <a:pos x="connsiteX4253" y="connsiteY4253"/>
                </a:cxn>
                <a:cxn ang="0">
                  <a:pos x="connsiteX4254" y="connsiteY4254"/>
                </a:cxn>
                <a:cxn ang="0">
                  <a:pos x="connsiteX4255" y="connsiteY4255"/>
                </a:cxn>
                <a:cxn ang="0">
                  <a:pos x="connsiteX4256" y="connsiteY4256"/>
                </a:cxn>
                <a:cxn ang="0">
                  <a:pos x="connsiteX4257" y="connsiteY4257"/>
                </a:cxn>
                <a:cxn ang="0">
                  <a:pos x="connsiteX4258" y="connsiteY4258"/>
                </a:cxn>
                <a:cxn ang="0">
                  <a:pos x="connsiteX4259" y="connsiteY4259"/>
                </a:cxn>
                <a:cxn ang="0">
                  <a:pos x="connsiteX4260" y="connsiteY4260"/>
                </a:cxn>
                <a:cxn ang="0">
                  <a:pos x="connsiteX4261" y="connsiteY4261"/>
                </a:cxn>
                <a:cxn ang="0">
                  <a:pos x="connsiteX4262" y="connsiteY4262"/>
                </a:cxn>
                <a:cxn ang="0">
                  <a:pos x="connsiteX4263" y="connsiteY4263"/>
                </a:cxn>
                <a:cxn ang="0">
                  <a:pos x="connsiteX4264" y="connsiteY4264"/>
                </a:cxn>
                <a:cxn ang="0">
                  <a:pos x="connsiteX4265" y="connsiteY4265"/>
                </a:cxn>
                <a:cxn ang="0">
                  <a:pos x="connsiteX4266" y="connsiteY4266"/>
                </a:cxn>
                <a:cxn ang="0">
                  <a:pos x="connsiteX4267" y="connsiteY4267"/>
                </a:cxn>
                <a:cxn ang="0">
                  <a:pos x="connsiteX4268" y="connsiteY4268"/>
                </a:cxn>
                <a:cxn ang="0">
                  <a:pos x="connsiteX4269" y="connsiteY4269"/>
                </a:cxn>
                <a:cxn ang="0">
                  <a:pos x="connsiteX4270" y="connsiteY4270"/>
                </a:cxn>
                <a:cxn ang="0">
                  <a:pos x="connsiteX4271" y="connsiteY4271"/>
                </a:cxn>
                <a:cxn ang="0">
                  <a:pos x="connsiteX4272" y="connsiteY4272"/>
                </a:cxn>
                <a:cxn ang="0">
                  <a:pos x="connsiteX4273" y="connsiteY4273"/>
                </a:cxn>
                <a:cxn ang="0">
                  <a:pos x="connsiteX4274" y="connsiteY4274"/>
                </a:cxn>
                <a:cxn ang="0">
                  <a:pos x="connsiteX4275" y="connsiteY4275"/>
                </a:cxn>
                <a:cxn ang="0">
                  <a:pos x="connsiteX4276" y="connsiteY4276"/>
                </a:cxn>
                <a:cxn ang="0">
                  <a:pos x="connsiteX4277" y="connsiteY4277"/>
                </a:cxn>
                <a:cxn ang="0">
                  <a:pos x="connsiteX4278" y="connsiteY4278"/>
                </a:cxn>
                <a:cxn ang="0">
                  <a:pos x="connsiteX4279" y="connsiteY4279"/>
                </a:cxn>
                <a:cxn ang="0">
                  <a:pos x="connsiteX4280" y="connsiteY4280"/>
                </a:cxn>
                <a:cxn ang="0">
                  <a:pos x="connsiteX4281" y="connsiteY4281"/>
                </a:cxn>
                <a:cxn ang="0">
                  <a:pos x="connsiteX4282" y="connsiteY4282"/>
                </a:cxn>
                <a:cxn ang="0">
                  <a:pos x="connsiteX4283" y="connsiteY4283"/>
                </a:cxn>
                <a:cxn ang="0">
                  <a:pos x="connsiteX4284" y="connsiteY4284"/>
                </a:cxn>
                <a:cxn ang="0">
                  <a:pos x="connsiteX4285" y="connsiteY4285"/>
                </a:cxn>
                <a:cxn ang="0">
                  <a:pos x="connsiteX4286" y="connsiteY4286"/>
                </a:cxn>
                <a:cxn ang="0">
                  <a:pos x="connsiteX4287" y="connsiteY4287"/>
                </a:cxn>
                <a:cxn ang="0">
                  <a:pos x="connsiteX4288" y="connsiteY4288"/>
                </a:cxn>
                <a:cxn ang="0">
                  <a:pos x="connsiteX4289" y="connsiteY4289"/>
                </a:cxn>
                <a:cxn ang="0">
                  <a:pos x="connsiteX4290" y="connsiteY4290"/>
                </a:cxn>
                <a:cxn ang="0">
                  <a:pos x="connsiteX4291" y="connsiteY4291"/>
                </a:cxn>
                <a:cxn ang="0">
                  <a:pos x="connsiteX4292" y="connsiteY4292"/>
                </a:cxn>
                <a:cxn ang="0">
                  <a:pos x="connsiteX4293" y="connsiteY4293"/>
                </a:cxn>
                <a:cxn ang="0">
                  <a:pos x="connsiteX4294" y="connsiteY4294"/>
                </a:cxn>
                <a:cxn ang="0">
                  <a:pos x="connsiteX4295" y="connsiteY4295"/>
                </a:cxn>
                <a:cxn ang="0">
                  <a:pos x="connsiteX4296" y="connsiteY4296"/>
                </a:cxn>
                <a:cxn ang="0">
                  <a:pos x="connsiteX4297" y="connsiteY4297"/>
                </a:cxn>
                <a:cxn ang="0">
                  <a:pos x="connsiteX4298" y="connsiteY4298"/>
                </a:cxn>
                <a:cxn ang="0">
                  <a:pos x="connsiteX4299" y="connsiteY4299"/>
                </a:cxn>
                <a:cxn ang="0">
                  <a:pos x="connsiteX4300" y="connsiteY4300"/>
                </a:cxn>
                <a:cxn ang="0">
                  <a:pos x="connsiteX4301" y="connsiteY4301"/>
                </a:cxn>
                <a:cxn ang="0">
                  <a:pos x="connsiteX4302" y="connsiteY4302"/>
                </a:cxn>
                <a:cxn ang="0">
                  <a:pos x="connsiteX4303" y="connsiteY4303"/>
                </a:cxn>
                <a:cxn ang="0">
                  <a:pos x="connsiteX4304" y="connsiteY4304"/>
                </a:cxn>
                <a:cxn ang="0">
                  <a:pos x="connsiteX4305" y="connsiteY4305"/>
                </a:cxn>
                <a:cxn ang="0">
                  <a:pos x="connsiteX4306" y="connsiteY4306"/>
                </a:cxn>
                <a:cxn ang="0">
                  <a:pos x="connsiteX4307" y="connsiteY4307"/>
                </a:cxn>
                <a:cxn ang="0">
                  <a:pos x="connsiteX4308" y="connsiteY4308"/>
                </a:cxn>
                <a:cxn ang="0">
                  <a:pos x="connsiteX4309" y="connsiteY4309"/>
                </a:cxn>
                <a:cxn ang="0">
                  <a:pos x="connsiteX4310" y="connsiteY4310"/>
                </a:cxn>
                <a:cxn ang="0">
                  <a:pos x="connsiteX4311" y="connsiteY4311"/>
                </a:cxn>
                <a:cxn ang="0">
                  <a:pos x="connsiteX4312" y="connsiteY4312"/>
                </a:cxn>
                <a:cxn ang="0">
                  <a:pos x="connsiteX4313" y="connsiteY4313"/>
                </a:cxn>
                <a:cxn ang="0">
                  <a:pos x="connsiteX4314" y="connsiteY4314"/>
                </a:cxn>
                <a:cxn ang="0">
                  <a:pos x="connsiteX4315" y="connsiteY4315"/>
                </a:cxn>
                <a:cxn ang="0">
                  <a:pos x="connsiteX4316" y="connsiteY4316"/>
                </a:cxn>
                <a:cxn ang="0">
                  <a:pos x="connsiteX4317" y="connsiteY4317"/>
                </a:cxn>
                <a:cxn ang="0">
                  <a:pos x="connsiteX4318" y="connsiteY4318"/>
                </a:cxn>
                <a:cxn ang="0">
                  <a:pos x="connsiteX4319" y="connsiteY4319"/>
                </a:cxn>
                <a:cxn ang="0">
                  <a:pos x="connsiteX4320" y="connsiteY4320"/>
                </a:cxn>
                <a:cxn ang="0">
                  <a:pos x="connsiteX4321" y="connsiteY4321"/>
                </a:cxn>
                <a:cxn ang="0">
                  <a:pos x="connsiteX4322" y="connsiteY4322"/>
                </a:cxn>
                <a:cxn ang="0">
                  <a:pos x="connsiteX4323" y="connsiteY4323"/>
                </a:cxn>
                <a:cxn ang="0">
                  <a:pos x="connsiteX4324" y="connsiteY4324"/>
                </a:cxn>
                <a:cxn ang="0">
                  <a:pos x="connsiteX4325" y="connsiteY4325"/>
                </a:cxn>
                <a:cxn ang="0">
                  <a:pos x="connsiteX4326" y="connsiteY4326"/>
                </a:cxn>
                <a:cxn ang="0">
                  <a:pos x="connsiteX4327" y="connsiteY4327"/>
                </a:cxn>
                <a:cxn ang="0">
                  <a:pos x="connsiteX4328" y="connsiteY4328"/>
                </a:cxn>
                <a:cxn ang="0">
                  <a:pos x="connsiteX4329" y="connsiteY4329"/>
                </a:cxn>
                <a:cxn ang="0">
                  <a:pos x="connsiteX4330" y="connsiteY4330"/>
                </a:cxn>
                <a:cxn ang="0">
                  <a:pos x="connsiteX4331" y="connsiteY4331"/>
                </a:cxn>
                <a:cxn ang="0">
                  <a:pos x="connsiteX4332" y="connsiteY4332"/>
                </a:cxn>
                <a:cxn ang="0">
                  <a:pos x="connsiteX4333" y="connsiteY4333"/>
                </a:cxn>
                <a:cxn ang="0">
                  <a:pos x="connsiteX4334" y="connsiteY4334"/>
                </a:cxn>
                <a:cxn ang="0">
                  <a:pos x="connsiteX4335" y="connsiteY4335"/>
                </a:cxn>
                <a:cxn ang="0">
                  <a:pos x="connsiteX4336" y="connsiteY4336"/>
                </a:cxn>
                <a:cxn ang="0">
                  <a:pos x="connsiteX4337" y="connsiteY4337"/>
                </a:cxn>
                <a:cxn ang="0">
                  <a:pos x="connsiteX4338" y="connsiteY4338"/>
                </a:cxn>
                <a:cxn ang="0">
                  <a:pos x="connsiteX4339" y="connsiteY4339"/>
                </a:cxn>
                <a:cxn ang="0">
                  <a:pos x="connsiteX4340" y="connsiteY4340"/>
                </a:cxn>
                <a:cxn ang="0">
                  <a:pos x="connsiteX4341" y="connsiteY4341"/>
                </a:cxn>
                <a:cxn ang="0">
                  <a:pos x="connsiteX4342" y="connsiteY4342"/>
                </a:cxn>
                <a:cxn ang="0">
                  <a:pos x="connsiteX4343" y="connsiteY4343"/>
                </a:cxn>
                <a:cxn ang="0">
                  <a:pos x="connsiteX4344" y="connsiteY4344"/>
                </a:cxn>
                <a:cxn ang="0">
                  <a:pos x="connsiteX4345" y="connsiteY4345"/>
                </a:cxn>
                <a:cxn ang="0">
                  <a:pos x="connsiteX4346" y="connsiteY4346"/>
                </a:cxn>
                <a:cxn ang="0">
                  <a:pos x="connsiteX4347" y="connsiteY4347"/>
                </a:cxn>
                <a:cxn ang="0">
                  <a:pos x="connsiteX4348" y="connsiteY4348"/>
                </a:cxn>
                <a:cxn ang="0">
                  <a:pos x="connsiteX4349" y="connsiteY4349"/>
                </a:cxn>
                <a:cxn ang="0">
                  <a:pos x="connsiteX4350" y="connsiteY4350"/>
                </a:cxn>
                <a:cxn ang="0">
                  <a:pos x="connsiteX4351" y="connsiteY4351"/>
                </a:cxn>
                <a:cxn ang="0">
                  <a:pos x="connsiteX4352" y="connsiteY4352"/>
                </a:cxn>
                <a:cxn ang="0">
                  <a:pos x="connsiteX4353" y="connsiteY4353"/>
                </a:cxn>
                <a:cxn ang="0">
                  <a:pos x="connsiteX4354" y="connsiteY4354"/>
                </a:cxn>
                <a:cxn ang="0">
                  <a:pos x="connsiteX4355" y="connsiteY4355"/>
                </a:cxn>
                <a:cxn ang="0">
                  <a:pos x="connsiteX4356" y="connsiteY4356"/>
                </a:cxn>
                <a:cxn ang="0">
                  <a:pos x="connsiteX4357" y="connsiteY4357"/>
                </a:cxn>
                <a:cxn ang="0">
                  <a:pos x="connsiteX4358" y="connsiteY4358"/>
                </a:cxn>
                <a:cxn ang="0">
                  <a:pos x="connsiteX4359" y="connsiteY4359"/>
                </a:cxn>
                <a:cxn ang="0">
                  <a:pos x="connsiteX4360" y="connsiteY4360"/>
                </a:cxn>
                <a:cxn ang="0">
                  <a:pos x="connsiteX4361" y="connsiteY4361"/>
                </a:cxn>
                <a:cxn ang="0">
                  <a:pos x="connsiteX4362" y="connsiteY4362"/>
                </a:cxn>
                <a:cxn ang="0">
                  <a:pos x="connsiteX4363" y="connsiteY4363"/>
                </a:cxn>
                <a:cxn ang="0">
                  <a:pos x="connsiteX4364" y="connsiteY4364"/>
                </a:cxn>
                <a:cxn ang="0">
                  <a:pos x="connsiteX4365" y="connsiteY4365"/>
                </a:cxn>
                <a:cxn ang="0">
                  <a:pos x="connsiteX4366" y="connsiteY4366"/>
                </a:cxn>
                <a:cxn ang="0">
                  <a:pos x="connsiteX4367" y="connsiteY4367"/>
                </a:cxn>
                <a:cxn ang="0">
                  <a:pos x="connsiteX4368" y="connsiteY4368"/>
                </a:cxn>
                <a:cxn ang="0">
                  <a:pos x="connsiteX4369" y="connsiteY4369"/>
                </a:cxn>
                <a:cxn ang="0">
                  <a:pos x="connsiteX4370" y="connsiteY4370"/>
                </a:cxn>
                <a:cxn ang="0">
                  <a:pos x="connsiteX4371" y="connsiteY4371"/>
                </a:cxn>
                <a:cxn ang="0">
                  <a:pos x="connsiteX4372" y="connsiteY4372"/>
                </a:cxn>
                <a:cxn ang="0">
                  <a:pos x="connsiteX4373" y="connsiteY4373"/>
                </a:cxn>
                <a:cxn ang="0">
                  <a:pos x="connsiteX4374" y="connsiteY4374"/>
                </a:cxn>
                <a:cxn ang="0">
                  <a:pos x="connsiteX4375" y="connsiteY4375"/>
                </a:cxn>
                <a:cxn ang="0">
                  <a:pos x="connsiteX4376" y="connsiteY4376"/>
                </a:cxn>
                <a:cxn ang="0">
                  <a:pos x="connsiteX4377" y="connsiteY4377"/>
                </a:cxn>
                <a:cxn ang="0">
                  <a:pos x="connsiteX4378" y="connsiteY4378"/>
                </a:cxn>
                <a:cxn ang="0">
                  <a:pos x="connsiteX4379" y="connsiteY4379"/>
                </a:cxn>
                <a:cxn ang="0">
                  <a:pos x="connsiteX4380" y="connsiteY4380"/>
                </a:cxn>
                <a:cxn ang="0">
                  <a:pos x="connsiteX4381" y="connsiteY4381"/>
                </a:cxn>
                <a:cxn ang="0">
                  <a:pos x="connsiteX4382" y="connsiteY4382"/>
                </a:cxn>
                <a:cxn ang="0">
                  <a:pos x="connsiteX4383" y="connsiteY4383"/>
                </a:cxn>
                <a:cxn ang="0">
                  <a:pos x="connsiteX4384" y="connsiteY4384"/>
                </a:cxn>
                <a:cxn ang="0">
                  <a:pos x="connsiteX4385" y="connsiteY4385"/>
                </a:cxn>
                <a:cxn ang="0">
                  <a:pos x="connsiteX4386" y="connsiteY4386"/>
                </a:cxn>
                <a:cxn ang="0">
                  <a:pos x="connsiteX4387" y="connsiteY4387"/>
                </a:cxn>
                <a:cxn ang="0">
                  <a:pos x="connsiteX4388" y="connsiteY4388"/>
                </a:cxn>
                <a:cxn ang="0">
                  <a:pos x="connsiteX4389" y="connsiteY4389"/>
                </a:cxn>
                <a:cxn ang="0">
                  <a:pos x="connsiteX4390" y="connsiteY4390"/>
                </a:cxn>
                <a:cxn ang="0">
                  <a:pos x="connsiteX4391" y="connsiteY4391"/>
                </a:cxn>
                <a:cxn ang="0">
                  <a:pos x="connsiteX4392" y="connsiteY4392"/>
                </a:cxn>
                <a:cxn ang="0">
                  <a:pos x="connsiteX4393" y="connsiteY4393"/>
                </a:cxn>
                <a:cxn ang="0">
                  <a:pos x="connsiteX4394" y="connsiteY4394"/>
                </a:cxn>
                <a:cxn ang="0">
                  <a:pos x="connsiteX4395" y="connsiteY4395"/>
                </a:cxn>
                <a:cxn ang="0">
                  <a:pos x="connsiteX4396" y="connsiteY4396"/>
                </a:cxn>
                <a:cxn ang="0">
                  <a:pos x="connsiteX4397" y="connsiteY4397"/>
                </a:cxn>
                <a:cxn ang="0">
                  <a:pos x="connsiteX4398" y="connsiteY4398"/>
                </a:cxn>
                <a:cxn ang="0">
                  <a:pos x="connsiteX4399" y="connsiteY4399"/>
                </a:cxn>
                <a:cxn ang="0">
                  <a:pos x="connsiteX4400" y="connsiteY4400"/>
                </a:cxn>
                <a:cxn ang="0">
                  <a:pos x="connsiteX4401" y="connsiteY4401"/>
                </a:cxn>
                <a:cxn ang="0">
                  <a:pos x="connsiteX4402" y="connsiteY4402"/>
                </a:cxn>
                <a:cxn ang="0">
                  <a:pos x="connsiteX4403" y="connsiteY4403"/>
                </a:cxn>
                <a:cxn ang="0">
                  <a:pos x="connsiteX4404" y="connsiteY4404"/>
                </a:cxn>
                <a:cxn ang="0">
                  <a:pos x="connsiteX4405" y="connsiteY4405"/>
                </a:cxn>
                <a:cxn ang="0">
                  <a:pos x="connsiteX4406" y="connsiteY4406"/>
                </a:cxn>
                <a:cxn ang="0">
                  <a:pos x="connsiteX4407" y="connsiteY4407"/>
                </a:cxn>
                <a:cxn ang="0">
                  <a:pos x="connsiteX4408" y="connsiteY4408"/>
                </a:cxn>
                <a:cxn ang="0">
                  <a:pos x="connsiteX4409" y="connsiteY4409"/>
                </a:cxn>
                <a:cxn ang="0">
                  <a:pos x="connsiteX4410" y="connsiteY4410"/>
                </a:cxn>
                <a:cxn ang="0">
                  <a:pos x="connsiteX4411" y="connsiteY4411"/>
                </a:cxn>
                <a:cxn ang="0">
                  <a:pos x="connsiteX4412" y="connsiteY4412"/>
                </a:cxn>
                <a:cxn ang="0">
                  <a:pos x="connsiteX4413" y="connsiteY4413"/>
                </a:cxn>
                <a:cxn ang="0">
                  <a:pos x="connsiteX4414" y="connsiteY4414"/>
                </a:cxn>
                <a:cxn ang="0">
                  <a:pos x="connsiteX4415" y="connsiteY4415"/>
                </a:cxn>
                <a:cxn ang="0">
                  <a:pos x="connsiteX4416" y="connsiteY4416"/>
                </a:cxn>
                <a:cxn ang="0">
                  <a:pos x="connsiteX4417" y="connsiteY4417"/>
                </a:cxn>
                <a:cxn ang="0">
                  <a:pos x="connsiteX4418" y="connsiteY4418"/>
                </a:cxn>
                <a:cxn ang="0">
                  <a:pos x="connsiteX4419" y="connsiteY4419"/>
                </a:cxn>
                <a:cxn ang="0">
                  <a:pos x="connsiteX4420" y="connsiteY4420"/>
                </a:cxn>
                <a:cxn ang="0">
                  <a:pos x="connsiteX4421" y="connsiteY4421"/>
                </a:cxn>
                <a:cxn ang="0">
                  <a:pos x="connsiteX4422" y="connsiteY4422"/>
                </a:cxn>
                <a:cxn ang="0">
                  <a:pos x="connsiteX4423" y="connsiteY4423"/>
                </a:cxn>
                <a:cxn ang="0">
                  <a:pos x="connsiteX4424" y="connsiteY4424"/>
                </a:cxn>
                <a:cxn ang="0">
                  <a:pos x="connsiteX4425" y="connsiteY4425"/>
                </a:cxn>
                <a:cxn ang="0">
                  <a:pos x="connsiteX4426" y="connsiteY4426"/>
                </a:cxn>
                <a:cxn ang="0">
                  <a:pos x="connsiteX4427" y="connsiteY4427"/>
                </a:cxn>
                <a:cxn ang="0">
                  <a:pos x="connsiteX4428" y="connsiteY4428"/>
                </a:cxn>
                <a:cxn ang="0">
                  <a:pos x="connsiteX4429" y="connsiteY4429"/>
                </a:cxn>
                <a:cxn ang="0">
                  <a:pos x="connsiteX4430" y="connsiteY4430"/>
                </a:cxn>
                <a:cxn ang="0">
                  <a:pos x="connsiteX4431" y="connsiteY4431"/>
                </a:cxn>
                <a:cxn ang="0">
                  <a:pos x="connsiteX4432" y="connsiteY4432"/>
                </a:cxn>
                <a:cxn ang="0">
                  <a:pos x="connsiteX4433" y="connsiteY4433"/>
                </a:cxn>
                <a:cxn ang="0">
                  <a:pos x="connsiteX4434" y="connsiteY4434"/>
                </a:cxn>
                <a:cxn ang="0">
                  <a:pos x="connsiteX4435" y="connsiteY4435"/>
                </a:cxn>
                <a:cxn ang="0">
                  <a:pos x="connsiteX4436" y="connsiteY4436"/>
                </a:cxn>
                <a:cxn ang="0">
                  <a:pos x="connsiteX4437" y="connsiteY4437"/>
                </a:cxn>
                <a:cxn ang="0">
                  <a:pos x="connsiteX4438" y="connsiteY4438"/>
                </a:cxn>
                <a:cxn ang="0">
                  <a:pos x="connsiteX4439" y="connsiteY4439"/>
                </a:cxn>
                <a:cxn ang="0">
                  <a:pos x="connsiteX4440" y="connsiteY4440"/>
                </a:cxn>
                <a:cxn ang="0">
                  <a:pos x="connsiteX4441" y="connsiteY4441"/>
                </a:cxn>
                <a:cxn ang="0">
                  <a:pos x="connsiteX4442" y="connsiteY4442"/>
                </a:cxn>
                <a:cxn ang="0">
                  <a:pos x="connsiteX4443" y="connsiteY4443"/>
                </a:cxn>
                <a:cxn ang="0">
                  <a:pos x="connsiteX4444" y="connsiteY4444"/>
                </a:cxn>
                <a:cxn ang="0">
                  <a:pos x="connsiteX4445" y="connsiteY4445"/>
                </a:cxn>
                <a:cxn ang="0">
                  <a:pos x="connsiteX4446" y="connsiteY4446"/>
                </a:cxn>
                <a:cxn ang="0">
                  <a:pos x="connsiteX4447" y="connsiteY4447"/>
                </a:cxn>
                <a:cxn ang="0">
                  <a:pos x="connsiteX4448" y="connsiteY4448"/>
                </a:cxn>
                <a:cxn ang="0">
                  <a:pos x="connsiteX4449" y="connsiteY4449"/>
                </a:cxn>
                <a:cxn ang="0">
                  <a:pos x="connsiteX4450" y="connsiteY4450"/>
                </a:cxn>
                <a:cxn ang="0">
                  <a:pos x="connsiteX4451" y="connsiteY4451"/>
                </a:cxn>
                <a:cxn ang="0">
                  <a:pos x="connsiteX4452" y="connsiteY4452"/>
                </a:cxn>
                <a:cxn ang="0">
                  <a:pos x="connsiteX4453" y="connsiteY4453"/>
                </a:cxn>
                <a:cxn ang="0">
                  <a:pos x="connsiteX4454" y="connsiteY4454"/>
                </a:cxn>
                <a:cxn ang="0">
                  <a:pos x="connsiteX4455" y="connsiteY4455"/>
                </a:cxn>
                <a:cxn ang="0">
                  <a:pos x="connsiteX4456" y="connsiteY4456"/>
                </a:cxn>
                <a:cxn ang="0">
                  <a:pos x="connsiteX4457" y="connsiteY4457"/>
                </a:cxn>
                <a:cxn ang="0">
                  <a:pos x="connsiteX4458" y="connsiteY4458"/>
                </a:cxn>
                <a:cxn ang="0">
                  <a:pos x="connsiteX4459" y="connsiteY4459"/>
                </a:cxn>
                <a:cxn ang="0">
                  <a:pos x="connsiteX4460" y="connsiteY4460"/>
                </a:cxn>
                <a:cxn ang="0">
                  <a:pos x="connsiteX4461" y="connsiteY4461"/>
                </a:cxn>
                <a:cxn ang="0">
                  <a:pos x="connsiteX4462" y="connsiteY4462"/>
                </a:cxn>
                <a:cxn ang="0">
                  <a:pos x="connsiteX4463" y="connsiteY4463"/>
                </a:cxn>
                <a:cxn ang="0">
                  <a:pos x="connsiteX4464" y="connsiteY4464"/>
                </a:cxn>
                <a:cxn ang="0">
                  <a:pos x="connsiteX4465" y="connsiteY4465"/>
                </a:cxn>
                <a:cxn ang="0">
                  <a:pos x="connsiteX4466" y="connsiteY4466"/>
                </a:cxn>
                <a:cxn ang="0">
                  <a:pos x="connsiteX4467" y="connsiteY4467"/>
                </a:cxn>
                <a:cxn ang="0">
                  <a:pos x="connsiteX4468" y="connsiteY4468"/>
                </a:cxn>
                <a:cxn ang="0">
                  <a:pos x="connsiteX4469" y="connsiteY4469"/>
                </a:cxn>
                <a:cxn ang="0">
                  <a:pos x="connsiteX4470" y="connsiteY4470"/>
                </a:cxn>
                <a:cxn ang="0">
                  <a:pos x="connsiteX4471" y="connsiteY4471"/>
                </a:cxn>
                <a:cxn ang="0">
                  <a:pos x="connsiteX4472" y="connsiteY4472"/>
                </a:cxn>
                <a:cxn ang="0">
                  <a:pos x="connsiteX4473" y="connsiteY4473"/>
                </a:cxn>
                <a:cxn ang="0">
                  <a:pos x="connsiteX4474" y="connsiteY4474"/>
                </a:cxn>
                <a:cxn ang="0">
                  <a:pos x="connsiteX4475" y="connsiteY4475"/>
                </a:cxn>
                <a:cxn ang="0">
                  <a:pos x="connsiteX4476" y="connsiteY4476"/>
                </a:cxn>
                <a:cxn ang="0">
                  <a:pos x="connsiteX4477" y="connsiteY4477"/>
                </a:cxn>
                <a:cxn ang="0">
                  <a:pos x="connsiteX4478" y="connsiteY4478"/>
                </a:cxn>
                <a:cxn ang="0">
                  <a:pos x="connsiteX4479" y="connsiteY4479"/>
                </a:cxn>
                <a:cxn ang="0">
                  <a:pos x="connsiteX4480" y="connsiteY4480"/>
                </a:cxn>
                <a:cxn ang="0">
                  <a:pos x="connsiteX4481" y="connsiteY4481"/>
                </a:cxn>
                <a:cxn ang="0">
                  <a:pos x="connsiteX4482" y="connsiteY4482"/>
                </a:cxn>
                <a:cxn ang="0">
                  <a:pos x="connsiteX4483" y="connsiteY4483"/>
                </a:cxn>
                <a:cxn ang="0">
                  <a:pos x="connsiteX4484" y="connsiteY4484"/>
                </a:cxn>
                <a:cxn ang="0">
                  <a:pos x="connsiteX4485" y="connsiteY4485"/>
                </a:cxn>
                <a:cxn ang="0">
                  <a:pos x="connsiteX4486" y="connsiteY4486"/>
                </a:cxn>
                <a:cxn ang="0">
                  <a:pos x="connsiteX4487" y="connsiteY4487"/>
                </a:cxn>
                <a:cxn ang="0">
                  <a:pos x="connsiteX4488" y="connsiteY4488"/>
                </a:cxn>
                <a:cxn ang="0">
                  <a:pos x="connsiteX4489" y="connsiteY4489"/>
                </a:cxn>
                <a:cxn ang="0">
                  <a:pos x="connsiteX4490" y="connsiteY4490"/>
                </a:cxn>
                <a:cxn ang="0">
                  <a:pos x="connsiteX4491" y="connsiteY4491"/>
                </a:cxn>
                <a:cxn ang="0">
                  <a:pos x="connsiteX4492" y="connsiteY4492"/>
                </a:cxn>
                <a:cxn ang="0">
                  <a:pos x="connsiteX4493" y="connsiteY4493"/>
                </a:cxn>
                <a:cxn ang="0">
                  <a:pos x="connsiteX4494" y="connsiteY4494"/>
                </a:cxn>
                <a:cxn ang="0">
                  <a:pos x="connsiteX4495" y="connsiteY4495"/>
                </a:cxn>
                <a:cxn ang="0">
                  <a:pos x="connsiteX4496" y="connsiteY4496"/>
                </a:cxn>
                <a:cxn ang="0">
                  <a:pos x="connsiteX4497" y="connsiteY4497"/>
                </a:cxn>
                <a:cxn ang="0">
                  <a:pos x="connsiteX4498" y="connsiteY4498"/>
                </a:cxn>
                <a:cxn ang="0">
                  <a:pos x="connsiteX4499" y="connsiteY4499"/>
                </a:cxn>
                <a:cxn ang="0">
                  <a:pos x="connsiteX4500" y="connsiteY4500"/>
                </a:cxn>
                <a:cxn ang="0">
                  <a:pos x="connsiteX4501" y="connsiteY4501"/>
                </a:cxn>
                <a:cxn ang="0">
                  <a:pos x="connsiteX4502" y="connsiteY4502"/>
                </a:cxn>
                <a:cxn ang="0">
                  <a:pos x="connsiteX4503" y="connsiteY4503"/>
                </a:cxn>
                <a:cxn ang="0">
                  <a:pos x="connsiteX4504" y="connsiteY4504"/>
                </a:cxn>
                <a:cxn ang="0">
                  <a:pos x="connsiteX4505" y="connsiteY4505"/>
                </a:cxn>
                <a:cxn ang="0">
                  <a:pos x="connsiteX4506" y="connsiteY4506"/>
                </a:cxn>
                <a:cxn ang="0">
                  <a:pos x="connsiteX4507" y="connsiteY4507"/>
                </a:cxn>
                <a:cxn ang="0">
                  <a:pos x="connsiteX4508" y="connsiteY4508"/>
                </a:cxn>
                <a:cxn ang="0">
                  <a:pos x="connsiteX4509" y="connsiteY4509"/>
                </a:cxn>
                <a:cxn ang="0">
                  <a:pos x="connsiteX4510" y="connsiteY4510"/>
                </a:cxn>
                <a:cxn ang="0">
                  <a:pos x="connsiteX4511" y="connsiteY4511"/>
                </a:cxn>
                <a:cxn ang="0">
                  <a:pos x="connsiteX4512" y="connsiteY4512"/>
                </a:cxn>
                <a:cxn ang="0">
                  <a:pos x="connsiteX4513" y="connsiteY4513"/>
                </a:cxn>
                <a:cxn ang="0">
                  <a:pos x="connsiteX4514" y="connsiteY4514"/>
                </a:cxn>
                <a:cxn ang="0">
                  <a:pos x="connsiteX4515" y="connsiteY4515"/>
                </a:cxn>
                <a:cxn ang="0">
                  <a:pos x="connsiteX4516" y="connsiteY4516"/>
                </a:cxn>
                <a:cxn ang="0">
                  <a:pos x="connsiteX4517" y="connsiteY4517"/>
                </a:cxn>
                <a:cxn ang="0">
                  <a:pos x="connsiteX4518" y="connsiteY4518"/>
                </a:cxn>
                <a:cxn ang="0">
                  <a:pos x="connsiteX4519" y="connsiteY4519"/>
                </a:cxn>
                <a:cxn ang="0">
                  <a:pos x="connsiteX4520" y="connsiteY4520"/>
                </a:cxn>
                <a:cxn ang="0">
                  <a:pos x="connsiteX4521" y="connsiteY4521"/>
                </a:cxn>
                <a:cxn ang="0">
                  <a:pos x="connsiteX4522" y="connsiteY4522"/>
                </a:cxn>
                <a:cxn ang="0">
                  <a:pos x="connsiteX4523" y="connsiteY4523"/>
                </a:cxn>
                <a:cxn ang="0">
                  <a:pos x="connsiteX4524" y="connsiteY4524"/>
                </a:cxn>
                <a:cxn ang="0">
                  <a:pos x="connsiteX4525" y="connsiteY4525"/>
                </a:cxn>
                <a:cxn ang="0">
                  <a:pos x="connsiteX4526" y="connsiteY4526"/>
                </a:cxn>
                <a:cxn ang="0">
                  <a:pos x="connsiteX4527" y="connsiteY4527"/>
                </a:cxn>
                <a:cxn ang="0">
                  <a:pos x="connsiteX4528" y="connsiteY4528"/>
                </a:cxn>
                <a:cxn ang="0">
                  <a:pos x="connsiteX4529" y="connsiteY4529"/>
                </a:cxn>
                <a:cxn ang="0">
                  <a:pos x="connsiteX4530" y="connsiteY4530"/>
                </a:cxn>
                <a:cxn ang="0">
                  <a:pos x="connsiteX4531" y="connsiteY4531"/>
                </a:cxn>
                <a:cxn ang="0">
                  <a:pos x="connsiteX4532" y="connsiteY4532"/>
                </a:cxn>
                <a:cxn ang="0">
                  <a:pos x="connsiteX4533" y="connsiteY4533"/>
                </a:cxn>
                <a:cxn ang="0">
                  <a:pos x="connsiteX4534" y="connsiteY4534"/>
                </a:cxn>
                <a:cxn ang="0">
                  <a:pos x="connsiteX4535" y="connsiteY4535"/>
                </a:cxn>
                <a:cxn ang="0">
                  <a:pos x="connsiteX4536" y="connsiteY4536"/>
                </a:cxn>
                <a:cxn ang="0">
                  <a:pos x="connsiteX4537" y="connsiteY4537"/>
                </a:cxn>
                <a:cxn ang="0">
                  <a:pos x="connsiteX4538" y="connsiteY4538"/>
                </a:cxn>
                <a:cxn ang="0">
                  <a:pos x="connsiteX4539" y="connsiteY4539"/>
                </a:cxn>
                <a:cxn ang="0">
                  <a:pos x="connsiteX4540" y="connsiteY4540"/>
                </a:cxn>
                <a:cxn ang="0">
                  <a:pos x="connsiteX4541" y="connsiteY4541"/>
                </a:cxn>
                <a:cxn ang="0">
                  <a:pos x="connsiteX4542" y="connsiteY4542"/>
                </a:cxn>
                <a:cxn ang="0">
                  <a:pos x="connsiteX4543" y="connsiteY4543"/>
                </a:cxn>
                <a:cxn ang="0">
                  <a:pos x="connsiteX4544" y="connsiteY4544"/>
                </a:cxn>
                <a:cxn ang="0">
                  <a:pos x="connsiteX4545" y="connsiteY4545"/>
                </a:cxn>
                <a:cxn ang="0">
                  <a:pos x="connsiteX4546" y="connsiteY4546"/>
                </a:cxn>
                <a:cxn ang="0">
                  <a:pos x="connsiteX4547" y="connsiteY4547"/>
                </a:cxn>
                <a:cxn ang="0">
                  <a:pos x="connsiteX4548" y="connsiteY4548"/>
                </a:cxn>
                <a:cxn ang="0">
                  <a:pos x="connsiteX4549" y="connsiteY4549"/>
                </a:cxn>
                <a:cxn ang="0">
                  <a:pos x="connsiteX4550" y="connsiteY4550"/>
                </a:cxn>
                <a:cxn ang="0">
                  <a:pos x="connsiteX4551" y="connsiteY4551"/>
                </a:cxn>
                <a:cxn ang="0">
                  <a:pos x="connsiteX4552" y="connsiteY4552"/>
                </a:cxn>
                <a:cxn ang="0">
                  <a:pos x="connsiteX4553" y="connsiteY4553"/>
                </a:cxn>
                <a:cxn ang="0">
                  <a:pos x="connsiteX4554" y="connsiteY4554"/>
                </a:cxn>
                <a:cxn ang="0">
                  <a:pos x="connsiteX4555" y="connsiteY4555"/>
                </a:cxn>
                <a:cxn ang="0">
                  <a:pos x="connsiteX4556" y="connsiteY4556"/>
                </a:cxn>
                <a:cxn ang="0">
                  <a:pos x="connsiteX4557" y="connsiteY4557"/>
                </a:cxn>
                <a:cxn ang="0">
                  <a:pos x="connsiteX4558" y="connsiteY4558"/>
                </a:cxn>
                <a:cxn ang="0">
                  <a:pos x="connsiteX4559" y="connsiteY4559"/>
                </a:cxn>
                <a:cxn ang="0">
                  <a:pos x="connsiteX4560" y="connsiteY4560"/>
                </a:cxn>
                <a:cxn ang="0">
                  <a:pos x="connsiteX4561" y="connsiteY4561"/>
                </a:cxn>
                <a:cxn ang="0">
                  <a:pos x="connsiteX4562" y="connsiteY4562"/>
                </a:cxn>
                <a:cxn ang="0">
                  <a:pos x="connsiteX4563" y="connsiteY4563"/>
                </a:cxn>
                <a:cxn ang="0">
                  <a:pos x="connsiteX4564" y="connsiteY4564"/>
                </a:cxn>
                <a:cxn ang="0">
                  <a:pos x="connsiteX4565" y="connsiteY4565"/>
                </a:cxn>
                <a:cxn ang="0">
                  <a:pos x="connsiteX4566" y="connsiteY4566"/>
                </a:cxn>
                <a:cxn ang="0">
                  <a:pos x="connsiteX4567" y="connsiteY4567"/>
                </a:cxn>
                <a:cxn ang="0">
                  <a:pos x="connsiteX4568" y="connsiteY4568"/>
                </a:cxn>
                <a:cxn ang="0">
                  <a:pos x="connsiteX4569" y="connsiteY4569"/>
                </a:cxn>
                <a:cxn ang="0">
                  <a:pos x="connsiteX4570" y="connsiteY4570"/>
                </a:cxn>
                <a:cxn ang="0">
                  <a:pos x="connsiteX4571" y="connsiteY4571"/>
                </a:cxn>
                <a:cxn ang="0">
                  <a:pos x="connsiteX4572" y="connsiteY4572"/>
                </a:cxn>
                <a:cxn ang="0">
                  <a:pos x="connsiteX4573" y="connsiteY4573"/>
                </a:cxn>
                <a:cxn ang="0">
                  <a:pos x="connsiteX4574" y="connsiteY4574"/>
                </a:cxn>
                <a:cxn ang="0">
                  <a:pos x="connsiteX4575" y="connsiteY4575"/>
                </a:cxn>
                <a:cxn ang="0">
                  <a:pos x="connsiteX4576" y="connsiteY4576"/>
                </a:cxn>
                <a:cxn ang="0">
                  <a:pos x="connsiteX4577" y="connsiteY4577"/>
                </a:cxn>
                <a:cxn ang="0">
                  <a:pos x="connsiteX4578" y="connsiteY4578"/>
                </a:cxn>
                <a:cxn ang="0">
                  <a:pos x="connsiteX4579" y="connsiteY4579"/>
                </a:cxn>
                <a:cxn ang="0">
                  <a:pos x="connsiteX4580" y="connsiteY4580"/>
                </a:cxn>
                <a:cxn ang="0">
                  <a:pos x="connsiteX4581" y="connsiteY4581"/>
                </a:cxn>
                <a:cxn ang="0">
                  <a:pos x="connsiteX4582" y="connsiteY4582"/>
                </a:cxn>
                <a:cxn ang="0">
                  <a:pos x="connsiteX4583" y="connsiteY4583"/>
                </a:cxn>
                <a:cxn ang="0">
                  <a:pos x="connsiteX4584" y="connsiteY4584"/>
                </a:cxn>
                <a:cxn ang="0">
                  <a:pos x="connsiteX4585" y="connsiteY4585"/>
                </a:cxn>
                <a:cxn ang="0">
                  <a:pos x="connsiteX4586" y="connsiteY4586"/>
                </a:cxn>
                <a:cxn ang="0">
                  <a:pos x="connsiteX4587" y="connsiteY4587"/>
                </a:cxn>
                <a:cxn ang="0">
                  <a:pos x="connsiteX4588" y="connsiteY4588"/>
                </a:cxn>
                <a:cxn ang="0">
                  <a:pos x="connsiteX4589" y="connsiteY4589"/>
                </a:cxn>
                <a:cxn ang="0">
                  <a:pos x="connsiteX4590" y="connsiteY4590"/>
                </a:cxn>
                <a:cxn ang="0">
                  <a:pos x="connsiteX4591" y="connsiteY4591"/>
                </a:cxn>
                <a:cxn ang="0">
                  <a:pos x="connsiteX4592" y="connsiteY4592"/>
                </a:cxn>
                <a:cxn ang="0">
                  <a:pos x="connsiteX4593" y="connsiteY4593"/>
                </a:cxn>
                <a:cxn ang="0">
                  <a:pos x="connsiteX4594" y="connsiteY4594"/>
                </a:cxn>
                <a:cxn ang="0">
                  <a:pos x="connsiteX4595" y="connsiteY4595"/>
                </a:cxn>
                <a:cxn ang="0">
                  <a:pos x="connsiteX4596" y="connsiteY4596"/>
                </a:cxn>
                <a:cxn ang="0">
                  <a:pos x="connsiteX4597" y="connsiteY4597"/>
                </a:cxn>
                <a:cxn ang="0">
                  <a:pos x="connsiteX4598" y="connsiteY4598"/>
                </a:cxn>
                <a:cxn ang="0">
                  <a:pos x="connsiteX4599" y="connsiteY4599"/>
                </a:cxn>
                <a:cxn ang="0">
                  <a:pos x="connsiteX4600" y="connsiteY4600"/>
                </a:cxn>
                <a:cxn ang="0">
                  <a:pos x="connsiteX4601" y="connsiteY4601"/>
                </a:cxn>
                <a:cxn ang="0">
                  <a:pos x="connsiteX4602" y="connsiteY4602"/>
                </a:cxn>
                <a:cxn ang="0">
                  <a:pos x="connsiteX4603" y="connsiteY4603"/>
                </a:cxn>
                <a:cxn ang="0">
                  <a:pos x="connsiteX4604" y="connsiteY4604"/>
                </a:cxn>
                <a:cxn ang="0">
                  <a:pos x="connsiteX4605" y="connsiteY4605"/>
                </a:cxn>
                <a:cxn ang="0">
                  <a:pos x="connsiteX4606" y="connsiteY4606"/>
                </a:cxn>
                <a:cxn ang="0">
                  <a:pos x="connsiteX4607" y="connsiteY4607"/>
                </a:cxn>
                <a:cxn ang="0">
                  <a:pos x="connsiteX4608" y="connsiteY4608"/>
                </a:cxn>
                <a:cxn ang="0">
                  <a:pos x="connsiteX4609" y="connsiteY4609"/>
                </a:cxn>
                <a:cxn ang="0">
                  <a:pos x="connsiteX4610" y="connsiteY4610"/>
                </a:cxn>
                <a:cxn ang="0">
                  <a:pos x="connsiteX4611" y="connsiteY4611"/>
                </a:cxn>
                <a:cxn ang="0">
                  <a:pos x="connsiteX4612" y="connsiteY4612"/>
                </a:cxn>
                <a:cxn ang="0">
                  <a:pos x="connsiteX4613" y="connsiteY4613"/>
                </a:cxn>
                <a:cxn ang="0">
                  <a:pos x="connsiteX4614" y="connsiteY4614"/>
                </a:cxn>
                <a:cxn ang="0">
                  <a:pos x="connsiteX4615" y="connsiteY4615"/>
                </a:cxn>
                <a:cxn ang="0">
                  <a:pos x="connsiteX4616" y="connsiteY4616"/>
                </a:cxn>
                <a:cxn ang="0">
                  <a:pos x="connsiteX4617" y="connsiteY4617"/>
                </a:cxn>
                <a:cxn ang="0">
                  <a:pos x="connsiteX4618" y="connsiteY4618"/>
                </a:cxn>
                <a:cxn ang="0">
                  <a:pos x="connsiteX4619" y="connsiteY4619"/>
                </a:cxn>
                <a:cxn ang="0">
                  <a:pos x="connsiteX4620" y="connsiteY4620"/>
                </a:cxn>
                <a:cxn ang="0">
                  <a:pos x="connsiteX4621" y="connsiteY4621"/>
                </a:cxn>
                <a:cxn ang="0">
                  <a:pos x="connsiteX4622" y="connsiteY4622"/>
                </a:cxn>
                <a:cxn ang="0">
                  <a:pos x="connsiteX4623" y="connsiteY4623"/>
                </a:cxn>
                <a:cxn ang="0">
                  <a:pos x="connsiteX4624" y="connsiteY4624"/>
                </a:cxn>
                <a:cxn ang="0">
                  <a:pos x="connsiteX4625" y="connsiteY4625"/>
                </a:cxn>
                <a:cxn ang="0">
                  <a:pos x="connsiteX4626" y="connsiteY4626"/>
                </a:cxn>
                <a:cxn ang="0">
                  <a:pos x="connsiteX4627" y="connsiteY4627"/>
                </a:cxn>
                <a:cxn ang="0">
                  <a:pos x="connsiteX4628" y="connsiteY4628"/>
                </a:cxn>
                <a:cxn ang="0">
                  <a:pos x="connsiteX4629" y="connsiteY4629"/>
                </a:cxn>
                <a:cxn ang="0">
                  <a:pos x="connsiteX4630" y="connsiteY4630"/>
                </a:cxn>
                <a:cxn ang="0">
                  <a:pos x="connsiteX4631" y="connsiteY4631"/>
                </a:cxn>
                <a:cxn ang="0">
                  <a:pos x="connsiteX4632" y="connsiteY4632"/>
                </a:cxn>
                <a:cxn ang="0">
                  <a:pos x="connsiteX4633" y="connsiteY4633"/>
                </a:cxn>
                <a:cxn ang="0">
                  <a:pos x="connsiteX4634" y="connsiteY4634"/>
                </a:cxn>
                <a:cxn ang="0">
                  <a:pos x="connsiteX4635" y="connsiteY4635"/>
                </a:cxn>
                <a:cxn ang="0">
                  <a:pos x="connsiteX4636" y="connsiteY4636"/>
                </a:cxn>
                <a:cxn ang="0">
                  <a:pos x="connsiteX4637" y="connsiteY4637"/>
                </a:cxn>
                <a:cxn ang="0">
                  <a:pos x="connsiteX4638" y="connsiteY4638"/>
                </a:cxn>
                <a:cxn ang="0">
                  <a:pos x="connsiteX4639" y="connsiteY4639"/>
                </a:cxn>
                <a:cxn ang="0">
                  <a:pos x="connsiteX4640" y="connsiteY4640"/>
                </a:cxn>
                <a:cxn ang="0">
                  <a:pos x="connsiteX4641" y="connsiteY4641"/>
                </a:cxn>
                <a:cxn ang="0">
                  <a:pos x="connsiteX4642" y="connsiteY4642"/>
                </a:cxn>
                <a:cxn ang="0">
                  <a:pos x="connsiteX4643" y="connsiteY4643"/>
                </a:cxn>
                <a:cxn ang="0">
                  <a:pos x="connsiteX4644" y="connsiteY4644"/>
                </a:cxn>
                <a:cxn ang="0">
                  <a:pos x="connsiteX4645" y="connsiteY4645"/>
                </a:cxn>
                <a:cxn ang="0">
                  <a:pos x="connsiteX4646" y="connsiteY4646"/>
                </a:cxn>
                <a:cxn ang="0">
                  <a:pos x="connsiteX4647" y="connsiteY4647"/>
                </a:cxn>
                <a:cxn ang="0">
                  <a:pos x="connsiteX4648" y="connsiteY4648"/>
                </a:cxn>
                <a:cxn ang="0">
                  <a:pos x="connsiteX4649" y="connsiteY4649"/>
                </a:cxn>
                <a:cxn ang="0">
                  <a:pos x="connsiteX4650" y="connsiteY4650"/>
                </a:cxn>
                <a:cxn ang="0">
                  <a:pos x="connsiteX4651" y="connsiteY4651"/>
                </a:cxn>
                <a:cxn ang="0">
                  <a:pos x="connsiteX4652" y="connsiteY4652"/>
                </a:cxn>
                <a:cxn ang="0">
                  <a:pos x="connsiteX4653" y="connsiteY4653"/>
                </a:cxn>
                <a:cxn ang="0">
                  <a:pos x="connsiteX4654" y="connsiteY4654"/>
                </a:cxn>
                <a:cxn ang="0">
                  <a:pos x="connsiteX4655" y="connsiteY4655"/>
                </a:cxn>
                <a:cxn ang="0">
                  <a:pos x="connsiteX4656" y="connsiteY4656"/>
                </a:cxn>
                <a:cxn ang="0">
                  <a:pos x="connsiteX4657" y="connsiteY4657"/>
                </a:cxn>
                <a:cxn ang="0">
                  <a:pos x="connsiteX4658" y="connsiteY4658"/>
                </a:cxn>
                <a:cxn ang="0">
                  <a:pos x="connsiteX4659" y="connsiteY4659"/>
                </a:cxn>
                <a:cxn ang="0">
                  <a:pos x="connsiteX4660" y="connsiteY4660"/>
                </a:cxn>
                <a:cxn ang="0">
                  <a:pos x="connsiteX4661" y="connsiteY4661"/>
                </a:cxn>
                <a:cxn ang="0">
                  <a:pos x="connsiteX4662" y="connsiteY4662"/>
                </a:cxn>
                <a:cxn ang="0">
                  <a:pos x="connsiteX4663" y="connsiteY4663"/>
                </a:cxn>
                <a:cxn ang="0">
                  <a:pos x="connsiteX4664" y="connsiteY4664"/>
                </a:cxn>
                <a:cxn ang="0">
                  <a:pos x="connsiteX4665" y="connsiteY4665"/>
                </a:cxn>
                <a:cxn ang="0">
                  <a:pos x="connsiteX4666" y="connsiteY4666"/>
                </a:cxn>
                <a:cxn ang="0">
                  <a:pos x="connsiteX4667" y="connsiteY4667"/>
                </a:cxn>
                <a:cxn ang="0">
                  <a:pos x="connsiteX4668" y="connsiteY4668"/>
                </a:cxn>
                <a:cxn ang="0">
                  <a:pos x="connsiteX4669" y="connsiteY4669"/>
                </a:cxn>
                <a:cxn ang="0">
                  <a:pos x="connsiteX4670" y="connsiteY4670"/>
                </a:cxn>
                <a:cxn ang="0">
                  <a:pos x="connsiteX4671" y="connsiteY4671"/>
                </a:cxn>
                <a:cxn ang="0">
                  <a:pos x="connsiteX4672" y="connsiteY4672"/>
                </a:cxn>
                <a:cxn ang="0">
                  <a:pos x="connsiteX4673" y="connsiteY4673"/>
                </a:cxn>
                <a:cxn ang="0">
                  <a:pos x="connsiteX4674" y="connsiteY4674"/>
                </a:cxn>
                <a:cxn ang="0">
                  <a:pos x="connsiteX4675" y="connsiteY4675"/>
                </a:cxn>
                <a:cxn ang="0">
                  <a:pos x="connsiteX4676" y="connsiteY4676"/>
                </a:cxn>
                <a:cxn ang="0">
                  <a:pos x="connsiteX4677" y="connsiteY4677"/>
                </a:cxn>
                <a:cxn ang="0">
                  <a:pos x="connsiteX4678" y="connsiteY4678"/>
                </a:cxn>
                <a:cxn ang="0">
                  <a:pos x="connsiteX4679" y="connsiteY4679"/>
                </a:cxn>
                <a:cxn ang="0">
                  <a:pos x="connsiteX4680" y="connsiteY4680"/>
                </a:cxn>
                <a:cxn ang="0">
                  <a:pos x="connsiteX4681" y="connsiteY4681"/>
                </a:cxn>
                <a:cxn ang="0">
                  <a:pos x="connsiteX4682" y="connsiteY4682"/>
                </a:cxn>
                <a:cxn ang="0">
                  <a:pos x="connsiteX4683" y="connsiteY4683"/>
                </a:cxn>
                <a:cxn ang="0">
                  <a:pos x="connsiteX4684" y="connsiteY4684"/>
                </a:cxn>
                <a:cxn ang="0">
                  <a:pos x="connsiteX4685" y="connsiteY4685"/>
                </a:cxn>
                <a:cxn ang="0">
                  <a:pos x="connsiteX4686" y="connsiteY4686"/>
                </a:cxn>
                <a:cxn ang="0">
                  <a:pos x="connsiteX4687" y="connsiteY4687"/>
                </a:cxn>
                <a:cxn ang="0">
                  <a:pos x="connsiteX4688" y="connsiteY4688"/>
                </a:cxn>
                <a:cxn ang="0">
                  <a:pos x="connsiteX4689" y="connsiteY4689"/>
                </a:cxn>
                <a:cxn ang="0">
                  <a:pos x="connsiteX4690" y="connsiteY4690"/>
                </a:cxn>
                <a:cxn ang="0">
                  <a:pos x="connsiteX4691" y="connsiteY4691"/>
                </a:cxn>
                <a:cxn ang="0">
                  <a:pos x="connsiteX4692" y="connsiteY4692"/>
                </a:cxn>
                <a:cxn ang="0">
                  <a:pos x="connsiteX4693" y="connsiteY4693"/>
                </a:cxn>
                <a:cxn ang="0">
                  <a:pos x="connsiteX4694" y="connsiteY4694"/>
                </a:cxn>
                <a:cxn ang="0">
                  <a:pos x="connsiteX4695" y="connsiteY4695"/>
                </a:cxn>
                <a:cxn ang="0">
                  <a:pos x="connsiteX4696" y="connsiteY4696"/>
                </a:cxn>
                <a:cxn ang="0">
                  <a:pos x="connsiteX4697" y="connsiteY4697"/>
                </a:cxn>
                <a:cxn ang="0">
                  <a:pos x="connsiteX4698" y="connsiteY4698"/>
                </a:cxn>
                <a:cxn ang="0">
                  <a:pos x="connsiteX4699" y="connsiteY4699"/>
                </a:cxn>
                <a:cxn ang="0">
                  <a:pos x="connsiteX4700" y="connsiteY4700"/>
                </a:cxn>
                <a:cxn ang="0">
                  <a:pos x="connsiteX4701" y="connsiteY4701"/>
                </a:cxn>
                <a:cxn ang="0">
                  <a:pos x="connsiteX4702" y="connsiteY4702"/>
                </a:cxn>
                <a:cxn ang="0">
                  <a:pos x="connsiteX4703" y="connsiteY4703"/>
                </a:cxn>
                <a:cxn ang="0">
                  <a:pos x="connsiteX4704" y="connsiteY4704"/>
                </a:cxn>
                <a:cxn ang="0">
                  <a:pos x="connsiteX4705" y="connsiteY4705"/>
                </a:cxn>
                <a:cxn ang="0">
                  <a:pos x="connsiteX4706" y="connsiteY4706"/>
                </a:cxn>
                <a:cxn ang="0">
                  <a:pos x="connsiteX4707" y="connsiteY4707"/>
                </a:cxn>
                <a:cxn ang="0">
                  <a:pos x="connsiteX4708" y="connsiteY4708"/>
                </a:cxn>
                <a:cxn ang="0">
                  <a:pos x="connsiteX4709" y="connsiteY4709"/>
                </a:cxn>
                <a:cxn ang="0">
                  <a:pos x="connsiteX4710" y="connsiteY4710"/>
                </a:cxn>
                <a:cxn ang="0">
                  <a:pos x="connsiteX4711" y="connsiteY4711"/>
                </a:cxn>
                <a:cxn ang="0">
                  <a:pos x="connsiteX4712" y="connsiteY4712"/>
                </a:cxn>
                <a:cxn ang="0">
                  <a:pos x="connsiteX4713" y="connsiteY4713"/>
                </a:cxn>
                <a:cxn ang="0">
                  <a:pos x="connsiteX4714" y="connsiteY4714"/>
                </a:cxn>
                <a:cxn ang="0">
                  <a:pos x="connsiteX4715" y="connsiteY4715"/>
                </a:cxn>
                <a:cxn ang="0">
                  <a:pos x="connsiteX4716" y="connsiteY4716"/>
                </a:cxn>
                <a:cxn ang="0">
                  <a:pos x="connsiteX4717" y="connsiteY4717"/>
                </a:cxn>
                <a:cxn ang="0">
                  <a:pos x="connsiteX4718" y="connsiteY4718"/>
                </a:cxn>
                <a:cxn ang="0">
                  <a:pos x="connsiteX4719" y="connsiteY4719"/>
                </a:cxn>
                <a:cxn ang="0">
                  <a:pos x="connsiteX4720" y="connsiteY4720"/>
                </a:cxn>
                <a:cxn ang="0">
                  <a:pos x="connsiteX4721" y="connsiteY4721"/>
                </a:cxn>
                <a:cxn ang="0">
                  <a:pos x="connsiteX4722" y="connsiteY4722"/>
                </a:cxn>
                <a:cxn ang="0">
                  <a:pos x="connsiteX4723" y="connsiteY4723"/>
                </a:cxn>
                <a:cxn ang="0">
                  <a:pos x="connsiteX4724" y="connsiteY4724"/>
                </a:cxn>
                <a:cxn ang="0">
                  <a:pos x="connsiteX4725" y="connsiteY4725"/>
                </a:cxn>
                <a:cxn ang="0">
                  <a:pos x="connsiteX4726" y="connsiteY4726"/>
                </a:cxn>
                <a:cxn ang="0">
                  <a:pos x="connsiteX4727" y="connsiteY4727"/>
                </a:cxn>
                <a:cxn ang="0">
                  <a:pos x="connsiteX4728" y="connsiteY4728"/>
                </a:cxn>
                <a:cxn ang="0">
                  <a:pos x="connsiteX4729" y="connsiteY4729"/>
                </a:cxn>
                <a:cxn ang="0">
                  <a:pos x="connsiteX4730" y="connsiteY4730"/>
                </a:cxn>
                <a:cxn ang="0">
                  <a:pos x="connsiteX4731" y="connsiteY4731"/>
                </a:cxn>
                <a:cxn ang="0">
                  <a:pos x="connsiteX4732" y="connsiteY4732"/>
                </a:cxn>
                <a:cxn ang="0">
                  <a:pos x="connsiteX4733" y="connsiteY4733"/>
                </a:cxn>
                <a:cxn ang="0">
                  <a:pos x="connsiteX4734" y="connsiteY4734"/>
                </a:cxn>
                <a:cxn ang="0">
                  <a:pos x="connsiteX4735" y="connsiteY4735"/>
                </a:cxn>
                <a:cxn ang="0">
                  <a:pos x="connsiteX4736" y="connsiteY4736"/>
                </a:cxn>
                <a:cxn ang="0">
                  <a:pos x="connsiteX4737" y="connsiteY4737"/>
                </a:cxn>
                <a:cxn ang="0">
                  <a:pos x="connsiteX4738" y="connsiteY4738"/>
                </a:cxn>
                <a:cxn ang="0">
                  <a:pos x="connsiteX4739" y="connsiteY4739"/>
                </a:cxn>
                <a:cxn ang="0">
                  <a:pos x="connsiteX4740" y="connsiteY4740"/>
                </a:cxn>
                <a:cxn ang="0">
                  <a:pos x="connsiteX4741" y="connsiteY4741"/>
                </a:cxn>
                <a:cxn ang="0">
                  <a:pos x="connsiteX4742" y="connsiteY4742"/>
                </a:cxn>
                <a:cxn ang="0">
                  <a:pos x="connsiteX4743" y="connsiteY4743"/>
                </a:cxn>
                <a:cxn ang="0">
                  <a:pos x="connsiteX4744" y="connsiteY4744"/>
                </a:cxn>
                <a:cxn ang="0">
                  <a:pos x="connsiteX4745" y="connsiteY4745"/>
                </a:cxn>
                <a:cxn ang="0">
                  <a:pos x="connsiteX4746" y="connsiteY4746"/>
                </a:cxn>
                <a:cxn ang="0">
                  <a:pos x="connsiteX4747" y="connsiteY4747"/>
                </a:cxn>
                <a:cxn ang="0">
                  <a:pos x="connsiteX4748" y="connsiteY4748"/>
                </a:cxn>
                <a:cxn ang="0">
                  <a:pos x="connsiteX4749" y="connsiteY4749"/>
                </a:cxn>
                <a:cxn ang="0">
                  <a:pos x="connsiteX4750" y="connsiteY4750"/>
                </a:cxn>
                <a:cxn ang="0">
                  <a:pos x="connsiteX4751" y="connsiteY4751"/>
                </a:cxn>
                <a:cxn ang="0">
                  <a:pos x="connsiteX4752" y="connsiteY4752"/>
                </a:cxn>
                <a:cxn ang="0">
                  <a:pos x="connsiteX4753" y="connsiteY4753"/>
                </a:cxn>
                <a:cxn ang="0">
                  <a:pos x="connsiteX4754" y="connsiteY4754"/>
                </a:cxn>
                <a:cxn ang="0">
                  <a:pos x="connsiteX4755" y="connsiteY4755"/>
                </a:cxn>
                <a:cxn ang="0">
                  <a:pos x="connsiteX4756" y="connsiteY4756"/>
                </a:cxn>
                <a:cxn ang="0">
                  <a:pos x="connsiteX4757" y="connsiteY4757"/>
                </a:cxn>
                <a:cxn ang="0">
                  <a:pos x="connsiteX4758" y="connsiteY4758"/>
                </a:cxn>
                <a:cxn ang="0">
                  <a:pos x="connsiteX4759" y="connsiteY4759"/>
                </a:cxn>
                <a:cxn ang="0">
                  <a:pos x="connsiteX4760" y="connsiteY4760"/>
                </a:cxn>
                <a:cxn ang="0">
                  <a:pos x="connsiteX4761" y="connsiteY4761"/>
                </a:cxn>
                <a:cxn ang="0">
                  <a:pos x="connsiteX4762" y="connsiteY4762"/>
                </a:cxn>
                <a:cxn ang="0">
                  <a:pos x="connsiteX4763" y="connsiteY4763"/>
                </a:cxn>
                <a:cxn ang="0">
                  <a:pos x="connsiteX4764" y="connsiteY4764"/>
                </a:cxn>
                <a:cxn ang="0">
                  <a:pos x="connsiteX4765" y="connsiteY4765"/>
                </a:cxn>
                <a:cxn ang="0">
                  <a:pos x="connsiteX4766" y="connsiteY4766"/>
                </a:cxn>
                <a:cxn ang="0">
                  <a:pos x="connsiteX4767" y="connsiteY4767"/>
                </a:cxn>
                <a:cxn ang="0">
                  <a:pos x="connsiteX4768" y="connsiteY4768"/>
                </a:cxn>
                <a:cxn ang="0">
                  <a:pos x="connsiteX4769" y="connsiteY4769"/>
                </a:cxn>
                <a:cxn ang="0">
                  <a:pos x="connsiteX4770" y="connsiteY4770"/>
                </a:cxn>
                <a:cxn ang="0">
                  <a:pos x="connsiteX4771" y="connsiteY4771"/>
                </a:cxn>
                <a:cxn ang="0">
                  <a:pos x="connsiteX4772" y="connsiteY4772"/>
                </a:cxn>
                <a:cxn ang="0">
                  <a:pos x="connsiteX4773" y="connsiteY4773"/>
                </a:cxn>
                <a:cxn ang="0">
                  <a:pos x="connsiteX4774" y="connsiteY4774"/>
                </a:cxn>
                <a:cxn ang="0">
                  <a:pos x="connsiteX4775" y="connsiteY4775"/>
                </a:cxn>
                <a:cxn ang="0">
                  <a:pos x="connsiteX4776" y="connsiteY4776"/>
                </a:cxn>
                <a:cxn ang="0">
                  <a:pos x="connsiteX4777" y="connsiteY4777"/>
                </a:cxn>
                <a:cxn ang="0">
                  <a:pos x="connsiteX4778" y="connsiteY4778"/>
                </a:cxn>
                <a:cxn ang="0">
                  <a:pos x="connsiteX4779" y="connsiteY4779"/>
                </a:cxn>
                <a:cxn ang="0">
                  <a:pos x="connsiteX4780" y="connsiteY4780"/>
                </a:cxn>
                <a:cxn ang="0">
                  <a:pos x="connsiteX4781" y="connsiteY4781"/>
                </a:cxn>
                <a:cxn ang="0">
                  <a:pos x="connsiteX4782" y="connsiteY4782"/>
                </a:cxn>
                <a:cxn ang="0">
                  <a:pos x="connsiteX4783" y="connsiteY4783"/>
                </a:cxn>
                <a:cxn ang="0">
                  <a:pos x="connsiteX4784" y="connsiteY4784"/>
                </a:cxn>
                <a:cxn ang="0">
                  <a:pos x="connsiteX4785" y="connsiteY4785"/>
                </a:cxn>
                <a:cxn ang="0">
                  <a:pos x="connsiteX4786" y="connsiteY4786"/>
                </a:cxn>
                <a:cxn ang="0">
                  <a:pos x="connsiteX4787" y="connsiteY4787"/>
                </a:cxn>
                <a:cxn ang="0">
                  <a:pos x="connsiteX4788" y="connsiteY4788"/>
                </a:cxn>
                <a:cxn ang="0">
                  <a:pos x="connsiteX4789" y="connsiteY4789"/>
                </a:cxn>
                <a:cxn ang="0">
                  <a:pos x="connsiteX4790" y="connsiteY4790"/>
                </a:cxn>
                <a:cxn ang="0">
                  <a:pos x="connsiteX4791" y="connsiteY4791"/>
                </a:cxn>
                <a:cxn ang="0">
                  <a:pos x="connsiteX4792" y="connsiteY4792"/>
                </a:cxn>
                <a:cxn ang="0">
                  <a:pos x="connsiteX4793" y="connsiteY4793"/>
                </a:cxn>
                <a:cxn ang="0">
                  <a:pos x="connsiteX4794" y="connsiteY4794"/>
                </a:cxn>
                <a:cxn ang="0">
                  <a:pos x="connsiteX4795" y="connsiteY4795"/>
                </a:cxn>
                <a:cxn ang="0">
                  <a:pos x="connsiteX4796" y="connsiteY4796"/>
                </a:cxn>
                <a:cxn ang="0">
                  <a:pos x="connsiteX4797" y="connsiteY4797"/>
                </a:cxn>
                <a:cxn ang="0">
                  <a:pos x="connsiteX4798" y="connsiteY4798"/>
                </a:cxn>
                <a:cxn ang="0">
                  <a:pos x="connsiteX4799" y="connsiteY4799"/>
                </a:cxn>
                <a:cxn ang="0">
                  <a:pos x="connsiteX4800" y="connsiteY4800"/>
                </a:cxn>
                <a:cxn ang="0">
                  <a:pos x="connsiteX4801" y="connsiteY4801"/>
                </a:cxn>
                <a:cxn ang="0">
                  <a:pos x="connsiteX4802" y="connsiteY4802"/>
                </a:cxn>
                <a:cxn ang="0">
                  <a:pos x="connsiteX4803" y="connsiteY4803"/>
                </a:cxn>
                <a:cxn ang="0">
                  <a:pos x="connsiteX4804" y="connsiteY4804"/>
                </a:cxn>
                <a:cxn ang="0">
                  <a:pos x="connsiteX4805" y="connsiteY4805"/>
                </a:cxn>
                <a:cxn ang="0">
                  <a:pos x="connsiteX4806" y="connsiteY4806"/>
                </a:cxn>
                <a:cxn ang="0">
                  <a:pos x="connsiteX4807" y="connsiteY4807"/>
                </a:cxn>
                <a:cxn ang="0">
                  <a:pos x="connsiteX4808" y="connsiteY4808"/>
                </a:cxn>
                <a:cxn ang="0">
                  <a:pos x="connsiteX4809" y="connsiteY4809"/>
                </a:cxn>
                <a:cxn ang="0">
                  <a:pos x="connsiteX4810" y="connsiteY4810"/>
                </a:cxn>
                <a:cxn ang="0">
                  <a:pos x="connsiteX4811" y="connsiteY4811"/>
                </a:cxn>
                <a:cxn ang="0">
                  <a:pos x="connsiteX4812" y="connsiteY4812"/>
                </a:cxn>
                <a:cxn ang="0">
                  <a:pos x="connsiteX4813" y="connsiteY4813"/>
                </a:cxn>
                <a:cxn ang="0">
                  <a:pos x="connsiteX4814" y="connsiteY4814"/>
                </a:cxn>
                <a:cxn ang="0">
                  <a:pos x="connsiteX4815" y="connsiteY4815"/>
                </a:cxn>
                <a:cxn ang="0">
                  <a:pos x="connsiteX4816" y="connsiteY4816"/>
                </a:cxn>
                <a:cxn ang="0">
                  <a:pos x="connsiteX4817" y="connsiteY4817"/>
                </a:cxn>
                <a:cxn ang="0">
                  <a:pos x="connsiteX4818" y="connsiteY4818"/>
                </a:cxn>
                <a:cxn ang="0">
                  <a:pos x="connsiteX4819" y="connsiteY4819"/>
                </a:cxn>
                <a:cxn ang="0">
                  <a:pos x="connsiteX4820" y="connsiteY4820"/>
                </a:cxn>
                <a:cxn ang="0">
                  <a:pos x="connsiteX4821" y="connsiteY4821"/>
                </a:cxn>
                <a:cxn ang="0">
                  <a:pos x="connsiteX4822" y="connsiteY4822"/>
                </a:cxn>
                <a:cxn ang="0">
                  <a:pos x="connsiteX4823" y="connsiteY4823"/>
                </a:cxn>
                <a:cxn ang="0">
                  <a:pos x="connsiteX4824" y="connsiteY4824"/>
                </a:cxn>
                <a:cxn ang="0">
                  <a:pos x="connsiteX4825" y="connsiteY4825"/>
                </a:cxn>
                <a:cxn ang="0">
                  <a:pos x="connsiteX4826" y="connsiteY4826"/>
                </a:cxn>
                <a:cxn ang="0">
                  <a:pos x="connsiteX4827" y="connsiteY4827"/>
                </a:cxn>
                <a:cxn ang="0">
                  <a:pos x="connsiteX4828" y="connsiteY4828"/>
                </a:cxn>
                <a:cxn ang="0">
                  <a:pos x="connsiteX4829" y="connsiteY4829"/>
                </a:cxn>
                <a:cxn ang="0">
                  <a:pos x="connsiteX4830" y="connsiteY4830"/>
                </a:cxn>
                <a:cxn ang="0">
                  <a:pos x="connsiteX4831" y="connsiteY4831"/>
                </a:cxn>
                <a:cxn ang="0">
                  <a:pos x="connsiteX4832" y="connsiteY4832"/>
                </a:cxn>
                <a:cxn ang="0">
                  <a:pos x="connsiteX4833" y="connsiteY4833"/>
                </a:cxn>
                <a:cxn ang="0">
                  <a:pos x="connsiteX4834" y="connsiteY4834"/>
                </a:cxn>
                <a:cxn ang="0">
                  <a:pos x="connsiteX4835" y="connsiteY4835"/>
                </a:cxn>
                <a:cxn ang="0">
                  <a:pos x="connsiteX4836" y="connsiteY4836"/>
                </a:cxn>
                <a:cxn ang="0">
                  <a:pos x="connsiteX4837" y="connsiteY4837"/>
                </a:cxn>
                <a:cxn ang="0">
                  <a:pos x="connsiteX4838" y="connsiteY4838"/>
                </a:cxn>
                <a:cxn ang="0">
                  <a:pos x="connsiteX4839" y="connsiteY4839"/>
                </a:cxn>
                <a:cxn ang="0">
                  <a:pos x="connsiteX4840" y="connsiteY4840"/>
                </a:cxn>
                <a:cxn ang="0">
                  <a:pos x="connsiteX4841" y="connsiteY4841"/>
                </a:cxn>
                <a:cxn ang="0">
                  <a:pos x="connsiteX4842" y="connsiteY4842"/>
                </a:cxn>
                <a:cxn ang="0">
                  <a:pos x="connsiteX4843" y="connsiteY4843"/>
                </a:cxn>
                <a:cxn ang="0">
                  <a:pos x="connsiteX4844" y="connsiteY4844"/>
                </a:cxn>
                <a:cxn ang="0">
                  <a:pos x="connsiteX4845" y="connsiteY4845"/>
                </a:cxn>
                <a:cxn ang="0">
                  <a:pos x="connsiteX4846" y="connsiteY4846"/>
                </a:cxn>
                <a:cxn ang="0">
                  <a:pos x="connsiteX4847" y="connsiteY4847"/>
                </a:cxn>
                <a:cxn ang="0">
                  <a:pos x="connsiteX4848" y="connsiteY4848"/>
                </a:cxn>
                <a:cxn ang="0">
                  <a:pos x="connsiteX4849" y="connsiteY4849"/>
                </a:cxn>
                <a:cxn ang="0">
                  <a:pos x="connsiteX4850" y="connsiteY4850"/>
                </a:cxn>
                <a:cxn ang="0">
                  <a:pos x="connsiteX4851" y="connsiteY4851"/>
                </a:cxn>
                <a:cxn ang="0">
                  <a:pos x="connsiteX4852" y="connsiteY4852"/>
                </a:cxn>
                <a:cxn ang="0">
                  <a:pos x="connsiteX4853" y="connsiteY4853"/>
                </a:cxn>
                <a:cxn ang="0">
                  <a:pos x="connsiteX4854" y="connsiteY4854"/>
                </a:cxn>
                <a:cxn ang="0">
                  <a:pos x="connsiteX4855" y="connsiteY4855"/>
                </a:cxn>
                <a:cxn ang="0">
                  <a:pos x="connsiteX4856" y="connsiteY4856"/>
                </a:cxn>
                <a:cxn ang="0">
                  <a:pos x="connsiteX4857" y="connsiteY4857"/>
                </a:cxn>
                <a:cxn ang="0">
                  <a:pos x="connsiteX4858" y="connsiteY4858"/>
                </a:cxn>
                <a:cxn ang="0">
                  <a:pos x="connsiteX4859" y="connsiteY4859"/>
                </a:cxn>
                <a:cxn ang="0">
                  <a:pos x="connsiteX4860" y="connsiteY4860"/>
                </a:cxn>
                <a:cxn ang="0">
                  <a:pos x="connsiteX4861" y="connsiteY4861"/>
                </a:cxn>
                <a:cxn ang="0">
                  <a:pos x="connsiteX4862" y="connsiteY4862"/>
                </a:cxn>
                <a:cxn ang="0">
                  <a:pos x="connsiteX4863" y="connsiteY4863"/>
                </a:cxn>
                <a:cxn ang="0">
                  <a:pos x="connsiteX4864" y="connsiteY4864"/>
                </a:cxn>
                <a:cxn ang="0">
                  <a:pos x="connsiteX4865" y="connsiteY4865"/>
                </a:cxn>
                <a:cxn ang="0">
                  <a:pos x="connsiteX4866" y="connsiteY4866"/>
                </a:cxn>
                <a:cxn ang="0">
                  <a:pos x="connsiteX4867" y="connsiteY4867"/>
                </a:cxn>
                <a:cxn ang="0">
                  <a:pos x="connsiteX4868" y="connsiteY4868"/>
                </a:cxn>
                <a:cxn ang="0">
                  <a:pos x="connsiteX4869" y="connsiteY4869"/>
                </a:cxn>
                <a:cxn ang="0">
                  <a:pos x="connsiteX4870" y="connsiteY4870"/>
                </a:cxn>
                <a:cxn ang="0">
                  <a:pos x="connsiteX4871" y="connsiteY4871"/>
                </a:cxn>
                <a:cxn ang="0">
                  <a:pos x="connsiteX4872" y="connsiteY4872"/>
                </a:cxn>
                <a:cxn ang="0">
                  <a:pos x="connsiteX4873" y="connsiteY4873"/>
                </a:cxn>
                <a:cxn ang="0">
                  <a:pos x="connsiteX4874" y="connsiteY4874"/>
                </a:cxn>
                <a:cxn ang="0">
                  <a:pos x="connsiteX4875" y="connsiteY4875"/>
                </a:cxn>
                <a:cxn ang="0">
                  <a:pos x="connsiteX4876" y="connsiteY4876"/>
                </a:cxn>
                <a:cxn ang="0">
                  <a:pos x="connsiteX4877" y="connsiteY4877"/>
                </a:cxn>
                <a:cxn ang="0">
                  <a:pos x="connsiteX4878" y="connsiteY4878"/>
                </a:cxn>
                <a:cxn ang="0">
                  <a:pos x="connsiteX4879" y="connsiteY4879"/>
                </a:cxn>
                <a:cxn ang="0">
                  <a:pos x="connsiteX4880" y="connsiteY4880"/>
                </a:cxn>
                <a:cxn ang="0">
                  <a:pos x="connsiteX4881" y="connsiteY4881"/>
                </a:cxn>
                <a:cxn ang="0">
                  <a:pos x="connsiteX4882" y="connsiteY4882"/>
                </a:cxn>
                <a:cxn ang="0">
                  <a:pos x="connsiteX4883" y="connsiteY4883"/>
                </a:cxn>
                <a:cxn ang="0">
                  <a:pos x="connsiteX4884" y="connsiteY4884"/>
                </a:cxn>
                <a:cxn ang="0">
                  <a:pos x="connsiteX4885" y="connsiteY4885"/>
                </a:cxn>
                <a:cxn ang="0">
                  <a:pos x="connsiteX4886" y="connsiteY4886"/>
                </a:cxn>
                <a:cxn ang="0">
                  <a:pos x="connsiteX4887" y="connsiteY4887"/>
                </a:cxn>
                <a:cxn ang="0">
                  <a:pos x="connsiteX4888" y="connsiteY4888"/>
                </a:cxn>
                <a:cxn ang="0">
                  <a:pos x="connsiteX4889" y="connsiteY4889"/>
                </a:cxn>
                <a:cxn ang="0">
                  <a:pos x="connsiteX4890" y="connsiteY4890"/>
                </a:cxn>
                <a:cxn ang="0">
                  <a:pos x="connsiteX4891" y="connsiteY4891"/>
                </a:cxn>
                <a:cxn ang="0">
                  <a:pos x="connsiteX4892" y="connsiteY4892"/>
                </a:cxn>
                <a:cxn ang="0">
                  <a:pos x="connsiteX4893" y="connsiteY4893"/>
                </a:cxn>
                <a:cxn ang="0">
                  <a:pos x="connsiteX4894" y="connsiteY4894"/>
                </a:cxn>
                <a:cxn ang="0">
                  <a:pos x="connsiteX4895" y="connsiteY4895"/>
                </a:cxn>
                <a:cxn ang="0">
                  <a:pos x="connsiteX4896" y="connsiteY4896"/>
                </a:cxn>
                <a:cxn ang="0">
                  <a:pos x="connsiteX4897" y="connsiteY4897"/>
                </a:cxn>
                <a:cxn ang="0">
                  <a:pos x="connsiteX4898" y="connsiteY4898"/>
                </a:cxn>
                <a:cxn ang="0">
                  <a:pos x="connsiteX4899" y="connsiteY4899"/>
                </a:cxn>
                <a:cxn ang="0">
                  <a:pos x="connsiteX4900" y="connsiteY4900"/>
                </a:cxn>
                <a:cxn ang="0">
                  <a:pos x="connsiteX4901" y="connsiteY4901"/>
                </a:cxn>
                <a:cxn ang="0">
                  <a:pos x="connsiteX4902" y="connsiteY4902"/>
                </a:cxn>
                <a:cxn ang="0">
                  <a:pos x="connsiteX4903" y="connsiteY4903"/>
                </a:cxn>
                <a:cxn ang="0">
                  <a:pos x="connsiteX4904" y="connsiteY4904"/>
                </a:cxn>
                <a:cxn ang="0">
                  <a:pos x="connsiteX4905" y="connsiteY4905"/>
                </a:cxn>
                <a:cxn ang="0">
                  <a:pos x="connsiteX4906" y="connsiteY4906"/>
                </a:cxn>
                <a:cxn ang="0">
                  <a:pos x="connsiteX4907" y="connsiteY4907"/>
                </a:cxn>
                <a:cxn ang="0">
                  <a:pos x="connsiteX4908" y="connsiteY4908"/>
                </a:cxn>
                <a:cxn ang="0">
                  <a:pos x="connsiteX4909" y="connsiteY4909"/>
                </a:cxn>
                <a:cxn ang="0">
                  <a:pos x="connsiteX4910" y="connsiteY4910"/>
                </a:cxn>
                <a:cxn ang="0">
                  <a:pos x="connsiteX4911" y="connsiteY4911"/>
                </a:cxn>
                <a:cxn ang="0">
                  <a:pos x="connsiteX4912" y="connsiteY4912"/>
                </a:cxn>
                <a:cxn ang="0">
                  <a:pos x="connsiteX4913" y="connsiteY4913"/>
                </a:cxn>
                <a:cxn ang="0">
                  <a:pos x="connsiteX4914" y="connsiteY4914"/>
                </a:cxn>
                <a:cxn ang="0">
                  <a:pos x="connsiteX4915" y="connsiteY4915"/>
                </a:cxn>
                <a:cxn ang="0">
                  <a:pos x="connsiteX4916" y="connsiteY4916"/>
                </a:cxn>
                <a:cxn ang="0">
                  <a:pos x="connsiteX4917" y="connsiteY4917"/>
                </a:cxn>
                <a:cxn ang="0">
                  <a:pos x="connsiteX4918" y="connsiteY4918"/>
                </a:cxn>
                <a:cxn ang="0">
                  <a:pos x="connsiteX4919" y="connsiteY4919"/>
                </a:cxn>
                <a:cxn ang="0">
                  <a:pos x="connsiteX4920" y="connsiteY4920"/>
                </a:cxn>
                <a:cxn ang="0">
                  <a:pos x="connsiteX4921" y="connsiteY4921"/>
                </a:cxn>
                <a:cxn ang="0">
                  <a:pos x="connsiteX4922" y="connsiteY4922"/>
                </a:cxn>
                <a:cxn ang="0">
                  <a:pos x="connsiteX4923" y="connsiteY4923"/>
                </a:cxn>
                <a:cxn ang="0">
                  <a:pos x="connsiteX4924" y="connsiteY4924"/>
                </a:cxn>
                <a:cxn ang="0">
                  <a:pos x="connsiteX4925" y="connsiteY4925"/>
                </a:cxn>
                <a:cxn ang="0">
                  <a:pos x="connsiteX4926" y="connsiteY4926"/>
                </a:cxn>
                <a:cxn ang="0">
                  <a:pos x="connsiteX4927" y="connsiteY4927"/>
                </a:cxn>
                <a:cxn ang="0">
                  <a:pos x="connsiteX4928" y="connsiteY4928"/>
                </a:cxn>
                <a:cxn ang="0">
                  <a:pos x="connsiteX4929" y="connsiteY4929"/>
                </a:cxn>
                <a:cxn ang="0">
                  <a:pos x="connsiteX4930" y="connsiteY4930"/>
                </a:cxn>
                <a:cxn ang="0">
                  <a:pos x="connsiteX4931" y="connsiteY4931"/>
                </a:cxn>
                <a:cxn ang="0">
                  <a:pos x="connsiteX4932" y="connsiteY4932"/>
                </a:cxn>
                <a:cxn ang="0">
                  <a:pos x="connsiteX4933" y="connsiteY4933"/>
                </a:cxn>
                <a:cxn ang="0">
                  <a:pos x="connsiteX4934" y="connsiteY4934"/>
                </a:cxn>
                <a:cxn ang="0">
                  <a:pos x="connsiteX4935" y="connsiteY4935"/>
                </a:cxn>
                <a:cxn ang="0">
                  <a:pos x="connsiteX4936" y="connsiteY4936"/>
                </a:cxn>
                <a:cxn ang="0">
                  <a:pos x="connsiteX4937" y="connsiteY4937"/>
                </a:cxn>
                <a:cxn ang="0">
                  <a:pos x="connsiteX4938" y="connsiteY4938"/>
                </a:cxn>
                <a:cxn ang="0">
                  <a:pos x="connsiteX4939" y="connsiteY4939"/>
                </a:cxn>
                <a:cxn ang="0">
                  <a:pos x="connsiteX4940" y="connsiteY4940"/>
                </a:cxn>
                <a:cxn ang="0">
                  <a:pos x="connsiteX4941" y="connsiteY4941"/>
                </a:cxn>
                <a:cxn ang="0">
                  <a:pos x="connsiteX4942" y="connsiteY4942"/>
                </a:cxn>
                <a:cxn ang="0">
                  <a:pos x="connsiteX4943" y="connsiteY4943"/>
                </a:cxn>
                <a:cxn ang="0">
                  <a:pos x="connsiteX4944" y="connsiteY4944"/>
                </a:cxn>
                <a:cxn ang="0">
                  <a:pos x="connsiteX4945" y="connsiteY4945"/>
                </a:cxn>
                <a:cxn ang="0">
                  <a:pos x="connsiteX4946" y="connsiteY4946"/>
                </a:cxn>
                <a:cxn ang="0">
                  <a:pos x="connsiteX4947" y="connsiteY4947"/>
                </a:cxn>
                <a:cxn ang="0">
                  <a:pos x="connsiteX4948" y="connsiteY4948"/>
                </a:cxn>
                <a:cxn ang="0">
                  <a:pos x="connsiteX4949" y="connsiteY4949"/>
                </a:cxn>
                <a:cxn ang="0">
                  <a:pos x="connsiteX4950" y="connsiteY4950"/>
                </a:cxn>
                <a:cxn ang="0">
                  <a:pos x="connsiteX4951" y="connsiteY4951"/>
                </a:cxn>
                <a:cxn ang="0">
                  <a:pos x="connsiteX4952" y="connsiteY4952"/>
                </a:cxn>
                <a:cxn ang="0">
                  <a:pos x="connsiteX4953" y="connsiteY4953"/>
                </a:cxn>
                <a:cxn ang="0">
                  <a:pos x="connsiteX4954" y="connsiteY4954"/>
                </a:cxn>
                <a:cxn ang="0">
                  <a:pos x="connsiteX4955" y="connsiteY4955"/>
                </a:cxn>
                <a:cxn ang="0">
                  <a:pos x="connsiteX4956" y="connsiteY4956"/>
                </a:cxn>
                <a:cxn ang="0">
                  <a:pos x="connsiteX4957" y="connsiteY4957"/>
                </a:cxn>
                <a:cxn ang="0">
                  <a:pos x="connsiteX4958" y="connsiteY4958"/>
                </a:cxn>
                <a:cxn ang="0">
                  <a:pos x="connsiteX4959" y="connsiteY4959"/>
                </a:cxn>
                <a:cxn ang="0">
                  <a:pos x="connsiteX4960" y="connsiteY4960"/>
                </a:cxn>
                <a:cxn ang="0">
                  <a:pos x="connsiteX4961" y="connsiteY4961"/>
                </a:cxn>
                <a:cxn ang="0">
                  <a:pos x="connsiteX4962" y="connsiteY4962"/>
                </a:cxn>
                <a:cxn ang="0">
                  <a:pos x="connsiteX4963" y="connsiteY4963"/>
                </a:cxn>
                <a:cxn ang="0">
                  <a:pos x="connsiteX4964" y="connsiteY4964"/>
                </a:cxn>
                <a:cxn ang="0">
                  <a:pos x="connsiteX4965" y="connsiteY4965"/>
                </a:cxn>
                <a:cxn ang="0">
                  <a:pos x="connsiteX4966" y="connsiteY4966"/>
                </a:cxn>
                <a:cxn ang="0">
                  <a:pos x="connsiteX4967" y="connsiteY4967"/>
                </a:cxn>
                <a:cxn ang="0">
                  <a:pos x="connsiteX4968" y="connsiteY4968"/>
                </a:cxn>
                <a:cxn ang="0">
                  <a:pos x="connsiteX4969" y="connsiteY4969"/>
                </a:cxn>
                <a:cxn ang="0">
                  <a:pos x="connsiteX4970" y="connsiteY4970"/>
                </a:cxn>
                <a:cxn ang="0">
                  <a:pos x="connsiteX4971" y="connsiteY4971"/>
                </a:cxn>
                <a:cxn ang="0">
                  <a:pos x="connsiteX4972" y="connsiteY4972"/>
                </a:cxn>
                <a:cxn ang="0">
                  <a:pos x="connsiteX4973" y="connsiteY4973"/>
                </a:cxn>
                <a:cxn ang="0">
                  <a:pos x="connsiteX4974" y="connsiteY4974"/>
                </a:cxn>
                <a:cxn ang="0">
                  <a:pos x="connsiteX4975" y="connsiteY4975"/>
                </a:cxn>
                <a:cxn ang="0">
                  <a:pos x="connsiteX4976" y="connsiteY4976"/>
                </a:cxn>
                <a:cxn ang="0">
                  <a:pos x="connsiteX4977" y="connsiteY4977"/>
                </a:cxn>
                <a:cxn ang="0">
                  <a:pos x="connsiteX4978" y="connsiteY4978"/>
                </a:cxn>
                <a:cxn ang="0">
                  <a:pos x="connsiteX4979" y="connsiteY4979"/>
                </a:cxn>
                <a:cxn ang="0">
                  <a:pos x="connsiteX4980" y="connsiteY4980"/>
                </a:cxn>
                <a:cxn ang="0">
                  <a:pos x="connsiteX4981" y="connsiteY4981"/>
                </a:cxn>
                <a:cxn ang="0">
                  <a:pos x="connsiteX4982" y="connsiteY4982"/>
                </a:cxn>
                <a:cxn ang="0">
                  <a:pos x="connsiteX4983" y="connsiteY4983"/>
                </a:cxn>
                <a:cxn ang="0">
                  <a:pos x="connsiteX4984" y="connsiteY4984"/>
                </a:cxn>
                <a:cxn ang="0">
                  <a:pos x="connsiteX4985" y="connsiteY4985"/>
                </a:cxn>
                <a:cxn ang="0">
                  <a:pos x="connsiteX4986" y="connsiteY4986"/>
                </a:cxn>
                <a:cxn ang="0">
                  <a:pos x="connsiteX4987" y="connsiteY4987"/>
                </a:cxn>
                <a:cxn ang="0">
                  <a:pos x="connsiteX4988" y="connsiteY4988"/>
                </a:cxn>
                <a:cxn ang="0">
                  <a:pos x="connsiteX4989" y="connsiteY4989"/>
                </a:cxn>
                <a:cxn ang="0">
                  <a:pos x="connsiteX4990" y="connsiteY4990"/>
                </a:cxn>
                <a:cxn ang="0">
                  <a:pos x="connsiteX4991" y="connsiteY4991"/>
                </a:cxn>
                <a:cxn ang="0">
                  <a:pos x="connsiteX4992" y="connsiteY4992"/>
                </a:cxn>
                <a:cxn ang="0">
                  <a:pos x="connsiteX4993" y="connsiteY4993"/>
                </a:cxn>
                <a:cxn ang="0">
                  <a:pos x="connsiteX4994" y="connsiteY4994"/>
                </a:cxn>
                <a:cxn ang="0">
                  <a:pos x="connsiteX4995" y="connsiteY4995"/>
                </a:cxn>
                <a:cxn ang="0">
                  <a:pos x="connsiteX4996" y="connsiteY4996"/>
                </a:cxn>
                <a:cxn ang="0">
                  <a:pos x="connsiteX4997" y="connsiteY4997"/>
                </a:cxn>
                <a:cxn ang="0">
                  <a:pos x="connsiteX4998" y="connsiteY4998"/>
                </a:cxn>
                <a:cxn ang="0">
                  <a:pos x="connsiteX4999" y="connsiteY4999"/>
                </a:cxn>
                <a:cxn ang="0">
                  <a:pos x="connsiteX5000" y="connsiteY5000"/>
                </a:cxn>
                <a:cxn ang="0">
                  <a:pos x="connsiteX5001" y="connsiteY5001"/>
                </a:cxn>
                <a:cxn ang="0">
                  <a:pos x="connsiteX5002" y="connsiteY5002"/>
                </a:cxn>
                <a:cxn ang="0">
                  <a:pos x="connsiteX5003" y="connsiteY5003"/>
                </a:cxn>
                <a:cxn ang="0">
                  <a:pos x="connsiteX5004" y="connsiteY5004"/>
                </a:cxn>
                <a:cxn ang="0">
                  <a:pos x="connsiteX5005" y="connsiteY5005"/>
                </a:cxn>
                <a:cxn ang="0">
                  <a:pos x="connsiteX5006" y="connsiteY5006"/>
                </a:cxn>
                <a:cxn ang="0">
                  <a:pos x="connsiteX5007" y="connsiteY5007"/>
                </a:cxn>
                <a:cxn ang="0">
                  <a:pos x="connsiteX5008" y="connsiteY5008"/>
                </a:cxn>
                <a:cxn ang="0">
                  <a:pos x="connsiteX5009" y="connsiteY5009"/>
                </a:cxn>
                <a:cxn ang="0">
                  <a:pos x="connsiteX5010" y="connsiteY5010"/>
                </a:cxn>
                <a:cxn ang="0">
                  <a:pos x="connsiteX5011" y="connsiteY5011"/>
                </a:cxn>
                <a:cxn ang="0">
                  <a:pos x="connsiteX5012" y="connsiteY5012"/>
                </a:cxn>
                <a:cxn ang="0">
                  <a:pos x="connsiteX5013" y="connsiteY5013"/>
                </a:cxn>
                <a:cxn ang="0">
                  <a:pos x="connsiteX5014" y="connsiteY5014"/>
                </a:cxn>
                <a:cxn ang="0">
                  <a:pos x="connsiteX5015" y="connsiteY5015"/>
                </a:cxn>
                <a:cxn ang="0">
                  <a:pos x="connsiteX5016" y="connsiteY5016"/>
                </a:cxn>
                <a:cxn ang="0">
                  <a:pos x="connsiteX5017" y="connsiteY5017"/>
                </a:cxn>
                <a:cxn ang="0">
                  <a:pos x="connsiteX5018" y="connsiteY5018"/>
                </a:cxn>
                <a:cxn ang="0">
                  <a:pos x="connsiteX5019" y="connsiteY5019"/>
                </a:cxn>
                <a:cxn ang="0">
                  <a:pos x="connsiteX5020" y="connsiteY5020"/>
                </a:cxn>
                <a:cxn ang="0">
                  <a:pos x="connsiteX5021" y="connsiteY5021"/>
                </a:cxn>
                <a:cxn ang="0">
                  <a:pos x="connsiteX5022" y="connsiteY5022"/>
                </a:cxn>
                <a:cxn ang="0">
                  <a:pos x="connsiteX5023" y="connsiteY5023"/>
                </a:cxn>
                <a:cxn ang="0">
                  <a:pos x="connsiteX5024" y="connsiteY5024"/>
                </a:cxn>
                <a:cxn ang="0">
                  <a:pos x="connsiteX5025" y="connsiteY5025"/>
                </a:cxn>
                <a:cxn ang="0">
                  <a:pos x="connsiteX5026" y="connsiteY5026"/>
                </a:cxn>
                <a:cxn ang="0">
                  <a:pos x="connsiteX5027" y="connsiteY5027"/>
                </a:cxn>
                <a:cxn ang="0">
                  <a:pos x="connsiteX5028" y="connsiteY5028"/>
                </a:cxn>
                <a:cxn ang="0">
                  <a:pos x="connsiteX5029" y="connsiteY5029"/>
                </a:cxn>
                <a:cxn ang="0">
                  <a:pos x="connsiteX5030" y="connsiteY5030"/>
                </a:cxn>
                <a:cxn ang="0">
                  <a:pos x="connsiteX5031" y="connsiteY5031"/>
                </a:cxn>
                <a:cxn ang="0">
                  <a:pos x="connsiteX5032" y="connsiteY5032"/>
                </a:cxn>
                <a:cxn ang="0">
                  <a:pos x="connsiteX5033" y="connsiteY5033"/>
                </a:cxn>
                <a:cxn ang="0">
                  <a:pos x="connsiteX5034" y="connsiteY5034"/>
                </a:cxn>
                <a:cxn ang="0">
                  <a:pos x="connsiteX5035" y="connsiteY5035"/>
                </a:cxn>
                <a:cxn ang="0">
                  <a:pos x="connsiteX5036" y="connsiteY5036"/>
                </a:cxn>
                <a:cxn ang="0">
                  <a:pos x="connsiteX5037" y="connsiteY5037"/>
                </a:cxn>
                <a:cxn ang="0">
                  <a:pos x="connsiteX5038" y="connsiteY5038"/>
                </a:cxn>
                <a:cxn ang="0">
                  <a:pos x="connsiteX5039" y="connsiteY5039"/>
                </a:cxn>
                <a:cxn ang="0">
                  <a:pos x="connsiteX5040" y="connsiteY5040"/>
                </a:cxn>
                <a:cxn ang="0">
                  <a:pos x="connsiteX5041" y="connsiteY5041"/>
                </a:cxn>
                <a:cxn ang="0">
                  <a:pos x="connsiteX5042" y="connsiteY5042"/>
                </a:cxn>
                <a:cxn ang="0">
                  <a:pos x="connsiteX5043" y="connsiteY5043"/>
                </a:cxn>
                <a:cxn ang="0">
                  <a:pos x="connsiteX5044" y="connsiteY5044"/>
                </a:cxn>
                <a:cxn ang="0">
                  <a:pos x="connsiteX5045" y="connsiteY5045"/>
                </a:cxn>
                <a:cxn ang="0">
                  <a:pos x="connsiteX5046" y="connsiteY5046"/>
                </a:cxn>
                <a:cxn ang="0">
                  <a:pos x="connsiteX5047" y="connsiteY5047"/>
                </a:cxn>
                <a:cxn ang="0">
                  <a:pos x="connsiteX5048" y="connsiteY5048"/>
                </a:cxn>
                <a:cxn ang="0">
                  <a:pos x="connsiteX5049" y="connsiteY5049"/>
                </a:cxn>
                <a:cxn ang="0">
                  <a:pos x="connsiteX5050" y="connsiteY5050"/>
                </a:cxn>
                <a:cxn ang="0">
                  <a:pos x="connsiteX5051" y="connsiteY5051"/>
                </a:cxn>
                <a:cxn ang="0">
                  <a:pos x="connsiteX5052" y="connsiteY5052"/>
                </a:cxn>
                <a:cxn ang="0">
                  <a:pos x="connsiteX5053" y="connsiteY5053"/>
                </a:cxn>
                <a:cxn ang="0">
                  <a:pos x="connsiteX5054" y="connsiteY5054"/>
                </a:cxn>
                <a:cxn ang="0">
                  <a:pos x="connsiteX5055" y="connsiteY5055"/>
                </a:cxn>
                <a:cxn ang="0">
                  <a:pos x="connsiteX5056" y="connsiteY5056"/>
                </a:cxn>
                <a:cxn ang="0">
                  <a:pos x="connsiteX5057" y="connsiteY5057"/>
                </a:cxn>
                <a:cxn ang="0">
                  <a:pos x="connsiteX5058" y="connsiteY5058"/>
                </a:cxn>
                <a:cxn ang="0">
                  <a:pos x="connsiteX5059" y="connsiteY5059"/>
                </a:cxn>
                <a:cxn ang="0">
                  <a:pos x="connsiteX5060" y="connsiteY5060"/>
                </a:cxn>
                <a:cxn ang="0">
                  <a:pos x="connsiteX5061" y="connsiteY5061"/>
                </a:cxn>
                <a:cxn ang="0">
                  <a:pos x="connsiteX5062" y="connsiteY5062"/>
                </a:cxn>
                <a:cxn ang="0">
                  <a:pos x="connsiteX5063" y="connsiteY5063"/>
                </a:cxn>
                <a:cxn ang="0">
                  <a:pos x="connsiteX5064" y="connsiteY5064"/>
                </a:cxn>
                <a:cxn ang="0">
                  <a:pos x="connsiteX5065" y="connsiteY5065"/>
                </a:cxn>
                <a:cxn ang="0">
                  <a:pos x="connsiteX5066" y="connsiteY5066"/>
                </a:cxn>
                <a:cxn ang="0">
                  <a:pos x="connsiteX5067" y="connsiteY5067"/>
                </a:cxn>
                <a:cxn ang="0">
                  <a:pos x="connsiteX5068" y="connsiteY5068"/>
                </a:cxn>
                <a:cxn ang="0">
                  <a:pos x="connsiteX5069" y="connsiteY5069"/>
                </a:cxn>
                <a:cxn ang="0">
                  <a:pos x="connsiteX5070" y="connsiteY5070"/>
                </a:cxn>
                <a:cxn ang="0">
                  <a:pos x="connsiteX5071" y="connsiteY5071"/>
                </a:cxn>
                <a:cxn ang="0">
                  <a:pos x="connsiteX5072" y="connsiteY5072"/>
                </a:cxn>
                <a:cxn ang="0">
                  <a:pos x="connsiteX5073" y="connsiteY5073"/>
                </a:cxn>
                <a:cxn ang="0">
                  <a:pos x="connsiteX5074" y="connsiteY5074"/>
                </a:cxn>
                <a:cxn ang="0">
                  <a:pos x="connsiteX5075" y="connsiteY5075"/>
                </a:cxn>
                <a:cxn ang="0">
                  <a:pos x="connsiteX5076" y="connsiteY5076"/>
                </a:cxn>
                <a:cxn ang="0">
                  <a:pos x="connsiteX5077" y="connsiteY5077"/>
                </a:cxn>
                <a:cxn ang="0">
                  <a:pos x="connsiteX5078" y="connsiteY5078"/>
                </a:cxn>
                <a:cxn ang="0">
                  <a:pos x="connsiteX5079" y="connsiteY5079"/>
                </a:cxn>
                <a:cxn ang="0">
                  <a:pos x="connsiteX5080" y="connsiteY5080"/>
                </a:cxn>
                <a:cxn ang="0">
                  <a:pos x="connsiteX5081" y="connsiteY5081"/>
                </a:cxn>
                <a:cxn ang="0">
                  <a:pos x="connsiteX5082" y="connsiteY5082"/>
                </a:cxn>
                <a:cxn ang="0">
                  <a:pos x="connsiteX5083" y="connsiteY5083"/>
                </a:cxn>
                <a:cxn ang="0">
                  <a:pos x="connsiteX5084" y="connsiteY5084"/>
                </a:cxn>
                <a:cxn ang="0">
                  <a:pos x="connsiteX5085" y="connsiteY5085"/>
                </a:cxn>
                <a:cxn ang="0">
                  <a:pos x="connsiteX5086" y="connsiteY5086"/>
                </a:cxn>
                <a:cxn ang="0">
                  <a:pos x="connsiteX5087" y="connsiteY5087"/>
                </a:cxn>
                <a:cxn ang="0">
                  <a:pos x="connsiteX5088" y="connsiteY5088"/>
                </a:cxn>
                <a:cxn ang="0">
                  <a:pos x="connsiteX5089" y="connsiteY5089"/>
                </a:cxn>
                <a:cxn ang="0">
                  <a:pos x="connsiteX5090" y="connsiteY5090"/>
                </a:cxn>
                <a:cxn ang="0">
                  <a:pos x="connsiteX5091" y="connsiteY5091"/>
                </a:cxn>
                <a:cxn ang="0">
                  <a:pos x="connsiteX5092" y="connsiteY5092"/>
                </a:cxn>
                <a:cxn ang="0">
                  <a:pos x="connsiteX5093" y="connsiteY5093"/>
                </a:cxn>
                <a:cxn ang="0">
                  <a:pos x="connsiteX5094" y="connsiteY5094"/>
                </a:cxn>
                <a:cxn ang="0">
                  <a:pos x="connsiteX5095" y="connsiteY5095"/>
                </a:cxn>
                <a:cxn ang="0">
                  <a:pos x="connsiteX5096" y="connsiteY5096"/>
                </a:cxn>
                <a:cxn ang="0">
                  <a:pos x="connsiteX5097" y="connsiteY5097"/>
                </a:cxn>
                <a:cxn ang="0">
                  <a:pos x="connsiteX5098" y="connsiteY5098"/>
                </a:cxn>
                <a:cxn ang="0">
                  <a:pos x="connsiteX5099" y="connsiteY5099"/>
                </a:cxn>
                <a:cxn ang="0">
                  <a:pos x="connsiteX5100" y="connsiteY5100"/>
                </a:cxn>
                <a:cxn ang="0">
                  <a:pos x="connsiteX5101" y="connsiteY5101"/>
                </a:cxn>
                <a:cxn ang="0">
                  <a:pos x="connsiteX5102" y="connsiteY5102"/>
                </a:cxn>
                <a:cxn ang="0">
                  <a:pos x="connsiteX5103" y="connsiteY5103"/>
                </a:cxn>
                <a:cxn ang="0">
                  <a:pos x="connsiteX5104" y="connsiteY5104"/>
                </a:cxn>
                <a:cxn ang="0">
                  <a:pos x="connsiteX5105" y="connsiteY5105"/>
                </a:cxn>
                <a:cxn ang="0">
                  <a:pos x="connsiteX5106" y="connsiteY5106"/>
                </a:cxn>
                <a:cxn ang="0">
                  <a:pos x="connsiteX5107" y="connsiteY5107"/>
                </a:cxn>
                <a:cxn ang="0">
                  <a:pos x="connsiteX5108" y="connsiteY5108"/>
                </a:cxn>
                <a:cxn ang="0">
                  <a:pos x="connsiteX5109" y="connsiteY5109"/>
                </a:cxn>
                <a:cxn ang="0">
                  <a:pos x="connsiteX5110" y="connsiteY5110"/>
                </a:cxn>
                <a:cxn ang="0">
                  <a:pos x="connsiteX5111" y="connsiteY5111"/>
                </a:cxn>
                <a:cxn ang="0">
                  <a:pos x="connsiteX5112" y="connsiteY5112"/>
                </a:cxn>
                <a:cxn ang="0">
                  <a:pos x="connsiteX5113" y="connsiteY5113"/>
                </a:cxn>
                <a:cxn ang="0">
                  <a:pos x="connsiteX5114" y="connsiteY5114"/>
                </a:cxn>
                <a:cxn ang="0">
                  <a:pos x="connsiteX5115" y="connsiteY5115"/>
                </a:cxn>
                <a:cxn ang="0">
                  <a:pos x="connsiteX5116" y="connsiteY5116"/>
                </a:cxn>
                <a:cxn ang="0">
                  <a:pos x="connsiteX5117" y="connsiteY5117"/>
                </a:cxn>
                <a:cxn ang="0">
                  <a:pos x="connsiteX5118" y="connsiteY5118"/>
                </a:cxn>
                <a:cxn ang="0">
                  <a:pos x="connsiteX5119" y="connsiteY5119"/>
                </a:cxn>
                <a:cxn ang="0">
                  <a:pos x="connsiteX5120" y="connsiteY5120"/>
                </a:cxn>
                <a:cxn ang="0">
                  <a:pos x="connsiteX5121" y="connsiteY5121"/>
                </a:cxn>
                <a:cxn ang="0">
                  <a:pos x="connsiteX5122" y="connsiteY5122"/>
                </a:cxn>
                <a:cxn ang="0">
                  <a:pos x="connsiteX5123" y="connsiteY5123"/>
                </a:cxn>
                <a:cxn ang="0">
                  <a:pos x="connsiteX5124" y="connsiteY5124"/>
                </a:cxn>
                <a:cxn ang="0">
                  <a:pos x="connsiteX5125" y="connsiteY5125"/>
                </a:cxn>
                <a:cxn ang="0">
                  <a:pos x="connsiteX5126" y="connsiteY5126"/>
                </a:cxn>
                <a:cxn ang="0">
                  <a:pos x="connsiteX5127" y="connsiteY5127"/>
                </a:cxn>
                <a:cxn ang="0">
                  <a:pos x="connsiteX5128" y="connsiteY5128"/>
                </a:cxn>
                <a:cxn ang="0">
                  <a:pos x="connsiteX5129" y="connsiteY5129"/>
                </a:cxn>
                <a:cxn ang="0">
                  <a:pos x="connsiteX5130" y="connsiteY5130"/>
                </a:cxn>
                <a:cxn ang="0">
                  <a:pos x="connsiteX5131" y="connsiteY5131"/>
                </a:cxn>
                <a:cxn ang="0">
                  <a:pos x="connsiteX5132" y="connsiteY5132"/>
                </a:cxn>
                <a:cxn ang="0">
                  <a:pos x="connsiteX5133" y="connsiteY5133"/>
                </a:cxn>
                <a:cxn ang="0">
                  <a:pos x="connsiteX5134" y="connsiteY5134"/>
                </a:cxn>
                <a:cxn ang="0">
                  <a:pos x="connsiteX5135" y="connsiteY5135"/>
                </a:cxn>
                <a:cxn ang="0">
                  <a:pos x="connsiteX5136" y="connsiteY5136"/>
                </a:cxn>
                <a:cxn ang="0">
                  <a:pos x="connsiteX5137" y="connsiteY5137"/>
                </a:cxn>
                <a:cxn ang="0">
                  <a:pos x="connsiteX5138" y="connsiteY5138"/>
                </a:cxn>
                <a:cxn ang="0">
                  <a:pos x="connsiteX5139" y="connsiteY5139"/>
                </a:cxn>
                <a:cxn ang="0">
                  <a:pos x="connsiteX5140" y="connsiteY5140"/>
                </a:cxn>
                <a:cxn ang="0">
                  <a:pos x="connsiteX5141" y="connsiteY5141"/>
                </a:cxn>
                <a:cxn ang="0">
                  <a:pos x="connsiteX5142" y="connsiteY5142"/>
                </a:cxn>
                <a:cxn ang="0">
                  <a:pos x="connsiteX5143" y="connsiteY5143"/>
                </a:cxn>
                <a:cxn ang="0">
                  <a:pos x="connsiteX5144" y="connsiteY5144"/>
                </a:cxn>
                <a:cxn ang="0">
                  <a:pos x="connsiteX5145" y="connsiteY5145"/>
                </a:cxn>
                <a:cxn ang="0">
                  <a:pos x="connsiteX5146" y="connsiteY5146"/>
                </a:cxn>
                <a:cxn ang="0">
                  <a:pos x="connsiteX5147" y="connsiteY5147"/>
                </a:cxn>
                <a:cxn ang="0">
                  <a:pos x="connsiteX5148" y="connsiteY5148"/>
                </a:cxn>
                <a:cxn ang="0">
                  <a:pos x="connsiteX5149" y="connsiteY5149"/>
                </a:cxn>
                <a:cxn ang="0">
                  <a:pos x="connsiteX5150" y="connsiteY5150"/>
                </a:cxn>
                <a:cxn ang="0">
                  <a:pos x="connsiteX5151" y="connsiteY5151"/>
                </a:cxn>
                <a:cxn ang="0">
                  <a:pos x="connsiteX5152" y="connsiteY5152"/>
                </a:cxn>
                <a:cxn ang="0">
                  <a:pos x="connsiteX5153" y="connsiteY5153"/>
                </a:cxn>
                <a:cxn ang="0">
                  <a:pos x="connsiteX5154" y="connsiteY5154"/>
                </a:cxn>
                <a:cxn ang="0">
                  <a:pos x="connsiteX5155" y="connsiteY5155"/>
                </a:cxn>
                <a:cxn ang="0">
                  <a:pos x="connsiteX5156" y="connsiteY5156"/>
                </a:cxn>
                <a:cxn ang="0">
                  <a:pos x="connsiteX5157" y="connsiteY5157"/>
                </a:cxn>
                <a:cxn ang="0">
                  <a:pos x="connsiteX5158" y="connsiteY5158"/>
                </a:cxn>
                <a:cxn ang="0">
                  <a:pos x="connsiteX5159" y="connsiteY5159"/>
                </a:cxn>
                <a:cxn ang="0">
                  <a:pos x="connsiteX5160" y="connsiteY5160"/>
                </a:cxn>
                <a:cxn ang="0">
                  <a:pos x="connsiteX5161" y="connsiteY5161"/>
                </a:cxn>
                <a:cxn ang="0">
                  <a:pos x="connsiteX5162" y="connsiteY5162"/>
                </a:cxn>
                <a:cxn ang="0">
                  <a:pos x="connsiteX5163" y="connsiteY5163"/>
                </a:cxn>
                <a:cxn ang="0">
                  <a:pos x="connsiteX5164" y="connsiteY5164"/>
                </a:cxn>
                <a:cxn ang="0">
                  <a:pos x="connsiteX5165" y="connsiteY5165"/>
                </a:cxn>
                <a:cxn ang="0">
                  <a:pos x="connsiteX5166" y="connsiteY5166"/>
                </a:cxn>
                <a:cxn ang="0">
                  <a:pos x="connsiteX5167" y="connsiteY5167"/>
                </a:cxn>
                <a:cxn ang="0">
                  <a:pos x="connsiteX5168" y="connsiteY5168"/>
                </a:cxn>
                <a:cxn ang="0">
                  <a:pos x="connsiteX5169" y="connsiteY5169"/>
                </a:cxn>
                <a:cxn ang="0">
                  <a:pos x="connsiteX5170" y="connsiteY5170"/>
                </a:cxn>
                <a:cxn ang="0">
                  <a:pos x="connsiteX5171" y="connsiteY5171"/>
                </a:cxn>
                <a:cxn ang="0">
                  <a:pos x="connsiteX5172" y="connsiteY5172"/>
                </a:cxn>
                <a:cxn ang="0">
                  <a:pos x="connsiteX5173" y="connsiteY5173"/>
                </a:cxn>
                <a:cxn ang="0">
                  <a:pos x="connsiteX5174" y="connsiteY5174"/>
                </a:cxn>
                <a:cxn ang="0">
                  <a:pos x="connsiteX5175" y="connsiteY5175"/>
                </a:cxn>
                <a:cxn ang="0">
                  <a:pos x="connsiteX5176" y="connsiteY5176"/>
                </a:cxn>
                <a:cxn ang="0">
                  <a:pos x="connsiteX5177" y="connsiteY5177"/>
                </a:cxn>
                <a:cxn ang="0">
                  <a:pos x="connsiteX5178" y="connsiteY5178"/>
                </a:cxn>
                <a:cxn ang="0">
                  <a:pos x="connsiteX5179" y="connsiteY5179"/>
                </a:cxn>
                <a:cxn ang="0">
                  <a:pos x="connsiteX5180" y="connsiteY5180"/>
                </a:cxn>
                <a:cxn ang="0">
                  <a:pos x="connsiteX5181" y="connsiteY5181"/>
                </a:cxn>
                <a:cxn ang="0">
                  <a:pos x="connsiteX5182" y="connsiteY5182"/>
                </a:cxn>
                <a:cxn ang="0">
                  <a:pos x="connsiteX5183" y="connsiteY5183"/>
                </a:cxn>
                <a:cxn ang="0">
                  <a:pos x="connsiteX5184" y="connsiteY5184"/>
                </a:cxn>
                <a:cxn ang="0">
                  <a:pos x="connsiteX5185" y="connsiteY5185"/>
                </a:cxn>
                <a:cxn ang="0">
                  <a:pos x="connsiteX5186" y="connsiteY5186"/>
                </a:cxn>
                <a:cxn ang="0">
                  <a:pos x="connsiteX5187" y="connsiteY5187"/>
                </a:cxn>
                <a:cxn ang="0">
                  <a:pos x="connsiteX5188" y="connsiteY5188"/>
                </a:cxn>
                <a:cxn ang="0">
                  <a:pos x="connsiteX5189" y="connsiteY5189"/>
                </a:cxn>
                <a:cxn ang="0">
                  <a:pos x="connsiteX5190" y="connsiteY5190"/>
                </a:cxn>
                <a:cxn ang="0">
                  <a:pos x="connsiteX5191" y="connsiteY5191"/>
                </a:cxn>
                <a:cxn ang="0">
                  <a:pos x="connsiteX5192" y="connsiteY5192"/>
                </a:cxn>
                <a:cxn ang="0">
                  <a:pos x="connsiteX5193" y="connsiteY5193"/>
                </a:cxn>
                <a:cxn ang="0">
                  <a:pos x="connsiteX5194" y="connsiteY5194"/>
                </a:cxn>
                <a:cxn ang="0">
                  <a:pos x="connsiteX5195" y="connsiteY5195"/>
                </a:cxn>
                <a:cxn ang="0">
                  <a:pos x="connsiteX5196" y="connsiteY5196"/>
                </a:cxn>
                <a:cxn ang="0">
                  <a:pos x="connsiteX5197" y="connsiteY5197"/>
                </a:cxn>
                <a:cxn ang="0">
                  <a:pos x="connsiteX5198" y="connsiteY5198"/>
                </a:cxn>
                <a:cxn ang="0">
                  <a:pos x="connsiteX5199" y="connsiteY5199"/>
                </a:cxn>
                <a:cxn ang="0">
                  <a:pos x="connsiteX5200" y="connsiteY5200"/>
                </a:cxn>
                <a:cxn ang="0">
                  <a:pos x="connsiteX5201" y="connsiteY5201"/>
                </a:cxn>
                <a:cxn ang="0">
                  <a:pos x="connsiteX5202" y="connsiteY5202"/>
                </a:cxn>
                <a:cxn ang="0">
                  <a:pos x="connsiteX5203" y="connsiteY5203"/>
                </a:cxn>
                <a:cxn ang="0">
                  <a:pos x="connsiteX5204" y="connsiteY5204"/>
                </a:cxn>
                <a:cxn ang="0">
                  <a:pos x="connsiteX5205" y="connsiteY5205"/>
                </a:cxn>
                <a:cxn ang="0">
                  <a:pos x="connsiteX5206" y="connsiteY5206"/>
                </a:cxn>
                <a:cxn ang="0">
                  <a:pos x="connsiteX5207" y="connsiteY5207"/>
                </a:cxn>
                <a:cxn ang="0">
                  <a:pos x="connsiteX5208" y="connsiteY5208"/>
                </a:cxn>
                <a:cxn ang="0">
                  <a:pos x="connsiteX5209" y="connsiteY5209"/>
                </a:cxn>
                <a:cxn ang="0">
                  <a:pos x="connsiteX5210" y="connsiteY5210"/>
                </a:cxn>
                <a:cxn ang="0">
                  <a:pos x="connsiteX5211" y="connsiteY5211"/>
                </a:cxn>
                <a:cxn ang="0">
                  <a:pos x="connsiteX5212" y="connsiteY5212"/>
                </a:cxn>
                <a:cxn ang="0">
                  <a:pos x="connsiteX5213" y="connsiteY5213"/>
                </a:cxn>
                <a:cxn ang="0">
                  <a:pos x="connsiteX5214" y="connsiteY5214"/>
                </a:cxn>
                <a:cxn ang="0">
                  <a:pos x="connsiteX5215" y="connsiteY5215"/>
                </a:cxn>
                <a:cxn ang="0">
                  <a:pos x="connsiteX5216" y="connsiteY5216"/>
                </a:cxn>
                <a:cxn ang="0">
                  <a:pos x="connsiteX5217" y="connsiteY5217"/>
                </a:cxn>
                <a:cxn ang="0">
                  <a:pos x="connsiteX5218" y="connsiteY5218"/>
                </a:cxn>
                <a:cxn ang="0">
                  <a:pos x="connsiteX5219" y="connsiteY5219"/>
                </a:cxn>
                <a:cxn ang="0">
                  <a:pos x="connsiteX5220" y="connsiteY5220"/>
                </a:cxn>
                <a:cxn ang="0">
                  <a:pos x="connsiteX5221" y="connsiteY5221"/>
                </a:cxn>
                <a:cxn ang="0">
                  <a:pos x="connsiteX5222" y="connsiteY5222"/>
                </a:cxn>
                <a:cxn ang="0">
                  <a:pos x="connsiteX5223" y="connsiteY5223"/>
                </a:cxn>
                <a:cxn ang="0">
                  <a:pos x="connsiteX5224" y="connsiteY5224"/>
                </a:cxn>
                <a:cxn ang="0">
                  <a:pos x="connsiteX5225" y="connsiteY5225"/>
                </a:cxn>
                <a:cxn ang="0">
                  <a:pos x="connsiteX5226" y="connsiteY5226"/>
                </a:cxn>
                <a:cxn ang="0">
                  <a:pos x="connsiteX5227" y="connsiteY5227"/>
                </a:cxn>
                <a:cxn ang="0">
                  <a:pos x="connsiteX5228" y="connsiteY5228"/>
                </a:cxn>
                <a:cxn ang="0">
                  <a:pos x="connsiteX5229" y="connsiteY5229"/>
                </a:cxn>
                <a:cxn ang="0">
                  <a:pos x="connsiteX5230" y="connsiteY5230"/>
                </a:cxn>
                <a:cxn ang="0">
                  <a:pos x="connsiteX5231" y="connsiteY5231"/>
                </a:cxn>
                <a:cxn ang="0">
                  <a:pos x="connsiteX5232" y="connsiteY5232"/>
                </a:cxn>
                <a:cxn ang="0">
                  <a:pos x="connsiteX5233" y="connsiteY5233"/>
                </a:cxn>
                <a:cxn ang="0">
                  <a:pos x="connsiteX5234" y="connsiteY5234"/>
                </a:cxn>
                <a:cxn ang="0">
                  <a:pos x="connsiteX5235" y="connsiteY5235"/>
                </a:cxn>
                <a:cxn ang="0">
                  <a:pos x="connsiteX5236" y="connsiteY5236"/>
                </a:cxn>
                <a:cxn ang="0">
                  <a:pos x="connsiteX5237" y="connsiteY5237"/>
                </a:cxn>
                <a:cxn ang="0">
                  <a:pos x="connsiteX5238" y="connsiteY5238"/>
                </a:cxn>
                <a:cxn ang="0">
                  <a:pos x="connsiteX5239" y="connsiteY5239"/>
                </a:cxn>
                <a:cxn ang="0">
                  <a:pos x="connsiteX5240" y="connsiteY5240"/>
                </a:cxn>
                <a:cxn ang="0">
                  <a:pos x="connsiteX5241" y="connsiteY5241"/>
                </a:cxn>
                <a:cxn ang="0">
                  <a:pos x="connsiteX5242" y="connsiteY5242"/>
                </a:cxn>
                <a:cxn ang="0">
                  <a:pos x="connsiteX5243" y="connsiteY5243"/>
                </a:cxn>
                <a:cxn ang="0">
                  <a:pos x="connsiteX5244" y="connsiteY5244"/>
                </a:cxn>
                <a:cxn ang="0">
                  <a:pos x="connsiteX5245" y="connsiteY5245"/>
                </a:cxn>
                <a:cxn ang="0">
                  <a:pos x="connsiteX5246" y="connsiteY5246"/>
                </a:cxn>
                <a:cxn ang="0">
                  <a:pos x="connsiteX5247" y="connsiteY5247"/>
                </a:cxn>
                <a:cxn ang="0">
                  <a:pos x="connsiteX5248" y="connsiteY5248"/>
                </a:cxn>
                <a:cxn ang="0">
                  <a:pos x="connsiteX5249" y="connsiteY5249"/>
                </a:cxn>
                <a:cxn ang="0">
                  <a:pos x="connsiteX5250" y="connsiteY5250"/>
                </a:cxn>
                <a:cxn ang="0">
                  <a:pos x="connsiteX5251" y="connsiteY5251"/>
                </a:cxn>
                <a:cxn ang="0">
                  <a:pos x="connsiteX5252" y="connsiteY5252"/>
                </a:cxn>
                <a:cxn ang="0">
                  <a:pos x="connsiteX5253" y="connsiteY5253"/>
                </a:cxn>
                <a:cxn ang="0">
                  <a:pos x="connsiteX5254" y="connsiteY5254"/>
                </a:cxn>
                <a:cxn ang="0">
                  <a:pos x="connsiteX5255" y="connsiteY5255"/>
                </a:cxn>
                <a:cxn ang="0">
                  <a:pos x="connsiteX5256" y="connsiteY5256"/>
                </a:cxn>
                <a:cxn ang="0">
                  <a:pos x="connsiteX5257" y="connsiteY5257"/>
                </a:cxn>
                <a:cxn ang="0">
                  <a:pos x="connsiteX5258" y="connsiteY5258"/>
                </a:cxn>
                <a:cxn ang="0">
                  <a:pos x="connsiteX5259" y="connsiteY5259"/>
                </a:cxn>
                <a:cxn ang="0">
                  <a:pos x="connsiteX5260" y="connsiteY5260"/>
                </a:cxn>
                <a:cxn ang="0">
                  <a:pos x="connsiteX5261" y="connsiteY5261"/>
                </a:cxn>
                <a:cxn ang="0">
                  <a:pos x="connsiteX5262" y="connsiteY5262"/>
                </a:cxn>
                <a:cxn ang="0">
                  <a:pos x="connsiteX5263" y="connsiteY5263"/>
                </a:cxn>
                <a:cxn ang="0">
                  <a:pos x="connsiteX5264" y="connsiteY5264"/>
                </a:cxn>
                <a:cxn ang="0">
                  <a:pos x="connsiteX5265" y="connsiteY5265"/>
                </a:cxn>
                <a:cxn ang="0">
                  <a:pos x="connsiteX5266" y="connsiteY5266"/>
                </a:cxn>
                <a:cxn ang="0">
                  <a:pos x="connsiteX5267" y="connsiteY5267"/>
                </a:cxn>
                <a:cxn ang="0">
                  <a:pos x="connsiteX5268" y="connsiteY5268"/>
                </a:cxn>
                <a:cxn ang="0">
                  <a:pos x="connsiteX5269" y="connsiteY5269"/>
                </a:cxn>
                <a:cxn ang="0">
                  <a:pos x="connsiteX5270" y="connsiteY5270"/>
                </a:cxn>
                <a:cxn ang="0">
                  <a:pos x="connsiteX5271" y="connsiteY5271"/>
                </a:cxn>
                <a:cxn ang="0">
                  <a:pos x="connsiteX5272" y="connsiteY5272"/>
                </a:cxn>
                <a:cxn ang="0">
                  <a:pos x="connsiteX5273" y="connsiteY5273"/>
                </a:cxn>
                <a:cxn ang="0">
                  <a:pos x="connsiteX5274" y="connsiteY5274"/>
                </a:cxn>
                <a:cxn ang="0">
                  <a:pos x="connsiteX5275" y="connsiteY5275"/>
                </a:cxn>
                <a:cxn ang="0">
                  <a:pos x="connsiteX5276" y="connsiteY5276"/>
                </a:cxn>
                <a:cxn ang="0">
                  <a:pos x="connsiteX5277" y="connsiteY5277"/>
                </a:cxn>
                <a:cxn ang="0">
                  <a:pos x="connsiteX5278" y="connsiteY5278"/>
                </a:cxn>
                <a:cxn ang="0">
                  <a:pos x="connsiteX5279" y="connsiteY5279"/>
                </a:cxn>
                <a:cxn ang="0">
                  <a:pos x="connsiteX5280" y="connsiteY5280"/>
                </a:cxn>
                <a:cxn ang="0">
                  <a:pos x="connsiteX5281" y="connsiteY5281"/>
                </a:cxn>
                <a:cxn ang="0">
                  <a:pos x="connsiteX5282" y="connsiteY5282"/>
                </a:cxn>
                <a:cxn ang="0">
                  <a:pos x="connsiteX5283" y="connsiteY5283"/>
                </a:cxn>
                <a:cxn ang="0">
                  <a:pos x="connsiteX5284" y="connsiteY5284"/>
                </a:cxn>
                <a:cxn ang="0">
                  <a:pos x="connsiteX5285" y="connsiteY5285"/>
                </a:cxn>
                <a:cxn ang="0">
                  <a:pos x="connsiteX5286" y="connsiteY5286"/>
                </a:cxn>
                <a:cxn ang="0">
                  <a:pos x="connsiteX5287" y="connsiteY5287"/>
                </a:cxn>
                <a:cxn ang="0">
                  <a:pos x="connsiteX5288" y="connsiteY5288"/>
                </a:cxn>
                <a:cxn ang="0">
                  <a:pos x="connsiteX5289" y="connsiteY5289"/>
                </a:cxn>
                <a:cxn ang="0">
                  <a:pos x="connsiteX5290" y="connsiteY5290"/>
                </a:cxn>
                <a:cxn ang="0">
                  <a:pos x="connsiteX5291" y="connsiteY5291"/>
                </a:cxn>
                <a:cxn ang="0">
                  <a:pos x="connsiteX5292" y="connsiteY5292"/>
                </a:cxn>
                <a:cxn ang="0">
                  <a:pos x="connsiteX5293" y="connsiteY5293"/>
                </a:cxn>
                <a:cxn ang="0">
                  <a:pos x="connsiteX5294" y="connsiteY5294"/>
                </a:cxn>
                <a:cxn ang="0">
                  <a:pos x="connsiteX5295" y="connsiteY5295"/>
                </a:cxn>
                <a:cxn ang="0">
                  <a:pos x="connsiteX5296" y="connsiteY5296"/>
                </a:cxn>
                <a:cxn ang="0">
                  <a:pos x="connsiteX5297" y="connsiteY5297"/>
                </a:cxn>
                <a:cxn ang="0">
                  <a:pos x="connsiteX5298" y="connsiteY5298"/>
                </a:cxn>
                <a:cxn ang="0">
                  <a:pos x="connsiteX5299" y="connsiteY5299"/>
                </a:cxn>
                <a:cxn ang="0">
                  <a:pos x="connsiteX5300" y="connsiteY5300"/>
                </a:cxn>
                <a:cxn ang="0">
                  <a:pos x="connsiteX5301" y="connsiteY5301"/>
                </a:cxn>
                <a:cxn ang="0">
                  <a:pos x="connsiteX5302" y="connsiteY5302"/>
                </a:cxn>
                <a:cxn ang="0">
                  <a:pos x="connsiteX5303" y="connsiteY5303"/>
                </a:cxn>
                <a:cxn ang="0">
                  <a:pos x="connsiteX5304" y="connsiteY5304"/>
                </a:cxn>
                <a:cxn ang="0">
                  <a:pos x="connsiteX5305" y="connsiteY5305"/>
                </a:cxn>
                <a:cxn ang="0">
                  <a:pos x="connsiteX5306" y="connsiteY5306"/>
                </a:cxn>
                <a:cxn ang="0">
                  <a:pos x="connsiteX5307" y="connsiteY5307"/>
                </a:cxn>
                <a:cxn ang="0">
                  <a:pos x="connsiteX5308" y="connsiteY5308"/>
                </a:cxn>
                <a:cxn ang="0">
                  <a:pos x="connsiteX5309" y="connsiteY5309"/>
                </a:cxn>
                <a:cxn ang="0">
                  <a:pos x="connsiteX5310" y="connsiteY5310"/>
                </a:cxn>
                <a:cxn ang="0">
                  <a:pos x="connsiteX5311" y="connsiteY5311"/>
                </a:cxn>
                <a:cxn ang="0">
                  <a:pos x="connsiteX5312" y="connsiteY5312"/>
                </a:cxn>
                <a:cxn ang="0">
                  <a:pos x="connsiteX5313" y="connsiteY5313"/>
                </a:cxn>
                <a:cxn ang="0">
                  <a:pos x="connsiteX5314" y="connsiteY5314"/>
                </a:cxn>
                <a:cxn ang="0">
                  <a:pos x="connsiteX5315" y="connsiteY5315"/>
                </a:cxn>
                <a:cxn ang="0">
                  <a:pos x="connsiteX5316" y="connsiteY5316"/>
                </a:cxn>
                <a:cxn ang="0">
                  <a:pos x="connsiteX5317" y="connsiteY5317"/>
                </a:cxn>
                <a:cxn ang="0">
                  <a:pos x="connsiteX5318" y="connsiteY5318"/>
                </a:cxn>
                <a:cxn ang="0">
                  <a:pos x="connsiteX5319" y="connsiteY5319"/>
                </a:cxn>
                <a:cxn ang="0">
                  <a:pos x="connsiteX5320" y="connsiteY5320"/>
                </a:cxn>
                <a:cxn ang="0">
                  <a:pos x="connsiteX5321" y="connsiteY5321"/>
                </a:cxn>
                <a:cxn ang="0">
                  <a:pos x="connsiteX5322" y="connsiteY5322"/>
                </a:cxn>
                <a:cxn ang="0">
                  <a:pos x="connsiteX5323" y="connsiteY5323"/>
                </a:cxn>
                <a:cxn ang="0">
                  <a:pos x="connsiteX5324" y="connsiteY5324"/>
                </a:cxn>
                <a:cxn ang="0">
                  <a:pos x="connsiteX5325" y="connsiteY5325"/>
                </a:cxn>
                <a:cxn ang="0">
                  <a:pos x="connsiteX5326" y="connsiteY5326"/>
                </a:cxn>
                <a:cxn ang="0">
                  <a:pos x="connsiteX5327" y="connsiteY5327"/>
                </a:cxn>
                <a:cxn ang="0">
                  <a:pos x="connsiteX5328" y="connsiteY5328"/>
                </a:cxn>
                <a:cxn ang="0">
                  <a:pos x="connsiteX5329" y="connsiteY5329"/>
                </a:cxn>
                <a:cxn ang="0">
                  <a:pos x="connsiteX5330" y="connsiteY5330"/>
                </a:cxn>
                <a:cxn ang="0">
                  <a:pos x="connsiteX5331" y="connsiteY5331"/>
                </a:cxn>
                <a:cxn ang="0">
                  <a:pos x="connsiteX5332" y="connsiteY5332"/>
                </a:cxn>
                <a:cxn ang="0">
                  <a:pos x="connsiteX5333" y="connsiteY5333"/>
                </a:cxn>
                <a:cxn ang="0">
                  <a:pos x="connsiteX5334" y="connsiteY5334"/>
                </a:cxn>
                <a:cxn ang="0">
                  <a:pos x="connsiteX5335" y="connsiteY5335"/>
                </a:cxn>
                <a:cxn ang="0">
                  <a:pos x="connsiteX5336" y="connsiteY5336"/>
                </a:cxn>
                <a:cxn ang="0">
                  <a:pos x="connsiteX5337" y="connsiteY5337"/>
                </a:cxn>
                <a:cxn ang="0">
                  <a:pos x="connsiteX5338" y="connsiteY5338"/>
                </a:cxn>
                <a:cxn ang="0">
                  <a:pos x="connsiteX5339" y="connsiteY5339"/>
                </a:cxn>
                <a:cxn ang="0">
                  <a:pos x="connsiteX5340" y="connsiteY5340"/>
                </a:cxn>
                <a:cxn ang="0">
                  <a:pos x="connsiteX5341" y="connsiteY5341"/>
                </a:cxn>
                <a:cxn ang="0">
                  <a:pos x="connsiteX5342" y="connsiteY5342"/>
                </a:cxn>
                <a:cxn ang="0">
                  <a:pos x="connsiteX5343" y="connsiteY5343"/>
                </a:cxn>
                <a:cxn ang="0">
                  <a:pos x="connsiteX5344" y="connsiteY5344"/>
                </a:cxn>
                <a:cxn ang="0">
                  <a:pos x="connsiteX5345" y="connsiteY5345"/>
                </a:cxn>
                <a:cxn ang="0">
                  <a:pos x="connsiteX5346" y="connsiteY5346"/>
                </a:cxn>
                <a:cxn ang="0">
                  <a:pos x="connsiteX5347" y="connsiteY5347"/>
                </a:cxn>
                <a:cxn ang="0">
                  <a:pos x="connsiteX5348" y="connsiteY5348"/>
                </a:cxn>
                <a:cxn ang="0">
                  <a:pos x="connsiteX5349" y="connsiteY5349"/>
                </a:cxn>
                <a:cxn ang="0">
                  <a:pos x="connsiteX5350" y="connsiteY5350"/>
                </a:cxn>
                <a:cxn ang="0">
                  <a:pos x="connsiteX5351" y="connsiteY5351"/>
                </a:cxn>
                <a:cxn ang="0">
                  <a:pos x="connsiteX5352" y="connsiteY5352"/>
                </a:cxn>
                <a:cxn ang="0">
                  <a:pos x="connsiteX5353" y="connsiteY5353"/>
                </a:cxn>
                <a:cxn ang="0">
                  <a:pos x="connsiteX5354" y="connsiteY5354"/>
                </a:cxn>
                <a:cxn ang="0">
                  <a:pos x="connsiteX5355" y="connsiteY5355"/>
                </a:cxn>
                <a:cxn ang="0">
                  <a:pos x="connsiteX5356" y="connsiteY5356"/>
                </a:cxn>
                <a:cxn ang="0">
                  <a:pos x="connsiteX5357" y="connsiteY5357"/>
                </a:cxn>
                <a:cxn ang="0">
                  <a:pos x="connsiteX5358" y="connsiteY5358"/>
                </a:cxn>
                <a:cxn ang="0">
                  <a:pos x="connsiteX5359" y="connsiteY5359"/>
                </a:cxn>
                <a:cxn ang="0">
                  <a:pos x="connsiteX5360" y="connsiteY5360"/>
                </a:cxn>
                <a:cxn ang="0">
                  <a:pos x="connsiteX5361" y="connsiteY5361"/>
                </a:cxn>
                <a:cxn ang="0">
                  <a:pos x="connsiteX5362" y="connsiteY5362"/>
                </a:cxn>
                <a:cxn ang="0">
                  <a:pos x="connsiteX5363" y="connsiteY5363"/>
                </a:cxn>
                <a:cxn ang="0">
                  <a:pos x="connsiteX5364" y="connsiteY5364"/>
                </a:cxn>
                <a:cxn ang="0">
                  <a:pos x="connsiteX5365" y="connsiteY5365"/>
                </a:cxn>
                <a:cxn ang="0">
                  <a:pos x="connsiteX5366" y="connsiteY5366"/>
                </a:cxn>
                <a:cxn ang="0">
                  <a:pos x="connsiteX5367" y="connsiteY5367"/>
                </a:cxn>
                <a:cxn ang="0">
                  <a:pos x="connsiteX5368" y="connsiteY5368"/>
                </a:cxn>
                <a:cxn ang="0">
                  <a:pos x="connsiteX5369" y="connsiteY5369"/>
                </a:cxn>
                <a:cxn ang="0">
                  <a:pos x="connsiteX5370" y="connsiteY5370"/>
                </a:cxn>
                <a:cxn ang="0">
                  <a:pos x="connsiteX5371" y="connsiteY5371"/>
                </a:cxn>
                <a:cxn ang="0">
                  <a:pos x="connsiteX5372" y="connsiteY5372"/>
                </a:cxn>
                <a:cxn ang="0">
                  <a:pos x="connsiteX5373" y="connsiteY5373"/>
                </a:cxn>
                <a:cxn ang="0">
                  <a:pos x="connsiteX5374" y="connsiteY5374"/>
                </a:cxn>
                <a:cxn ang="0">
                  <a:pos x="connsiteX5375" y="connsiteY5375"/>
                </a:cxn>
                <a:cxn ang="0">
                  <a:pos x="connsiteX5376" y="connsiteY5376"/>
                </a:cxn>
                <a:cxn ang="0">
                  <a:pos x="connsiteX5377" y="connsiteY5377"/>
                </a:cxn>
                <a:cxn ang="0">
                  <a:pos x="connsiteX5378" y="connsiteY5378"/>
                </a:cxn>
                <a:cxn ang="0">
                  <a:pos x="connsiteX5379" y="connsiteY5379"/>
                </a:cxn>
                <a:cxn ang="0">
                  <a:pos x="connsiteX5380" y="connsiteY5380"/>
                </a:cxn>
                <a:cxn ang="0">
                  <a:pos x="connsiteX5381" y="connsiteY5381"/>
                </a:cxn>
                <a:cxn ang="0">
                  <a:pos x="connsiteX5382" y="connsiteY5382"/>
                </a:cxn>
                <a:cxn ang="0">
                  <a:pos x="connsiteX5383" y="connsiteY5383"/>
                </a:cxn>
                <a:cxn ang="0">
                  <a:pos x="connsiteX5384" y="connsiteY5384"/>
                </a:cxn>
                <a:cxn ang="0">
                  <a:pos x="connsiteX5385" y="connsiteY5385"/>
                </a:cxn>
                <a:cxn ang="0">
                  <a:pos x="connsiteX5386" y="connsiteY5386"/>
                </a:cxn>
                <a:cxn ang="0">
                  <a:pos x="connsiteX5387" y="connsiteY5387"/>
                </a:cxn>
                <a:cxn ang="0">
                  <a:pos x="connsiteX5388" y="connsiteY5388"/>
                </a:cxn>
                <a:cxn ang="0">
                  <a:pos x="connsiteX5389" y="connsiteY5389"/>
                </a:cxn>
                <a:cxn ang="0">
                  <a:pos x="connsiteX5390" y="connsiteY5390"/>
                </a:cxn>
                <a:cxn ang="0">
                  <a:pos x="connsiteX5391" y="connsiteY5391"/>
                </a:cxn>
                <a:cxn ang="0">
                  <a:pos x="connsiteX5392" y="connsiteY5392"/>
                </a:cxn>
                <a:cxn ang="0">
                  <a:pos x="connsiteX5393" y="connsiteY5393"/>
                </a:cxn>
                <a:cxn ang="0">
                  <a:pos x="connsiteX5394" y="connsiteY5394"/>
                </a:cxn>
                <a:cxn ang="0">
                  <a:pos x="connsiteX5395" y="connsiteY5395"/>
                </a:cxn>
                <a:cxn ang="0">
                  <a:pos x="connsiteX5396" y="connsiteY5396"/>
                </a:cxn>
                <a:cxn ang="0">
                  <a:pos x="connsiteX5397" y="connsiteY5397"/>
                </a:cxn>
                <a:cxn ang="0">
                  <a:pos x="connsiteX5398" y="connsiteY5398"/>
                </a:cxn>
                <a:cxn ang="0">
                  <a:pos x="connsiteX5399" y="connsiteY5399"/>
                </a:cxn>
                <a:cxn ang="0">
                  <a:pos x="connsiteX5400" y="connsiteY5400"/>
                </a:cxn>
                <a:cxn ang="0">
                  <a:pos x="connsiteX5401" y="connsiteY5401"/>
                </a:cxn>
                <a:cxn ang="0">
                  <a:pos x="connsiteX5402" y="connsiteY5402"/>
                </a:cxn>
                <a:cxn ang="0">
                  <a:pos x="connsiteX5403" y="connsiteY5403"/>
                </a:cxn>
                <a:cxn ang="0">
                  <a:pos x="connsiteX5404" y="connsiteY5404"/>
                </a:cxn>
                <a:cxn ang="0">
                  <a:pos x="connsiteX5405" y="connsiteY5405"/>
                </a:cxn>
                <a:cxn ang="0">
                  <a:pos x="connsiteX5406" y="connsiteY5406"/>
                </a:cxn>
                <a:cxn ang="0">
                  <a:pos x="connsiteX5407" y="connsiteY5407"/>
                </a:cxn>
                <a:cxn ang="0">
                  <a:pos x="connsiteX5408" y="connsiteY5408"/>
                </a:cxn>
                <a:cxn ang="0">
                  <a:pos x="connsiteX5409" y="connsiteY5409"/>
                </a:cxn>
                <a:cxn ang="0">
                  <a:pos x="connsiteX5410" y="connsiteY5410"/>
                </a:cxn>
                <a:cxn ang="0">
                  <a:pos x="connsiteX5411" y="connsiteY5411"/>
                </a:cxn>
                <a:cxn ang="0">
                  <a:pos x="connsiteX5412" y="connsiteY5412"/>
                </a:cxn>
                <a:cxn ang="0">
                  <a:pos x="connsiteX5413" y="connsiteY5413"/>
                </a:cxn>
                <a:cxn ang="0">
                  <a:pos x="connsiteX5414" y="connsiteY5414"/>
                </a:cxn>
                <a:cxn ang="0">
                  <a:pos x="connsiteX5415" y="connsiteY5415"/>
                </a:cxn>
                <a:cxn ang="0">
                  <a:pos x="connsiteX5416" y="connsiteY5416"/>
                </a:cxn>
                <a:cxn ang="0">
                  <a:pos x="connsiteX5417" y="connsiteY5417"/>
                </a:cxn>
                <a:cxn ang="0">
                  <a:pos x="connsiteX5418" y="connsiteY5418"/>
                </a:cxn>
                <a:cxn ang="0">
                  <a:pos x="connsiteX5419" y="connsiteY5419"/>
                </a:cxn>
                <a:cxn ang="0">
                  <a:pos x="connsiteX5420" y="connsiteY5420"/>
                </a:cxn>
                <a:cxn ang="0">
                  <a:pos x="connsiteX5421" y="connsiteY5421"/>
                </a:cxn>
                <a:cxn ang="0">
                  <a:pos x="connsiteX5422" y="connsiteY5422"/>
                </a:cxn>
                <a:cxn ang="0">
                  <a:pos x="connsiteX5423" y="connsiteY5423"/>
                </a:cxn>
                <a:cxn ang="0">
                  <a:pos x="connsiteX5424" y="connsiteY5424"/>
                </a:cxn>
                <a:cxn ang="0">
                  <a:pos x="connsiteX5425" y="connsiteY5425"/>
                </a:cxn>
                <a:cxn ang="0">
                  <a:pos x="connsiteX5426" y="connsiteY5426"/>
                </a:cxn>
                <a:cxn ang="0">
                  <a:pos x="connsiteX5427" y="connsiteY5427"/>
                </a:cxn>
                <a:cxn ang="0">
                  <a:pos x="connsiteX5428" y="connsiteY5428"/>
                </a:cxn>
                <a:cxn ang="0">
                  <a:pos x="connsiteX5429" y="connsiteY5429"/>
                </a:cxn>
                <a:cxn ang="0">
                  <a:pos x="connsiteX5430" y="connsiteY5430"/>
                </a:cxn>
                <a:cxn ang="0">
                  <a:pos x="connsiteX5431" y="connsiteY5431"/>
                </a:cxn>
                <a:cxn ang="0">
                  <a:pos x="connsiteX5432" y="connsiteY5432"/>
                </a:cxn>
                <a:cxn ang="0">
                  <a:pos x="connsiteX5433" y="connsiteY5433"/>
                </a:cxn>
                <a:cxn ang="0">
                  <a:pos x="connsiteX5434" y="connsiteY5434"/>
                </a:cxn>
                <a:cxn ang="0">
                  <a:pos x="connsiteX5435" y="connsiteY5435"/>
                </a:cxn>
                <a:cxn ang="0">
                  <a:pos x="connsiteX5436" y="connsiteY5436"/>
                </a:cxn>
                <a:cxn ang="0">
                  <a:pos x="connsiteX5437" y="connsiteY5437"/>
                </a:cxn>
                <a:cxn ang="0">
                  <a:pos x="connsiteX5438" y="connsiteY5438"/>
                </a:cxn>
                <a:cxn ang="0">
                  <a:pos x="connsiteX5439" y="connsiteY5439"/>
                </a:cxn>
                <a:cxn ang="0">
                  <a:pos x="connsiteX5440" y="connsiteY5440"/>
                </a:cxn>
                <a:cxn ang="0">
                  <a:pos x="connsiteX5441" y="connsiteY5441"/>
                </a:cxn>
                <a:cxn ang="0">
                  <a:pos x="connsiteX5442" y="connsiteY5442"/>
                </a:cxn>
                <a:cxn ang="0">
                  <a:pos x="connsiteX5443" y="connsiteY5443"/>
                </a:cxn>
                <a:cxn ang="0">
                  <a:pos x="connsiteX5444" y="connsiteY5444"/>
                </a:cxn>
                <a:cxn ang="0">
                  <a:pos x="connsiteX5445" y="connsiteY5445"/>
                </a:cxn>
                <a:cxn ang="0">
                  <a:pos x="connsiteX5446" y="connsiteY5446"/>
                </a:cxn>
                <a:cxn ang="0">
                  <a:pos x="connsiteX5447" y="connsiteY5447"/>
                </a:cxn>
                <a:cxn ang="0">
                  <a:pos x="connsiteX5448" y="connsiteY5448"/>
                </a:cxn>
                <a:cxn ang="0">
                  <a:pos x="connsiteX5449" y="connsiteY5449"/>
                </a:cxn>
                <a:cxn ang="0">
                  <a:pos x="connsiteX5450" y="connsiteY5450"/>
                </a:cxn>
                <a:cxn ang="0">
                  <a:pos x="connsiteX5451" y="connsiteY5451"/>
                </a:cxn>
                <a:cxn ang="0">
                  <a:pos x="connsiteX5452" y="connsiteY5452"/>
                </a:cxn>
                <a:cxn ang="0">
                  <a:pos x="connsiteX5453" y="connsiteY5453"/>
                </a:cxn>
                <a:cxn ang="0">
                  <a:pos x="connsiteX5454" y="connsiteY5454"/>
                </a:cxn>
                <a:cxn ang="0">
                  <a:pos x="connsiteX5455" y="connsiteY5455"/>
                </a:cxn>
                <a:cxn ang="0">
                  <a:pos x="connsiteX5456" y="connsiteY5456"/>
                </a:cxn>
                <a:cxn ang="0">
                  <a:pos x="connsiteX5457" y="connsiteY5457"/>
                </a:cxn>
                <a:cxn ang="0">
                  <a:pos x="connsiteX5458" y="connsiteY5458"/>
                </a:cxn>
                <a:cxn ang="0">
                  <a:pos x="connsiteX5459" y="connsiteY5459"/>
                </a:cxn>
                <a:cxn ang="0">
                  <a:pos x="connsiteX5460" y="connsiteY5460"/>
                </a:cxn>
                <a:cxn ang="0">
                  <a:pos x="connsiteX5461" y="connsiteY5461"/>
                </a:cxn>
                <a:cxn ang="0">
                  <a:pos x="connsiteX5462" y="connsiteY5462"/>
                </a:cxn>
                <a:cxn ang="0">
                  <a:pos x="connsiteX5463" y="connsiteY5463"/>
                </a:cxn>
                <a:cxn ang="0">
                  <a:pos x="connsiteX5464" y="connsiteY5464"/>
                </a:cxn>
                <a:cxn ang="0">
                  <a:pos x="connsiteX5465" y="connsiteY5465"/>
                </a:cxn>
                <a:cxn ang="0">
                  <a:pos x="connsiteX5466" y="connsiteY5466"/>
                </a:cxn>
                <a:cxn ang="0">
                  <a:pos x="connsiteX5467" y="connsiteY5467"/>
                </a:cxn>
                <a:cxn ang="0">
                  <a:pos x="connsiteX5468" y="connsiteY5468"/>
                </a:cxn>
                <a:cxn ang="0">
                  <a:pos x="connsiteX5469" y="connsiteY5469"/>
                </a:cxn>
                <a:cxn ang="0">
                  <a:pos x="connsiteX5470" y="connsiteY5470"/>
                </a:cxn>
                <a:cxn ang="0">
                  <a:pos x="connsiteX5471" y="connsiteY5471"/>
                </a:cxn>
                <a:cxn ang="0">
                  <a:pos x="connsiteX5472" y="connsiteY5472"/>
                </a:cxn>
                <a:cxn ang="0">
                  <a:pos x="connsiteX5473" y="connsiteY5473"/>
                </a:cxn>
                <a:cxn ang="0">
                  <a:pos x="connsiteX5474" y="connsiteY5474"/>
                </a:cxn>
                <a:cxn ang="0">
                  <a:pos x="connsiteX5475" y="connsiteY5475"/>
                </a:cxn>
                <a:cxn ang="0">
                  <a:pos x="connsiteX5476" y="connsiteY5476"/>
                </a:cxn>
                <a:cxn ang="0">
                  <a:pos x="connsiteX5477" y="connsiteY5477"/>
                </a:cxn>
                <a:cxn ang="0">
                  <a:pos x="connsiteX5478" y="connsiteY5478"/>
                </a:cxn>
                <a:cxn ang="0">
                  <a:pos x="connsiteX5479" y="connsiteY5479"/>
                </a:cxn>
                <a:cxn ang="0">
                  <a:pos x="connsiteX5480" y="connsiteY5480"/>
                </a:cxn>
                <a:cxn ang="0">
                  <a:pos x="connsiteX5481" y="connsiteY5481"/>
                </a:cxn>
                <a:cxn ang="0">
                  <a:pos x="connsiteX5482" y="connsiteY5482"/>
                </a:cxn>
                <a:cxn ang="0">
                  <a:pos x="connsiteX5483" y="connsiteY5483"/>
                </a:cxn>
                <a:cxn ang="0">
                  <a:pos x="connsiteX5484" y="connsiteY5484"/>
                </a:cxn>
                <a:cxn ang="0">
                  <a:pos x="connsiteX5485" y="connsiteY5485"/>
                </a:cxn>
                <a:cxn ang="0">
                  <a:pos x="connsiteX5486" y="connsiteY5486"/>
                </a:cxn>
                <a:cxn ang="0">
                  <a:pos x="connsiteX5487" y="connsiteY5487"/>
                </a:cxn>
                <a:cxn ang="0">
                  <a:pos x="connsiteX5488" y="connsiteY5488"/>
                </a:cxn>
                <a:cxn ang="0">
                  <a:pos x="connsiteX5489" y="connsiteY5489"/>
                </a:cxn>
                <a:cxn ang="0">
                  <a:pos x="connsiteX5490" y="connsiteY5490"/>
                </a:cxn>
                <a:cxn ang="0">
                  <a:pos x="connsiteX5491" y="connsiteY5491"/>
                </a:cxn>
                <a:cxn ang="0">
                  <a:pos x="connsiteX5492" y="connsiteY5492"/>
                </a:cxn>
                <a:cxn ang="0">
                  <a:pos x="connsiteX5493" y="connsiteY5493"/>
                </a:cxn>
                <a:cxn ang="0">
                  <a:pos x="connsiteX5494" y="connsiteY5494"/>
                </a:cxn>
                <a:cxn ang="0">
                  <a:pos x="connsiteX5495" y="connsiteY5495"/>
                </a:cxn>
                <a:cxn ang="0">
                  <a:pos x="connsiteX5496" y="connsiteY5496"/>
                </a:cxn>
                <a:cxn ang="0">
                  <a:pos x="connsiteX5497" y="connsiteY5497"/>
                </a:cxn>
                <a:cxn ang="0">
                  <a:pos x="connsiteX5498" y="connsiteY5498"/>
                </a:cxn>
                <a:cxn ang="0">
                  <a:pos x="connsiteX5499" y="connsiteY5499"/>
                </a:cxn>
                <a:cxn ang="0">
                  <a:pos x="connsiteX5500" y="connsiteY5500"/>
                </a:cxn>
                <a:cxn ang="0">
                  <a:pos x="connsiteX5501" y="connsiteY5501"/>
                </a:cxn>
                <a:cxn ang="0">
                  <a:pos x="connsiteX5502" y="connsiteY5502"/>
                </a:cxn>
                <a:cxn ang="0">
                  <a:pos x="connsiteX5503" y="connsiteY5503"/>
                </a:cxn>
                <a:cxn ang="0">
                  <a:pos x="connsiteX5504" y="connsiteY5504"/>
                </a:cxn>
                <a:cxn ang="0">
                  <a:pos x="connsiteX5505" y="connsiteY5505"/>
                </a:cxn>
                <a:cxn ang="0">
                  <a:pos x="connsiteX5506" y="connsiteY5506"/>
                </a:cxn>
                <a:cxn ang="0">
                  <a:pos x="connsiteX5507" y="connsiteY5507"/>
                </a:cxn>
                <a:cxn ang="0">
                  <a:pos x="connsiteX5508" y="connsiteY5508"/>
                </a:cxn>
                <a:cxn ang="0">
                  <a:pos x="connsiteX5509" y="connsiteY5509"/>
                </a:cxn>
                <a:cxn ang="0">
                  <a:pos x="connsiteX5510" y="connsiteY5510"/>
                </a:cxn>
                <a:cxn ang="0">
                  <a:pos x="connsiteX5511" y="connsiteY5511"/>
                </a:cxn>
                <a:cxn ang="0">
                  <a:pos x="connsiteX5512" y="connsiteY5512"/>
                </a:cxn>
                <a:cxn ang="0">
                  <a:pos x="connsiteX5513" y="connsiteY5513"/>
                </a:cxn>
                <a:cxn ang="0">
                  <a:pos x="connsiteX5514" y="connsiteY5514"/>
                </a:cxn>
                <a:cxn ang="0">
                  <a:pos x="connsiteX5515" y="connsiteY5515"/>
                </a:cxn>
                <a:cxn ang="0">
                  <a:pos x="connsiteX5516" y="connsiteY5516"/>
                </a:cxn>
                <a:cxn ang="0">
                  <a:pos x="connsiteX5517" y="connsiteY5517"/>
                </a:cxn>
                <a:cxn ang="0">
                  <a:pos x="connsiteX5518" y="connsiteY5518"/>
                </a:cxn>
                <a:cxn ang="0">
                  <a:pos x="connsiteX5519" y="connsiteY5519"/>
                </a:cxn>
                <a:cxn ang="0">
                  <a:pos x="connsiteX5520" y="connsiteY5520"/>
                </a:cxn>
                <a:cxn ang="0">
                  <a:pos x="connsiteX5521" y="connsiteY5521"/>
                </a:cxn>
                <a:cxn ang="0">
                  <a:pos x="connsiteX5522" y="connsiteY5522"/>
                </a:cxn>
                <a:cxn ang="0">
                  <a:pos x="connsiteX5523" y="connsiteY5523"/>
                </a:cxn>
                <a:cxn ang="0">
                  <a:pos x="connsiteX5524" y="connsiteY5524"/>
                </a:cxn>
                <a:cxn ang="0">
                  <a:pos x="connsiteX5525" y="connsiteY5525"/>
                </a:cxn>
                <a:cxn ang="0">
                  <a:pos x="connsiteX5526" y="connsiteY5526"/>
                </a:cxn>
                <a:cxn ang="0">
                  <a:pos x="connsiteX5527" y="connsiteY5527"/>
                </a:cxn>
                <a:cxn ang="0">
                  <a:pos x="connsiteX5528" y="connsiteY5528"/>
                </a:cxn>
                <a:cxn ang="0">
                  <a:pos x="connsiteX5529" y="connsiteY5529"/>
                </a:cxn>
                <a:cxn ang="0">
                  <a:pos x="connsiteX5530" y="connsiteY5530"/>
                </a:cxn>
                <a:cxn ang="0">
                  <a:pos x="connsiteX5531" y="connsiteY5531"/>
                </a:cxn>
                <a:cxn ang="0">
                  <a:pos x="connsiteX5532" y="connsiteY5532"/>
                </a:cxn>
                <a:cxn ang="0">
                  <a:pos x="connsiteX5533" y="connsiteY5533"/>
                </a:cxn>
                <a:cxn ang="0">
                  <a:pos x="connsiteX5534" y="connsiteY5534"/>
                </a:cxn>
                <a:cxn ang="0">
                  <a:pos x="connsiteX5535" y="connsiteY5535"/>
                </a:cxn>
                <a:cxn ang="0">
                  <a:pos x="connsiteX5536" y="connsiteY5536"/>
                </a:cxn>
                <a:cxn ang="0">
                  <a:pos x="connsiteX5537" y="connsiteY5537"/>
                </a:cxn>
                <a:cxn ang="0">
                  <a:pos x="connsiteX5538" y="connsiteY5538"/>
                </a:cxn>
                <a:cxn ang="0">
                  <a:pos x="connsiteX5539" y="connsiteY5539"/>
                </a:cxn>
                <a:cxn ang="0">
                  <a:pos x="connsiteX5540" y="connsiteY5540"/>
                </a:cxn>
                <a:cxn ang="0">
                  <a:pos x="connsiteX5541" y="connsiteY5541"/>
                </a:cxn>
                <a:cxn ang="0">
                  <a:pos x="connsiteX5542" y="connsiteY5542"/>
                </a:cxn>
                <a:cxn ang="0">
                  <a:pos x="connsiteX5543" y="connsiteY5543"/>
                </a:cxn>
                <a:cxn ang="0">
                  <a:pos x="connsiteX5544" y="connsiteY5544"/>
                </a:cxn>
                <a:cxn ang="0">
                  <a:pos x="connsiteX5545" y="connsiteY5545"/>
                </a:cxn>
                <a:cxn ang="0">
                  <a:pos x="connsiteX5546" y="connsiteY5546"/>
                </a:cxn>
                <a:cxn ang="0">
                  <a:pos x="connsiteX5547" y="connsiteY5547"/>
                </a:cxn>
                <a:cxn ang="0">
                  <a:pos x="connsiteX5548" y="connsiteY5548"/>
                </a:cxn>
                <a:cxn ang="0">
                  <a:pos x="connsiteX5549" y="connsiteY5549"/>
                </a:cxn>
                <a:cxn ang="0">
                  <a:pos x="connsiteX5550" y="connsiteY5550"/>
                </a:cxn>
                <a:cxn ang="0">
                  <a:pos x="connsiteX5551" y="connsiteY5551"/>
                </a:cxn>
                <a:cxn ang="0">
                  <a:pos x="connsiteX5552" y="connsiteY5552"/>
                </a:cxn>
                <a:cxn ang="0">
                  <a:pos x="connsiteX5553" y="connsiteY5553"/>
                </a:cxn>
                <a:cxn ang="0">
                  <a:pos x="connsiteX5554" y="connsiteY5554"/>
                </a:cxn>
                <a:cxn ang="0">
                  <a:pos x="connsiteX5555" y="connsiteY5555"/>
                </a:cxn>
                <a:cxn ang="0">
                  <a:pos x="connsiteX5556" y="connsiteY5556"/>
                </a:cxn>
                <a:cxn ang="0">
                  <a:pos x="connsiteX5557" y="connsiteY5557"/>
                </a:cxn>
                <a:cxn ang="0">
                  <a:pos x="connsiteX5558" y="connsiteY5558"/>
                </a:cxn>
                <a:cxn ang="0">
                  <a:pos x="connsiteX5559" y="connsiteY5559"/>
                </a:cxn>
                <a:cxn ang="0">
                  <a:pos x="connsiteX5560" y="connsiteY5560"/>
                </a:cxn>
                <a:cxn ang="0">
                  <a:pos x="connsiteX5561" y="connsiteY5561"/>
                </a:cxn>
                <a:cxn ang="0">
                  <a:pos x="connsiteX5562" y="connsiteY5562"/>
                </a:cxn>
                <a:cxn ang="0">
                  <a:pos x="connsiteX5563" y="connsiteY5563"/>
                </a:cxn>
                <a:cxn ang="0">
                  <a:pos x="connsiteX5564" y="connsiteY5564"/>
                </a:cxn>
                <a:cxn ang="0">
                  <a:pos x="connsiteX5565" y="connsiteY5565"/>
                </a:cxn>
                <a:cxn ang="0">
                  <a:pos x="connsiteX5566" y="connsiteY5566"/>
                </a:cxn>
                <a:cxn ang="0">
                  <a:pos x="connsiteX5567" y="connsiteY5567"/>
                </a:cxn>
                <a:cxn ang="0">
                  <a:pos x="connsiteX5568" y="connsiteY5568"/>
                </a:cxn>
                <a:cxn ang="0">
                  <a:pos x="connsiteX5569" y="connsiteY5569"/>
                </a:cxn>
                <a:cxn ang="0">
                  <a:pos x="connsiteX5570" y="connsiteY5570"/>
                </a:cxn>
                <a:cxn ang="0">
                  <a:pos x="connsiteX5571" y="connsiteY5571"/>
                </a:cxn>
                <a:cxn ang="0">
                  <a:pos x="connsiteX5572" y="connsiteY5572"/>
                </a:cxn>
                <a:cxn ang="0">
                  <a:pos x="connsiteX5573" y="connsiteY5573"/>
                </a:cxn>
                <a:cxn ang="0">
                  <a:pos x="connsiteX5574" y="connsiteY5574"/>
                </a:cxn>
                <a:cxn ang="0">
                  <a:pos x="connsiteX5575" y="connsiteY5575"/>
                </a:cxn>
                <a:cxn ang="0">
                  <a:pos x="connsiteX5576" y="connsiteY5576"/>
                </a:cxn>
                <a:cxn ang="0">
                  <a:pos x="connsiteX5577" y="connsiteY5577"/>
                </a:cxn>
                <a:cxn ang="0">
                  <a:pos x="connsiteX5578" y="connsiteY5578"/>
                </a:cxn>
                <a:cxn ang="0">
                  <a:pos x="connsiteX5579" y="connsiteY5579"/>
                </a:cxn>
                <a:cxn ang="0">
                  <a:pos x="connsiteX5580" y="connsiteY5580"/>
                </a:cxn>
                <a:cxn ang="0">
                  <a:pos x="connsiteX5581" y="connsiteY5581"/>
                </a:cxn>
                <a:cxn ang="0">
                  <a:pos x="connsiteX5582" y="connsiteY5582"/>
                </a:cxn>
                <a:cxn ang="0">
                  <a:pos x="connsiteX5583" y="connsiteY5583"/>
                </a:cxn>
                <a:cxn ang="0">
                  <a:pos x="connsiteX5584" y="connsiteY5584"/>
                </a:cxn>
                <a:cxn ang="0">
                  <a:pos x="connsiteX5585" y="connsiteY5585"/>
                </a:cxn>
                <a:cxn ang="0">
                  <a:pos x="connsiteX5586" y="connsiteY5586"/>
                </a:cxn>
                <a:cxn ang="0">
                  <a:pos x="connsiteX5587" y="connsiteY5587"/>
                </a:cxn>
                <a:cxn ang="0">
                  <a:pos x="connsiteX5588" y="connsiteY5588"/>
                </a:cxn>
                <a:cxn ang="0">
                  <a:pos x="connsiteX5589" y="connsiteY5589"/>
                </a:cxn>
                <a:cxn ang="0">
                  <a:pos x="connsiteX5590" y="connsiteY5590"/>
                </a:cxn>
                <a:cxn ang="0">
                  <a:pos x="connsiteX5591" y="connsiteY5591"/>
                </a:cxn>
                <a:cxn ang="0">
                  <a:pos x="connsiteX5592" y="connsiteY5592"/>
                </a:cxn>
                <a:cxn ang="0">
                  <a:pos x="connsiteX5593" y="connsiteY5593"/>
                </a:cxn>
                <a:cxn ang="0">
                  <a:pos x="connsiteX5594" y="connsiteY5594"/>
                </a:cxn>
                <a:cxn ang="0">
                  <a:pos x="connsiteX5595" y="connsiteY5595"/>
                </a:cxn>
                <a:cxn ang="0">
                  <a:pos x="connsiteX5596" y="connsiteY5596"/>
                </a:cxn>
                <a:cxn ang="0">
                  <a:pos x="connsiteX5597" y="connsiteY5597"/>
                </a:cxn>
                <a:cxn ang="0">
                  <a:pos x="connsiteX5598" y="connsiteY5598"/>
                </a:cxn>
                <a:cxn ang="0">
                  <a:pos x="connsiteX5599" y="connsiteY5599"/>
                </a:cxn>
                <a:cxn ang="0">
                  <a:pos x="connsiteX5600" y="connsiteY5600"/>
                </a:cxn>
                <a:cxn ang="0">
                  <a:pos x="connsiteX5601" y="connsiteY5601"/>
                </a:cxn>
                <a:cxn ang="0">
                  <a:pos x="connsiteX5602" y="connsiteY5602"/>
                </a:cxn>
                <a:cxn ang="0">
                  <a:pos x="connsiteX5603" y="connsiteY5603"/>
                </a:cxn>
                <a:cxn ang="0">
                  <a:pos x="connsiteX5604" y="connsiteY5604"/>
                </a:cxn>
                <a:cxn ang="0">
                  <a:pos x="connsiteX5605" y="connsiteY5605"/>
                </a:cxn>
                <a:cxn ang="0">
                  <a:pos x="connsiteX5606" y="connsiteY5606"/>
                </a:cxn>
                <a:cxn ang="0">
                  <a:pos x="connsiteX5607" y="connsiteY5607"/>
                </a:cxn>
                <a:cxn ang="0">
                  <a:pos x="connsiteX5608" y="connsiteY5608"/>
                </a:cxn>
                <a:cxn ang="0">
                  <a:pos x="connsiteX5609" y="connsiteY5609"/>
                </a:cxn>
                <a:cxn ang="0">
                  <a:pos x="connsiteX5610" y="connsiteY5610"/>
                </a:cxn>
                <a:cxn ang="0">
                  <a:pos x="connsiteX5611" y="connsiteY5611"/>
                </a:cxn>
                <a:cxn ang="0">
                  <a:pos x="connsiteX5612" y="connsiteY5612"/>
                </a:cxn>
                <a:cxn ang="0">
                  <a:pos x="connsiteX5613" y="connsiteY5613"/>
                </a:cxn>
                <a:cxn ang="0">
                  <a:pos x="connsiteX5614" y="connsiteY5614"/>
                </a:cxn>
                <a:cxn ang="0">
                  <a:pos x="connsiteX5615" y="connsiteY5615"/>
                </a:cxn>
                <a:cxn ang="0">
                  <a:pos x="connsiteX5616" y="connsiteY5616"/>
                </a:cxn>
                <a:cxn ang="0">
                  <a:pos x="connsiteX5617" y="connsiteY5617"/>
                </a:cxn>
                <a:cxn ang="0">
                  <a:pos x="connsiteX5618" y="connsiteY5618"/>
                </a:cxn>
                <a:cxn ang="0">
                  <a:pos x="connsiteX5619" y="connsiteY5619"/>
                </a:cxn>
                <a:cxn ang="0">
                  <a:pos x="connsiteX5620" y="connsiteY5620"/>
                </a:cxn>
                <a:cxn ang="0">
                  <a:pos x="connsiteX5621" y="connsiteY5621"/>
                </a:cxn>
                <a:cxn ang="0">
                  <a:pos x="connsiteX5622" y="connsiteY5622"/>
                </a:cxn>
                <a:cxn ang="0">
                  <a:pos x="connsiteX5623" y="connsiteY5623"/>
                </a:cxn>
                <a:cxn ang="0">
                  <a:pos x="connsiteX5624" y="connsiteY5624"/>
                </a:cxn>
                <a:cxn ang="0">
                  <a:pos x="connsiteX5625" y="connsiteY5625"/>
                </a:cxn>
                <a:cxn ang="0">
                  <a:pos x="connsiteX5626" y="connsiteY5626"/>
                </a:cxn>
                <a:cxn ang="0">
                  <a:pos x="connsiteX5627" y="connsiteY5627"/>
                </a:cxn>
                <a:cxn ang="0">
                  <a:pos x="connsiteX5628" y="connsiteY5628"/>
                </a:cxn>
                <a:cxn ang="0">
                  <a:pos x="connsiteX5629" y="connsiteY5629"/>
                </a:cxn>
                <a:cxn ang="0">
                  <a:pos x="connsiteX5630" y="connsiteY5630"/>
                </a:cxn>
                <a:cxn ang="0">
                  <a:pos x="connsiteX5631" y="connsiteY5631"/>
                </a:cxn>
                <a:cxn ang="0">
                  <a:pos x="connsiteX5632" y="connsiteY5632"/>
                </a:cxn>
                <a:cxn ang="0">
                  <a:pos x="connsiteX5633" y="connsiteY5633"/>
                </a:cxn>
                <a:cxn ang="0">
                  <a:pos x="connsiteX5634" y="connsiteY5634"/>
                </a:cxn>
                <a:cxn ang="0">
                  <a:pos x="connsiteX5635" y="connsiteY5635"/>
                </a:cxn>
                <a:cxn ang="0">
                  <a:pos x="connsiteX5636" y="connsiteY5636"/>
                </a:cxn>
                <a:cxn ang="0">
                  <a:pos x="connsiteX5637" y="connsiteY5637"/>
                </a:cxn>
                <a:cxn ang="0">
                  <a:pos x="connsiteX5638" y="connsiteY5638"/>
                </a:cxn>
                <a:cxn ang="0">
                  <a:pos x="connsiteX5639" y="connsiteY5639"/>
                </a:cxn>
                <a:cxn ang="0">
                  <a:pos x="connsiteX5640" y="connsiteY5640"/>
                </a:cxn>
                <a:cxn ang="0">
                  <a:pos x="connsiteX5641" y="connsiteY5641"/>
                </a:cxn>
                <a:cxn ang="0">
                  <a:pos x="connsiteX5642" y="connsiteY5642"/>
                </a:cxn>
                <a:cxn ang="0">
                  <a:pos x="connsiteX5643" y="connsiteY5643"/>
                </a:cxn>
                <a:cxn ang="0">
                  <a:pos x="connsiteX5644" y="connsiteY5644"/>
                </a:cxn>
                <a:cxn ang="0">
                  <a:pos x="connsiteX5645" y="connsiteY5645"/>
                </a:cxn>
                <a:cxn ang="0">
                  <a:pos x="connsiteX5646" y="connsiteY5646"/>
                </a:cxn>
                <a:cxn ang="0">
                  <a:pos x="connsiteX5647" y="connsiteY5647"/>
                </a:cxn>
                <a:cxn ang="0">
                  <a:pos x="connsiteX5648" y="connsiteY5648"/>
                </a:cxn>
                <a:cxn ang="0">
                  <a:pos x="connsiteX5649" y="connsiteY5649"/>
                </a:cxn>
                <a:cxn ang="0">
                  <a:pos x="connsiteX5650" y="connsiteY5650"/>
                </a:cxn>
                <a:cxn ang="0">
                  <a:pos x="connsiteX5651" y="connsiteY5651"/>
                </a:cxn>
                <a:cxn ang="0">
                  <a:pos x="connsiteX5652" y="connsiteY5652"/>
                </a:cxn>
                <a:cxn ang="0">
                  <a:pos x="connsiteX5653" y="connsiteY5653"/>
                </a:cxn>
                <a:cxn ang="0">
                  <a:pos x="connsiteX5654" y="connsiteY5654"/>
                </a:cxn>
                <a:cxn ang="0">
                  <a:pos x="connsiteX5655" y="connsiteY5655"/>
                </a:cxn>
                <a:cxn ang="0">
                  <a:pos x="connsiteX5656" y="connsiteY5656"/>
                </a:cxn>
                <a:cxn ang="0">
                  <a:pos x="connsiteX5657" y="connsiteY5657"/>
                </a:cxn>
                <a:cxn ang="0">
                  <a:pos x="connsiteX5658" y="connsiteY5658"/>
                </a:cxn>
                <a:cxn ang="0">
                  <a:pos x="connsiteX5659" y="connsiteY5659"/>
                </a:cxn>
                <a:cxn ang="0">
                  <a:pos x="connsiteX5660" y="connsiteY5660"/>
                </a:cxn>
                <a:cxn ang="0">
                  <a:pos x="connsiteX5661" y="connsiteY5661"/>
                </a:cxn>
                <a:cxn ang="0">
                  <a:pos x="connsiteX5662" y="connsiteY5662"/>
                </a:cxn>
                <a:cxn ang="0">
                  <a:pos x="connsiteX5663" y="connsiteY5663"/>
                </a:cxn>
                <a:cxn ang="0">
                  <a:pos x="connsiteX5664" y="connsiteY5664"/>
                </a:cxn>
                <a:cxn ang="0">
                  <a:pos x="connsiteX5665" y="connsiteY5665"/>
                </a:cxn>
                <a:cxn ang="0">
                  <a:pos x="connsiteX5666" y="connsiteY5666"/>
                </a:cxn>
                <a:cxn ang="0">
                  <a:pos x="connsiteX5667" y="connsiteY5667"/>
                </a:cxn>
                <a:cxn ang="0">
                  <a:pos x="connsiteX5668" y="connsiteY5668"/>
                </a:cxn>
                <a:cxn ang="0">
                  <a:pos x="connsiteX5669" y="connsiteY5669"/>
                </a:cxn>
                <a:cxn ang="0">
                  <a:pos x="connsiteX5670" y="connsiteY5670"/>
                </a:cxn>
                <a:cxn ang="0">
                  <a:pos x="connsiteX5671" y="connsiteY5671"/>
                </a:cxn>
                <a:cxn ang="0">
                  <a:pos x="connsiteX5672" y="connsiteY5672"/>
                </a:cxn>
                <a:cxn ang="0">
                  <a:pos x="connsiteX5673" y="connsiteY5673"/>
                </a:cxn>
                <a:cxn ang="0">
                  <a:pos x="connsiteX5674" y="connsiteY5674"/>
                </a:cxn>
                <a:cxn ang="0">
                  <a:pos x="connsiteX5675" y="connsiteY5675"/>
                </a:cxn>
                <a:cxn ang="0">
                  <a:pos x="connsiteX5676" y="connsiteY5676"/>
                </a:cxn>
                <a:cxn ang="0">
                  <a:pos x="connsiteX5677" y="connsiteY5677"/>
                </a:cxn>
                <a:cxn ang="0">
                  <a:pos x="connsiteX5678" y="connsiteY5678"/>
                </a:cxn>
                <a:cxn ang="0">
                  <a:pos x="connsiteX5679" y="connsiteY5679"/>
                </a:cxn>
                <a:cxn ang="0">
                  <a:pos x="connsiteX5680" y="connsiteY5680"/>
                </a:cxn>
                <a:cxn ang="0">
                  <a:pos x="connsiteX5681" y="connsiteY5681"/>
                </a:cxn>
                <a:cxn ang="0">
                  <a:pos x="connsiteX5682" y="connsiteY5682"/>
                </a:cxn>
                <a:cxn ang="0">
                  <a:pos x="connsiteX5683" y="connsiteY5683"/>
                </a:cxn>
                <a:cxn ang="0">
                  <a:pos x="connsiteX5684" y="connsiteY5684"/>
                </a:cxn>
                <a:cxn ang="0">
                  <a:pos x="connsiteX5685" y="connsiteY5685"/>
                </a:cxn>
                <a:cxn ang="0">
                  <a:pos x="connsiteX5686" y="connsiteY5686"/>
                </a:cxn>
                <a:cxn ang="0">
                  <a:pos x="connsiteX5687" y="connsiteY5687"/>
                </a:cxn>
                <a:cxn ang="0">
                  <a:pos x="connsiteX5688" y="connsiteY5688"/>
                </a:cxn>
                <a:cxn ang="0">
                  <a:pos x="connsiteX5689" y="connsiteY5689"/>
                </a:cxn>
                <a:cxn ang="0">
                  <a:pos x="connsiteX5690" y="connsiteY5690"/>
                </a:cxn>
                <a:cxn ang="0">
                  <a:pos x="connsiteX5691" y="connsiteY5691"/>
                </a:cxn>
                <a:cxn ang="0">
                  <a:pos x="connsiteX5692" y="connsiteY5692"/>
                </a:cxn>
                <a:cxn ang="0">
                  <a:pos x="connsiteX5693" y="connsiteY5693"/>
                </a:cxn>
                <a:cxn ang="0">
                  <a:pos x="connsiteX5694" y="connsiteY5694"/>
                </a:cxn>
                <a:cxn ang="0">
                  <a:pos x="connsiteX5695" y="connsiteY5695"/>
                </a:cxn>
                <a:cxn ang="0">
                  <a:pos x="connsiteX5696" y="connsiteY5696"/>
                </a:cxn>
                <a:cxn ang="0">
                  <a:pos x="connsiteX5697" y="connsiteY5697"/>
                </a:cxn>
                <a:cxn ang="0">
                  <a:pos x="connsiteX5698" y="connsiteY5698"/>
                </a:cxn>
                <a:cxn ang="0">
                  <a:pos x="connsiteX5699" y="connsiteY5699"/>
                </a:cxn>
                <a:cxn ang="0">
                  <a:pos x="connsiteX5700" y="connsiteY5700"/>
                </a:cxn>
                <a:cxn ang="0">
                  <a:pos x="connsiteX5701" y="connsiteY5701"/>
                </a:cxn>
                <a:cxn ang="0">
                  <a:pos x="connsiteX5702" y="connsiteY5702"/>
                </a:cxn>
                <a:cxn ang="0">
                  <a:pos x="connsiteX5703" y="connsiteY5703"/>
                </a:cxn>
                <a:cxn ang="0">
                  <a:pos x="connsiteX5704" y="connsiteY5704"/>
                </a:cxn>
                <a:cxn ang="0">
                  <a:pos x="connsiteX5705" y="connsiteY5705"/>
                </a:cxn>
                <a:cxn ang="0">
                  <a:pos x="connsiteX5706" y="connsiteY5706"/>
                </a:cxn>
                <a:cxn ang="0">
                  <a:pos x="connsiteX5707" y="connsiteY5707"/>
                </a:cxn>
                <a:cxn ang="0">
                  <a:pos x="connsiteX5708" y="connsiteY5708"/>
                </a:cxn>
                <a:cxn ang="0">
                  <a:pos x="connsiteX5709" y="connsiteY5709"/>
                </a:cxn>
                <a:cxn ang="0">
                  <a:pos x="connsiteX5710" y="connsiteY5710"/>
                </a:cxn>
                <a:cxn ang="0">
                  <a:pos x="connsiteX5711" y="connsiteY5711"/>
                </a:cxn>
                <a:cxn ang="0">
                  <a:pos x="connsiteX5712" y="connsiteY5712"/>
                </a:cxn>
                <a:cxn ang="0">
                  <a:pos x="connsiteX5713" y="connsiteY5713"/>
                </a:cxn>
                <a:cxn ang="0">
                  <a:pos x="connsiteX5714" y="connsiteY5714"/>
                </a:cxn>
                <a:cxn ang="0">
                  <a:pos x="connsiteX5715" y="connsiteY5715"/>
                </a:cxn>
                <a:cxn ang="0">
                  <a:pos x="connsiteX5716" y="connsiteY5716"/>
                </a:cxn>
                <a:cxn ang="0">
                  <a:pos x="connsiteX5717" y="connsiteY5717"/>
                </a:cxn>
                <a:cxn ang="0">
                  <a:pos x="connsiteX5718" y="connsiteY5718"/>
                </a:cxn>
                <a:cxn ang="0">
                  <a:pos x="connsiteX5719" y="connsiteY5719"/>
                </a:cxn>
                <a:cxn ang="0">
                  <a:pos x="connsiteX5720" y="connsiteY5720"/>
                </a:cxn>
                <a:cxn ang="0">
                  <a:pos x="connsiteX5721" y="connsiteY5721"/>
                </a:cxn>
                <a:cxn ang="0">
                  <a:pos x="connsiteX5722" y="connsiteY5722"/>
                </a:cxn>
                <a:cxn ang="0">
                  <a:pos x="connsiteX5723" y="connsiteY5723"/>
                </a:cxn>
                <a:cxn ang="0">
                  <a:pos x="connsiteX5724" y="connsiteY5724"/>
                </a:cxn>
                <a:cxn ang="0">
                  <a:pos x="connsiteX5725" y="connsiteY5725"/>
                </a:cxn>
                <a:cxn ang="0">
                  <a:pos x="connsiteX5726" y="connsiteY5726"/>
                </a:cxn>
                <a:cxn ang="0">
                  <a:pos x="connsiteX5727" y="connsiteY5727"/>
                </a:cxn>
                <a:cxn ang="0">
                  <a:pos x="connsiteX5728" y="connsiteY5728"/>
                </a:cxn>
                <a:cxn ang="0">
                  <a:pos x="connsiteX5729" y="connsiteY5729"/>
                </a:cxn>
                <a:cxn ang="0">
                  <a:pos x="connsiteX5730" y="connsiteY5730"/>
                </a:cxn>
                <a:cxn ang="0">
                  <a:pos x="connsiteX5731" y="connsiteY5731"/>
                </a:cxn>
                <a:cxn ang="0">
                  <a:pos x="connsiteX5732" y="connsiteY5732"/>
                </a:cxn>
                <a:cxn ang="0">
                  <a:pos x="connsiteX5733" y="connsiteY5733"/>
                </a:cxn>
                <a:cxn ang="0">
                  <a:pos x="connsiteX5734" y="connsiteY5734"/>
                </a:cxn>
                <a:cxn ang="0">
                  <a:pos x="connsiteX5735" y="connsiteY5735"/>
                </a:cxn>
                <a:cxn ang="0">
                  <a:pos x="connsiteX5736" y="connsiteY5736"/>
                </a:cxn>
                <a:cxn ang="0">
                  <a:pos x="connsiteX5737" y="connsiteY5737"/>
                </a:cxn>
                <a:cxn ang="0">
                  <a:pos x="connsiteX5738" y="connsiteY5738"/>
                </a:cxn>
                <a:cxn ang="0">
                  <a:pos x="connsiteX5739" y="connsiteY5739"/>
                </a:cxn>
                <a:cxn ang="0">
                  <a:pos x="connsiteX5740" y="connsiteY5740"/>
                </a:cxn>
                <a:cxn ang="0">
                  <a:pos x="connsiteX5741" y="connsiteY5741"/>
                </a:cxn>
                <a:cxn ang="0">
                  <a:pos x="connsiteX5742" y="connsiteY5742"/>
                </a:cxn>
                <a:cxn ang="0">
                  <a:pos x="connsiteX5743" y="connsiteY5743"/>
                </a:cxn>
                <a:cxn ang="0">
                  <a:pos x="connsiteX5744" y="connsiteY5744"/>
                </a:cxn>
                <a:cxn ang="0">
                  <a:pos x="connsiteX5745" y="connsiteY5745"/>
                </a:cxn>
                <a:cxn ang="0">
                  <a:pos x="connsiteX5746" y="connsiteY5746"/>
                </a:cxn>
                <a:cxn ang="0">
                  <a:pos x="connsiteX5747" y="connsiteY5747"/>
                </a:cxn>
                <a:cxn ang="0">
                  <a:pos x="connsiteX5748" y="connsiteY5748"/>
                </a:cxn>
                <a:cxn ang="0">
                  <a:pos x="connsiteX5749" y="connsiteY5749"/>
                </a:cxn>
                <a:cxn ang="0">
                  <a:pos x="connsiteX5750" y="connsiteY5750"/>
                </a:cxn>
                <a:cxn ang="0">
                  <a:pos x="connsiteX5751" y="connsiteY5751"/>
                </a:cxn>
                <a:cxn ang="0">
                  <a:pos x="connsiteX5752" y="connsiteY5752"/>
                </a:cxn>
                <a:cxn ang="0">
                  <a:pos x="connsiteX5753" y="connsiteY5753"/>
                </a:cxn>
                <a:cxn ang="0">
                  <a:pos x="connsiteX5754" y="connsiteY5754"/>
                </a:cxn>
                <a:cxn ang="0">
                  <a:pos x="connsiteX5755" y="connsiteY5755"/>
                </a:cxn>
                <a:cxn ang="0">
                  <a:pos x="connsiteX5756" y="connsiteY5756"/>
                </a:cxn>
                <a:cxn ang="0">
                  <a:pos x="connsiteX5757" y="connsiteY5757"/>
                </a:cxn>
                <a:cxn ang="0">
                  <a:pos x="connsiteX5758" y="connsiteY5758"/>
                </a:cxn>
                <a:cxn ang="0">
                  <a:pos x="connsiteX5759" y="connsiteY5759"/>
                </a:cxn>
                <a:cxn ang="0">
                  <a:pos x="connsiteX5760" y="connsiteY5760"/>
                </a:cxn>
                <a:cxn ang="0">
                  <a:pos x="connsiteX5761" y="connsiteY5761"/>
                </a:cxn>
                <a:cxn ang="0">
                  <a:pos x="connsiteX5762" y="connsiteY5762"/>
                </a:cxn>
                <a:cxn ang="0">
                  <a:pos x="connsiteX5763" y="connsiteY5763"/>
                </a:cxn>
                <a:cxn ang="0">
                  <a:pos x="connsiteX5764" y="connsiteY5764"/>
                </a:cxn>
                <a:cxn ang="0">
                  <a:pos x="connsiteX5765" y="connsiteY5765"/>
                </a:cxn>
                <a:cxn ang="0">
                  <a:pos x="connsiteX5766" y="connsiteY5766"/>
                </a:cxn>
                <a:cxn ang="0">
                  <a:pos x="connsiteX5767" y="connsiteY5767"/>
                </a:cxn>
                <a:cxn ang="0">
                  <a:pos x="connsiteX5768" y="connsiteY5768"/>
                </a:cxn>
                <a:cxn ang="0">
                  <a:pos x="connsiteX5769" y="connsiteY5769"/>
                </a:cxn>
                <a:cxn ang="0">
                  <a:pos x="connsiteX5770" y="connsiteY5770"/>
                </a:cxn>
                <a:cxn ang="0">
                  <a:pos x="connsiteX5771" y="connsiteY5771"/>
                </a:cxn>
                <a:cxn ang="0">
                  <a:pos x="connsiteX5772" y="connsiteY5772"/>
                </a:cxn>
                <a:cxn ang="0">
                  <a:pos x="connsiteX5773" y="connsiteY5773"/>
                </a:cxn>
                <a:cxn ang="0">
                  <a:pos x="connsiteX5774" y="connsiteY5774"/>
                </a:cxn>
                <a:cxn ang="0">
                  <a:pos x="connsiteX5775" y="connsiteY5775"/>
                </a:cxn>
                <a:cxn ang="0">
                  <a:pos x="connsiteX5776" y="connsiteY5776"/>
                </a:cxn>
                <a:cxn ang="0">
                  <a:pos x="connsiteX5777" y="connsiteY5777"/>
                </a:cxn>
                <a:cxn ang="0">
                  <a:pos x="connsiteX5778" y="connsiteY5778"/>
                </a:cxn>
                <a:cxn ang="0">
                  <a:pos x="connsiteX5779" y="connsiteY5779"/>
                </a:cxn>
                <a:cxn ang="0">
                  <a:pos x="connsiteX5780" y="connsiteY5780"/>
                </a:cxn>
                <a:cxn ang="0">
                  <a:pos x="connsiteX5781" y="connsiteY5781"/>
                </a:cxn>
                <a:cxn ang="0">
                  <a:pos x="connsiteX5782" y="connsiteY5782"/>
                </a:cxn>
                <a:cxn ang="0">
                  <a:pos x="connsiteX5783" y="connsiteY5783"/>
                </a:cxn>
                <a:cxn ang="0">
                  <a:pos x="connsiteX5784" y="connsiteY5784"/>
                </a:cxn>
                <a:cxn ang="0">
                  <a:pos x="connsiteX5785" y="connsiteY5785"/>
                </a:cxn>
                <a:cxn ang="0">
                  <a:pos x="connsiteX5786" y="connsiteY5786"/>
                </a:cxn>
                <a:cxn ang="0">
                  <a:pos x="connsiteX5787" y="connsiteY5787"/>
                </a:cxn>
                <a:cxn ang="0">
                  <a:pos x="connsiteX5788" y="connsiteY5788"/>
                </a:cxn>
                <a:cxn ang="0">
                  <a:pos x="connsiteX5789" y="connsiteY5789"/>
                </a:cxn>
                <a:cxn ang="0">
                  <a:pos x="connsiteX5790" y="connsiteY5790"/>
                </a:cxn>
                <a:cxn ang="0">
                  <a:pos x="connsiteX5791" y="connsiteY5791"/>
                </a:cxn>
                <a:cxn ang="0">
                  <a:pos x="connsiteX5792" y="connsiteY5792"/>
                </a:cxn>
                <a:cxn ang="0">
                  <a:pos x="connsiteX5793" y="connsiteY5793"/>
                </a:cxn>
                <a:cxn ang="0">
                  <a:pos x="connsiteX5794" y="connsiteY5794"/>
                </a:cxn>
                <a:cxn ang="0">
                  <a:pos x="connsiteX5795" y="connsiteY5795"/>
                </a:cxn>
                <a:cxn ang="0">
                  <a:pos x="connsiteX5796" y="connsiteY5796"/>
                </a:cxn>
                <a:cxn ang="0">
                  <a:pos x="connsiteX5797" y="connsiteY5797"/>
                </a:cxn>
                <a:cxn ang="0">
                  <a:pos x="connsiteX5798" y="connsiteY5798"/>
                </a:cxn>
                <a:cxn ang="0">
                  <a:pos x="connsiteX5799" y="connsiteY5799"/>
                </a:cxn>
                <a:cxn ang="0">
                  <a:pos x="connsiteX5800" y="connsiteY5800"/>
                </a:cxn>
                <a:cxn ang="0">
                  <a:pos x="connsiteX5801" y="connsiteY5801"/>
                </a:cxn>
                <a:cxn ang="0">
                  <a:pos x="connsiteX5802" y="connsiteY5802"/>
                </a:cxn>
                <a:cxn ang="0">
                  <a:pos x="connsiteX5803" y="connsiteY5803"/>
                </a:cxn>
                <a:cxn ang="0">
                  <a:pos x="connsiteX5804" y="connsiteY5804"/>
                </a:cxn>
                <a:cxn ang="0">
                  <a:pos x="connsiteX5805" y="connsiteY5805"/>
                </a:cxn>
                <a:cxn ang="0">
                  <a:pos x="connsiteX5806" y="connsiteY5806"/>
                </a:cxn>
                <a:cxn ang="0">
                  <a:pos x="connsiteX5807" y="connsiteY5807"/>
                </a:cxn>
                <a:cxn ang="0">
                  <a:pos x="connsiteX5808" y="connsiteY5808"/>
                </a:cxn>
                <a:cxn ang="0">
                  <a:pos x="connsiteX5809" y="connsiteY5809"/>
                </a:cxn>
                <a:cxn ang="0">
                  <a:pos x="connsiteX5810" y="connsiteY5810"/>
                </a:cxn>
                <a:cxn ang="0">
                  <a:pos x="connsiteX5811" y="connsiteY5811"/>
                </a:cxn>
                <a:cxn ang="0">
                  <a:pos x="connsiteX5812" y="connsiteY5812"/>
                </a:cxn>
                <a:cxn ang="0">
                  <a:pos x="connsiteX5813" y="connsiteY5813"/>
                </a:cxn>
                <a:cxn ang="0">
                  <a:pos x="connsiteX5814" y="connsiteY5814"/>
                </a:cxn>
                <a:cxn ang="0">
                  <a:pos x="connsiteX5815" y="connsiteY5815"/>
                </a:cxn>
                <a:cxn ang="0">
                  <a:pos x="connsiteX5816" y="connsiteY5816"/>
                </a:cxn>
                <a:cxn ang="0">
                  <a:pos x="connsiteX5817" y="connsiteY5817"/>
                </a:cxn>
                <a:cxn ang="0">
                  <a:pos x="connsiteX5818" y="connsiteY5818"/>
                </a:cxn>
                <a:cxn ang="0">
                  <a:pos x="connsiteX5819" y="connsiteY5819"/>
                </a:cxn>
                <a:cxn ang="0">
                  <a:pos x="connsiteX5820" y="connsiteY5820"/>
                </a:cxn>
                <a:cxn ang="0">
                  <a:pos x="connsiteX5821" y="connsiteY5821"/>
                </a:cxn>
                <a:cxn ang="0">
                  <a:pos x="connsiteX5822" y="connsiteY5822"/>
                </a:cxn>
                <a:cxn ang="0">
                  <a:pos x="connsiteX5823" y="connsiteY5823"/>
                </a:cxn>
                <a:cxn ang="0">
                  <a:pos x="connsiteX5824" y="connsiteY5824"/>
                </a:cxn>
                <a:cxn ang="0">
                  <a:pos x="connsiteX5825" y="connsiteY5825"/>
                </a:cxn>
                <a:cxn ang="0">
                  <a:pos x="connsiteX5826" y="connsiteY5826"/>
                </a:cxn>
                <a:cxn ang="0">
                  <a:pos x="connsiteX5827" y="connsiteY5827"/>
                </a:cxn>
                <a:cxn ang="0">
                  <a:pos x="connsiteX5828" y="connsiteY5828"/>
                </a:cxn>
                <a:cxn ang="0">
                  <a:pos x="connsiteX5829" y="connsiteY5829"/>
                </a:cxn>
                <a:cxn ang="0">
                  <a:pos x="connsiteX5830" y="connsiteY5830"/>
                </a:cxn>
                <a:cxn ang="0">
                  <a:pos x="connsiteX5831" y="connsiteY5831"/>
                </a:cxn>
                <a:cxn ang="0">
                  <a:pos x="connsiteX5832" y="connsiteY5832"/>
                </a:cxn>
                <a:cxn ang="0">
                  <a:pos x="connsiteX5833" y="connsiteY5833"/>
                </a:cxn>
                <a:cxn ang="0">
                  <a:pos x="connsiteX5834" y="connsiteY5834"/>
                </a:cxn>
                <a:cxn ang="0">
                  <a:pos x="connsiteX5835" y="connsiteY5835"/>
                </a:cxn>
                <a:cxn ang="0">
                  <a:pos x="connsiteX5836" y="connsiteY5836"/>
                </a:cxn>
                <a:cxn ang="0">
                  <a:pos x="connsiteX5837" y="connsiteY5837"/>
                </a:cxn>
                <a:cxn ang="0">
                  <a:pos x="connsiteX5838" y="connsiteY5838"/>
                </a:cxn>
                <a:cxn ang="0">
                  <a:pos x="connsiteX5839" y="connsiteY5839"/>
                </a:cxn>
                <a:cxn ang="0">
                  <a:pos x="connsiteX5840" y="connsiteY5840"/>
                </a:cxn>
                <a:cxn ang="0">
                  <a:pos x="connsiteX5841" y="connsiteY5841"/>
                </a:cxn>
                <a:cxn ang="0">
                  <a:pos x="connsiteX5842" y="connsiteY5842"/>
                </a:cxn>
                <a:cxn ang="0">
                  <a:pos x="connsiteX5843" y="connsiteY5843"/>
                </a:cxn>
                <a:cxn ang="0">
                  <a:pos x="connsiteX5844" y="connsiteY5844"/>
                </a:cxn>
                <a:cxn ang="0">
                  <a:pos x="connsiteX5845" y="connsiteY5845"/>
                </a:cxn>
                <a:cxn ang="0">
                  <a:pos x="connsiteX5846" y="connsiteY5846"/>
                </a:cxn>
                <a:cxn ang="0">
                  <a:pos x="connsiteX5847" y="connsiteY5847"/>
                </a:cxn>
                <a:cxn ang="0">
                  <a:pos x="connsiteX5848" y="connsiteY5848"/>
                </a:cxn>
                <a:cxn ang="0">
                  <a:pos x="connsiteX5849" y="connsiteY5849"/>
                </a:cxn>
                <a:cxn ang="0">
                  <a:pos x="connsiteX5850" y="connsiteY5850"/>
                </a:cxn>
                <a:cxn ang="0">
                  <a:pos x="connsiteX5851" y="connsiteY5851"/>
                </a:cxn>
                <a:cxn ang="0">
                  <a:pos x="connsiteX5852" y="connsiteY5852"/>
                </a:cxn>
                <a:cxn ang="0">
                  <a:pos x="connsiteX5853" y="connsiteY5853"/>
                </a:cxn>
                <a:cxn ang="0">
                  <a:pos x="connsiteX5854" y="connsiteY5854"/>
                </a:cxn>
                <a:cxn ang="0">
                  <a:pos x="connsiteX5855" y="connsiteY5855"/>
                </a:cxn>
                <a:cxn ang="0">
                  <a:pos x="connsiteX5856" y="connsiteY5856"/>
                </a:cxn>
                <a:cxn ang="0">
                  <a:pos x="connsiteX5857" y="connsiteY5857"/>
                </a:cxn>
                <a:cxn ang="0">
                  <a:pos x="connsiteX5858" y="connsiteY5858"/>
                </a:cxn>
                <a:cxn ang="0">
                  <a:pos x="connsiteX5859" y="connsiteY5859"/>
                </a:cxn>
                <a:cxn ang="0">
                  <a:pos x="connsiteX5860" y="connsiteY5860"/>
                </a:cxn>
                <a:cxn ang="0">
                  <a:pos x="connsiteX5861" y="connsiteY5861"/>
                </a:cxn>
                <a:cxn ang="0">
                  <a:pos x="connsiteX5862" y="connsiteY5862"/>
                </a:cxn>
                <a:cxn ang="0">
                  <a:pos x="connsiteX5863" y="connsiteY5863"/>
                </a:cxn>
                <a:cxn ang="0">
                  <a:pos x="connsiteX5864" y="connsiteY5864"/>
                </a:cxn>
                <a:cxn ang="0">
                  <a:pos x="connsiteX5865" y="connsiteY5865"/>
                </a:cxn>
                <a:cxn ang="0">
                  <a:pos x="connsiteX5866" y="connsiteY5866"/>
                </a:cxn>
                <a:cxn ang="0">
                  <a:pos x="connsiteX5867" y="connsiteY5867"/>
                </a:cxn>
                <a:cxn ang="0">
                  <a:pos x="connsiteX5868" y="connsiteY5868"/>
                </a:cxn>
                <a:cxn ang="0">
                  <a:pos x="connsiteX5869" y="connsiteY5869"/>
                </a:cxn>
                <a:cxn ang="0">
                  <a:pos x="connsiteX5870" y="connsiteY5870"/>
                </a:cxn>
                <a:cxn ang="0">
                  <a:pos x="connsiteX5871" y="connsiteY5871"/>
                </a:cxn>
                <a:cxn ang="0">
                  <a:pos x="connsiteX5872" y="connsiteY5872"/>
                </a:cxn>
                <a:cxn ang="0">
                  <a:pos x="connsiteX5873" y="connsiteY5873"/>
                </a:cxn>
                <a:cxn ang="0">
                  <a:pos x="connsiteX5874" y="connsiteY5874"/>
                </a:cxn>
                <a:cxn ang="0">
                  <a:pos x="connsiteX5875" y="connsiteY5875"/>
                </a:cxn>
                <a:cxn ang="0">
                  <a:pos x="connsiteX5876" y="connsiteY5876"/>
                </a:cxn>
                <a:cxn ang="0">
                  <a:pos x="connsiteX5877" y="connsiteY5877"/>
                </a:cxn>
                <a:cxn ang="0">
                  <a:pos x="connsiteX5878" y="connsiteY5878"/>
                </a:cxn>
                <a:cxn ang="0">
                  <a:pos x="connsiteX5879" y="connsiteY5879"/>
                </a:cxn>
                <a:cxn ang="0">
                  <a:pos x="connsiteX5880" y="connsiteY5880"/>
                </a:cxn>
                <a:cxn ang="0">
                  <a:pos x="connsiteX5881" y="connsiteY5881"/>
                </a:cxn>
                <a:cxn ang="0">
                  <a:pos x="connsiteX5882" y="connsiteY5882"/>
                </a:cxn>
                <a:cxn ang="0">
                  <a:pos x="connsiteX5883" y="connsiteY5883"/>
                </a:cxn>
                <a:cxn ang="0">
                  <a:pos x="connsiteX5884" y="connsiteY5884"/>
                </a:cxn>
                <a:cxn ang="0">
                  <a:pos x="connsiteX5885" y="connsiteY5885"/>
                </a:cxn>
                <a:cxn ang="0">
                  <a:pos x="connsiteX5886" y="connsiteY5886"/>
                </a:cxn>
                <a:cxn ang="0">
                  <a:pos x="connsiteX5887" y="connsiteY5887"/>
                </a:cxn>
                <a:cxn ang="0">
                  <a:pos x="connsiteX5888" y="connsiteY5888"/>
                </a:cxn>
                <a:cxn ang="0">
                  <a:pos x="connsiteX5889" y="connsiteY5889"/>
                </a:cxn>
                <a:cxn ang="0">
                  <a:pos x="connsiteX5890" y="connsiteY5890"/>
                </a:cxn>
                <a:cxn ang="0">
                  <a:pos x="connsiteX5891" y="connsiteY5891"/>
                </a:cxn>
                <a:cxn ang="0">
                  <a:pos x="connsiteX5892" y="connsiteY5892"/>
                </a:cxn>
                <a:cxn ang="0">
                  <a:pos x="connsiteX5893" y="connsiteY5893"/>
                </a:cxn>
                <a:cxn ang="0">
                  <a:pos x="connsiteX5894" y="connsiteY5894"/>
                </a:cxn>
                <a:cxn ang="0">
                  <a:pos x="connsiteX5895" y="connsiteY5895"/>
                </a:cxn>
                <a:cxn ang="0">
                  <a:pos x="connsiteX5896" y="connsiteY5896"/>
                </a:cxn>
                <a:cxn ang="0">
                  <a:pos x="connsiteX5897" y="connsiteY5897"/>
                </a:cxn>
                <a:cxn ang="0">
                  <a:pos x="connsiteX5898" y="connsiteY5898"/>
                </a:cxn>
                <a:cxn ang="0">
                  <a:pos x="connsiteX5899" y="connsiteY5899"/>
                </a:cxn>
                <a:cxn ang="0">
                  <a:pos x="connsiteX5900" y="connsiteY5900"/>
                </a:cxn>
                <a:cxn ang="0">
                  <a:pos x="connsiteX5901" y="connsiteY5901"/>
                </a:cxn>
                <a:cxn ang="0">
                  <a:pos x="connsiteX5902" y="connsiteY5902"/>
                </a:cxn>
                <a:cxn ang="0">
                  <a:pos x="connsiteX5903" y="connsiteY5903"/>
                </a:cxn>
                <a:cxn ang="0">
                  <a:pos x="connsiteX5904" y="connsiteY5904"/>
                </a:cxn>
                <a:cxn ang="0">
                  <a:pos x="connsiteX5905" y="connsiteY5905"/>
                </a:cxn>
                <a:cxn ang="0">
                  <a:pos x="connsiteX5906" y="connsiteY5906"/>
                </a:cxn>
                <a:cxn ang="0">
                  <a:pos x="connsiteX5907" y="connsiteY5907"/>
                </a:cxn>
                <a:cxn ang="0">
                  <a:pos x="connsiteX5908" y="connsiteY5908"/>
                </a:cxn>
                <a:cxn ang="0">
                  <a:pos x="connsiteX5909" y="connsiteY5909"/>
                </a:cxn>
                <a:cxn ang="0">
                  <a:pos x="connsiteX5910" y="connsiteY5910"/>
                </a:cxn>
                <a:cxn ang="0">
                  <a:pos x="connsiteX5911" y="connsiteY5911"/>
                </a:cxn>
                <a:cxn ang="0">
                  <a:pos x="connsiteX5912" y="connsiteY5912"/>
                </a:cxn>
                <a:cxn ang="0">
                  <a:pos x="connsiteX5913" y="connsiteY5913"/>
                </a:cxn>
                <a:cxn ang="0">
                  <a:pos x="connsiteX5914" y="connsiteY5914"/>
                </a:cxn>
                <a:cxn ang="0">
                  <a:pos x="connsiteX5915" y="connsiteY5915"/>
                </a:cxn>
                <a:cxn ang="0">
                  <a:pos x="connsiteX5916" y="connsiteY5916"/>
                </a:cxn>
                <a:cxn ang="0">
                  <a:pos x="connsiteX5917" y="connsiteY5917"/>
                </a:cxn>
                <a:cxn ang="0">
                  <a:pos x="connsiteX5918" y="connsiteY5918"/>
                </a:cxn>
                <a:cxn ang="0">
                  <a:pos x="connsiteX5919" y="connsiteY5919"/>
                </a:cxn>
                <a:cxn ang="0">
                  <a:pos x="connsiteX5920" y="connsiteY5920"/>
                </a:cxn>
                <a:cxn ang="0">
                  <a:pos x="connsiteX5921" y="connsiteY5921"/>
                </a:cxn>
                <a:cxn ang="0">
                  <a:pos x="connsiteX5922" y="connsiteY5922"/>
                </a:cxn>
                <a:cxn ang="0">
                  <a:pos x="connsiteX5923" y="connsiteY5923"/>
                </a:cxn>
                <a:cxn ang="0">
                  <a:pos x="connsiteX5924" y="connsiteY5924"/>
                </a:cxn>
                <a:cxn ang="0">
                  <a:pos x="connsiteX5925" y="connsiteY5925"/>
                </a:cxn>
                <a:cxn ang="0">
                  <a:pos x="connsiteX5926" y="connsiteY5926"/>
                </a:cxn>
                <a:cxn ang="0">
                  <a:pos x="connsiteX5927" y="connsiteY5927"/>
                </a:cxn>
                <a:cxn ang="0">
                  <a:pos x="connsiteX5928" y="connsiteY5928"/>
                </a:cxn>
                <a:cxn ang="0">
                  <a:pos x="connsiteX5929" y="connsiteY5929"/>
                </a:cxn>
                <a:cxn ang="0">
                  <a:pos x="connsiteX5930" y="connsiteY5930"/>
                </a:cxn>
                <a:cxn ang="0">
                  <a:pos x="connsiteX5931" y="connsiteY5931"/>
                </a:cxn>
                <a:cxn ang="0">
                  <a:pos x="connsiteX5932" y="connsiteY5932"/>
                </a:cxn>
                <a:cxn ang="0">
                  <a:pos x="connsiteX5933" y="connsiteY5933"/>
                </a:cxn>
                <a:cxn ang="0">
                  <a:pos x="connsiteX5934" y="connsiteY5934"/>
                </a:cxn>
                <a:cxn ang="0">
                  <a:pos x="connsiteX5935" y="connsiteY5935"/>
                </a:cxn>
                <a:cxn ang="0">
                  <a:pos x="connsiteX5936" y="connsiteY5936"/>
                </a:cxn>
                <a:cxn ang="0">
                  <a:pos x="connsiteX5937" y="connsiteY5937"/>
                </a:cxn>
                <a:cxn ang="0">
                  <a:pos x="connsiteX5938" y="connsiteY5938"/>
                </a:cxn>
                <a:cxn ang="0">
                  <a:pos x="connsiteX5939" y="connsiteY5939"/>
                </a:cxn>
                <a:cxn ang="0">
                  <a:pos x="connsiteX5940" y="connsiteY5940"/>
                </a:cxn>
                <a:cxn ang="0">
                  <a:pos x="connsiteX5941" y="connsiteY5941"/>
                </a:cxn>
                <a:cxn ang="0">
                  <a:pos x="connsiteX5942" y="connsiteY5942"/>
                </a:cxn>
                <a:cxn ang="0">
                  <a:pos x="connsiteX5943" y="connsiteY5943"/>
                </a:cxn>
                <a:cxn ang="0">
                  <a:pos x="connsiteX5944" y="connsiteY5944"/>
                </a:cxn>
                <a:cxn ang="0">
                  <a:pos x="connsiteX5945" y="connsiteY5945"/>
                </a:cxn>
                <a:cxn ang="0">
                  <a:pos x="connsiteX5946" y="connsiteY5946"/>
                </a:cxn>
                <a:cxn ang="0">
                  <a:pos x="connsiteX5947" y="connsiteY5947"/>
                </a:cxn>
                <a:cxn ang="0">
                  <a:pos x="connsiteX5948" y="connsiteY5948"/>
                </a:cxn>
                <a:cxn ang="0">
                  <a:pos x="connsiteX5949" y="connsiteY5949"/>
                </a:cxn>
                <a:cxn ang="0">
                  <a:pos x="connsiteX5950" y="connsiteY5950"/>
                </a:cxn>
                <a:cxn ang="0">
                  <a:pos x="connsiteX5951" y="connsiteY5951"/>
                </a:cxn>
                <a:cxn ang="0">
                  <a:pos x="connsiteX5952" y="connsiteY5952"/>
                </a:cxn>
                <a:cxn ang="0">
                  <a:pos x="connsiteX5953" y="connsiteY5953"/>
                </a:cxn>
                <a:cxn ang="0">
                  <a:pos x="connsiteX5954" y="connsiteY5954"/>
                </a:cxn>
                <a:cxn ang="0">
                  <a:pos x="connsiteX5955" y="connsiteY5955"/>
                </a:cxn>
                <a:cxn ang="0">
                  <a:pos x="connsiteX5956" y="connsiteY5956"/>
                </a:cxn>
                <a:cxn ang="0">
                  <a:pos x="connsiteX5957" y="connsiteY5957"/>
                </a:cxn>
                <a:cxn ang="0">
                  <a:pos x="connsiteX5958" y="connsiteY5958"/>
                </a:cxn>
                <a:cxn ang="0">
                  <a:pos x="connsiteX5959" y="connsiteY5959"/>
                </a:cxn>
                <a:cxn ang="0">
                  <a:pos x="connsiteX5960" y="connsiteY5960"/>
                </a:cxn>
                <a:cxn ang="0">
                  <a:pos x="connsiteX5961" y="connsiteY5961"/>
                </a:cxn>
                <a:cxn ang="0">
                  <a:pos x="connsiteX5962" y="connsiteY5962"/>
                </a:cxn>
                <a:cxn ang="0">
                  <a:pos x="connsiteX5963" y="connsiteY5963"/>
                </a:cxn>
                <a:cxn ang="0">
                  <a:pos x="connsiteX5964" y="connsiteY5964"/>
                </a:cxn>
                <a:cxn ang="0">
                  <a:pos x="connsiteX5965" y="connsiteY5965"/>
                </a:cxn>
                <a:cxn ang="0">
                  <a:pos x="connsiteX5966" y="connsiteY5966"/>
                </a:cxn>
                <a:cxn ang="0">
                  <a:pos x="connsiteX5967" y="connsiteY5967"/>
                </a:cxn>
                <a:cxn ang="0">
                  <a:pos x="connsiteX5968" y="connsiteY5968"/>
                </a:cxn>
                <a:cxn ang="0">
                  <a:pos x="connsiteX5969" y="connsiteY5969"/>
                </a:cxn>
                <a:cxn ang="0">
                  <a:pos x="connsiteX5970" y="connsiteY5970"/>
                </a:cxn>
                <a:cxn ang="0">
                  <a:pos x="connsiteX5971" y="connsiteY5971"/>
                </a:cxn>
                <a:cxn ang="0">
                  <a:pos x="connsiteX5972" y="connsiteY5972"/>
                </a:cxn>
                <a:cxn ang="0">
                  <a:pos x="connsiteX5973" y="connsiteY5973"/>
                </a:cxn>
                <a:cxn ang="0">
                  <a:pos x="connsiteX5974" y="connsiteY5974"/>
                </a:cxn>
                <a:cxn ang="0">
                  <a:pos x="connsiteX5975" y="connsiteY5975"/>
                </a:cxn>
                <a:cxn ang="0">
                  <a:pos x="connsiteX5976" y="connsiteY5976"/>
                </a:cxn>
                <a:cxn ang="0">
                  <a:pos x="connsiteX5977" y="connsiteY5977"/>
                </a:cxn>
                <a:cxn ang="0">
                  <a:pos x="connsiteX5978" y="connsiteY5978"/>
                </a:cxn>
                <a:cxn ang="0">
                  <a:pos x="connsiteX5979" y="connsiteY5979"/>
                </a:cxn>
                <a:cxn ang="0">
                  <a:pos x="connsiteX5980" y="connsiteY5980"/>
                </a:cxn>
                <a:cxn ang="0">
                  <a:pos x="connsiteX5981" y="connsiteY5981"/>
                </a:cxn>
                <a:cxn ang="0">
                  <a:pos x="connsiteX5982" y="connsiteY5982"/>
                </a:cxn>
                <a:cxn ang="0">
                  <a:pos x="connsiteX5983" y="connsiteY5983"/>
                </a:cxn>
                <a:cxn ang="0">
                  <a:pos x="connsiteX5984" y="connsiteY5984"/>
                </a:cxn>
                <a:cxn ang="0">
                  <a:pos x="connsiteX5985" y="connsiteY5985"/>
                </a:cxn>
                <a:cxn ang="0">
                  <a:pos x="connsiteX5986" y="connsiteY5986"/>
                </a:cxn>
                <a:cxn ang="0">
                  <a:pos x="connsiteX5987" y="connsiteY5987"/>
                </a:cxn>
                <a:cxn ang="0">
                  <a:pos x="connsiteX5988" y="connsiteY5988"/>
                </a:cxn>
                <a:cxn ang="0">
                  <a:pos x="connsiteX5989" y="connsiteY5989"/>
                </a:cxn>
                <a:cxn ang="0">
                  <a:pos x="connsiteX5990" y="connsiteY5990"/>
                </a:cxn>
                <a:cxn ang="0">
                  <a:pos x="connsiteX5991" y="connsiteY5991"/>
                </a:cxn>
                <a:cxn ang="0">
                  <a:pos x="connsiteX5992" y="connsiteY5992"/>
                </a:cxn>
                <a:cxn ang="0">
                  <a:pos x="connsiteX5993" y="connsiteY5993"/>
                </a:cxn>
                <a:cxn ang="0">
                  <a:pos x="connsiteX5994" y="connsiteY5994"/>
                </a:cxn>
                <a:cxn ang="0">
                  <a:pos x="connsiteX5995" y="connsiteY5995"/>
                </a:cxn>
                <a:cxn ang="0">
                  <a:pos x="connsiteX5996" y="connsiteY5996"/>
                </a:cxn>
                <a:cxn ang="0">
                  <a:pos x="connsiteX5997" y="connsiteY5997"/>
                </a:cxn>
                <a:cxn ang="0">
                  <a:pos x="connsiteX5998" y="connsiteY5998"/>
                </a:cxn>
                <a:cxn ang="0">
                  <a:pos x="connsiteX5999" y="connsiteY5999"/>
                </a:cxn>
                <a:cxn ang="0">
                  <a:pos x="connsiteX6000" y="connsiteY6000"/>
                </a:cxn>
                <a:cxn ang="0">
                  <a:pos x="connsiteX6001" y="connsiteY6001"/>
                </a:cxn>
                <a:cxn ang="0">
                  <a:pos x="connsiteX6002" y="connsiteY6002"/>
                </a:cxn>
                <a:cxn ang="0">
                  <a:pos x="connsiteX6003" y="connsiteY6003"/>
                </a:cxn>
                <a:cxn ang="0">
                  <a:pos x="connsiteX6004" y="connsiteY6004"/>
                </a:cxn>
                <a:cxn ang="0">
                  <a:pos x="connsiteX6005" y="connsiteY6005"/>
                </a:cxn>
                <a:cxn ang="0">
                  <a:pos x="connsiteX6006" y="connsiteY6006"/>
                </a:cxn>
                <a:cxn ang="0">
                  <a:pos x="connsiteX6007" y="connsiteY6007"/>
                </a:cxn>
                <a:cxn ang="0">
                  <a:pos x="connsiteX6008" y="connsiteY6008"/>
                </a:cxn>
                <a:cxn ang="0">
                  <a:pos x="connsiteX6009" y="connsiteY6009"/>
                </a:cxn>
                <a:cxn ang="0">
                  <a:pos x="connsiteX6010" y="connsiteY6010"/>
                </a:cxn>
                <a:cxn ang="0">
                  <a:pos x="connsiteX6011" y="connsiteY6011"/>
                </a:cxn>
                <a:cxn ang="0">
                  <a:pos x="connsiteX6012" y="connsiteY6012"/>
                </a:cxn>
                <a:cxn ang="0">
                  <a:pos x="connsiteX6013" y="connsiteY6013"/>
                </a:cxn>
                <a:cxn ang="0">
                  <a:pos x="connsiteX6014" y="connsiteY6014"/>
                </a:cxn>
                <a:cxn ang="0">
                  <a:pos x="connsiteX6015" y="connsiteY6015"/>
                </a:cxn>
                <a:cxn ang="0">
                  <a:pos x="connsiteX6016" y="connsiteY6016"/>
                </a:cxn>
                <a:cxn ang="0">
                  <a:pos x="connsiteX6017" y="connsiteY6017"/>
                </a:cxn>
                <a:cxn ang="0">
                  <a:pos x="connsiteX6018" y="connsiteY6018"/>
                </a:cxn>
                <a:cxn ang="0">
                  <a:pos x="connsiteX6019" y="connsiteY6019"/>
                </a:cxn>
                <a:cxn ang="0">
                  <a:pos x="connsiteX6020" y="connsiteY6020"/>
                </a:cxn>
                <a:cxn ang="0">
                  <a:pos x="connsiteX6021" y="connsiteY6021"/>
                </a:cxn>
                <a:cxn ang="0">
                  <a:pos x="connsiteX6022" y="connsiteY6022"/>
                </a:cxn>
                <a:cxn ang="0">
                  <a:pos x="connsiteX6023" y="connsiteY6023"/>
                </a:cxn>
                <a:cxn ang="0">
                  <a:pos x="connsiteX6024" y="connsiteY6024"/>
                </a:cxn>
                <a:cxn ang="0">
                  <a:pos x="connsiteX6025" y="connsiteY6025"/>
                </a:cxn>
                <a:cxn ang="0">
                  <a:pos x="connsiteX6026" y="connsiteY6026"/>
                </a:cxn>
                <a:cxn ang="0">
                  <a:pos x="connsiteX6027" y="connsiteY6027"/>
                </a:cxn>
                <a:cxn ang="0">
                  <a:pos x="connsiteX6028" y="connsiteY6028"/>
                </a:cxn>
                <a:cxn ang="0">
                  <a:pos x="connsiteX6029" y="connsiteY6029"/>
                </a:cxn>
                <a:cxn ang="0">
                  <a:pos x="connsiteX6030" y="connsiteY6030"/>
                </a:cxn>
                <a:cxn ang="0">
                  <a:pos x="connsiteX6031" y="connsiteY6031"/>
                </a:cxn>
                <a:cxn ang="0">
                  <a:pos x="connsiteX6032" y="connsiteY6032"/>
                </a:cxn>
                <a:cxn ang="0">
                  <a:pos x="connsiteX6033" y="connsiteY6033"/>
                </a:cxn>
                <a:cxn ang="0">
                  <a:pos x="connsiteX6034" y="connsiteY6034"/>
                </a:cxn>
                <a:cxn ang="0">
                  <a:pos x="connsiteX6035" y="connsiteY6035"/>
                </a:cxn>
                <a:cxn ang="0">
                  <a:pos x="connsiteX6036" y="connsiteY6036"/>
                </a:cxn>
                <a:cxn ang="0">
                  <a:pos x="connsiteX6037" y="connsiteY6037"/>
                </a:cxn>
                <a:cxn ang="0">
                  <a:pos x="connsiteX6038" y="connsiteY6038"/>
                </a:cxn>
                <a:cxn ang="0">
                  <a:pos x="connsiteX6039" y="connsiteY6039"/>
                </a:cxn>
                <a:cxn ang="0">
                  <a:pos x="connsiteX6040" y="connsiteY6040"/>
                </a:cxn>
                <a:cxn ang="0">
                  <a:pos x="connsiteX6041" y="connsiteY6041"/>
                </a:cxn>
                <a:cxn ang="0">
                  <a:pos x="connsiteX6042" y="connsiteY6042"/>
                </a:cxn>
                <a:cxn ang="0">
                  <a:pos x="connsiteX6043" y="connsiteY6043"/>
                </a:cxn>
                <a:cxn ang="0">
                  <a:pos x="connsiteX6044" y="connsiteY6044"/>
                </a:cxn>
                <a:cxn ang="0">
                  <a:pos x="connsiteX6045" y="connsiteY6045"/>
                </a:cxn>
                <a:cxn ang="0">
                  <a:pos x="connsiteX6046" y="connsiteY6046"/>
                </a:cxn>
                <a:cxn ang="0">
                  <a:pos x="connsiteX6047" y="connsiteY6047"/>
                </a:cxn>
                <a:cxn ang="0">
                  <a:pos x="connsiteX6048" y="connsiteY6048"/>
                </a:cxn>
                <a:cxn ang="0">
                  <a:pos x="connsiteX6049" y="connsiteY6049"/>
                </a:cxn>
                <a:cxn ang="0">
                  <a:pos x="connsiteX6050" y="connsiteY6050"/>
                </a:cxn>
                <a:cxn ang="0">
                  <a:pos x="connsiteX6051" y="connsiteY6051"/>
                </a:cxn>
                <a:cxn ang="0">
                  <a:pos x="connsiteX6052" y="connsiteY6052"/>
                </a:cxn>
                <a:cxn ang="0">
                  <a:pos x="connsiteX6053" y="connsiteY6053"/>
                </a:cxn>
                <a:cxn ang="0">
                  <a:pos x="connsiteX6054" y="connsiteY6054"/>
                </a:cxn>
                <a:cxn ang="0">
                  <a:pos x="connsiteX6055" y="connsiteY6055"/>
                </a:cxn>
                <a:cxn ang="0">
                  <a:pos x="connsiteX6056" y="connsiteY6056"/>
                </a:cxn>
                <a:cxn ang="0">
                  <a:pos x="connsiteX6057" y="connsiteY6057"/>
                </a:cxn>
                <a:cxn ang="0">
                  <a:pos x="connsiteX6058" y="connsiteY6058"/>
                </a:cxn>
                <a:cxn ang="0">
                  <a:pos x="connsiteX6059" y="connsiteY6059"/>
                </a:cxn>
                <a:cxn ang="0">
                  <a:pos x="connsiteX6060" y="connsiteY6060"/>
                </a:cxn>
                <a:cxn ang="0">
                  <a:pos x="connsiteX6061" y="connsiteY6061"/>
                </a:cxn>
                <a:cxn ang="0">
                  <a:pos x="connsiteX6062" y="connsiteY6062"/>
                </a:cxn>
                <a:cxn ang="0">
                  <a:pos x="connsiteX6063" y="connsiteY6063"/>
                </a:cxn>
                <a:cxn ang="0">
                  <a:pos x="connsiteX6064" y="connsiteY6064"/>
                </a:cxn>
                <a:cxn ang="0">
                  <a:pos x="connsiteX6065" y="connsiteY6065"/>
                </a:cxn>
                <a:cxn ang="0">
                  <a:pos x="connsiteX6066" y="connsiteY6066"/>
                </a:cxn>
                <a:cxn ang="0">
                  <a:pos x="connsiteX6067" y="connsiteY6067"/>
                </a:cxn>
                <a:cxn ang="0">
                  <a:pos x="connsiteX6068" y="connsiteY6068"/>
                </a:cxn>
                <a:cxn ang="0">
                  <a:pos x="connsiteX6069" y="connsiteY6069"/>
                </a:cxn>
                <a:cxn ang="0">
                  <a:pos x="connsiteX6070" y="connsiteY6070"/>
                </a:cxn>
                <a:cxn ang="0">
                  <a:pos x="connsiteX6071" y="connsiteY6071"/>
                </a:cxn>
                <a:cxn ang="0">
                  <a:pos x="connsiteX6072" y="connsiteY6072"/>
                </a:cxn>
                <a:cxn ang="0">
                  <a:pos x="connsiteX6073" y="connsiteY6073"/>
                </a:cxn>
                <a:cxn ang="0">
                  <a:pos x="connsiteX6074" y="connsiteY6074"/>
                </a:cxn>
                <a:cxn ang="0">
                  <a:pos x="connsiteX6075" y="connsiteY6075"/>
                </a:cxn>
                <a:cxn ang="0">
                  <a:pos x="connsiteX6076" y="connsiteY6076"/>
                </a:cxn>
                <a:cxn ang="0">
                  <a:pos x="connsiteX6077" y="connsiteY6077"/>
                </a:cxn>
                <a:cxn ang="0">
                  <a:pos x="connsiteX6078" y="connsiteY6078"/>
                </a:cxn>
                <a:cxn ang="0">
                  <a:pos x="connsiteX6079" y="connsiteY6079"/>
                </a:cxn>
                <a:cxn ang="0">
                  <a:pos x="connsiteX6080" y="connsiteY6080"/>
                </a:cxn>
                <a:cxn ang="0">
                  <a:pos x="connsiteX6081" y="connsiteY6081"/>
                </a:cxn>
                <a:cxn ang="0">
                  <a:pos x="connsiteX6082" y="connsiteY6082"/>
                </a:cxn>
                <a:cxn ang="0">
                  <a:pos x="connsiteX6083" y="connsiteY6083"/>
                </a:cxn>
                <a:cxn ang="0">
                  <a:pos x="connsiteX6084" y="connsiteY6084"/>
                </a:cxn>
                <a:cxn ang="0">
                  <a:pos x="connsiteX6085" y="connsiteY6085"/>
                </a:cxn>
                <a:cxn ang="0">
                  <a:pos x="connsiteX6086" y="connsiteY6086"/>
                </a:cxn>
                <a:cxn ang="0">
                  <a:pos x="connsiteX6087" y="connsiteY6087"/>
                </a:cxn>
                <a:cxn ang="0">
                  <a:pos x="connsiteX6088" y="connsiteY6088"/>
                </a:cxn>
                <a:cxn ang="0">
                  <a:pos x="connsiteX6089" y="connsiteY6089"/>
                </a:cxn>
                <a:cxn ang="0">
                  <a:pos x="connsiteX6090" y="connsiteY6090"/>
                </a:cxn>
                <a:cxn ang="0">
                  <a:pos x="connsiteX6091" y="connsiteY6091"/>
                </a:cxn>
                <a:cxn ang="0">
                  <a:pos x="connsiteX6092" y="connsiteY6092"/>
                </a:cxn>
                <a:cxn ang="0">
                  <a:pos x="connsiteX6093" y="connsiteY6093"/>
                </a:cxn>
                <a:cxn ang="0">
                  <a:pos x="connsiteX6094" y="connsiteY6094"/>
                </a:cxn>
                <a:cxn ang="0">
                  <a:pos x="connsiteX6095" y="connsiteY6095"/>
                </a:cxn>
                <a:cxn ang="0">
                  <a:pos x="connsiteX6096" y="connsiteY6096"/>
                </a:cxn>
                <a:cxn ang="0">
                  <a:pos x="connsiteX6097" y="connsiteY6097"/>
                </a:cxn>
                <a:cxn ang="0">
                  <a:pos x="connsiteX6098" y="connsiteY6098"/>
                </a:cxn>
                <a:cxn ang="0">
                  <a:pos x="connsiteX6099" y="connsiteY6099"/>
                </a:cxn>
                <a:cxn ang="0">
                  <a:pos x="connsiteX6100" y="connsiteY6100"/>
                </a:cxn>
                <a:cxn ang="0">
                  <a:pos x="connsiteX6101" y="connsiteY6101"/>
                </a:cxn>
                <a:cxn ang="0">
                  <a:pos x="connsiteX6102" y="connsiteY6102"/>
                </a:cxn>
                <a:cxn ang="0">
                  <a:pos x="connsiteX6103" y="connsiteY6103"/>
                </a:cxn>
                <a:cxn ang="0">
                  <a:pos x="connsiteX6104" y="connsiteY6104"/>
                </a:cxn>
                <a:cxn ang="0">
                  <a:pos x="connsiteX6105" y="connsiteY6105"/>
                </a:cxn>
                <a:cxn ang="0">
                  <a:pos x="connsiteX6106" y="connsiteY6106"/>
                </a:cxn>
                <a:cxn ang="0">
                  <a:pos x="connsiteX6107" y="connsiteY6107"/>
                </a:cxn>
                <a:cxn ang="0">
                  <a:pos x="connsiteX6108" y="connsiteY6108"/>
                </a:cxn>
                <a:cxn ang="0">
                  <a:pos x="connsiteX6109" y="connsiteY6109"/>
                </a:cxn>
                <a:cxn ang="0">
                  <a:pos x="connsiteX6110" y="connsiteY6110"/>
                </a:cxn>
                <a:cxn ang="0">
                  <a:pos x="connsiteX6111" y="connsiteY6111"/>
                </a:cxn>
                <a:cxn ang="0">
                  <a:pos x="connsiteX6112" y="connsiteY6112"/>
                </a:cxn>
                <a:cxn ang="0">
                  <a:pos x="connsiteX6113" y="connsiteY6113"/>
                </a:cxn>
                <a:cxn ang="0">
                  <a:pos x="connsiteX6114" y="connsiteY6114"/>
                </a:cxn>
                <a:cxn ang="0">
                  <a:pos x="connsiteX6115" y="connsiteY6115"/>
                </a:cxn>
                <a:cxn ang="0">
                  <a:pos x="connsiteX6116" y="connsiteY6116"/>
                </a:cxn>
                <a:cxn ang="0">
                  <a:pos x="connsiteX6117" y="connsiteY6117"/>
                </a:cxn>
                <a:cxn ang="0">
                  <a:pos x="connsiteX6118" y="connsiteY6118"/>
                </a:cxn>
                <a:cxn ang="0">
                  <a:pos x="connsiteX6119" y="connsiteY6119"/>
                </a:cxn>
                <a:cxn ang="0">
                  <a:pos x="connsiteX6120" y="connsiteY6120"/>
                </a:cxn>
                <a:cxn ang="0">
                  <a:pos x="connsiteX6121" y="connsiteY6121"/>
                </a:cxn>
                <a:cxn ang="0">
                  <a:pos x="connsiteX6122" y="connsiteY6122"/>
                </a:cxn>
                <a:cxn ang="0">
                  <a:pos x="connsiteX6123" y="connsiteY6123"/>
                </a:cxn>
                <a:cxn ang="0">
                  <a:pos x="connsiteX6124" y="connsiteY6124"/>
                </a:cxn>
                <a:cxn ang="0">
                  <a:pos x="connsiteX6125" y="connsiteY6125"/>
                </a:cxn>
                <a:cxn ang="0">
                  <a:pos x="connsiteX6126" y="connsiteY6126"/>
                </a:cxn>
                <a:cxn ang="0">
                  <a:pos x="connsiteX6127" y="connsiteY6127"/>
                </a:cxn>
                <a:cxn ang="0">
                  <a:pos x="connsiteX6128" y="connsiteY6128"/>
                </a:cxn>
                <a:cxn ang="0">
                  <a:pos x="connsiteX6129" y="connsiteY6129"/>
                </a:cxn>
                <a:cxn ang="0">
                  <a:pos x="connsiteX6130" y="connsiteY6130"/>
                </a:cxn>
                <a:cxn ang="0">
                  <a:pos x="connsiteX6131" y="connsiteY6131"/>
                </a:cxn>
                <a:cxn ang="0">
                  <a:pos x="connsiteX6132" y="connsiteY6132"/>
                </a:cxn>
                <a:cxn ang="0">
                  <a:pos x="connsiteX6133" y="connsiteY6133"/>
                </a:cxn>
                <a:cxn ang="0">
                  <a:pos x="connsiteX6134" y="connsiteY6134"/>
                </a:cxn>
                <a:cxn ang="0">
                  <a:pos x="connsiteX6135" y="connsiteY6135"/>
                </a:cxn>
                <a:cxn ang="0">
                  <a:pos x="connsiteX6136" y="connsiteY6136"/>
                </a:cxn>
                <a:cxn ang="0">
                  <a:pos x="connsiteX6137" y="connsiteY6137"/>
                </a:cxn>
                <a:cxn ang="0">
                  <a:pos x="connsiteX6138" y="connsiteY6138"/>
                </a:cxn>
                <a:cxn ang="0">
                  <a:pos x="connsiteX6139" y="connsiteY6139"/>
                </a:cxn>
                <a:cxn ang="0">
                  <a:pos x="connsiteX6140" y="connsiteY6140"/>
                </a:cxn>
                <a:cxn ang="0">
                  <a:pos x="connsiteX6141" y="connsiteY6141"/>
                </a:cxn>
                <a:cxn ang="0">
                  <a:pos x="connsiteX6142" y="connsiteY6142"/>
                </a:cxn>
                <a:cxn ang="0">
                  <a:pos x="connsiteX6143" y="connsiteY6143"/>
                </a:cxn>
                <a:cxn ang="0">
                  <a:pos x="connsiteX6144" y="connsiteY6144"/>
                </a:cxn>
                <a:cxn ang="0">
                  <a:pos x="connsiteX6145" y="connsiteY6145"/>
                </a:cxn>
                <a:cxn ang="0">
                  <a:pos x="connsiteX6146" y="connsiteY6146"/>
                </a:cxn>
                <a:cxn ang="0">
                  <a:pos x="connsiteX6147" y="connsiteY6147"/>
                </a:cxn>
                <a:cxn ang="0">
                  <a:pos x="connsiteX6148" y="connsiteY6148"/>
                </a:cxn>
                <a:cxn ang="0">
                  <a:pos x="connsiteX6149" y="connsiteY6149"/>
                </a:cxn>
                <a:cxn ang="0">
                  <a:pos x="connsiteX6150" y="connsiteY6150"/>
                </a:cxn>
                <a:cxn ang="0">
                  <a:pos x="connsiteX6151" y="connsiteY6151"/>
                </a:cxn>
                <a:cxn ang="0">
                  <a:pos x="connsiteX6152" y="connsiteY6152"/>
                </a:cxn>
                <a:cxn ang="0">
                  <a:pos x="connsiteX6153" y="connsiteY6153"/>
                </a:cxn>
                <a:cxn ang="0">
                  <a:pos x="connsiteX6154" y="connsiteY6154"/>
                </a:cxn>
                <a:cxn ang="0">
                  <a:pos x="connsiteX6155" y="connsiteY6155"/>
                </a:cxn>
                <a:cxn ang="0">
                  <a:pos x="connsiteX6156" y="connsiteY6156"/>
                </a:cxn>
                <a:cxn ang="0">
                  <a:pos x="connsiteX6157" y="connsiteY6157"/>
                </a:cxn>
                <a:cxn ang="0">
                  <a:pos x="connsiteX6158" y="connsiteY6158"/>
                </a:cxn>
                <a:cxn ang="0">
                  <a:pos x="connsiteX6159" y="connsiteY6159"/>
                </a:cxn>
                <a:cxn ang="0">
                  <a:pos x="connsiteX6160" y="connsiteY6160"/>
                </a:cxn>
                <a:cxn ang="0">
                  <a:pos x="connsiteX6161" y="connsiteY6161"/>
                </a:cxn>
                <a:cxn ang="0">
                  <a:pos x="connsiteX6162" y="connsiteY6162"/>
                </a:cxn>
                <a:cxn ang="0">
                  <a:pos x="connsiteX6163" y="connsiteY6163"/>
                </a:cxn>
                <a:cxn ang="0">
                  <a:pos x="connsiteX6164" y="connsiteY6164"/>
                </a:cxn>
                <a:cxn ang="0">
                  <a:pos x="connsiteX6165" y="connsiteY6165"/>
                </a:cxn>
                <a:cxn ang="0">
                  <a:pos x="connsiteX6166" y="connsiteY6166"/>
                </a:cxn>
                <a:cxn ang="0">
                  <a:pos x="connsiteX6167" y="connsiteY6167"/>
                </a:cxn>
                <a:cxn ang="0">
                  <a:pos x="connsiteX6168" y="connsiteY6168"/>
                </a:cxn>
                <a:cxn ang="0">
                  <a:pos x="connsiteX6169" y="connsiteY6169"/>
                </a:cxn>
                <a:cxn ang="0">
                  <a:pos x="connsiteX6170" y="connsiteY6170"/>
                </a:cxn>
                <a:cxn ang="0">
                  <a:pos x="connsiteX6171" y="connsiteY6171"/>
                </a:cxn>
                <a:cxn ang="0">
                  <a:pos x="connsiteX6172" y="connsiteY6172"/>
                </a:cxn>
                <a:cxn ang="0">
                  <a:pos x="connsiteX6173" y="connsiteY6173"/>
                </a:cxn>
                <a:cxn ang="0">
                  <a:pos x="connsiteX6174" y="connsiteY6174"/>
                </a:cxn>
                <a:cxn ang="0">
                  <a:pos x="connsiteX6175" y="connsiteY6175"/>
                </a:cxn>
                <a:cxn ang="0">
                  <a:pos x="connsiteX6176" y="connsiteY6176"/>
                </a:cxn>
                <a:cxn ang="0">
                  <a:pos x="connsiteX6177" y="connsiteY6177"/>
                </a:cxn>
                <a:cxn ang="0">
                  <a:pos x="connsiteX6178" y="connsiteY6178"/>
                </a:cxn>
                <a:cxn ang="0">
                  <a:pos x="connsiteX6179" y="connsiteY6179"/>
                </a:cxn>
                <a:cxn ang="0">
                  <a:pos x="connsiteX6180" y="connsiteY6180"/>
                </a:cxn>
                <a:cxn ang="0">
                  <a:pos x="connsiteX6181" y="connsiteY6181"/>
                </a:cxn>
                <a:cxn ang="0">
                  <a:pos x="connsiteX6182" y="connsiteY6182"/>
                </a:cxn>
                <a:cxn ang="0">
                  <a:pos x="connsiteX6183" y="connsiteY6183"/>
                </a:cxn>
                <a:cxn ang="0">
                  <a:pos x="connsiteX6184" y="connsiteY6184"/>
                </a:cxn>
                <a:cxn ang="0">
                  <a:pos x="connsiteX6185" y="connsiteY6185"/>
                </a:cxn>
                <a:cxn ang="0">
                  <a:pos x="connsiteX6186" y="connsiteY6186"/>
                </a:cxn>
                <a:cxn ang="0">
                  <a:pos x="connsiteX6187" y="connsiteY6187"/>
                </a:cxn>
                <a:cxn ang="0">
                  <a:pos x="connsiteX6188" y="connsiteY6188"/>
                </a:cxn>
                <a:cxn ang="0">
                  <a:pos x="connsiteX6189" y="connsiteY6189"/>
                </a:cxn>
                <a:cxn ang="0">
                  <a:pos x="connsiteX6190" y="connsiteY6190"/>
                </a:cxn>
                <a:cxn ang="0">
                  <a:pos x="connsiteX6191" y="connsiteY6191"/>
                </a:cxn>
                <a:cxn ang="0">
                  <a:pos x="connsiteX6192" y="connsiteY6192"/>
                </a:cxn>
                <a:cxn ang="0">
                  <a:pos x="connsiteX6193" y="connsiteY6193"/>
                </a:cxn>
                <a:cxn ang="0">
                  <a:pos x="connsiteX6194" y="connsiteY6194"/>
                </a:cxn>
                <a:cxn ang="0">
                  <a:pos x="connsiteX6195" y="connsiteY6195"/>
                </a:cxn>
                <a:cxn ang="0">
                  <a:pos x="connsiteX6196" y="connsiteY6196"/>
                </a:cxn>
                <a:cxn ang="0">
                  <a:pos x="connsiteX6197" y="connsiteY6197"/>
                </a:cxn>
                <a:cxn ang="0">
                  <a:pos x="connsiteX6198" y="connsiteY6198"/>
                </a:cxn>
                <a:cxn ang="0">
                  <a:pos x="connsiteX6199" y="connsiteY6199"/>
                </a:cxn>
                <a:cxn ang="0">
                  <a:pos x="connsiteX6200" y="connsiteY6200"/>
                </a:cxn>
                <a:cxn ang="0">
                  <a:pos x="connsiteX6201" y="connsiteY6201"/>
                </a:cxn>
                <a:cxn ang="0">
                  <a:pos x="connsiteX6202" y="connsiteY6202"/>
                </a:cxn>
                <a:cxn ang="0">
                  <a:pos x="connsiteX6203" y="connsiteY6203"/>
                </a:cxn>
                <a:cxn ang="0">
                  <a:pos x="connsiteX6204" y="connsiteY6204"/>
                </a:cxn>
                <a:cxn ang="0">
                  <a:pos x="connsiteX6205" y="connsiteY6205"/>
                </a:cxn>
                <a:cxn ang="0">
                  <a:pos x="connsiteX6206" y="connsiteY6206"/>
                </a:cxn>
                <a:cxn ang="0">
                  <a:pos x="connsiteX6207" y="connsiteY6207"/>
                </a:cxn>
                <a:cxn ang="0">
                  <a:pos x="connsiteX6208" y="connsiteY6208"/>
                </a:cxn>
                <a:cxn ang="0">
                  <a:pos x="connsiteX6209" y="connsiteY6209"/>
                </a:cxn>
                <a:cxn ang="0">
                  <a:pos x="connsiteX6210" y="connsiteY6210"/>
                </a:cxn>
                <a:cxn ang="0">
                  <a:pos x="connsiteX6211" y="connsiteY6211"/>
                </a:cxn>
                <a:cxn ang="0">
                  <a:pos x="connsiteX6212" y="connsiteY6212"/>
                </a:cxn>
                <a:cxn ang="0">
                  <a:pos x="connsiteX6213" y="connsiteY6213"/>
                </a:cxn>
                <a:cxn ang="0">
                  <a:pos x="connsiteX6214" y="connsiteY6214"/>
                </a:cxn>
                <a:cxn ang="0">
                  <a:pos x="connsiteX6215" y="connsiteY6215"/>
                </a:cxn>
                <a:cxn ang="0">
                  <a:pos x="connsiteX6216" y="connsiteY6216"/>
                </a:cxn>
                <a:cxn ang="0">
                  <a:pos x="connsiteX6217" y="connsiteY6217"/>
                </a:cxn>
                <a:cxn ang="0">
                  <a:pos x="connsiteX6218" y="connsiteY6218"/>
                </a:cxn>
                <a:cxn ang="0">
                  <a:pos x="connsiteX6219" y="connsiteY6219"/>
                </a:cxn>
                <a:cxn ang="0">
                  <a:pos x="connsiteX6220" y="connsiteY6220"/>
                </a:cxn>
                <a:cxn ang="0">
                  <a:pos x="connsiteX6221" y="connsiteY6221"/>
                </a:cxn>
                <a:cxn ang="0">
                  <a:pos x="connsiteX6222" y="connsiteY6222"/>
                </a:cxn>
                <a:cxn ang="0">
                  <a:pos x="connsiteX6223" y="connsiteY6223"/>
                </a:cxn>
                <a:cxn ang="0">
                  <a:pos x="connsiteX6224" y="connsiteY6224"/>
                </a:cxn>
                <a:cxn ang="0">
                  <a:pos x="connsiteX6225" y="connsiteY6225"/>
                </a:cxn>
                <a:cxn ang="0">
                  <a:pos x="connsiteX6226" y="connsiteY6226"/>
                </a:cxn>
                <a:cxn ang="0">
                  <a:pos x="connsiteX6227" y="connsiteY6227"/>
                </a:cxn>
                <a:cxn ang="0">
                  <a:pos x="connsiteX6228" y="connsiteY6228"/>
                </a:cxn>
                <a:cxn ang="0">
                  <a:pos x="connsiteX6229" y="connsiteY6229"/>
                </a:cxn>
              </a:cxnLst>
              <a:rect l="l" t="t" r="r" b="b"/>
              <a:pathLst>
                <a:path w="6634280" h="1738203">
                  <a:moveTo>
                    <a:pt x="3326681" y="1342526"/>
                  </a:moveTo>
                  <a:lnTo>
                    <a:pt x="3324688" y="1342739"/>
                  </a:lnTo>
                  <a:lnTo>
                    <a:pt x="3327475" y="1344906"/>
                  </a:lnTo>
                  <a:close/>
                  <a:moveTo>
                    <a:pt x="3526967" y="1321134"/>
                  </a:moveTo>
                  <a:lnTo>
                    <a:pt x="3519137" y="1321970"/>
                  </a:lnTo>
                  <a:lnTo>
                    <a:pt x="3523747" y="1325428"/>
                  </a:lnTo>
                  <a:lnTo>
                    <a:pt x="3523088" y="1326307"/>
                  </a:lnTo>
                  <a:lnTo>
                    <a:pt x="3517596" y="1340036"/>
                  </a:lnTo>
                  <a:lnTo>
                    <a:pt x="3536818" y="1337290"/>
                  </a:lnTo>
                  <a:lnTo>
                    <a:pt x="3529679" y="1330151"/>
                  </a:lnTo>
                  <a:lnTo>
                    <a:pt x="3528580" y="1331799"/>
                  </a:lnTo>
                  <a:lnTo>
                    <a:pt x="3529129" y="1329602"/>
                  </a:lnTo>
                  <a:lnTo>
                    <a:pt x="3528580" y="1329053"/>
                  </a:lnTo>
                  <a:lnTo>
                    <a:pt x="3523747" y="1325428"/>
                  </a:lnTo>
                  <a:close/>
                  <a:moveTo>
                    <a:pt x="3599976" y="1298847"/>
                  </a:moveTo>
                  <a:lnTo>
                    <a:pt x="3575262" y="1301593"/>
                  </a:lnTo>
                  <a:lnTo>
                    <a:pt x="3574250" y="1301882"/>
                  </a:lnTo>
                  <a:lnTo>
                    <a:pt x="3577576" y="1302436"/>
                  </a:lnTo>
                  <a:lnTo>
                    <a:pt x="3603861" y="1299304"/>
                  </a:lnTo>
                  <a:close/>
                  <a:moveTo>
                    <a:pt x="3767126" y="1295483"/>
                  </a:moveTo>
                  <a:lnTo>
                    <a:pt x="3755086" y="1296769"/>
                  </a:lnTo>
                  <a:lnTo>
                    <a:pt x="3764735" y="1301593"/>
                  </a:lnTo>
                  <a:lnTo>
                    <a:pt x="3765911" y="1302769"/>
                  </a:lnTo>
                  <a:close/>
                  <a:moveTo>
                    <a:pt x="5384650" y="1258502"/>
                  </a:moveTo>
                  <a:lnTo>
                    <a:pt x="5387607" y="1265895"/>
                  </a:lnTo>
                  <a:lnTo>
                    <a:pt x="5393099" y="1268641"/>
                  </a:lnTo>
                  <a:lnTo>
                    <a:pt x="5398590" y="1271387"/>
                  </a:lnTo>
                  <a:lnTo>
                    <a:pt x="5404082" y="1274132"/>
                  </a:lnTo>
                  <a:lnTo>
                    <a:pt x="5409574" y="1279624"/>
                  </a:lnTo>
                  <a:lnTo>
                    <a:pt x="5412320" y="1287862"/>
                  </a:lnTo>
                  <a:lnTo>
                    <a:pt x="5412320" y="1296100"/>
                  </a:lnTo>
                  <a:lnTo>
                    <a:pt x="5409574" y="1298846"/>
                  </a:lnTo>
                  <a:lnTo>
                    <a:pt x="5404082" y="1307084"/>
                  </a:lnTo>
                  <a:lnTo>
                    <a:pt x="5401336" y="1309830"/>
                  </a:lnTo>
                  <a:lnTo>
                    <a:pt x="5395844" y="1309830"/>
                  </a:lnTo>
                  <a:lnTo>
                    <a:pt x="5393099" y="1309830"/>
                  </a:lnTo>
                  <a:lnTo>
                    <a:pt x="5382115" y="1307084"/>
                  </a:lnTo>
                  <a:lnTo>
                    <a:pt x="5373877" y="1298846"/>
                  </a:lnTo>
                  <a:lnTo>
                    <a:pt x="5373877" y="1287862"/>
                  </a:lnTo>
                  <a:lnTo>
                    <a:pt x="5376623" y="1282370"/>
                  </a:lnTo>
                  <a:lnTo>
                    <a:pt x="5379369" y="1276878"/>
                  </a:lnTo>
                  <a:lnTo>
                    <a:pt x="5382115" y="1268641"/>
                  </a:lnTo>
                  <a:close/>
                  <a:moveTo>
                    <a:pt x="5382548" y="1232220"/>
                  </a:moveTo>
                  <a:lnTo>
                    <a:pt x="5384861" y="1257657"/>
                  </a:lnTo>
                  <a:lnTo>
                    <a:pt x="5384650" y="1258502"/>
                  </a:lnTo>
                  <a:lnTo>
                    <a:pt x="5382115" y="1252165"/>
                  </a:lnTo>
                  <a:lnTo>
                    <a:pt x="5382115" y="1235689"/>
                  </a:lnTo>
                  <a:close/>
                  <a:moveTo>
                    <a:pt x="4338643" y="1216468"/>
                  </a:moveTo>
                  <a:lnTo>
                    <a:pt x="4338643" y="1219214"/>
                  </a:lnTo>
                  <a:lnTo>
                    <a:pt x="4338643" y="1221960"/>
                  </a:lnTo>
                  <a:lnTo>
                    <a:pt x="4344135" y="1219214"/>
                  </a:lnTo>
                  <a:lnTo>
                    <a:pt x="4344135" y="1216468"/>
                  </a:lnTo>
                  <a:close/>
                  <a:moveTo>
                    <a:pt x="4300199" y="1213722"/>
                  </a:moveTo>
                  <a:lnTo>
                    <a:pt x="4298827" y="1215095"/>
                  </a:lnTo>
                  <a:lnTo>
                    <a:pt x="4300199" y="1216467"/>
                  </a:lnTo>
                  <a:lnTo>
                    <a:pt x="4297453" y="1219213"/>
                  </a:lnTo>
                  <a:lnTo>
                    <a:pt x="4297449" y="1219214"/>
                  </a:lnTo>
                  <a:lnTo>
                    <a:pt x="4300199" y="1219214"/>
                  </a:lnTo>
                  <a:lnTo>
                    <a:pt x="4305691" y="1221960"/>
                  </a:lnTo>
                  <a:lnTo>
                    <a:pt x="4308437" y="1224706"/>
                  </a:lnTo>
                  <a:lnTo>
                    <a:pt x="4311183" y="1221960"/>
                  </a:lnTo>
                  <a:lnTo>
                    <a:pt x="4308437" y="1221960"/>
                  </a:lnTo>
                  <a:lnTo>
                    <a:pt x="4308437" y="1219214"/>
                  </a:lnTo>
                  <a:lnTo>
                    <a:pt x="4308437" y="1216468"/>
                  </a:lnTo>
                  <a:lnTo>
                    <a:pt x="4302945" y="1216468"/>
                  </a:lnTo>
                  <a:close/>
                  <a:moveTo>
                    <a:pt x="4492418" y="1210976"/>
                  </a:moveTo>
                  <a:lnTo>
                    <a:pt x="4492418" y="1213722"/>
                  </a:lnTo>
                  <a:lnTo>
                    <a:pt x="4497910" y="1213722"/>
                  </a:lnTo>
                  <a:lnTo>
                    <a:pt x="4497910" y="1210976"/>
                  </a:lnTo>
                  <a:close/>
                  <a:moveTo>
                    <a:pt x="4434752" y="1199992"/>
                  </a:moveTo>
                  <a:lnTo>
                    <a:pt x="4429260" y="1202738"/>
                  </a:lnTo>
                  <a:lnTo>
                    <a:pt x="4429260" y="1208230"/>
                  </a:lnTo>
                  <a:lnTo>
                    <a:pt x="4434752" y="1208230"/>
                  </a:lnTo>
                  <a:close/>
                  <a:moveTo>
                    <a:pt x="4404547" y="1194500"/>
                  </a:moveTo>
                  <a:lnTo>
                    <a:pt x="4401801" y="1197246"/>
                  </a:lnTo>
                  <a:lnTo>
                    <a:pt x="4401801" y="1199992"/>
                  </a:lnTo>
                  <a:lnTo>
                    <a:pt x="4404547" y="1199992"/>
                  </a:lnTo>
                  <a:lnTo>
                    <a:pt x="4412784" y="1199992"/>
                  </a:lnTo>
                  <a:lnTo>
                    <a:pt x="4412784" y="1194500"/>
                  </a:lnTo>
                  <a:close/>
                  <a:moveTo>
                    <a:pt x="6049387" y="1158802"/>
                  </a:moveTo>
                  <a:lnTo>
                    <a:pt x="6054021" y="1160347"/>
                  </a:lnTo>
                  <a:lnTo>
                    <a:pt x="6054879" y="1161548"/>
                  </a:lnTo>
                  <a:close/>
                  <a:moveTo>
                    <a:pt x="5062413" y="1157634"/>
                  </a:moveTo>
                  <a:lnTo>
                    <a:pt x="5057771" y="1158125"/>
                  </a:lnTo>
                  <a:lnTo>
                    <a:pt x="5066327" y="1161548"/>
                  </a:lnTo>
                  <a:close/>
                  <a:moveTo>
                    <a:pt x="4945951" y="1148115"/>
                  </a:moveTo>
                  <a:lnTo>
                    <a:pt x="4904314" y="1150564"/>
                  </a:lnTo>
                  <a:lnTo>
                    <a:pt x="4912552" y="1156056"/>
                  </a:lnTo>
                  <a:lnTo>
                    <a:pt x="4923536" y="1161548"/>
                  </a:lnTo>
                  <a:lnTo>
                    <a:pt x="4934520" y="1161548"/>
                  </a:lnTo>
                  <a:lnTo>
                    <a:pt x="4945504" y="1158802"/>
                  </a:lnTo>
                  <a:lnTo>
                    <a:pt x="4958813" y="1155845"/>
                  </a:lnTo>
                  <a:lnTo>
                    <a:pt x="4953742" y="1153310"/>
                  </a:lnTo>
                  <a:close/>
                  <a:moveTo>
                    <a:pt x="5014153" y="1139581"/>
                  </a:moveTo>
                  <a:lnTo>
                    <a:pt x="5010164" y="1140578"/>
                  </a:lnTo>
                  <a:lnTo>
                    <a:pt x="5019988" y="1139923"/>
                  </a:lnTo>
                  <a:lnTo>
                    <a:pt x="5019645" y="1139581"/>
                  </a:lnTo>
                  <a:close/>
                  <a:moveTo>
                    <a:pt x="4907060" y="1136835"/>
                  </a:moveTo>
                  <a:lnTo>
                    <a:pt x="4909806" y="1142327"/>
                  </a:lnTo>
                  <a:lnTo>
                    <a:pt x="4912552" y="1142327"/>
                  </a:lnTo>
                  <a:lnTo>
                    <a:pt x="4915298" y="1139581"/>
                  </a:lnTo>
                  <a:lnTo>
                    <a:pt x="4915298" y="1136835"/>
                  </a:lnTo>
                  <a:close/>
                  <a:moveTo>
                    <a:pt x="5176166" y="1131343"/>
                  </a:moveTo>
                  <a:lnTo>
                    <a:pt x="5176166" y="1136835"/>
                  </a:lnTo>
                  <a:lnTo>
                    <a:pt x="5177645" y="1139791"/>
                  </a:lnTo>
                  <a:lnTo>
                    <a:pt x="5178912" y="1139580"/>
                  </a:lnTo>
                  <a:lnTo>
                    <a:pt x="5189896" y="1136834"/>
                  </a:lnTo>
                  <a:lnTo>
                    <a:pt x="5189896" y="1134089"/>
                  </a:lnTo>
                  <a:lnTo>
                    <a:pt x="5187150" y="1134089"/>
                  </a:lnTo>
                  <a:lnTo>
                    <a:pt x="5181658" y="1131343"/>
                  </a:lnTo>
                  <a:lnTo>
                    <a:pt x="5178912" y="1131343"/>
                  </a:lnTo>
                  <a:close/>
                  <a:moveTo>
                    <a:pt x="6075474" y="1129969"/>
                  </a:moveTo>
                  <a:lnTo>
                    <a:pt x="6076847" y="1131342"/>
                  </a:lnTo>
                  <a:lnTo>
                    <a:pt x="6079593" y="1136834"/>
                  </a:lnTo>
                  <a:lnTo>
                    <a:pt x="6079593" y="1142326"/>
                  </a:lnTo>
                  <a:lnTo>
                    <a:pt x="6076847" y="1134088"/>
                  </a:lnTo>
                  <a:close/>
                  <a:moveTo>
                    <a:pt x="5104771" y="1128597"/>
                  </a:moveTo>
                  <a:lnTo>
                    <a:pt x="5104771" y="1130884"/>
                  </a:lnTo>
                  <a:lnTo>
                    <a:pt x="5115753" y="1129969"/>
                  </a:lnTo>
                  <a:lnTo>
                    <a:pt x="5113009" y="1128597"/>
                  </a:lnTo>
                  <a:close/>
                  <a:moveTo>
                    <a:pt x="5093787" y="1128597"/>
                  </a:moveTo>
                  <a:lnTo>
                    <a:pt x="5092011" y="1132149"/>
                  </a:lnTo>
                  <a:lnTo>
                    <a:pt x="5096807" y="1131617"/>
                  </a:lnTo>
                  <a:close/>
                  <a:moveTo>
                    <a:pt x="5140468" y="1123105"/>
                  </a:moveTo>
                  <a:lnTo>
                    <a:pt x="5137723" y="1128596"/>
                  </a:lnTo>
                  <a:lnTo>
                    <a:pt x="5145961" y="1131342"/>
                  </a:lnTo>
                  <a:lnTo>
                    <a:pt x="5151452" y="1136833"/>
                  </a:lnTo>
                  <a:lnTo>
                    <a:pt x="5151452" y="1128597"/>
                  </a:lnTo>
                  <a:lnTo>
                    <a:pt x="5145960" y="1125851"/>
                  </a:lnTo>
                  <a:close/>
                  <a:moveTo>
                    <a:pt x="5121247" y="1123105"/>
                  </a:moveTo>
                  <a:lnTo>
                    <a:pt x="5121247" y="1128597"/>
                  </a:lnTo>
                  <a:lnTo>
                    <a:pt x="5120249" y="1129594"/>
                  </a:lnTo>
                  <a:lnTo>
                    <a:pt x="5128465" y="1128910"/>
                  </a:lnTo>
                  <a:lnTo>
                    <a:pt x="5129485" y="1125851"/>
                  </a:lnTo>
                  <a:lnTo>
                    <a:pt x="5126739" y="1125851"/>
                  </a:lnTo>
                  <a:lnTo>
                    <a:pt x="5123993" y="1125851"/>
                  </a:lnTo>
                  <a:close/>
                  <a:moveTo>
                    <a:pt x="6046642" y="1120359"/>
                  </a:moveTo>
                  <a:lnTo>
                    <a:pt x="6047557" y="1120359"/>
                  </a:lnTo>
                  <a:lnTo>
                    <a:pt x="6046642" y="1123104"/>
                  </a:lnTo>
                  <a:lnTo>
                    <a:pt x="6043896" y="1134088"/>
                  </a:lnTo>
                  <a:lnTo>
                    <a:pt x="6079593" y="1142326"/>
                  </a:lnTo>
                  <a:lnTo>
                    <a:pt x="6076847" y="1150564"/>
                  </a:lnTo>
                  <a:lnTo>
                    <a:pt x="6071355" y="1156056"/>
                  </a:lnTo>
                  <a:lnTo>
                    <a:pt x="6065863" y="1161548"/>
                  </a:lnTo>
                  <a:lnTo>
                    <a:pt x="6057625" y="1161548"/>
                  </a:lnTo>
                  <a:lnTo>
                    <a:pt x="6054021" y="1160347"/>
                  </a:lnTo>
                  <a:lnTo>
                    <a:pt x="6041150" y="1142326"/>
                  </a:lnTo>
                  <a:lnTo>
                    <a:pt x="6043896" y="1153310"/>
                  </a:lnTo>
                  <a:lnTo>
                    <a:pt x="6049387" y="1158802"/>
                  </a:lnTo>
                  <a:lnTo>
                    <a:pt x="6041150" y="1156056"/>
                  </a:lnTo>
                  <a:lnTo>
                    <a:pt x="6035658" y="1147818"/>
                  </a:lnTo>
                  <a:lnTo>
                    <a:pt x="6032912" y="1142326"/>
                  </a:lnTo>
                  <a:lnTo>
                    <a:pt x="6035658" y="1134088"/>
                  </a:lnTo>
                  <a:lnTo>
                    <a:pt x="6041150" y="1125850"/>
                  </a:lnTo>
                  <a:close/>
                  <a:moveTo>
                    <a:pt x="5318957" y="1117613"/>
                  </a:moveTo>
                  <a:lnTo>
                    <a:pt x="5324449" y="1117613"/>
                  </a:lnTo>
                  <a:lnTo>
                    <a:pt x="5329941" y="1117613"/>
                  </a:lnTo>
                  <a:lnTo>
                    <a:pt x="5338179" y="1120359"/>
                  </a:lnTo>
                  <a:lnTo>
                    <a:pt x="5354655" y="1128597"/>
                  </a:lnTo>
                  <a:lnTo>
                    <a:pt x="5294243" y="1134089"/>
                  </a:lnTo>
                  <a:lnTo>
                    <a:pt x="5318957" y="1120359"/>
                  </a:lnTo>
                  <a:close/>
                  <a:moveTo>
                    <a:pt x="4901568" y="1117613"/>
                  </a:moveTo>
                  <a:lnTo>
                    <a:pt x="4885093" y="1120359"/>
                  </a:lnTo>
                  <a:lnTo>
                    <a:pt x="4868617" y="1123105"/>
                  </a:lnTo>
                  <a:lnTo>
                    <a:pt x="4835665" y="1136835"/>
                  </a:lnTo>
                  <a:lnTo>
                    <a:pt x="4805459" y="1150564"/>
                  </a:lnTo>
                  <a:lnTo>
                    <a:pt x="4799967" y="1147819"/>
                  </a:lnTo>
                  <a:lnTo>
                    <a:pt x="4794475" y="1145073"/>
                  </a:lnTo>
                  <a:lnTo>
                    <a:pt x="4788983" y="1145073"/>
                  </a:lnTo>
                  <a:lnTo>
                    <a:pt x="4780745" y="1153310"/>
                  </a:lnTo>
                  <a:lnTo>
                    <a:pt x="4775253" y="1158802"/>
                  </a:lnTo>
                  <a:lnTo>
                    <a:pt x="4775253" y="1167040"/>
                  </a:lnTo>
                  <a:lnTo>
                    <a:pt x="4777999" y="1172532"/>
                  </a:lnTo>
                  <a:lnTo>
                    <a:pt x="4783491" y="1172532"/>
                  </a:lnTo>
                  <a:lnTo>
                    <a:pt x="4791729" y="1175278"/>
                  </a:lnTo>
                  <a:lnTo>
                    <a:pt x="4805459" y="1175278"/>
                  </a:lnTo>
                  <a:lnTo>
                    <a:pt x="4816443" y="1175278"/>
                  </a:lnTo>
                  <a:lnTo>
                    <a:pt x="4810951" y="1167040"/>
                  </a:lnTo>
                  <a:lnTo>
                    <a:pt x="4810951" y="1161548"/>
                  </a:lnTo>
                  <a:lnTo>
                    <a:pt x="4810951" y="1158802"/>
                  </a:lnTo>
                  <a:lnTo>
                    <a:pt x="4827427" y="1156056"/>
                  </a:lnTo>
                  <a:lnTo>
                    <a:pt x="4841157" y="1153310"/>
                  </a:lnTo>
                  <a:lnTo>
                    <a:pt x="4852141" y="1150564"/>
                  </a:lnTo>
                  <a:lnTo>
                    <a:pt x="4863125" y="1147819"/>
                  </a:lnTo>
                  <a:lnTo>
                    <a:pt x="4865871" y="1147819"/>
                  </a:lnTo>
                  <a:lnTo>
                    <a:pt x="4865871" y="1150564"/>
                  </a:lnTo>
                  <a:lnTo>
                    <a:pt x="4868617" y="1150564"/>
                  </a:lnTo>
                  <a:lnTo>
                    <a:pt x="4876855" y="1156056"/>
                  </a:lnTo>
                  <a:lnTo>
                    <a:pt x="4879601" y="1156056"/>
                  </a:lnTo>
                  <a:lnTo>
                    <a:pt x="4885093" y="1156056"/>
                  </a:lnTo>
                  <a:lnTo>
                    <a:pt x="4893330" y="1147819"/>
                  </a:lnTo>
                  <a:lnTo>
                    <a:pt x="4904314" y="1134089"/>
                  </a:lnTo>
                  <a:lnTo>
                    <a:pt x="4909806" y="1128597"/>
                  </a:lnTo>
                  <a:lnTo>
                    <a:pt x="4918044" y="1123105"/>
                  </a:lnTo>
                  <a:lnTo>
                    <a:pt x="4926282" y="1123105"/>
                  </a:lnTo>
                  <a:lnTo>
                    <a:pt x="4918044" y="1120359"/>
                  </a:lnTo>
                  <a:close/>
                  <a:moveTo>
                    <a:pt x="5011407" y="1103883"/>
                  </a:moveTo>
                  <a:lnTo>
                    <a:pt x="5008661" y="1106629"/>
                  </a:lnTo>
                  <a:lnTo>
                    <a:pt x="5011407" y="1109375"/>
                  </a:lnTo>
                  <a:lnTo>
                    <a:pt x="5011407" y="1112121"/>
                  </a:lnTo>
                  <a:lnTo>
                    <a:pt x="5014153" y="1109375"/>
                  </a:lnTo>
                  <a:lnTo>
                    <a:pt x="5016899" y="1109375"/>
                  </a:lnTo>
                  <a:lnTo>
                    <a:pt x="5016899" y="1106629"/>
                  </a:lnTo>
                  <a:lnTo>
                    <a:pt x="5016899" y="1103883"/>
                  </a:lnTo>
                  <a:close/>
                  <a:moveTo>
                    <a:pt x="5052597" y="1095645"/>
                  </a:moveTo>
                  <a:lnTo>
                    <a:pt x="5049851" y="1098391"/>
                  </a:lnTo>
                  <a:lnTo>
                    <a:pt x="5055343" y="1101137"/>
                  </a:lnTo>
                  <a:lnTo>
                    <a:pt x="5060835" y="1101137"/>
                  </a:lnTo>
                  <a:lnTo>
                    <a:pt x="5060835" y="1098391"/>
                  </a:lnTo>
                  <a:lnTo>
                    <a:pt x="5063581" y="1098391"/>
                  </a:lnTo>
                  <a:lnTo>
                    <a:pt x="5063581" y="1095645"/>
                  </a:lnTo>
                  <a:lnTo>
                    <a:pt x="5058089" y="1098391"/>
                  </a:lnTo>
                  <a:lnTo>
                    <a:pt x="5058089" y="1095645"/>
                  </a:lnTo>
                  <a:close/>
                  <a:moveTo>
                    <a:pt x="5151452" y="1094272"/>
                  </a:moveTo>
                  <a:lnTo>
                    <a:pt x="5151452" y="1095645"/>
                  </a:lnTo>
                  <a:lnTo>
                    <a:pt x="5148706" y="1095645"/>
                  </a:lnTo>
                  <a:close/>
                  <a:moveTo>
                    <a:pt x="2746" y="1092899"/>
                  </a:moveTo>
                  <a:lnTo>
                    <a:pt x="10984" y="1092899"/>
                  </a:lnTo>
                  <a:lnTo>
                    <a:pt x="21968" y="1092899"/>
                  </a:lnTo>
                  <a:lnTo>
                    <a:pt x="0" y="1095645"/>
                  </a:lnTo>
                  <a:close/>
                  <a:moveTo>
                    <a:pt x="5398590" y="1092899"/>
                  </a:moveTo>
                  <a:lnTo>
                    <a:pt x="5398590" y="1095645"/>
                  </a:lnTo>
                  <a:lnTo>
                    <a:pt x="5401336" y="1095645"/>
                  </a:lnTo>
                  <a:close/>
                  <a:moveTo>
                    <a:pt x="5601793" y="1090153"/>
                  </a:moveTo>
                  <a:lnTo>
                    <a:pt x="5640236" y="1090153"/>
                  </a:lnTo>
                  <a:lnTo>
                    <a:pt x="5670442" y="1095645"/>
                  </a:lnTo>
                  <a:lnTo>
                    <a:pt x="5535889" y="1109375"/>
                  </a:lnTo>
                  <a:lnTo>
                    <a:pt x="5549619" y="1101137"/>
                  </a:lnTo>
                  <a:lnTo>
                    <a:pt x="5566095" y="1095645"/>
                  </a:lnTo>
                  <a:lnTo>
                    <a:pt x="5582571" y="1092899"/>
                  </a:lnTo>
                  <a:close/>
                  <a:moveTo>
                    <a:pt x="5848573" y="1088123"/>
                  </a:moveTo>
                  <a:lnTo>
                    <a:pt x="5846185" y="1092899"/>
                  </a:lnTo>
                  <a:lnTo>
                    <a:pt x="5845636" y="1093997"/>
                  </a:lnTo>
                  <a:lnTo>
                    <a:pt x="5840693" y="1095645"/>
                  </a:lnTo>
                  <a:lnTo>
                    <a:pt x="5843439" y="1098391"/>
                  </a:lnTo>
                  <a:lnTo>
                    <a:pt x="5845636" y="1093997"/>
                  </a:lnTo>
                  <a:lnTo>
                    <a:pt x="5860112" y="1089172"/>
                  </a:lnTo>
                  <a:close/>
                  <a:moveTo>
                    <a:pt x="5703394" y="1084661"/>
                  </a:moveTo>
                  <a:lnTo>
                    <a:pt x="5711632" y="1087407"/>
                  </a:lnTo>
                  <a:lnTo>
                    <a:pt x="5722616" y="1090153"/>
                  </a:lnTo>
                  <a:lnTo>
                    <a:pt x="5689664" y="1092899"/>
                  </a:lnTo>
                  <a:lnTo>
                    <a:pt x="5695156" y="1087407"/>
                  </a:lnTo>
                  <a:close/>
                  <a:moveTo>
                    <a:pt x="5261291" y="1081915"/>
                  </a:moveTo>
                  <a:lnTo>
                    <a:pt x="5264037" y="1084661"/>
                  </a:lnTo>
                  <a:lnTo>
                    <a:pt x="5261291" y="1087407"/>
                  </a:lnTo>
                  <a:close/>
                  <a:moveTo>
                    <a:pt x="5091041" y="1079169"/>
                  </a:moveTo>
                  <a:lnTo>
                    <a:pt x="5091041" y="1084661"/>
                  </a:lnTo>
                  <a:lnTo>
                    <a:pt x="5096533" y="1084661"/>
                  </a:lnTo>
                  <a:lnTo>
                    <a:pt x="5096533" y="1079169"/>
                  </a:lnTo>
                  <a:lnTo>
                    <a:pt x="5093787" y="1079169"/>
                  </a:lnTo>
                  <a:close/>
                  <a:moveTo>
                    <a:pt x="5132230" y="1068185"/>
                  </a:moveTo>
                  <a:lnTo>
                    <a:pt x="5129485" y="1070931"/>
                  </a:lnTo>
                  <a:lnTo>
                    <a:pt x="5129485" y="1073677"/>
                  </a:lnTo>
                  <a:lnTo>
                    <a:pt x="5126739" y="1079169"/>
                  </a:lnTo>
                  <a:lnTo>
                    <a:pt x="5126739" y="1076423"/>
                  </a:lnTo>
                  <a:lnTo>
                    <a:pt x="5121247" y="1076423"/>
                  </a:lnTo>
                  <a:lnTo>
                    <a:pt x="5121247" y="1081915"/>
                  </a:lnTo>
                  <a:lnTo>
                    <a:pt x="5118501" y="1081915"/>
                  </a:lnTo>
                  <a:lnTo>
                    <a:pt x="5115755" y="1084661"/>
                  </a:lnTo>
                  <a:lnTo>
                    <a:pt x="5113009" y="1084661"/>
                  </a:lnTo>
                  <a:lnTo>
                    <a:pt x="5113009" y="1087407"/>
                  </a:lnTo>
                  <a:lnTo>
                    <a:pt x="5115755" y="1090153"/>
                  </a:lnTo>
                  <a:lnTo>
                    <a:pt x="5118501" y="1095645"/>
                  </a:lnTo>
                  <a:lnTo>
                    <a:pt x="5110263" y="1092899"/>
                  </a:lnTo>
                  <a:lnTo>
                    <a:pt x="5104771" y="1090153"/>
                  </a:lnTo>
                  <a:lnTo>
                    <a:pt x="5102025" y="1092899"/>
                  </a:lnTo>
                  <a:lnTo>
                    <a:pt x="5102025" y="1103883"/>
                  </a:lnTo>
                  <a:lnTo>
                    <a:pt x="5102025" y="1112121"/>
                  </a:lnTo>
                  <a:lnTo>
                    <a:pt x="5099279" y="1112121"/>
                  </a:lnTo>
                  <a:lnTo>
                    <a:pt x="5099279" y="1114867"/>
                  </a:lnTo>
                  <a:lnTo>
                    <a:pt x="5096533" y="1112121"/>
                  </a:lnTo>
                  <a:lnTo>
                    <a:pt x="5096533" y="1103883"/>
                  </a:lnTo>
                  <a:lnTo>
                    <a:pt x="5099279" y="1095645"/>
                  </a:lnTo>
                  <a:lnTo>
                    <a:pt x="5088295" y="1095645"/>
                  </a:lnTo>
                  <a:lnTo>
                    <a:pt x="5080057" y="1095645"/>
                  </a:lnTo>
                  <a:lnTo>
                    <a:pt x="5071819" y="1101137"/>
                  </a:lnTo>
                  <a:lnTo>
                    <a:pt x="5063581" y="1103883"/>
                  </a:lnTo>
                  <a:lnTo>
                    <a:pt x="5069073" y="1109375"/>
                  </a:lnTo>
                  <a:lnTo>
                    <a:pt x="5074565" y="1114867"/>
                  </a:lnTo>
                  <a:lnTo>
                    <a:pt x="5074565" y="1112121"/>
                  </a:lnTo>
                  <a:lnTo>
                    <a:pt x="5074565" y="1109375"/>
                  </a:lnTo>
                  <a:lnTo>
                    <a:pt x="5082803" y="1106629"/>
                  </a:lnTo>
                  <a:lnTo>
                    <a:pt x="5091041" y="1106629"/>
                  </a:lnTo>
                  <a:lnTo>
                    <a:pt x="5093787" y="1109375"/>
                  </a:lnTo>
                  <a:lnTo>
                    <a:pt x="5093787" y="1112121"/>
                  </a:lnTo>
                  <a:lnTo>
                    <a:pt x="5088295" y="1112121"/>
                  </a:lnTo>
                  <a:lnTo>
                    <a:pt x="5082803" y="1114867"/>
                  </a:lnTo>
                  <a:lnTo>
                    <a:pt x="5082803" y="1117613"/>
                  </a:lnTo>
                  <a:lnTo>
                    <a:pt x="5049851" y="1112121"/>
                  </a:lnTo>
                  <a:lnTo>
                    <a:pt x="5033375" y="1112121"/>
                  </a:lnTo>
                  <a:lnTo>
                    <a:pt x="5025137" y="1114867"/>
                  </a:lnTo>
                  <a:lnTo>
                    <a:pt x="5016899" y="1120359"/>
                  </a:lnTo>
                  <a:lnTo>
                    <a:pt x="5025137" y="1123105"/>
                  </a:lnTo>
                  <a:lnTo>
                    <a:pt x="5030629" y="1125851"/>
                  </a:lnTo>
                  <a:lnTo>
                    <a:pt x="5033375" y="1134089"/>
                  </a:lnTo>
                  <a:lnTo>
                    <a:pt x="5034748" y="1139580"/>
                  </a:lnTo>
                  <a:lnTo>
                    <a:pt x="5038867" y="1139580"/>
                  </a:lnTo>
                  <a:lnTo>
                    <a:pt x="5036121" y="1145072"/>
                  </a:lnTo>
                  <a:lnTo>
                    <a:pt x="5036121" y="1145072"/>
                  </a:lnTo>
                  <a:lnTo>
                    <a:pt x="5036121" y="1145073"/>
                  </a:lnTo>
                  <a:lnTo>
                    <a:pt x="5042006" y="1141149"/>
                  </a:lnTo>
                  <a:lnTo>
                    <a:pt x="5038867" y="1139580"/>
                  </a:lnTo>
                  <a:lnTo>
                    <a:pt x="5049851" y="1131342"/>
                  </a:lnTo>
                  <a:lnTo>
                    <a:pt x="5063581" y="1128596"/>
                  </a:lnTo>
                  <a:lnTo>
                    <a:pt x="5069073" y="1131342"/>
                  </a:lnTo>
                  <a:lnTo>
                    <a:pt x="5069074" y="1131342"/>
                  </a:lnTo>
                  <a:lnTo>
                    <a:pt x="5088295" y="1128597"/>
                  </a:lnTo>
                  <a:lnTo>
                    <a:pt x="5104771" y="1125851"/>
                  </a:lnTo>
                  <a:lnTo>
                    <a:pt x="5110263" y="1123105"/>
                  </a:lnTo>
                  <a:lnTo>
                    <a:pt x="5118501" y="1117613"/>
                  </a:lnTo>
                  <a:lnTo>
                    <a:pt x="5126739" y="1112121"/>
                  </a:lnTo>
                  <a:lnTo>
                    <a:pt x="5107517" y="1117613"/>
                  </a:lnTo>
                  <a:lnTo>
                    <a:pt x="5104771" y="1112121"/>
                  </a:lnTo>
                  <a:lnTo>
                    <a:pt x="5118501" y="1112121"/>
                  </a:lnTo>
                  <a:lnTo>
                    <a:pt x="5118501" y="1103883"/>
                  </a:lnTo>
                  <a:lnTo>
                    <a:pt x="5118501" y="1101137"/>
                  </a:lnTo>
                  <a:lnTo>
                    <a:pt x="5118501" y="1095645"/>
                  </a:lnTo>
                  <a:lnTo>
                    <a:pt x="5123993" y="1095645"/>
                  </a:lnTo>
                  <a:lnTo>
                    <a:pt x="5126739" y="1098391"/>
                  </a:lnTo>
                  <a:lnTo>
                    <a:pt x="5132230" y="1098391"/>
                  </a:lnTo>
                  <a:lnTo>
                    <a:pt x="5134976" y="1095645"/>
                  </a:lnTo>
                  <a:lnTo>
                    <a:pt x="5134976" y="1092899"/>
                  </a:lnTo>
                  <a:lnTo>
                    <a:pt x="5129485" y="1092899"/>
                  </a:lnTo>
                  <a:lnTo>
                    <a:pt x="5129485" y="1087407"/>
                  </a:lnTo>
                  <a:lnTo>
                    <a:pt x="5134976" y="1087407"/>
                  </a:lnTo>
                  <a:lnTo>
                    <a:pt x="5137722" y="1087407"/>
                  </a:lnTo>
                  <a:lnTo>
                    <a:pt x="5140468" y="1087407"/>
                  </a:lnTo>
                  <a:lnTo>
                    <a:pt x="5143214" y="1087407"/>
                  </a:lnTo>
                  <a:lnTo>
                    <a:pt x="5145960" y="1084661"/>
                  </a:lnTo>
                  <a:lnTo>
                    <a:pt x="5143214" y="1081915"/>
                  </a:lnTo>
                  <a:lnTo>
                    <a:pt x="5143214" y="1079169"/>
                  </a:lnTo>
                  <a:lnTo>
                    <a:pt x="5143214" y="1073677"/>
                  </a:lnTo>
                  <a:lnTo>
                    <a:pt x="5137722" y="1070931"/>
                  </a:lnTo>
                  <a:close/>
                  <a:moveTo>
                    <a:pt x="5266783" y="1065439"/>
                  </a:moveTo>
                  <a:lnTo>
                    <a:pt x="5266783" y="1070931"/>
                  </a:lnTo>
                  <a:lnTo>
                    <a:pt x="5269529" y="1073677"/>
                  </a:lnTo>
                  <a:lnTo>
                    <a:pt x="5272275" y="1076423"/>
                  </a:lnTo>
                  <a:lnTo>
                    <a:pt x="5272275" y="1081915"/>
                  </a:lnTo>
                  <a:lnTo>
                    <a:pt x="5280513" y="1081915"/>
                  </a:lnTo>
                  <a:lnTo>
                    <a:pt x="5280513" y="1076423"/>
                  </a:lnTo>
                  <a:lnTo>
                    <a:pt x="5277767" y="1073677"/>
                  </a:lnTo>
                  <a:lnTo>
                    <a:pt x="5275021" y="1070931"/>
                  </a:lnTo>
                  <a:lnTo>
                    <a:pt x="5275021" y="1065439"/>
                  </a:lnTo>
                  <a:close/>
                  <a:moveTo>
                    <a:pt x="5206372" y="1065439"/>
                  </a:moveTo>
                  <a:lnTo>
                    <a:pt x="5200880" y="1068185"/>
                  </a:lnTo>
                  <a:lnTo>
                    <a:pt x="5198134" y="1070931"/>
                  </a:lnTo>
                  <a:lnTo>
                    <a:pt x="5198134" y="1076423"/>
                  </a:lnTo>
                  <a:lnTo>
                    <a:pt x="5203626" y="1081915"/>
                  </a:lnTo>
                  <a:lnTo>
                    <a:pt x="5209118" y="1084661"/>
                  </a:lnTo>
                  <a:lnTo>
                    <a:pt x="5214610" y="1084661"/>
                  </a:lnTo>
                  <a:lnTo>
                    <a:pt x="5217356" y="1084661"/>
                  </a:lnTo>
                  <a:lnTo>
                    <a:pt x="5217356" y="1068185"/>
                  </a:lnTo>
                  <a:lnTo>
                    <a:pt x="5209118" y="1068185"/>
                  </a:lnTo>
                  <a:close/>
                  <a:moveTo>
                    <a:pt x="5069073" y="1059947"/>
                  </a:moveTo>
                  <a:lnTo>
                    <a:pt x="5069073" y="1062693"/>
                  </a:lnTo>
                  <a:lnTo>
                    <a:pt x="5071819" y="1065439"/>
                  </a:lnTo>
                  <a:lnTo>
                    <a:pt x="5077311" y="1068185"/>
                  </a:lnTo>
                  <a:lnTo>
                    <a:pt x="5080057" y="1065439"/>
                  </a:lnTo>
                  <a:lnTo>
                    <a:pt x="5080057" y="1062693"/>
                  </a:lnTo>
                  <a:lnTo>
                    <a:pt x="5077311" y="1059947"/>
                  </a:lnTo>
                  <a:lnTo>
                    <a:pt x="5071819" y="1059947"/>
                  </a:lnTo>
                  <a:close/>
                  <a:moveTo>
                    <a:pt x="5390352" y="1057201"/>
                  </a:moveTo>
                  <a:lnTo>
                    <a:pt x="5382114" y="1059947"/>
                  </a:lnTo>
                  <a:lnTo>
                    <a:pt x="5384860" y="1070931"/>
                  </a:lnTo>
                  <a:lnTo>
                    <a:pt x="5387606" y="1076423"/>
                  </a:lnTo>
                  <a:lnTo>
                    <a:pt x="5387606" y="1084661"/>
                  </a:lnTo>
                  <a:lnTo>
                    <a:pt x="5401336" y="1087407"/>
                  </a:lnTo>
                  <a:lnTo>
                    <a:pt x="5415066" y="1084661"/>
                  </a:lnTo>
                  <a:lnTo>
                    <a:pt x="5415066" y="1073677"/>
                  </a:lnTo>
                  <a:lnTo>
                    <a:pt x="5412320" y="1073677"/>
                  </a:lnTo>
                  <a:lnTo>
                    <a:pt x="5409574" y="1070931"/>
                  </a:lnTo>
                  <a:lnTo>
                    <a:pt x="5412320" y="1062693"/>
                  </a:lnTo>
                  <a:lnTo>
                    <a:pt x="5406828" y="1059947"/>
                  </a:lnTo>
                  <a:lnTo>
                    <a:pt x="5404082" y="1057201"/>
                  </a:lnTo>
                  <a:close/>
                  <a:moveTo>
                    <a:pt x="5302481" y="1057201"/>
                  </a:moveTo>
                  <a:lnTo>
                    <a:pt x="5296989" y="1059947"/>
                  </a:lnTo>
                  <a:lnTo>
                    <a:pt x="5296989" y="1065439"/>
                  </a:lnTo>
                  <a:lnTo>
                    <a:pt x="5302481" y="1062693"/>
                  </a:lnTo>
                  <a:close/>
                  <a:moveTo>
                    <a:pt x="5220102" y="1057201"/>
                  </a:moveTo>
                  <a:lnTo>
                    <a:pt x="5217356" y="1059947"/>
                  </a:lnTo>
                  <a:lnTo>
                    <a:pt x="5217356" y="1065439"/>
                  </a:lnTo>
                  <a:lnTo>
                    <a:pt x="5222848" y="1065439"/>
                  </a:lnTo>
                  <a:lnTo>
                    <a:pt x="5222848" y="1059947"/>
                  </a:lnTo>
                  <a:lnTo>
                    <a:pt x="5225594" y="1059947"/>
                  </a:lnTo>
                  <a:lnTo>
                    <a:pt x="5225594" y="1057201"/>
                  </a:lnTo>
                  <a:lnTo>
                    <a:pt x="5222848" y="1057201"/>
                  </a:lnTo>
                  <a:close/>
                  <a:moveTo>
                    <a:pt x="6050990" y="1055027"/>
                  </a:moveTo>
                  <a:lnTo>
                    <a:pt x="5826635" y="1077772"/>
                  </a:lnTo>
                  <a:lnTo>
                    <a:pt x="5846185" y="1079169"/>
                  </a:lnTo>
                  <a:lnTo>
                    <a:pt x="5881883" y="1076423"/>
                  </a:lnTo>
                  <a:lnTo>
                    <a:pt x="5917580" y="1070931"/>
                  </a:lnTo>
                  <a:lnTo>
                    <a:pt x="5956024" y="1065439"/>
                  </a:lnTo>
                  <a:lnTo>
                    <a:pt x="5983484" y="1062693"/>
                  </a:lnTo>
                  <a:lnTo>
                    <a:pt x="6008198" y="1062693"/>
                  </a:lnTo>
                  <a:lnTo>
                    <a:pt x="6032912" y="1059947"/>
                  </a:lnTo>
                  <a:lnTo>
                    <a:pt x="6046642" y="1057201"/>
                  </a:lnTo>
                  <a:close/>
                  <a:moveTo>
                    <a:pt x="5209118" y="1051709"/>
                  </a:moveTo>
                  <a:lnTo>
                    <a:pt x="5206372" y="1054455"/>
                  </a:lnTo>
                  <a:lnTo>
                    <a:pt x="5200880" y="1054455"/>
                  </a:lnTo>
                  <a:lnTo>
                    <a:pt x="5195388" y="1057201"/>
                  </a:lnTo>
                  <a:lnTo>
                    <a:pt x="5192642" y="1062693"/>
                  </a:lnTo>
                  <a:lnTo>
                    <a:pt x="5209118" y="1062693"/>
                  </a:lnTo>
                  <a:lnTo>
                    <a:pt x="5211864" y="1059947"/>
                  </a:lnTo>
                  <a:lnTo>
                    <a:pt x="5211864" y="1057201"/>
                  </a:lnTo>
                  <a:close/>
                  <a:moveTo>
                    <a:pt x="5187150" y="1051709"/>
                  </a:moveTo>
                  <a:lnTo>
                    <a:pt x="5187150" y="1057201"/>
                  </a:lnTo>
                  <a:lnTo>
                    <a:pt x="5192642" y="1057201"/>
                  </a:lnTo>
                  <a:lnTo>
                    <a:pt x="5192642" y="1051709"/>
                  </a:lnTo>
                  <a:close/>
                  <a:moveTo>
                    <a:pt x="5118501" y="1051709"/>
                  </a:moveTo>
                  <a:lnTo>
                    <a:pt x="5121247" y="1057201"/>
                  </a:lnTo>
                  <a:lnTo>
                    <a:pt x="5126739" y="1057201"/>
                  </a:lnTo>
                  <a:lnTo>
                    <a:pt x="5123993" y="1051709"/>
                  </a:lnTo>
                  <a:close/>
                  <a:moveTo>
                    <a:pt x="5480970" y="1048963"/>
                  </a:moveTo>
                  <a:lnTo>
                    <a:pt x="5478224" y="1051709"/>
                  </a:lnTo>
                  <a:lnTo>
                    <a:pt x="5478224" y="1054455"/>
                  </a:lnTo>
                  <a:lnTo>
                    <a:pt x="5480970" y="1057201"/>
                  </a:lnTo>
                  <a:lnTo>
                    <a:pt x="5483716" y="1057201"/>
                  </a:lnTo>
                  <a:lnTo>
                    <a:pt x="5486462" y="1057201"/>
                  </a:lnTo>
                  <a:lnTo>
                    <a:pt x="5486462" y="1051709"/>
                  </a:lnTo>
                  <a:lnTo>
                    <a:pt x="5486462" y="1048963"/>
                  </a:lnTo>
                  <a:close/>
                  <a:moveTo>
                    <a:pt x="5091041" y="1043471"/>
                  </a:moveTo>
                  <a:lnTo>
                    <a:pt x="5088295" y="1046217"/>
                  </a:lnTo>
                  <a:lnTo>
                    <a:pt x="5088295" y="1054455"/>
                  </a:lnTo>
                  <a:lnTo>
                    <a:pt x="5093787" y="1054455"/>
                  </a:lnTo>
                  <a:lnTo>
                    <a:pt x="5096533" y="1057201"/>
                  </a:lnTo>
                  <a:lnTo>
                    <a:pt x="5099279" y="1057201"/>
                  </a:lnTo>
                  <a:lnTo>
                    <a:pt x="5099279" y="1046217"/>
                  </a:lnTo>
                  <a:lnTo>
                    <a:pt x="5096533" y="1046217"/>
                  </a:lnTo>
                  <a:lnTo>
                    <a:pt x="5093787" y="1046217"/>
                  </a:lnTo>
                  <a:lnTo>
                    <a:pt x="5093787" y="1043471"/>
                  </a:lnTo>
                  <a:close/>
                  <a:moveTo>
                    <a:pt x="5264037" y="1040725"/>
                  </a:moveTo>
                  <a:lnTo>
                    <a:pt x="5261291" y="1048963"/>
                  </a:lnTo>
                  <a:lnTo>
                    <a:pt x="5261291" y="1057201"/>
                  </a:lnTo>
                  <a:lnTo>
                    <a:pt x="5266783" y="1057201"/>
                  </a:lnTo>
                  <a:lnTo>
                    <a:pt x="5266783" y="1054455"/>
                  </a:lnTo>
                  <a:lnTo>
                    <a:pt x="5272275" y="1054455"/>
                  </a:lnTo>
                  <a:lnTo>
                    <a:pt x="5272275" y="1043471"/>
                  </a:lnTo>
                  <a:lnTo>
                    <a:pt x="5269529" y="1040725"/>
                  </a:lnTo>
                  <a:close/>
                  <a:moveTo>
                    <a:pt x="5250308" y="1040725"/>
                  </a:moveTo>
                  <a:lnTo>
                    <a:pt x="5250308" y="1043471"/>
                  </a:lnTo>
                  <a:lnTo>
                    <a:pt x="5253053" y="1043471"/>
                  </a:lnTo>
                  <a:lnTo>
                    <a:pt x="5253053" y="1046217"/>
                  </a:lnTo>
                  <a:lnTo>
                    <a:pt x="5253053" y="1048963"/>
                  </a:lnTo>
                  <a:lnTo>
                    <a:pt x="5258545" y="1048963"/>
                  </a:lnTo>
                  <a:lnTo>
                    <a:pt x="5258545" y="1043471"/>
                  </a:lnTo>
                  <a:lnTo>
                    <a:pt x="5258545" y="1040725"/>
                  </a:lnTo>
                  <a:lnTo>
                    <a:pt x="5255799" y="1040725"/>
                  </a:lnTo>
                  <a:lnTo>
                    <a:pt x="5253053" y="1040725"/>
                  </a:lnTo>
                  <a:close/>
                  <a:moveTo>
                    <a:pt x="5071819" y="1040725"/>
                  </a:moveTo>
                  <a:lnTo>
                    <a:pt x="5069073" y="1043471"/>
                  </a:lnTo>
                  <a:lnTo>
                    <a:pt x="5066327" y="1043471"/>
                  </a:lnTo>
                  <a:lnTo>
                    <a:pt x="5063581" y="1043471"/>
                  </a:lnTo>
                  <a:lnTo>
                    <a:pt x="5066327" y="1048963"/>
                  </a:lnTo>
                  <a:lnTo>
                    <a:pt x="5066327" y="1054455"/>
                  </a:lnTo>
                  <a:lnTo>
                    <a:pt x="5074565" y="1054455"/>
                  </a:lnTo>
                  <a:lnTo>
                    <a:pt x="5074565" y="1048963"/>
                  </a:lnTo>
                  <a:lnTo>
                    <a:pt x="5074565" y="1046217"/>
                  </a:lnTo>
                  <a:close/>
                  <a:moveTo>
                    <a:pt x="5579825" y="1037979"/>
                  </a:moveTo>
                  <a:lnTo>
                    <a:pt x="5579825" y="1040725"/>
                  </a:lnTo>
                  <a:lnTo>
                    <a:pt x="5582571" y="1046217"/>
                  </a:lnTo>
                  <a:lnTo>
                    <a:pt x="5588063" y="1046217"/>
                  </a:lnTo>
                  <a:lnTo>
                    <a:pt x="5593555" y="1043471"/>
                  </a:lnTo>
                  <a:lnTo>
                    <a:pt x="5588063" y="1040725"/>
                  </a:lnTo>
                  <a:close/>
                  <a:moveTo>
                    <a:pt x="5198134" y="1037979"/>
                  </a:moveTo>
                  <a:lnTo>
                    <a:pt x="5195388" y="1040725"/>
                  </a:lnTo>
                  <a:lnTo>
                    <a:pt x="5198134" y="1046217"/>
                  </a:lnTo>
                  <a:lnTo>
                    <a:pt x="5203626" y="1046217"/>
                  </a:lnTo>
                  <a:lnTo>
                    <a:pt x="5209118" y="1043471"/>
                  </a:lnTo>
                  <a:lnTo>
                    <a:pt x="5214610" y="1040725"/>
                  </a:lnTo>
                  <a:lnTo>
                    <a:pt x="5203626" y="1037979"/>
                  </a:lnTo>
                  <a:close/>
                  <a:moveTo>
                    <a:pt x="5129485" y="1037979"/>
                  </a:moveTo>
                  <a:lnTo>
                    <a:pt x="5126739" y="1040725"/>
                  </a:lnTo>
                  <a:lnTo>
                    <a:pt x="5123993" y="1046217"/>
                  </a:lnTo>
                  <a:lnTo>
                    <a:pt x="5126739" y="1048963"/>
                  </a:lnTo>
                  <a:lnTo>
                    <a:pt x="5132230" y="1048963"/>
                  </a:lnTo>
                  <a:lnTo>
                    <a:pt x="5137722" y="1043471"/>
                  </a:lnTo>
                  <a:lnTo>
                    <a:pt x="5145960" y="1040725"/>
                  </a:lnTo>
                  <a:lnTo>
                    <a:pt x="5145960" y="1046217"/>
                  </a:lnTo>
                  <a:lnTo>
                    <a:pt x="5143214" y="1051709"/>
                  </a:lnTo>
                  <a:lnTo>
                    <a:pt x="5140468" y="1057201"/>
                  </a:lnTo>
                  <a:lnTo>
                    <a:pt x="5143214" y="1057201"/>
                  </a:lnTo>
                  <a:lnTo>
                    <a:pt x="5148706" y="1062693"/>
                  </a:lnTo>
                  <a:lnTo>
                    <a:pt x="5143214" y="1065439"/>
                  </a:lnTo>
                  <a:lnTo>
                    <a:pt x="5143214" y="1070931"/>
                  </a:lnTo>
                  <a:lnTo>
                    <a:pt x="5145960" y="1070931"/>
                  </a:lnTo>
                  <a:lnTo>
                    <a:pt x="5148706" y="1073677"/>
                  </a:lnTo>
                  <a:lnTo>
                    <a:pt x="5151452" y="1076423"/>
                  </a:lnTo>
                  <a:lnTo>
                    <a:pt x="5148706" y="1076423"/>
                  </a:lnTo>
                  <a:lnTo>
                    <a:pt x="5151452" y="1079169"/>
                  </a:lnTo>
                  <a:lnTo>
                    <a:pt x="5151452" y="1084661"/>
                  </a:lnTo>
                  <a:lnTo>
                    <a:pt x="5154198" y="1084661"/>
                  </a:lnTo>
                  <a:lnTo>
                    <a:pt x="5156944" y="1081915"/>
                  </a:lnTo>
                  <a:lnTo>
                    <a:pt x="5159690" y="1084661"/>
                  </a:lnTo>
                  <a:lnTo>
                    <a:pt x="5176166" y="1084661"/>
                  </a:lnTo>
                  <a:lnTo>
                    <a:pt x="5176166" y="1081915"/>
                  </a:lnTo>
                  <a:lnTo>
                    <a:pt x="5178912" y="1076423"/>
                  </a:lnTo>
                  <a:lnTo>
                    <a:pt x="5181658" y="1076423"/>
                  </a:lnTo>
                  <a:lnTo>
                    <a:pt x="5187150" y="1076423"/>
                  </a:lnTo>
                  <a:lnTo>
                    <a:pt x="5187150" y="1070931"/>
                  </a:lnTo>
                  <a:lnTo>
                    <a:pt x="5187150" y="1068185"/>
                  </a:lnTo>
                  <a:lnTo>
                    <a:pt x="5187150" y="1065439"/>
                  </a:lnTo>
                  <a:lnTo>
                    <a:pt x="5181658" y="1065439"/>
                  </a:lnTo>
                  <a:lnTo>
                    <a:pt x="5178912" y="1065439"/>
                  </a:lnTo>
                  <a:lnTo>
                    <a:pt x="5167928" y="1062693"/>
                  </a:lnTo>
                  <a:lnTo>
                    <a:pt x="5167928" y="1065439"/>
                  </a:lnTo>
                  <a:lnTo>
                    <a:pt x="5165182" y="1068185"/>
                  </a:lnTo>
                  <a:lnTo>
                    <a:pt x="5159690" y="1068185"/>
                  </a:lnTo>
                  <a:lnTo>
                    <a:pt x="5156944" y="1068185"/>
                  </a:lnTo>
                  <a:lnTo>
                    <a:pt x="5154198" y="1065439"/>
                  </a:lnTo>
                  <a:lnTo>
                    <a:pt x="5154198" y="1062693"/>
                  </a:lnTo>
                  <a:lnTo>
                    <a:pt x="5154198" y="1059947"/>
                  </a:lnTo>
                  <a:lnTo>
                    <a:pt x="5159690" y="1059947"/>
                  </a:lnTo>
                  <a:lnTo>
                    <a:pt x="5165182" y="1062693"/>
                  </a:lnTo>
                  <a:lnTo>
                    <a:pt x="5170674" y="1057201"/>
                  </a:lnTo>
                  <a:lnTo>
                    <a:pt x="5173420" y="1057201"/>
                  </a:lnTo>
                  <a:lnTo>
                    <a:pt x="5176166" y="1057201"/>
                  </a:lnTo>
                  <a:lnTo>
                    <a:pt x="5178912" y="1054455"/>
                  </a:lnTo>
                  <a:lnTo>
                    <a:pt x="5178912" y="1046217"/>
                  </a:lnTo>
                  <a:lnTo>
                    <a:pt x="5173420" y="1046217"/>
                  </a:lnTo>
                  <a:lnTo>
                    <a:pt x="5170674" y="1048963"/>
                  </a:lnTo>
                  <a:lnTo>
                    <a:pt x="5167928" y="1046217"/>
                  </a:lnTo>
                  <a:lnTo>
                    <a:pt x="5165182" y="1043471"/>
                  </a:lnTo>
                  <a:lnTo>
                    <a:pt x="5165182" y="1040725"/>
                  </a:lnTo>
                  <a:lnTo>
                    <a:pt x="5159690" y="1040725"/>
                  </a:lnTo>
                  <a:lnTo>
                    <a:pt x="5156944" y="1043471"/>
                  </a:lnTo>
                  <a:lnTo>
                    <a:pt x="5154198" y="1040725"/>
                  </a:lnTo>
                  <a:lnTo>
                    <a:pt x="5151452" y="1040725"/>
                  </a:lnTo>
                  <a:lnTo>
                    <a:pt x="5145960" y="1037979"/>
                  </a:lnTo>
                  <a:lnTo>
                    <a:pt x="5143214" y="1037979"/>
                  </a:lnTo>
                  <a:lnTo>
                    <a:pt x="5140468" y="1040725"/>
                  </a:lnTo>
                  <a:lnTo>
                    <a:pt x="5137722" y="1040725"/>
                  </a:lnTo>
                  <a:close/>
                  <a:moveTo>
                    <a:pt x="400913" y="1035234"/>
                  </a:moveTo>
                  <a:lnTo>
                    <a:pt x="409150" y="1035234"/>
                  </a:lnTo>
                  <a:lnTo>
                    <a:pt x="414642" y="1035234"/>
                  </a:lnTo>
                  <a:lnTo>
                    <a:pt x="417389" y="1037980"/>
                  </a:lnTo>
                  <a:lnTo>
                    <a:pt x="411897" y="1040726"/>
                  </a:lnTo>
                  <a:lnTo>
                    <a:pt x="409150" y="1043472"/>
                  </a:lnTo>
                  <a:lnTo>
                    <a:pt x="411897" y="1043472"/>
                  </a:lnTo>
                  <a:lnTo>
                    <a:pt x="414642" y="1046218"/>
                  </a:lnTo>
                  <a:lnTo>
                    <a:pt x="398167" y="1048964"/>
                  </a:lnTo>
                  <a:lnTo>
                    <a:pt x="398167" y="1046218"/>
                  </a:lnTo>
                  <a:lnTo>
                    <a:pt x="406404" y="1046218"/>
                  </a:lnTo>
                  <a:lnTo>
                    <a:pt x="406404" y="1040726"/>
                  </a:lnTo>
                  <a:lnTo>
                    <a:pt x="403658" y="1040726"/>
                  </a:lnTo>
                  <a:lnTo>
                    <a:pt x="403658" y="1037980"/>
                  </a:lnTo>
                  <a:close/>
                  <a:moveTo>
                    <a:pt x="5110263" y="1032487"/>
                  </a:moveTo>
                  <a:lnTo>
                    <a:pt x="5110263" y="1043471"/>
                  </a:lnTo>
                  <a:lnTo>
                    <a:pt x="5118501" y="1043471"/>
                  </a:lnTo>
                  <a:lnTo>
                    <a:pt x="5123993" y="1037979"/>
                  </a:lnTo>
                  <a:lnTo>
                    <a:pt x="5118501" y="1032487"/>
                  </a:lnTo>
                  <a:close/>
                  <a:moveTo>
                    <a:pt x="5286005" y="1029741"/>
                  </a:moveTo>
                  <a:lnTo>
                    <a:pt x="5286005" y="1032487"/>
                  </a:lnTo>
                  <a:lnTo>
                    <a:pt x="5286005" y="1035233"/>
                  </a:lnTo>
                  <a:lnTo>
                    <a:pt x="5291497" y="1037979"/>
                  </a:lnTo>
                  <a:lnTo>
                    <a:pt x="5294243" y="1035233"/>
                  </a:lnTo>
                  <a:lnTo>
                    <a:pt x="5294243" y="1032487"/>
                  </a:lnTo>
                  <a:lnTo>
                    <a:pt x="5291497" y="1029741"/>
                  </a:lnTo>
                  <a:lnTo>
                    <a:pt x="5288751" y="1029741"/>
                  </a:lnTo>
                  <a:close/>
                  <a:moveTo>
                    <a:pt x="5181658" y="1026996"/>
                  </a:moveTo>
                  <a:lnTo>
                    <a:pt x="5181658" y="1032487"/>
                  </a:lnTo>
                  <a:lnTo>
                    <a:pt x="5187150" y="1032487"/>
                  </a:lnTo>
                  <a:lnTo>
                    <a:pt x="5187150" y="1026996"/>
                  </a:lnTo>
                  <a:close/>
                  <a:moveTo>
                    <a:pt x="5140468" y="1026996"/>
                  </a:moveTo>
                  <a:lnTo>
                    <a:pt x="5137722" y="1029741"/>
                  </a:lnTo>
                  <a:lnTo>
                    <a:pt x="5134976" y="1029741"/>
                  </a:lnTo>
                  <a:lnTo>
                    <a:pt x="5134976" y="1032487"/>
                  </a:lnTo>
                  <a:lnTo>
                    <a:pt x="5137722" y="1032487"/>
                  </a:lnTo>
                  <a:lnTo>
                    <a:pt x="5145960" y="1032487"/>
                  </a:lnTo>
                  <a:lnTo>
                    <a:pt x="5145960" y="1029741"/>
                  </a:lnTo>
                  <a:lnTo>
                    <a:pt x="5148706" y="1029741"/>
                  </a:lnTo>
                  <a:close/>
                  <a:moveTo>
                    <a:pt x="428372" y="1024250"/>
                  </a:moveTo>
                  <a:lnTo>
                    <a:pt x="428372" y="1029742"/>
                  </a:lnTo>
                  <a:lnTo>
                    <a:pt x="431118" y="1032488"/>
                  </a:lnTo>
                  <a:lnTo>
                    <a:pt x="431118" y="1024250"/>
                  </a:lnTo>
                  <a:close/>
                  <a:moveTo>
                    <a:pt x="486038" y="1021504"/>
                  </a:moveTo>
                  <a:lnTo>
                    <a:pt x="486038" y="1026996"/>
                  </a:lnTo>
                  <a:lnTo>
                    <a:pt x="483292" y="1029742"/>
                  </a:lnTo>
                  <a:lnTo>
                    <a:pt x="483292" y="1032488"/>
                  </a:lnTo>
                  <a:lnTo>
                    <a:pt x="483292" y="1037980"/>
                  </a:lnTo>
                  <a:lnTo>
                    <a:pt x="488784" y="1035234"/>
                  </a:lnTo>
                  <a:lnTo>
                    <a:pt x="499768" y="1035234"/>
                  </a:lnTo>
                  <a:lnTo>
                    <a:pt x="499768" y="1029742"/>
                  </a:lnTo>
                  <a:lnTo>
                    <a:pt x="491530" y="1029742"/>
                  </a:lnTo>
                  <a:lnTo>
                    <a:pt x="491530" y="1026996"/>
                  </a:lnTo>
                  <a:lnTo>
                    <a:pt x="488784" y="1024250"/>
                  </a:lnTo>
                  <a:lnTo>
                    <a:pt x="491530" y="1024250"/>
                  </a:lnTo>
                  <a:lnTo>
                    <a:pt x="491530" y="1021504"/>
                  </a:lnTo>
                  <a:close/>
                  <a:moveTo>
                    <a:pt x="5258545" y="1018758"/>
                  </a:moveTo>
                  <a:lnTo>
                    <a:pt x="5258545" y="1026996"/>
                  </a:lnTo>
                  <a:lnTo>
                    <a:pt x="5250308" y="1026996"/>
                  </a:lnTo>
                  <a:lnTo>
                    <a:pt x="5244816" y="1026996"/>
                  </a:lnTo>
                  <a:lnTo>
                    <a:pt x="5244816" y="1029741"/>
                  </a:lnTo>
                  <a:lnTo>
                    <a:pt x="5247562" y="1032487"/>
                  </a:lnTo>
                  <a:lnTo>
                    <a:pt x="5255799" y="1035233"/>
                  </a:lnTo>
                  <a:lnTo>
                    <a:pt x="5258545" y="1029741"/>
                  </a:lnTo>
                  <a:lnTo>
                    <a:pt x="5261291" y="1029741"/>
                  </a:lnTo>
                  <a:lnTo>
                    <a:pt x="5261291" y="1018758"/>
                  </a:lnTo>
                  <a:close/>
                  <a:moveTo>
                    <a:pt x="5104771" y="1018758"/>
                  </a:moveTo>
                  <a:lnTo>
                    <a:pt x="5104771" y="1021504"/>
                  </a:lnTo>
                  <a:lnTo>
                    <a:pt x="5107517" y="1024250"/>
                  </a:lnTo>
                  <a:lnTo>
                    <a:pt x="5110263" y="1026996"/>
                  </a:lnTo>
                  <a:lnTo>
                    <a:pt x="5110263" y="1029741"/>
                  </a:lnTo>
                  <a:lnTo>
                    <a:pt x="5115755" y="1029741"/>
                  </a:lnTo>
                  <a:lnTo>
                    <a:pt x="5118501" y="1029741"/>
                  </a:lnTo>
                  <a:lnTo>
                    <a:pt x="5118501" y="1026996"/>
                  </a:lnTo>
                  <a:lnTo>
                    <a:pt x="5118501" y="1024250"/>
                  </a:lnTo>
                  <a:lnTo>
                    <a:pt x="5113009" y="1024250"/>
                  </a:lnTo>
                  <a:lnTo>
                    <a:pt x="5110263" y="1021504"/>
                  </a:lnTo>
                  <a:lnTo>
                    <a:pt x="5110263" y="1018758"/>
                  </a:lnTo>
                  <a:close/>
                  <a:moveTo>
                    <a:pt x="475054" y="1016012"/>
                  </a:moveTo>
                  <a:lnTo>
                    <a:pt x="475054" y="1024250"/>
                  </a:lnTo>
                  <a:lnTo>
                    <a:pt x="477800" y="1021504"/>
                  </a:lnTo>
                  <a:lnTo>
                    <a:pt x="480546" y="1018758"/>
                  </a:lnTo>
                  <a:lnTo>
                    <a:pt x="477800" y="1016012"/>
                  </a:lnTo>
                  <a:close/>
                  <a:moveTo>
                    <a:pt x="321279" y="1016012"/>
                  </a:moveTo>
                  <a:lnTo>
                    <a:pt x="321279" y="1021504"/>
                  </a:lnTo>
                  <a:lnTo>
                    <a:pt x="326771" y="1021504"/>
                  </a:lnTo>
                  <a:lnTo>
                    <a:pt x="326771" y="1016012"/>
                  </a:lnTo>
                  <a:close/>
                  <a:moveTo>
                    <a:pt x="447594" y="1013266"/>
                  </a:moveTo>
                  <a:lnTo>
                    <a:pt x="444848" y="1016012"/>
                  </a:lnTo>
                  <a:lnTo>
                    <a:pt x="444848" y="1018758"/>
                  </a:lnTo>
                  <a:lnTo>
                    <a:pt x="442102" y="1021504"/>
                  </a:lnTo>
                  <a:lnTo>
                    <a:pt x="442102" y="1024250"/>
                  </a:lnTo>
                  <a:lnTo>
                    <a:pt x="444848" y="1026996"/>
                  </a:lnTo>
                  <a:lnTo>
                    <a:pt x="444848" y="1024250"/>
                  </a:lnTo>
                  <a:lnTo>
                    <a:pt x="447594" y="1024250"/>
                  </a:lnTo>
                  <a:close/>
                  <a:moveTo>
                    <a:pt x="5140468" y="1013266"/>
                  </a:moveTo>
                  <a:lnTo>
                    <a:pt x="5140468" y="1016012"/>
                  </a:lnTo>
                  <a:lnTo>
                    <a:pt x="5143214" y="1016012"/>
                  </a:lnTo>
                  <a:lnTo>
                    <a:pt x="5145960" y="1013266"/>
                  </a:lnTo>
                  <a:close/>
                  <a:moveTo>
                    <a:pt x="5118501" y="1013266"/>
                  </a:moveTo>
                  <a:lnTo>
                    <a:pt x="5121247" y="1016012"/>
                  </a:lnTo>
                  <a:lnTo>
                    <a:pt x="5126739" y="1016012"/>
                  </a:lnTo>
                  <a:lnTo>
                    <a:pt x="5126739" y="1013266"/>
                  </a:lnTo>
                  <a:close/>
                  <a:moveTo>
                    <a:pt x="175743" y="1010520"/>
                  </a:moveTo>
                  <a:lnTo>
                    <a:pt x="178488" y="1016012"/>
                  </a:lnTo>
                  <a:lnTo>
                    <a:pt x="181234" y="1018758"/>
                  </a:lnTo>
                  <a:lnTo>
                    <a:pt x="183980" y="1016012"/>
                  </a:lnTo>
                  <a:lnTo>
                    <a:pt x="186726" y="1013266"/>
                  </a:lnTo>
                  <a:lnTo>
                    <a:pt x="181234" y="1010520"/>
                  </a:lnTo>
                  <a:close/>
                  <a:moveTo>
                    <a:pt x="1062693" y="1010520"/>
                  </a:moveTo>
                  <a:lnTo>
                    <a:pt x="1065439" y="1015096"/>
                  </a:lnTo>
                  <a:lnTo>
                    <a:pt x="1065439" y="1018758"/>
                  </a:lnTo>
                  <a:close/>
                  <a:moveTo>
                    <a:pt x="472308" y="1007774"/>
                  </a:moveTo>
                  <a:lnTo>
                    <a:pt x="472308" y="1010520"/>
                  </a:lnTo>
                  <a:lnTo>
                    <a:pt x="469562" y="1010520"/>
                  </a:lnTo>
                  <a:lnTo>
                    <a:pt x="469562" y="1016012"/>
                  </a:lnTo>
                  <a:lnTo>
                    <a:pt x="472308" y="1016012"/>
                  </a:lnTo>
                  <a:lnTo>
                    <a:pt x="475054" y="1010520"/>
                  </a:lnTo>
                  <a:lnTo>
                    <a:pt x="475054" y="1007774"/>
                  </a:lnTo>
                  <a:close/>
                  <a:moveTo>
                    <a:pt x="5060835" y="1007774"/>
                  </a:moveTo>
                  <a:lnTo>
                    <a:pt x="5060835" y="1013266"/>
                  </a:lnTo>
                  <a:lnTo>
                    <a:pt x="5063581" y="1010520"/>
                  </a:lnTo>
                  <a:lnTo>
                    <a:pt x="5063581" y="1013266"/>
                  </a:lnTo>
                  <a:lnTo>
                    <a:pt x="5066327" y="1013266"/>
                  </a:lnTo>
                  <a:lnTo>
                    <a:pt x="5069073" y="1013266"/>
                  </a:lnTo>
                  <a:lnTo>
                    <a:pt x="5069073" y="1010520"/>
                  </a:lnTo>
                  <a:lnTo>
                    <a:pt x="5066327" y="1007774"/>
                  </a:lnTo>
                  <a:close/>
                  <a:moveTo>
                    <a:pt x="5156944" y="1005028"/>
                  </a:moveTo>
                  <a:lnTo>
                    <a:pt x="5156944" y="1010520"/>
                  </a:lnTo>
                  <a:lnTo>
                    <a:pt x="5159690" y="1013266"/>
                  </a:lnTo>
                  <a:lnTo>
                    <a:pt x="5162436" y="1013266"/>
                  </a:lnTo>
                  <a:lnTo>
                    <a:pt x="5162436" y="1010520"/>
                  </a:lnTo>
                  <a:lnTo>
                    <a:pt x="5165182" y="1010520"/>
                  </a:lnTo>
                  <a:lnTo>
                    <a:pt x="5165182" y="1013266"/>
                  </a:lnTo>
                  <a:lnTo>
                    <a:pt x="5159690" y="1016012"/>
                  </a:lnTo>
                  <a:lnTo>
                    <a:pt x="5162436" y="1021504"/>
                  </a:lnTo>
                  <a:lnTo>
                    <a:pt x="5162436" y="1026996"/>
                  </a:lnTo>
                  <a:lnTo>
                    <a:pt x="5165182" y="1026996"/>
                  </a:lnTo>
                  <a:lnTo>
                    <a:pt x="5173420" y="1024250"/>
                  </a:lnTo>
                  <a:lnTo>
                    <a:pt x="5181658" y="1024250"/>
                  </a:lnTo>
                  <a:lnTo>
                    <a:pt x="5181658" y="1018758"/>
                  </a:lnTo>
                  <a:lnTo>
                    <a:pt x="5181658" y="1016012"/>
                  </a:lnTo>
                  <a:lnTo>
                    <a:pt x="5178912" y="1013266"/>
                  </a:lnTo>
                  <a:lnTo>
                    <a:pt x="5178912" y="1010520"/>
                  </a:lnTo>
                  <a:lnTo>
                    <a:pt x="5167928" y="1007774"/>
                  </a:lnTo>
                  <a:close/>
                  <a:moveTo>
                    <a:pt x="505260" y="1002282"/>
                  </a:moveTo>
                  <a:lnTo>
                    <a:pt x="499768" y="1005028"/>
                  </a:lnTo>
                  <a:lnTo>
                    <a:pt x="497022" y="1005028"/>
                  </a:lnTo>
                  <a:lnTo>
                    <a:pt x="494276" y="1007774"/>
                  </a:lnTo>
                  <a:lnTo>
                    <a:pt x="497022" y="1007774"/>
                  </a:lnTo>
                  <a:lnTo>
                    <a:pt x="497022" y="1010520"/>
                  </a:lnTo>
                  <a:lnTo>
                    <a:pt x="499768" y="1010520"/>
                  </a:lnTo>
                  <a:lnTo>
                    <a:pt x="502514" y="1007774"/>
                  </a:lnTo>
                  <a:lnTo>
                    <a:pt x="505260" y="1007774"/>
                  </a:lnTo>
                  <a:close/>
                  <a:moveTo>
                    <a:pt x="428372" y="1002282"/>
                  </a:moveTo>
                  <a:lnTo>
                    <a:pt x="422880" y="1007774"/>
                  </a:lnTo>
                  <a:lnTo>
                    <a:pt x="417389" y="1016012"/>
                  </a:lnTo>
                  <a:lnTo>
                    <a:pt x="420134" y="1016012"/>
                  </a:lnTo>
                  <a:lnTo>
                    <a:pt x="422880" y="1016012"/>
                  </a:lnTo>
                  <a:lnTo>
                    <a:pt x="425626" y="1018758"/>
                  </a:lnTo>
                  <a:lnTo>
                    <a:pt x="428372" y="1021504"/>
                  </a:lnTo>
                  <a:lnTo>
                    <a:pt x="431118" y="1018758"/>
                  </a:lnTo>
                  <a:lnTo>
                    <a:pt x="433864" y="1021504"/>
                  </a:lnTo>
                  <a:lnTo>
                    <a:pt x="433864" y="1016012"/>
                  </a:lnTo>
                  <a:lnTo>
                    <a:pt x="428372" y="1016012"/>
                  </a:lnTo>
                  <a:lnTo>
                    <a:pt x="425626" y="1013266"/>
                  </a:lnTo>
                  <a:lnTo>
                    <a:pt x="425626" y="1010520"/>
                  </a:lnTo>
                  <a:lnTo>
                    <a:pt x="428372" y="1007774"/>
                  </a:lnTo>
                  <a:close/>
                  <a:moveTo>
                    <a:pt x="5233832" y="1002282"/>
                  </a:moveTo>
                  <a:lnTo>
                    <a:pt x="5233832" y="1005028"/>
                  </a:lnTo>
                  <a:lnTo>
                    <a:pt x="5231086" y="1007774"/>
                  </a:lnTo>
                  <a:lnTo>
                    <a:pt x="5231086" y="1010520"/>
                  </a:lnTo>
                  <a:lnTo>
                    <a:pt x="5236578" y="1007774"/>
                  </a:lnTo>
                  <a:lnTo>
                    <a:pt x="5239324" y="1007774"/>
                  </a:lnTo>
                  <a:lnTo>
                    <a:pt x="5244816" y="1007774"/>
                  </a:lnTo>
                  <a:lnTo>
                    <a:pt x="5244816" y="1002282"/>
                  </a:lnTo>
                  <a:close/>
                  <a:moveTo>
                    <a:pt x="6326731" y="999536"/>
                  </a:moveTo>
                  <a:lnTo>
                    <a:pt x="6323985" y="1005028"/>
                  </a:lnTo>
                  <a:lnTo>
                    <a:pt x="6323985" y="1007774"/>
                  </a:lnTo>
                  <a:lnTo>
                    <a:pt x="6323985" y="1013266"/>
                  </a:lnTo>
                  <a:lnTo>
                    <a:pt x="6326731" y="1016012"/>
                  </a:lnTo>
                  <a:lnTo>
                    <a:pt x="6332223" y="1016012"/>
                  </a:lnTo>
                  <a:lnTo>
                    <a:pt x="6334969" y="1016012"/>
                  </a:lnTo>
                  <a:lnTo>
                    <a:pt x="6337715" y="1013266"/>
                  </a:lnTo>
                  <a:lnTo>
                    <a:pt x="6340461" y="1007774"/>
                  </a:lnTo>
                  <a:lnTo>
                    <a:pt x="6337715" y="1005028"/>
                  </a:lnTo>
                  <a:lnTo>
                    <a:pt x="6334969" y="1002282"/>
                  </a:lnTo>
                  <a:close/>
                  <a:moveTo>
                    <a:pt x="5209118" y="999536"/>
                  </a:moveTo>
                  <a:lnTo>
                    <a:pt x="5206372" y="1005028"/>
                  </a:lnTo>
                  <a:lnTo>
                    <a:pt x="5206372" y="1010520"/>
                  </a:lnTo>
                  <a:lnTo>
                    <a:pt x="5214610" y="1010520"/>
                  </a:lnTo>
                  <a:lnTo>
                    <a:pt x="5220102" y="1007774"/>
                  </a:lnTo>
                  <a:lnTo>
                    <a:pt x="5220102" y="999536"/>
                  </a:lnTo>
                  <a:close/>
                  <a:moveTo>
                    <a:pt x="5093787" y="999536"/>
                  </a:moveTo>
                  <a:lnTo>
                    <a:pt x="5091041" y="1002282"/>
                  </a:lnTo>
                  <a:lnTo>
                    <a:pt x="5099279" y="1002282"/>
                  </a:lnTo>
                  <a:lnTo>
                    <a:pt x="5102025" y="1002282"/>
                  </a:lnTo>
                  <a:lnTo>
                    <a:pt x="5102025" y="999536"/>
                  </a:lnTo>
                  <a:lnTo>
                    <a:pt x="5099279" y="999536"/>
                  </a:lnTo>
                  <a:close/>
                  <a:moveTo>
                    <a:pt x="1079168" y="988552"/>
                  </a:moveTo>
                  <a:lnTo>
                    <a:pt x="1073676" y="991298"/>
                  </a:lnTo>
                  <a:lnTo>
                    <a:pt x="1068185" y="996790"/>
                  </a:lnTo>
                  <a:lnTo>
                    <a:pt x="1065439" y="1002282"/>
                  </a:lnTo>
                  <a:lnTo>
                    <a:pt x="1062693" y="1007774"/>
                  </a:lnTo>
                  <a:lnTo>
                    <a:pt x="1062693" y="1010520"/>
                  </a:lnTo>
                  <a:lnTo>
                    <a:pt x="1062693" y="1013266"/>
                  </a:lnTo>
                  <a:lnTo>
                    <a:pt x="1065439" y="1018758"/>
                  </a:lnTo>
                  <a:lnTo>
                    <a:pt x="1068185" y="1024249"/>
                  </a:lnTo>
                  <a:lnTo>
                    <a:pt x="1070931" y="1024249"/>
                  </a:lnTo>
                  <a:lnTo>
                    <a:pt x="1065439" y="1015096"/>
                  </a:lnTo>
                  <a:lnTo>
                    <a:pt x="1065439" y="1005028"/>
                  </a:lnTo>
                  <a:lnTo>
                    <a:pt x="1070931" y="994044"/>
                  </a:lnTo>
                  <a:lnTo>
                    <a:pt x="1077795" y="991298"/>
                  </a:lnTo>
                  <a:lnTo>
                    <a:pt x="1078253" y="990383"/>
                  </a:lnTo>
                  <a:lnTo>
                    <a:pt x="1070931" y="994044"/>
                  </a:lnTo>
                  <a:lnTo>
                    <a:pt x="1079168" y="988553"/>
                  </a:lnTo>
                  <a:close/>
                  <a:moveTo>
                    <a:pt x="5329941" y="988552"/>
                  </a:moveTo>
                  <a:lnTo>
                    <a:pt x="5327195" y="991298"/>
                  </a:lnTo>
                  <a:lnTo>
                    <a:pt x="5327195" y="999536"/>
                  </a:lnTo>
                  <a:lnTo>
                    <a:pt x="5332687" y="999536"/>
                  </a:lnTo>
                  <a:lnTo>
                    <a:pt x="5332687" y="996790"/>
                  </a:lnTo>
                  <a:lnTo>
                    <a:pt x="5335433" y="994044"/>
                  </a:lnTo>
                  <a:lnTo>
                    <a:pt x="5343671" y="996790"/>
                  </a:lnTo>
                  <a:lnTo>
                    <a:pt x="5343671" y="991298"/>
                  </a:lnTo>
                  <a:lnTo>
                    <a:pt x="5338179" y="988552"/>
                  </a:lnTo>
                  <a:lnTo>
                    <a:pt x="5338179" y="991298"/>
                  </a:lnTo>
                  <a:lnTo>
                    <a:pt x="5338179" y="994044"/>
                  </a:lnTo>
                  <a:lnTo>
                    <a:pt x="5335433" y="994044"/>
                  </a:lnTo>
                  <a:lnTo>
                    <a:pt x="5332687" y="991298"/>
                  </a:lnTo>
                  <a:close/>
                  <a:moveTo>
                    <a:pt x="5211864" y="985806"/>
                  </a:moveTo>
                  <a:lnTo>
                    <a:pt x="5211864" y="994044"/>
                  </a:lnTo>
                  <a:lnTo>
                    <a:pt x="5217356" y="991298"/>
                  </a:lnTo>
                  <a:lnTo>
                    <a:pt x="5220102" y="988552"/>
                  </a:lnTo>
                  <a:lnTo>
                    <a:pt x="5217356" y="985806"/>
                  </a:lnTo>
                  <a:close/>
                  <a:moveTo>
                    <a:pt x="5091041" y="985806"/>
                  </a:moveTo>
                  <a:lnTo>
                    <a:pt x="5085549" y="988552"/>
                  </a:lnTo>
                  <a:lnTo>
                    <a:pt x="5077311" y="988552"/>
                  </a:lnTo>
                  <a:lnTo>
                    <a:pt x="5071819" y="988552"/>
                  </a:lnTo>
                  <a:lnTo>
                    <a:pt x="5066327" y="991298"/>
                  </a:lnTo>
                  <a:lnTo>
                    <a:pt x="5069073" y="996790"/>
                  </a:lnTo>
                  <a:lnTo>
                    <a:pt x="5071819" y="1002282"/>
                  </a:lnTo>
                  <a:lnTo>
                    <a:pt x="5080057" y="1005028"/>
                  </a:lnTo>
                  <a:lnTo>
                    <a:pt x="5088295" y="1013266"/>
                  </a:lnTo>
                  <a:lnTo>
                    <a:pt x="5082803" y="1013266"/>
                  </a:lnTo>
                  <a:lnTo>
                    <a:pt x="5082803" y="1016012"/>
                  </a:lnTo>
                  <a:lnTo>
                    <a:pt x="5085549" y="1021504"/>
                  </a:lnTo>
                  <a:lnTo>
                    <a:pt x="5077311" y="1032487"/>
                  </a:lnTo>
                  <a:lnTo>
                    <a:pt x="5080057" y="1035233"/>
                  </a:lnTo>
                  <a:lnTo>
                    <a:pt x="5085549" y="1035233"/>
                  </a:lnTo>
                  <a:lnTo>
                    <a:pt x="5082803" y="1037979"/>
                  </a:lnTo>
                  <a:lnTo>
                    <a:pt x="5080057" y="1040725"/>
                  </a:lnTo>
                  <a:lnTo>
                    <a:pt x="5082803" y="1043471"/>
                  </a:lnTo>
                  <a:lnTo>
                    <a:pt x="5085549" y="1043471"/>
                  </a:lnTo>
                  <a:lnTo>
                    <a:pt x="5085549" y="1040725"/>
                  </a:lnTo>
                  <a:lnTo>
                    <a:pt x="5088295" y="1040725"/>
                  </a:lnTo>
                  <a:lnTo>
                    <a:pt x="5088295" y="1035233"/>
                  </a:lnTo>
                  <a:lnTo>
                    <a:pt x="5091041" y="1032487"/>
                  </a:lnTo>
                  <a:lnTo>
                    <a:pt x="5102025" y="1032487"/>
                  </a:lnTo>
                  <a:lnTo>
                    <a:pt x="5102025" y="1029741"/>
                  </a:lnTo>
                  <a:lnTo>
                    <a:pt x="5104771" y="1029741"/>
                  </a:lnTo>
                  <a:lnTo>
                    <a:pt x="5102025" y="1024250"/>
                  </a:lnTo>
                  <a:lnTo>
                    <a:pt x="5099279" y="1021504"/>
                  </a:lnTo>
                  <a:lnTo>
                    <a:pt x="5096533" y="1021504"/>
                  </a:lnTo>
                  <a:lnTo>
                    <a:pt x="5093787" y="1018758"/>
                  </a:lnTo>
                  <a:lnTo>
                    <a:pt x="5093787" y="1013266"/>
                  </a:lnTo>
                  <a:lnTo>
                    <a:pt x="5091041" y="1010520"/>
                  </a:lnTo>
                  <a:lnTo>
                    <a:pt x="5088295" y="1010520"/>
                  </a:lnTo>
                  <a:lnTo>
                    <a:pt x="5088295" y="1002282"/>
                  </a:lnTo>
                  <a:lnTo>
                    <a:pt x="5091041" y="996790"/>
                  </a:lnTo>
                  <a:lnTo>
                    <a:pt x="5088295" y="994044"/>
                  </a:lnTo>
                  <a:lnTo>
                    <a:pt x="5088295" y="991298"/>
                  </a:lnTo>
                  <a:lnTo>
                    <a:pt x="5091041" y="991298"/>
                  </a:lnTo>
                  <a:lnTo>
                    <a:pt x="5091041" y="988552"/>
                  </a:lnTo>
                  <a:close/>
                  <a:moveTo>
                    <a:pt x="1084661" y="983060"/>
                  </a:moveTo>
                  <a:lnTo>
                    <a:pt x="1090153" y="985806"/>
                  </a:lnTo>
                  <a:lnTo>
                    <a:pt x="1092898" y="985806"/>
                  </a:lnTo>
                  <a:lnTo>
                    <a:pt x="1095644" y="985806"/>
                  </a:lnTo>
                  <a:lnTo>
                    <a:pt x="1101136" y="988552"/>
                  </a:lnTo>
                  <a:lnTo>
                    <a:pt x="1101137" y="988552"/>
                  </a:lnTo>
                  <a:lnTo>
                    <a:pt x="1103882" y="991298"/>
                  </a:lnTo>
                  <a:lnTo>
                    <a:pt x="1102234" y="990748"/>
                  </a:lnTo>
                  <a:lnTo>
                    <a:pt x="1103882" y="994044"/>
                  </a:lnTo>
                  <a:lnTo>
                    <a:pt x="1103882" y="997340"/>
                  </a:lnTo>
                  <a:lnTo>
                    <a:pt x="1106628" y="999536"/>
                  </a:lnTo>
                  <a:lnTo>
                    <a:pt x="1103882" y="991298"/>
                  </a:lnTo>
                  <a:lnTo>
                    <a:pt x="1109374" y="996790"/>
                  </a:lnTo>
                  <a:lnTo>
                    <a:pt x="1114867" y="1005028"/>
                  </a:lnTo>
                  <a:lnTo>
                    <a:pt x="1114867" y="1016012"/>
                  </a:lnTo>
                  <a:lnTo>
                    <a:pt x="1112120" y="1024249"/>
                  </a:lnTo>
                  <a:lnTo>
                    <a:pt x="1103882" y="1035233"/>
                  </a:lnTo>
                  <a:lnTo>
                    <a:pt x="1106628" y="1026995"/>
                  </a:lnTo>
                  <a:lnTo>
                    <a:pt x="1092898" y="1037979"/>
                  </a:lnTo>
                  <a:lnTo>
                    <a:pt x="1103882" y="1035233"/>
                  </a:lnTo>
                  <a:lnTo>
                    <a:pt x="1095645" y="1037979"/>
                  </a:lnTo>
                  <a:lnTo>
                    <a:pt x="1090153" y="1040725"/>
                  </a:lnTo>
                  <a:lnTo>
                    <a:pt x="1081915" y="1043471"/>
                  </a:lnTo>
                  <a:lnTo>
                    <a:pt x="1076423" y="1040725"/>
                  </a:lnTo>
                  <a:lnTo>
                    <a:pt x="1065439" y="1040725"/>
                  </a:lnTo>
                  <a:lnTo>
                    <a:pt x="1057202" y="1032487"/>
                  </a:lnTo>
                  <a:lnTo>
                    <a:pt x="1048963" y="1024249"/>
                  </a:lnTo>
                  <a:lnTo>
                    <a:pt x="1048963" y="1013266"/>
                  </a:lnTo>
                  <a:lnTo>
                    <a:pt x="1048963" y="1002282"/>
                  </a:lnTo>
                  <a:lnTo>
                    <a:pt x="1057202" y="994044"/>
                  </a:lnTo>
                  <a:lnTo>
                    <a:pt x="1065439" y="985806"/>
                  </a:lnTo>
                  <a:lnTo>
                    <a:pt x="1073676" y="985806"/>
                  </a:lnTo>
                  <a:close/>
                  <a:moveTo>
                    <a:pt x="5258545" y="983060"/>
                  </a:moveTo>
                  <a:lnTo>
                    <a:pt x="5258545" y="985806"/>
                  </a:lnTo>
                  <a:lnTo>
                    <a:pt x="5264037" y="988552"/>
                  </a:lnTo>
                  <a:lnTo>
                    <a:pt x="5264037" y="991298"/>
                  </a:lnTo>
                  <a:lnTo>
                    <a:pt x="5269529" y="991298"/>
                  </a:lnTo>
                  <a:lnTo>
                    <a:pt x="5269529" y="985806"/>
                  </a:lnTo>
                  <a:lnTo>
                    <a:pt x="5264037" y="985806"/>
                  </a:lnTo>
                  <a:close/>
                  <a:moveTo>
                    <a:pt x="5162436" y="980314"/>
                  </a:moveTo>
                  <a:lnTo>
                    <a:pt x="5162436" y="985806"/>
                  </a:lnTo>
                  <a:lnTo>
                    <a:pt x="5165182" y="988552"/>
                  </a:lnTo>
                  <a:lnTo>
                    <a:pt x="5159690" y="988552"/>
                  </a:lnTo>
                  <a:lnTo>
                    <a:pt x="5162436" y="994044"/>
                  </a:lnTo>
                  <a:lnTo>
                    <a:pt x="5165182" y="996790"/>
                  </a:lnTo>
                  <a:lnTo>
                    <a:pt x="5167928" y="994044"/>
                  </a:lnTo>
                  <a:lnTo>
                    <a:pt x="5167928" y="991298"/>
                  </a:lnTo>
                  <a:lnTo>
                    <a:pt x="5167928" y="988552"/>
                  </a:lnTo>
                  <a:lnTo>
                    <a:pt x="5167928" y="985806"/>
                  </a:lnTo>
                  <a:lnTo>
                    <a:pt x="5170674" y="985806"/>
                  </a:lnTo>
                  <a:lnTo>
                    <a:pt x="5170674" y="983060"/>
                  </a:lnTo>
                  <a:lnTo>
                    <a:pt x="5167928" y="983060"/>
                  </a:lnTo>
                  <a:lnTo>
                    <a:pt x="5167928" y="980314"/>
                  </a:lnTo>
                  <a:lnTo>
                    <a:pt x="5165182" y="980314"/>
                  </a:lnTo>
                  <a:close/>
                  <a:moveTo>
                    <a:pt x="5104771" y="977568"/>
                  </a:moveTo>
                  <a:lnTo>
                    <a:pt x="5107517" y="980314"/>
                  </a:lnTo>
                  <a:lnTo>
                    <a:pt x="5113009" y="983060"/>
                  </a:lnTo>
                  <a:lnTo>
                    <a:pt x="5107517" y="983060"/>
                  </a:lnTo>
                  <a:lnTo>
                    <a:pt x="5104771" y="985806"/>
                  </a:lnTo>
                  <a:lnTo>
                    <a:pt x="5104771" y="991298"/>
                  </a:lnTo>
                  <a:lnTo>
                    <a:pt x="5110263" y="994044"/>
                  </a:lnTo>
                  <a:lnTo>
                    <a:pt x="5115755" y="994044"/>
                  </a:lnTo>
                  <a:lnTo>
                    <a:pt x="5118501" y="991298"/>
                  </a:lnTo>
                  <a:lnTo>
                    <a:pt x="5121247" y="985806"/>
                  </a:lnTo>
                  <a:lnTo>
                    <a:pt x="5115755" y="983060"/>
                  </a:lnTo>
                  <a:lnTo>
                    <a:pt x="5113009" y="983060"/>
                  </a:lnTo>
                  <a:lnTo>
                    <a:pt x="5113009" y="977568"/>
                  </a:lnTo>
                  <a:close/>
                  <a:moveTo>
                    <a:pt x="6615058" y="974822"/>
                  </a:moveTo>
                  <a:lnTo>
                    <a:pt x="6634280" y="994044"/>
                  </a:lnTo>
                  <a:lnTo>
                    <a:pt x="6436570" y="1016012"/>
                  </a:lnTo>
                  <a:lnTo>
                    <a:pt x="6447554" y="1007774"/>
                  </a:lnTo>
                  <a:lnTo>
                    <a:pt x="6458538" y="1002282"/>
                  </a:lnTo>
                  <a:lnTo>
                    <a:pt x="6475013" y="999536"/>
                  </a:lnTo>
                  <a:lnTo>
                    <a:pt x="6491489" y="1002282"/>
                  </a:lnTo>
                  <a:lnTo>
                    <a:pt x="6521695" y="1005028"/>
                  </a:lnTo>
                  <a:lnTo>
                    <a:pt x="6538171" y="1002282"/>
                  </a:lnTo>
                  <a:lnTo>
                    <a:pt x="6562885" y="994044"/>
                  </a:lnTo>
                  <a:close/>
                  <a:moveTo>
                    <a:pt x="5137722" y="966584"/>
                  </a:moveTo>
                  <a:lnTo>
                    <a:pt x="5129485" y="969330"/>
                  </a:lnTo>
                  <a:lnTo>
                    <a:pt x="5126739" y="969330"/>
                  </a:lnTo>
                  <a:lnTo>
                    <a:pt x="5123993" y="972076"/>
                  </a:lnTo>
                  <a:lnTo>
                    <a:pt x="5129485" y="977568"/>
                  </a:lnTo>
                  <a:lnTo>
                    <a:pt x="5137722" y="974822"/>
                  </a:lnTo>
                  <a:close/>
                  <a:moveTo>
                    <a:pt x="5102025" y="966584"/>
                  </a:moveTo>
                  <a:lnTo>
                    <a:pt x="5104771" y="972076"/>
                  </a:lnTo>
                  <a:lnTo>
                    <a:pt x="5107517" y="972076"/>
                  </a:lnTo>
                  <a:lnTo>
                    <a:pt x="5110263" y="969330"/>
                  </a:lnTo>
                  <a:lnTo>
                    <a:pt x="5110263" y="966584"/>
                  </a:lnTo>
                  <a:close/>
                  <a:moveTo>
                    <a:pt x="1035233" y="966584"/>
                  </a:moveTo>
                  <a:lnTo>
                    <a:pt x="1035233" y="969330"/>
                  </a:lnTo>
                  <a:lnTo>
                    <a:pt x="1043472" y="969330"/>
                  </a:lnTo>
                  <a:lnTo>
                    <a:pt x="1048964" y="966584"/>
                  </a:lnTo>
                  <a:close/>
                  <a:moveTo>
                    <a:pt x="5264037" y="963838"/>
                  </a:moveTo>
                  <a:lnTo>
                    <a:pt x="5264037" y="969330"/>
                  </a:lnTo>
                  <a:lnTo>
                    <a:pt x="5264037" y="972076"/>
                  </a:lnTo>
                  <a:lnTo>
                    <a:pt x="5258545" y="977568"/>
                  </a:lnTo>
                  <a:lnTo>
                    <a:pt x="5264037" y="980314"/>
                  </a:lnTo>
                  <a:lnTo>
                    <a:pt x="5269529" y="980314"/>
                  </a:lnTo>
                  <a:lnTo>
                    <a:pt x="5272275" y="972076"/>
                  </a:lnTo>
                  <a:lnTo>
                    <a:pt x="5269529" y="963838"/>
                  </a:lnTo>
                  <a:close/>
                  <a:moveTo>
                    <a:pt x="5244816" y="961092"/>
                  </a:moveTo>
                  <a:lnTo>
                    <a:pt x="5242070" y="963838"/>
                  </a:lnTo>
                  <a:lnTo>
                    <a:pt x="5242070" y="966584"/>
                  </a:lnTo>
                  <a:lnTo>
                    <a:pt x="5244816" y="966584"/>
                  </a:lnTo>
                  <a:lnTo>
                    <a:pt x="5247562" y="966584"/>
                  </a:lnTo>
                  <a:lnTo>
                    <a:pt x="5250308" y="966584"/>
                  </a:lnTo>
                  <a:lnTo>
                    <a:pt x="5253053" y="966584"/>
                  </a:lnTo>
                  <a:lnTo>
                    <a:pt x="5253053" y="961092"/>
                  </a:lnTo>
                  <a:close/>
                  <a:moveTo>
                    <a:pt x="1169785" y="961092"/>
                  </a:moveTo>
                  <a:lnTo>
                    <a:pt x="1175277" y="963838"/>
                  </a:lnTo>
                  <a:lnTo>
                    <a:pt x="1178023" y="969330"/>
                  </a:lnTo>
                  <a:lnTo>
                    <a:pt x="1178023" y="974822"/>
                  </a:lnTo>
                  <a:lnTo>
                    <a:pt x="1178023" y="980314"/>
                  </a:lnTo>
                  <a:lnTo>
                    <a:pt x="1175277" y="983060"/>
                  </a:lnTo>
                  <a:lnTo>
                    <a:pt x="1169785" y="983060"/>
                  </a:lnTo>
                  <a:lnTo>
                    <a:pt x="1167039" y="983060"/>
                  </a:lnTo>
                  <a:lnTo>
                    <a:pt x="1164293" y="980314"/>
                  </a:lnTo>
                  <a:lnTo>
                    <a:pt x="1161547" y="974822"/>
                  </a:lnTo>
                  <a:lnTo>
                    <a:pt x="1161547" y="969330"/>
                  </a:lnTo>
                  <a:lnTo>
                    <a:pt x="1164293" y="963838"/>
                  </a:lnTo>
                  <a:close/>
                  <a:moveTo>
                    <a:pt x="6175702" y="955600"/>
                  </a:moveTo>
                  <a:lnTo>
                    <a:pt x="6167464" y="958346"/>
                  </a:lnTo>
                  <a:lnTo>
                    <a:pt x="6159226" y="961092"/>
                  </a:lnTo>
                  <a:lnTo>
                    <a:pt x="6148242" y="963838"/>
                  </a:lnTo>
                  <a:lnTo>
                    <a:pt x="6137258" y="963838"/>
                  </a:lnTo>
                  <a:lnTo>
                    <a:pt x="6137258" y="958346"/>
                  </a:lnTo>
                  <a:lnTo>
                    <a:pt x="6134512" y="958346"/>
                  </a:lnTo>
                  <a:lnTo>
                    <a:pt x="6129020" y="958346"/>
                  </a:lnTo>
                  <a:lnTo>
                    <a:pt x="6129020" y="963838"/>
                  </a:lnTo>
                  <a:lnTo>
                    <a:pt x="6137258" y="963838"/>
                  </a:lnTo>
                  <a:lnTo>
                    <a:pt x="6145496" y="966584"/>
                  </a:lnTo>
                  <a:lnTo>
                    <a:pt x="6159226" y="966584"/>
                  </a:lnTo>
                  <a:lnTo>
                    <a:pt x="6172956" y="963838"/>
                  </a:lnTo>
                  <a:lnTo>
                    <a:pt x="6175702" y="961092"/>
                  </a:lnTo>
                  <a:close/>
                  <a:moveTo>
                    <a:pt x="5225594" y="955600"/>
                  </a:moveTo>
                  <a:lnTo>
                    <a:pt x="5225594" y="966584"/>
                  </a:lnTo>
                  <a:lnTo>
                    <a:pt x="5231086" y="963838"/>
                  </a:lnTo>
                  <a:lnTo>
                    <a:pt x="5233832" y="958346"/>
                  </a:lnTo>
                  <a:lnTo>
                    <a:pt x="5231086" y="958346"/>
                  </a:lnTo>
                  <a:close/>
                  <a:moveTo>
                    <a:pt x="5082803" y="955600"/>
                  </a:moveTo>
                  <a:lnTo>
                    <a:pt x="5082803" y="961092"/>
                  </a:lnTo>
                  <a:lnTo>
                    <a:pt x="5088295" y="961092"/>
                  </a:lnTo>
                  <a:lnTo>
                    <a:pt x="5091041" y="955600"/>
                  </a:lnTo>
                  <a:close/>
                  <a:moveTo>
                    <a:pt x="930887" y="955600"/>
                  </a:moveTo>
                  <a:lnTo>
                    <a:pt x="928141" y="958346"/>
                  </a:lnTo>
                  <a:lnTo>
                    <a:pt x="928141" y="963838"/>
                  </a:lnTo>
                  <a:lnTo>
                    <a:pt x="930887" y="963838"/>
                  </a:lnTo>
                  <a:lnTo>
                    <a:pt x="933632" y="963838"/>
                  </a:lnTo>
                  <a:lnTo>
                    <a:pt x="935005" y="965211"/>
                  </a:lnTo>
                  <a:lnTo>
                    <a:pt x="937857" y="965528"/>
                  </a:lnTo>
                  <a:lnTo>
                    <a:pt x="936378" y="961092"/>
                  </a:lnTo>
                  <a:close/>
                  <a:moveTo>
                    <a:pt x="5354655" y="952854"/>
                  </a:moveTo>
                  <a:lnTo>
                    <a:pt x="5354655" y="955600"/>
                  </a:lnTo>
                  <a:lnTo>
                    <a:pt x="5357401" y="958346"/>
                  </a:lnTo>
                  <a:lnTo>
                    <a:pt x="5360147" y="955600"/>
                  </a:lnTo>
                  <a:lnTo>
                    <a:pt x="5360147" y="952854"/>
                  </a:lnTo>
                  <a:lnTo>
                    <a:pt x="5357401" y="952854"/>
                  </a:lnTo>
                  <a:close/>
                  <a:moveTo>
                    <a:pt x="5178912" y="952854"/>
                  </a:moveTo>
                  <a:lnTo>
                    <a:pt x="5173420" y="958346"/>
                  </a:lnTo>
                  <a:lnTo>
                    <a:pt x="5167928" y="966584"/>
                  </a:lnTo>
                  <a:lnTo>
                    <a:pt x="5170674" y="966584"/>
                  </a:lnTo>
                  <a:lnTo>
                    <a:pt x="5173420" y="969330"/>
                  </a:lnTo>
                  <a:lnTo>
                    <a:pt x="5176166" y="972076"/>
                  </a:lnTo>
                  <a:lnTo>
                    <a:pt x="5181658" y="972076"/>
                  </a:lnTo>
                  <a:lnTo>
                    <a:pt x="5187150" y="974822"/>
                  </a:lnTo>
                  <a:lnTo>
                    <a:pt x="5187150" y="980314"/>
                  </a:lnTo>
                  <a:lnTo>
                    <a:pt x="5184404" y="980314"/>
                  </a:lnTo>
                  <a:lnTo>
                    <a:pt x="5176166" y="983060"/>
                  </a:lnTo>
                  <a:lnTo>
                    <a:pt x="5178912" y="994044"/>
                  </a:lnTo>
                  <a:lnTo>
                    <a:pt x="5187150" y="999536"/>
                  </a:lnTo>
                  <a:lnTo>
                    <a:pt x="5189896" y="996790"/>
                  </a:lnTo>
                  <a:lnTo>
                    <a:pt x="5192642" y="991298"/>
                  </a:lnTo>
                  <a:lnTo>
                    <a:pt x="5189896" y="985806"/>
                  </a:lnTo>
                  <a:lnTo>
                    <a:pt x="5187150" y="983060"/>
                  </a:lnTo>
                  <a:lnTo>
                    <a:pt x="5198134" y="983060"/>
                  </a:lnTo>
                  <a:lnTo>
                    <a:pt x="5200880" y="977568"/>
                  </a:lnTo>
                  <a:lnTo>
                    <a:pt x="5198134" y="974822"/>
                  </a:lnTo>
                  <a:lnTo>
                    <a:pt x="5195388" y="969330"/>
                  </a:lnTo>
                  <a:lnTo>
                    <a:pt x="5195388" y="963838"/>
                  </a:lnTo>
                  <a:lnTo>
                    <a:pt x="5187150" y="958346"/>
                  </a:lnTo>
                  <a:lnTo>
                    <a:pt x="5181658" y="955600"/>
                  </a:lnTo>
                  <a:close/>
                  <a:moveTo>
                    <a:pt x="856745" y="950108"/>
                  </a:moveTo>
                  <a:lnTo>
                    <a:pt x="853999" y="952854"/>
                  </a:lnTo>
                  <a:lnTo>
                    <a:pt x="856745" y="952854"/>
                  </a:lnTo>
                  <a:lnTo>
                    <a:pt x="856745" y="955600"/>
                  </a:lnTo>
                  <a:lnTo>
                    <a:pt x="859491" y="955600"/>
                  </a:lnTo>
                  <a:lnTo>
                    <a:pt x="862237" y="952854"/>
                  </a:lnTo>
                  <a:lnTo>
                    <a:pt x="862237" y="950108"/>
                  </a:lnTo>
                  <a:close/>
                  <a:moveTo>
                    <a:pt x="6238859" y="950108"/>
                  </a:moveTo>
                  <a:lnTo>
                    <a:pt x="6222384" y="955600"/>
                  </a:lnTo>
                  <a:lnTo>
                    <a:pt x="6216892" y="961092"/>
                  </a:lnTo>
                  <a:lnTo>
                    <a:pt x="6211400" y="963838"/>
                  </a:lnTo>
                  <a:lnTo>
                    <a:pt x="6238859" y="958346"/>
                  </a:lnTo>
                  <a:lnTo>
                    <a:pt x="6252589" y="958346"/>
                  </a:lnTo>
                  <a:lnTo>
                    <a:pt x="6269065" y="958346"/>
                  </a:lnTo>
                  <a:lnTo>
                    <a:pt x="6263573" y="952854"/>
                  </a:lnTo>
                  <a:lnTo>
                    <a:pt x="6258081" y="950108"/>
                  </a:lnTo>
                  <a:lnTo>
                    <a:pt x="6249843" y="950108"/>
                  </a:lnTo>
                  <a:close/>
                  <a:moveTo>
                    <a:pt x="5140468" y="950108"/>
                  </a:moveTo>
                  <a:lnTo>
                    <a:pt x="5140468" y="955600"/>
                  </a:lnTo>
                  <a:lnTo>
                    <a:pt x="5148706" y="955600"/>
                  </a:lnTo>
                  <a:lnTo>
                    <a:pt x="5148706" y="952854"/>
                  </a:lnTo>
                  <a:lnTo>
                    <a:pt x="5145960" y="950108"/>
                  </a:lnTo>
                  <a:close/>
                  <a:moveTo>
                    <a:pt x="1062694" y="947362"/>
                  </a:moveTo>
                  <a:lnTo>
                    <a:pt x="1062694" y="950108"/>
                  </a:lnTo>
                  <a:lnTo>
                    <a:pt x="1062694" y="952854"/>
                  </a:lnTo>
                  <a:lnTo>
                    <a:pt x="1065439" y="952854"/>
                  </a:lnTo>
                  <a:lnTo>
                    <a:pt x="1068185" y="952854"/>
                  </a:lnTo>
                  <a:lnTo>
                    <a:pt x="1068185" y="950108"/>
                  </a:lnTo>
                  <a:lnTo>
                    <a:pt x="1065439" y="950108"/>
                  </a:lnTo>
                  <a:lnTo>
                    <a:pt x="1065439" y="947362"/>
                  </a:lnTo>
                  <a:close/>
                  <a:moveTo>
                    <a:pt x="799080" y="947362"/>
                  </a:moveTo>
                  <a:lnTo>
                    <a:pt x="799080" y="952854"/>
                  </a:lnTo>
                  <a:lnTo>
                    <a:pt x="804571" y="952854"/>
                  </a:lnTo>
                  <a:lnTo>
                    <a:pt x="804571" y="950108"/>
                  </a:lnTo>
                  <a:close/>
                  <a:moveTo>
                    <a:pt x="6065863" y="947362"/>
                  </a:moveTo>
                  <a:lnTo>
                    <a:pt x="6068609" y="952854"/>
                  </a:lnTo>
                  <a:lnTo>
                    <a:pt x="6068609" y="958346"/>
                  </a:lnTo>
                  <a:lnTo>
                    <a:pt x="6076847" y="963838"/>
                  </a:lnTo>
                  <a:lnTo>
                    <a:pt x="6082339" y="969330"/>
                  </a:lnTo>
                  <a:lnTo>
                    <a:pt x="6082339" y="974822"/>
                  </a:lnTo>
                  <a:lnTo>
                    <a:pt x="6082339" y="983060"/>
                  </a:lnTo>
                  <a:lnTo>
                    <a:pt x="6076847" y="980314"/>
                  </a:lnTo>
                  <a:lnTo>
                    <a:pt x="6068609" y="980314"/>
                  </a:lnTo>
                  <a:lnTo>
                    <a:pt x="6060371" y="983060"/>
                  </a:lnTo>
                  <a:lnTo>
                    <a:pt x="6054879" y="988552"/>
                  </a:lnTo>
                  <a:lnTo>
                    <a:pt x="6065863" y="991298"/>
                  </a:lnTo>
                  <a:lnTo>
                    <a:pt x="6074101" y="999536"/>
                  </a:lnTo>
                  <a:lnTo>
                    <a:pt x="6076847" y="1007774"/>
                  </a:lnTo>
                  <a:lnTo>
                    <a:pt x="6076847" y="1018758"/>
                  </a:lnTo>
                  <a:lnTo>
                    <a:pt x="6079593" y="1029741"/>
                  </a:lnTo>
                  <a:lnTo>
                    <a:pt x="6082339" y="1037979"/>
                  </a:lnTo>
                  <a:lnTo>
                    <a:pt x="6090577" y="1043471"/>
                  </a:lnTo>
                  <a:lnTo>
                    <a:pt x="6104306" y="1043471"/>
                  </a:lnTo>
                  <a:lnTo>
                    <a:pt x="6104306" y="1037979"/>
                  </a:lnTo>
                  <a:lnTo>
                    <a:pt x="6104306" y="1035233"/>
                  </a:lnTo>
                  <a:lnTo>
                    <a:pt x="6096069" y="1032487"/>
                  </a:lnTo>
                  <a:lnTo>
                    <a:pt x="6087831" y="1032487"/>
                  </a:lnTo>
                  <a:lnTo>
                    <a:pt x="6085085" y="1029741"/>
                  </a:lnTo>
                  <a:lnTo>
                    <a:pt x="6082339" y="1026996"/>
                  </a:lnTo>
                  <a:lnTo>
                    <a:pt x="6093323" y="1024250"/>
                  </a:lnTo>
                  <a:lnTo>
                    <a:pt x="6104306" y="1024250"/>
                  </a:lnTo>
                  <a:lnTo>
                    <a:pt x="6123528" y="1029741"/>
                  </a:lnTo>
                  <a:lnTo>
                    <a:pt x="6142750" y="1037979"/>
                  </a:lnTo>
                  <a:lnTo>
                    <a:pt x="6150988" y="1040725"/>
                  </a:lnTo>
                  <a:lnTo>
                    <a:pt x="6161972" y="1040725"/>
                  </a:lnTo>
                  <a:lnTo>
                    <a:pt x="6172956" y="1035233"/>
                  </a:lnTo>
                  <a:lnTo>
                    <a:pt x="6178448" y="1029741"/>
                  </a:lnTo>
                  <a:lnTo>
                    <a:pt x="6189432" y="1026996"/>
                  </a:lnTo>
                  <a:lnTo>
                    <a:pt x="6200416" y="1024250"/>
                  </a:lnTo>
                  <a:lnTo>
                    <a:pt x="6208654" y="1018758"/>
                  </a:lnTo>
                  <a:lnTo>
                    <a:pt x="6216892" y="1016012"/>
                  </a:lnTo>
                  <a:lnTo>
                    <a:pt x="6227875" y="1010520"/>
                  </a:lnTo>
                  <a:lnTo>
                    <a:pt x="6238859" y="1010520"/>
                  </a:lnTo>
                  <a:lnTo>
                    <a:pt x="6249843" y="1013266"/>
                  </a:lnTo>
                  <a:lnTo>
                    <a:pt x="6271811" y="1016012"/>
                  </a:lnTo>
                  <a:lnTo>
                    <a:pt x="6293779" y="1018758"/>
                  </a:lnTo>
                  <a:lnTo>
                    <a:pt x="6304763" y="1018758"/>
                  </a:lnTo>
                  <a:lnTo>
                    <a:pt x="6315747" y="1013266"/>
                  </a:lnTo>
                  <a:lnTo>
                    <a:pt x="6318493" y="1013266"/>
                  </a:lnTo>
                  <a:lnTo>
                    <a:pt x="6310255" y="1005028"/>
                  </a:lnTo>
                  <a:lnTo>
                    <a:pt x="6296525" y="1002282"/>
                  </a:lnTo>
                  <a:lnTo>
                    <a:pt x="6280049" y="999536"/>
                  </a:lnTo>
                  <a:lnTo>
                    <a:pt x="6260827" y="999536"/>
                  </a:lnTo>
                  <a:lnTo>
                    <a:pt x="6216892" y="1005028"/>
                  </a:lnTo>
                  <a:lnTo>
                    <a:pt x="6175702" y="1010520"/>
                  </a:lnTo>
                  <a:lnTo>
                    <a:pt x="6137258" y="1013266"/>
                  </a:lnTo>
                  <a:lnTo>
                    <a:pt x="6120782" y="1013266"/>
                  </a:lnTo>
                  <a:lnTo>
                    <a:pt x="6109798" y="1007774"/>
                  </a:lnTo>
                  <a:lnTo>
                    <a:pt x="6101561" y="999536"/>
                  </a:lnTo>
                  <a:lnTo>
                    <a:pt x="6096069" y="991298"/>
                  </a:lnTo>
                  <a:lnTo>
                    <a:pt x="6098815" y="974822"/>
                  </a:lnTo>
                  <a:lnTo>
                    <a:pt x="6107052" y="955600"/>
                  </a:lnTo>
                  <a:lnTo>
                    <a:pt x="6087831" y="950108"/>
                  </a:lnTo>
                  <a:close/>
                  <a:moveTo>
                    <a:pt x="1048964" y="944616"/>
                  </a:moveTo>
                  <a:lnTo>
                    <a:pt x="1048964" y="947362"/>
                  </a:lnTo>
                  <a:lnTo>
                    <a:pt x="1048964" y="950108"/>
                  </a:lnTo>
                  <a:lnTo>
                    <a:pt x="1048964" y="955600"/>
                  </a:lnTo>
                  <a:lnTo>
                    <a:pt x="1051710" y="955600"/>
                  </a:lnTo>
                  <a:lnTo>
                    <a:pt x="1051710" y="944616"/>
                  </a:lnTo>
                  <a:close/>
                  <a:moveTo>
                    <a:pt x="812809" y="941870"/>
                  </a:moveTo>
                  <a:lnTo>
                    <a:pt x="812809" y="947362"/>
                  </a:lnTo>
                  <a:lnTo>
                    <a:pt x="821047" y="947362"/>
                  </a:lnTo>
                  <a:lnTo>
                    <a:pt x="818301" y="944616"/>
                  </a:lnTo>
                  <a:close/>
                  <a:moveTo>
                    <a:pt x="994043" y="939124"/>
                  </a:moveTo>
                  <a:lnTo>
                    <a:pt x="994043" y="941870"/>
                  </a:lnTo>
                  <a:lnTo>
                    <a:pt x="999536" y="941870"/>
                  </a:lnTo>
                  <a:lnTo>
                    <a:pt x="996790" y="939124"/>
                  </a:lnTo>
                  <a:close/>
                  <a:moveTo>
                    <a:pt x="5195388" y="939124"/>
                  </a:moveTo>
                  <a:lnTo>
                    <a:pt x="5195388" y="944616"/>
                  </a:lnTo>
                  <a:lnTo>
                    <a:pt x="5200880" y="944616"/>
                  </a:lnTo>
                  <a:lnTo>
                    <a:pt x="5203626" y="939124"/>
                  </a:lnTo>
                  <a:close/>
                  <a:moveTo>
                    <a:pt x="5280513" y="936378"/>
                  </a:moveTo>
                  <a:lnTo>
                    <a:pt x="5277767" y="941870"/>
                  </a:lnTo>
                  <a:lnTo>
                    <a:pt x="5275021" y="944616"/>
                  </a:lnTo>
                  <a:lnTo>
                    <a:pt x="5275021" y="939124"/>
                  </a:lnTo>
                  <a:lnTo>
                    <a:pt x="5272275" y="939124"/>
                  </a:lnTo>
                  <a:lnTo>
                    <a:pt x="5269529" y="939124"/>
                  </a:lnTo>
                  <a:lnTo>
                    <a:pt x="5269529" y="944616"/>
                  </a:lnTo>
                  <a:lnTo>
                    <a:pt x="5277767" y="947362"/>
                  </a:lnTo>
                  <a:lnTo>
                    <a:pt x="5283259" y="952854"/>
                  </a:lnTo>
                  <a:lnTo>
                    <a:pt x="5288751" y="952854"/>
                  </a:lnTo>
                  <a:lnTo>
                    <a:pt x="5294243" y="950108"/>
                  </a:lnTo>
                  <a:lnTo>
                    <a:pt x="5294243" y="944616"/>
                  </a:lnTo>
                  <a:lnTo>
                    <a:pt x="5291497" y="939124"/>
                  </a:lnTo>
                  <a:lnTo>
                    <a:pt x="5288751" y="936378"/>
                  </a:lnTo>
                  <a:close/>
                  <a:moveTo>
                    <a:pt x="5178912" y="936378"/>
                  </a:moveTo>
                  <a:lnTo>
                    <a:pt x="5176166" y="939124"/>
                  </a:lnTo>
                  <a:lnTo>
                    <a:pt x="5178912" y="941870"/>
                  </a:lnTo>
                  <a:lnTo>
                    <a:pt x="5181658" y="944616"/>
                  </a:lnTo>
                  <a:lnTo>
                    <a:pt x="5184404" y="944616"/>
                  </a:lnTo>
                  <a:lnTo>
                    <a:pt x="5184404" y="936378"/>
                  </a:lnTo>
                  <a:lnTo>
                    <a:pt x="5181658" y="936378"/>
                  </a:lnTo>
                  <a:close/>
                  <a:moveTo>
                    <a:pt x="1315322" y="933632"/>
                  </a:moveTo>
                  <a:lnTo>
                    <a:pt x="1315322" y="941870"/>
                  </a:lnTo>
                  <a:lnTo>
                    <a:pt x="1320814" y="941870"/>
                  </a:lnTo>
                  <a:lnTo>
                    <a:pt x="1318068" y="939124"/>
                  </a:lnTo>
                  <a:close/>
                  <a:moveTo>
                    <a:pt x="1062694" y="933632"/>
                  </a:moveTo>
                  <a:lnTo>
                    <a:pt x="1062694" y="939124"/>
                  </a:lnTo>
                  <a:lnTo>
                    <a:pt x="1070932" y="939124"/>
                  </a:lnTo>
                  <a:lnTo>
                    <a:pt x="1073678" y="939124"/>
                  </a:lnTo>
                  <a:lnTo>
                    <a:pt x="1073678" y="936378"/>
                  </a:lnTo>
                  <a:lnTo>
                    <a:pt x="1068185" y="933632"/>
                  </a:lnTo>
                  <a:close/>
                  <a:moveTo>
                    <a:pt x="1054456" y="933632"/>
                  </a:moveTo>
                  <a:lnTo>
                    <a:pt x="1054456" y="936378"/>
                  </a:lnTo>
                  <a:lnTo>
                    <a:pt x="1057202" y="939124"/>
                  </a:lnTo>
                  <a:lnTo>
                    <a:pt x="1057202" y="941870"/>
                  </a:lnTo>
                  <a:lnTo>
                    <a:pt x="1062694" y="941870"/>
                  </a:lnTo>
                  <a:lnTo>
                    <a:pt x="1059948" y="936378"/>
                  </a:lnTo>
                  <a:close/>
                  <a:moveTo>
                    <a:pt x="5956024" y="930886"/>
                  </a:moveTo>
                  <a:lnTo>
                    <a:pt x="5942294" y="944616"/>
                  </a:lnTo>
                  <a:lnTo>
                    <a:pt x="5917580" y="963838"/>
                  </a:lnTo>
                  <a:lnTo>
                    <a:pt x="5909342" y="969330"/>
                  </a:lnTo>
                  <a:lnTo>
                    <a:pt x="5903850" y="974822"/>
                  </a:lnTo>
                  <a:lnTo>
                    <a:pt x="5898358" y="983060"/>
                  </a:lnTo>
                  <a:lnTo>
                    <a:pt x="5892866" y="988552"/>
                  </a:lnTo>
                  <a:lnTo>
                    <a:pt x="5887374" y="991298"/>
                  </a:lnTo>
                  <a:lnTo>
                    <a:pt x="5879136" y="994044"/>
                  </a:lnTo>
                  <a:lnTo>
                    <a:pt x="5873644" y="996790"/>
                  </a:lnTo>
                  <a:lnTo>
                    <a:pt x="5868152" y="999536"/>
                  </a:lnTo>
                  <a:lnTo>
                    <a:pt x="5859914" y="1010520"/>
                  </a:lnTo>
                  <a:lnTo>
                    <a:pt x="5857169" y="1018758"/>
                  </a:lnTo>
                  <a:lnTo>
                    <a:pt x="5851677" y="1029741"/>
                  </a:lnTo>
                  <a:lnTo>
                    <a:pt x="5846185" y="1035233"/>
                  </a:lnTo>
                  <a:lnTo>
                    <a:pt x="5835201" y="1040725"/>
                  </a:lnTo>
                  <a:lnTo>
                    <a:pt x="5821471" y="1043471"/>
                  </a:lnTo>
                  <a:lnTo>
                    <a:pt x="5796757" y="1048963"/>
                  </a:lnTo>
                  <a:lnTo>
                    <a:pt x="5788519" y="1051709"/>
                  </a:lnTo>
                  <a:lnTo>
                    <a:pt x="5785773" y="1057201"/>
                  </a:lnTo>
                  <a:lnTo>
                    <a:pt x="5788519" y="1065439"/>
                  </a:lnTo>
                  <a:lnTo>
                    <a:pt x="5799503" y="1076423"/>
                  </a:lnTo>
                  <a:lnTo>
                    <a:pt x="5796757" y="1079169"/>
                  </a:lnTo>
                  <a:lnTo>
                    <a:pt x="5799503" y="1079169"/>
                  </a:lnTo>
                  <a:lnTo>
                    <a:pt x="5799503" y="1076423"/>
                  </a:lnTo>
                  <a:lnTo>
                    <a:pt x="5804995" y="1079169"/>
                  </a:lnTo>
                  <a:lnTo>
                    <a:pt x="5810487" y="1079169"/>
                  </a:lnTo>
                  <a:lnTo>
                    <a:pt x="5812318" y="1077949"/>
                  </a:lnTo>
                  <a:lnTo>
                    <a:pt x="5807741" y="1076423"/>
                  </a:lnTo>
                  <a:lnTo>
                    <a:pt x="5813942" y="1076866"/>
                  </a:lnTo>
                  <a:lnTo>
                    <a:pt x="5818725" y="1073677"/>
                  </a:lnTo>
                  <a:lnTo>
                    <a:pt x="5826963" y="1068185"/>
                  </a:lnTo>
                  <a:lnTo>
                    <a:pt x="5835201" y="1062693"/>
                  </a:lnTo>
                  <a:lnTo>
                    <a:pt x="5835201" y="1065439"/>
                  </a:lnTo>
                  <a:lnTo>
                    <a:pt x="5837947" y="1065439"/>
                  </a:lnTo>
                  <a:lnTo>
                    <a:pt x="5837947" y="1062693"/>
                  </a:lnTo>
                  <a:lnTo>
                    <a:pt x="5843439" y="1054455"/>
                  </a:lnTo>
                  <a:lnTo>
                    <a:pt x="5846185" y="1051709"/>
                  </a:lnTo>
                  <a:lnTo>
                    <a:pt x="5851677" y="1048963"/>
                  </a:lnTo>
                  <a:lnTo>
                    <a:pt x="5857169" y="1046217"/>
                  </a:lnTo>
                  <a:lnTo>
                    <a:pt x="5890120" y="1046217"/>
                  </a:lnTo>
                  <a:lnTo>
                    <a:pt x="5906596" y="1043471"/>
                  </a:lnTo>
                  <a:lnTo>
                    <a:pt x="5923072" y="1040725"/>
                  </a:lnTo>
                  <a:lnTo>
                    <a:pt x="5953278" y="1026996"/>
                  </a:lnTo>
                  <a:lnTo>
                    <a:pt x="5983483" y="1016012"/>
                  </a:lnTo>
                  <a:lnTo>
                    <a:pt x="6008197" y="1007774"/>
                  </a:lnTo>
                  <a:lnTo>
                    <a:pt x="6016435" y="1005028"/>
                  </a:lnTo>
                  <a:lnTo>
                    <a:pt x="6024673" y="1007774"/>
                  </a:lnTo>
                  <a:lnTo>
                    <a:pt x="6038403" y="1013266"/>
                  </a:lnTo>
                  <a:lnTo>
                    <a:pt x="6052133" y="1021504"/>
                  </a:lnTo>
                  <a:lnTo>
                    <a:pt x="6065863" y="1032487"/>
                  </a:lnTo>
                  <a:lnTo>
                    <a:pt x="6065863" y="1018758"/>
                  </a:lnTo>
                  <a:lnTo>
                    <a:pt x="6063117" y="1010520"/>
                  </a:lnTo>
                  <a:lnTo>
                    <a:pt x="6054879" y="1005028"/>
                  </a:lnTo>
                  <a:lnTo>
                    <a:pt x="6043895" y="999536"/>
                  </a:lnTo>
                  <a:lnTo>
                    <a:pt x="6019181" y="988552"/>
                  </a:lnTo>
                  <a:lnTo>
                    <a:pt x="6010943" y="983060"/>
                  </a:lnTo>
                  <a:lnTo>
                    <a:pt x="6005451" y="977568"/>
                  </a:lnTo>
                  <a:lnTo>
                    <a:pt x="6005451" y="972076"/>
                  </a:lnTo>
                  <a:lnTo>
                    <a:pt x="6002705" y="972076"/>
                  </a:lnTo>
                  <a:lnTo>
                    <a:pt x="5991721" y="969330"/>
                  </a:lnTo>
                  <a:lnTo>
                    <a:pt x="5986229" y="963838"/>
                  </a:lnTo>
                  <a:lnTo>
                    <a:pt x="5980738" y="958346"/>
                  </a:lnTo>
                  <a:lnTo>
                    <a:pt x="5972500" y="944616"/>
                  </a:lnTo>
                  <a:lnTo>
                    <a:pt x="5967008" y="933632"/>
                  </a:lnTo>
                  <a:lnTo>
                    <a:pt x="5961516" y="930886"/>
                  </a:lnTo>
                  <a:close/>
                  <a:moveTo>
                    <a:pt x="1340038" y="928140"/>
                  </a:moveTo>
                  <a:lnTo>
                    <a:pt x="1340038" y="936378"/>
                  </a:lnTo>
                  <a:lnTo>
                    <a:pt x="1345529" y="936378"/>
                  </a:lnTo>
                  <a:lnTo>
                    <a:pt x="1348275" y="933632"/>
                  </a:lnTo>
                  <a:lnTo>
                    <a:pt x="1345529" y="930886"/>
                  </a:lnTo>
                  <a:close/>
                  <a:moveTo>
                    <a:pt x="6109798" y="925394"/>
                  </a:moveTo>
                  <a:lnTo>
                    <a:pt x="6109798" y="930886"/>
                  </a:lnTo>
                  <a:lnTo>
                    <a:pt x="6115290" y="930886"/>
                  </a:lnTo>
                  <a:lnTo>
                    <a:pt x="6118036" y="925394"/>
                  </a:lnTo>
                  <a:close/>
                  <a:moveTo>
                    <a:pt x="5371131" y="925394"/>
                  </a:moveTo>
                  <a:lnTo>
                    <a:pt x="5371131" y="928140"/>
                  </a:lnTo>
                  <a:lnTo>
                    <a:pt x="5373876" y="930886"/>
                  </a:lnTo>
                  <a:lnTo>
                    <a:pt x="5376622" y="933632"/>
                  </a:lnTo>
                  <a:lnTo>
                    <a:pt x="5382114" y="933632"/>
                  </a:lnTo>
                  <a:lnTo>
                    <a:pt x="5382114" y="930886"/>
                  </a:lnTo>
                  <a:lnTo>
                    <a:pt x="5382114" y="928140"/>
                  </a:lnTo>
                  <a:lnTo>
                    <a:pt x="5379368" y="925394"/>
                  </a:lnTo>
                  <a:close/>
                  <a:moveTo>
                    <a:pt x="5121247" y="925394"/>
                  </a:moveTo>
                  <a:lnTo>
                    <a:pt x="5118501" y="928140"/>
                  </a:lnTo>
                  <a:lnTo>
                    <a:pt x="5121247" y="930886"/>
                  </a:lnTo>
                  <a:lnTo>
                    <a:pt x="5123993" y="930886"/>
                  </a:lnTo>
                  <a:lnTo>
                    <a:pt x="5126739" y="928140"/>
                  </a:lnTo>
                  <a:lnTo>
                    <a:pt x="5123993" y="925394"/>
                  </a:lnTo>
                  <a:close/>
                  <a:moveTo>
                    <a:pt x="966584" y="919902"/>
                  </a:moveTo>
                  <a:lnTo>
                    <a:pt x="966584" y="922648"/>
                  </a:lnTo>
                  <a:lnTo>
                    <a:pt x="963838" y="922648"/>
                  </a:lnTo>
                  <a:lnTo>
                    <a:pt x="963838" y="925394"/>
                  </a:lnTo>
                  <a:lnTo>
                    <a:pt x="969330" y="925394"/>
                  </a:lnTo>
                  <a:lnTo>
                    <a:pt x="972076" y="925394"/>
                  </a:lnTo>
                  <a:lnTo>
                    <a:pt x="974822" y="925394"/>
                  </a:lnTo>
                  <a:lnTo>
                    <a:pt x="974822" y="922648"/>
                  </a:lnTo>
                  <a:lnTo>
                    <a:pt x="972076" y="922648"/>
                  </a:lnTo>
                  <a:close/>
                  <a:moveTo>
                    <a:pt x="6293779" y="917156"/>
                  </a:moveTo>
                  <a:lnTo>
                    <a:pt x="6293779" y="925394"/>
                  </a:lnTo>
                  <a:lnTo>
                    <a:pt x="6296525" y="925394"/>
                  </a:lnTo>
                  <a:lnTo>
                    <a:pt x="6296525" y="919902"/>
                  </a:lnTo>
                  <a:close/>
                  <a:moveTo>
                    <a:pt x="5445272" y="917156"/>
                  </a:moveTo>
                  <a:lnTo>
                    <a:pt x="5445272" y="922648"/>
                  </a:lnTo>
                  <a:lnTo>
                    <a:pt x="5450764" y="922648"/>
                  </a:lnTo>
                  <a:lnTo>
                    <a:pt x="5453510" y="925394"/>
                  </a:lnTo>
                  <a:lnTo>
                    <a:pt x="5450764" y="919902"/>
                  </a:lnTo>
                  <a:close/>
                  <a:moveTo>
                    <a:pt x="5239324" y="917156"/>
                  </a:moveTo>
                  <a:lnTo>
                    <a:pt x="5236578" y="925394"/>
                  </a:lnTo>
                  <a:lnTo>
                    <a:pt x="5236578" y="930886"/>
                  </a:lnTo>
                  <a:lnTo>
                    <a:pt x="5239324" y="936378"/>
                  </a:lnTo>
                  <a:lnTo>
                    <a:pt x="5244816" y="939124"/>
                  </a:lnTo>
                  <a:lnTo>
                    <a:pt x="5244816" y="930886"/>
                  </a:lnTo>
                  <a:lnTo>
                    <a:pt x="5242070" y="925394"/>
                  </a:lnTo>
                  <a:lnTo>
                    <a:pt x="5247562" y="925394"/>
                  </a:lnTo>
                  <a:lnTo>
                    <a:pt x="5247562" y="917156"/>
                  </a:lnTo>
                  <a:close/>
                  <a:moveTo>
                    <a:pt x="5118501" y="917156"/>
                  </a:moveTo>
                  <a:lnTo>
                    <a:pt x="5118501" y="919902"/>
                  </a:lnTo>
                  <a:lnTo>
                    <a:pt x="5123993" y="922648"/>
                  </a:lnTo>
                  <a:lnTo>
                    <a:pt x="5123993" y="917156"/>
                  </a:lnTo>
                  <a:close/>
                  <a:moveTo>
                    <a:pt x="5082803" y="917156"/>
                  </a:moveTo>
                  <a:lnTo>
                    <a:pt x="5085549" y="922648"/>
                  </a:lnTo>
                  <a:lnTo>
                    <a:pt x="5088295" y="928140"/>
                  </a:lnTo>
                  <a:lnTo>
                    <a:pt x="5091041" y="930886"/>
                  </a:lnTo>
                  <a:lnTo>
                    <a:pt x="5093787" y="936378"/>
                  </a:lnTo>
                  <a:lnTo>
                    <a:pt x="5091041" y="939124"/>
                  </a:lnTo>
                  <a:lnTo>
                    <a:pt x="5091041" y="941870"/>
                  </a:lnTo>
                  <a:lnTo>
                    <a:pt x="5093787" y="947362"/>
                  </a:lnTo>
                  <a:lnTo>
                    <a:pt x="5107517" y="947362"/>
                  </a:lnTo>
                  <a:lnTo>
                    <a:pt x="5110263" y="955600"/>
                  </a:lnTo>
                  <a:lnTo>
                    <a:pt x="5113009" y="961092"/>
                  </a:lnTo>
                  <a:lnTo>
                    <a:pt x="5118501" y="961092"/>
                  </a:lnTo>
                  <a:lnTo>
                    <a:pt x="5118501" y="955600"/>
                  </a:lnTo>
                  <a:lnTo>
                    <a:pt x="5118501" y="952854"/>
                  </a:lnTo>
                  <a:lnTo>
                    <a:pt x="5118501" y="950108"/>
                  </a:lnTo>
                  <a:lnTo>
                    <a:pt x="5118501" y="944616"/>
                  </a:lnTo>
                  <a:lnTo>
                    <a:pt x="5115755" y="944616"/>
                  </a:lnTo>
                  <a:lnTo>
                    <a:pt x="5113009" y="944616"/>
                  </a:lnTo>
                  <a:lnTo>
                    <a:pt x="5104771" y="944616"/>
                  </a:lnTo>
                  <a:lnTo>
                    <a:pt x="5104771" y="941870"/>
                  </a:lnTo>
                  <a:lnTo>
                    <a:pt x="5102025" y="939124"/>
                  </a:lnTo>
                  <a:lnTo>
                    <a:pt x="5102025" y="936378"/>
                  </a:lnTo>
                  <a:lnTo>
                    <a:pt x="5102025" y="930886"/>
                  </a:lnTo>
                  <a:lnTo>
                    <a:pt x="5102025" y="928140"/>
                  </a:lnTo>
                  <a:lnTo>
                    <a:pt x="5096533" y="925394"/>
                  </a:lnTo>
                  <a:lnTo>
                    <a:pt x="5091041" y="922648"/>
                  </a:lnTo>
                  <a:close/>
                  <a:moveTo>
                    <a:pt x="1263149" y="911664"/>
                  </a:moveTo>
                  <a:lnTo>
                    <a:pt x="1263149" y="917156"/>
                  </a:lnTo>
                  <a:lnTo>
                    <a:pt x="1263149" y="922648"/>
                  </a:lnTo>
                  <a:lnTo>
                    <a:pt x="1271389" y="925394"/>
                  </a:lnTo>
                  <a:lnTo>
                    <a:pt x="1276880" y="922648"/>
                  </a:lnTo>
                  <a:lnTo>
                    <a:pt x="1279625" y="922648"/>
                  </a:lnTo>
                  <a:lnTo>
                    <a:pt x="1282371" y="917156"/>
                  </a:lnTo>
                  <a:lnTo>
                    <a:pt x="1279625" y="917156"/>
                  </a:lnTo>
                  <a:lnTo>
                    <a:pt x="1279625" y="914410"/>
                  </a:lnTo>
                  <a:lnTo>
                    <a:pt x="1279625" y="911664"/>
                  </a:lnTo>
                  <a:close/>
                  <a:moveTo>
                    <a:pt x="5102025" y="911664"/>
                  </a:moveTo>
                  <a:lnTo>
                    <a:pt x="5102025" y="917156"/>
                  </a:lnTo>
                  <a:lnTo>
                    <a:pt x="5104771" y="919902"/>
                  </a:lnTo>
                  <a:lnTo>
                    <a:pt x="5115755" y="922648"/>
                  </a:lnTo>
                  <a:lnTo>
                    <a:pt x="5115755" y="917156"/>
                  </a:lnTo>
                  <a:lnTo>
                    <a:pt x="5110263" y="917156"/>
                  </a:lnTo>
                  <a:lnTo>
                    <a:pt x="5107517" y="914410"/>
                  </a:lnTo>
                  <a:lnTo>
                    <a:pt x="5104771" y="911664"/>
                  </a:lnTo>
                  <a:close/>
                  <a:moveTo>
                    <a:pt x="6024673" y="906172"/>
                  </a:moveTo>
                  <a:lnTo>
                    <a:pt x="6024673" y="908918"/>
                  </a:lnTo>
                  <a:lnTo>
                    <a:pt x="6030165" y="908918"/>
                  </a:lnTo>
                  <a:lnTo>
                    <a:pt x="6032911" y="908918"/>
                  </a:lnTo>
                  <a:lnTo>
                    <a:pt x="6032911" y="906172"/>
                  </a:lnTo>
                  <a:lnTo>
                    <a:pt x="6030165" y="906172"/>
                  </a:lnTo>
                  <a:lnTo>
                    <a:pt x="6027419" y="906172"/>
                  </a:lnTo>
                  <a:close/>
                  <a:moveTo>
                    <a:pt x="5708886" y="906172"/>
                  </a:moveTo>
                  <a:lnTo>
                    <a:pt x="5708886" y="914410"/>
                  </a:lnTo>
                  <a:lnTo>
                    <a:pt x="5714378" y="914410"/>
                  </a:lnTo>
                  <a:lnTo>
                    <a:pt x="5717124" y="908918"/>
                  </a:lnTo>
                  <a:lnTo>
                    <a:pt x="5714378" y="908918"/>
                  </a:lnTo>
                  <a:close/>
                  <a:moveTo>
                    <a:pt x="5165182" y="906172"/>
                  </a:moveTo>
                  <a:lnTo>
                    <a:pt x="5162436" y="908918"/>
                  </a:lnTo>
                  <a:lnTo>
                    <a:pt x="5159690" y="908918"/>
                  </a:lnTo>
                  <a:lnTo>
                    <a:pt x="5159690" y="917156"/>
                  </a:lnTo>
                  <a:lnTo>
                    <a:pt x="5165182" y="917156"/>
                  </a:lnTo>
                  <a:lnTo>
                    <a:pt x="5167928" y="911664"/>
                  </a:lnTo>
                  <a:close/>
                  <a:moveTo>
                    <a:pt x="810063" y="906172"/>
                  </a:moveTo>
                  <a:lnTo>
                    <a:pt x="807317" y="911664"/>
                  </a:lnTo>
                  <a:lnTo>
                    <a:pt x="804571" y="914410"/>
                  </a:lnTo>
                  <a:lnTo>
                    <a:pt x="801825" y="917156"/>
                  </a:lnTo>
                  <a:lnTo>
                    <a:pt x="799080" y="919902"/>
                  </a:lnTo>
                  <a:lnTo>
                    <a:pt x="804571" y="919902"/>
                  </a:lnTo>
                  <a:lnTo>
                    <a:pt x="807317" y="917156"/>
                  </a:lnTo>
                  <a:lnTo>
                    <a:pt x="810063" y="914410"/>
                  </a:lnTo>
                  <a:lnTo>
                    <a:pt x="812809" y="914410"/>
                  </a:lnTo>
                  <a:lnTo>
                    <a:pt x="812809" y="908918"/>
                  </a:lnTo>
                  <a:close/>
                  <a:moveTo>
                    <a:pt x="5791265" y="900680"/>
                  </a:moveTo>
                  <a:lnTo>
                    <a:pt x="5791265" y="903426"/>
                  </a:lnTo>
                  <a:lnTo>
                    <a:pt x="5788519" y="906172"/>
                  </a:lnTo>
                  <a:lnTo>
                    <a:pt x="5791265" y="906172"/>
                  </a:lnTo>
                  <a:lnTo>
                    <a:pt x="5794011" y="906172"/>
                  </a:lnTo>
                  <a:lnTo>
                    <a:pt x="5796757" y="903426"/>
                  </a:lnTo>
                  <a:lnTo>
                    <a:pt x="5794011" y="903426"/>
                  </a:lnTo>
                  <a:lnTo>
                    <a:pt x="5794011" y="900680"/>
                  </a:lnTo>
                  <a:close/>
                  <a:moveTo>
                    <a:pt x="903426" y="900680"/>
                  </a:moveTo>
                  <a:lnTo>
                    <a:pt x="895189" y="903426"/>
                  </a:lnTo>
                  <a:lnTo>
                    <a:pt x="895189" y="911664"/>
                  </a:lnTo>
                  <a:lnTo>
                    <a:pt x="903426" y="911664"/>
                  </a:lnTo>
                  <a:lnTo>
                    <a:pt x="903426" y="908918"/>
                  </a:lnTo>
                  <a:lnTo>
                    <a:pt x="908919" y="906172"/>
                  </a:lnTo>
                  <a:lnTo>
                    <a:pt x="911664" y="906172"/>
                  </a:lnTo>
                  <a:lnTo>
                    <a:pt x="911664" y="903426"/>
                  </a:lnTo>
                  <a:close/>
                  <a:moveTo>
                    <a:pt x="1556969" y="895188"/>
                  </a:moveTo>
                  <a:lnTo>
                    <a:pt x="1565206" y="897934"/>
                  </a:lnTo>
                  <a:lnTo>
                    <a:pt x="1573445" y="897934"/>
                  </a:lnTo>
                  <a:lnTo>
                    <a:pt x="1573445" y="914410"/>
                  </a:lnTo>
                  <a:lnTo>
                    <a:pt x="1559715" y="914410"/>
                  </a:lnTo>
                  <a:lnTo>
                    <a:pt x="1562461" y="903426"/>
                  </a:lnTo>
                  <a:lnTo>
                    <a:pt x="1559715" y="903426"/>
                  </a:lnTo>
                  <a:lnTo>
                    <a:pt x="1556969" y="900680"/>
                  </a:lnTo>
                  <a:lnTo>
                    <a:pt x="1556969" y="897934"/>
                  </a:lnTo>
                  <a:close/>
                  <a:moveTo>
                    <a:pt x="1419670" y="892443"/>
                  </a:moveTo>
                  <a:lnTo>
                    <a:pt x="1414179" y="900680"/>
                  </a:lnTo>
                  <a:lnTo>
                    <a:pt x="1419670" y="903426"/>
                  </a:lnTo>
                  <a:lnTo>
                    <a:pt x="1425162" y="903426"/>
                  </a:lnTo>
                  <a:lnTo>
                    <a:pt x="1433400" y="897934"/>
                  </a:lnTo>
                  <a:lnTo>
                    <a:pt x="1433400" y="895188"/>
                  </a:lnTo>
                  <a:lnTo>
                    <a:pt x="1427907" y="892443"/>
                  </a:lnTo>
                  <a:close/>
                  <a:moveTo>
                    <a:pt x="5225594" y="892442"/>
                  </a:moveTo>
                  <a:lnTo>
                    <a:pt x="5225594" y="895188"/>
                  </a:lnTo>
                  <a:lnTo>
                    <a:pt x="5222848" y="895188"/>
                  </a:lnTo>
                  <a:lnTo>
                    <a:pt x="5222848" y="900680"/>
                  </a:lnTo>
                  <a:lnTo>
                    <a:pt x="5231086" y="900680"/>
                  </a:lnTo>
                  <a:lnTo>
                    <a:pt x="5239324" y="900680"/>
                  </a:lnTo>
                  <a:lnTo>
                    <a:pt x="5239324" y="897934"/>
                  </a:lnTo>
                  <a:lnTo>
                    <a:pt x="5242070" y="895188"/>
                  </a:lnTo>
                  <a:lnTo>
                    <a:pt x="5231086" y="900680"/>
                  </a:lnTo>
                  <a:lnTo>
                    <a:pt x="5231086" y="895188"/>
                  </a:lnTo>
                  <a:lnTo>
                    <a:pt x="5228340" y="892442"/>
                  </a:lnTo>
                  <a:close/>
                  <a:moveTo>
                    <a:pt x="1046217" y="889697"/>
                  </a:moveTo>
                  <a:lnTo>
                    <a:pt x="1040725" y="892443"/>
                  </a:lnTo>
                  <a:lnTo>
                    <a:pt x="1035233" y="895188"/>
                  </a:lnTo>
                  <a:lnTo>
                    <a:pt x="1035233" y="900680"/>
                  </a:lnTo>
                  <a:lnTo>
                    <a:pt x="1032487" y="903426"/>
                  </a:lnTo>
                  <a:lnTo>
                    <a:pt x="1029742" y="911664"/>
                  </a:lnTo>
                  <a:lnTo>
                    <a:pt x="1035233" y="903426"/>
                  </a:lnTo>
                  <a:lnTo>
                    <a:pt x="1040725" y="895188"/>
                  </a:lnTo>
                  <a:lnTo>
                    <a:pt x="1043472" y="895188"/>
                  </a:lnTo>
                  <a:lnTo>
                    <a:pt x="1046217" y="897934"/>
                  </a:lnTo>
                  <a:lnTo>
                    <a:pt x="1048964" y="897934"/>
                  </a:lnTo>
                  <a:lnTo>
                    <a:pt x="1048964" y="895188"/>
                  </a:lnTo>
                  <a:lnTo>
                    <a:pt x="1046217" y="895188"/>
                  </a:lnTo>
                  <a:lnTo>
                    <a:pt x="1046217" y="892443"/>
                  </a:lnTo>
                  <a:close/>
                  <a:moveTo>
                    <a:pt x="1002281" y="889697"/>
                  </a:moveTo>
                  <a:lnTo>
                    <a:pt x="1002281" y="895188"/>
                  </a:lnTo>
                  <a:lnTo>
                    <a:pt x="999536" y="897934"/>
                  </a:lnTo>
                  <a:lnTo>
                    <a:pt x="996790" y="900680"/>
                  </a:lnTo>
                  <a:lnTo>
                    <a:pt x="996790" y="906172"/>
                  </a:lnTo>
                  <a:lnTo>
                    <a:pt x="1002281" y="906172"/>
                  </a:lnTo>
                  <a:lnTo>
                    <a:pt x="1002281" y="911664"/>
                  </a:lnTo>
                  <a:lnTo>
                    <a:pt x="1005028" y="908918"/>
                  </a:lnTo>
                  <a:lnTo>
                    <a:pt x="1010520" y="906172"/>
                  </a:lnTo>
                  <a:lnTo>
                    <a:pt x="1013265" y="903426"/>
                  </a:lnTo>
                  <a:lnTo>
                    <a:pt x="1016011" y="903426"/>
                  </a:lnTo>
                  <a:lnTo>
                    <a:pt x="1016011" y="895188"/>
                  </a:lnTo>
                  <a:lnTo>
                    <a:pt x="1010520" y="892443"/>
                  </a:lnTo>
                  <a:lnTo>
                    <a:pt x="1007773" y="889697"/>
                  </a:lnTo>
                  <a:close/>
                  <a:moveTo>
                    <a:pt x="5329941" y="889696"/>
                  </a:moveTo>
                  <a:lnTo>
                    <a:pt x="5329941" y="895188"/>
                  </a:lnTo>
                  <a:lnTo>
                    <a:pt x="5332687" y="897934"/>
                  </a:lnTo>
                  <a:lnTo>
                    <a:pt x="5335433" y="897934"/>
                  </a:lnTo>
                  <a:lnTo>
                    <a:pt x="5338179" y="897934"/>
                  </a:lnTo>
                  <a:lnTo>
                    <a:pt x="5338179" y="895188"/>
                  </a:lnTo>
                  <a:lnTo>
                    <a:pt x="5338179" y="892442"/>
                  </a:lnTo>
                  <a:lnTo>
                    <a:pt x="5335433" y="889696"/>
                  </a:lnTo>
                  <a:close/>
                  <a:moveTo>
                    <a:pt x="5305227" y="889696"/>
                  </a:moveTo>
                  <a:lnTo>
                    <a:pt x="5305227" y="892442"/>
                  </a:lnTo>
                  <a:lnTo>
                    <a:pt x="5310719" y="892442"/>
                  </a:lnTo>
                  <a:lnTo>
                    <a:pt x="5310719" y="889696"/>
                  </a:lnTo>
                  <a:close/>
                  <a:moveTo>
                    <a:pt x="983059" y="884205"/>
                  </a:moveTo>
                  <a:lnTo>
                    <a:pt x="983059" y="889697"/>
                  </a:lnTo>
                  <a:lnTo>
                    <a:pt x="991298" y="892443"/>
                  </a:lnTo>
                  <a:lnTo>
                    <a:pt x="994043" y="892443"/>
                  </a:lnTo>
                  <a:lnTo>
                    <a:pt x="996790" y="892443"/>
                  </a:lnTo>
                  <a:lnTo>
                    <a:pt x="996790" y="889697"/>
                  </a:lnTo>
                  <a:lnTo>
                    <a:pt x="996790" y="886951"/>
                  </a:lnTo>
                  <a:lnTo>
                    <a:pt x="994043" y="884205"/>
                  </a:lnTo>
                  <a:lnTo>
                    <a:pt x="988551" y="886951"/>
                  </a:lnTo>
                  <a:close/>
                  <a:moveTo>
                    <a:pt x="5113009" y="884204"/>
                  </a:moveTo>
                  <a:lnTo>
                    <a:pt x="5113009" y="886950"/>
                  </a:lnTo>
                  <a:lnTo>
                    <a:pt x="5110263" y="889696"/>
                  </a:lnTo>
                  <a:lnTo>
                    <a:pt x="5107517" y="889696"/>
                  </a:lnTo>
                  <a:lnTo>
                    <a:pt x="5104771" y="892442"/>
                  </a:lnTo>
                  <a:lnTo>
                    <a:pt x="5113009" y="892442"/>
                  </a:lnTo>
                  <a:lnTo>
                    <a:pt x="5118501" y="897934"/>
                  </a:lnTo>
                  <a:lnTo>
                    <a:pt x="5123993" y="895188"/>
                  </a:lnTo>
                  <a:lnTo>
                    <a:pt x="5129485" y="892442"/>
                  </a:lnTo>
                  <a:lnTo>
                    <a:pt x="5143214" y="889696"/>
                  </a:lnTo>
                  <a:lnTo>
                    <a:pt x="5143214" y="884204"/>
                  </a:lnTo>
                  <a:lnTo>
                    <a:pt x="5132230" y="884204"/>
                  </a:lnTo>
                  <a:lnTo>
                    <a:pt x="5123993" y="889696"/>
                  </a:lnTo>
                  <a:lnTo>
                    <a:pt x="5121247" y="884204"/>
                  </a:lnTo>
                  <a:close/>
                  <a:moveTo>
                    <a:pt x="5167928" y="881458"/>
                  </a:moveTo>
                  <a:lnTo>
                    <a:pt x="5170674" y="884204"/>
                  </a:lnTo>
                  <a:lnTo>
                    <a:pt x="5176166" y="884204"/>
                  </a:lnTo>
                  <a:lnTo>
                    <a:pt x="5176166" y="881458"/>
                  </a:lnTo>
                  <a:close/>
                  <a:moveTo>
                    <a:pt x="1032487" y="878713"/>
                  </a:moveTo>
                  <a:lnTo>
                    <a:pt x="1032487" y="884205"/>
                  </a:lnTo>
                  <a:lnTo>
                    <a:pt x="1035233" y="884205"/>
                  </a:lnTo>
                  <a:lnTo>
                    <a:pt x="1035233" y="878713"/>
                  </a:lnTo>
                  <a:close/>
                  <a:moveTo>
                    <a:pt x="952854" y="878713"/>
                  </a:moveTo>
                  <a:lnTo>
                    <a:pt x="950108" y="884205"/>
                  </a:lnTo>
                  <a:lnTo>
                    <a:pt x="950108" y="886951"/>
                  </a:lnTo>
                  <a:lnTo>
                    <a:pt x="952854" y="892443"/>
                  </a:lnTo>
                  <a:lnTo>
                    <a:pt x="955600" y="895188"/>
                  </a:lnTo>
                  <a:lnTo>
                    <a:pt x="958346" y="895188"/>
                  </a:lnTo>
                  <a:lnTo>
                    <a:pt x="961092" y="892443"/>
                  </a:lnTo>
                  <a:lnTo>
                    <a:pt x="961092" y="889697"/>
                  </a:lnTo>
                  <a:lnTo>
                    <a:pt x="955600" y="886951"/>
                  </a:lnTo>
                  <a:lnTo>
                    <a:pt x="950108" y="886951"/>
                  </a:lnTo>
                  <a:lnTo>
                    <a:pt x="952854" y="884205"/>
                  </a:lnTo>
                  <a:close/>
                  <a:moveTo>
                    <a:pt x="5898358" y="878712"/>
                  </a:moveTo>
                  <a:lnTo>
                    <a:pt x="5901104" y="881458"/>
                  </a:lnTo>
                  <a:lnTo>
                    <a:pt x="5903850" y="886950"/>
                  </a:lnTo>
                  <a:lnTo>
                    <a:pt x="5906596" y="884204"/>
                  </a:lnTo>
                  <a:lnTo>
                    <a:pt x="5909342" y="881458"/>
                  </a:lnTo>
                  <a:lnTo>
                    <a:pt x="5903850" y="881458"/>
                  </a:lnTo>
                  <a:close/>
                  <a:moveTo>
                    <a:pt x="5275021" y="873220"/>
                  </a:moveTo>
                  <a:lnTo>
                    <a:pt x="5272275" y="878712"/>
                  </a:lnTo>
                  <a:lnTo>
                    <a:pt x="5277767" y="878712"/>
                  </a:lnTo>
                  <a:lnTo>
                    <a:pt x="5277767" y="873220"/>
                  </a:lnTo>
                  <a:close/>
                  <a:moveTo>
                    <a:pt x="930887" y="870475"/>
                  </a:moveTo>
                  <a:lnTo>
                    <a:pt x="928141" y="873221"/>
                  </a:lnTo>
                  <a:lnTo>
                    <a:pt x="928141" y="878713"/>
                  </a:lnTo>
                  <a:lnTo>
                    <a:pt x="930887" y="878713"/>
                  </a:lnTo>
                  <a:lnTo>
                    <a:pt x="933632" y="881459"/>
                  </a:lnTo>
                  <a:lnTo>
                    <a:pt x="936378" y="884205"/>
                  </a:lnTo>
                  <a:lnTo>
                    <a:pt x="936378" y="875967"/>
                  </a:lnTo>
                  <a:close/>
                  <a:moveTo>
                    <a:pt x="5873644" y="870475"/>
                  </a:moveTo>
                  <a:lnTo>
                    <a:pt x="5873644" y="878712"/>
                  </a:lnTo>
                  <a:lnTo>
                    <a:pt x="5879136" y="875966"/>
                  </a:lnTo>
                  <a:lnTo>
                    <a:pt x="5879136" y="870475"/>
                  </a:lnTo>
                  <a:close/>
                  <a:moveTo>
                    <a:pt x="5203626" y="870475"/>
                  </a:moveTo>
                  <a:lnTo>
                    <a:pt x="5206372" y="875966"/>
                  </a:lnTo>
                  <a:lnTo>
                    <a:pt x="5209118" y="878712"/>
                  </a:lnTo>
                  <a:lnTo>
                    <a:pt x="5211864" y="878712"/>
                  </a:lnTo>
                  <a:lnTo>
                    <a:pt x="5211864" y="870475"/>
                  </a:lnTo>
                  <a:close/>
                  <a:moveTo>
                    <a:pt x="1013265" y="867729"/>
                  </a:moveTo>
                  <a:lnTo>
                    <a:pt x="1013265" y="873221"/>
                  </a:lnTo>
                  <a:lnTo>
                    <a:pt x="1024250" y="873221"/>
                  </a:lnTo>
                  <a:lnTo>
                    <a:pt x="1018758" y="870475"/>
                  </a:lnTo>
                  <a:close/>
                  <a:moveTo>
                    <a:pt x="1414179" y="864983"/>
                  </a:moveTo>
                  <a:lnTo>
                    <a:pt x="1414179" y="870475"/>
                  </a:lnTo>
                  <a:lnTo>
                    <a:pt x="1416924" y="870475"/>
                  </a:lnTo>
                  <a:lnTo>
                    <a:pt x="1419670" y="870475"/>
                  </a:lnTo>
                  <a:lnTo>
                    <a:pt x="1419670" y="873221"/>
                  </a:lnTo>
                  <a:lnTo>
                    <a:pt x="1422416" y="873221"/>
                  </a:lnTo>
                  <a:lnTo>
                    <a:pt x="1422416" y="867729"/>
                  </a:lnTo>
                  <a:lnTo>
                    <a:pt x="1419670" y="867729"/>
                  </a:lnTo>
                  <a:lnTo>
                    <a:pt x="1416924" y="864983"/>
                  </a:lnTo>
                  <a:close/>
                  <a:moveTo>
                    <a:pt x="5527651" y="864983"/>
                  </a:moveTo>
                  <a:lnTo>
                    <a:pt x="5522159" y="867729"/>
                  </a:lnTo>
                  <a:lnTo>
                    <a:pt x="5522159" y="870475"/>
                  </a:lnTo>
                  <a:lnTo>
                    <a:pt x="5527651" y="870475"/>
                  </a:lnTo>
                  <a:lnTo>
                    <a:pt x="5530397" y="870475"/>
                  </a:lnTo>
                  <a:lnTo>
                    <a:pt x="5530397" y="867729"/>
                  </a:lnTo>
                  <a:close/>
                  <a:moveTo>
                    <a:pt x="1548731" y="856745"/>
                  </a:moveTo>
                  <a:lnTo>
                    <a:pt x="1548731" y="862237"/>
                  </a:lnTo>
                  <a:lnTo>
                    <a:pt x="1554223" y="862237"/>
                  </a:lnTo>
                  <a:lnTo>
                    <a:pt x="1554223" y="859491"/>
                  </a:lnTo>
                  <a:lnTo>
                    <a:pt x="1551477" y="856745"/>
                  </a:lnTo>
                  <a:close/>
                  <a:moveTo>
                    <a:pt x="1114868" y="856745"/>
                  </a:moveTo>
                  <a:lnTo>
                    <a:pt x="1114868" y="862237"/>
                  </a:lnTo>
                  <a:lnTo>
                    <a:pt x="1120359" y="862237"/>
                  </a:lnTo>
                  <a:lnTo>
                    <a:pt x="1123105" y="856745"/>
                  </a:lnTo>
                  <a:close/>
                  <a:moveTo>
                    <a:pt x="958346" y="856745"/>
                  </a:moveTo>
                  <a:lnTo>
                    <a:pt x="958346" y="862237"/>
                  </a:lnTo>
                  <a:lnTo>
                    <a:pt x="963838" y="862237"/>
                  </a:lnTo>
                  <a:lnTo>
                    <a:pt x="963838" y="856745"/>
                  </a:lnTo>
                  <a:close/>
                  <a:moveTo>
                    <a:pt x="922648" y="856745"/>
                  </a:moveTo>
                  <a:lnTo>
                    <a:pt x="919902" y="859491"/>
                  </a:lnTo>
                  <a:lnTo>
                    <a:pt x="919902" y="862237"/>
                  </a:lnTo>
                  <a:lnTo>
                    <a:pt x="922648" y="862237"/>
                  </a:lnTo>
                  <a:lnTo>
                    <a:pt x="925395" y="862237"/>
                  </a:lnTo>
                  <a:lnTo>
                    <a:pt x="925395" y="859491"/>
                  </a:lnTo>
                  <a:close/>
                  <a:moveTo>
                    <a:pt x="5615523" y="853999"/>
                  </a:moveTo>
                  <a:lnTo>
                    <a:pt x="5607285" y="856745"/>
                  </a:lnTo>
                  <a:lnTo>
                    <a:pt x="5604539" y="862237"/>
                  </a:lnTo>
                  <a:lnTo>
                    <a:pt x="5610031" y="862237"/>
                  </a:lnTo>
                  <a:lnTo>
                    <a:pt x="5615523" y="867729"/>
                  </a:lnTo>
                  <a:close/>
                  <a:moveTo>
                    <a:pt x="5069073" y="853999"/>
                  </a:moveTo>
                  <a:lnTo>
                    <a:pt x="5069073" y="859491"/>
                  </a:lnTo>
                  <a:lnTo>
                    <a:pt x="5071819" y="864983"/>
                  </a:lnTo>
                  <a:lnTo>
                    <a:pt x="5077311" y="867729"/>
                  </a:lnTo>
                  <a:lnTo>
                    <a:pt x="5080057" y="862237"/>
                  </a:lnTo>
                  <a:lnTo>
                    <a:pt x="5080057" y="853999"/>
                  </a:lnTo>
                  <a:close/>
                  <a:moveTo>
                    <a:pt x="895189" y="851253"/>
                  </a:moveTo>
                  <a:lnTo>
                    <a:pt x="895189" y="859491"/>
                  </a:lnTo>
                  <a:lnTo>
                    <a:pt x="895189" y="862237"/>
                  </a:lnTo>
                  <a:lnTo>
                    <a:pt x="895189" y="864983"/>
                  </a:lnTo>
                  <a:lnTo>
                    <a:pt x="900680" y="859491"/>
                  </a:lnTo>
                  <a:lnTo>
                    <a:pt x="911664" y="859491"/>
                  </a:lnTo>
                  <a:lnTo>
                    <a:pt x="911664" y="856745"/>
                  </a:lnTo>
                  <a:lnTo>
                    <a:pt x="908919" y="856745"/>
                  </a:lnTo>
                  <a:lnTo>
                    <a:pt x="908919" y="853999"/>
                  </a:lnTo>
                  <a:lnTo>
                    <a:pt x="908919" y="851253"/>
                  </a:lnTo>
                  <a:close/>
                  <a:moveTo>
                    <a:pt x="719446" y="851253"/>
                  </a:moveTo>
                  <a:lnTo>
                    <a:pt x="722192" y="853999"/>
                  </a:lnTo>
                  <a:lnTo>
                    <a:pt x="722192" y="856745"/>
                  </a:lnTo>
                  <a:lnTo>
                    <a:pt x="724938" y="856745"/>
                  </a:lnTo>
                  <a:lnTo>
                    <a:pt x="724938" y="851253"/>
                  </a:lnTo>
                  <a:lnTo>
                    <a:pt x="722192" y="851253"/>
                  </a:lnTo>
                  <a:close/>
                  <a:moveTo>
                    <a:pt x="5307973" y="851253"/>
                  </a:moveTo>
                  <a:lnTo>
                    <a:pt x="5307973" y="856745"/>
                  </a:lnTo>
                  <a:lnTo>
                    <a:pt x="5310719" y="859491"/>
                  </a:lnTo>
                  <a:lnTo>
                    <a:pt x="5316211" y="859491"/>
                  </a:lnTo>
                  <a:lnTo>
                    <a:pt x="5316211" y="856745"/>
                  </a:lnTo>
                  <a:lnTo>
                    <a:pt x="5316211" y="853999"/>
                  </a:lnTo>
                  <a:lnTo>
                    <a:pt x="5313465" y="851253"/>
                  </a:lnTo>
                  <a:close/>
                  <a:moveTo>
                    <a:pt x="1449877" y="848507"/>
                  </a:moveTo>
                  <a:lnTo>
                    <a:pt x="1447130" y="851253"/>
                  </a:lnTo>
                  <a:lnTo>
                    <a:pt x="1447130" y="856745"/>
                  </a:lnTo>
                  <a:lnTo>
                    <a:pt x="1447130" y="859491"/>
                  </a:lnTo>
                  <a:lnTo>
                    <a:pt x="1452622" y="864983"/>
                  </a:lnTo>
                  <a:lnTo>
                    <a:pt x="1458113" y="867729"/>
                  </a:lnTo>
                  <a:lnTo>
                    <a:pt x="1458113" y="870475"/>
                  </a:lnTo>
                  <a:lnTo>
                    <a:pt x="1458113" y="873221"/>
                  </a:lnTo>
                  <a:lnTo>
                    <a:pt x="1471844" y="873221"/>
                  </a:lnTo>
                  <a:lnTo>
                    <a:pt x="1474589" y="873221"/>
                  </a:lnTo>
                  <a:lnTo>
                    <a:pt x="1480081" y="870475"/>
                  </a:lnTo>
                  <a:lnTo>
                    <a:pt x="1474589" y="864983"/>
                  </a:lnTo>
                  <a:lnTo>
                    <a:pt x="1474589" y="856745"/>
                  </a:lnTo>
                  <a:lnTo>
                    <a:pt x="1469098" y="856745"/>
                  </a:lnTo>
                  <a:lnTo>
                    <a:pt x="1466353" y="853999"/>
                  </a:lnTo>
                  <a:lnTo>
                    <a:pt x="1466353" y="851253"/>
                  </a:lnTo>
                  <a:lnTo>
                    <a:pt x="1455368" y="848507"/>
                  </a:lnTo>
                  <a:close/>
                  <a:moveTo>
                    <a:pt x="1013265" y="845761"/>
                  </a:moveTo>
                  <a:lnTo>
                    <a:pt x="1013265" y="851253"/>
                  </a:lnTo>
                  <a:lnTo>
                    <a:pt x="1018758" y="851253"/>
                  </a:lnTo>
                  <a:lnTo>
                    <a:pt x="1018758" y="845761"/>
                  </a:lnTo>
                  <a:close/>
                  <a:moveTo>
                    <a:pt x="1002281" y="845761"/>
                  </a:moveTo>
                  <a:lnTo>
                    <a:pt x="1002281" y="851253"/>
                  </a:lnTo>
                  <a:lnTo>
                    <a:pt x="1005028" y="851253"/>
                  </a:lnTo>
                  <a:lnTo>
                    <a:pt x="1005028" y="845761"/>
                  </a:lnTo>
                  <a:close/>
                  <a:moveTo>
                    <a:pt x="969330" y="845761"/>
                  </a:moveTo>
                  <a:lnTo>
                    <a:pt x="969330" y="848507"/>
                  </a:lnTo>
                  <a:lnTo>
                    <a:pt x="974822" y="851253"/>
                  </a:lnTo>
                  <a:lnTo>
                    <a:pt x="977568" y="848507"/>
                  </a:lnTo>
                  <a:lnTo>
                    <a:pt x="977568" y="845761"/>
                  </a:lnTo>
                  <a:lnTo>
                    <a:pt x="972076" y="845761"/>
                  </a:lnTo>
                  <a:close/>
                  <a:moveTo>
                    <a:pt x="939124" y="845761"/>
                  </a:moveTo>
                  <a:lnTo>
                    <a:pt x="930887" y="848507"/>
                  </a:lnTo>
                  <a:lnTo>
                    <a:pt x="928141" y="851253"/>
                  </a:lnTo>
                  <a:lnTo>
                    <a:pt x="928141" y="856745"/>
                  </a:lnTo>
                  <a:lnTo>
                    <a:pt x="930887" y="853999"/>
                  </a:lnTo>
                  <a:lnTo>
                    <a:pt x="933632" y="851253"/>
                  </a:lnTo>
                  <a:lnTo>
                    <a:pt x="936378" y="851253"/>
                  </a:lnTo>
                  <a:lnTo>
                    <a:pt x="936378" y="856745"/>
                  </a:lnTo>
                  <a:lnTo>
                    <a:pt x="939124" y="856745"/>
                  </a:lnTo>
                  <a:close/>
                  <a:moveTo>
                    <a:pt x="1290611" y="843015"/>
                  </a:moveTo>
                  <a:lnTo>
                    <a:pt x="1290611" y="845761"/>
                  </a:lnTo>
                  <a:lnTo>
                    <a:pt x="1287865" y="845761"/>
                  </a:lnTo>
                  <a:lnTo>
                    <a:pt x="1287865" y="848507"/>
                  </a:lnTo>
                  <a:lnTo>
                    <a:pt x="1296101" y="848507"/>
                  </a:lnTo>
                  <a:lnTo>
                    <a:pt x="1296101" y="843015"/>
                  </a:lnTo>
                  <a:close/>
                  <a:moveTo>
                    <a:pt x="1035233" y="843015"/>
                  </a:moveTo>
                  <a:lnTo>
                    <a:pt x="1040725" y="845761"/>
                  </a:lnTo>
                  <a:lnTo>
                    <a:pt x="1048964" y="845761"/>
                  </a:lnTo>
                  <a:lnTo>
                    <a:pt x="1054456" y="843015"/>
                  </a:lnTo>
                  <a:lnTo>
                    <a:pt x="1040725" y="843015"/>
                  </a:lnTo>
                  <a:close/>
                  <a:moveTo>
                    <a:pt x="656289" y="840269"/>
                  </a:moveTo>
                  <a:lnTo>
                    <a:pt x="656289" y="845761"/>
                  </a:lnTo>
                  <a:lnTo>
                    <a:pt x="656289" y="851253"/>
                  </a:lnTo>
                  <a:lnTo>
                    <a:pt x="659035" y="851253"/>
                  </a:lnTo>
                  <a:lnTo>
                    <a:pt x="661780" y="851253"/>
                  </a:lnTo>
                  <a:lnTo>
                    <a:pt x="661780" y="845761"/>
                  </a:lnTo>
                  <a:lnTo>
                    <a:pt x="661780" y="843015"/>
                  </a:lnTo>
                  <a:close/>
                  <a:moveTo>
                    <a:pt x="5091041" y="837523"/>
                  </a:moveTo>
                  <a:lnTo>
                    <a:pt x="5091041" y="843015"/>
                  </a:lnTo>
                  <a:lnTo>
                    <a:pt x="5093787" y="845761"/>
                  </a:lnTo>
                  <a:lnTo>
                    <a:pt x="5099279" y="843015"/>
                  </a:lnTo>
                  <a:lnTo>
                    <a:pt x="5099279" y="840269"/>
                  </a:lnTo>
                  <a:lnTo>
                    <a:pt x="5096533" y="837523"/>
                  </a:lnTo>
                  <a:close/>
                  <a:moveTo>
                    <a:pt x="906173" y="837523"/>
                  </a:moveTo>
                  <a:lnTo>
                    <a:pt x="906173" y="840269"/>
                  </a:lnTo>
                  <a:lnTo>
                    <a:pt x="911664" y="843015"/>
                  </a:lnTo>
                  <a:lnTo>
                    <a:pt x="911664" y="837523"/>
                  </a:lnTo>
                  <a:close/>
                  <a:moveTo>
                    <a:pt x="236154" y="837523"/>
                  </a:moveTo>
                  <a:lnTo>
                    <a:pt x="233408" y="840269"/>
                  </a:lnTo>
                  <a:lnTo>
                    <a:pt x="233408" y="843015"/>
                  </a:lnTo>
                  <a:lnTo>
                    <a:pt x="233408" y="845761"/>
                  </a:lnTo>
                  <a:lnTo>
                    <a:pt x="236154" y="848507"/>
                  </a:lnTo>
                  <a:lnTo>
                    <a:pt x="241646" y="845761"/>
                  </a:lnTo>
                  <a:lnTo>
                    <a:pt x="241646" y="843015"/>
                  </a:lnTo>
                  <a:lnTo>
                    <a:pt x="244392" y="837523"/>
                  </a:lnTo>
                  <a:close/>
                  <a:moveTo>
                    <a:pt x="214186" y="837523"/>
                  </a:moveTo>
                  <a:lnTo>
                    <a:pt x="214186" y="843015"/>
                  </a:lnTo>
                  <a:lnTo>
                    <a:pt x="214186" y="848507"/>
                  </a:lnTo>
                  <a:lnTo>
                    <a:pt x="219678" y="845761"/>
                  </a:lnTo>
                  <a:lnTo>
                    <a:pt x="222424" y="843015"/>
                  </a:lnTo>
                  <a:lnTo>
                    <a:pt x="219678" y="840269"/>
                  </a:lnTo>
                  <a:lnTo>
                    <a:pt x="219678" y="837523"/>
                  </a:lnTo>
                  <a:lnTo>
                    <a:pt x="216932" y="837523"/>
                  </a:lnTo>
                  <a:close/>
                  <a:moveTo>
                    <a:pt x="1518526" y="834777"/>
                  </a:moveTo>
                  <a:lnTo>
                    <a:pt x="1513033" y="837523"/>
                  </a:lnTo>
                  <a:lnTo>
                    <a:pt x="1507541" y="840269"/>
                  </a:lnTo>
                  <a:lnTo>
                    <a:pt x="1507541" y="848507"/>
                  </a:lnTo>
                  <a:lnTo>
                    <a:pt x="1504796" y="856745"/>
                  </a:lnTo>
                  <a:lnTo>
                    <a:pt x="1502050" y="853999"/>
                  </a:lnTo>
                  <a:lnTo>
                    <a:pt x="1496557" y="856745"/>
                  </a:lnTo>
                  <a:lnTo>
                    <a:pt x="1493811" y="859491"/>
                  </a:lnTo>
                  <a:lnTo>
                    <a:pt x="1491065" y="864983"/>
                  </a:lnTo>
                  <a:lnTo>
                    <a:pt x="1493811" y="864983"/>
                  </a:lnTo>
                  <a:lnTo>
                    <a:pt x="1496557" y="864983"/>
                  </a:lnTo>
                  <a:lnTo>
                    <a:pt x="1499304" y="862237"/>
                  </a:lnTo>
                  <a:lnTo>
                    <a:pt x="1504796" y="862237"/>
                  </a:lnTo>
                  <a:lnTo>
                    <a:pt x="1507541" y="856745"/>
                  </a:lnTo>
                  <a:lnTo>
                    <a:pt x="1515779" y="856745"/>
                  </a:lnTo>
                  <a:lnTo>
                    <a:pt x="1515779" y="859491"/>
                  </a:lnTo>
                  <a:lnTo>
                    <a:pt x="1518526" y="862237"/>
                  </a:lnTo>
                  <a:lnTo>
                    <a:pt x="1521272" y="862237"/>
                  </a:lnTo>
                  <a:lnTo>
                    <a:pt x="1521272" y="864983"/>
                  </a:lnTo>
                  <a:lnTo>
                    <a:pt x="1515779" y="864983"/>
                  </a:lnTo>
                  <a:lnTo>
                    <a:pt x="1513033" y="864983"/>
                  </a:lnTo>
                  <a:lnTo>
                    <a:pt x="1502050" y="864983"/>
                  </a:lnTo>
                  <a:lnTo>
                    <a:pt x="1499304" y="873221"/>
                  </a:lnTo>
                  <a:lnTo>
                    <a:pt x="1496557" y="881459"/>
                  </a:lnTo>
                  <a:lnTo>
                    <a:pt x="1502050" y="884205"/>
                  </a:lnTo>
                  <a:lnTo>
                    <a:pt x="1504796" y="889697"/>
                  </a:lnTo>
                  <a:lnTo>
                    <a:pt x="1507541" y="889697"/>
                  </a:lnTo>
                  <a:lnTo>
                    <a:pt x="1510287" y="889697"/>
                  </a:lnTo>
                  <a:lnTo>
                    <a:pt x="1515779" y="889697"/>
                  </a:lnTo>
                  <a:lnTo>
                    <a:pt x="1518526" y="889697"/>
                  </a:lnTo>
                  <a:lnTo>
                    <a:pt x="1521272" y="884205"/>
                  </a:lnTo>
                  <a:lnTo>
                    <a:pt x="1524017" y="878713"/>
                  </a:lnTo>
                  <a:lnTo>
                    <a:pt x="1526763" y="873221"/>
                  </a:lnTo>
                  <a:lnTo>
                    <a:pt x="1526763" y="862237"/>
                  </a:lnTo>
                  <a:lnTo>
                    <a:pt x="1532255" y="862237"/>
                  </a:lnTo>
                  <a:lnTo>
                    <a:pt x="1532255" y="856745"/>
                  </a:lnTo>
                  <a:lnTo>
                    <a:pt x="1535002" y="853999"/>
                  </a:lnTo>
                  <a:lnTo>
                    <a:pt x="1537748" y="851253"/>
                  </a:lnTo>
                  <a:lnTo>
                    <a:pt x="1535002" y="845761"/>
                  </a:lnTo>
                  <a:lnTo>
                    <a:pt x="1535002" y="840269"/>
                  </a:lnTo>
                  <a:close/>
                  <a:moveTo>
                    <a:pt x="1016011" y="832031"/>
                  </a:moveTo>
                  <a:lnTo>
                    <a:pt x="1013265" y="834777"/>
                  </a:lnTo>
                  <a:lnTo>
                    <a:pt x="1010520" y="834777"/>
                  </a:lnTo>
                  <a:lnTo>
                    <a:pt x="1013265" y="840269"/>
                  </a:lnTo>
                  <a:lnTo>
                    <a:pt x="1016011" y="840269"/>
                  </a:lnTo>
                  <a:lnTo>
                    <a:pt x="1021503" y="837523"/>
                  </a:lnTo>
                  <a:lnTo>
                    <a:pt x="1024250" y="832031"/>
                  </a:lnTo>
                  <a:lnTo>
                    <a:pt x="1018758" y="832031"/>
                  </a:lnTo>
                  <a:close/>
                  <a:moveTo>
                    <a:pt x="878712" y="832031"/>
                  </a:moveTo>
                  <a:lnTo>
                    <a:pt x="873221" y="834777"/>
                  </a:lnTo>
                  <a:lnTo>
                    <a:pt x="870475" y="834777"/>
                  </a:lnTo>
                  <a:lnTo>
                    <a:pt x="867729" y="837523"/>
                  </a:lnTo>
                  <a:lnTo>
                    <a:pt x="873221" y="837523"/>
                  </a:lnTo>
                  <a:lnTo>
                    <a:pt x="878712" y="840269"/>
                  </a:lnTo>
                  <a:close/>
                  <a:moveTo>
                    <a:pt x="1488320" y="826539"/>
                  </a:moveTo>
                  <a:lnTo>
                    <a:pt x="1477335" y="829285"/>
                  </a:lnTo>
                  <a:lnTo>
                    <a:pt x="1477335" y="832031"/>
                  </a:lnTo>
                  <a:lnTo>
                    <a:pt x="1477335" y="834777"/>
                  </a:lnTo>
                  <a:lnTo>
                    <a:pt x="1474589" y="840269"/>
                  </a:lnTo>
                  <a:lnTo>
                    <a:pt x="1482829" y="843015"/>
                  </a:lnTo>
                  <a:lnTo>
                    <a:pt x="1493811" y="840269"/>
                  </a:lnTo>
                  <a:lnTo>
                    <a:pt x="1493811" y="829285"/>
                  </a:lnTo>
                  <a:lnTo>
                    <a:pt x="1496557" y="829285"/>
                  </a:lnTo>
                  <a:lnTo>
                    <a:pt x="1499304" y="826539"/>
                  </a:lnTo>
                  <a:close/>
                  <a:moveTo>
                    <a:pt x="5884628" y="826539"/>
                  </a:moveTo>
                  <a:lnTo>
                    <a:pt x="5884628" y="829285"/>
                  </a:lnTo>
                  <a:lnTo>
                    <a:pt x="5887374" y="832031"/>
                  </a:lnTo>
                  <a:lnTo>
                    <a:pt x="5892866" y="832031"/>
                  </a:lnTo>
                  <a:lnTo>
                    <a:pt x="5892866" y="829285"/>
                  </a:lnTo>
                  <a:lnTo>
                    <a:pt x="5887374" y="826539"/>
                  </a:lnTo>
                  <a:close/>
                  <a:moveTo>
                    <a:pt x="5250308" y="826539"/>
                  </a:moveTo>
                  <a:lnTo>
                    <a:pt x="5250308" y="834777"/>
                  </a:lnTo>
                  <a:lnTo>
                    <a:pt x="5255799" y="834777"/>
                  </a:lnTo>
                  <a:lnTo>
                    <a:pt x="5255799" y="829285"/>
                  </a:lnTo>
                  <a:close/>
                  <a:moveTo>
                    <a:pt x="1005028" y="823793"/>
                  </a:moveTo>
                  <a:lnTo>
                    <a:pt x="999536" y="826539"/>
                  </a:lnTo>
                  <a:lnTo>
                    <a:pt x="999536" y="832031"/>
                  </a:lnTo>
                  <a:lnTo>
                    <a:pt x="1005028" y="832031"/>
                  </a:lnTo>
                  <a:close/>
                  <a:moveTo>
                    <a:pt x="686494" y="823793"/>
                  </a:moveTo>
                  <a:lnTo>
                    <a:pt x="686494" y="832031"/>
                  </a:lnTo>
                  <a:lnTo>
                    <a:pt x="686494" y="843015"/>
                  </a:lnTo>
                  <a:lnTo>
                    <a:pt x="689240" y="851253"/>
                  </a:lnTo>
                  <a:lnTo>
                    <a:pt x="689240" y="853999"/>
                  </a:lnTo>
                  <a:lnTo>
                    <a:pt x="691986" y="853999"/>
                  </a:lnTo>
                  <a:lnTo>
                    <a:pt x="694732" y="848507"/>
                  </a:lnTo>
                  <a:lnTo>
                    <a:pt x="694732" y="837523"/>
                  </a:lnTo>
                  <a:lnTo>
                    <a:pt x="691986" y="829285"/>
                  </a:lnTo>
                  <a:close/>
                  <a:moveTo>
                    <a:pt x="977568" y="821047"/>
                  </a:moveTo>
                  <a:lnTo>
                    <a:pt x="977568" y="823793"/>
                  </a:lnTo>
                  <a:lnTo>
                    <a:pt x="983059" y="823793"/>
                  </a:lnTo>
                  <a:lnTo>
                    <a:pt x="983059" y="826539"/>
                  </a:lnTo>
                  <a:lnTo>
                    <a:pt x="988551" y="829285"/>
                  </a:lnTo>
                  <a:lnTo>
                    <a:pt x="991298" y="823793"/>
                  </a:lnTo>
                  <a:lnTo>
                    <a:pt x="988551" y="821047"/>
                  </a:lnTo>
                  <a:lnTo>
                    <a:pt x="985806" y="821047"/>
                  </a:lnTo>
                  <a:lnTo>
                    <a:pt x="983059" y="821047"/>
                  </a:lnTo>
                  <a:close/>
                  <a:moveTo>
                    <a:pt x="1378481" y="818301"/>
                  </a:moveTo>
                  <a:lnTo>
                    <a:pt x="1378481" y="821047"/>
                  </a:lnTo>
                  <a:lnTo>
                    <a:pt x="1378481" y="823793"/>
                  </a:lnTo>
                  <a:lnTo>
                    <a:pt x="1378481" y="826539"/>
                  </a:lnTo>
                  <a:lnTo>
                    <a:pt x="1381227" y="826539"/>
                  </a:lnTo>
                  <a:lnTo>
                    <a:pt x="1381227" y="823793"/>
                  </a:lnTo>
                  <a:lnTo>
                    <a:pt x="1383972" y="823793"/>
                  </a:lnTo>
                  <a:lnTo>
                    <a:pt x="1383972" y="818301"/>
                  </a:lnTo>
                  <a:lnTo>
                    <a:pt x="1381227" y="818301"/>
                  </a:lnTo>
                  <a:close/>
                  <a:moveTo>
                    <a:pt x="5077311" y="815555"/>
                  </a:moveTo>
                  <a:lnTo>
                    <a:pt x="5080057" y="818301"/>
                  </a:lnTo>
                  <a:lnTo>
                    <a:pt x="5082803" y="821047"/>
                  </a:lnTo>
                  <a:lnTo>
                    <a:pt x="5082803" y="818301"/>
                  </a:lnTo>
                  <a:lnTo>
                    <a:pt x="5085549" y="815555"/>
                  </a:lnTo>
                  <a:close/>
                  <a:moveTo>
                    <a:pt x="5426050" y="812809"/>
                  </a:moveTo>
                  <a:lnTo>
                    <a:pt x="5426050" y="818301"/>
                  </a:lnTo>
                  <a:lnTo>
                    <a:pt x="5428796" y="821047"/>
                  </a:lnTo>
                  <a:lnTo>
                    <a:pt x="5431542" y="818301"/>
                  </a:lnTo>
                  <a:lnTo>
                    <a:pt x="5431542" y="815555"/>
                  </a:lnTo>
                  <a:lnTo>
                    <a:pt x="5428796" y="812809"/>
                  </a:lnTo>
                  <a:close/>
                  <a:moveTo>
                    <a:pt x="5170674" y="812809"/>
                  </a:moveTo>
                  <a:lnTo>
                    <a:pt x="5176166" y="812809"/>
                  </a:lnTo>
                  <a:lnTo>
                    <a:pt x="5178912" y="821047"/>
                  </a:lnTo>
                  <a:lnTo>
                    <a:pt x="5176166" y="818301"/>
                  </a:lnTo>
                  <a:lnTo>
                    <a:pt x="5176166" y="815555"/>
                  </a:lnTo>
                  <a:lnTo>
                    <a:pt x="5170674" y="818301"/>
                  </a:lnTo>
                  <a:lnTo>
                    <a:pt x="5167928" y="815555"/>
                  </a:lnTo>
                  <a:close/>
                  <a:moveTo>
                    <a:pt x="930887" y="810063"/>
                  </a:moveTo>
                  <a:lnTo>
                    <a:pt x="928141" y="812809"/>
                  </a:lnTo>
                  <a:lnTo>
                    <a:pt x="930887" y="818301"/>
                  </a:lnTo>
                  <a:lnTo>
                    <a:pt x="936378" y="821047"/>
                  </a:lnTo>
                  <a:lnTo>
                    <a:pt x="939124" y="823793"/>
                  </a:lnTo>
                  <a:lnTo>
                    <a:pt x="936378" y="815555"/>
                  </a:lnTo>
                  <a:close/>
                  <a:moveTo>
                    <a:pt x="1551477" y="807317"/>
                  </a:moveTo>
                  <a:lnTo>
                    <a:pt x="1551477" y="812809"/>
                  </a:lnTo>
                  <a:lnTo>
                    <a:pt x="1556969" y="812809"/>
                  </a:lnTo>
                  <a:lnTo>
                    <a:pt x="1556969" y="807317"/>
                  </a:lnTo>
                  <a:lnTo>
                    <a:pt x="1554223" y="807317"/>
                  </a:lnTo>
                  <a:close/>
                  <a:moveTo>
                    <a:pt x="5796757" y="807317"/>
                  </a:moveTo>
                  <a:lnTo>
                    <a:pt x="5796757" y="810063"/>
                  </a:lnTo>
                  <a:lnTo>
                    <a:pt x="5799503" y="812809"/>
                  </a:lnTo>
                  <a:lnTo>
                    <a:pt x="5802249" y="812809"/>
                  </a:lnTo>
                  <a:lnTo>
                    <a:pt x="5802249" y="807317"/>
                  </a:lnTo>
                  <a:close/>
                  <a:moveTo>
                    <a:pt x="991298" y="804571"/>
                  </a:moveTo>
                  <a:lnTo>
                    <a:pt x="988551" y="807317"/>
                  </a:lnTo>
                  <a:lnTo>
                    <a:pt x="988551" y="812809"/>
                  </a:lnTo>
                  <a:lnTo>
                    <a:pt x="994043" y="812809"/>
                  </a:lnTo>
                  <a:lnTo>
                    <a:pt x="994043" y="810063"/>
                  </a:lnTo>
                  <a:lnTo>
                    <a:pt x="994043" y="807317"/>
                  </a:lnTo>
                  <a:lnTo>
                    <a:pt x="996790" y="804571"/>
                  </a:lnTo>
                  <a:close/>
                  <a:moveTo>
                    <a:pt x="5758313" y="804571"/>
                  </a:moveTo>
                  <a:lnTo>
                    <a:pt x="5755567" y="807317"/>
                  </a:lnTo>
                  <a:lnTo>
                    <a:pt x="5755567" y="810063"/>
                  </a:lnTo>
                  <a:lnTo>
                    <a:pt x="5761059" y="810063"/>
                  </a:lnTo>
                  <a:lnTo>
                    <a:pt x="5763805" y="812809"/>
                  </a:lnTo>
                  <a:lnTo>
                    <a:pt x="5766551" y="815555"/>
                  </a:lnTo>
                  <a:lnTo>
                    <a:pt x="5769297" y="812809"/>
                  </a:lnTo>
                  <a:lnTo>
                    <a:pt x="5766551" y="812809"/>
                  </a:lnTo>
                  <a:lnTo>
                    <a:pt x="5766551" y="807317"/>
                  </a:lnTo>
                  <a:lnTo>
                    <a:pt x="5761059" y="807317"/>
                  </a:lnTo>
                  <a:close/>
                  <a:moveTo>
                    <a:pt x="1005028" y="801825"/>
                  </a:moveTo>
                  <a:lnTo>
                    <a:pt x="1002281" y="804571"/>
                  </a:lnTo>
                  <a:lnTo>
                    <a:pt x="1002281" y="807317"/>
                  </a:lnTo>
                  <a:lnTo>
                    <a:pt x="1005028" y="807317"/>
                  </a:lnTo>
                  <a:lnTo>
                    <a:pt x="1005028" y="810063"/>
                  </a:lnTo>
                  <a:lnTo>
                    <a:pt x="1007773" y="810063"/>
                  </a:lnTo>
                  <a:lnTo>
                    <a:pt x="1007773" y="807317"/>
                  </a:lnTo>
                  <a:lnTo>
                    <a:pt x="1010520" y="807317"/>
                  </a:lnTo>
                  <a:lnTo>
                    <a:pt x="1007773" y="804571"/>
                  </a:lnTo>
                  <a:close/>
                  <a:moveTo>
                    <a:pt x="5950532" y="801825"/>
                  </a:moveTo>
                  <a:lnTo>
                    <a:pt x="5950532" y="804571"/>
                  </a:lnTo>
                  <a:lnTo>
                    <a:pt x="5956024" y="804571"/>
                  </a:lnTo>
                  <a:lnTo>
                    <a:pt x="5956024" y="801825"/>
                  </a:lnTo>
                  <a:close/>
                  <a:moveTo>
                    <a:pt x="5423304" y="801825"/>
                  </a:moveTo>
                  <a:lnTo>
                    <a:pt x="5423304" y="807317"/>
                  </a:lnTo>
                  <a:lnTo>
                    <a:pt x="5423304" y="810063"/>
                  </a:lnTo>
                  <a:lnTo>
                    <a:pt x="5428796" y="807317"/>
                  </a:lnTo>
                  <a:lnTo>
                    <a:pt x="5431542" y="801825"/>
                  </a:lnTo>
                  <a:close/>
                  <a:moveTo>
                    <a:pt x="659035" y="799079"/>
                  </a:moveTo>
                  <a:lnTo>
                    <a:pt x="653542" y="810063"/>
                  </a:lnTo>
                  <a:lnTo>
                    <a:pt x="650797" y="815555"/>
                  </a:lnTo>
                  <a:lnTo>
                    <a:pt x="653542" y="821047"/>
                  </a:lnTo>
                  <a:lnTo>
                    <a:pt x="656289" y="821047"/>
                  </a:lnTo>
                  <a:lnTo>
                    <a:pt x="661780" y="821047"/>
                  </a:lnTo>
                  <a:lnTo>
                    <a:pt x="664526" y="818301"/>
                  </a:lnTo>
                  <a:lnTo>
                    <a:pt x="664526" y="810063"/>
                  </a:lnTo>
                  <a:close/>
                  <a:moveTo>
                    <a:pt x="5395844" y="799079"/>
                  </a:moveTo>
                  <a:lnTo>
                    <a:pt x="5395844" y="804571"/>
                  </a:lnTo>
                  <a:lnTo>
                    <a:pt x="5393098" y="807317"/>
                  </a:lnTo>
                  <a:lnTo>
                    <a:pt x="5393098" y="812809"/>
                  </a:lnTo>
                  <a:lnTo>
                    <a:pt x="5393098" y="815555"/>
                  </a:lnTo>
                  <a:lnTo>
                    <a:pt x="5406828" y="821047"/>
                  </a:lnTo>
                  <a:lnTo>
                    <a:pt x="5412320" y="821047"/>
                  </a:lnTo>
                  <a:lnTo>
                    <a:pt x="5420558" y="818301"/>
                  </a:lnTo>
                  <a:lnTo>
                    <a:pt x="5417812" y="810063"/>
                  </a:lnTo>
                  <a:lnTo>
                    <a:pt x="5415066" y="801825"/>
                  </a:lnTo>
                  <a:lnTo>
                    <a:pt x="5406828" y="799079"/>
                  </a:lnTo>
                  <a:close/>
                  <a:moveTo>
                    <a:pt x="5357401" y="799079"/>
                  </a:moveTo>
                  <a:lnTo>
                    <a:pt x="5357401" y="804571"/>
                  </a:lnTo>
                  <a:lnTo>
                    <a:pt x="5362893" y="804571"/>
                  </a:lnTo>
                  <a:lnTo>
                    <a:pt x="5362893" y="799079"/>
                  </a:lnTo>
                  <a:close/>
                  <a:moveTo>
                    <a:pt x="1518526" y="793587"/>
                  </a:moveTo>
                  <a:lnTo>
                    <a:pt x="1513033" y="799079"/>
                  </a:lnTo>
                  <a:lnTo>
                    <a:pt x="1510287" y="804571"/>
                  </a:lnTo>
                  <a:lnTo>
                    <a:pt x="1510287" y="812809"/>
                  </a:lnTo>
                  <a:lnTo>
                    <a:pt x="1513033" y="821047"/>
                  </a:lnTo>
                  <a:lnTo>
                    <a:pt x="1526763" y="821047"/>
                  </a:lnTo>
                  <a:lnTo>
                    <a:pt x="1529509" y="815555"/>
                  </a:lnTo>
                  <a:lnTo>
                    <a:pt x="1532255" y="810063"/>
                  </a:lnTo>
                  <a:lnTo>
                    <a:pt x="1526763" y="799079"/>
                  </a:lnTo>
                  <a:lnTo>
                    <a:pt x="1524017" y="799079"/>
                  </a:lnTo>
                  <a:lnTo>
                    <a:pt x="1521272" y="796333"/>
                  </a:lnTo>
                  <a:lnTo>
                    <a:pt x="1521272" y="793587"/>
                  </a:lnTo>
                  <a:close/>
                  <a:moveTo>
                    <a:pt x="689240" y="793587"/>
                  </a:moveTo>
                  <a:lnTo>
                    <a:pt x="686494" y="796333"/>
                  </a:lnTo>
                  <a:lnTo>
                    <a:pt x="681002" y="799079"/>
                  </a:lnTo>
                  <a:lnTo>
                    <a:pt x="672764" y="801825"/>
                  </a:lnTo>
                  <a:lnTo>
                    <a:pt x="670018" y="801825"/>
                  </a:lnTo>
                  <a:lnTo>
                    <a:pt x="667272" y="807317"/>
                  </a:lnTo>
                  <a:lnTo>
                    <a:pt x="667272" y="810063"/>
                  </a:lnTo>
                  <a:lnTo>
                    <a:pt x="667272" y="818301"/>
                  </a:lnTo>
                  <a:lnTo>
                    <a:pt x="686494" y="807317"/>
                  </a:lnTo>
                  <a:lnTo>
                    <a:pt x="691986" y="801825"/>
                  </a:lnTo>
                  <a:lnTo>
                    <a:pt x="691986" y="796333"/>
                  </a:lnTo>
                  <a:close/>
                  <a:moveTo>
                    <a:pt x="5890120" y="793587"/>
                  </a:moveTo>
                  <a:lnTo>
                    <a:pt x="5887374" y="799079"/>
                  </a:lnTo>
                  <a:lnTo>
                    <a:pt x="5892866" y="799079"/>
                  </a:lnTo>
                  <a:lnTo>
                    <a:pt x="5892866" y="793587"/>
                  </a:lnTo>
                  <a:close/>
                  <a:moveTo>
                    <a:pt x="5085549" y="793587"/>
                  </a:moveTo>
                  <a:lnTo>
                    <a:pt x="5085549" y="799079"/>
                  </a:lnTo>
                  <a:lnTo>
                    <a:pt x="5091041" y="799079"/>
                  </a:lnTo>
                  <a:lnTo>
                    <a:pt x="5091041" y="796333"/>
                  </a:lnTo>
                  <a:lnTo>
                    <a:pt x="5088295" y="793587"/>
                  </a:lnTo>
                  <a:close/>
                  <a:moveTo>
                    <a:pt x="1032487" y="790841"/>
                  </a:moveTo>
                  <a:lnTo>
                    <a:pt x="1032487" y="793587"/>
                  </a:lnTo>
                  <a:lnTo>
                    <a:pt x="1037980" y="796333"/>
                  </a:lnTo>
                  <a:lnTo>
                    <a:pt x="1040725" y="793587"/>
                  </a:lnTo>
                  <a:lnTo>
                    <a:pt x="1040725" y="790841"/>
                  </a:lnTo>
                  <a:lnTo>
                    <a:pt x="1035233" y="790841"/>
                  </a:lnTo>
                  <a:close/>
                  <a:moveTo>
                    <a:pt x="908919" y="790841"/>
                  </a:moveTo>
                  <a:lnTo>
                    <a:pt x="906173" y="793587"/>
                  </a:lnTo>
                  <a:lnTo>
                    <a:pt x="917156" y="793587"/>
                  </a:lnTo>
                  <a:lnTo>
                    <a:pt x="914410" y="790841"/>
                  </a:lnTo>
                  <a:close/>
                  <a:moveTo>
                    <a:pt x="892443" y="790841"/>
                  </a:moveTo>
                  <a:lnTo>
                    <a:pt x="892443" y="793587"/>
                  </a:lnTo>
                  <a:lnTo>
                    <a:pt x="892443" y="799079"/>
                  </a:lnTo>
                  <a:lnTo>
                    <a:pt x="895189" y="799079"/>
                  </a:lnTo>
                  <a:lnTo>
                    <a:pt x="895189" y="790841"/>
                  </a:lnTo>
                  <a:close/>
                  <a:moveTo>
                    <a:pt x="1485574" y="788095"/>
                  </a:moveTo>
                  <a:lnTo>
                    <a:pt x="1480081" y="793587"/>
                  </a:lnTo>
                  <a:lnTo>
                    <a:pt x="1477335" y="799079"/>
                  </a:lnTo>
                  <a:lnTo>
                    <a:pt x="1477335" y="807317"/>
                  </a:lnTo>
                  <a:lnTo>
                    <a:pt x="1480081" y="815555"/>
                  </a:lnTo>
                  <a:lnTo>
                    <a:pt x="1488320" y="812809"/>
                  </a:lnTo>
                  <a:lnTo>
                    <a:pt x="1496557" y="815555"/>
                  </a:lnTo>
                  <a:lnTo>
                    <a:pt x="1502050" y="807317"/>
                  </a:lnTo>
                  <a:lnTo>
                    <a:pt x="1502050" y="799079"/>
                  </a:lnTo>
                  <a:lnTo>
                    <a:pt x="1507541" y="796333"/>
                  </a:lnTo>
                  <a:lnTo>
                    <a:pt x="1510287" y="793587"/>
                  </a:lnTo>
                  <a:lnTo>
                    <a:pt x="1502050" y="793587"/>
                  </a:lnTo>
                  <a:lnTo>
                    <a:pt x="1496557" y="793587"/>
                  </a:lnTo>
                  <a:lnTo>
                    <a:pt x="1491065" y="790841"/>
                  </a:lnTo>
                  <a:close/>
                  <a:moveTo>
                    <a:pt x="5255799" y="785349"/>
                  </a:moveTo>
                  <a:lnTo>
                    <a:pt x="5244816" y="788095"/>
                  </a:lnTo>
                  <a:lnTo>
                    <a:pt x="5236578" y="790841"/>
                  </a:lnTo>
                  <a:lnTo>
                    <a:pt x="5236578" y="799079"/>
                  </a:lnTo>
                  <a:lnTo>
                    <a:pt x="5236578" y="801825"/>
                  </a:lnTo>
                  <a:lnTo>
                    <a:pt x="5239324" y="804571"/>
                  </a:lnTo>
                  <a:lnTo>
                    <a:pt x="5239324" y="812809"/>
                  </a:lnTo>
                  <a:lnTo>
                    <a:pt x="5247562" y="818301"/>
                  </a:lnTo>
                  <a:lnTo>
                    <a:pt x="5255799" y="818301"/>
                  </a:lnTo>
                  <a:lnTo>
                    <a:pt x="5266783" y="818301"/>
                  </a:lnTo>
                  <a:lnTo>
                    <a:pt x="5269529" y="812809"/>
                  </a:lnTo>
                  <a:lnTo>
                    <a:pt x="5272275" y="807317"/>
                  </a:lnTo>
                  <a:lnTo>
                    <a:pt x="5275021" y="790841"/>
                  </a:lnTo>
                  <a:lnTo>
                    <a:pt x="5266783" y="788095"/>
                  </a:lnTo>
                  <a:close/>
                  <a:moveTo>
                    <a:pt x="961092" y="785349"/>
                  </a:moveTo>
                  <a:lnTo>
                    <a:pt x="958346" y="788095"/>
                  </a:lnTo>
                  <a:lnTo>
                    <a:pt x="963838" y="790841"/>
                  </a:lnTo>
                  <a:lnTo>
                    <a:pt x="972076" y="790841"/>
                  </a:lnTo>
                  <a:lnTo>
                    <a:pt x="963838" y="785349"/>
                  </a:lnTo>
                  <a:close/>
                  <a:moveTo>
                    <a:pt x="1513033" y="782603"/>
                  </a:moveTo>
                  <a:lnTo>
                    <a:pt x="1510287" y="785349"/>
                  </a:lnTo>
                  <a:lnTo>
                    <a:pt x="1510287" y="788095"/>
                  </a:lnTo>
                  <a:lnTo>
                    <a:pt x="1513033" y="788095"/>
                  </a:lnTo>
                  <a:lnTo>
                    <a:pt x="1515779" y="788095"/>
                  </a:lnTo>
                  <a:lnTo>
                    <a:pt x="1515779" y="785349"/>
                  </a:lnTo>
                  <a:close/>
                  <a:moveTo>
                    <a:pt x="1449877" y="782603"/>
                  </a:moveTo>
                  <a:lnTo>
                    <a:pt x="1455368" y="782603"/>
                  </a:lnTo>
                  <a:lnTo>
                    <a:pt x="1455368" y="788095"/>
                  </a:lnTo>
                  <a:lnTo>
                    <a:pt x="1449877" y="788095"/>
                  </a:lnTo>
                  <a:close/>
                  <a:moveTo>
                    <a:pt x="878712" y="782603"/>
                  </a:moveTo>
                  <a:lnTo>
                    <a:pt x="878712" y="788095"/>
                  </a:lnTo>
                  <a:lnTo>
                    <a:pt x="884205" y="788095"/>
                  </a:lnTo>
                  <a:lnTo>
                    <a:pt x="884205" y="782603"/>
                  </a:lnTo>
                  <a:close/>
                  <a:moveTo>
                    <a:pt x="5069073" y="774365"/>
                  </a:moveTo>
                  <a:lnTo>
                    <a:pt x="5066327" y="779857"/>
                  </a:lnTo>
                  <a:lnTo>
                    <a:pt x="5063581" y="788095"/>
                  </a:lnTo>
                  <a:lnTo>
                    <a:pt x="5071819" y="785349"/>
                  </a:lnTo>
                  <a:lnTo>
                    <a:pt x="5074565" y="782603"/>
                  </a:lnTo>
                  <a:lnTo>
                    <a:pt x="5071819" y="777111"/>
                  </a:lnTo>
                  <a:close/>
                  <a:moveTo>
                    <a:pt x="1436146" y="774365"/>
                  </a:moveTo>
                  <a:lnTo>
                    <a:pt x="1427907" y="777111"/>
                  </a:lnTo>
                  <a:lnTo>
                    <a:pt x="1422416" y="785349"/>
                  </a:lnTo>
                  <a:lnTo>
                    <a:pt x="1422416" y="788095"/>
                  </a:lnTo>
                  <a:lnTo>
                    <a:pt x="1422416" y="793587"/>
                  </a:lnTo>
                  <a:lnTo>
                    <a:pt x="1419670" y="793587"/>
                  </a:lnTo>
                  <a:lnTo>
                    <a:pt x="1416924" y="804571"/>
                  </a:lnTo>
                  <a:lnTo>
                    <a:pt x="1419670" y="815555"/>
                  </a:lnTo>
                  <a:lnTo>
                    <a:pt x="1441637" y="815555"/>
                  </a:lnTo>
                  <a:lnTo>
                    <a:pt x="1452622" y="815555"/>
                  </a:lnTo>
                  <a:lnTo>
                    <a:pt x="1460859" y="812809"/>
                  </a:lnTo>
                  <a:lnTo>
                    <a:pt x="1460859" y="815555"/>
                  </a:lnTo>
                  <a:lnTo>
                    <a:pt x="1460859" y="818301"/>
                  </a:lnTo>
                  <a:lnTo>
                    <a:pt x="1463606" y="815555"/>
                  </a:lnTo>
                  <a:lnTo>
                    <a:pt x="1466353" y="815555"/>
                  </a:lnTo>
                  <a:lnTo>
                    <a:pt x="1469098" y="812809"/>
                  </a:lnTo>
                  <a:lnTo>
                    <a:pt x="1466353" y="807317"/>
                  </a:lnTo>
                  <a:lnTo>
                    <a:pt x="1466353" y="804571"/>
                  </a:lnTo>
                  <a:lnTo>
                    <a:pt x="1469098" y="793587"/>
                  </a:lnTo>
                  <a:lnTo>
                    <a:pt x="1463606" y="788095"/>
                  </a:lnTo>
                  <a:lnTo>
                    <a:pt x="1460859" y="785349"/>
                  </a:lnTo>
                  <a:lnTo>
                    <a:pt x="1463606" y="779857"/>
                  </a:lnTo>
                  <a:lnTo>
                    <a:pt x="1460859" y="779857"/>
                  </a:lnTo>
                  <a:lnTo>
                    <a:pt x="1458113" y="774365"/>
                  </a:lnTo>
                  <a:lnTo>
                    <a:pt x="1447130" y="774365"/>
                  </a:lnTo>
                  <a:close/>
                  <a:moveTo>
                    <a:pt x="1518526" y="768874"/>
                  </a:moveTo>
                  <a:lnTo>
                    <a:pt x="1515779" y="771620"/>
                  </a:lnTo>
                  <a:lnTo>
                    <a:pt x="1515779" y="774365"/>
                  </a:lnTo>
                  <a:lnTo>
                    <a:pt x="1518526" y="774365"/>
                  </a:lnTo>
                  <a:lnTo>
                    <a:pt x="1521272" y="777111"/>
                  </a:lnTo>
                  <a:lnTo>
                    <a:pt x="1524017" y="777111"/>
                  </a:lnTo>
                  <a:lnTo>
                    <a:pt x="1526763" y="774365"/>
                  </a:lnTo>
                  <a:lnTo>
                    <a:pt x="1526763" y="771620"/>
                  </a:lnTo>
                  <a:lnTo>
                    <a:pt x="1524017" y="768874"/>
                  </a:lnTo>
                  <a:close/>
                  <a:moveTo>
                    <a:pt x="5857169" y="768873"/>
                  </a:moveTo>
                  <a:lnTo>
                    <a:pt x="5857169" y="771619"/>
                  </a:lnTo>
                  <a:lnTo>
                    <a:pt x="5854423" y="774365"/>
                  </a:lnTo>
                  <a:lnTo>
                    <a:pt x="5854423" y="777111"/>
                  </a:lnTo>
                  <a:lnTo>
                    <a:pt x="5857169" y="777111"/>
                  </a:lnTo>
                  <a:lnTo>
                    <a:pt x="5859914" y="777111"/>
                  </a:lnTo>
                  <a:lnTo>
                    <a:pt x="5859914" y="768873"/>
                  </a:lnTo>
                  <a:close/>
                  <a:moveTo>
                    <a:pt x="1532255" y="766128"/>
                  </a:moveTo>
                  <a:lnTo>
                    <a:pt x="1532255" y="774365"/>
                  </a:lnTo>
                  <a:lnTo>
                    <a:pt x="1535002" y="774365"/>
                  </a:lnTo>
                  <a:lnTo>
                    <a:pt x="1537748" y="774365"/>
                  </a:lnTo>
                  <a:lnTo>
                    <a:pt x="1537748" y="768874"/>
                  </a:lnTo>
                  <a:lnTo>
                    <a:pt x="1535002" y="766128"/>
                  </a:lnTo>
                  <a:close/>
                  <a:moveTo>
                    <a:pt x="966584" y="766128"/>
                  </a:moveTo>
                  <a:lnTo>
                    <a:pt x="966584" y="771620"/>
                  </a:lnTo>
                  <a:lnTo>
                    <a:pt x="969330" y="771620"/>
                  </a:lnTo>
                  <a:lnTo>
                    <a:pt x="969330" y="766128"/>
                  </a:lnTo>
                  <a:close/>
                  <a:moveTo>
                    <a:pt x="5667696" y="766127"/>
                  </a:moveTo>
                  <a:lnTo>
                    <a:pt x="5667696" y="771619"/>
                  </a:lnTo>
                  <a:lnTo>
                    <a:pt x="5673188" y="771619"/>
                  </a:lnTo>
                  <a:lnTo>
                    <a:pt x="5673188" y="766127"/>
                  </a:lnTo>
                  <a:close/>
                  <a:moveTo>
                    <a:pt x="1362005" y="763382"/>
                  </a:moveTo>
                  <a:lnTo>
                    <a:pt x="1359260" y="768874"/>
                  </a:lnTo>
                  <a:lnTo>
                    <a:pt x="1359260" y="771620"/>
                  </a:lnTo>
                  <a:lnTo>
                    <a:pt x="1364751" y="771620"/>
                  </a:lnTo>
                  <a:lnTo>
                    <a:pt x="1367496" y="768874"/>
                  </a:lnTo>
                  <a:lnTo>
                    <a:pt x="1364751" y="766128"/>
                  </a:lnTo>
                  <a:close/>
                  <a:moveTo>
                    <a:pt x="5118501" y="757889"/>
                  </a:moveTo>
                  <a:lnTo>
                    <a:pt x="5118501" y="760635"/>
                  </a:lnTo>
                  <a:lnTo>
                    <a:pt x="5113009" y="766127"/>
                  </a:lnTo>
                  <a:lnTo>
                    <a:pt x="5107517" y="766127"/>
                  </a:lnTo>
                  <a:lnTo>
                    <a:pt x="5102025" y="768873"/>
                  </a:lnTo>
                  <a:lnTo>
                    <a:pt x="5091041" y="774365"/>
                  </a:lnTo>
                  <a:lnTo>
                    <a:pt x="5091041" y="782603"/>
                  </a:lnTo>
                  <a:lnTo>
                    <a:pt x="5088295" y="788095"/>
                  </a:lnTo>
                  <a:lnTo>
                    <a:pt x="5091041" y="793587"/>
                  </a:lnTo>
                  <a:lnTo>
                    <a:pt x="5096533" y="796333"/>
                  </a:lnTo>
                  <a:lnTo>
                    <a:pt x="5099279" y="804571"/>
                  </a:lnTo>
                  <a:lnTo>
                    <a:pt x="5107517" y="810063"/>
                  </a:lnTo>
                  <a:lnTo>
                    <a:pt x="5121247" y="818301"/>
                  </a:lnTo>
                  <a:lnTo>
                    <a:pt x="5121247" y="821047"/>
                  </a:lnTo>
                  <a:lnTo>
                    <a:pt x="5118501" y="821047"/>
                  </a:lnTo>
                  <a:lnTo>
                    <a:pt x="5118501" y="823793"/>
                  </a:lnTo>
                  <a:lnTo>
                    <a:pt x="5121247" y="823793"/>
                  </a:lnTo>
                  <a:lnTo>
                    <a:pt x="5121247" y="826539"/>
                  </a:lnTo>
                  <a:lnTo>
                    <a:pt x="5123993" y="826539"/>
                  </a:lnTo>
                  <a:lnTo>
                    <a:pt x="5126739" y="823793"/>
                  </a:lnTo>
                  <a:lnTo>
                    <a:pt x="5137722" y="823793"/>
                  </a:lnTo>
                  <a:lnTo>
                    <a:pt x="5148706" y="823793"/>
                  </a:lnTo>
                  <a:lnTo>
                    <a:pt x="5154198" y="826539"/>
                  </a:lnTo>
                  <a:lnTo>
                    <a:pt x="5156944" y="829285"/>
                  </a:lnTo>
                  <a:lnTo>
                    <a:pt x="5159690" y="832031"/>
                  </a:lnTo>
                  <a:lnTo>
                    <a:pt x="5159690" y="840269"/>
                  </a:lnTo>
                  <a:lnTo>
                    <a:pt x="5156944" y="840269"/>
                  </a:lnTo>
                  <a:lnTo>
                    <a:pt x="5154198" y="845761"/>
                  </a:lnTo>
                  <a:lnTo>
                    <a:pt x="5165182" y="851253"/>
                  </a:lnTo>
                  <a:lnTo>
                    <a:pt x="5176166" y="856745"/>
                  </a:lnTo>
                  <a:lnTo>
                    <a:pt x="5181658" y="856745"/>
                  </a:lnTo>
                  <a:lnTo>
                    <a:pt x="5184404" y="851253"/>
                  </a:lnTo>
                  <a:lnTo>
                    <a:pt x="5189896" y="848507"/>
                  </a:lnTo>
                  <a:lnTo>
                    <a:pt x="5189896" y="853999"/>
                  </a:lnTo>
                  <a:lnTo>
                    <a:pt x="5195388" y="853999"/>
                  </a:lnTo>
                  <a:lnTo>
                    <a:pt x="5198134" y="853999"/>
                  </a:lnTo>
                  <a:lnTo>
                    <a:pt x="5198134" y="851253"/>
                  </a:lnTo>
                  <a:lnTo>
                    <a:pt x="5195388" y="851253"/>
                  </a:lnTo>
                  <a:lnTo>
                    <a:pt x="5195388" y="848507"/>
                  </a:lnTo>
                  <a:lnTo>
                    <a:pt x="5192642" y="848507"/>
                  </a:lnTo>
                  <a:lnTo>
                    <a:pt x="5189896" y="848507"/>
                  </a:lnTo>
                  <a:lnTo>
                    <a:pt x="5195388" y="845761"/>
                  </a:lnTo>
                  <a:lnTo>
                    <a:pt x="5195388" y="843015"/>
                  </a:lnTo>
                  <a:lnTo>
                    <a:pt x="5198134" y="843015"/>
                  </a:lnTo>
                  <a:lnTo>
                    <a:pt x="5198134" y="845761"/>
                  </a:lnTo>
                  <a:lnTo>
                    <a:pt x="5203626" y="845761"/>
                  </a:lnTo>
                  <a:lnTo>
                    <a:pt x="5203626" y="843015"/>
                  </a:lnTo>
                  <a:lnTo>
                    <a:pt x="5206372" y="843015"/>
                  </a:lnTo>
                  <a:lnTo>
                    <a:pt x="5206372" y="845761"/>
                  </a:lnTo>
                  <a:lnTo>
                    <a:pt x="5211864" y="845761"/>
                  </a:lnTo>
                  <a:lnTo>
                    <a:pt x="5214610" y="843015"/>
                  </a:lnTo>
                  <a:lnTo>
                    <a:pt x="5211864" y="840269"/>
                  </a:lnTo>
                  <a:lnTo>
                    <a:pt x="5203626" y="837523"/>
                  </a:lnTo>
                  <a:lnTo>
                    <a:pt x="5198134" y="837523"/>
                  </a:lnTo>
                  <a:lnTo>
                    <a:pt x="5195388" y="840269"/>
                  </a:lnTo>
                  <a:lnTo>
                    <a:pt x="5195388" y="832031"/>
                  </a:lnTo>
                  <a:lnTo>
                    <a:pt x="5195388" y="829285"/>
                  </a:lnTo>
                  <a:lnTo>
                    <a:pt x="5189896" y="826539"/>
                  </a:lnTo>
                  <a:lnTo>
                    <a:pt x="5184404" y="823793"/>
                  </a:lnTo>
                  <a:lnTo>
                    <a:pt x="5189896" y="821047"/>
                  </a:lnTo>
                  <a:lnTo>
                    <a:pt x="5189896" y="810063"/>
                  </a:lnTo>
                  <a:lnTo>
                    <a:pt x="5181658" y="807317"/>
                  </a:lnTo>
                  <a:lnTo>
                    <a:pt x="5176166" y="801825"/>
                  </a:lnTo>
                  <a:lnTo>
                    <a:pt x="5178912" y="796333"/>
                  </a:lnTo>
                  <a:lnTo>
                    <a:pt x="5181658" y="790841"/>
                  </a:lnTo>
                  <a:lnTo>
                    <a:pt x="5178912" y="788095"/>
                  </a:lnTo>
                  <a:lnTo>
                    <a:pt x="5176166" y="785349"/>
                  </a:lnTo>
                  <a:lnTo>
                    <a:pt x="5178912" y="779857"/>
                  </a:lnTo>
                  <a:lnTo>
                    <a:pt x="5178912" y="771619"/>
                  </a:lnTo>
                  <a:lnTo>
                    <a:pt x="5176166" y="757889"/>
                  </a:lnTo>
                  <a:lnTo>
                    <a:pt x="5162436" y="760635"/>
                  </a:lnTo>
                  <a:lnTo>
                    <a:pt x="5148706" y="757889"/>
                  </a:lnTo>
                  <a:lnTo>
                    <a:pt x="5134976" y="757889"/>
                  </a:lnTo>
                  <a:lnTo>
                    <a:pt x="5123993" y="757889"/>
                  </a:lnTo>
                  <a:close/>
                  <a:moveTo>
                    <a:pt x="936378" y="749652"/>
                  </a:moveTo>
                  <a:lnTo>
                    <a:pt x="936378" y="752398"/>
                  </a:lnTo>
                  <a:lnTo>
                    <a:pt x="939124" y="755144"/>
                  </a:lnTo>
                  <a:lnTo>
                    <a:pt x="941870" y="752398"/>
                  </a:lnTo>
                  <a:lnTo>
                    <a:pt x="941870" y="749652"/>
                  </a:lnTo>
                  <a:lnTo>
                    <a:pt x="939124" y="749652"/>
                  </a:lnTo>
                  <a:close/>
                  <a:moveTo>
                    <a:pt x="5906596" y="749652"/>
                  </a:moveTo>
                  <a:lnTo>
                    <a:pt x="5903850" y="752398"/>
                  </a:lnTo>
                  <a:lnTo>
                    <a:pt x="5901104" y="755143"/>
                  </a:lnTo>
                  <a:lnTo>
                    <a:pt x="5914834" y="755143"/>
                  </a:lnTo>
                  <a:lnTo>
                    <a:pt x="5912088" y="752398"/>
                  </a:lnTo>
                  <a:close/>
                  <a:moveTo>
                    <a:pt x="1559715" y="746906"/>
                  </a:moveTo>
                  <a:lnTo>
                    <a:pt x="1556969" y="749652"/>
                  </a:lnTo>
                  <a:lnTo>
                    <a:pt x="1554223" y="755144"/>
                  </a:lnTo>
                  <a:lnTo>
                    <a:pt x="1556969" y="757890"/>
                  </a:lnTo>
                  <a:lnTo>
                    <a:pt x="1562461" y="760636"/>
                  </a:lnTo>
                  <a:lnTo>
                    <a:pt x="1559715" y="755144"/>
                  </a:lnTo>
                  <a:lnTo>
                    <a:pt x="1559715" y="752398"/>
                  </a:lnTo>
                  <a:close/>
                  <a:moveTo>
                    <a:pt x="958346" y="746906"/>
                  </a:moveTo>
                  <a:lnTo>
                    <a:pt x="952854" y="749652"/>
                  </a:lnTo>
                  <a:lnTo>
                    <a:pt x="950108" y="755144"/>
                  </a:lnTo>
                  <a:lnTo>
                    <a:pt x="955600" y="752398"/>
                  </a:lnTo>
                  <a:close/>
                  <a:moveTo>
                    <a:pt x="1477335" y="744160"/>
                  </a:moveTo>
                  <a:lnTo>
                    <a:pt x="1474589" y="749652"/>
                  </a:lnTo>
                  <a:lnTo>
                    <a:pt x="1471844" y="752398"/>
                  </a:lnTo>
                  <a:lnTo>
                    <a:pt x="1463606" y="757890"/>
                  </a:lnTo>
                  <a:lnTo>
                    <a:pt x="1463606" y="763382"/>
                  </a:lnTo>
                  <a:lnTo>
                    <a:pt x="1466353" y="763382"/>
                  </a:lnTo>
                  <a:lnTo>
                    <a:pt x="1469098" y="766128"/>
                  </a:lnTo>
                  <a:lnTo>
                    <a:pt x="1469098" y="771620"/>
                  </a:lnTo>
                  <a:lnTo>
                    <a:pt x="1474589" y="777111"/>
                  </a:lnTo>
                  <a:lnTo>
                    <a:pt x="1477335" y="785349"/>
                  </a:lnTo>
                  <a:lnTo>
                    <a:pt x="1488320" y="782603"/>
                  </a:lnTo>
                  <a:lnTo>
                    <a:pt x="1499304" y="779857"/>
                  </a:lnTo>
                  <a:lnTo>
                    <a:pt x="1502050" y="774365"/>
                  </a:lnTo>
                  <a:lnTo>
                    <a:pt x="1504796" y="771620"/>
                  </a:lnTo>
                  <a:lnTo>
                    <a:pt x="1507541" y="771620"/>
                  </a:lnTo>
                  <a:lnTo>
                    <a:pt x="1507541" y="763382"/>
                  </a:lnTo>
                  <a:lnTo>
                    <a:pt x="1510287" y="760636"/>
                  </a:lnTo>
                  <a:lnTo>
                    <a:pt x="1504796" y="755144"/>
                  </a:lnTo>
                  <a:lnTo>
                    <a:pt x="1499304" y="746906"/>
                  </a:lnTo>
                  <a:lnTo>
                    <a:pt x="1491065" y="746906"/>
                  </a:lnTo>
                  <a:lnTo>
                    <a:pt x="1485574" y="744160"/>
                  </a:lnTo>
                  <a:lnTo>
                    <a:pt x="1482829" y="744160"/>
                  </a:lnTo>
                  <a:close/>
                  <a:moveTo>
                    <a:pt x="969330" y="744160"/>
                  </a:moveTo>
                  <a:lnTo>
                    <a:pt x="969330" y="746906"/>
                  </a:lnTo>
                  <a:lnTo>
                    <a:pt x="969330" y="749652"/>
                  </a:lnTo>
                  <a:lnTo>
                    <a:pt x="966584" y="752398"/>
                  </a:lnTo>
                  <a:lnTo>
                    <a:pt x="969330" y="752398"/>
                  </a:lnTo>
                  <a:lnTo>
                    <a:pt x="972076" y="752398"/>
                  </a:lnTo>
                  <a:lnTo>
                    <a:pt x="974822" y="749652"/>
                  </a:lnTo>
                  <a:lnTo>
                    <a:pt x="972076" y="746906"/>
                  </a:lnTo>
                  <a:close/>
                  <a:moveTo>
                    <a:pt x="527228" y="741414"/>
                  </a:moveTo>
                  <a:lnTo>
                    <a:pt x="521736" y="744160"/>
                  </a:lnTo>
                  <a:lnTo>
                    <a:pt x="521736" y="752398"/>
                  </a:lnTo>
                  <a:lnTo>
                    <a:pt x="524482" y="749652"/>
                  </a:lnTo>
                  <a:lnTo>
                    <a:pt x="527228" y="749652"/>
                  </a:lnTo>
                  <a:close/>
                  <a:moveTo>
                    <a:pt x="5733600" y="741414"/>
                  </a:moveTo>
                  <a:lnTo>
                    <a:pt x="5730854" y="744160"/>
                  </a:lnTo>
                  <a:lnTo>
                    <a:pt x="5728108" y="744160"/>
                  </a:lnTo>
                  <a:lnTo>
                    <a:pt x="5725362" y="746906"/>
                  </a:lnTo>
                  <a:lnTo>
                    <a:pt x="5728108" y="749652"/>
                  </a:lnTo>
                  <a:lnTo>
                    <a:pt x="5730854" y="752398"/>
                  </a:lnTo>
                  <a:lnTo>
                    <a:pt x="5736346" y="752398"/>
                  </a:lnTo>
                  <a:lnTo>
                    <a:pt x="5739091" y="749652"/>
                  </a:lnTo>
                  <a:lnTo>
                    <a:pt x="5739091" y="744160"/>
                  </a:lnTo>
                  <a:lnTo>
                    <a:pt x="5736346" y="744160"/>
                  </a:lnTo>
                  <a:close/>
                  <a:moveTo>
                    <a:pt x="5203626" y="738668"/>
                  </a:moveTo>
                  <a:lnTo>
                    <a:pt x="5195388" y="744160"/>
                  </a:lnTo>
                  <a:lnTo>
                    <a:pt x="5189896" y="752398"/>
                  </a:lnTo>
                  <a:lnTo>
                    <a:pt x="5184404" y="760635"/>
                  </a:lnTo>
                  <a:lnTo>
                    <a:pt x="5189896" y="766127"/>
                  </a:lnTo>
                  <a:lnTo>
                    <a:pt x="5198134" y="768873"/>
                  </a:lnTo>
                  <a:lnTo>
                    <a:pt x="5206372" y="768873"/>
                  </a:lnTo>
                  <a:lnTo>
                    <a:pt x="5214610" y="768873"/>
                  </a:lnTo>
                  <a:lnTo>
                    <a:pt x="5220102" y="763381"/>
                  </a:lnTo>
                  <a:lnTo>
                    <a:pt x="5225594" y="760635"/>
                  </a:lnTo>
                  <a:lnTo>
                    <a:pt x="5225594" y="755143"/>
                  </a:lnTo>
                  <a:lnTo>
                    <a:pt x="5222848" y="755143"/>
                  </a:lnTo>
                  <a:lnTo>
                    <a:pt x="5220102" y="746906"/>
                  </a:lnTo>
                  <a:lnTo>
                    <a:pt x="5214610" y="741414"/>
                  </a:lnTo>
                  <a:lnTo>
                    <a:pt x="5209118" y="738668"/>
                  </a:lnTo>
                  <a:close/>
                  <a:moveTo>
                    <a:pt x="6323985" y="735922"/>
                  </a:moveTo>
                  <a:lnTo>
                    <a:pt x="6323985" y="741414"/>
                  </a:lnTo>
                  <a:lnTo>
                    <a:pt x="6329477" y="741414"/>
                  </a:lnTo>
                  <a:lnTo>
                    <a:pt x="6332223" y="735922"/>
                  </a:lnTo>
                  <a:close/>
                  <a:moveTo>
                    <a:pt x="917156" y="730430"/>
                  </a:moveTo>
                  <a:lnTo>
                    <a:pt x="917156" y="733176"/>
                  </a:lnTo>
                  <a:lnTo>
                    <a:pt x="917156" y="735922"/>
                  </a:lnTo>
                  <a:lnTo>
                    <a:pt x="919902" y="735922"/>
                  </a:lnTo>
                  <a:lnTo>
                    <a:pt x="919902" y="738668"/>
                  </a:lnTo>
                  <a:lnTo>
                    <a:pt x="922648" y="738668"/>
                  </a:lnTo>
                  <a:lnTo>
                    <a:pt x="922648" y="733176"/>
                  </a:lnTo>
                  <a:close/>
                  <a:moveTo>
                    <a:pt x="450340" y="724938"/>
                  </a:moveTo>
                  <a:lnTo>
                    <a:pt x="447594" y="727684"/>
                  </a:lnTo>
                  <a:lnTo>
                    <a:pt x="444848" y="727684"/>
                  </a:lnTo>
                  <a:lnTo>
                    <a:pt x="450340" y="730430"/>
                  </a:lnTo>
                  <a:lnTo>
                    <a:pt x="453086" y="730430"/>
                  </a:lnTo>
                  <a:lnTo>
                    <a:pt x="455832" y="727684"/>
                  </a:lnTo>
                  <a:close/>
                  <a:moveTo>
                    <a:pt x="5719870" y="719446"/>
                  </a:moveTo>
                  <a:lnTo>
                    <a:pt x="5719870" y="724938"/>
                  </a:lnTo>
                  <a:lnTo>
                    <a:pt x="5725362" y="727684"/>
                  </a:lnTo>
                  <a:lnTo>
                    <a:pt x="5725362" y="719446"/>
                  </a:lnTo>
                  <a:close/>
                  <a:moveTo>
                    <a:pt x="5288751" y="719446"/>
                  </a:moveTo>
                  <a:lnTo>
                    <a:pt x="5283259" y="722192"/>
                  </a:lnTo>
                  <a:lnTo>
                    <a:pt x="5283259" y="724938"/>
                  </a:lnTo>
                  <a:lnTo>
                    <a:pt x="5286005" y="724938"/>
                  </a:lnTo>
                  <a:lnTo>
                    <a:pt x="5286005" y="730430"/>
                  </a:lnTo>
                  <a:lnTo>
                    <a:pt x="5288751" y="727684"/>
                  </a:lnTo>
                  <a:lnTo>
                    <a:pt x="5291497" y="724938"/>
                  </a:lnTo>
                  <a:lnTo>
                    <a:pt x="5288751" y="722192"/>
                  </a:lnTo>
                  <a:close/>
                  <a:moveTo>
                    <a:pt x="5077311" y="719446"/>
                  </a:moveTo>
                  <a:lnTo>
                    <a:pt x="5077311" y="724938"/>
                  </a:lnTo>
                  <a:lnTo>
                    <a:pt x="5074565" y="730430"/>
                  </a:lnTo>
                  <a:lnTo>
                    <a:pt x="5071819" y="735922"/>
                  </a:lnTo>
                  <a:lnTo>
                    <a:pt x="5069073" y="741414"/>
                  </a:lnTo>
                  <a:lnTo>
                    <a:pt x="5074565" y="744160"/>
                  </a:lnTo>
                  <a:lnTo>
                    <a:pt x="5077311" y="746906"/>
                  </a:lnTo>
                  <a:lnTo>
                    <a:pt x="5096533" y="746906"/>
                  </a:lnTo>
                  <a:lnTo>
                    <a:pt x="5099279" y="741414"/>
                  </a:lnTo>
                  <a:lnTo>
                    <a:pt x="5099279" y="738668"/>
                  </a:lnTo>
                  <a:lnTo>
                    <a:pt x="5099279" y="733176"/>
                  </a:lnTo>
                  <a:lnTo>
                    <a:pt x="5096533" y="727684"/>
                  </a:lnTo>
                  <a:lnTo>
                    <a:pt x="5082803" y="727684"/>
                  </a:lnTo>
                  <a:lnTo>
                    <a:pt x="5080057" y="722192"/>
                  </a:lnTo>
                  <a:close/>
                  <a:moveTo>
                    <a:pt x="875967" y="719446"/>
                  </a:moveTo>
                  <a:lnTo>
                    <a:pt x="873221" y="722192"/>
                  </a:lnTo>
                  <a:lnTo>
                    <a:pt x="867729" y="730430"/>
                  </a:lnTo>
                  <a:lnTo>
                    <a:pt x="878712" y="730430"/>
                  </a:lnTo>
                  <a:lnTo>
                    <a:pt x="884205" y="727684"/>
                  </a:lnTo>
                  <a:lnTo>
                    <a:pt x="881458" y="724938"/>
                  </a:lnTo>
                  <a:lnTo>
                    <a:pt x="881458" y="722192"/>
                  </a:lnTo>
                  <a:lnTo>
                    <a:pt x="881458" y="719446"/>
                  </a:lnTo>
                  <a:close/>
                  <a:moveTo>
                    <a:pt x="488784" y="719446"/>
                  </a:moveTo>
                  <a:lnTo>
                    <a:pt x="486038" y="722192"/>
                  </a:lnTo>
                  <a:lnTo>
                    <a:pt x="483292" y="724938"/>
                  </a:lnTo>
                  <a:lnTo>
                    <a:pt x="488784" y="724938"/>
                  </a:lnTo>
                  <a:lnTo>
                    <a:pt x="494276" y="724938"/>
                  </a:lnTo>
                  <a:lnTo>
                    <a:pt x="491530" y="722192"/>
                  </a:lnTo>
                  <a:close/>
                  <a:moveTo>
                    <a:pt x="6145496" y="716700"/>
                  </a:moveTo>
                  <a:lnTo>
                    <a:pt x="6140004" y="719446"/>
                  </a:lnTo>
                  <a:lnTo>
                    <a:pt x="6142750" y="722192"/>
                  </a:lnTo>
                  <a:lnTo>
                    <a:pt x="6145496" y="722192"/>
                  </a:lnTo>
                  <a:lnTo>
                    <a:pt x="6148242" y="722192"/>
                  </a:lnTo>
                  <a:lnTo>
                    <a:pt x="6150988" y="719446"/>
                  </a:lnTo>
                  <a:close/>
                  <a:moveTo>
                    <a:pt x="5275021" y="716700"/>
                  </a:moveTo>
                  <a:lnTo>
                    <a:pt x="5272275" y="719446"/>
                  </a:lnTo>
                  <a:lnTo>
                    <a:pt x="5266783" y="719446"/>
                  </a:lnTo>
                  <a:lnTo>
                    <a:pt x="5266783" y="724938"/>
                  </a:lnTo>
                  <a:lnTo>
                    <a:pt x="5264037" y="727684"/>
                  </a:lnTo>
                  <a:lnTo>
                    <a:pt x="5261291" y="727684"/>
                  </a:lnTo>
                  <a:lnTo>
                    <a:pt x="5261291" y="733176"/>
                  </a:lnTo>
                  <a:lnTo>
                    <a:pt x="5275021" y="733176"/>
                  </a:lnTo>
                  <a:lnTo>
                    <a:pt x="5277767" y="724938"/>
                  </a:lnTo>
                  <a:lnTo>
                    <a:pt x="5277767" y="716700"/>
                  </a:lnTo>
                  <a:close/>
                  <a:moveTo>
                    <a:pt x="1485574" y="716700"/>
                  </a:moveTo>
                  <a:lnTo>
                    <a:pt x="1493811" y="716700"/>
                  </a:lnTo>
                  <a:lnTo>
                    <a:pt x="1485574" y="733176"/>
                  </a:lnTo>
                  <a:lnTo>
                    <a:pt x="1485574" y="724938"/>
                  </a:lnTo>
                  <a:close/>
                  <a:moveTo>
                    <a:pt x="722192" y="716700"/>
                  </a:moveTo>
                  <a:lnTo>
                    <a:pt x="719446" y="719446"/>
                  </a:lnTo>
                  <a:lnTo>
                    <a:pt x="719446" y="722192"/>
                  </a:lnTo>
                  <a:lnTo>
                    <a:pt x="722192" y="727684"/>
                  </a:lnTo>
                  <a:lnTo>
                    <a:pt x="727684" y="733176"/>
                  </a:lnTo>
                  <a:lnTo>
                    <a:pt x="730430" y="733176"/>
                  </a:lnTo>
                  <a:lnTo>
                    <a:pt x="735922" y="727684"/>
                  </a:lnTo>
                  <a:lnTo>
                    <a:pt x="735922" y="724938"/>
                  </a:lnTo>
                  <a:lnTo>
                    <a:pt x="733176" y="719446"/>
                  </a:lnTo>
                  <a:lnTo>
                    <a:pt x="724938" y="716700"/>
                  </a:lnTo>
                  <a:close/>
                  <a:moveTo>
                    <a:pt x="5700648" y="713954"/>
                  </a:moveTo>
                  <a:lnTo>
                    <a:pt x="5700648" y="722192"/>
                  </a:lnTo>
                  <a:lnTo>
                    <a:pt x="5697902" y="727684"/>
                  </a:lnTo>
                  <a:lnTo>
                    <a:pt x="5689664" y="733176"/>
                  </a:lnTo>
                  <a:lnTo>
                    <a:pt x="5678680" y="735922"/>
                  </a:lnTo>
                  <a:lnTo>
                    <a:pt x="5667696" y="735922"/>
                  </a:lnTo>
                  <a:lnTo>
                    <a:pt x="5653966" y="738668"/>
                  </a:lnTo>
                  <a:lnTo>
                    <a:pt x="5642982" y="741414"/>
                  </a:lnTo>
                  <a:lnTo>
                    <a:pt x="5634744" y="746906"/>
                  </a:lnTo>
                  <a:lnTo>
                    <a:pt x="5631998" y="752398"/>
                  </a:lnTo>
                  <a:lnTo>
                    <a:pt x="5629252" y="757889"/>
                  </a:lnTo>
                  <a:lnTo>
                    <a:pt x="5664950" y="755143"/>
                  </a:lnTo>
                  <a:lnTo>
                    <a:pt x="5684172" y="752398"/>
                  </a:lnTo>
                  <a:lnTo>
                    <a:pt x="5700648" y="749652"/>
                  </a:lnTo>
                  <a:lnTo>
                    <a:pt x="5711632" y="744160"/>
                  </a:lnTo>
                  <a:lnTo>
                    <a:pt x="5714378" y="738668"/>
                  </a:lnTo>
                  <a:lnTo>
                    <a:pt x="5717124" y="735922"/>
                  </a:lnTo>
                  <a:lnTo>
                    <a:pt x="5717124" y="730430"/>
                  </a:lnTo>
                  <a:lnTo>
                    <a:pt x="5714378" y="724938"/>
                  </a:lnTo>
                  <a:close/>
                  <a:moveTo>
                    <a:pt x="1345529" y="713954"/>
                  </a:moveTo>
                  <a:lnTo>
                    <a:pt x="1342784" y="716700"/>
                  </a:lnTo>
                  <a:lnTo>
                    <a:pt x="1345529" y="719446"/>
                  </a:lnTo>
                  <a:lnTo>
                    <a:pt x="1348275" y="722192"/>
                  </a:lnTo>
                  <a:lnTo>
                    <a:pt x="1351020" y="722192"/>
                  </a:lnTo>
                  <a:lnTo>
                    <a:pt x="1351020" y="716700"/>
                  </a:lnTo>
                  <a:lnTo>
                    <a:pt x="1351020" y="713954"/>
                  </a:lnTo>
                  <a:close/>
                  <a:moveTo>
                    <a:pt x="911664" y="713954"/>
                  </a:moveTo>
                  <a:lnTo>
                    <a:pt x="911664" y="724938"/>
                  </a:lnTo>
                  <a:lnTo>
                    <a:pt x="914410" y="724938"/>
                  </a:lnTo>
                  <a:lnTo>
                    <a:pt x="914410" y="716700"/>
                  </a:lnTo>
                  <a:close/>
                  <a:moveTo>
                    <a:pt x="1359260" y="711208"/>
                  </a:moveTo>
                  <a:lnTo>
                    <a:pt x="1359260" y="716700"/>
                  </a:lnTo>
                  <a:lnTo>
                    <a:pt x="1356512" y="724938"/>
                  </a:lnTo>
                  <a:lnTo>
                    <a:pt x="1362005" y="724938"/>
                  </a:lnTo>
                  <a:lnTo>
                    <a:pt x="1367496" y="722192"/>
                  </a:lnTo>
                  <a:lnTo>
                    <a:pt x="1370242" y="719446"/>
                  </a:lnTo>
                  <a:lnTo>
                    <a:pt x="1370242" y="716700"/>
                  </a:lnTo>
                  <a:lnTo>
                    <a:pt x="1372988" y="713954"/>
                  </a:lnTo>
                  <a:lnTo>
                    <a:pt x="1372988" y="711208"/>
                  </a:lnTo>
                  <a:close/>
                  <a:moveTo>
                    <a:pt x="579401" y="711208"/>
                  </a:moveTo>
                  <a:lnTo>
                    <a:pt x="565671" y="713954"/>
                  </a:lnTo>
                  <a:lnTo>
                    <a:pt x="557433" y="719446"/>
                  </a:lnTo>
                  <a:lnTo>
                    <a:pt x="557433" y="713954"/>
                  </a:lnTo>
                  <a:lnTo>
                    <a:pt x="549195" y="722192"/>
                  </a:lnTo>
                  <a:lnTo>
                    <a:pt x="551942" y="724938"/>
                  </a:lnTo>
                  <a:lnTo>
                    <a:pt x="543703" y="730430"/>
                  </a:lnTo>
                  <a:lnTo>
                    <a:pt x="535466" y="733176"/>
                  </a:lnTo>
                  <a:lnTo>
                    <a:pt x="518990" y="733176"/>
                  </a:lnTo>
                  <a:lnTo>
                    <a:pt x="497022" y="730430"/>
                  </a:lnTo>
                  <a:lnTo>
                    <a:pt x="486038" y="730430"/>
                  </a:lnTo>
                  <a:lnTo>
                    <a:pt x="477800" y="733176"/>
                  </a:lnTo>
                  <a:lnTo>
                    <a:pt x="472308" y="735922"/>
                  </a:lnTo>
                  <a:lnTo>
                    <a:pt x="469562" y="744160"/>
                  </a:lnTo>
                  <a:lnTo>
                    <a:pt x="472308" y="746906"/>
                  </a:lnTo>
                  <a:lnTo>
                    <a:pt x="480546" y="746906"/>
                  </a:lnTo>
                  <a:lnTo>
                    <a:pt x="502514" y="752398"/>
                  </a:lnTo>
                  <a:lnTo>
                    <a:pt x="497022" y="755144"/>
                  </a:lnTo>
                  <a:lnTo>
                    <a:pt x="510751" y="755144"/>
                  </a:lnTo>
                  <a:lnTo>
                    <a:pt x="502514" y="752398"/>
                  </a:lnTo>
                  <a:lnTo>
                    <a:pt x="508005" y="744160"/>
                  </a:lnTo>
                  <a:lnTo>
                    <a:pt x="513498" y="741414"/>
                  </a:lnTo>
                  <a:lnTo>
                    <a:pt x="521736" y="738668"/>
                  </a:lnTo>
                  <a:lnTo>
                    <a:pt x="540957" y="744160"/>
                  </a:lnTo>
                  <a:lnTo>
                    <a:pt x="554687" y="746906"/>
                  </a:lnTo>
                  <a:lnTo>
                    <a:pt x="571163" y="744160"/>
                  </a:lnTo>
                  <a:lnTo>
                    <a:pt x="579401" y="735922"/>
                  </a:lnTo>
                  <a:lnTo>
                    <a:pt x="582147" y="733176"/>
                  </a:lnTo>
                  <a:lnTo>
                    <a:pt x="587639" y="730430"/>
                  </a:lnTo>
                  <a:lnTo>
                    <a:pt x="601369" y="730430"/>
                  </a:lnTo>
                  <a:lnTo>
                    <a:pt x="617845" y="733176"/>
                  </a:lnTo>
                  <a:lnTo>
                    <a:pt x="642559" y="741414"/>
                  </a:lnTo>
                  <a:lnTo>
                    <a:pt x="664526" y="752398"/>
                  </a:lnTo>
                  <a:lnTo>
                    <a:pt x="672764" y="760636"/>
                  </a:lnTo>
                  <a:lnTo>
                    <a:pt x="672764" y="755144"/>
                  </a:lnTo>
                  <a:lnTo>
                    <a:pt x="675510" y="749652"/>
                  </a:lnTo>
                  <a:lnTo>
                    <a:pt x="686494" y="744160"/>
                  </a:lnTo>
                  <a:lnTo>
                    <a:pt x="713954" y="735922"/>
                  </a:lnTo>
                  <a:lnTo>
                    <a:pt x="713954" y="722192"/>
                  </a:lnTo>
                  <a:lnTo>
                    <a:pt x="694732" y="722192"/>
                  </a:lnTo>
                  <a:lnTo>
                    <a:pt x="672764" y="724938"/>
                  </a:lnTo>
                  <a:lnTo>
                    <a:pt x="650797" y="727684"/>
                  </a:lnTo>
                  <a:lnTo>
                    <a:pt x="631574" y="727684"/>
                  </a:lnTo>
                  <a:lnTo>
                    <a:pt x="628829" y="722192"/>
                  </a:lnTo>
                  <a:lnTo>
                    <a:pt x="620591" y="713954"/>
                  </a:lnTo>
                  <a:lnTo>
                    <a:pt x="595877" y="711208"/>
                  </a:lnTo>
                  <a:close/>
                  <a:moveTo>
                    <a:pt x="6181194" y="711208"/>
                  </a:moveTo>
                  <a:lnTo>
                    <a:pt x="6181194" y="716700"/>
                  </a:lnTo>
                  <a:lnTo>
                    <a:pt x="6186686" y="716700"/>
                  </a:lnTo>
                  <a:lnTo>
                    <a:pt x="6189432" y="716700"/>
                  </a:lnTo>
                  <a:lnTo>
                    <a:pt x="6189432" y="713954"/>
                  </a:lnTo>
                  <a:lnTo>
                    <a:pt x="6183940" y="711208"/>
                  </a:lnTo>
                  <a:close/>
                  <a:moveTo>
                    <a:pt x="5903850" y="711208"/>
                  </a:moveTo>
                  <a:lnTo>
                    <a:pt x="5898358" y="713954"/>
                  </a:lnTo>
                  <a:lnTo>
                    <a:pt x="5898358" y="716700"/>
                  </a:lnTo>
                  <a:lnTo>
                    <a:pt x="5898358" y="719446"/>
                  </a:lnTo>
                  <a:lnTo>
                    <a:pt x="5903850" y="722192"/>
                  </a:lnTo>
                  <a:lnTo>
                    <a:pt x="5909342" y="727684"/>
                  </a:lnTo>
                  <a:lnTo>
                    <a:pt x="5914834" y="727684"/>
                  </a:lnTo>
                  <a:lnTo>
                    <a:pt x="5914834" y="724938"/>
                  </a:lnTo>
                  <a:lnTo>
                    <a:pt x="5914834" y="719446"/>
                  </a:lnTo>
                  <a:lnTo>
                    <a:pt x="5912088" y="713954"/>
                  </a:lnTo>
                  <a:lnTo>
                    <a:pt x="5909342" y="711208"/>
                  </a:lnTo>
                  <a:close/>
                  <a:moveTo>
                    <a:pt x="5758313" y="711208"/>
                  </a:moveTo>
                  <a:lnTo>
                    <a:pt x="5750075" y="713954"/>
                  </a:lnTo>
                  <a:lnTo>
                    <a:pt x="5750075" y="716700"/>
                  </a:lnTo>
                  <a:lnTo>
                    <a:pt x="5752821" y="719446"/>
                  </a:lnTo>
                  <a:lnTo>
                    <a:pt x="5755567" y="719446"/>
                  </a:lnTo>
                  <a:lnTo>
                    <a:pt x="5755567" y="722192"/>
                  </a:lnTo>
                  <a:lnTo>
                    <a:pt x="5758313" y="722192"/>
                  </a:lnTo>
                  <a:lnTo>
                    <a:pt x="5763805" y="719446"/>
                  </a:lnTo>
                  <a:lnTo>
                    <a:pt x="5766551" y="711208"/>
                  </a:lnTo>
                  <a:close/>
                  <a:moveTo>
                    <a:pt x="5840693" y="705716"/>
                  </a:moveTo>
                  <a:lnTo>
                    <a:pt x="5832455" y="708462"/>
                  </a:lnTo>
                  <a:lnTo>
                    <a:pt x="5829709" y="713954"/>
                  </a:lnTo>
                  <a:lnTo>
                    <a:pt x="5826963" y="716700"/>
                  </a:lnTo>
                  <a:lnTo>
                    <a:pt x="5826963" y="727684"/>
                  </a:lnTo>
                  <a:lnTo>
                    <a:pt x="5829709" y="738668"/>
                  </a:lnTo>
                  <a:lnTo>
                    <a:pt x="5835201" y="744160"/>
                  </a:lnTo>
                  <a:lnTo>
                    <a:pt x="5843439" y="746906"/>
                  </a:lnTo>
                  <a:lnTo>
                    <a:pt x="5848931" y="744160"/>
                  </a:lnTo>
                  <a:lnTo>
                    <a:pt x="5851677" y="735922"/>
                  </a:lnTo>
                  <a:lnTo>
                    <a:pt x="5854423" y="727684"/>
                  </a:lnTo>
                  <a:lnTo>
                    <a:pt x="5851677" y="716700"/>
                  </a:lnTo>
                  <a:lnTo>
                    <a:pt x="5846185" y="711208"/>
                  </a:lnTo>
                  <a:close/>
                  <a:moveTo>
                    <a:pt x="5711632" y="702970"/>
                  </a:moveTo>
                  <a:lnTo>
                    <a:pt x="5714378" y="708462"/>
                  </a:lnTo>
                  <a:lnTo>
                    <a:pt x="5717124" y="711208"/>
                  </a:lnTo>
                  <a:lnTo>
                    <a:pt x="5717124" y="708462"/>
                  </a:lnTo>
                  <a:lnTo>
                    <a:pt x="5717124" y="705716"/>
                  </a:lnTo>
                  <a:lnTo>
                    <a:pt x="5717124" y="702970"/>
                  </a:lnTo>
                  <a:close/>
                  <a:moveTo>
                    <a:pt x="310295" y="700224"/>
                  </a:moveTo>
                  <a:lnTo>
                    <a:pt x="304803" y="702970"/>
                  </a:lnTo>
                  <a:lnTo>
                    <a:pt x="304803" y="708462"/>
                  </a:lnTo>
                  <a:lnTo>
                    <a:pt x="310295" y="708462"/>
                  </a:lnTo>
                  <a:close/>
                  <a:moveTo>
                    <a:pt x="1540493" y="694732"/>
                  </a:moveTo>
                  <a:lnTo>
                    <a:pt x="1535002" y="700224"/>
                  </a:lnTo>
                  <a:lnTo>
                    <a:pt x="1535002" y="705716"/>
                  </a:lnTo>
                  <a:lnTo>
                    <a:pt x="1535002" y="711208"/>
                  </a:lnTo>
                  <a:lnTo>
                    <a:pt x="1540493" y="716700"/>
                  </a:lnTo>
                  <a:lnTo>
                    <a:pt x="1551477" y="716700"/>
                  </a:lnTo>
                  <a:lnTo>
                    <a:pt x="1554223" y="719446"/>
                  </a:lnTo>
                  <a:lnTo>
                    <a:pt x="1554223" y="722192"/>
                  </a:lnTo>
                  <a:lnTo>
                    <a:pt x="1556969" y="722192"/>
                  </a:lnTo>
                  <a:lnTo>
                    <a:pt x="1559715" y="716700"/>
                  </a:lnTo>
                  <a:lnTo>
                    <a:pt x="1562461" y="713954"/>
                  </a:lnTo>
                  <a:lnTo>
                    <a:pt x="1565206" y="708462"/>
                  </a:lnTo>
                  <a:lnTo>
                    <a:pt x="1565206" y="702970"/>
                  </a:lnTo>
                  <a:lnTo>
                    <a:pt x="1559715" y="700224"/>
                  </a:lnTo>
                  <a:lnTo>
                    <a:pt x="1556969" y="694732"/>
                  </a:lnTo>
                  <a:close/>
                  <a:moveTo>
                    <a:pt x="790841" y="694732"/>
                  </a:moveTo>
                  <a:lnTo>
                    <a:pt x="785349" y="697478"/>
                  </a:lnTo>
                  <a:lnTo>
                    <a:pt x="782603" y="705716"/>
                  </a:lnTo>
                  <a:lnTo>
                    <a:pt x="782603" y="716700"/>
                  </a:lnTo>
                  <a:lnTo>
                    <a:pt x="785349" y="724938"/>
                  </a:lnTo>
                  <a:lnTo>
                    <a:pt x="788095" y="733176"/>
                  </a:lnTo>
                  <a:lnTo>
                    <a:pt x="793587" y="735922"/>
                  </a:lnTo>
                  <a:lnTo>
                    <a:pt x="801825" y="733176"/>
                  </a:lnTo>
                  <a:lnTo>
                    <a:pt x="804571" y="730430"/>
                  </a:lnTo>
                  <a:lnTo>
                    <a:pt x="807317" y="724938"/>
                  </a:lnTo>
                  <a:lnTo>
                    <a:pt x="807317" y="713954"/>
                  </a:lnTo>
                  <a:lnTo>
                    <a:pt x="804571" y="702970"/>
                  </a:lnTo>
                  <a:lnTo>
                    <a:pt x="801825" y="697478"/>
                  </a:lnTo>
                  <a:close/>
                  <a:moveTo>
                    <a:pt x="6109798" y="691986"/>
                  </a:moveTo>
                  <a:lnTo>
                    <a:pt x="6109798" y="694732"/>
                  </a:lnTo>
                  <a:lnTo>
                    <a:pt x="6109798" y="700224"/>
                  </a:lnTo>
                  <a:lnTo>
                    <a:pt x="6112544" y="697478"/>
                  </a:lnTo>
                  <a:lnTo>
                    <a:pt x="6112544" y="691986"/>
                  </a:lnTo>
                  <a:close/>
                  <a:moveTo>
                    <a:pt x="5659458" y="691986"/>
                  </a:moveTo>
                  <a:lnTo>
                    <a:pt x="5662204" y="697478"/>
                  </a:lnTo>
                  <a:lnTo>
                    <a:pt x="5664950" y="697478"/>
                  </a:lnTo>
                  <a:lnTo>
                    <a:pt x="5664950" y="694732"/>
                  </a:lnTo>
                  <a:lnTo>
                    <a:pt x="5667696" y="691986"/>
                  </a:lnTo>
                  <a:lnTo>
                    <a:pt x="5664950" y="691986"/>
                  </a:lnTo>
                  <a:close/>
                  <a:moveTo>
                    <a:pt x="1471844" y="689240"/>
                  </a:moveTo>
                  <a:lnTo>
                    <a:pt x="1466353" y="691986"/>
                  </a:lnTo>
                  <a:lnTo>
                    <a:pt x="1458113" y="691986"/>
                  </a:lnTo>
                  <a:lnTo>
                    <a:pt x="1458113" y="694732"/>
                  </a:lnTo>
                  <a:lnTo>
                    <a:pt x="1449877" y="694732"/>
                  </a:lnTo>
                  <a:lnTo>
                    <a:pt x="1444383" y="697478"/>
                  </a:lnTo>
                  <a:lnTo>
                    <a:pt x="1441637" y="702970"/>
                  </a:lnTo>
                  <a:lnTo>
                    <a:pt x="1438891" y="708462"/>
                  </a:lnTo>
                  <a:lnTo>
                    <a:pt x="1433400" y="708462"/>
                  </a:lnTo>
                  <a:lnTo>
                    <a:pt x="1427907" y="711208"/>
                  </a:lnTo>
                  <a:lnTo>
                    <a:pt x="1416924" y="719446"/>
                  </a:lnTo>
                  <a:lnTo>
                    <a:pt x="1411434" y="724938"/>
                  </a:lnTo>
                  <a:lnTo>
                    <a:pt x="1411434" y="730430"/>
                  </a:lnTo>
                  <a:lnTo>
                    <a:pt x="1411434" y="735922"/>
                  </a:lnTo>
                  <a:lnTo>
                    <a:pt x="1416924" y="741414"/>
                  </a:lnTo>
                  <a:lnTo>
                    <a:pt x="1419670" y="738668"/>
                  </a:lnTo>
                  <a:lnTo>
                    <a:pt x="1422416" y="738668"/>
                  </a:lnTo>
                  <a:lnTo>
                    <a:pt x="1422416" y="744160"/>
                  </a:lnTo>
                  <a:lnTo>
                    <a:pt x="1427907" y="744160"/>
                  </a:lnTo>
                  <a:lnTo>
                    <a:pt x="1427907" y="746906"/>
                  </a:lnTo>
                  <a:lnTo>
                    <a:pt x="1430655" y="752398"/>
                  </a:lnTo>
                  <a:lnTo>
                    <a:pt x="1444383" y="752398"/>
                  </a:lnTo>
                  <a:lnTo>
                    <a:pt x="1455368" y="749652"/>
                  </a:lnTo>
                  <a:lnTo>
                    <a:pt x="1458113" y="735922"/>
                  </a:lnTo>
                  <a:lnTo>
                    <a:pt x="1460859" y="738668"/>
                  </a:lnTo>
                  <a:lnTo>
                    <a:pt x="1466353" y="735922"/>
                  </a:lnTo>
                  <a:lnTo>
                    <a:pt x="1480081" y="735922"/>
                  </a:lnTo>
                  <a:lnTo>
                    <a:pt x="1477335" y="733176"/>
                  </a:lnTo>
                  <a:lnTo>
                    <a:pt x="1480081" y="733176"/>
                  </a:lnTo>
                  <a:lnTo>
                    <a:pt x="1482829" y="733176"/>
                  </a:lnTo>
                  <a:lnTo>
                    <a:pt x="1485574" y="733176"/>
                  </a:lnTo>
                  <a:lnTo>
                    <a:pt x="1493811" y="741414"/>
                  </a:lnTo>
                  <a:lnTo>
                    <a:pt x="1507541" y="744160"/>
                  </a:lnTo>
                  <a:lnTo>
                    <a:pt x="1515779" y="741414"/>
                  </a:lnTo>
                  <a:lnTo>
                    <a:pt x="1518526" y="741414"/>
                  </a:lnTo>
                  <a:lnTo>
                    <a:pt x="1524017" y="738668"/>
                  </a:lnTo>
                  <a:lnTo>
                    <a:pt x="1524017" y="727684"/>
                  </a:lnTo>
                  <a:lnTo>
                    <a:pt x="1521272" y="716700"/>
                  </a:lnTo>
                  <a:lnTo>
                    <a:pt x="1504796" y="711208"/>
                  </a:lnTo>
                  <a:lnTo>
                    <a:pt x="1507541" y="708462"/>
                  </a:lnTo>
                  <a:lnTo>
                    <a:pt x="1507541" y="700224"/>
                  </a:lnTo>
                  <a:lnTo>
                    <a:pt x="1502050" y="697478"/>
                  </a:lnTo>
                  <a:lnTo>
                    <a:pt x="1499304" y="694732"/>
                  </a:lnTo>
                  <a:lnTo>
                    <a:pt x="1496557" y="691986"/>
                  </a:lnTo>
                  <a:lnTo>
                    <a:pt x="1491065" y="691986"/>
                  </a:lnTo>
                  <a:lnTo>
                    <a:pt x="1491065" y="689240"/>
                  </a:lnTo>
                  <a:lnTo>
                    <a:pt x="1488320" y="689240"/>
                  </a:lnTo>
                  <a:lnTo>
                    <a:pt x="1488320" y="691986"/>
                  </a:lnTo>
                  <a:lnTo>
                    <a:pt x="1485574" y="691986"/>
                  </a:lnTo>
                  <a:lnTo>
                    <a:pt x="1480081" y="689240"/>
                  </a:lnTo>
                  <a:close/>
                  <a:moveTo>
                    <a:pt x="900680" y="689240"/>
                  </a:moveTo>
                  <a:lnTo>
                    <a:pt x="895189" y="691986"/>
                  </a:lnTo>
                  <a:lnTo>
                    <a:pt x="895189" y="700224"/>
                  </a:lnTo>
                  <a:lnTo>
                    <a:pt x="897934" y="697478"/>
                  </a:lnTo>
                  <a:lnTo>
                    <a:pt x="900680" y="700224"/>
                  </a:lnTo>
                  <a:lnTo>
                    <a:pt x="903426" y="700224"/>
                  </a:lnTo>
                  <a:lnTo>
                    <a:pt x="906173" y="697478"/>
                  </a:lnTo>
                  <a:lnTo>
                    <a:pt x="911664" y="697478"/>
                  </a:lnTo>
                  <a:lnTo>
                    <a:pt x="908919" y="691986"/>
                  </a:lnTo>
                  <a:lnTo>
                    <a:pt x="903426" y="689240"/>
                  </a:lnTo>
                  <a:close/>
                  <a:moveTo>
                    <a:pt x="5692410" y="689240"/>
                  </a:moveTo>
                  <a:lnTo>
                    <a:pt x="5692410" y="691986"/>
                  </a:lnTo>
                  <a:lnTo>
                    <a:pt x="5697902" y="694732"/>
                  </a:lnTo>
                  <a:lnTo>
                    <a:pt x="5700648" y="691986"/>
                  </a:lnTo>
                  <a:lnTo>
                    <a:pt x="5700648" y="689240"/>
                  </a:lnTo>
                  <a:lnTo>
                    <a:pt x="5695156" y="689240"/>
                  </a:lnTo>
                  <a:close/>
                  <a:moveTo>
                    <a:pt x="5678680" y="689240"/>
                  </a:moveTo>
                  <a:lnTo>
                    <a:pt x="5678680" y="694732"/>
                  </a:lnTo>
                  <a:lnTo>
                    <a:pt x="5681426" y="691986"/>
                  </a:lnTo>
                  <a:lnTo>
                    <a:pt x="5684172" y="689240"/>
                  </a:lnTo>
                  <a:close/>
                  <a:moveTo>
                    <a:pt x="5189896" y="689240"/>
                  </a:moveTo>
                  <a:lnTo>
                    <a:pt x="5181658" y="691986"/>
                  </a:lnTo>
                  <a:lnTo>
                    <a:pt x="5176166" y="705716"/>
                  </a:lnTo>
                  <a:lnTo>
                    <a:pt x="5173420" y="705716"/>
                  </a:lnTo>
                  <a:lnTo>
                    <a:pt x="5167928" y="705716"/>
                  </a:lnTo>
                  <a:lnTo>
                    <a:pt x="5156944" y="705716"/>
                  </a:lnTo>
                  <a:lnTo>
                    <a:pt x="5156944" y="708462"/>
                  </a:lnTo>
                  <a:lnTo>
                    <a:pt x="5156944" y="711208"/>
                  </a:lnTo>
                  <a:lnTo>
                    <a:pt x="5154198" y="711208"/>
                  </a:lnTo>
                  <a:lnTo>
                    <a:pt x="5151452" y="711208"/>
                  </a:lnTo>
                  <a:lnTo>
                    <a:pt x="5148706" y="716700"/>
                  </a:lnTo>
                  <a:lnTo>
                    <a:pt x="5148706" y="724938"/>
                  </a:lnTo>
                  <a:lnTo>
                    <a:pt x="5143214" y="724938"/>
                  </a:lnTo>
                  <a:lnTo>
                    <a:pt x="5148706" y="711208"/>
                  </a:lnTo>
                  <a:lnTo>
                    <a:pt x="5140468" y="702970"/>
                  </a:lnTo>
                  <a:lnTo>
                    <a:pt x="5129485" y="697478"/>
                  </a:lnTo>
                  <a:lnTo>
                    <a:pt x="5121247" y="700224"/>
                  </a:lnTo>
                  <a:lnTo>
                    <a:pt x="5115755" y="702970"/>
                  </a:lnTo>
                  <a:lnTo>
                    <a:pt x="5113009" y="705716"/>
                  </a:lnTo>
                  <a:lnTo>
                    <a:pt x="5113009" y="716700"/>
                  </a:lnTo>
                  <a:lnTo>
                    <a:pt x="5115755" y="724938"/>
                  </a:lnTo>
                  <a:lnTo>
                    <a:pt x="5129485" y="730430"/>
                  </a:lnTo>
                  <a:lnTo>
                    <a:pt x="5129485" y="735922"/>
                  </a:lnTo>
                  <a:lnTo>
                    <a:pt x="5129485" y="741414"/>
                  </a:lnTo>
                  <a:lnTo>
                    <a:pt x="5134976" y="744160"/>
                  </a:lnTo>
                  <a:lnTo>
                    <a:pt x="5137722" y="746906"/>
                  </a:lnTo>
                  <a:lnTo>
                    <a:pt x="5137722" y="749652"/>
                  </a:lnTo>
                  <a:lnTo>
                    <a:pt x="5143214" y="749652"/>
                  </a:lnTo>
                  <a:lnTo>
                    <a:pt x="5143214" y="752398"/>
                  </a:lnTo>
                  <a:lnTo>
                    <a:pt x="5145960" y="752398"/>
                  </a:lnTo>
                  <a:lnTo>
                    <a:pt x="5148706" y="752398"/>
                  </a:lnTo>
                  <a:lnTo>
                    <a:pt x="5151452" y="749652"/>
                  </a:lnTo>
                  <a:lnTo>
                    <a:pt x="5156944" y="752398"/>
                  </a:lnTo>
                  <a:lnTo>
                    <a:pt x="5162436" y="752398"/>
                  </a:lnTo>
                  <a:lnTo>
                    <a:pt x="5170674" y="752398"/>
                  </a:lnTo>
                  <a:lnTo>
                    <a:pt x="5176166" y="749652"/>
                  </a:lnTo>
                  <a:lnTo>
                    <a:pt x="5176166" y="746906"/>
                  </a:lnTo>
                  <a:lnTo>
                    <a:pt x="5184404" y="746906"/>
                  </a:lnTo>
                  <a:lnTo>
                    <a:pt x="5189896" y="744160"/>
                  </a:lnTo>
                  <a:lnTo>
                    <a:pt x="5192642" y="741414"/>
                  </a:lnTo>
                  <a:lnTo>
                    <a:pt x="5195388" y="733176"/>
                  </a:lnTo>
                  <a:lnTo>
                    <a:pt x="5200880" y="733176"/>
                  </a:lnTo>
                  <a:lnTo>
                    <a:pt x="5206372" y="730430"/>
                  </a:lnTo>
                  <a:lnTo>
                    <a:pt x="5220102" y="722192"/>
                  </a:lnTo>
                  <a:lnTo>
                    <a:pt x="5222848" y="716700"/>
                  </a:lnTo>
                  <a:lnTo>
                    <a:pt x="5222848" y="711208"/>
                  </a:lnTo>
                  <a:lnTo>
                    <a:pt x="5222848" y="705716"/>
                  </a:lnTo>
                  <a:lnTo>
                    <a:pt x="5217356" y="702970"/>
                  </a:lnTo>
                  <a:lnTo>
                    <a:pt x="5214610" y="702970"/>
                  </a:lnTo>
                  <a:lnTo>
                    <a:pt x="5214610" y="705716"/>
                  </a:lnTo>
                  <a:lnTo>
                    <a:pt x="5211864" y="705716"/>
                  </a:lnTo>
                  <a:lnTo>
                    <a:pt x="5211864" y="697478"/>
                  </a:lnTo>
                  <a:lnTo>
                    <a:pt x="5206372" y="697478"/>
                  </a:lnTo>
                  <a:lnTo>
                    <a:pt x="5206372" y="694732"/>
                  </a:lnTo>
                  <a:lnTo>
                    <a:pt x="5203626" y="689240"/>
                  </a:lnTo>
                  <a:close/>
                  <a:moveTo>
                    <a:pt x="722192" y="686494"/>
                  </a:moveTo>
                  <a:lnTo>
                    <a:pt x="722192" y="691986"/>
                  </a:lnTo>
                  <a:lnTo>
                    <a:pt x="727684" y="691986"/>
                  </a:lnTo>
                  <a:lnTo>
                    <a:pt x="730430" y="691986"/>
                  </a:lnTo>
                  <a:lnTo>
                    <a:pt x="733176" y="686494"/>
                  </a:lnTo>
                  <a:close/>
                  <a:moveTo>
                    <a:pt x="1005028" y="683748"/>
                  </a:moveTo>
                  <a:lnTo>
                    <a:pt x="969330" y="686494"/>
                  </a:lnTo>
                  <a:lnTo>
                    <a:pt x="952854" y="689240"/>
                  </a:lnTo>
                  <a:lnTo>
                    <a:pt x="936378" y="694732"/>
                  </a:lnTo>
                  <a:lnTo>
                    <a:pt x="922648" y="700224"/>
                  </a:lnTo>
                  <a:lnTo>
                    <a:pt x="919902" y="702970"/>
                  </a:lnTo>
                  <a:lnTo>
                    <a:pt x="917156" y="708462"/>
                  </a:lnTo>
                  <a:lnTo>
                    <a:pt x="919902" y="711208"/>
                  </a:lnTo>
                  <a:lnTo>
                    <a:pt x="919902" y="716700"/>
                  </a:lnTo>
                  <a:lnTo>
                    <a:pt x="933632" y="727684"/>
                  </a:lnTo>
                  <a:lnTo>
                    <a:pt x="936378" y="722192"/>
                  </a:lnTo>
                  <a:lnTo>
                    <a:pt x="936378" y="716700"/>
                  </a:lnTo>
                  <a:lnTo>
                    <a:pt x="944616" y="708462"/>
                  </a:lnTo>
                  <a:lnTo>
                    <a:pt x="955600" y="705716"/>
                  </a:lnTo>
                  <a:lnTo>
                    <a:pt x="969330" y="705716"/>
                  </a:lnTo>
                  <a:lnTo>
                    <a:pt x="980314" y="705716"/>
                  </a:lnTo>
                  <a:lnTo>
                    <a:pt x="994043" y="702970"/>
                  </a:lnTo>
                  <a:lnTo>
                    <a:pt x="1002281" y="694732"/>
                  </a:lnTo>
                  <a:lnTo>
                    <a:pt x="1005028" y="691986"/>
                  </a:lnTo>
                  <a:close/>
                  <a:moveTo>
                    <a:pt x="5961516" y="683748"/>
                  </a:moveTo>
                  <a:lnTo>
                    <a:pt x="5961516" y="689240"/>
                  </a:lnTo>
                  <a:lnTo>
                    <a:pt x="5958770" y="694732"/>
                  </a:lnTo>
                  <a:lnTo>
                    <a:pt x="5950532" y="700224"/>
                  </a:lnTo>
                  <a:lnTo>
                    <a:pt x="5920326" y="708462"/>
                  </a:lnTo>
                  <a:lnTo>
                    <a:pt x="5920326" y="722192"/>
                  </a:lnTo>
                  <a:lnTo>
                    <a:pt x="5939548" y="719446"/>
                  </a:lnTo>
                  <a:lnTo>
                    <a:pt x="5961516" y="716700"/>
                  </a:lnTo>
                  <a:lnTo>
                    <a:pt x="5983483" y="716700"/>
                  </a:lnTo>
                  <a:lnTo>
                    <a:pt x="6002705" y="716700"/>
                  </a:lnTo>
                  <a:lnTo>
                    <a:pt x="6008197" y="722192"/>
                  </a:lnTo>
                  <a:lnTo>
                    <a:pt x="6013689" y="727684"/>
                  </a:lnTo>
                  <a:lnTo>
                    <a:pt x="6038403" y="730430"/>
                  </a:lnTo>
                  <a:lnTo>
                    <a:pt x="6054879" y="730430"/>
                  </a:lnTo>
                  <a:lnTo>
                    <a:pt x="6071355" y="727684"/>
                  </a:lnTo>
                  <a:lnTo>
                    <a:pt x="6076847" y="724938"/>
                  </a:lnTo>
                  <a:lnTo>
                    <a:pt x="6079593" y="727684"/>
                  </a:lnTo>
                  <a:lnTo>
                    <a:pt x="6085085" y="722192"/>
                  </a:lnTo>
                  <a:lnTo>
                    <a:pt x="6082339" y="719446"/>
                  </a:lnTo>
                  <a:lnTo>
                    <a:pt x="6090577" y="713954"/>
                  </a:lnTo>
                  <a:lnTo>
                    <a:pt x="6098815" y="708462"/>
                  </a:lnTo>
                  <a:lnTo>
                    <a:pt x="6115290" y="708462"/>
                  </a:lnTo>
                  <a:lnTo>
                    <a:pt x="6137258" y="711208"/>
                  </a:lnTo>
                  <a:lnTo>
                    <a:pt x="6148242" y="711208"/>
                  </a:lnTo>
                  <a:lnTo>
                    <a:pt x="6156480" y="711208"/>
                  </a:lnTo>
                  <a:lnTo>
                    <a:pt x="6161972" y="705716"/>
                  </a:lnTo>
                  <a:lnTo>
                    <a:pt x="6164718" y="700224"/>
                  </a:lnTo>
                  <a:lnTo>
                    <a:pt x="6161972" y="697478"/>
                  </a:lnTo>
                  <a:lnTo>
                    <a:pt x="6153734" y="694732"/>
                  </a:lnTo>
                  <a:lnTo>
                    <a:pt x="6134512" y="691986"/>
                  </a:lnTo>
                  <a:lnTo>
                    <a:pt x="6137258" y="689240"/>
                  </a:lnTo>
                  <a:lnTo>
                    <a:pt x="6123528" y="689240"/>
                  </a:lnTo>
                  <a:lnTo>
                    <a:pt x="6134512" y="691986"/>
                  </a:lnTo>
                  <a:lnTo>
                    <a:pt x="6126274" y="697478"/>
                  </a:lnTo>
                  <a:lnTo>
                    <a:pt x="6120782" y="702970"/>
                  </a:lnTo>
                  <a:lnTo>
                    <a:pt x="6112544" y="702970"/>
                  </a:lnTo>
                  <a:lnTo>
                    <a:pt x="6093323" y="697478"/>
                  </a:lnTo>
                  <a:lnTo>
                    <a:pt x="6079593" y="694732"/>
                  </a:lnTo>
                  <a:lnTo>
                    <a:pt x="6063117" y="697478"/>
                  </a:lnTo>
                  <a:lnTo>
                    <a:pt x="6057625" y="705716"/>
                  </a:lnTo>
                  <a:lnTo>
                    <a:pt x="6052133" y="711208"/>
                  </a:lnTo>
                  <a:lnTo>
                    <a:pt x="6046641" y="711208"/>
                  </a:lnTo>
                  <a:lnTo>
                    <a:pt x="6032911" y="711208"/>
                  </a:lnTo>
                  <a:lnTo>
                    <a:pt x="6019181" y="708462"/>
                  </a:lnTo>
                  <a:lnTo>
                    <a:pt x="5991721" y="700224"/>
                  </a:lnTo>
                  <a:lnTo>
                    <a:pt x="5972500" y="691986"/>
                  </a:lnTo>
                  <a:close/>
                  <a:moveTo>
                    <a:pt x="5074565" y="683748"/>
                  </a:moveTo>
                  <a:lnTo>
                    <a:pt x="5074565" y="689240"/>
                  </a:lnTo>
                  <a:lnTo>
                    <a:pt x="5074565" y="691986"/>
                  </a:lnTo>
                  <a:lnTo>
                    <a:pt x="5074565" y="694732"/>
                  </a:lnTo>
                  <a:lnTo>
                    <a:pt x="5080057" y="691986"/>
                  </a:lnTo>
                  <a:lnTo>
                    <a:pt x="5080057" y="689240"/>
                  </a:lnTo>
                  <a:lnTo>
                    <a:pt x="5077311" y="683748"/>
                  </a:lnTo>
                  <a:close/>
                  <a:moveTo>
                    <a:pt x="1430655" y="672764"/>
                  </a:moveTo>
                  <a:lnTo>
                    <a:pt x="1419670" y="675510"/>
                  </a:lnTo>
                  <a:lnTo>
                    <a:pt x="1416924" y="681002"/>
                  </a:lnTo>
                  <a:lnTo>
                    <a:pt x="1408686" y="683748"/>
                  </a:lnTo>
                  <a:lnTo>
                    <a:pt x="1408686" y="689240"/>
                  </a:lnTo>
                  <a:lnTo>
                    <a:pt x="1414179" y="689240"/>
                  </a:lnTo>
                  <a:lnTo>
                    <a:pt x="1416924" y="694732"/>
                  </a:lnTo>
                  <a:lnTo>
                    <a:pt x="1419670" y="702970"/>
                  </a:lnTo>
                  <a:lnTo>
                    <a:pt x="1425162" y="705716"/>
                  </a:lnTo>
                  <a:lnTo>
                    <a:pt x="1430655" y="705716"/>
                  </a:lnTo>
                  <a:lnTo>
                    <a:pt x="1441637" y="700224"/>
                  </a:lnTo>
                  <a:lnTo>
                    <a:pt x="1447130" y="691986"/>
                  </a:lnTo>
                  <a:lnTo>
                    <a:pt x="1452622" y="683748"/>
                  </a:lnTo>
                  <a:lnTo>
                    <a:pt x="1444383" y="678256"/>
                  </a:lnTo>
                  <a:lnTo>
                    <a:pt x="1438891" y="675510"/>
                  </a:lnTo>
                  <a:close/>
                  <a:moveTo>
                    <a:pt x="966584" y="670018"/>
                  </a:moveTo>
                  <a:lnTo>
                    <a:pt x="963838" y="672764"/>
                  </a:lnTo>
                  <a:lnTo>
                    <a:pt x="961092" y="675510"/>
                  </a:lnTo>
                  <a:lnTo>
                    <a:pt x="966584" y="675510"/>
                  </a:lnTo>
                  <a:close/>
                  <a:moveTo>
                    <a:pt x="5664950" y="670018"/>
                  </a:moveTo>
                  <a:lnTo>
                    <a:pt x="5664950" y="675510"/>
                  </a:lnTo>
                  <a:lnTo>
                    <a:pt x="5670442" y="675510"/>
                  </a:lnTo>
                  <a:lnTo>
                    <a:pt x="5670442" y="670018"/>
                  </a:lnTo>
                  <a:close/>
                  <a:moveTo>
                    <a:pt x="5272275" y="670018"/>
                  </a:moveTo>
                  <a:lnTo>
                    <a:pt x="5269529" y="675510"/>
                  </a:lnTo>
                  <a:lnTo>
                    <a:pt x="5269529" y="678256"/>
                  </a:lnTo>
                  <a:lnTo>
                    <a:pt x="5272275" y="678256"/>
                  </a:lnTo>
                  <a:lnTo>
                    <a:pt x="5275021" y="675510"/>
                  </a:lnTo>
                  <a:lnTo>
                    <a:pt x="5275021" y="670018"/>
                  </a:lnTo>
                  <a:close/>
                  <a:moveTo>
                    <a:pt x="5096533" y="667272"/>
                  </a:moveTo>
                  <a:lnTo>
                    <a:pt x="5096533" y="675510"/>
                  </a:lnTo>
                  <a:lnTo>
                    <a:pt x="5099279" y="675510"/>
                  </a:lnTo>
                  <a:lnTo>
                    <a:pt x="5102025" y="675510"/>
                  </a:lnTo>
                  <a:lnTo>
                    <a:pt x="5102025" y="670018"/>
                  </a:lnTo>
                  <a:lnTo>
                    <a:pt x="5099279" y="667272"/>
                  </a:lnTo>
                  <a:close/>
                  <a:moveTo>
                    <a:pt x="5110263" y="664526"/>
                  </a:moveTo>
                  <a:lnTo>
                    <a:pt x="5110263" y="667272"/>
                  </a:lnTo>
                  <a:lnTo>
                    <a:pt x="5107517" y="670018"/>
                  </a:lnTo>
                  <a:lnTo>
                    <a:pt x="5110263" y="675510"/>
                  </a:lnTo>
                  <a:lnTo>
                    <a:pt x="5115755" y="675510"/>
                  </a:lnTo>
                  <a:lnTo>
                    <a:pt x="5118501" y="672764"/>
                  </a:lnTo>
                  <a:lnTo>
                    <a:pt x="5118501" y="667272"/>
                  </a:lnTo>
                  <a:lnTo>
                    <a:pt x="5115755" y="667272"/>
                  </a:lnTo>
                  <a:lnTo>
                    <a:pt x="5113009" y="664526"/>
                  </a:lnTo>
                  <a:close/>
                  <a:moveTo>
                    <a:pt x="777112" y="664526"/>
                  </a:moveTo>
                  <a:lnTo>
                    <a:pt x="777112" y="667272"/>
                  </a:lnTo>
                  <a:lnTo>
                    <a:pt x="774366" y="667272"/>
                  </a:lnTo>
                  <a:lnTo>
                    <a:pt x="774366" y="672764"/>
                  </a:lnTo>
                  <a:lnTo>
                    <a:pt x="779857" y="672764"/>
                  </a:lnTo>
                  <a:lnTo>
                    <a:pt x="779857" y="670018"/>
                  </a:lnTo>
                  <a:lnTo>
                    <a:pt x="782603" y="667272"/>
                  </a:lnTo>
                  <a:lnTo>
                    <a:pt x="779857" y="667272"/>
                  </a:lnTo>
                  <a:lnTo>
                    <a:pt x="779857" y="664526"/>
                  </a:lnTo>
                  <a:close/>
                  <a:moveTo>
                    <a:pt x="5145960" y="659034"/>
                  </a:moveTo>
                  <a:lnTo>
                    <a:pt x="5134976" y="661780"/>
                  </a:lnTo>
                  <a:lnTo>
                    <a:pt x="5132230" y="667272"/>
                  </a:lnTo>
                  <a:lnTo>
                    <a:pt x="5132230" y="670018"/>
                  </a:lnTo>
                  <a:lnTo>
                    <a:pt x="5129485" y="672764"/>
                  </a:lnTo>
                  <a:lnTo>
                    <a:pt x="5129485" y="678256"/>
                  </a:lnTo>
                  <a:lnTo>
                    <a:pt x="5126739" y="683748"/>
                  </a:lnTo>
                  <a:lnTo>
                    <a:pt x="5132230" y="689240"/>
                  </a:lnTo>
                  <a:lnTo>
                    <a:pt x="5134976" y="694732"/>
                  </a:lnTo>
                  <a:lnTo>
                    <a:pt x="5143214" y="697478"/>
                  </a:lnTo>
                  <a:lnTo>
                    <a:pt x="5148706" y="700224"/>
                  </a:lnTo>
                  <a:lnTo>
                    <a:pt x="5151452" y="697478"/>
                  </a:lnTo>
                  <a:lnTo>
                    <a:pt x="5159690" y="697478"/>
                  </a:lnTo>
                  <a:lnTo>
                    <a:pt x="5159690" y="694732"/>
                  </a:lnTo>
                  <a:lnTo>
                    <a:pt x="5165182" y="689240"/>
                  </a:lnTo>
                  <a:lnTo>
                    <a:pt x="5170674" y="686494"/>
                  </a:lnTo>
                  <a:lnTo>
                    <a:pt x="5170674" y="678256"/>
                  </a:lnTo>
                  <a:lnTo>
                    <a:pt x="5167928" y="678256"/>
                  </a:lnTo>
                  <a:lnTo>
                    <a:pt x="5167928" y="675510"/>
                  </a:lnTo>
                  <a:lnTo>
                    <a:pt x="5167928" y="670018"/>
                  </a:lnTo>
                  <a:lnTo>
                    <a:pt x="5162436" y="664526"/>
                  </a:lnTo>
                  <a:lnTo>
                    <a:pt x="5159690" y="659034"/>
                  </a:lnTo>
                  <a:close/>
                  <a:moveTo>
                    <a:pt x="1562461" y="656288"/>
                  </a:moveTo>
                  <a:lnTo>
                    <a:pt x="1559715" y="659034"/>
                  </a:lnTo>
                  <a:lnTo>
                    <a:pt x="1562461" y="664526"/>
                  </a:lnTo>
                  <a:lnTo>
                    <a:pt x="1567952" y="667272"/>
                  </a:lnTo>
                  <a:lnTo>
                    <a:pt x="1570699" y="664526"/>
                  </a:lnTo>
                  <a:lnTo>
                    <a:pt x="1570699" y="656288"/>
                  </a:lnTo>
                  <a:close/>
                  <a:moveTo>
                    <a:pt x="5755567" y="653542"/>
                  </a:moveTo>
                  <a:lnTo>
                    <a:pt x="5752821" y="656288"/>
                  </a:lnTo>
                  <a:lnTo>
                    <a:pt x="5750075" y="659034"/>
                  </a:lnTo>
                  <a:lnTo>
                    <a:pt x="5755567" y="659034"/>
                  </a:lnTo>
                  <a:close/>
                  <a:moveTo>
                    <a:pt x="5662204" y="653542"/>
                  </a:moveTo>
                  <a:lnTo>
                    <a:pt x="5670442" y="656288"/>
                  </a:lnTo>
                  <a:lnTo>
                    <a:pt x="5673188" y="656288"/>
                  </a:lnTo>
                  <a:lnTo>
                    <a:pt x="5678680" y="653542"/>
                  </a:lnTo>
                  <a:lnTo>
                    <a:pt x="5670442" y="653542"/>
                  </a:lnTo>
                  <a:close/>
                  <a:moveTo>
                    <a:pt x="5181658" y="653542"/>
                  </a:moveTo>
                  <a:lnTo>
                    <a:pt x="5187150" y="653542"/>
                  </a:lnTo>
                  <a:lnTo>
                    <a:pt x="5187150" y="659034"/>
                  </a:lnTo>
                  <a:lnTo>
                    <a:pt x="5181658" y="659034"/>
                  </a:lnTo>
                  <a:close/>
                  <a:moveTo>
                    <a:pt x="5121247" y="653542"/>
                  </a:moveTo>
                  <a:lnTo>
                    <a:pt x="5121247" y="656288"/>
                  </a:lnTo>
                  <a:lnTo>
                    <a:pt x="5118501" y="656288"/>
                  </a:lnTo>
                  <a:lnTo>
                    <a:pt x="5118501" y="659034"/>
                  </a:lnTo>
                  <a:lnTo>
                    <a:pt x="5121247" y="659034"/>
                  </a:lnTo>
                  <a:lnTo>
                    <a:pt x="5123993" y="659034"/>
                  </a:lnTo>
                  <a:lnTo>
                    <a:pt x="5126739" y="659034"/>
                  </a:lnTo>
                  <a:lnTo>
                    <a:pt x="5126739" y="656288"/>
                  </a:lnTo>
                  <a:lnTo>
                    <a:pt x="5123993" y="656288"/>
                  </a:lnTo>
                  <a:lnTo>
                    <a:pt x="5123993" y="653542"/>
                  </a:lnTo>
                  <a:close/>
                  <a:moveTo>
                    <a:pt x="5717124" y="648050"/>
                  </a:moveTo>
                  <a:lnTo>
                    <a:pt x="5719870" y="650796"/>
                  </a:lnTo>
                  <a:lnTo>
                    <a:pt x="5728108" y="653542"/>
                  </a:lnTo>
                  <a:lnTo>
                    <a:pt x="5728108" y="650796"/>
                  </a:lnTo>
                  <a:lnTo>
                    <a:pt x="5728108" y="648050"/>
                  </a:lnTo>
                  <a:close/>
                  <a:moveTo>
                    <a:pt x="5596301" y="648050"/>
                  </a:moveTo>
                  <a:lnTo>
                    <a:pt x="5593555" y="650796"/>
                  </a:lnTo>
                  <a:lnTo>
                    <a:pt x="5599047" y="653542"/>
                  </a:lnTo>
                  <a:lnTo>
                    <a:pt x="5601793" y="653542"/>
                  </a:lnTo>
                  <a:lnTo>
                    <a:pt x="5604539" y="650796"/>
                  </a:lnTo>
                  <a:lnTo>
                    <a:pt x="5599047" y="648050"/>
                  </a:lnTo>
                  <a:close/>
                  <a:moveTo>
                    <a:pt x="1545985" y="642559"/>
                  </a:moveTo>
                  <a:lnTo>
                    <a:pt x="1543239" y="648051"/>
                  </a:lnTo>
                  <a:lnTo>
                    <a:pt x="1545985" y="648051"/>
                  </a:lnTo>
                  <a:lnTo>
                    <a:pt x="1551477" y="650797"/>
                  </a:lnTo>
                  <a:lnTo>
                    <a:pt x="1551477" y="642559"/>
                  </a:lnTo>
                  <a:close/>
                  <a:moveTo>
                    <a:pt x="741414" y="642559"/>
                  </a:moveTo>
                  <a:lnTo>
                    <a:pt x="741414" y="650797"/>
                  </a:lnTo>
                  <a:lnTo>
                    <a:pt x="746906" y="648051"/>
                  </a:lnTo>
                  <a:lnTo>
                    <a:pt x="746906" y="642559"/>
                  </a:lnTo>
                  <a:close/>
                  <a:moveTo>
                    <a:pt x="5739091" y="642558"/>
                  </a:moveTo>
                  <a:lnTo>
                    <a:pt x="5739091" y="653542"/>
                  </a:lnTo>
                  <a:lnTo>
                    <a:pt x="5741837" y="650796"/>
                  </a:lnTo>
                  <a:lnTo>
                    <a:pt x="5741837" y="648050"/>
                  </a:lnTo>
                  <a:lnTo>
                    <a:pt x="5744583" y="642558"/>
                  </a:lnTo>
                  <a:close/>
                  <a:moveTo>
                    <a:pt x="1271389" y="637067"/>
                  </a:moveTo>
                  <a:lnTo>
                    <a:pt x="1271389" y="642559"/>
                  </a:lnTo>
                  <a:lnTo>
                    <a:pt x="1276880" y="642559"/>
                  </a:lnTo>
                  <a:lnTo>
                    <a:pt x="1276880" y="637067"/>
                  </a:lnTo>
                  <a:close/>
                  <a:moveTo>
                    <a:pt x="681002" y="637067"/>
                  </a:moveTo>
                  <a:lnTo>
                    <a:pt x="681002" y="642559"/>
                  </a:lnTo>
                  <a:lnTo>
                    <a:pt x="686494" y="642559"/>
                  </a:lnTo>
                  <a:lnTo>
                    <a:pt x="686494" y="637067"/>
                  </a:lnTo>
                  <a:close/>
                  <a:moveTo>
                    <a:pt x="5626506" y="634320"/>
                  </a:moveTo>
                  <a:lnTo>
                    <a:pt x="5623760" y="637066"/>
                  </a:lnTo>
                  <a:lnTo>
                    <a:pt x="5626506" y="639812"/>
                  </a:lnTo>
                  <a:lnTo>
                    <a:pt x="5629252" y="639812"/>
                  </a:lnTo>
                  <a:lnTo>
                    <a:pt x="5631998" y="639812"/>
                  </a:lnTo>
                  <a:lnTo>
                    <a:pt x="5631998" y="637066"/>
                  </a:lnTo>
                  <a:lnTo>
                    <a:pt x="5631998" y="634320"/>
                  </a:lnTo>
                  <a:lnTo>
                    <a:pt x="5629252" y="634320"/>
                  </a:lnTo>
                  <a:close/>
                  <a:moveTo>
                    <a:pt x="1213722" y="631575"/>
                  </a:moveTo>
                  <a:lnTo>
                    <a:pt x="1205484" y="634321"/>
                  </a:lnTo>
                  <a:lnTo>
                    <a:pt x="1202739" y="639813"/>
                  </a:lnTo>
                  <a:lnTo>
                    <a:pt x="1210975" y="639813"/>
                  </a:lnTo>
                  <a:lnTo>
                    <a:pt x="1210975" y="637067"/>
                  </a:lnTo>
                  <a:close/>
                  <a:moveTo>
                    <a:pt x="5642982" y="628829"/>
                  </a:moveTo>
                  <a:lnTo>
                    <a:pt x="5642982" y="634320"/>
                  </a:lnTo>
                  <a:lnTo>
                    <a:pt x="5640236" y="634320"/>
                  </a:lnTo>
                  <a:lnTo>
                    <a:pt x="5637490" y="637066"/>
                  </a:lnTo>
                  <a:lnTo>
                    <a:pt x="5642982" y="637066"/>
                  </a:lnTo>
                  <a:lnTo>
                    <a:pt x="5645728" y="637066"/>
                  </a:lnTo>
                  <a:lnTo>
                    <a:pt x="5645728" y="628829"/>
                  </a:lnTo>
                  <a:close/>
                  <a:moveTo>
                    <a:pt x="5137722" y="628829"/>
                  </a:moveTo>
                  <a:lnTo>
                    <a:pt x="5134976" y="634320"/>
                  </a:lnTo>
                  <a:lnTo>
                    <a:pt x="5132230" y="645304"/>
                  </a:lnTo>
                  <a:lnTo>
                    <a:pt x="5129485" y="645304"/>
                  </a:lnTo>
                  <a:lnTo>
                    <a:pt x="5126739" y="648050"/>
                  </a:lnTo>
                  <a:lnTo>
                    <a:pt x="5132230" y="648050"/>
                  </a:lnTo>
                  <a:lnTo>
                    <a:pt x="5140468" y="650796"/>
                  </a:lnTo>
                  <a:lnTo>
                    <a:pt x="5143214" y="653542"/>
                  </a:lnTo>
                  <a:lnTo>
                    <a:pt x="5151452" y="653542"/>
                  </a:lnTo>
                  <a:lnTo>
                    <a:pt x="5156944" y="648050"/>
                  </a:lnTo>
                  <a:lnTo>
                    <a:pt x="5159690" y="642558"/>
                  </a:lnTo>
                  <a:lnTo>
                    <a:pt x="5159690" y="637066"/>
                  </a:lnTo>
                  <a:lnTo>
                    <a:pt x="5156944" y="628829"/>
                  </a:lnTo>
                  <a:lnTo>
                    <a:pt x="5145960" y="628829"/>
                  </a:lnTo>
                  <a:close/>
                  <a:moveTo>
                    <a:pt x="5077311" y="628829"/>
                  </a:moveTo>
                  <a:lnTo>
                    <a:pt x="5077311" y="637066"/>
                  </a:lnTo>
                  <a:lnTo>
                    <a:pt x="5080057" y="637066"/>
                  </a:lnTo>
                  <a:lnTo>
                    <a:pt x="5082803" y="634320"/>
                  </a:lnTo>
                  <a:lnTo>
                    <a:pt x="5085549" y="628829"/>
                  </a:lnTo>
                  <a:close/>
                  <a:moveTo>
                    <a:pt x="837523" y="628829"/>
                  </a:moveTo>
                  <a:lnTo>
                    <a:pt x="832031" y="631575"/>
                  </a:lnTo>
                  <a:lnTo>
                    <a:pt x="832031" y="634321"/>
                  </a:lnTo>
                  <a:lnTo>
                    <a:pt x="837523" y="634321"/>
                  </a:lnTo>
                  <a:lnTo>
                    <a:pt x="840269" y="631575"/>
                  </a:lnTo>
                  <a:lnTo>
                    <a:pt x="837523" y="631575"/>
                  </a:lnTo>
                  <a:close/>
                  <a:moveTo>
                    <a:pt x="867729" y="626083"/>
                  </a:moveTo>
                  <a:lnTo>
                    <a:pt x="864983" y="628829"/>
                  </a:lnTo>
                  <a:lnTo>
                    <a:pt x="867729" y="628829"/>
                  </a:lnTo>
                  <a:lnTo>
                    <a:pt x="867729" y="631575"/>
                  </a:lnTo>
                  <a:lnTo>
                    <a:pt x="867729" y="634321"/>
                  </a:lnTo>
                  <a:lnTo>
                    <a:pt x="873221" y="634321"/>
                  </a:lnTo>
                  <a:lnTo>
                    <a:pt x="875967" y="637067"/>
                  </a:lnTo>
                  <a:lnTo>
                    <a:pt x="878712" y="634321"/>
                  </a:lnTo>
                  <a:lnTo>
                    <a:pt x="881458" y="631575"/>
                  </a:lnTo>
                  <a:lnTo>
                    <a:pt x="875967" y="631575"/>
                  </a:lnTo>
                  <a:lnTo>
                    <a:pt x="873221" y="628829"/>
                  </a:lnTo>
                  <a:close/>
                  <a:moveTo>
                    <a:pt x="5967008" y="626083"/>
                  </a:moveTo>
                  <a:lnTo>
                    <a:pt x="5950532" y="637066"/>
                  </a:lnTo>
                  <a:lnTo>
                    <a:pt x="5942294" y="642558"/>
                  </a:lnTo>
                  <a:lnTo>
                    <a:pt x="5942294" y="645304"/>
                  </a:lnTo>
                  <a:lnTo>
                    <a:pt x="5947786" y="648050"/>
                  </a:lnTo>
                  <a:lnTo>
                    <a:pt x="5950532" y="645304"/>
                  </a:lnTo>
                  <a:lnTo>
                    <a:pt x="5953278" y="645304"/>
                  </a:lnTo>
                  <a:lnTo>
                    <a:pt x="5961516" y="642558"/>
                  </a:lnTo>
                  <a:lnTo>
                    <a:pt x="5964262" y="639812"/>
                  </a:lnTo>
                  <a:lnTo>
                    <a:pt x="5967008" y="637066"/>
                  </a:lnTo>
                  <a:lnTo>
                    <a:pt x="5969754" y="631575"/>
                  </a:lnTo>
                  <a:close/>
                  <a:moveTo>
                    <a:pt x="5170674" y="626083"/>
                  </a:moveTo>
                  <a:lnTo>
                    <a:pt x="5167928" y="628829"/>
                  </a:lnTo>
                  <a:lnTo>
                    <a:pt x="5167928" y="631575"/>
                  </a:lnTo>
                  <a:lnTo>
                    <a:pt x="5170674" y="634320"/>
                  </a:lnTo>
                  <a:lnTo>
                    <a:pt x="5167928" y="639812"/>
                  </a:lnTo>
                  <a:lnTo>
                    <a:pt x="5165182" y="648050"/>
                  </a:lnTo>
                  <a:lnTo>
                    <a:pt x="5170674" y="653542"/>
                  </a:lnTo>
                  <a:lnTo>
                    <a:pt x="5173420" y="659034"/>
                  </a:lnTo>
                  <a:lnTo>
                    <a:pt x="5170674" y="661780"/>
                  </a:lnTo>
                  <a:lnTo>
                    <a:pt x="5176166" y="664526"/>
                  </a:lnTo>
                  <a:lnTo>
                    <a:pt x="5176166" y="667272"/>
                  </a:lnTo>
                  <a:lnTo>
                    <a:pt x="5189896" y="670018"/>
                  </a:lnTo>
                  <a:lnTo>
                    <a:pt x="5198134" y="667272"/>
                  </a:lnTo>
                  <a:lnTo>
                    <a:pt x="5206372" y="664526"/>
                  </a:lnTo>
                  <a:lnTo>
                    <a:pt x="5214610" y="659034"/>
                  </a:lnTo>
                  <a:lnTo>
                    <a:pt x="5211864" y="653542"/>
                  </a:lnTo>
                  <a:lnTo>
                    <a:pt x="5211864" y="648050"/>
                  </a:lnTo>
                  <a:lnTo>
                    <a:pt x="5214610" y="648050"/>
                  </a:lnTo>
                  <a:lnTo>
                    <a:pt x="5217356" y="639812"/>
                  </a:lnTo>
                  <a:lnTo>
                    <a:pt x="5214610" y="628829"/>
                  </a:lnTo>
                  <a:lnTo>
                    <a:pt x="5195388" y="626083"/>
                  </a:lnTo>
                  <a:lnTo>
                    <a:pt x="5184404" y="628829"/>
                  </a:lnTo>
                  <a:lnTo>
                    <a:pt x="5173420" y="631575"/>
                  </a:lnTo>
                  <a:lnTo>
                    <a:pt x="5173420" y="626083"/>
                  </a:lnTo>
                  <a:close/>
                  <a:moveTo>
                    <a:pt x="1458113" y="623337"/>
                  </a:moveTo>
                  <a:lnTo>
                    <a:pt x="1460859" y="623337"/>
                  </a:lnTo>
                  <a:lnTo>
                    <a:pt x="1460859" y="626083"/>
                  </a:lnTo>
                  <a:lnTo>
                    <a:pt x="1466353" y="626083"/>
                  </a:lnTo>
                  <a:lnTo>
                    <a:pt x="1469098" y="626083"/>
                  </a:lnTo>
                  <a:lnTo>
                    <a:pt x="1466353" y="628829"/>
                  </a:lnTo>
                  <a:lnTo>
                    <a:pt x="1460859" y="631575"/>
                  </a:lnTo>
                  <a:close/>
                  <a:moveTo>
                    <a:pt x="1367496" y="623337"/>
                  </a:moveTo>
                  <a:lnTo>
                    <a:pt x="1364751" y="628829"/>
                  </a:lnTo>
                  <a:lnTo>
                    <a:pt x="1362005" y="637067"/>
                  </a:lnTo>
                  <a:lnTo>
                    <a:pt x="1359260" y="650797"/>
                  </a:lnTo>
                  <a:lnTo>
                    <a:pt x="1370242" y="656288"/>
                  </a:lnTo>
                  <a:lnTo>
                    <a:pt x="1378481" y="656288"/>
                  </a:lnTo>
                  <a:lnTo>
                    <a:pt x="1389464" y="656288"/>
                  </a:lnTo>
                  <a:lnTo>
                    <a:pt x="1400448" y="650797"/>
                  </a:lnTo>
                  <a:lnTo>
                    <a:pt x="1400448" y="642559"/>
                  </a:lnTo>
                  <a:lnTo>
                    <a:pt x="1397703" y="639813"/>
                  </a:lnTo>
                  <a:lnTo>
                    <a:pt x="1394958" y="639813"/>
                  </a:lnTo>
                  <a:lnTo>
                    <a:pt x="1394958" y="628829"/>
                  </a:lnTo>
                  <a:lnTo>
                    <a:pt x="1389464" y="626083"/>
                  </a:lnTo>
                  <a:lnTo>
                    <a:pt x="1378481" y="623337"/>
                  </a:lnTo>
                  <a:close/>
                  <a:moveTo>
                    <a:pt x="1554223" y="620591"/>
                  </a:moveTo>
                  <a:lnTo>
                    <a:pt x="1551477" y="623337"/>
                  </a:lnTo>
                  <a:lnTo>
                    <a:pt x="1551477" y="626083"/>
                  </a:lnTo>
                  <a:lnTo>
                    <a:pt x="1551477" y="628829"/>
                  </a:lnTo>
                  <a:lnTo>
                    <a:pt x="1556969" y="628829"/>
                  </a:lnTo>
                  <a:lnTo>
                    <a:pt x="1556969" y="623337"/>
                  </a:lnTo>
                  <a:close/>
                  <a:moveTo>
                    <a:pt x="1221961" y="620591"/>
                  </a:moveTo>
                  <a:lnTo>
                    <a:pt x="1216469" y="623337"/>
                  </a:lnTo>
                  <a:lnTo>
                    <a:pt x="1216469" y="634321"/>
                  </a:lnTo>
                  <a:lnTo>
                    <a:pt x="1221961" y="639813"/>
                  </a:lnTo>
                  <a:lnTo>
                    <a:pt x="1230199" y="642559"/>
                  </a:lnTo>
                  <a:lnTo>
                    <a:pt x="1241182" y="642559"/>
                  </a:lnTo>
                  <a:lnTo>
                    <a:pt x="1241182" y="637067"/>
                  </a:lnTo>
                  <a:lnTo>
                    <a:pt x="1241182" y="634321"/>
                  </a:lnTo>
                  <a:lnTo>
                    <a:pt x="1243927" y="631575"/>
                  </a:lnTo>
                  <a:lnTo>
                    <a:pt x="1243927" y="626083"/>
                  </a:lnTo>
                  <a:lnTo>
                    <a:pt x="1230199" y="620591"/>
                  </a:lnTo>
                  <a:close/>
                  <a:moveTo>
                    <a:pt x="1208230" y="620591"/>
                  </a:moveTo>
                  <a:lnTo>
                    <a:pt x="1205484" y="623337"/>
                  </a:lnTo>
                  <a:lnTo>
                    <a:pt x="1202739" y="626083"/>
                  </a:lnTo>
                  <a:lnTo>
                    <a:pt x="1205484" y="628829"/>
                  </a:lnTo>
                  <a:lnTo>
                    <a:pt x="1210975" y="631575"/>
                  </a:lnTo>
                  <a:lnTo>
                    <a:pt x="1208230" y="626083"/>
                  </a:lnTo>
                  <a:close/>
                  <a:moveTo>
                    <a:pt x="5977992" y="620591"/>
                  </a:moveTo>
                  <a:lnTo>
                    <a:pt x="5975246" y="623337"/>
                  </a:lnTo>
                  <a:lnTo>
                    <a:pt x="5972500" y="626083"/>
                  </a:lnTo>
                  <a:lnTo>
                    <a:pt x="5972500" y="631575"/>
                  </a:lnTo>
                  <a:lnTo>
                    <a:pt x="5977992" y="642558"/>
                  </a:lnTo>
                  <a:lnTo>
                    <a:pt x="5983483" y="634320"/>
                  </a:lnTo>
                  <a:lnTo>
                    <a:pt x="5983483" y="626083"/>
                  </a:lnTo>
                  <a:lnTo>
                    <a:pt x="5980738" y="623337"/>
                  </a:lnTo>
                  <a:close/>
                  <a:moveTo>
                    <a:pt x="5695156" y="620591"/>
                  </a:moveTo>
                  <a:lnTo>
                    <a:pt x="5697902" y="628829"/>
                  </a:lnTo>
                  <a:lnTo>
                    <a:pt x="5703394" y="634320"/>
                  </a:lnTo>
                  <a:lnTo>
                    <a:pt x="5706140" y="628829"/>
                  </a:lnTo>
                  <a:lnTo>
                    <a:pt x="5703394" y="626083"/>
                  </a:lnTo>
                  <a:lnTo>
                    <a:pt x="5700648" y="623337"/>
                  </a:lnTo>
                  <a:close/>
                  <a:moveTo>
                    <a:pt x="5107517" y="620591"/>
                  </a:moveTo>
                  <a:lnTo>
                    <a:pt x="5104771" y="626083"/>
                  </a:lnTo>
                  <a:lnTo>
                    <a:pt x="5104771" y="631575"/>
                  </a:lnTo>
                  <a:lnTo>
                    <a:pt x="5107517" y="645304"/>
                  </a:lnTo>
                  <a:lnTo>
                    <a:pt x="5110263" y="645304"/>
                  </a:lnTo>
                  <a:lnTo>
                    <a:pt x="5113009" y="648050"/>
                  </a:lnTo>
                  <a:lnTo>
                    <a:pt x="5115755" y="648050"/>
                  </a:lnTo>
                  <a:lnTo>
                    <a:pt x="5118501" y="648050"/>
                  </a:lnTo>
                  <a:lnTo>
                    <a:pt x="5121247" y="642558"/>
                  </a:lnTo>
                  <a:lnTo>
                    <a:pt x="5123993" y="637066"/>
                  </a:lnTo>
                  <a:lnTo>
                    <a:pt x="5123993" y="628829"/>
                  </a:lnTo>
                  <a:lnTo>
                    <a:pt x="5123993" y="620591"/>
                  </a:lnTo>
                  <a:close/>
                  <a:moveTo>
                    <a:pt x="5250308" y="617845"/>
                  </a:moveTo>
                  <a:lnTo>
                    <a:pt x="5250308" y="623337"/>
                  </a:lnTo>
                  <a:lnTo>
                    <a:pt x="5253053" y="623337"/>
                  </a:lnTo>
                  <a:lnTo>
                    <a:pt x="5253053" y="626083"/>
                  </a:lnTo>
                  <a:lnTo>
                    <a:pt x="5255799" y="626083"/>
                  </a:lnTo>
                  <a:lnTo>
                    <a:pt x="5255799" y="623337"/>
                  </a:lnTo>
                  <a:lnTo>
                    <a:pt x="5258545" y="623337"/>
                  </a:lnTo>
                  <a:lnTo>
                    <a:pt x="5258545" y="620591"/>
                  </a:lnTo>
                  <a:lnTo>
                    <a:pt x="5255799" y="620591"/>
                  </a:lnTo>
                  <a:lnTo>
                    <a:pt x="5255799" y="617845"/>
                  </a:lnTo>
                  <a:lnTo>
                    <a:pt x="5253053" y="617845"/>
                  </a:lnTo>
                  <a:lnTo>
                    <a:pt x="5253053" y="620591"/>
                  </a:lnTo>
                  <a:close/>
                  <a:moveTo>
                    <a:pt x="5648474" y="615099"/>
                  </a:moveTo>
                  <a:lnTo>
                    <a:pt x="5642982" y="620591"/>
                  </a:lnTo>
                  <a:lnTo>
                    <a:pt x="5648474" y="620591"/>
                  </a:lnTo>
                  <a:lnTo>
                    <a:pt x="5651220" y="620591"/>
                  </a:lnTo>
                  <a:lnTo>
                    <a:pt x="5653966" y="623337"/>
                  </a:lnTo>
                  <a:lnTo>
                    <a:pt x="5656712" y="623337"/>
                  </a:lnTo>
                  <a:lnTo>
                    <a:pt x="5656712" y="617845"/>
                  </a:lnTo>
                  <a:lnTo>
                    <a:pt x="5653966" y="617845"/>
                  </a:lnTo>
                  <a:lnTo>
                    <a:pt x="5651220" y="617845"/>
                  </a:lnTo>
                  <a:close/>
                  <a:moveTo>
                    <a:pt x="744160" y="612353"/>
                  </a:moveTo>
                  <a:lnTo>
                    <a:pt x="741414" y="615099"/>
                  </a:lnTo>
                  <a:lnTo>
                    <a:pt x="746906" y="615099"/>
                  </a:lnTo>
                  <a:lnTo>
                    <a:pt x="749652" y="615099"/>
                  </a:lnTo>
                  <a:lnTo>
                    <a:pt x="752397" y="612353"/>
                  </a:lnTo>
                  <a:lnTo>
                    <a:pt x="746906" y="612353"/>
                  </a:lnTo>
                  <a:close/>
                  <a:moveTo>
                    <a:pt x="5631998" y="609607"/>
                  </a:moveTo>
                  <a:lnTo>
                    <a:pt x="5631998" y="617845"/>
                  </a:lnTo>
                  <a:lnTo>
                    <a:pt x="5634744" y="615099"/>
                  </a:lnTo>
                  <a:lnTo>
                    <a:pt x="5634744" y="609607"/>
                  </a:lnTo>
                  <a:close/>
                  <a:moveTo>
                    <a:pt x="1378481" y="606861"/>
                  </a:moveTo>
                  <a:lnTo>
                    <a:pt x="1381227" y="612353"/>
                  </a:lnTo>
                  <a:lnTo>
                    <a:pt x="1383972" y="615099"/>
                  </a:lnTo>
                  <a:lnTo>
                    <a:pt x="1383972" y="606861"/>
                  </a:lnTo>
                  <a:close/>
                  <a:moveTo>
                    <a:pt x="5755567" y="604115"/>
                  </a:moveTo>
                  <a:lnTo>
                    <a:pt x="5755567" y="609607"/>
                  </a:lnTo>
                  <a:lnTo>
                    <a:pt x="5761059" y="609607"/>
                  </a:lnTo>
                  <a:lnTo>
                    <a:pt x="5763805" y="606861"/>
                  </a:lnTo>
                  <a:lnTo>
                    <a:pt x="5761059" y="606861"/>
                  </a:lnTo>
                  <a:close/>
                  <a:moveTo>
                    <a:pt x="5618268" y="601369"/>
                  </a:moveTo>
                  <a:lnTo>
                    <a:pt x="5612777" y="604115"/>
                  </a:lnTo>
                  <a:lnTo>
                    <a:pt x="5612777" y="609607"/>
                  </a:lnTo>
                  <a:lnTo>
                    <a:pt x="5615523" y="609607"/>
                  </a:lnTo>
                  <a:lnTo>
                    <a:pt x="5618268" y="609607"/>
                  </a:lnTo>
                  <a:lnTo>
                    <a:pt x="5621014" y="609607"/>
                  </a:lnTo>
                  <a:lnTo>
                    <a:pt x="5623760" y="609607"/>
                  </a:lnTo>
                  <a:lnTo>
                    <a:pt x="5623760" y="604115"/>
                  </a:lnTo>
                  <a:close/>
                  <a:moveTo>
                    <a:pt x="5151452" y="601369"/>
                  </a:moveTo>
                  <a:lnTo>
                    <a:pt x="5143214" y="604115"/>
                  </a:lnTo>
                  <a:lnTo>
                    <a:pt x="5143214" y="612353"/>
                  </a:lnTo>
                  <a:lnTo>
                    <a:pt x="5137722" y="612353"/>
                  </a:lnTo>
                  <a:lnTo>
                    <a:pt x="5134976" y="617845"/>
                  </a:lnTo>
                  <a:lnTo>
                    <a:pt x="5145960" y="615099"/>
                  </a:lnTo>
                  <a:lnTo>
                    <a:pt x="5159690" y="615099"/>
                  </a:lnTo>
                  <a:lnTo>
                    <a:pt x="5156944" y="612353"/>
                  </a:lnTo>
                  <a:lnTo>
                    <a:pt x="5159690" y="609607"/>
                  </a:lnTo>
                  <a:lnTo>
                    <a:pt x="5159690" y="604115"/>
                  </a:lnTo>
                  <a:close/>
                  <a:moveTo>
                    <a:pt x="5725362" y="598623"/>
                  </a:moveTo>
                  <a:lnTo>
                    <a:pt x="5725362" y="606861"/>
                  </a:lnTo>
                  <a:lnTo>
                    <a:pt x="5728108" y="606861"/>
                  </a:lnTo>
                  <a:lnTo>
                    <a:pt x="5728108" y="601369"/>
                  </a:lnTo>
                  <a:close/>
                  <a:moveTo>
                    <a:pt x="6395380" y="595877"/>
                  </a:moveTo>
                  <a:lnTo>
                    <a:pt x="6392634" y="598623"/>
                  </a:lnTo>
                  <a:lnTo>
                    <a:pt x="6392634" y="604115"/>
                  </a:lnTo>
                  <a:lnTo>
                    <a:pt x="6398126" y="604115"/>
                  </a:lnTo>
                  <a:lnTo>
                    <a:pt x="6400872" y="601369"/>
                  </a:lnTo>
                  <a:lnTo>
                    <a:pt x="6403618" y="598623"/>
                  </a:lnTo>
                  <a:lnTo>
                    <a:pt x="6400872" y="595877"/>
                  </a:lnTo>
                  <a:lnTo>
                    <a:pt x="6398126" y="595877"/>
                  </a:lnTo>
                  <a:close/>
                  <a:moveTo>
                    <a:pt x="5585317" y="595877"/>
                  </a:moveTo>
                  <a:lnTo>
                    <a:pt x="5579825" y="598623"/>
                  </a:lnTo>
                  <a:lnTo>
                    <a:pt x="5593555" y="598623"/>
                  </a:lnTo>
                  <a:lnTo>
                    <a:pt x="5601793" y="601369"/>
                  </a:lnTo>
                  <a:lnTo>
                    <a:pt x="5604539" y="604115"/>
                  </a:lnTo>
                  <a:lnTo>
                    <a:pt x="5601793" y="598623"/>
                  </a:lnTo>
                  <a:lnTo>
                    <a:pt x="5593555" y="595877"/>
                  </a:lnTo>
                  <a:close/>
                  <a:moveTo>
                    <a:pt x="1540493" y="595877"/>
                  </a:moveTo>
                  <a:lnTo>
                    <a:pt x="1537748" y="598623"/>
                  </a:lnTo>
                  <a:lnTo>
                    <a:pt x="1537748" y="601369"/>
                  </a:lnTo>
                  <a:lnTo>
                    <a:pt x="1540493" y="604115"/>
                  </a:lnTo>
                  <a:lnTo>
                    <a:pt x="1545985" y="604115"/>
                  </a:lnTo>
                  <a:lnTo>
                    <a:pt x="1545985" y="598623"/>
                  </a:lnTo>
                  <a:close/>
                  <a:moveTo>
                    <a:pt x="6422840" y="593131"/>
                  </a:moveTo>
                  <a:lnTo>
                    <a:pt x="6417348" y="598623"/>
                  </a:lnTo>
                  <a:lnTo>
                    <a:pt x="6414602" y="601369"/>
                  </a:lnTo>
                  <a:lnTo>
                    <a:pt x="6414602" y="604115"/>
                  </a:lnTo>
                  <a:lnTo>
                    <a:pt x="6417348" y="604115"/>
                  </a:lnTo>
                  <a:lnTo>
                    <a:pt x="6420094" y="606861"/>
                  </a:lnTo>
                  <a:lnTo>
                    <a:pt x="6420094" y="604115"/>
                  </a:lnTo>
                  <a:lnTo>
                    <a:pt x="6422840" y="601369"/>
                  </a:lnTo>
                  <a:close/>
                  <a:moveTo>
                    <a:pt x="5659458" y="593131"/>
                  </a:moveTo>
                  <a:lnTo>
                    <a:pt x="5659458" y="595877"/>
                  </a:lnTo>
                  <a:lnTo>
                    <a:pt x="5662204" y="598623"/>
                  </a:lnTo>
                  <a:lnTo>
                    <a:pt x="5664950" y="595877"/>
                  </a:lnTo>
                  <a:lnTo>
                    <a:pt x="5664950" y="593131"/>
                  </a:lnTo>
                  <a:lnTo>
                    <a:pt x="5662204" y="593131"/>
                  </a:lnTo>
                  <a:close/>
                  <a:moveTo>
                    <a:pt x="5615523" y="593131"/>
                  </a:moveTo>
                  <a:lnTo>
                    <a:pt x="5615523" y="598623"/>
                  </a:lnTo>
                  <a:lnTo>
                    <a:pt x="5621014" y="598623"/>
                  </a:lnTo>
                  <a:lnTo>
                    <a:pt x="5621014" y="593131"/>
                  </a:lnTo>
                  <a:close/>
                  <a:moveTo>
                    <a:pt x="5338179" y="593131"/>
                  </a:moveTo>
                  <a:lnTo>
                    <a:pt x="5340925" y="598623"/>
                  </a:lnTo>
                  <a:lnTo>
                    <a:pt x="5343671" y="601369"/>
                  </a:lnTo>
                  <a:lnTo>
                    <a:pt x="5346417" y="598623"/>
                  </a:lnTo>
                  <a:lnTo>
                    <a:pt x="5346417" y="595877"/>
                  </a:lnTo>
                  <a:lnTo>
                    <a:pt x="5346417" y="593131"/>
                  </a:lnTo>
                  <a:close/>
                  <a:moveTo>
                    <a:pt x="5975246" y="590385"/>
                  </a:moveTo>
                  <a:lnTo>
                    <a:pt x="5975246" y="593131"/>
                  </a:lnTo>
                  <a:lnTo>
                    <a:pt x="5972500" y="598623"/>
                  </a:lnTo>
                  <a:lnTo>
                    <a:pt x="5975246" y="601369"/>
                  </a:lnTo>
                  <a:lnTo>
                    <a:pt x="5977992" y="604115"/>
                  </a:lnTo>
                  <a:lnTo>
                    <a:pt x="5977992" y="595877"/>
                  </a:lnTo>
                  <a:lnTo>
                    <a:pt x="5977992" y="593131"/>
                  </a:lnTo>
                  <a:close/>
                  <a:moveTo>
                    <a:pt x="5629252" y="590385"/>
                  </a:moveTo>
                  <a:lnTo>
                    <a:pt x="5629252" y="598623"/>
                  </a:lnTo>
                  <a:lnTo>
                    <a:pt x="5631998" y="598623"/>
                  </a:lnTo>
                  <a:lnTo>
                    <a:pt x="5631998" y="593131"/>
                  </a:lnTo>
                  <a:close/>
                  <a:moveTo>
                    <a:pt x="5942294" y="587639"/>
                  </a:moveTo>
                  <a:lnTo>
                    <a:pt x="5939548" y="595877"/>
                  </a:lnTo>
                  <a:lnTo>
                    <a:pt x="5939548" y="604115"/>
                  </a:lnTo>
                  <a:lnTo>
                    <a:pt x="5945040" y="612353"/>
                  </a:lnTo>
                  <a:lnTo>
                    <a:pt x="5947786" y="617845"/>
                  </a:lnTo>
                  <a:lnTo>
                    <a:pt x="5947786" y="609607"/>
                  </a:lnTo>
                  <a:lnTo>
                    <a:pt x="5947786" y="601369"/>
                  </a:lnTo>
                  <a:lnTo>
                    <a:pt x="5947786" y="593131"/>
                  </a:lnTo>
                  <a:lnTo>
                    <a:pt x="5945040" y="590385"/>
                  </a:lnTo>
                  <a:close/>
                  <a:moveTo>
                    <a:pt x="5909342" y="587639"/>
                  </a:moveTo>
                  <a:lnTo>
                    <a:pt x="5909342" y="593131"/>
                  </a:lnTo>
                  <a:lnTo>
                    <a:pt x="5914834" y="593131"/>
                  </a:lnTo>
                  <a:lnTo>
                    <a:pt x="5914834" y="590385"/>
                  </a:lnTo>
                  <a:lnTo>
                    <a:pt x="5912088" y="587639"/>
                  </a:lnTo>
                  <a:close/>
                  <a:moveTo>
                    <a:pt x="1458113" y="584893"/>
                  </a:moveTo>
                  <a:lnTo>
                    <a:pt x="1452622" y="587639"/>
                  </a:lnTo>
                  <a:lnTo>
                    <a:pt x="1449877" y="590385"/>
                  </a:lnTo>
                  <a:lnTo>
                    <a:pt x="1444383" y="593131"/>
                  </a:lnTo>
                  <a:lnTo>
                    <a:pt x="1444383" y="590385"/>
                  </a:lnTo>
                  <a:lnTo>
                    <a:pt x="1438891" y="590385"/>
                  </a:lnTo>
                  <a:lnTo>
                    <a:pt x="1436146" y="593131"/>
                  </a:lnTo>
                  <a:lnTo>
                    <a:pt x="1438891" y="593131"/>
                  </a:lnTo>
                  <a:lnTo>
                    <a:pt x="1441637" y="593131"/>
                  </a:lnTo>
                  <a:lnTo>
                    <a:pt x="1444383" y="593131"/>
                  </a:lnTo>
                  <a:lnTo>
                    <a:pt x="1438891" y="595877"/>
                  </a:lnTo>
                  <a:lnTo>
                    <a:pt x="1438891" y="598623"/>
                  </a:lnTo>
                  <a:lnTo>
                    <a:pt x="1438891" y="601369"/>
                  </a:lnTo>
                  <a:lnTo>
                    <a:pt x="1436146" y="598623"/>
                  </a:lnTo>
                  <a:lnTo>
                    <a:pt x="1436146" y="595877"/>
                  </a:lnTo>
                  <a:lnTo>
                    <a:pt x="1430655" y="595877"/>
                  </a:lnTo>
                  <a:lnTo>
                    <a:pt x="1430655" y="598623"/>
                  </a:lnTo>
                  <a:lnTo>
                    <a:pt x="1430655" y="601369"/>
                  </a:lnTo>
                  <a:lnTo>
                    <a:pt x="1427907" y="598623"/>
                  </a:lnTo>
                  <a:lnTo>
                    <a:pt x="1427907" y="595877"/>
                  </a:lnTo>
                  <a:lnTo>
                    <a:pt x="1422416" y="598623"/>
                  </a:lnTo>
                  <a:lnTo>
                    <a:pt x="1422416" y="601369"/>
                  </a:lnTo>
                  <a:lnTo>
                    <a:pt x="1425162" y="604115"/>
                  </a:lnTo>
                  <a:lnTo>
                    <a:pt x="1433400" y="604115"/>
                  </a:lnTo>
                  <a:lnTo>
                    <a:pt x="1436146" y="604115"/>
                  </a:lnTo>
                  <a:lnTo>
                    <a:pt x="1438891" y="604115"/>
                  </a:lnTo>
                  <a:lnTo>
                    <a:pt x="1438891" y="609607"/>
                  </a:lnTo>
                  <a:lnTo>
                    <a:pt x="1438891" y="615099"/>
                  </a:lnTo>
                  <a:lnTo>
                    <a:pt x="1444383" y="617845"/>
                  </a:lnTo>
                  <a:lnTo>
                    <a:pt x="1449877" y="620591"/>
                  </a:lnTo>
                  <a:lnTo>
                    <a:pt x="1444383" y="620591"/>
                  </a:lnTo>
                  <a:lnTo>
                    <a:pt x="1444383" y="631575"/>
                  </a:lnTo>
                  <a:lnTo>
                    <a:pt x="1455368" y="634321"/>
                  </a:lnTo>
                  <a:lnTo>
                    <a:pt x="1458113" y="642559"/>
                  </a:lnTo>
                  <a:lnTo>
                    <a:pt x="1455368" y="645305"/>
                  </a:lnTo>
                  <a:lnTo>
                    <a:pt x="1455368" y="653542"/>
                  </a:lnTo>
                  <a:lnTo>
                    <a:pt x="1458113" y="653542"/>
                  </a:lnTo>
                  <a:lnTo>
                    <a:pt x="1458113" y="659034"/>
                  </a:lnTo>
                  <a:lnTo>
                    <a:pt x="1458113" y="664526"/>
                  </a:lnTo>
                  <a:lnTo>
                    <a:pt x="1455368" y="672764"/>
                  </a:lnTo>
                  <a:lnTo>
                    <a:pt x="1458113" y="686494"/>
                  </a:lnTo>
                  <a:lnTo>
                    <a:pt x="1471844" y="683748"/>
                  </a:lnTo>
                  <a:lnTo>
                    <a:pt x="1485574" y="683748"/>
                  </a:lnTo>
                  <a:lnTo>
                    <a:pt x="1499304" y="686494"/>
                  </a:lnTo>
                  <a:lnTo>
                    <a:pt x="1510287" y="683748"/>
                  </a:lnTo>
                  <a:lnTo>
                    <a:pt x="1515779" y="686494"/>
                  </a:lnTo>
                  <a:lnTo>
                    <a:pt x="1518526" y="683748"/>
                  </a:lnTo>
                  <a:lnTo>
                    <a:pt x="1518526" y="681002"/>
                  </a:lnTo>
                  <a:lnTo>
                    <a:pt x="1521272" y="675510"/>
                  </a:lnTo>
                  <a:lnTo>
                    <a:pt x="1529509" y="675510"/>
                  </a:lnTo>
                  <a:lnTo>
                    <a:pt x="1535002" y="672764"/>
                  </a:lnTo>
                  <a:lnTo>
                    <a:pt x="1543239" y="667272"/>
                  </a:lnTo>
                  <a:lnTo>
                    <a:pt x="1543239" y="659034"/>
                  </a:lnTo>
                  <a:lnTo>
                    <a:pt x="1545985" y="653542"/>
                  </a:lnTo>
                  <a:lnTo>
                    <a:pt x="1543239" y="650797"/>
                  </a:lnTo>
                  <a:lnTo>
                    <a:pt x="1540493" y="645305"/>
                  </a:lnTo>
                  <a:lnTo>
                    <a:pt x="1535002" y="637067"/>
                  </a:lnTo>
                  <a:lnTo>
                    <a:pt x="1529509" y="631575"/>
                  </a:lnTo>
                  <a:lnTo>
                    <a:pt x="1513033" y="623337"/>
                  </a:lnTo>
                  <a:lnTo>
                    <a:pt x="1515779" y="620591"/>
                  </a:lnTo>
                  <a:lnTo>
                    <a:pt x="1513033" y="620591"/>
                  </a:lnTo>
                  <a:lnTo>
                    <a:pt x="1513033" y="617845"/>
                  </a:lnTo>
                  <a:lnTo>
                    <a:pt x="1510287" y="617845"/>
                  </a:lnTo>
                  <a:lnTo>
                    <a:pt x="1510287" y="620591"/>
                  </a:lnTo>
                  <a:lnTo>
                    <a:pt x="1496557" y="620591"/>
                  </a:lnTo>
                  <a:lnTo>
                    <a:pt x="1485574" y="620591"/>
                  </a:lnTo>
                  <a:lnTo>
                    <a:pt x="1480081" y="617845"/>
                  </a:lnTo>
                  <a:lnTo>
                    <a:pt x="1477335" y="615099"/>
                  </a:lnTo>
                  <a:lnTo>
                    <a:pt x="1474589" y="609607"/>
                  </a:lnTo>
                  <a:lnTo>
                    <a:pt x="1474589" y="604115"/>
                  </a:lnTo>
                  <a:lnTo>
                    <a:pt x="1480081" y="601369"/>
                  </a:lnTo>
                  <a:lnTo>
                    <a:pt x="1482829" y="598623"/>
                  </a:lnTo>
                  <a:lnTo>
                    <a:pt x="1469098" y="593131"/>
                  </a:lnTo>
                  <a:close/>
                  <a:moveTo>
                    <a:pt x="5697902" y="584893"/>
                  </a:moveTo>
                  <a:lnTo>
                    <a:pt x="5697902" y="598623"/>
                  </a:lnTo>
                  <a:lnTo>
                    <a:pt x="5703394" y="593131"/>
                  </a:lnTo>
                  <a:lnTo>
                    <a:pt x="5706140" y="590385"/>
                  </a:lnTo>
                  <a:lnTo>
                    <a:pt x="5706140" y="587639"/>
                  </a:lnTo>
                  <a:lnTo>
                    <a:pt x="5703394" y="590385"/>
                  </a:lnTo>
                  <a:lnTo>
                    <a:pt x="5700648" y="590385"/>
                  </a:lnTo>
                  <a:lnTo>
                    <a:pt x="5700648" y="587639"/>
                  </a:lnTo>
                  <a:close/>
                  <a:moveTo>
                    <a:pt x="1318068" y="582147"/>
                  </a:moveTo>
                  <a:lnTo>
                    <a:pt x="1318068" y="587639"/>
                  </a:lnTo>
                  <a:lnTo>
                    <a:pt x="1318068" y="590385"/>
                  </a:lnTo>
                  <a:lnTo>
                    <a:pt x="1320814" y="593131"/>
                  </a:lnTo>
                  <a:lnTo>
                    <a:pt x="1326308" y="593131"/>
                  </a:lnTo>
                  <a:lnTo>
                    <a:pt x="1326308" y="587639"/>
                  </a:lnTo>
                  <a:lnTo>
                    <a:pt x="1323562" y="582147"/>
                  </a:lnTo>
                  <a:close/>
                  <a:moveTo>
                    <a:pt x="5673188" y="582147"/>
                  </a:moveTo>
                  <a:lnTo>
                    <a:pt x="5673188" y="584893"/>
                  </a:lnTo>
                  <a:lnTo>
                    <a:pt x="5678680" y="584893"/>
                  </a:lnTo>
                  <a:lnTo>
                    <a:pt x="5678680" y="582147"/>
                  </a:lnTo>
                  <a:close/>
                  <a:moveTo>
                    <a:pt x="5516667" y="582147"/>
                  </a:moveTo>
                  <a:lnTo>
                    <a:pt x="5511175" y="584893"/>
                  </a:lnTo>
                  <a:lnTo>
                    <a:pt x="5519413" y="584893"/>
                  </a:lnTo>
                  <a:lnTo>
                    <a:pt x="5519413" y="582147"/>
                  </a:lnTo>
                  <a:close/>
                  <a:moveTo>
                    <a:pt x="5739091" y="579401"/>
                  </a:moveTo>
                  <a:lnTo>
                    <a:pt x="5733600" y="582147"/>
                  </a:lnTo>
                  <a:lnTo>
                    <a:pt x="5725362" y="582147"/>
                  </a:lnTo>
                  <a:lnTo>
                    <a:pt x="5725362" y="584893"/>
                  </a:lnTo>
                  <a:lnTo>
                    <a:pt x="5725362" y="587639"/>
                  </a:lnTo>
                  <a:lnTo>
                    <a:pt x="5728108" y="587639"/>
                  </a:lnTo>
                  <a:lnTo>
                    <a:pt x="5728108" y="590385"/>
                  </a:lnTo>
                  <a:lnTo>
                    <a:pt x="5739091" y="590385"/>
                  </a:lnTo>
                  <a:lnTo>
                    <a:pt x="5741837" y="584893"/>
                  </a:lnTo>
                  <a:lnTo>
                    <a:pt x="5741837" y="582147"/>
                  </a:lnTo>
                  <a:close/>
                  <a:moveTo>
                    <a:pt x="5711632" y="579401"/>
                  </a:moveTo>
                  <a:lnTo>
                    <a:pt x="5708886" y="582147"/>
                  </a:lnTo>
                  <a:lnTo>
                    <a:pt x="5708886" y="584893"/>
                  </a:lnTo>
                  <a:lnTo>
                    <a:pt x="5714378" y="584893"/>
                  </a:lnTo>
                  <a:lnTo>
                    <a:pt x="5717124" y="584893"/>
                  </a:lnTo>
                  <a:lnTo>
                    <a:pt x="5717124" y="582147"/>
                  </a:lnTo>
                  <a:close/>
                  <a:moveTo>
                    <a:pt x="5082803" y="579401"/>
                  </a:moveTo>
                  <a:lnTo>
                    <a:pt x="5080057" y="584893"/>
                  </a:lnTo>
                  <a:lnTo>
                    <a:pt x="5082803" y="587639"/>
                  </a:lnTo>
                  <a:lnTo>
                    <a:pt x="5085549" y="587639"/>
                  </a:lnTo>
                  <a:lnTo>
                    <a:pt x="5085549" y="579401"/>
                  </a:lnTo>
                  <a:close/>
                  <a:moveTo>
                    <a:pt x="1556969" y="576655"/>
                  </a:moveTo>
                  <a:lnTo>
                    <a:pt x="1554223" y="579401"/>
                  </a:lnTo>
                  <a:lnTo>
                    <a:pt x="1554223" y="587639"/>
                  </a:lnTo>
                  <a:lnTo>
                    <a:pt x="1565206" y="587639"/>
                  </a:lnTo>
                  <a:lnTo>
                    <a:pt x="1565206" y="582147"/>
                  </a:lnTo>
                  <a:lnTo>
                    <a:pt x="1565206" y="579401"/>
                  </a:lnTo>
                  <a:close/>
                  <a:moveTo>
                    <a:pt x="1021503" y="576655"/>
                  </a:moveTo>
                  <a:lnTo>
                    <a:pt x="1021503" y="587639"/>
                  </a:lnTo>
                  <a:lnTo>
                    <a:pt x="1026995" y="587639"/>
                  </a:lnTo>
                  <a:lnTo>
                    <a:pt x="1032487" y="582147"/>
                  </a:lnTo>
                  <a:lnTo>
                    <a:pt x="1026995" y="579401"/>
                  </a:lnTo>
                  <a:close/>
                  <a:moveTo>
                    <a:pt x="5211864" y="571163"/>
                  </a:moveTo>
                  <a:lnTo>
                    <a:pt x="5211864" y="576655"/>
                  </a:lnTo>
                  <a:lnTo>
                    <a:pt x="5214610" y="573909"/>
                  </a:lnTo>
                  <a:lnTo>
                    <a:pt x="5214610" y="576655"/>
                  </a:lnTo>
                  <a:lnTo>
                    <a:pt x="5217356" y="576655"/>
                  </a:lnTo>
                  <a:lnTo>
                    <a:pt x="5220102" y="576655"/>
                  </a:lnTo>
                  <a:lnTo>
                    <a:pt x="5220102" y="573909"/>
                  </a:lnTo>
                  <a:lnTo>
                    <a:pt x="5217356" y="573909"/>
                  </a:lnTo>
                  <a:lnTo>
                    <a:pt x="5214610" y="571163"/>
                  </a:lnTo>
                  <a:close/>
                  <a:moveTo>
                    <a:pt x="1106629" y="571163"/>
                  </a:moveTo>
                  <a:lnTo>
                    <a:pt x="1103883" y="576655"/>
                  </a:lnTo>
                  <a:lnTo>
                    <a:pt x="1109376" y="576655"/>
                  </a:lnTo>
                  <a:lnTo>
                    <a:pt x="1114868" y="576655"/>
                  </a:lnTo>
                  <a:lnTo>
                    <a:pt x="1112121" y="571163"/>
                  </a:lnTo>
                  <a:lnTo>
                    <a:pt x="1109376" y="571163"/>
                  </a:lnTo>
                  <a:close/>
                  <a:moveTo>
                    <a:pt x="5612777" y="568417"/>
                  </a:moveTo>
                  <a:lnTo>
                    <a:pt x="5615523" y="573909"/>
                  </a:lnTo>
                  <a:lnTo>
                    <a:pt x="5621014" y="573909"/>
                  </a:lnTo>
                  <a:lnTo>
                    <a:pt x="5621014" y="568417"/>
                  </a:lnTo>
                  <a:close/>
                  <a:moveTo>
                    <a:pt x="5165182" y="568417"/>
                  </a:moveTo>
                  <a:lnTo>
                    <a:pt x="5159690" y="571163"/>
                  </a:lnTo>
                  <a:lnTo>
                    <a:pt x="5156944" y="573909"/>
                  </a:lnTo>
                  <a:lnTo>
                    <a:pt x="5159690" y="579401"/>
                  </a:lnTo>
                  <a:lnTo>
                    <a:pt x="5159690" y="584893"/>
                  </a:lnTo>
                  <a:lnTo>
                    <a:pt x="5167928" y="587639"/>
                  </a:lnTo>
                  <a:lnTo>
                    <a:pt x="5170674" y="593131"/>
                  </a:lnTo>
                  <a:lnTo>
                    <a:pt x="5178912" y="593131"/>
                  </a:lnTo>
                  <a:lnTo>
                    <a:pt x="5184404" y="593131"/>
                  </a:lnTo>
                  <a:lnTo>
                    <a:pt x="5187150" y="593131"/>
                  </a:lnTo>
                  <a:lnTo>
                    <a:pt x="5189896" y="587639"/>
                  </a:lnTo>
                  <a:lnTo>
                    <a:pt x="5187150" y="582147"/>
                  </a:lnTo>
                  <a:lnTo>
                    <a:pt x="5184404" y="579401"/>
                  </a:lnTo>
                  <a:lnTo>
                    <a:pt x="5178912" y="576655"/>
                  </a:lnTo>
                  <a:lnTo>
                    <a:pt x="5176166" y="573909"/>
                  </a:lnTo>
                  <a:lnTo>
                    <a:pt x="5176166" y="568417"/>
                  </a:lnTo>
                  <a:close/>
                  <a:moveTo>
                    <a:pt x="1425162" y="565671"/>
                  </a:moveTo>
                  <a:lnTo>
                    <a:pt x="1425162" y="573909"/>
                  </a:lnTo>
                  <a:lnTo>
                    <a:pt x="1430655" y="573909"/>
                  </a:lnTo>
                  <a:lnTo>
                    <a:pt x="1430655" y="565671"/>
                  </a:lnTo>
                  <a:lnTo>
                    <a:pt x="1427907" y="565671"/>
                  </a:lnTo>
                  <a:close/>
                  <a:moveTo>
                    <a:pt x="1356512" y="562925"/>
                  </a:moveTo>
                  <a:lnTo>
                    <a:pt x="1356512" y="571163"/>
                  </a:lnTo>
                  <a:lnTo>
                    <a:pt x="1362005" y="568417"/>
                  </a:lnTo>
                  <a:lnTo>
                    <a:pt x="1362005" y="562925"/>
                  </a:lnTo>
                  <a:close/>
                  <a:moveTo>
                    <a:pt x="760635" y="562925"/>
                  </a:moveTo>
                  <a:lnTo>
                    <a:pt x="755144" y="565671"/>
                  </a:lnTo>
                  <a:lnTo>
                    <a:pt x="755144" y="571163"/>
                  </a:lnTo>
                  <a:lnTo>
                    <a:pt x="760635" y="571163"/>
                  </a:lnTo>
                  <a:close/>
                  <a:moveTo>
                    <a:pt x="5700648" y="560179"/>
                  </a:moveTo>
                  <a:lnTo>
                    <a:pt x="5700648" y="568417"/>
                  </a:lnTo>
                  <a:lnTo>
                    <a:pt x="5703394" y="571163"/>
                  </a:lnTo>
                  <a:lnTo>
                    <a:pt x="5706140" y="568417"/>
                  </a:lnTo>
                  <a:lnTo>
                    <a:pt x="5706140" y="562925"/>
                  </a:lnTo>
                  <a:lnTo>
                    <a:pt x="5703394" y="562925"/>
                  </a:lnTo>
                  <a:close/>
                  <a:moveTo>
                    <a:pt x="5599047" y="560179"/>
                  </a:moveTo>
                  <a:lnTo>
                    <a:pt x="5599047" y="565671"/>
                  </a:lnTo>
                  <a:lnTo>
                    <a:pt x="5604539" y="565671"/>
                  </a:lnTo>
                  <a:lnTo>
                    <a:pt x="5604539" y="560179"/>
                  </a:lnTo>
                  <a:close/>
                  <a:moveTo>
                    <a:pt x="1460859" y="557433"/>
                  </a:moveTo>
                  <a:lnTo>
                    <a:pt x="1460859" y="562925"/>
                  </a:lnTo>
                  <a:lnTo>
                    <a:pt x="1469098" y="562925"/>
                  </a:lnTo>
                  <a:lnTo>
                    <a:pt x="1466353" y="560179"/>
                  </a:lnTo>
                  <a:close/>
                  <a:moveTo>
                    <a:pt x="727684" y="557433"/>
                  </a:moveTo>
                  <a:lnTo>
                    <a:pt x="724938" y="560179"/>
                  </a:lnTo>
                  <a:lnTo>
                    <a:pt x="733176" y="562925"/>
                  </a:lnTo>
                  <a:lnTo>
                    <a:pt x="735922" y="565671"/>
                  </a:lnTo>
                  <a:lnTo>
                    <a:pt x="733176" y="560179"/>
                  </a:lnTo>
                  <a:lnTo>
                    <a:pt x="730430" y="557433"/>
                  </a:lnTo>
                  <a:close/>
                  <a:moveTo>
                    <a:pt x="5637490" y="551941"/>
                  </a:moveTo>
                  <a:lnTo>
                    <a:pt x="5637490" y="554687"/>
                  </a:lnTo>
                  <a:lnTo>
                    <a:pt x="5640236" y="557433"/>
                  </a:lnTo>
                  <a:lnTo>
                    <a:pt x="5645728" y="554687"/>
                  </a:lnTo>
                  <a:lnTo>
                    <a:pt x="5651220" y="557433"/>
                  </a:lnTo>
                  <a:lnTo>
                    <a:pt x="5651220" y="551941"/>
                  </a:lnTo>
                  <a:lnTo>
                    <a:pt x="5645728" y="551941"/>
                  </a:lnTo>
                  <a:lnTo>
                    <a:pt x="5642982" y="551941"/>
                  </a:lnTo>
                  <a:close/>
                  <a:moveTo>
                    <a:pt x="5115755" y="551941"/>
                  </a:moveTo>
                  <a:lnTo>
                    <a:pt x="5113009" y="557433"/>
                  </a:lnTo>
                  <a:lnTo>
                    <a:pt x="5110263" y="562925"/>
                  </a:lnTo>
                  <a:lnTo>
                    <a:pt x="5107517" y="571163"/>
                  </a:lnTo>
                  <a:lnTo>
                    <a:pt x="5107517" y="579401"/>
                  </a:lnTo>
                  <a:lnTo>
                    <a:pt x="5104771" y="582147"/>
                  </a:lnTo>
                  <a:lnTo>
                    <a:pt x="5102025" y="584893"/>
                  </a:lnTo>
                  <a:lnTo>
                    <a:pt x="5102025" y="590385"/>
                  </a:lnTo>
                  <a:lnTo>
                    <a:pt x="5096533" y="593131"/>
                  </a:lnTo>
                  <a:lnTo>
                    <a:pt x="5102025" y="595877"/>
                  </a:lnTo>
                  <a:lnTo>
                    <a:pt x="5102025" y="604115"/>
                  </a:lnTo>
                  <a:lnTo>
                    <a:pt x="5115755" y="606861"/>
                  </a:lnTo>
                  <a:lnTo>
                    <a:pt x="5123993" y="606861"/>
                  </a:lnTo>
                  <a:lnTo>
                    <a:pt x="5129485" y="604115"/>
                  </a:lnTo>
                  <a:lnTo>
                    <a:pt x="5129485" y="593131"/>
                  </a:lnTo>
                  <a:lnTo>
                    <a:pt x="5129485" y="587639"/>
                  </a:lnTo>
                  <a:lnTo>
                    <a:pt x="5132230" y="587639"/>
                  </a:lnTo>
                  <a:lnTo>
                    <a:pt x="5137722" y="587639"/>
                  </a:lnTo>
                  <a:lnTo>
                    <a:pt x="5143214" y="582147"/>
                  </a:lnTo>
                  <a:lnTo>
                    <a:pt x="5143214" y="576655"/>
                  </a:lnTo>
                  <a:lnTo>
                    <a:pt x="5140468" y="576655"/>
                  </a:lnTo>
                  <a:lnTo>
                    <a:pt x="5137722" y="579401"/>
                  </a:lnTo>
                  <a:lnTo>
                    <a:pt x="5134976" y="579401"/>
                  </a:lnTo>
                  <a:lnTo>
                    <a:pt x="5132230" y="579401"/>
                  </a:lnTo>
                  <a:lnTo>
                    <a:pt x="5126739" y="584893"/>
                  </a:lnTo>
                  <a:lnTo>
                    <a:pt x="5118501" y="584893"/>
                  </a:lnTo>
                  <a:lnTo>
                    <a:pt x="5118501" y="582147"/>
                  </a:lnTo>
                  <a:lnTo>
                    <a:pt x="5115755" y="582147"/>
                  </a:lnTo>
                  <a:lnTo>
                    <a:pt x="5115755" y="579401"/>
                  </a:lnTo>
                  <a:lnTo>
                    <a:pt x="5115755" y="576655"/>
                  </a:lnTo>
                  <a:lnTo>
                    <a:pt x="5118501" y="579401"/>
                  </a:lnTo>
                  <a:lnTo>
                    <a:pt x="5121247" y="579401"/>
                  </a:lnTo>
                  <a:lnTo>
                    <a:pt x="5132230" y="576655"/>
                  </a:lnTo>
                  <a:lnTo>
                    <a:pt x="5137722" y="571163"/>
                  </a:lnTo>
                  <a:lnTo>
                    <a:pt x="5137722" y="562925"/>
                  </a:lnTo>
                  <a:lnTo>
                    <a:pt x="5132230" y="560179"/>
                  </a:lnTo>
                  <a:lnTo>
                    <a:pt x="5132230" y="554687"/>
                  </a:lnTo>
                  <a:lnTo>
                    <a:pt x="5126739" y="554687"/>
                  </a:lnTo>
                  <a:lnTo>
                    <a:pt x="5123993" y="554687"/>
                  </a:lnTo>
                  <a:lnTo>
                    <a:pt x="5121247" y="551941"/>
                  </a:lnTo>
                  <a:close/>
                  <a:moveTo>
                    <a:pt x="1323562" y="549195"/>
                  </a:moveTo>
                  <a:lnTo>
                    <a:pt x="1323562" y="554687"/>
                  </a:lnTo>
                  <a:lnTo>
                    <a:pt x="1329053" y="554687"/>
                  </a:lnTo>
                  <a:lnTo>
                    <a:pt x="1329053" y="549195"/>
                  </a:lnTo>
                  <a:close/>
                  <a:moveTo>
                    <a:pt x="1515779" y="546449"/>
                  </a:moveTo>
                  <a:lnTo>
                    <a:pt x="1510287" y="549195"/>
                  </a:lnTo>
                  <a:lnTo>
                    <a:pt x="1504796" y="549195"/>
                  </a:lnTo>
                  <a:lnTo>
                    <a:pt x="1491065" y="551941"/>
                  </a:lnTo>
                  <a:lnTo>
                    <a:pt x="1491065" y="560179"/>
                  </a:lnTo>
                  <a:lnTo>
                    <a:pt x="1502050" y="557433"/>
                  </a:lnTo>
                  <a:lnTo>
                    <a:pt x="1510287" y="554687"/>
                  </a:lnTo>
                  <a:lnTo>
                    <a:pt x="1513033" y="560179"/>
                  </a:lnTo>
                  <a:lnTo>
                    <a:pt x="1524017" y="560179"/>
                  </a:lnTo>
                  <a:lnTo>
                    <a:pt x="1524017" y="554687"/>
                  </a:lnTo>
                  <a:lnTo>
                    <a:pt x="1526763" y="551941"/>
                  </a:lnTo>
                  <a:lnTo>
                    <a:pt x="1529509" y="549195"/>
                  </a:lnTo>
                  <a:lnTo>
                    <a:pt x="1521272" y="549195"/>
                  </a:lnTo>
                  <a:close/>
                  <a:moveTo>
                    <a:pt x="5678680" y="546449"/>
                  </a:moveTo>
                  <a:lnTo>
                    <a:pt x="5675934" y="549195"/>
                  </a:lnTo>
                  <a:lnTo>
                    <a:pt x="5673188" y="549195"/>
                  </a:lnTo>
                  <a:lnTo>
                    <a:pt x="5673188" y="551941"/>
                  </a:lnTo>
                  <a:lnTo>
                    <a:pt x="5678680" y="554687"/>
                  </a:lnTo>
                  <a:lnTo>
                    <a:pt x="5684172" y="557433"/>
                  </a:lnTo>
                  <a:lnTo>
                    <a:pt x="5681426" y="560179"/>
                  </a:lnTo>
                  <a:lnTo>
                    <a:pt x="5681426" y="562925"/>
                  </a:lnTo>
                  <a:lnTo>
                    <a:pt x="5684172" y="560179"/>
                  </a:lnTo>
                  <a:lnTo>
                    <a:pt x="5684172" y="557433"/>
                  </a:lnTo>
                  <a:lnTo>
                    <a:pt x="5684172" y="554687"/>
                  </a:lnTo>
                  <a:lnTo>
                    <a:pt x="5684172" y="549195"/>
                  </a:lnTo>
                  <a:close/>
                  <a:moveTo>
                    <a:pt x="1298847" y="543703"/>
                  </a:moveTo>
                  <a:lnTo>
                    <a:pt x="1296101" y="546449"/>
                  </a:lnTo>
                  <a:lnTo>
                    <a:pt x="1296101" y="549195"/>
                  </a:lnTo>
                  <a:lnTo>
                    <a:pt x="1298847" y="551941"/>
                  </a:lnTo>
                  <a:lnTo>
                    <a:pt x="1304341" y="551941"/>
                  </a:lnTo>
                  <a:lnTo>
                    <a:pt x="1304341" y="546449"/>
                  </a:lnTo>
                  <a:lnTo>
                    <a:pt x="1301593" y="543703"/>
                  </a:lnTo>
                  <a:close/>
                  <a:moveTo>
                    <a:pt x="1394958" y="540957"/>
                  </a:moveTo>
                  <a:lnTo>
                    <a:pt x="1397703" y="543703"/>
                  </a:lnTo>
                  <a:lnTo>
                    <a:pt x="1394958" y="546449"/>
                  </a:lnTo>
                  <a:lnTo>
                    <a:pt x="1394958" y="549195"/>
                  </a:lnTo>
                  <a:lnTo>
                    <a:pt x="1403194" y="543703"/>
                  </a:lnTo>
                  <a:lnTo>
                    <a:pt x="1403194" y="549195"/>
                  </a:lnTo>
                  <a:lnTo>
                    <a:pt x="1408686" y="549195"/>
                  </a:lnTo>
                  <a:lnTo>
                    <a:pt x="1411434" y="546449"/>
                  </a:lnTo>
                  <a:lnTo>
                    <a:pt x="1414179" y="549195"/>
                  </a:lnTo>
                  <a:lnTo>
                    <a:pt x="1414179" y="540957"/>
                  </a:lnTo>
                  <a:close/>
                  <a:moveTo>
                    <a:pt x="5209118" y="538211"/>
                  </a:moveTo>
                  <a:lnTo>
                    <a:pt x="5200880" y="546449"/>
                  </a:lnTo>
                  <a:lnTo>
                    <a:pt x="5203626" y="549195"/>
                  </a:lnTo>
                  <a:lnTo>
                    <a:pt x="5206372" y="549195"/>
                  </a:lnTo>
                  <a:lnTo>
                    <a:pt x="5214610" y="549195"/>
                  </a:lnTo>
                  <a:lnTo>
                    <a:pt x="5220102" y="540957"/>
                  </a:lnTo>
                  <a:lnTo>
                    <a:pt x="5214610" y="538211"/>
                  </a:lnTo>
                  <a:close/>
                  <a:moveTo>
                    <a:pt x="840269" y="535465"/>
                  </a:moveTo>
                  <a:lnTo>
                    <a:pt x="837523" y="540957"/>
                  </a:lnTo>
                  <a:lnTo>
                    <a:pt x="840269" y="540957"/>
                  </a:lnTo>
                  <a:lnTo>
                    <a:pt x="843015" y="540957"/>
                  </a:lnTo>
                  <a:lnTo>
                    <a:pt x="845761" y="538211"/>
                  </a:lnTo>
                  <a:lnTo>
                    <a:pt x="845761" y="535465"/>
                  </a:lnTo>
                  <a:close/>
                  <a:moveTo>
                    <a:pt x="5733600" y="532719"/>
                  </a:moveTo>
                  <a:lnTo>
                    <a:pt x="5730854" y="535465"/>
                  </a:lnTo>
                  <a:lnTo>
                    <a:pt x="5728108" y="535465"/>
                  </a:lnTo>
                  <a:lnTo>
                    <a:pt x="5722616" y="535465"/>
                  </a:lnTo>
                  <a:lnTo>
                    <a:pt x="5722616" y="540957"/>
                  </a:lnTo>
                  <a:lnTo>
                    <a:pt x="5730854" y="540957"/>
                  </a:lnTo>
                  <a:lnTo>
                    <a:pt x="5739091" y="540957"/>
                  </a:lnTo>
                  <a:lnTo>
                    <a:pt x="5739091" y="532719"/>
                  </a:lnTo>
                  <a:close/>
                  <a:moveTo>
                    <a:pt x="5629252" y="532719"/>
                  </a:moveTo>
                  <a:lnTo>
                    <a:pt x="5626506" y="535465"/>
                  </a:lnTo>
                  <a:lnTo>
                    <a:pt x="5623760" y="538211"/>
                  </a:lnTo>
                  <a:lnTo>
                    <a:pt x="5618268" y="540957"/>
                  </a:lnTo>
                  <a:lnTo>
                    <a:pt x="5618268" y="546449"/>
                  </a:lnTo>
                  <a:lnTo>
                    <a:pt x="5626506" y="549195"/>
                  </a:lnTo>
                  <a:lnTo>
                    <a:pt x="5629252" y="551941"/>
                  </a:lnTo>
                  <a:lnTo>
                    <a:pt x="5631998" y="551941"/>
                  </a:lnTo>
                  <a:lnTo>
                    <a:pt x="5634744" y="549195"/>
                  </a:lnTo>
                  <a:lnTo>
                    <a:pt x="5634744" y="546449"/>
                  </a:lnTo>
                  <a:lnTo>
                    <a:pt x="5637490" y="543703"/>
                  </a:lnTo>
                  <a:lnTo>
                    <a:pt x="5637490" y="538211"/>
                  </a:lnTo>
                  <a:lnTo>
                    <a:pt x="5634744" y="538211"/>
                  </a:lnTo>
                  <a:lnTo>
                    <a:pt x="5631998" y="532719"/>
                  </a:lnTo>
                  <a:close/>
                  <a:moveTo>
                    <a:pt x="5604539" y="532719"/>
                  </a:moveTo>
                  <a:lnTo>
                    <a:pt x="5599047" y="538211"/>
                  </a:lnTo>
                  <a:lnTo>
                    <a:pt x="5593555" y="546449"/>
                  </a:lnTo>
                  <a:lnTo>
                    <a:pt x="5590809" y="546449"/>
                  </a:lnTo>
                  <a:lnTo>
                    <a:pt x="5588063" y="543703"/>
                  </a:lnTo>
                  <a:lnTo>
                    <a:pt x="5588063" y="546449"/>
                  </a:lnTo>
                  <a:lnTo>
                    <a:pt x="5588063" y="549195"/>
                  </a:lnTo>
                  <a:lnTo>
                    <a:pt x="5588063" y="551941"/>
                  </a:lnTo>
                  <a:lnTo>
                    <a:pt x="5593555" y="549195"/>
                  </a:lnTo>
                  <a:lnTo>
                    <a:pt x="5601793" y="549195"/>
                  </a:lnTo>
                  <a:lnTo>
                    <a:pt x="5601793" y="543703"/>
                  </a:lnTo>
                  <a:lnTo>
                    <a:pt x="5601793" y="538211"/>
                  </a:lnTo>
                  <a:close/>
                  <a:moveTo>
                    <a:pt x="604115" y="532719"/>
                  </a:moveTo>
                  <a:lnTo>
                    <a:pt x="601369" y="535465"/>
                  </a:lnTo>
                  <a:lnTo>
                    <a:pt x="604115" y="538211"/>
                  </a:lnTo>
                  <a:lnTo>
                    <a:pt x="606861" y="538211"/>
                  </a:lnTo>
                  <a:lnTo>
                    <a:pt x="609607" y="538211"/>
                  </a:lnTo>
                  <a:lnTo>
                    <a:pt x="609607" y="532719"/>
                  </a:lnTo>
                  <a:close/>
                  <a:moveTo>
                    <a:pt x="919902" y="529974"/>
                  </a:moveTo>
                  <a:lnTo>
                    <a:pt x="917156" y="532719"/>
                  </a:lnTo>
                  <a:lnTo>
                    <a:pt x="919902" y="535465"/>
                  </a:lnTo>
                  <a:lnTo>
                    <a:pt x="925395" y="535465"/>
                  </a:lnTo>
                  <a:lnTo>
                    <a:pt x="925395" y="529974"/>
                  </a:lnTo>
                  <a:close/>
                  <a:moveTo>
                    <a:pt x="1469098" y="527228"/>
                  </a:moveTo>
                  <a:lnTo>
                    <a:pt x="1469098" y="532719"/>
                  </a:lnTo>
                  <a:lnTo>
                    <a:pt x="1469098" y="538211"/>
                  </a:lnTo>
                  <a:lnTo>
                    <a:pt x="1471844" y="535465"/>
                  </a:lnTo>
                  <a:lnTo>
                    <a:pt x="1474589" y="535465"/>
                  </a:lnTo>
                  <a:lnTo>
                    <a:pt x="1477335" y="535465"/>
                  </a:lnTo>
                  <a:lnTo>
                    <a:pt x="1477335" y="527228"/>
                  </a:lnTo>
                  <a:close/>
                  <a:moveTo>
                    <a:pt x="5074565" y="527227"/>
                  </a:moveTo>
                  <a:lnTo>
                    <a:pt x="5074565" y="538211"/>
                  </a:lnTo>
                  <a:lnTo>
                    <a:pt x="5077311" y="540957"/>
                  </a:lnTo>
                  <a:lnTo>
                    <a:pt x="5077311" y="546449"/>
                  </a:lnTo>
                  <a:lnTo>
                    <a:pt x="5069073" y="546449"/>
                  </a:lnTo>
                  <a:lnTo>
                    <a:pt x="5060835" y="546449"/>
                  </a:lnTo>
                  <a:lnTo>
                    <a:pt x="5060835" y="529973"/>
                  </a:lnTo>
                  <a:close/>
                  <a:moveTo>
                    <a:pt x="5832455" y="524481"/>
                  </a:moveTo>
                  <a:lnTo>
                    <a:pt x="5829709" y="527227"/>
                  </a:lnTo>
                  <a:lnTo>
                    <a:pt x="5826963" y="527227"/>
                  </a:lnTo>
                  <a:lnTo>
                    <a:pt x="5821471" y="527227"/>
                  </a:lnTo>
                  <a:lnTo>
                    <a:pt x="5824217" y="532719"/>
                  </a:lnTo>
                  <a:lnTo>
                    <a:pt x="5826963" y="535465"/>
                  </a:lnTo>
                  <a:lnTo>
                    <a:pt x="5826963" y="529973"/>
                  </a:lnTo>
                  <a:lnTo>
                    <a:pt x="5829709" y="529973"/>
                  </a:lnTo>
                  <a:lnTo>
                    <a:pt x="5832455" y="527227"/>
                  </a:lnTo>
                  <a:lnTo>
                    <a:pt x="5835201" y="524481"/>
                  </a:lnTo>
                  <a:close/>
                  <a:moveTo>
                    <a:pt x="1518526" y="521736"/>
                  </a:moveTo>
                  <a:lnTo>
                    <a:pt x="1518526" y="524482"/>
                  </a:lnTo>
                  <a:lnTo>
                    <a:pt x="1524017" y="524482"/>
                  </a:lnTo>
                  <a:lnTo>
                    <a:pt x="1526763" y="527228"/>
                  </a:lnTo>
                  <a:lnTo>
                    <a:pt x="1529509" y="529974"/>
                  </a:lnTo>
                  <a:lnTo>
                    <a:pt x="1535002" y="529974"/>
                  </a:lnTo>
                  <a:lnTo>
                    <a:pt x="1532255" y="524482"/>
                  </a:lnTo>
                  <a:lnTo>
                    <a:pt x="1529509" y="521736"/>
                  </a:lnTo>
                  <a:close/>
                  <a:moveTo>
                    <a:pt x="1510287" y="521736"/>
                  </a:moveTo>
                  <a:lnTo>
                    <a:pt x="1510287" y="527228"/>
                  </a:lnTo>
                  <a:lnTo>
                    <a:pt x="1518526" y="527228"/>
                  </a:lnTo>
                  <a:lnTo>
                    <a:pt x="1515779" y="521736"/>
                  </a:lnTo>
                  <a:close/>
                  <a:moveTo>
                    <a:pt x="1183518" y="518990"/>
                  </a:moveTo>
                  <a:lnTo>
                    <a:pt x="1183518" y="524482"/>
                  </a:lnTo>
                  <a:lnTo>
                    <a:pt x="1189009" y="524482"/>
                  </a:lnTo>
                  <a:lnTo>
                    <a:pt x="1189009" y="521736"/>
                  </a:lnTo>
                  <a:lnTo>
                    <a:pt x="1186263" y="521736"/>
                  </a:lnTo>
                  <a:lnTo>
                    <a:pt x="1186263" y="518990"/>
                  </a:lnTo>
                  <a:close/>
                  <a:moveTo>
                    <a:pt x="5357401" y="518989"/>
                  </a:moveTo>
                  <a:lnTo>
                    <a:pt x="5354655" y="521735"/>
                  </a:lnTo>
                  <a:lnTo>
                    <a:pt x="5354655" y="524481"/>
                  </a:lnTo>
                  <a:lnTo>
                    <a:pt x="5354655" y="527227"/>
                  </a:lnTo>
                  <a:lnTo>
                    <a:pt x="5357401" y="527227"/>
                  </a:lnTo>
                  <a:lnTo>
                    <a:pt x="5357401" y="529973"/>
                  </a:lnTo>
                  <a:lnTo>
                    <a:pt x="5371131" y="529973"/>
                  </a:lnTo>
                  <a:lnTo>
                    <a:pt x="5371131" y="524481"/>
                  </a:lnTo>
                  <a:lnTo>
                    <a:pt x="5371131" y="521735"/>
                  </a:lnTo>
                  <a:lnTo>
                    <a:pt x="5365639" y="518989"/>
                  </a:lnTo>
                  <a:close/>
                  <a:moveTo>
                    <a:pt x="337755" y="516244"/>
                  </a:moveTo>
                  <a:lnTo>
                    <a:pt x="337755" y="521736"/>
                  </a:lnTo>
                  <a:lnTo>
                    <a:pt x="343247" y="524482"/>
                  </a:lnTo>
                  <a:lnTo>
                    <a:pt x="343247" y="516244"/>
                  </a:lnTo>
                  <a:close/>
                  <a:moveTo>
                    <a:pt x="5673188" y="516243"/>
                  </a:moveTo>
                  <a:lnTo>
                    <a:pt x="5664950" y="518989"/>
                  </a:lnTo>
                  <a:lnTo>
                    <a:pt x="5662204" y="518989"/>
                  </a:lnTo>
                  <a:lnTo>
                    <a:pt x="5659458" y="518989"/>
                  </a:lnTo>
                  <a:lnTo>
                    <a:pt x="5659458" y="521735"/>
                  </a:lnTo>
                  <a:lnTo>
                    <a:pt x="5664950" y="521735"/>
                  </a:lnTo>
                  <a:lnTo>
                    <a:pt x="5667696" y="524481"/>
                  </a:lnTo>
                  <a:lnTo>
                    <a:pt x="5667696" y="521735"/>
                  </a:lnTo>
                  <a:lnTo>
                    <a:pt x="5673188" y="521735"/>
                  </a:lnTo>
                  <a:close/>
                  <a:moveTo>
                    <a:pt x="518990" y="513498"/>
                  </a:moveTo>
                  <a:lnTo>
                    <a:pt x="516244" y="516244"/>
                  </a:lnTo>
                  <a:lnTo>
                    <a:pt x="524482" y="516244"/>
                  </a:lnTo>
                  <a:lnTo>
                    <a:pt x="524482" y="513498"/>
                  </a:lnTo>
                  <a:close/>
                  <a:moveTo>
                    <a:pt x="1510287" y="510752"/>
                  </a:moveTo>
                  <a:lnTo>
                    <a:pt x="1510287" y="513498"/>
                  </a:lnTo>
                  <a:lnTo>
                    <a:pt x="1507541" y="513498"/>
                  </a:lnTo>
                  <a:lnTo>
                    <a:pt x="1507541" y="516244"/>
                  </a:lnTo>
                  <a:lnTo>
                    <a:pt x="1510287" y="516244"/>
                  </a:lnTo>
                  <a:lnTo>
                    <a:pt x="1510287" y="518990"/>
                  </a:lnTo>
                  <a:lnTo>
                    <a:pt x="1513033" y="518990"/>
                  </a:lnTo>
                  <a:lnTo>
                    <a:pt x="1513033" y="516244"/>
                  </a:lnTo>
                  <a:lnTo>
                    <a:pt x="1515779" y="516244"/>
                  </a:lnTo>
                  <a:lnTo>
                    <a:pt x="1515779" y="513498"/>
                  </a:lnTo>
                  <a:lnTo>
                    <a:pt x="1513033" y="513498"/>
                  </a:lnTo>
                  <a:lnTo>
                    <a:pt x="1513033" y="510752"/>
                  </a:lnTo>
                  <a:close/>
                  <a:moveTo>
                    <a:pt x="5286005" y="508006"/>
                  </a:moveTo>
                  <a:lnTo>
                    <a:pt x="5288751" y="513497"/>
                  </a:lnTo>
                  <a:lnTo>
                    <a:pt x="5294243" y="513497"/>
                  </a:lnTo>
                  <a:lnTo>
                    <a:pt x="5294243" y="508006"/>
                  </a:lnTo>
                  <a:lnTo>
                    <a:pt x="5288751" y="508006"/>
                  </a:lnTo>
                  <a:close/>
                  <a:moveTo>
                    <a:pt x="1254913" y="508006"/>
                  </a:moveTo>
                  <a:lnTo>
                    <a:pt x="1254913" y="510752"/>
                  </a:lnTo>
                  <a:lnTo>
                    <a:pt x="1252167" y="513498"/>
                  </a:lnTo>
                  <a:lnTo>
                    <a:pt x="1252167" y="516244"/>
                  </a:lnTo>
                  <a:lnTo>
                    <a:pt x="1257659" y="518990"/>
                  </a:lnTo>
                  <a:lnTo>
                    <a:pt x="1263149" y="518990"/>
                  </a:lnTo>
                  <a:lnTo>
                    <a:pt x="1263149" y="513498"/>
                  </a:lnTo>
                  <a:lnTo>
                    <a:pt x="1260404" y="510752"/>
                  </a:lnTo>
                  <a:lnTo>
                    <a:pt x="1257659" y="508006"/>
                  </a:lnTo>
                  <a:close/>
                  <a:moveTo>
                    <a:pt x="5563349" y="505260"/>
                  </a:moveTo>
                  <a:lnTo>
                    <a:pt x="5560603" y="508006"/>
                  </a:lnTo>
                  <a:lnTo>
                    <a:pt x="5566095" y="508006"/>
                  </a:lnTo>
                  <a:lnTo>
                    <a:pt x="5571587" y="508006"/>
                  </a:lnTo>
                  <a:lnTo>
                    <a:pt x="5571587" y="505260"/>
                  </a:lnTo>
                  <a:lnTo>
                    <a:pt x="5566095" y="505260"/>
                  </a:lnTo>
                  <a:close/>
                  <a:moveTo>
                    <a:pt x="1389464" y="505260"/>
                  </a:moveTo>
                  <a:lnTo>
                    <a:pt x="1389464" y="513498"/>
                  </a:lnTo>
                  <a:lnTo>
                    <a:pt x="1392210" y="518990"/>
                  </a:lnTo>
                  <a:lnTo>
                    <a:pt x="1386718" y="518990"/>
                  </a:lnTo>
                  <a:lnTo>
                    <a:pt x="1386718" y="524482"/>
                  </a:lnTo>
                  <a:lnTo>
                    <a:pt x="1394958" y="524482"/>
                  </a:lnTo>
                  <a:lnTo>
                    <a:pt x="1397703" y="518990"/>
                  </a:lnTo>
                  <a:lnTo>
                    <a:pt x="1397703" y="513498"/>
                  </a:lnTo>
                  <a:lnTo>
                    <a:pt x="1394958" y="508006"/>
                  </a:lnTo>
                  <a:close/>
                  <a:moveTo>
                    <a:pt x="1452622" y="499768"/>
                  </a:moveTo>
                  <a:lnTo>
                    <a:pt x="1452622" y="508006"/>
                  </a:lnTo>
                  <a:lnTo>
                    <a:pt x="1455368" y="505260"/>
                  </a:lnTo>
                  <a:lnTo>
                    <a:pt x="1458113" y="505260"/>
                  </a:lnTo>
                  <a:lnTo>
                    <a:pt x="1455368" y="499768"/>
                  </a:lnTo>
                  <a:close/>
                  <a:moveTo>
                    <a:pt x="5634744" y="499768"/>
                  </a:moveTo>
                  <a:lnTo>
                    <a:pt x="5637490" y="502514"/>
                  </a:lnTo>
                  <a:lnTo>
                    <a:pt x="5642982" y="505260"/>
                  </a:lnTo>
                  <a:lnTo>
                    <a:pt x="5642982" y="499768"/>
                  </a:lnTo>
                  <a:close/>
                  <a:moveTo>
                    <a:pt x="5574333" y="499768"/>
                  </a:moveTo>
                  <a:lnTo>
                    <a:pt x="5574333" y="505260"/>
                  </a:lnTo>
                  <a:lnTo>
                    <a:pt x="5579825" y="510752"/>
                  </a:lnTo>
                  <a:lnTo>
                    <a:pt x="5579825" y="508006"/>
                  </a:lnTo>
                  <a:lnTo>
                    <a:pt x="5579825" y="505260"/>
                  </a:lnTo>
                  <a:lnTo>
                    <a:pt x="5577079" y="502514"/>
                  </a:lnTo>
                  <a:lnTo>
                    <a:pt x="5577079" y="499768"/>
                  </a:lnTo>
                  <a:close/>
                  <a:moveTo>
                    <a:pt x="5316211" y="499768"/>
                  </a:moveTo>
                  <a:lnTo>
                    <a:pt x="5316211" y="505260"/>
                  </a:lnTo>
                  <a:lnTo>
                    <a:pt x="5321703" y="508006"/>
                  </a:lnTo>
                  <a:lnTo>
                    <a:pt x="5321703" y="499768"/>
                  </a:lnTo>
                  <a:close/>
                  <a:moveTo>
                    <a:pt x="1433400" y="497022"/>
                  </a:moveTo>
                  <a:lnTo>
                    <a:pt x="1433400" y="502514"/>
                  </a:lnTo>
                  <a:lnTo>
                    <a:pt x="1441637" y="502514"/>
                  </a:lnTo>
                  <a:lnTo>
                    <a:pt x="1441637" y="497022"/>
                  </a:lnTo>
                  <a:close/>
                  <a:moveTo>
                    <a:pt x="5815979" y="497022"/>
                  </a:moveTo>
                  <a:lnTo>
                    <a:pt x="5815979" y="499768"/>
                  </a:lnTo>
                  <a:lnTo>
                    <a:pt x="5821471" y="499768"/>
                  </a:lnTo>
                  <a:lnTo>
                    <a:pt x="5821471" y="497022"/>
                  </a:lnTo>
                  <a:close/>
                  <a:moveTo>
                    <a:pt x="1340038" y="491530"/>
                  </a:moveTo>
                  <a:lnTo>
                    <a:pt x="1340038" y="499768"/>
                  </a:lnTo>
                  <a:lnTo>
                    <a:pt x="1342784" y="505260"/>
                  </a:lnTo>
                  <a:lnTo>
                    <a:pt x="1348275" y="508006"/>
                  </a:lnTo>
                  <a:lnTo>
                    <a:pt x="1353766" y="508006"/>
                  </a:lnTo>
                  <a:lnTo>
                    <a:pt x="1356512" y="502514"/>
                  </a:lnTo>
                  <a:lnTo>
                    <a:pt x="1359260" y="499768"/>
                  </a:lnTo>
                  <a:lnTo>
                    <a:pt x="1359260" y="505260"/>
                  </a:lnTo>
                  <a:lnTo>
                    <a:pt x="1362005" y="502514"/>
                  </a:lnTo>
                  <a:lnTo>
                    <a:pt x="1364751" y="502514"/>
                  </a:lnTo>
                  <a:lnTo>
                    <a:pt x="1367496" y="502514"/>
                  </a:lnTo>
                  <a:lnTo>
                    <a:pt x="1367496" y="497022"/>
                  </a:lnTo>
                  <a:lnTo>
                    <a:pt x="1356512" y="497022"/>
                  </a:lnTo>
                  <a:lnTo>
                    <a:pt x="1351020" y="491530"/>
                  </a:lnTo>
                  <a:lnTo>
                    <a:pt x="1345529" y="491530"/>
                  </a:lnTo>
                  <a:close/>
                  <a:moveTo>
                    <a:pt x="5829709" y="488784"/>
                  </a:moveTo>
                  <a:lnTo>
                    <a:pt x="5832455" y="494276"/>
                  </a:lnTo>
                  <a:lnTo>
                    <a:pt x="5835201" y="497022"/>
                  </a:lnTo>
                  <a:lnTo>
                    <a:pt x="5835201" y="488784"/>
                  </a:lnTo>
                  <a:close/>
                  <a:moveTo>
                    <a:pt x="5568841" y="488784"/>
                  </a:moveTo>
                  <a:lnTo>
                    <a:pt x="5568841" y="491530"/>
                  </a:lnTo>
                  <a:lnTo>
                    <a:pt x="5566095" y="491530"/>
                  </a:lnTo>
                  <a:lnTo>
                    <a:pt x="5566095" y="494276"/>
                  </a:lnTo>
                  <a:lnTo>
                    <a:pt x="5568841" y="494276"/>
                  </a:lnTo>
                  <a:lnTo>
                    <a:pt x="5568841" y="497022"/>
                  </a:lnTo>
                  <a:lnTo>
                    <a:pt x="5571587" y="497022"/>
                  </a:lnTo>
                  <a:lnTo>
                    <a:pt x="5571587" y="494276"/>
                  </a:lnTo>
                  <a:lnTo>
                    <a:pt x="5574333" y="494276"/>
                  </a:lnTo>
                  <a:lnTo>
                    <a:pt x="5574333" y="491530"/>
                  </a:lnTo>
                  <a:lnTo>
                    <a:pt x="5571587" y="491530"/>
                  </a:lnTo>
                  <a:lnTo>
                    <a:pt x="5571587" y="488784"/>
                  </a:lnTo>
                  <a:close/>
                  <a:moveTo>
                    <a:pt x="1485574" y="486038"/>
                  </a:moveTo>
                  <a:lnTo>
                    <a:pt x="1485574" y="488784"/>
                  </a:lnTo>
                  <a:lnTo>
                    <a:pt x="1488320" y="491530"/>
                  </a:lnTo>
                  <a:lnTo>
                    <a:pt x="1496557" y="491530"/>
                  </a:lnTo>
                  <a:lnTo>
                    <a:pt x="1496557" y="486038"/>
                  </a:lnTo>
                  <a:close/>
                  <a:moveTo>
                    <a:pt x="1274134" y="486038"/>
                  </a:moveTo>
                  <a:lnTo>
                    <a:pt x="1274134" y="488784"/>
                  </a:lnTo>
                  <a:lnTo>
                    <a:pt x="1279625" y="491530"/>
                  </a:lnTo>
                  <a:lnTo>
                    <a:pt x="1282371" y="488784"/>
                  </a:lnTo>
                  <a:lnTo>
                    <a:pt x="1282371" y="486038"/>
                  </a:lnTo>
                  <a:lnTo>
                    <a:pt x="1276880" y="486038"/>
                  </a:lnTo>
                  <a:close/>
                  <a:moveTo>
                    <a:pt x="5774789" y="486038"/>
                  </a:moveTo>
                  <a:lnTo>
                    <a:pt x="5774789" y="488784"/>
                  </a:lnTo>
                  <a:lnTo>
                    <a:pt x="5772043" y="491530"/>
                  </a:lnTo>
                  <a:lnTo>
                    <a:pt x="5772043" y="494276"/>
                  </a:lnTo>
                  <a:lnTo>
                    <a:pt x="5777535" y="491530"/>
                  </a:lnTo>
                  <a:lnTo>
                    <a:pt x="5780281" y="488784"/>
                  </a:lnTo>
                  <a:lnTo>
                    <a:pt x="5777535" y="488784"/>
                  </a:lnTo>
                  <a:lnTo>
                    <a:pt x="5777535" y="486038"/>
                  </a:lnTo>
                  <a:close/>
                  <a:moveTo>
                    <a:pt x="5582571" y="486038"/>
                  </a:moveTo>
                  <a:lnTo>
                    <a:pt x="5582571" y="499768"/>
                  </a:lnTo>
                  <a:lnTo>
                    <a:pt x="5585317" y="499768"/>
                  </a:lnTo>
                  <a:lnTo>
                    <a:pt x="5585317" y="497022"/>
                  </a:lnTo>
                  <a:lnTo>
                    <a:pt x="5588063" y="497022"/>
                  </a:lnTo>
                  <a:lnTo>
                    <a:pt x="5585317" y="494276"/>
                  </a:lnTo>
                  <a:lnTo>
                    <a:pt x="5588063" y="486038"/>
                  </a:lnTo>
                  <a:close/>
                  <a:moveTo>
                    <a:pt x="1554223" y="480546"/>
                  </a:moveTo>
                  <a:lnTo>
                    <a:pt x="1545985" y="483292"/>
                  </a:lnTo>
                  <a:lnTo>
                    <a:pt x="1545985" y="488784"/>
                  </a:lnTo>
                  <a:lnTo>
                    <a:pt x="1551477" y="486038"/>
                  </a:lnTo>
                  <a:close/>
                  <a:moveTo>
                    <a:pt x="1515779" y="480546"/>
                  </a:moveTo>
                  <a:lnTo>
                    <a:pt x="1515779" y="486038"/>
                  </a:lnTo>
                  <a:lnTo>
                    <a:pt x="1515779" y="491530"/>
                  </a:lnTo>
                  <a:lnTo>
                    <a:pt x="1518526" y="494276"/>
                  </a:lnTo>
                  <a:lnTo>
                    <a:pt x="1515779" y="497022"/>
                  </a:lnTo>
                  <a:lnTo>
                    <a:pt x="1518526" y="499768"/>
                  </a:lnTo>
                  <a:lnTo>
                    <a:pt x="1521272" y="499768"/>
                  </a:lnTo>
                  <a:lnTo>
                    <a:pt x="1529509" y="497022"/>
                  </a:lnTo>
                  <a:lnTo>
                    <a:pt x="1529509" y="502514"/>
                  </a:lnTo>
                  <a:lnTo>
                    <a:pt x="1532255" y="505260"/>
                  </a:lnTo>
                  <a:lnTo>
                    <a:pt x="1535002" y="508006"/>
                  </a:lnTo>
                  <a:lnTo>
                    <a:pt x="1532255" y="510752"/>
                  </a:lnTo>
                  <a:lnTo>
                    <a:pt x="1535002" y="510752"/>
                  </a:lnTo>
                  <a:lnTo>
                    <a:pt x="1535002" y="513498"/>
                  </a:lnTo>
                  <a:lnTo>
                    <a:pt x="1535002" y="516244"/>
                  </a:lnTo>
                  <a:lnTo>
                    <a:pt x="1540493" y="516244"/>
                  </a:lnTo>
                  <a:lnTo>
                    <a:pt x="1543239" y="518990"/>
                  </a:lnTo>
                  <a:lnTo>
                    <a:pt x="1554223" y="524482"/>
                  </a:lnTo>
                  <a:lnTo>
                    <a:pt x="1551477" y="518990"/>
                  </a:lnTo>
                  <a:lnTo>
                    <a:pt x="1545985" y="516244"/>
                  </a:lnTo>
                  <a:lnTo>
                    <a:pt x="1543239" y="510752"/>
                  </a:lnTo>
                  <a:lnTo>
                    <a:pt x="1540493" y="505260"/>
                  </a:lnTo>
                  <a:lnTo>
                    <a:pt x="1543239" y="505260"/>
                  </a:lnTo>
                  <a:lnTo>
                    <a:pt x="1543239" y="499768"/>
                  </a:lnTo>
                  <a:lnTo>
                    <a:pt x="1540493" y="494276"/>
                  </a:lnTo>
                  <a:lnTo>
                    <a:pt x="1526763" y="494276"/>
                  </a:lnTo>
                  <a:lnTo>
                    <a:pt x="1526763" y="488784"/>
                  </a:lnTo>
                  <a:lnTo>
                    <a:pt x="1524017" y="480546"/>
                  </a:lnTo>
                  <a:close/>
                  <a:moveTo>
                    <a:pt x="1408686" y="477800"/>
                  </a:moveTo>
                  <a:lnTo>
                    <a:pt x="1403194" y="480546"/>
                  </a:lnTo>
                  <a:lnTo>
                    <a:pt x="1400448" y="483292"/>
                  </a:lnTo>
                  <a:lnTo>
                    <a:pt x="1403194" y="486038"/>
                  </a:lnTo>
                  <a:lnTo>
                    <a:pt x="1408686" y="486038"/>
                  </a:lnTo>
                  <a:close/>
                  <a:moveTo>
                    <a:pt x="422880" y="477800"/>
                  </a:moveTo>
                  <a:lnTo>
                    <a:pt x="395421" y="483292"/>
                  </a:lnTo>
                  <a:lnTo>
                    <a:pt x="381691" y="486038"/>
                  </a:lnTo>
                  <a:lnTo>
                    <a:pt x="365215" y="486038"/>
                  </a:lnTo>
                  <a:lnTo>
                    <a:pt x="370707" y="491530"/>
                  </a:lnTo>
                  <a:lnTo>
                    <a:pt x="376199" y="494276"/>
                  </a:lnTo>
                  <a:lnTo>
                    <a:pt x="387183" y="494276"/>
                  </a:lnTo>
                  <a:lnTo>
                    <a:pt x="395421" y="491530"/>
                  </a:lnTo>
                  <a:lnTo>
                    <a:pt x="411897" y="486038"/>
                  </a:lnTo>
                  <a:lnTo>
                    <a:pt x="420134" y="483292"/>
                  </a:lnTo>
                  <a:close/>
                  <a:moveTo>
                    <a:pt x="5697902" y="475054"/>
                  </a:moveTo>
                  <a:lnTo>
                    <a:pt x="5697902" y="483292"/>
                  </a:lnTo>
                  <a:lnTo>
                    <a:pt x="5703394" y="486038"/>
                  </a:lnTo>
                  <a:lnTo>
                    <a:pt x="5706140" y="483292"/>
                  </a:lnTo>
                  <a:lnTo>
                    <a:pt x="5706140" y="480546"/>
                  </a:lnTo>
                  <a:lnTo>
                    <a:pt x="5703394" y="480546"/>
                  </a:lnTo>
                  <a:lnTo>
                    <a:pt x="5700648" y="477800"/>
                  </a:lnTo>
                  <a:lnTo>
                    <a:pt x="5700648" y="475054"/>
                  </a:lnTo>
                  <a:close/>
                  <a:moveTo>
                    <a:pt x="1386718" y="475054"/>
                  </a:moveTo>
                  <a:lnTo>
                    <a:pt x="1386718" y="477800"/>
                  </a:lnTo>
                  <a:lnTo>
                    <a:pt x="1381227" y="477800"/>
                  </a:lnTo>
                  <a:lnTo>
                    <a:pt x="1381227" y="480546"/>
                  </a:lnTo>
                  <a:lnTo>
                    <a:pt x="1392210" y="480546"/>
                  </a:lnTo>
                  <a:lnTo>
                    <a:pt x="1394958" y="475054"/>
                  </a:lnTo>
                  <a:lnTo>
                    <a:pt x="1389464" y="475054"/>
                  </a:lnTo>
                  <a:close/>
                  <a:moveTo>
                    <a:pt x="475054" y="475054"/>
                  </a:moveTo>
                  <a:lnTo>
                    <a:pt x="461324" y="477800"/>
                  </a:lnTo>
                  <a:lnTo>
                    <a:pt x="458578" y="480546"/>
                  </a:lnTo>
                  <a:lnTo>
                    <a:pt x="458578" y="486038"/>
                  </a:lnTo>
                  <a:lnTo>
                    <a:pt x="469562" y="483292"/>
                  </a:lnTo>
                  <a:lnTo>
                    <a:pt x="477800" y="483292"/>
                  </a:lnTo>
                  <a:lnTo>
                    <a:pt x="486038" y="480546"/>
                  </a:lnTo>
                  <a:lnTo>
                    <a:pt x="497022" y="480546"/>
                  </a:lnTo>
                  <a:lnTo>
                    <a:pt x="499768" y="483292"/>
                  </a:lnTo>
                  <a:lnTo>
                    <a:pt x="499768" y="486038"/>
                  </a:lnTo>
                  <a:lnTo>
                    <a:pt x="505260" y="483292"/>
                  </a:lnTo>
                  <a:lnTo>
                    <a:pt x="505260" y="480546"/>
                  </a:lnTo>
                  <a:lnTo>
                    <a:pt x="497022" y="480546"/>
                  </a:lnTo>
                  <a:lnTo>
                    <a:pt x="488784" y="477800"/>
                  </a:lnTo>
                  <a:close/>
                  <a:moveTo>
                    <a:pt x="5590809" y="472308"/>
                  </a:moveTo>
                  <a:lnTo>
                    <a:pt x="5588063" y="477800"/>
                  </a:lnTo>
                  <a:lnTo>
                    <a:pt x="5599047" y="477800"/>
                  </a:lnTo>
                  <a:lnTo>
                    <a:pt x="5599047" y="472308"/>
                  </a:lnTo>
                  <a:close/>
                  <a:moveTo>
                    <a:pt x="1526763" y="469562"/>
                  </a:moveTo>
                  <a:lnTo>
                    <a:pt x="1526763" y="472308"/>
                  </a:lnTo>
                  <a:lnTo>
                    <a:pt x="1524017" y="477800"/>
                  </a:lnTo>
                  <a:lnTo>
                    <a:pt x="1532255" y="477800"/>
                  </a:lnTo>
                  <a:lnTo>
                    <a:pt x="1532255" y="472308"/>
                  </a:lnTo>
                  <a:close/>
                  <a:moveTo>
                    <a:pt x="1496557" y="466816"/>
                  </a:moveTo>
                  <a:lnTo>
                    <a:pt x="1496557" y="477800"/>
                  </a:lnTo>
                  <a:lnTo>
                    <a:pt x="1504796" y="475054"/>
                  </a:lnTo>
                  <a:lnTo>
                    <a:pt x="1510287" y="472308"/>
                  </a:lnTo>
                  <a:lnTo>
                    <a:pt x="1510287" y="469562"/>
                  </a:lnTo>
                  <a:lnTo>
                    <a:pt x="1504796" y="466816"/>
                  </a:lnTo>
                  <a:close/>
                  <a:moveTo>
                    <a:pt x="5651220" y="466816"/>
                  </a:moveTo>
                  <a:lnTo>
                    <a:pt x="5653966" y="472308"/>
                  </a:lnTo>
                  <a:lnTo>
                    <a:pt x="5653966" y="475054"/>
                  </a:lnTo>
                  <a:lnTo>
                    <a:pt x="5659458" y="475054"/>
                  </a:lnTo>
                  <a:lnTo>
                    <a:pt x="5656712" y="466816"/>
                  </a:lnTo>
                  <a:close/>
                  <a:moveTo>
                    <a:pt x="1364751" y="464070"/>
                  </a:moveTo>
                  <a:lnTo>
                    <a:pt x="1362005" y="472308"/>
                  </a:lnTo>
                  <a:lnTo>
                    <a:pt x="1364751" y="480546"/>
                  </a:lnTo>
                  <a:lnTo>
                    <a:pt x="1370242" y="480546"/>
                  </a:lnTo>
                  <a:lnTo>
                    <a:pt x="1370242" y="475054"/>
                  </a:lnTo>
                  <a:lnTo>
                    <a:pt x="1372988" y="472308"/>
                  </a:lnTo>
                  <a:lnTo>
                    <a:pt x="1375736" y="464070"/>
                  </a:lnTo>
                  <a:lnTo>
                    <a:pt x="1370242" y="464070"/>
                  </a:lnTo>
                  <a:close/>
                  <a:moveTo>
                    <a:pt x="5741837" y="461324"/>
                  </a:moveTo>
                  <a:lnTo>
                    <a:pt x="5741837" y="466816"/>
                  </a:lnTo>
                  <a:lnTo>
                    <a:pt x="5744583" y="464070"/>
                  </a:lnTo>
                  <a:lnTo>
                    <a:pt x="5747329" y="461324"/>
                  </a:lnTo>
                  <a:close/>
                  <a:moveTo>
                    <a:pt x="1367496" y="453086"/>
                  </a:moveTo>
                  <a:lnTo>
                    <a:pt x="1367496" y="455832"/>
                  </a:lnTo>
                  <a:lnTo>
                    <a:pt x="1370242" y="455832"/>
                  </a:lnTo>
                  <a:lnTo>
                    <a:pt x="1372988" y="458578"/>
                  </a:lnTo>
                  <a:lnTo>
                    <a:pt x="1375736" y="461324"/>
                  </a:lnTo>
                  <a:lnTo>
                    <a:pt x="1375736" y="455832"/>
                  </a:lnTo>
                  <a:lnTo>
                    <a:pt x="1372988" y="455832"/>
                  </a:lnTo>
                  <a:lnTo>
                    <a:pt x="1372988" y="453086"/>
                  </a:lnTo>
                  <a:close/>
                  <a:moveTo>
                    <a:pt x="1521272" y="450340"/>
                  </a:moveTo>
                  <a:lnTo>
                    <a:pt x="1515779" y="453086"/>
                  </a:lnTo>
                  <a:lnTo>
                    <a:pt x="1513033" y="455832"/>
                  </a:lnTo>
                  <a:lnTo>
                    <a:pt x="1518526" y="458578"/>
                  </a:lnTo>
                  <a:lnTo>
                    <a:pt x="1526763" y="461324"/>
                  </a:lnTo>
                  <a:lnTo>
                    <a:pt x="1524017" y="461324"/>
                  </a:lnTo>
                  <a:lnTo>
                    <a:pt x="1524017" y="464070"/>
                  </a:lnTo>
                  <a:lnTo>
                    <a:pt x="1529509" y="464070"/>
                  </a:lnTo>
                  <a:lnTo>
                    <a:pt x="1526763" y="461324"/>
                  </a:lnTo>
                  <a:lnTo>
                    <a:pt x="1529509" y="455832"/>
                  </a:lnTo>
                  <a:lnTo>
                    <a:pt x="1529509" y="453086"/>
                  </a:lnTo>
                  <a:lnTo>
                    <a:pt x="1524017" y="450340"/>
                  </a:lnTo>
                  <a:close/>
                  <a:moveTo>
                    <a:pt x="1416924" y="450340"/>
                  </a:moveTo>
                  <a:lnTo>
                    <a:pt x="1414179" y="453086"/>
                  </a:lnTo>
                  <a:lnTo>
                    <a:pt x="1419670" y="455832"/>
                  </a:lnTo>
                  <a:lnTo>
                    <a:pt x="1425162" y="455832"/>
                  </a:lnTo>
                  <a:lnTo>
                    <a:pt x="1425162" y="450340"/>
                  </a:lnTo>
                  <a:close/>
                  <a:moveTo>
                    <a:pt x="1469098" y="447594"/>
                  </a:moveTo>
                  <a:lnTo>
                    <a:pt x="1469098" y="450340"/>
                  </a:lnTo>
                  <a:lnTo>
                    <a:pt x="1466353" y="450340"/>
                  </a:lnTo>
                  <a:lnTo>
                    <a:pt x="1469098" y="453086"/>
                  </a:lnTo>
                  <a:lnTo>
                    <a:pt x="1469098" y="455832"/>
                  </a:lnTo>
                  <a:lnTo>
                    <a:pt x="1466353" y="455832"/>
                  </a:lnTo>
                  <a:lnTo>
                    <a:pt x="1463606" y="455832"/>
                  </a:lnTo>
                  <a:lnTo>
                    <a:pt x="1463606" y="461324"/>
                  </a:lnTo>
                  <a:lnTo>
                    <a:pt x="1466353" y="461324"/>
                  </a:lnTo>
                  <a:lnTo>
                    <a:pt x="1469098" y="461324"/>
                  </a:lnTo>
                  <a:lnTo>
                    <a:pt x="1469098" y="464070"/>
                  </a:lnTo>
                  <a:lnTo>
                    <a:pt x="1471844" y="464070"/>
                  </a:lnTo>
                  <a:lnTo>
                    <a:pt x="1471844" y="458578"/>
                  </a:lnTo>
                  <a:lnTo>
                    <a:pt x="1469098" y="453086"/>
                  </a:lnTo>
                  <a:lnTo>
                    <a:pt x="1474589" y="453086"/>
                  </a:lnTo>
                  <a:lnTo>
                    <a:pt x="1474589" y="450340"/>
                  </a:lnTo>
                  <a:close/>
                  <a:moveTo>
                    <a:pt x="1301593" y="444848"/>
                  </a:moveTo>
                  <a:lnTo>
                    <a:pt x="1301593" y="447594"/>
                  </a:lnTo>
                  <a:lnTo>
                    <a:pt x="1298847" y="447594"/>
                  </a:lnTo>
                  <a:lnTo>
                    <a:pt x="1290611" y="447594"/>
                  </a:lnTo>
                  <a:lnTo>
                    <a:pt x="1293356" y="453086"/>
                  </a:lnTo>
                  <a:lnTo>
                    <a:pt x="1296101" y="453086"/>
                  </a:lnTo>
                  <a:lnTo>
                    <a:pt x="1298847" y="453086"/>
                  </a:lnTo>
                  <a:lnTo>
                    <a:pt x="1298847" y="450340"/>
                  </a:lnTo>
                  <a:lnTo>
                    <a:pt x="1301593" y="453086"/>
                  </a:lnTo>
                  <a:lnTo>
                    <a:pt x="1304341" y="453086"/>
                  </a:lnTo>
                  <a:lnTo>
                    <a:pt x="1307086" y="453086"/>
                  </a:lnTo>
                  <a:lnTo>
                    <a:pt x="1309832" y="450340"/>
                  </a:lnTo>
                  <a:lnTo>
                    <a:pt x="1309832" y="444848"/>
                  </a:lnTo>
                  <a:close/>
                  <a:moveTo>
                    <a:pt x="1449877" y="442102"/>
                  </a:moveTo>
                  <a:lnTo>
                    <a:pt x="1444383" y="444848"/>
                  </a:lnTo>
                  <a:lnTo>
                    <a:pt x="1444383" y="450340"/>
                  </a:lnTo>
                  <a:lnTo>
                    <a:pt x="1444383" y="455832"/>
                  </a:lnTo>
                  <a:lnTo>
                    <a:pt x="1447130" y="461324"/>
                  </a:lnTo>
                  <a:lnTo>
                    <a:pt x="1436146" y="461324"/>
                  </a:lnTo>
                  <a:lnTo>
                    <a:pt x="1436146" y="464070"/>
                  </a:lnTo>
                  <a:lnTo>
                    <a:pt x="1438891" y="469562"/>
                  </a:lnTo>
                  <a:lnTo>
                    <a:pt x="1441637" y="472308"/>
                  </a:lnTo>
                  <a:lnTo>
                    <a:pt x="1441637" y="480546"/>
                  </a:lnTo>
                  <a:lnTo>
                    <a:pt x="1447130" y="486038"/>
                  </a:lnTo>
                  <a:lnTo>
                    <a:pt x="1452622" y="486038"/>
                  </a:lnTo>
                  <a:lnTo>
                    <a:pt x="1455368" y="491530"/>
                  </a:lnTo>
                  <a:lnTo>
                    <a:pt x="1463606" y="486038"/>
                  </a:lnTo>
                  <a:lnTo>
                    <a:pt x="1469098" y="477800"/>
                  </a:lnTo>
                  <a:lnTo>
                    <a:pt x="1463606" y="477800"/>
                  </a:lnTo>
                  <a:lnTo>
                    <a:pt x="1463606" y="475054"/>
                  </a:lnTo>
                  <a:lnTo>
                    <a:pt x="1460859" y="469562"/>
                  </a:lnTo>
                  <a:lnTo>
                    <a:pt x="1452622" y="469562"/>
                  </a:lnTo>
                  <a:lnTo>
                    <a:pt x="1447130" y="469562"/>
                  </a:lnTo>
                  <a:lnTo>
                    <a:pt x="1447130" y="464070"/>
                  </a:lnTo>
                  <a:lnTo>
                    <a:pt x="1449877" y="461324"/>
                  </a:lnTo>
                  <a:lnTo>
                    <a:pt x="1458113" y="458578"/>
                  </a:lnTo>
                  <a:lnTo>
                    <a:pt x="1455368" y="447594"/>
                  </a:lnTo>
                  <a:close/>
                  <a:moveTo>
                    <a:pt x="1532255" y="439356"/>
                  </a:moveTo>
                  <a:lnTo>
                    <a:pt x="1532255" y="442102"/>
                  </a:lnTo>
                  <a:lnTo>
                    <a:pt x="1537748" y="442102"/>
                  </a:lnTo>
                  <a:lnTo>
                    <a:pt x="1540493" y="444848"/>
                  </a:lnTo>
                  <a:lnTo>
                    <a:pt x="1540493" y="442102"/>
                  </a:lnTo>
                  <a:lnTo>
                    <a:pt x="1543239" y="442102"/>
                  </a:lnTo>
                  <a:lnTo>
                    <a:pt x="1543239" y="439356"/>
                  </a:lnTo>
                  <a:lnTo>
                    <a:pt x="1535002" y="439356"/>
                  </a:lnTo>
                  <a:close/>
                  <a:moveTo>
                    <a:pt x="1419670" y="433864"/>
                  </a:moveTo>
                  <a:lnTo>
                    <a:pt x="1414179" y="436610"/>
                  </a:lnTo>
                  <a:lnTo>
                    <a:pt x="1414179" y="444848"/>
                  </a:lnTo>
                  <a:lnTo>
                    <a:pt x="1425162" y="444848"/>
                  </a:lnTo>
                  <a:lnTo>
                    <a:pt x="1427907" y="439356"/>
                  </a:lnTo>
                  <a:lnTo>
                    <a:pt x="1427907" y="436610"/>
                  </a:lnTo>
                  <a:lnTo>
                    <a:pt x="1427907" y="433864"/>
                  </a:lnTo>
                  <a:close/>
                  <a:moveTo>
                    <a:pt x="1392210" y="433864"/>
                  </a:moveTo>
                  <a:lnTo>
                    <a:pt x="1392210" y="442102"/>
                  </a:lnTo>
                  <a:lnTo>
                    <a:pt x="1400448" y="442102"/>
                  </a:lnTo>
                  <a:lnTo>
                    <a:pt x="1400448" y="439356"/>
                  </a:lnTo>
                  <a:lnTo>
                    <a:pt x="1403194" y="436610"/>
                  </a:lnTo>
                  <a:lnTo>
                    <a:pt x="1403194" y="433864"/>
                  </a:lnTo>
                  <a:lnTo>
                    <a:pt x="1397703" y="433864"/>
                  </a:lnTo>
                  <a:lnTo>
                    <a:pt x="1394958" y="436610"/>
                  </a:lnTo>
                  <a:close/>
                  <a:moveTo>
                    <a:pt x="6134512" y="431118"/>
                  </a:moveTo>
                  <a:lnTo>
                    <a:pt x="6134512" y="436610"/>
                  </a:lnTo>
                  <a:lnTo>
                    <a:pt x="6129020" y="436610"/>
                  </a:lnTo>
                  <a:lnTo>
                    <a:pt x="6129020" y="439356"/>
                  </a:lnTo>
                  <a:lnTo>
                    <a:pt x="6137258" y="439356"/>
                  </a:lnTo>
                  <a:lnTo>
                    <a:pt x="6140004" y="436610"/>
                  </a:lnTo>
                  <a:lnTo>
                    <a:pt x="6140004" y="433864"/>
                  </a:lnTo>
                  <a:lnTo>
                    <a:pt x="6137258" y="433864"/>
                  </a:lnTo>
                  <a:close/>
                  <a:moveTo>
                    <a:pt x="1471844" y="428372"/>
                  </a:moveTo>
                  <a:lnTo>
                    <a:pt x="1471844" y="431118"/>
                  </a:lnTo>
                  <a:lnTo>
                    <a:pt x="1471844" y="433864"/>
                  </a:lnTo>
                  <a:lnTo>
                    <a:pt x="1469098" y="433864"/>
                  </a:lnTo>
                  <a:close/>
                  <a:moveTo>
                    <a:pt x="197710" y="428372"/>
                  </a:moveTo>
                  <a:lnTo>
                    <a:pt x="186726" y="433864"/>
                  </a:lnTo>
                  <a:lnTo>
                    <a:pt x="175743" y="439356"/>
                  </a:lnTo>
                  <a:lnTo>
                    <a:pt x="162012" y="442102"/>
                  </a:lnTo>
                  <a:lnTo>
                    <a:pt x="145537" y="442102"/>
                  </a:lnTo>
                  <a:lnTo>
                    <a:pt x="115331" y="439356"/>
                  </a:lnTo>
                  <a:lnTo>
                    <a:pt x="96109" y="442102"/>
                  </a:lnTo>
                  <a:lnTo>
                    <a:pt x="71395" y="447594"/>
                  </a:lnTo>
                  <a:lnTo>
                    <a:pt x="21968" y="466816"/>
                  </a:lnTo>
                  <a:lnTo>
                    <a:pt x="0" y="447594"/>
                  </a:lnTo>
                  <a:close/>
                  <a:moveTo>
                    <a:pt x="6161972" y="428372"/>
                  </a:moveTo>
                  <a:lnTo>
                    <a:pt x="6161972" y="431118"/>
                  </a:lnTo>
                  <a:lnTo>
                    <a:pt x="6159226" y="433864"/>
                  </a:lnTo>
                  <a:lnTo>
                    <a:pt x="6161972" y="433864"/>
                  </a:lnTo>
                  <a:lnTo>
                    <a:pt x="6167464" y="431118"/>
                  </a:lnTo>
                  <a:lnTo>
                    <a:pt x="6167464" y="428372"/>
                  </a:lnTo>
                  <a:close/>
                  <a:moveTo>
                    <a:pt x="1507541" y="425626"/>
                  </a:moveTo>
                  <a:lnTo>
                    <a:pt x="1507541" y="431118"/>
                  </a:lnTo>
                  <a:lnTo>
                    <a:pt x="1515779" y="431118"/>
                  </a:lnTo>
                  <a:lnTo>
                    <a:pt x="1513033" y="428372"/>
                  </a:lnTo>
                  <a:close/>
                  <a:moveTo>
                    <a:pt x="1496557" y="425626"/>
                  </a:moveTo>
                  <a:lnTo>
                    <a:pt x="1491065" y="428372"/>
                  </a:lnTo>
                  <a:lnTo>
                    <a:pt x="1488320" y="431118"/>
                  </a:lnTo>
                  <a:lnTo>
                    <a:pt x="1496557" y="431118"/>
                  </a:lnTo>
                  <a:close/>
                  <a:moveTo>
                    <a:pt x="304803" y="425626"/>
                  </a:moveTo>
                  <a:lnTo>
                    <a:pt x="299311" y="428372"/>
                  </a:lnTo>
                  <a:lnTo>
                    <a:pt x="296565" y="431118"/>
                  </a:lnTo>
                  <a:lnTo>
                    <a:pt x="293820" y="436610"/>
                  </a:lnTo>
                  <a:lnTo>
                    <a:pt x="299311" y="436610"/>
                  </a:lnTo>
                  <a:lnTo>
                    <a:pt x="302057" y="439356"/>
                  </a:lnTo>
                  <a:lnTo>
                    <a:pt x="307549" y="444848"/>
                  </a:lnTo>
                  <a:lnTo>
                    <a:pt x="310295" y="439356"/>
                  </a:lnTo>
                  <a:lnTo>
                    <a:pt x="313041" y="433864"/>
                  </a:lnTo>
                  <a:lnTo>
                    <a:pt x="310295" y="431118"/>
                  </a:lnTo>
                  <a:lnTo>
                    <a:pt x="307549" y="428372"/>
                  </a:lnTo>
                  <a:close/>
                  <a:moveTo>
                    <a:pt x="6450300" y="425626"/>
                  </a:moveTo>
                  <a:lnTo>
                    <a:pt x="6450300" y="428372"/>
                  </a:lnTo>
                  <a:lnTo>
                    <a:pt x="6453046" y="431118"/>
                  </a:lnTo>
                  <a:lnTo>
                    <a:pt x="6458538" y="431118"/>
                  </a:lnTo>
                  <a:lnTo>
                    <a:pt x="6458538" y="428372"/>
                  </a:lnTo>
                  <a:lnTo>
                    <a:pt x="6453046" y="425626"/>
                  </a:lnTo>
                  <a:close/>
                  <a:moveTo>
                    <a:pt x="6307509" y="422880"/>
                  </a:moveTo>
                  <a:lnTo>
                    <a:pt x="6307509" y="428372"/>
                  </a:lnTo>
                  <a:lnTo>
                    <a:pt x="6313001" y="428372"/>
                  </a:lnTo>
                  <a:lnTo>
                    <a:pt x="6313001" y="422880"/>
                  </a:lnTo>
                  <a:close/>
                  <a:moveTo>
                    <a:pt x="6200416" y="422880"/>
                  </a:moveTo>
                  <a:lnTo>
                    <a:pt x="6200416" y="428372"/>
                  </a:lnTo>
                  <a:lnTo>
                    <a:pt x="6208654" y="428372"/>
                  </a:lnTo>
                  <a:lnTo>
                    <a:pt x="6208654" y="431118"/>
                  </a:lnTo>
                  <a:lnTo>
                    <a:pt x="6211400" y="433864"/>
                  </a:lnTo>
                  <a:lnTo>
                    <a:pt x="6208654" y="436610"/>
                  </a:lnTo>
                  <a:lnTo>
                    <a:pt x="6208654" y="439356"/>
                  </a:lnTo>
                  <a:lnTo>
                    <a:pt x="6214146" y="433864"/>
                  </a:lnTo>
                  <a:lnTo>
                    <a:pt x="6216892" y="428372"/>
                  </a:lnTo>
                  <a:lnTo>
                    <a:pt x="6214146" y="425626"/>
                  </a:lnTo>
                  <a:lnTo>
                    <a:pt x="6211400" y="425626"/>
                  </a:lnTo>
                  <a:lnTo>
                    <a:pt x="6208654" y="425626"/>
                  </a:lnTo>
                  <a:lnTo>
                    <a:pt x="6208654" y="422880"/>
                  </a:lnTo>
                  <a:lnTo>
                    <a:pt x="6205908" y="425626"/>
                  </a:lnTo>
                  <a:close/>
                  <a:moveTo>
                    <a:pt x="6156480" y="420134"/>
                  </a:moveTo>
                  <a:lnTo>
                    <a:pt x="6153734" y="422880"/>
                  </a:lnTo>
                  <a:lnTo>
                    <a:pt x="6156480" y="425626"/>
                  </a:lnTo>
                  <a:lnTo>
                    <a:pt x="6159226" y="428372"/>
                  </a:lnTo>
                  <a:lnTo>
                    <a:pt x="6159226" y="420134"/>
                  </a:lnTo>
                  <a:close/>
                  <a:moveTo>
                    <a:pt x="6189432" y="417388"/>
                  </a:moveTo>
                  <a:lnTo>
                    <a:pt x="6186686" y="420134"/>
                  </a:lnTo>
                  <a:lnTo>
                    <a:pt x="6186686" y="428372"/>
                  </a:lnTo>
                  <a:lnTo>
                    <a:pt x="6189432" y="428372"/>
                  </a:lnTo>
                  <a:lnTo>
                    <a:pt x="6192178" y="425626"/>
                  </a:lnTo>
                  <a:lnTo>
                    <a:pt x="6192178" y="420134"/>
                  </a:lnTo>
                  <a:lnTo>
                    <a:pt x="6194924" y="417388"/>
                  </a:lnTo>
                  <a:lnTo>
                    <a:pt x="6192178" y="417388"/>
                  </a:lnTo>
                  <a:close/>
                  <a:moveTo>
                    <a:pt x="1460859" y="417388"/>
                  </a:moveTo>
                  <a:lnTo>
                    <a:pt x="1452622" y="420134"/>
                  </a:lnTo>
                  <a:lnTo>
                    <a:pt x="1452622" y="422880"/>
                  </a:lnTo>
                  <a:lnTo>
                    <a:pt x="1455368" y="425626"/>
                  </a:lnTo>
                  <a:lnTo>
                    <a:pt x="1455368" y="428372"/>
                  </a:lnTo>
                  <a:lnTo>
                    <a:pt x="1455368" y="433864"/>
                  </a:lnTo>
                  <a:lnTo>
                    <a:pt x="1466353" y="436610"/>
                  </a:lnTo>
                  <a:lnTo>
                    <a:pt x="1480081" y="436610"/>
                  </a:lnTo>
                  <a:lnTo>
                    <a:pt x="1477335" y="431118"/>
                  </a:lnTo>
                  <a:lnTo>
                    <a:pt x="1477335" y="428372"/>
                  </a:lnTo>
                  <a:lnTo>
                    <a:pt x="1474589" y="428372"/>
                  </a:lnTo>
                  <a:lnTo>
                    <a:pt x="1471844" y="428372"/>
                  </a:lnTo>
                  <a:lnTo>
                    <a:pt x="1474589" y="425626"/>
                  </a:lnTo>
                  <a:lnTo>
                    <a:pt x="1471844" y="422880"/>
                  </a:lnTo>
                  <a:lnTo>
                    <a:pt x="1471844" y="417388"/>
                  </a:lnTo>
                  <a:lnTo>
                    <a:pt x="1469098" y="417388"/>
                  </a:lnTo>
                  <a:close/>
                  <a:moveTo>
                    <a:pt x="6203162" y="411896"/>
                  </a:moveTo>
                  <a:lnTo>
                    <a:pt x="6203162" y="417388"/>
                  </a:lnTo>
                  <a:lnTo>
                    <a:pt x="6208654" y="417388"/>
                  </a:lnTo>
                  <a:lnTo>
                    <a:pt x="6205908" y="411896"/>
                  </a:lnTo>
                  <a:close/>
                  <a:moveTo>
                    <a:pt x="6087831" y="411896"/>
                  </a:moveTo>
                  <a:lnTo>
                    <a:pt x="6093323" y="411896"/>
                  </a:lnTo>
                  <a:lnTo>
                    <a:pt x="6087831" y="412526"/>
                  </a:lnTo>
                  <a:close/>
                  <a:moveTo>
                    <a:pt x="1518526" y="411896"/>
                  </a:moveTo>
                  <a:lnTo>
                    <a:pt x="1515779" y="414642"/>
                  </a:lnTo>
                  <a:lnTo>
                    <a:pt x="1515779" y="417388"/>
                  </a:lnTo>
                  <a:lnTo>
                    <a:pt x="1518526" y="417388"/>
                  </a:lnTo>
                  <a:lnTo>
                    <a:pt x="1518526" y="420134"/>
                  </a:lnTo>
                  <a:lnTo>
                    <a:pt x="1521272" y="420134"/>
                  </a:lnTo>
                  <a:lnTo>
                    <a:pt x="1524017" y="422880"/>
                  </a:lnTo>
                  <a:lnTo>
                    <a:pt x="1526763" y="422880"/>
                  </a:lnTo>
                  <a:lnTo>
                    <a:pt x="1529509" y="425626"/>
                  </a:lnTo>
                  <a:lnTo>
                    <a:pt x="1529509" y="420134"/>
                  </a:lnTo>
                  <a:lnTo>
                    <a:pt x="1526763" y="417388"/>
                  </a:lnTo>
                  <a:lnTo>
                    <a:pt x="1526763" y="414642"/>
                  </a:lnTo>
                  <a:lnTo>
                    <a:pt x="1524017" y="411896"/>
                  </a:lnTo>
                  <a:close/>
                  <a:moveTo>
                    <a:pt x="1491065" y="409151"/>
                  </a:moveTo>
                  <a:lnTo>
                    <a:pt x="1491065" y="411896"/>
                  </a:lnTo>
                  <a:lnTo>
                    <a:pt x="1488320" y="411896"/>
                  </a:lnTo>
                  <a:lnTo>
                    <a:pt x="1488320" y="414642"/>
                  </a:lnTo>
                  <a:lnTo>
                    <a:pt x="1496557" y="414642"/>
                  </a:lnTo>
                  <a:lnTo>
                    <a:pt x="1499304" y="414642"/>
                  </a:lnTo>
                  <a:lnTo>
                    <a:pt x="1499304" y="411896"/>
                  </a:lnTo>
                  <a:lnTo>
                    <a:pt x="1499304" y="409151"/>
                  </a:lnTo>
                  <a:lnTo>
                    <a:pt x="1496557" y="409151"/>
                  </a:lnTo>
                  <a:close/>
                  <a:moveTo>
                    <a:pt x="1452622" y="409151"/>
                  </a:moveTo>
                  <a:lnTo>
                    <a:pt x="1447130" y="411896"/>
                  </a:lnTo>
                  <a:lnTo>
                    <a:pt x="1447130" y="417388"/>
                  </a:lnTo>
                  <a:lnTo>
                    <a:pt x="1452622" y="414642"/>
                  </a:lnTo>
                  <a:close/>
                  <a:moveTo>
                    <a:pt x="1378481" y="409151"/>
                  </a:moveTo>
                  <a:lnTo>
                    <a:pt x="1378481" y="411896"/>
                  </a:lnTo>
                  <a:lnTo>
                    <a:pt x="1372988" y="414642"/>
                  </a:lnTo>
                  <a:lnTo>
                    <a:pt x="1372988" y="425626"/>
                  </a:lnTo>
                  <a:lnTo>
                    <a:pt x="1378481" y="425626"/>
                  </a:lnTo>
                  <a:lnTo>
                    <a:pt x="1378481" y="417388"/>
                  </a:lnTo>
                  <a:lnTo>
                    <a:pt x="1383972" y="414642"/>
                  </a:lnTo>
                  <a:lnTo>
                    <a:pt x="1389464" y="417388"/>
                  </a:lnTo>
                  <a:lnTo>
                    <a:pt x="1389464" y="411896"/>
                  </a:lnTo>
                  <a:lnTo>
                    <a:pt x="1386718" y="411896"/>
                  </a:lnTo>
                  <a:close/>
                  <a:moveTo>
                    <a:pt x="1345529" y="406405"/>
                  </a:moveTo>
                  <a:lnTo>
                    <a:pt x="1342784" y="409151"/>
                  </a:lnTo>
                  <a:lnTo>
                    <a:pt x="1342784" y="411896"/>
                  </a:lnTo>
                  <a:lnTo>
                    <a:pt x="1342784" y="414642"/>
                  </a:lnTo>
                  <a:lnTo>
                    <a:pt x="1345529" y="414642"/>
                  </a:lnTo>
                  <a:lnTo>
                    <a:pt x="1348275" y="411896"/>
                  </a:lnTo>
                  <a:lnTo>
                    <a:pt x="1351020" y="409151"/>
                  </a:lnTo>
                  <a:lnTo>
                    <a:pt x="1348275" y="406405"/>
                  </a:lnTo>
                  <a:close/>
                  <a:moveTo>
                    <a:pt x="6153734" y="403658"/>
                  </a:moveTo>
                  <a:lnTo>
                    <a:pt x="6153734" y="403964"/>
                  </a:lnTo>
                  <a:lnTo>
                    <a:pt x="6152361" y="404116"/>
                  </a:lnTo>
                  <a:close/>
                  <a:moveTo>
                    <a:pt x="472308" y="400913"/>
                  </a:moveTo>
                  <a:lnTo>
                    <a:pt x="464070" y="409151"/>
                  </a:lnTo>
                  <a:lnTo>
                    <a:pt x="455832" y="414642"/>
                  </a:lnTo>
                  <a:lnTo>
                    <a:pt x="447594" y="417388"/>
                  </a:lnTo>
                  <a:lnTo>
                    <a:pt x="436610" y="420134"/>
                  </a:lnTo>
                  <a:lnTo>
                    <a:pt x="428372" y="422880"/>
                  </a:lnTo>
                  <a:lnTo>
                    <a:pt x="420134" y="428372"/>
                  </a:lnTo>
                  <a:lnTo>
                    <a:pt x="409150" y="431118"/>
                  </a:lnTo>
                  <a:lnTo>
                    <a:pt x="395421" y="431118"/>
                  </a:lnTo>
                  <a:lnTo>
                    <a:pt x="384437" y="431118"/>
                  </a:lnTo>
                  <a:lnTo>
                    <a:pt x="362469" y="425626"/>
                  </a:lnTo>
                  <a:lnTo>
                    <a:pt x="343247" y="422880"/>
                  </a:lnTo>
                  <a:lnTo>
                    <a:pt x="332263" y="425626"/>
                  </a:lnTo>
                  <a:lnTo>
                    <a:pt x="321279" y="431118"/>
                  </a:lnTo>
                  <a:lnTo>
                    <a:pt x="315787" y="431118"/>
                  </a:lnTo>
                  <a:lnTo>
                    <a:pt x="326771" y="436610"/>
                  </a:lnTo>
                  <a:lnTo>
                    <a:pt x="340501" y="442102"/>
                  </a:lnTo>
                  <a:lnTo>
                    <a:pt x="356977" y="442102"/>
                  </a:lnTo>
                  <a:lnTo>
                    <a:pt x="376199" y="442102"/>
                  </a:lnTo>
                  <a:lnTo>
                    <a:pt x="417389" y="436610"/>
                  </a:lnTo>
                  <a:lnTo>
                    <a:pt x="461324" y="431118"/>
                  </a:lnTo>
                  <a:lnTo>
                    <a:pt x="497022" y="428372"/>
                  </a:lnTo>
                  <a:lnTo>
                    <a:pt x="513498" y="431118"/>
                  </a:lnTo>
                  <a:lnTo>
                    <a:pt x="527228" y="433864"/>
                  </a:lnTo>
                  <a:lnTo>
                    <a:pt x="535466" y="442102"/>
                  </a:lnTo>
                  <a:lnTo>
                    <a:pt x="538212" y="453086"/>
                  </a:lnTo>
                  <a:lnTo>
                    <a:pt x="535466" y="466816"/>
                  </a:lnTo>
                  <a:lnTo>
                    <a:pt x="529974" y="488784"/>
                  </a:lnTo>
                  <a:lnTo>
                    <a:pt x="546450" y="491530"/>
                  </a:lnTo>
                  <a:lnTo>
                    <a:pt x="568417" y="494276"/>
                  </a:lnTo>
                  <a:lnTo>
                    <a:pt x="568417" y="488784"/>
                  </a:lnTo>
                  <a:lnTo>
                    <a:pt x="565671" y="486038"/>
                  </a:lnTo>
                  <a:lnTo>
                    <a:pt x="560179" y="480546"/>
                  </a:lnTo>
                  <a:lnTo>
                    <a:pt x="554687" y="472308"/>
                  </a:lnTo>
                  <a:lnTo>
                    <a:pt x="551942" y="466816"/>
                  </a:lnTo>
                  <a:lnTo>
                    <a:pt x="554687" y="461324"/>
                  </a:lnTo>
                  <a:lnTo>
                    <a:pt x="560179" y="461324"/>
                  </a:lnTo>
                  <a:lnTo>
                    <a:pt x="565671" y="461324"/>
                  </a:lnTo>
                  <a:lnTo>
                    <a:pt x="573909" y="458578"/>
                  </a:lnTo>
                  <a:lnTo>
                    <a:pt x="579401" y="455832"/>
                  </a:lnTo>
                  <a:lnTo>
                    <a:pt x="568417" y="450340"/>
                  </a:lnTo>
                  <a:lnTo>
                    <a:pt x="562925" y="444848"/>
                  </a:lnTo>
                  <a:lnTo>
                    <a:pt x="560179" y="433864"/>
                  </a:lnTo>
                  <a:lnTo>
                    <a:pt x="557433" y="422880"/>
                  </a:lnTo>
                  <a:lnTo>
                    <a:pt x="557433" y="414642"/>
                  </a:lnTo>
                  <a:lnTo>
                    <a:pt x="551942" y="406405"/>
                  </a:lnTo>
                  <a:lnTo>
                    <a:pt x="543703" y="400913"/>
                  </a:lnTo>
                  <a:lnTo>
                    <a:pt x="529974" y="400913"/>
                  </a:lnTo>
                  <a:lnTo>
                    <a:pt x="529974" y="403659"/>
                  </a:lnTo>
                  <a:lnTo>
                    <a:pt x="532720" y="406405"/>
                  </a:lnTo>
                  <a:lnTo>
                    <a:pt x="540957" y="409151"/>
                  </a:lnTo>
                  <a:lnTo>
                    <a:pt x="546450" y="411896"/>
                  </a:lnTo>
                  <a:lnTo>
                    <a:pt x="551942" y="411896"/>
                  </a:lnTo>
                  <a:lnTo>
                    <a:pt x="551942" y="417388"/>
                  </a:lnTo>
                  <a:lnTo>
                    <a:pt x="540957" y="417388"/>
                  </a:lnTo>
                  <a:lnTo>
                    <a:pt x="529974" y="417388"/>
                  </a:lnTo>
                  <a:lnTo>
                    <a:pt x="510751" y="411896"/>
                  </a:lnTo>
                  <a:lnTo>
                    <a:pt x="491530" y="406405"/>
                  </a:lnTo>
                  <a:lnTo>
                    <a:pt x="483292" y="403659"/>
                  </a:lnTo>
                  <a:close/>
                  <a:moveTo>
                    <a:pt x="1551477" y="398167"/>
                  </a:moveTo>
                  <a:lnTo>
                    <a:pt x="1551477" y="400913"/>
                  </a:lnTo>
                  <a:lnTo>
                    <a:pt x="1548731" y="400913"/>
                  </a:lnTo>
                  <a:lnTo>
                    <a:pt x="1545985" y="406405"/>
                  </a:lnTo>
                  <a:lnTo>
                    <a:pt x="1543239" y="409151"/>
                  </a:lnTo>
                  <a:lnTo>
                    <a:pt x="1532255" y="409151"/>
                  </a:lnTo>
                  <a:lnTo>
                    <a:pt x="1532255" y="414642"/>
                  </a:lnTo>
                  <a:lnTo>
                    <a:pt x="1532255" y="420134"/>
                  </a:lnTo>
                  <a:lnTo>
                    <a:pt x="1535002" y="422880"/>
                  </a:lnTo>
                  <a:lnTo>
                    <a:pt x="1537748" y="420134"/>
                  </a:lnTo>
                  <a:lnTo>
                    <a:pt x="1540493" y="425626"/>
                  </a:lnTo>
                  <a:lnTo>
                    <a:pt x="1540493" y="431118"/>
                  </a:lnTo>
                  <a:lnTo>
                    <a:pt x="1545985" y="431118"/>
                  </a:lnTo>
                  <a:lnTo>
                    <a:pt x="1545985" y="433864"/>
                  </a:lnTo>
                  <a:lnTo>
                    <a:pt x="1545985" y="439356"/>
                  </a:lnTo>
                  <a:lnTo>
                    <a:pt x="1545985" y="447594"/>
                  </a:lnTo>
                  <a:lnTo>
                    <a:pt x="1545985" y="450340"/>
                  </a:lnTo>
                  <a:lnTo>
                    <a:pt x="1548731" y="453086"/>
                  </a:lnTo>
                  <a:lnTo>
                    <a:pt x="1543239" y="453086"/>
                  </a:lnTo>
                  <a:lnTo>
                    <a:pt x="1545985" y="455832"/>
                  </a:lnTo>
                  <a:lnTo>
                    <a:pt x="1551477" y="455832"/>
                  </a:lnTo>
                  <a:lnTo>
                    <a:pt x="1556969" y="453086"/>
                  </a:lnTo>
                  <a:lnTo>
                    <a:pt x="1562461" y="453086"/>
                  </a:lnTo>
                  <a:lnTo>
                    <a:pt x="1567952" y="453086"/>
                  </a:lnTo>
                  <a:lnTo>
                    <a:pt x="1565206" y="447594"/>
                  </a:lnTo>
                  <a:lnTo>
                    <a:pt x="1565206" y="439356"/>
                  </a:lnTo>
                  <a:lnTo>
                    <a:pt x="1554223" y="436610"/>
                  </a:lnTo>
                  <a:lnTo>
                    <a:pt x="1548731" y="431118"/>
                  </a:lnTo>
                  <a:lnTo>
                    <a:pt x="1554223" y="431118"/>
                  </a:lnTo>
                  <a:lnTo>
                    <a:pt x="1551477" y="425626"/>
                  </a:lnTo>
                  <a:lnTo>
                    <a:pt x="1551477" y="422880"/>
                  </a:lnTo>
                  <a:lnTo>
                    <a:pt x="1556969" y="411896"/>
                  </a:lnTo>
                  <a:lnTo>
                    <a:pt x="1554223" y="409151"/>
                  </a:lnTo>
                  <a:lnTo>
                    <a:pt x="1551477" y="406405"/>
                  </a:lnTo>
                  <a:lnTo>
                    <a:pt x="1554223" y="403659"/>
                  </a:lnTo>
                  <a:lnTo>
                    <a:pt x="1554223" y="400913"/>
                  </a:lnTo>
                  <a:lnTo>
                    <a:pt x="1554223" y="398167"/>
                  </a:lnTo>
                  <a:close/>
                  <a:moveTo>
                    <a:pt x="1524017" y="398167"/>
                  </a:moveTo>
                  <a:lnTo>
                    <a:pt x="1515779" y="400913"/>
                  </a:lnTo>
                  <a:lnTo>
                    <a:pt x="1510287" y="406405"/>
                  </a:lnTo>
                  <a:lnTo>
                    <a:pt x="1515779" y="409151"/>
                  </a:lnTo>
                  <a:lnTo>
                    <a:pt x="1524017" y="409151"/>
                  </a:lnTo>
                  <a:close/>
                  <a:moveTo>
                    <a:pt x="1425162" y="398167"/>
                  </a:moveTo>
                  <a:lnTo>
                    <a:pt x="1422416" y="400913"/>
                  </a:lnTo>
                  <a:lnTo>
                    <a:pt x="1430655" y="406405"/>
                  </a:lnTo>
                  <a:lnTo>
                    <a:pt x="1436146" y="403659"/>
                  </a:lnTo>
                  <a:lnTo>
                    <a:pt x="1441637" y="400913"/>
                  </a:lnTo>
                  <a:lnTo>
                    <a:pt x="1436146" y="398167"/>
                  </a:lnTo>
                  <a:lnTo>
                    <a:pt x="1430655" y="398167"/>
                  </a:lnTo>
                  <a:close/>
                  <a:moveTo>
                    <a:pt x="1040725" y="398167"/>
                  </a:moveTo>
                  <a:lnTo>
                    <a:pt x="1040725" y="400913"/>
                  </a:lnTo>
                  <a:lnTo>
                    <a:pt x="1046217" y="403659"/>
                  </a:lnTo>
                  <a:lnTo>
                    <a:pt x="1054456" y="403659"/>
                  </a:lnTo>
                  <a:lnTo>
                    <a:pt x="1054456" y="400913"/>
                  </a:lnTo>
                  <a:lnTo>
                    <a:pt x="1051710" y="398167"/>
                  </a:lnTo>
                  <a:lnTo>
                    <a:pt x="1046217" y="398167"/>
                  </a:lnTo>
                  <a:close/>
                  <a:moveTo>
                    <a:pt x="1378481" y="395421"/>
                  </a:moveTo>
                  <a:lnTo>
                    <a:pt x="1375736" y="398167"/>
                  </a:lnTo>
                  <a:lnTo>
                    <a:pt x="1375736" y="400913"/>
                  </a:lnTo>
                  <a:lnTo>
                    <a:pt x="1378481" y="403659"/>
                  </a:lnTo>
                  <a:lnTo>
                    <a:pt x="1381227" y="403659"/>
                  </a:lnTo>
                  <a:lnTo>
                    <a:pt x="1381227" y="400913"/>
                  </a:lnTo>
                  <a:lnTo>
                    <a:pt x="1383972" y="400913"/>
                  </a:lnTo>
                  <a:lnTo>
                    <a:pt x="1383972" y="398167"/>
                  </a:lnTo>
                  <a:lnTo>
                    <a:pt x="1381227" y="398167"/>
                  </a:lnTo>
                  <a:lnTo>
                    <a:pt x="1381227" y="395421"/>
                  </a:lnTo>
                  <a:close/>
                  <a:moveTo>
                    <a:pt x="6219638" y="395420"/>
                  </a:moveTo>
                  <a:lnTo>
                    <a:pt x="6236113" y="395420"/>
                  </a:lnTo>
                  <a:lnTo>
                    <a:pt x="6238859" y="395420"/>
                  </a:lnTo>
                  <a:lnTo>
                    <a:pt x="6238859" y="398166"/>
                  </a:lnTo>
                  <a:lnTo>
                    <a:pt x="6227875" y="398166"/>
                  </a:lnTo>
                  <a:lnTo>
                    <a:pt x="6227875" y="400912"/>
                  </a:lnTo>
                  <a:lnTo>
                    <a:pt x="6230621" y="403658"/>
                  </a:lnTo>
                  <a:lnTo>
                    <a:pt x="6233367" y="403658"/>
                  </a:lnTo>
                  <a:lnTo>
                    <a:pt x="6233367" y="406404"/>
                  </a:lnTo>
                  <a:lnTo>
                    <a:pt x="6225129" y="409150"/>
                  </a:lnTo>
                  <a:lnTo>
                    <a:pt x="6219638" y="406404"/>
                  </a:lnTo>
                  <a:lnTo>
                    <a:pt x="6219638" y="403658"/>
                  </a:lnTo>
                  <a:lnTo>
                    <a:pt x="6222384" y="403658"/>
                  </a:lnTo>
                  <a:lnTo>
                    <a:pt x="6225129" y="400912"/>
                  </a:lnTo>
                  <a:lnTo>
                    <a:pt x="6222384" y="398166"/>
                  </a:lnTo>
                  <a:close/>
                  <a:moveTo>
                    <a:pt x="1559715" y="389929"/>
                  </a:moveTo>
                  <a:lnTo>
                    <a:pt x="1559715" y="392675"/>
                  </a:lnTo>
                  <a:lnTo>
                    <a:pt x="1559715" y="395421"/>
                  </a:lnTo>
                  <a:lnTo>
                    <a:pt x="1565206" y="400913"/>
                  </a:lnTo>
                  <a:lnTo>
                    <a:pt x="1567952" y="400913"/>
                  </a:lnTo>
                  <a:lnTo>
                    <a:pt x="1567952" y="398167"/>
                  </a:lnTo>
                  <a:lnTo>
                    <a:pt x="1570699" y="398167"/>
                  </a:lnTo>
                  <a:lnTo>
                    <a:pt x="1570699" y="392675"/>
                  </a:lnTo>
                  <a:lnTo>
                    <a:pt x="1567952" y="389929"/>
                  </a:lnTo>
                  <a:close/>
                  <a:moveTo>
                    <a:pt x="1537748" y="387183"/>
                  </a:moveTo>
                  <a:lnTo>
                    <a:pt x="1537748" y="395421"/>
                  </a:lnTo>
                  <a:lnTo>
                    <a:pt x="1540493" y="398167"/>
                  </a:lnTo>
                  <a:lnTo>
                    <a:pt x="1543239" y="398167"/>
                  </a:lnTo>
                  <a:lnTo>
                    <a:pt x="1545985" y="395421"/>
                  </a:lnTo>
                  <a:lnTo>
                    <a:pt x="1548731" y="389929"/>
                  </a:lnTo>
                  <a:lnTo>
                    <a:pt x="1543239" y="387183"/>
                  </a:lnTo>
                  <a:lnTo>
                    <a:pt x="1540493" y="387183"/>
                  </a:lnTo>
                  <a:close/>
                  <a:moveTo>
                    <a:pt x="1441637" y="387183"/>
                  </a:moveTo>
                  <a:lnTo>
                    <a:pt x="1441637" y="392675"/>
                  </a:lnTo>
                  <a:lnTo>
                    <a:pt x="1447130" y="392675"/>
                  </a:lnTo>
                  <a:lnTo>
                    <a:pt x="1447130" y="387183"/>
                  </a:lnTo>
                  <a:close/>
                  <a:moveTo>
                    <a:pt x="1367496" y="387183"/>
                  </a:moveTo>
                  <a:lnTo>
                    <a:pt x="1362005" y="389929"/>
                  </a:lnTo>
                  <a:lnTo>
                    <a:pt x="1362005" y="398167"/>
                  </a:lnTo>
                  <a:lnTo>
                    <a:pt x="1364751" y="400913"/>
                  </a:lnTo>
                  <a:lnTo>
                    <a:pt x="1370242" y="400913"/>
                  </a:lnTo>
                  <a:lnTo>
                    <a:pt x="1372988" y="395421"/>
                  </a:lnTo>
                  <a:lnTo>
                    <a:pt x="1372988" y="387183"/>
                  </a:lnTo>
                  <a:lnTo>
                    <a:pt x="1370242" y="387183"/>
                  </a:lnTo>
                  <a:close/>
                  <a:moveTo>
                    <a:pt x="1507541" y="384437"/>
                  </a:moveTo>
                  <a:lnTo>
                    <a:pt x="1510287" y="389929"/>
                  </a:lnTo>
                  <a:lnTo>
                    <a:pt x="1513033" y="392675"/>
                  </a:lnTo>
                  <a:lnTo>
                    <a:pt x="1515779" y="392675"/>
                  </a:lnTo>
                  <a:lnTo>
                    <a:pt x="1513033" y="387183"/>
                  </a:lnTo>
                  <a:close/>
                  <a:moveTo>
                    <a:pt x="1150565" y="384437"/>
                  </a:moveTo>
                  <a:lnTo>
                    <a:pt x="1147820" y="387183"/>
                  </a:lnTo>
                  <a:lnTo>
                    <a:pt x="1147820" y="389929"/>
                  </a:lnTo>
                  <a:lnTo>
                    <a:pt x="1150565" y="392675"/>
                  </a:lnTo>
                  <a:lnTo>
                    <a:pt x="1153311" y="395421"/>
                  </a:lnTo>
                  <a:lnTo>
                    <a:pt x="1156056" y="392675"/>
                  </a:lnTo>
                  <a:lnTo>
                    <a:pt x="1156056" y="389929"/>
                  </a:lnTo>
                  <a:lnTo>
                    <a:pt x="1156056" y="384437"/>
                  </a:lnTo>
                  <a:close/>
                  <a:moveTo>
                    <a:pt x="1576191" y="378948"/>
                  </a:moveTo>
                  <a:lnTo>
                    <a:pt x="1576191" y="414642"/>
                  </a:lnTo>
                  <a:lnTo>
                    <a:pt x="1576191" y="420135"/>
                  </a:lnTo>
                  <a:lnTo>
                    <a:pt x="1578936" y="420135"/>
                  </a:lnTo>
                  <a:lnTo>
                    <a:pt x="1578936" y="414643"/>
                  </a:lnTo>
                  <a:lnTo>
                    <a:pt x="1578936" y="400913"/>
                  </a:lnTo>
                  <a:close/>
                  <a:moveTo>
                    <a:pt x="1425162" y="378945"/>
                  </a:moveTo>
                  <a:lnTo>
                    <a:pt x="1425162" y="384437"/>
                  </a:lnTo>
                  <a:lnTo>
                    <a:pt x="1425162" y="392675"/>
                  </a:lnTo>
                  <a:lnTo>
                    <a:pt x="1430655" y="389929"/>
                  </a:lnTo>
                  <a:lnTo>
                    <a:pt x="1436146" y="387183"/>
                  </a:lnTo>
                  <a:lnTo>
                    <a:pt x="1441637" y="384437"/>
                  </a:lnTo>
                  <a:lnTo>
                    <a:pt x="1441637" y="378945"/>
                  </a:lnTo>
                  <a:close/>
                  <a:moveTo>
                    <a:pt x="1414179" y="378945"/>
                  </a:moveTo>
                  <a:lnTo>
                    <a:pt x="1414179" y="381691"/>
                  </a:lnTo>
                  <a:lnTo>
                    <a:pt x="1411434" y="381691"/>
                  </a:lnTo>
                  <a:lnTo>
                    <a:pt x="1408686" y="384437"/>
                  </a:lnTo>
                  <a:lnTo>
                    <a:pt x="1411434" y="384437"/>
                  </a:lnTo>
                  <a:lnTo>
                    <a:pt x="1414179" y="387183"/>
                  </a:lnTo>
                  <a:lnTo>
                    <a:pt x="1416924" y="384437"/>
                  </a:lnTo>
                  <a:lnTo>
                    <a:pt x="1416924" y="378945"/>
                  </a:lnTo>
                  <a:close/>
                  <a:moveTo>
                    <a:pt x="1334544" y="378945"/>
                  </a:moveTo>
                  <a:lnTo>
                    <a:pt x="1331799" y="384437"/>
                  </a:lnTo>
                  <a:lnTo>
                    <a:pt x="1337290" y="384437"/>
                  </a:lnTo>
                  <a:lnTo>
                    <a:pt x="1340038" y="378945"/>
                  </a:lnTo>
                  <a:close/>
                  <a:moveTo>
                    <a:pt x="1556969" y="376199"/>
                  </a:moveTo>
                  <a:lnTo>
                    <a:pt x="1554223" y="378945"/>
                  </a:lnTo>
                  <a:lnTo>
                    <a:pt x="1554223" y="381691"/>
                  </a:lnTo>
                  <a:lnTo>
                    <a:pt x="1556969" y="384437"/>
                  </a:lnTo>
                  <a:lnTo>
                    <a:pt x="1562461" y="384437"/>
                  </a:lnTo>
                  <a:lnTo>
                    <a:pt x="1565206" y="381691"/>
                  </a:lnTo>
                  <a:lnTo>
                    <a:pt x="1565206" y="378945"/>
                  </a:lnTo>
                  <a:lnTo>
                    <a:pt x="1562461" y="376199"/>
                  </a:lnTo>
                  <a:close/>
                  <a:moveTo>
                    <a:pt x="1353766" y="362469"/>
                  </a:moveTo>
                  <a:lnTo>
                    <a:pt x="1356512" y="365215"/>
                  </a:lnTo>
                  <a:lnTo>
                    <a:pt x="1356512" y="370707"/>
                  </a:lnTo>
                  <a:lnTo>
                    <a:pt x="1359260" y="373453"/>
                  </a:lnTo>
                  <a:lnTo>
                    <a:pt x="1359260" y="378945"/>
                  </a:lnTo>
                  <a:lnTo>
                    <a:pt x="1367496" y="378945"/>
                  </a:lnTo>
                  <a:lnTo>
                    <a:pt x="1370242" y="373453"/>
                  </a:lnTo>
                  <a:lnTo>
                    <a:pt x="1367496" y="367961"/>
                  </a:lnTo>
                  <a:lnTo>
                    <a:pt x="1364751" y="365215"/>
                  </a:lnTo>
                  <a:lnTo>
                    <a:pt x="1362005" y="362469"/>
                  </a:lnTo>
                  <a:close/>
                  <a:moveTo>
                    <a:pt x="834777" y="362469"/>
                  </a:moveTo>
                  <a:lnTo>
                    <a:pt x="834777" y="365215"/>
                  </a:lnTo>
                  <a:lnTo>
                    <a:pt x="829285" y="365215"/>
                  </a:lnTo>
                  <a:lnTo>
                    <a:pt x="823793" y="365215"/>
                  </a:lnTo>
                  <a:lnTo>
                    <a:pt x="815555" y="367961"/>
                  </a:lnTo>
                  <a:lnTo>
                    <a:pt x="807317" y="376199"/>
                  </a:lnTo>
                  <a:lnTo>
                    <a:pt x="801825" y="381691"/>
                  </a:lnTo>
                  <a:lnTo>
                    <a:pt x="799080" y="378945"/>
                  </a:lnTo>
                  <a:lnTo>
                    <a:pt x="796334" y="381691"/>
                  </a:lnTo>
                  <a:lnTo>
                    <a:pt x="793587" y="387183"/>
                  </a:lnTo>
                  <a:lnTo>
                    <a:pt x="788095" y="392675"/>
                  </a:lnTo>
                  <a:lnTo>
                    <a:pt x="782603" y="395421"/>
                  </a:lnTo>
                  <a:lnTo>
                    <a:pt x="777112" y="395421"/>
                  </a:lnTo>
                  <a:lnTo>
                    <a:pt x="744160" y="395421"/>
                  </a:lnTo>
                  <a:lnTo>
                    <a:pt x="727684" y="398167"/>
                  </a:lnTo>
                  <a:lnTo>
                    <a:pt x="711208" y="403659"/>
                  </a:lnTo>
                  <a:lnTo>
                    <a:pt x="681002" y="414642"/>
                  </a:lnTo>
                  <a:lnTo>
                    <a:pt x="650797" y="428372"/>
                  </a:lnTo>
                  <a:lnTo>
                    <a:pt x="628829" y="436610"/>
                  </a:lnTo>
                  <a:lnTo>
                    <a:pt x="617845" y="436610"/>
                  </a:lnTo>
                  <a:lnTo>
                    <a:pt x="609607" y="436610"/>
                  </a:lnTo>
                  <a:lnTo>
                    <a:pt x="595877" y="431118"/>
                  </a:lnTo>
                  <a:lnTo>
                    <a:pt x="582147" y="420134"/>
                  </a:lnTo>
                  <a:lnTo>
                    <a:pt x="568417" y="411896"/>
                  </a:lnTo>
                  <a:lnTo>
                    <a:pt x="568417" y="422880"/>
                  </a:lnTo>
                  <a:lnTo>
                    <a:pt x="573909" y="431118"/>
                  </a:lnTo>
                  <a:lnTo>
                    <a:pt x="582147" y="439356"/>
                  </a:lnTo>
                  <a:lnTo>
                    <a:pt x="593131" y="444848"/>
                  </a:lnTo>
                  <a:lnTo>
                    <a:pt x="615099" y="453086"/>
                  </a:lnTo>
                  <a:lnTo>
                    <a:pt x="623337" y="458578"/>
                  </a:lnTo>
                  <a:lnTo>
                    <a:pt x="628829" y="466816"/>
                  </a:lnTo>
                  <a:lnTo>
                    <a:pt x="631574" y="472308"/>
                  </a:lnTo>
                  <a:lnTo>
                    <a:pt x="634321" y="469562"/>
                  </a:lnTo>
                  <a:lnTo>
                    <a:pt x="642559" y="475054"/>
                  </a:lnTo>
                  <a:lnTo>
                    <a:pt x="648051" y="480546"/>
                  </a:lnTo>
                  <a:lnTo>
                    <a:pt x="653542" y="486038"/>
                  </a:lnTo>
                  <a:lnTo>
                    <a:pt x="661780" y="497022"/>
                  </a:lnTo>
                  <a:lnTo>
                    <a:pt x="670018" y="508006"/>
                  </a:lnTo>
                  <a:lnTo>
                    <a:pt x="672764" y="510752"/>
                  </a:lnTo>
                  <a:lnTo>
                    <a:pt x="678256" y="513498"/>
                  </a:lnTo>
                  <a:lnTo>
                    <a:pt x="691986" y="499768"/>
                  </a:lnTo>
                  <a:lnTo>
                    <a:pt x="716700" y="480546"/>
                  </a:lnTo>
                  <a:lnTo>
                    <a:pt x="724938" y="475054"/>
                  </a:lnTo>
                  <a:lnTo>
                    <a:pt x="730430" y="466816"/>
                  </a:lnTo>
                  <a:lnTo>
                    <a:pt x="735922" y="461324"/>
                  </a:lnTo>
                  <a:lnTo>
                    <a:pt x="741414" y="453086"/>
                  </a:lnTo>
                  <a:lnTo>
                    <a:pt x="746906" y="450340"/>
                  </a:lnTo>
                  <a:lnTo>
                    <a:pt x="755144" y="447594"/>
                  </a:lnTo>
                  <a:lnTo>
                    <a:pt x="763382" y="447594"/>
                  </a:lnTo>
                  <a:lnTo>
                    <a:pt x="768874" y="442102"/>
                  </a:lnTo>
                  <a:lnTo>
                    <a:pt x="774366" y="433864"/>
                  </a:lnTo>
                  <a:lnTo>
                    <a:pt x="779857" y="422880"/>
                  </a:lnTo>
                  <a:lnTo>
                    <a:pt x="782603" y="414642"/>
                  </a:lnTo>
                  <a:lnTo>
                    <a:pt x="788095" y="406405"/>
                  </a:lnTo>
                  <a:lnTo>
                    <a:pt x="799080" y="400913"/>
                  </a:lnTo>
                  <a:lnTo>
                    <a:pt x="812809" y="398167"/>
                  </a:lnTo>
                  <a:lnTo>
                    <a:pt x="837523" y="392675"/>
                  </a:lnTo>
                  <a:lnTo>
                    <a:pt x="845761" y="389929"/>
                  </a:lnTo>
                  <a:lnTo>
                    <a:pt x="848507" y="384437"/>
                  </a:lnTo>
                  <a:lnTo>
                    <a:pt x="845761" y="378945"/>
                  </a:lnTo>
                  <a:lnTo>
                    <a:pt x="834777" y="365215"/>
                  </a:lnTo>
                  <a:lnTo>
                    <a:pt x="837523" y="365215"/>
                  </a:lnTo>
                  <a:lnTo>
                    <a:pt x="837523" y="362469"/>
                  </a:lnTo>
                  <a:close/>
                  <a:moveTo>
                    <a:pt x="1537748" y="359723"/>
                  </a:moveTo>
                  <a:lnTo>
                    <a:pt x="1537748" y="365215"/>
                  </a:lnTo>
                  <a:lnTo>
                    <a:pt x="1540493" y="365215"/>
                  </a:lnTo>
                  <a:lnTo>
                    <a:pt x="1543239" y="362469"/>
                  </a:lnTo>
                  <a:lnTo>
                    <a:pt x="1545985" y="359723"/>
                  </a:lnTo>
                  <a:close/>
                  <a:moveTo>
                    <a:pt x="1458113" y="356977"/>
                  </a:moveTo>
                  <a:lnTo>
                    <a:pt x="1458113" y="362469"/>
                  </a:lnTo>
                  <a:lnTo>
                    <a:pt x="1458113" y="365215"/>
                  </a:lnTo>
                  <a:lnTo>
                    <a:pt x="1452622" y="367961"/>
                  </a:lnTo>
                  <a:lnTo>
                    <a:pt x="1449877" y="367961"/>
                  </a:lnTo>
                  <a:lnTo>
                    <a:pt x="1447130" y="373453"/>
                  </a:lnTo>
                  <a:lnTo>
                    <a:pt x="1447130" y="378945"/>
                  </a:lnTo>
                  <a:lnTo>
                    <a:pt x="1452622" y="376199"/>
                  </a:lnTo>
                  <a:lnTo>
                    <a:pt x="1458113" y="376199"/>
                  </a:lnTo>
                  <a:lnTo>
                    <a:pt x="1469098" y="378945"/>
                  </a:lnTo>
                  <a:lnTo>
                    <a:pt x="1469098" y="376199"/>
                  </a:lnTo>
                  <a:lnTo>
                    <a:pt x="1471844" y="376199"/>
                  </a:lnTo>
                  <a:lnTo>
                    <a:pt x="1474589" y="376199"/>
                  </a:lnTo>
                  <a:lnTo>
                    <a:pt x="1477335" y="373453"/>
                  </a:lnTo>
                  <a:lnTo>
                    <a:pt x="1477335" y="376199"/>
                  </a:lnTo>
                  <a:lnTo>
                    <a:pt x="1480081" y="376199"/>
                  </a:lnTo>
                  <a:lnTo>
                    <a:pt x="1480081" y="378945"/>
                  </a:lnTo>
                  <a:lnTo>
                    <a:pt x="1480081" y="381691"/>
                  </a:lnTo>
                  <a:lnTo>
                    <a:pt x="1474589" y="381691"/>
                  </a:lnTo>
                  <a:lnTo>
                    <a:pt x="1471844" y="378945"/>
                  </a:lnTo>
                  <a:lnTo>
                    <a:pt x="1466353" y="384437"/>
                  </a:lnTo>
                  <a:lnTo>
                    <a:pt x="1460859" y="387183"/>
                  </a:lnTo>
                  <a:lnTo>
                    <a:pt x="1458113" y="384437"/>
                  </a:lnTo>
                  <a:lnTo>
                    <a:pt x="1455368" y="389929"/>
                  </a:lnTo>
                  <a:lnTo>
                    <a:pt x="1455368" y="398167"/>
                  </a:lnTo>
                  <a:lnTo>
                    <a:pt x="1460859" y="395421"/>
                  </a:lnTo>
                  <a:lnTo>
                    <a:pt x="1463606" y="395421"/>
                  </a:lnTo>
                  <a:lnTo>
                    <a:pt x="1466353" y="398167"/>
                  </a:lnTo>
                  <a:lnTo>
                    <a:pt x="1469098" y="400913"/>
                  </a:lnTo>
                  <a:lnTo>
                    <a:pt x="1474589" y="400913"/>
                  </a:lnTo>
                  <a:lnTo>
                    <a:pt x="1480081" y="398167"/>
                  </a:lnTo>
                  <a:lnTo>
                    <a:pt x="1480081" y="400913"/>
                  </a:lnTo>
                  <a:lnTo>
                    <a:pt x="1485574" y="403659"/>
                  </a:lnTo>
                  <a:lnTo>
                    <a:pt x="1488320" y="403659"/>
                  </a:lnTo>
                  <a:lnTo>
                    <a:pt x="1491065" y="406405"/>
                  </a:lnTo>
                  <a:lnTo>
                    <a:pt x="1493811" y="403659"/>
                  </a:lnTo>
                  <a:lnTo>
                    <a:pt x="1499304" y="403659"/>
                  </a:lnTo>
                  <a:lnTo>
                    <a:pt x="1504796" y="406405"/>
                  </a:lnTo>
                  <a:lnTo>
                    <a:pt x="1510287" y="403659"/>
                  </a:lnTo>
                  <a:lnTo>
                    <a:pt x="1510287" y="398167"/>
                  </a:lnTo>
                  <a:lnTo>
                    <a:pt x="1507541" y="395421"/>
                  </a:lnTo>
                  <a:lnTo>
                    <a:pt x="1502050" y="395421"/>
                  </a:lnTo>
                  <a:lnTo>
                    <a:pt x="1496557" y="398167"/>
                  </a:lnTo>
                  <a:lnTo>
                    <a:pt x="1491065" y="400913"/>
                  </a:lnTo>
                  <a:lnTo>
                    <a:pt x="1491065" y="395421"/>
                  </a:lnTo>
                  <a:lnTo>
                    <a:pt x="1491065" y="392675"/>
                  </a:lnTo>
                  <a:lnTo>
                    <a:pt x="1496557" y="387183"/>
                  </a:lnTo>
                  <a:lnTo>
                    <a:pt x="1491065" y="384437"/>
                  </a:lnTo>
                  <a:lnTo>
                    <a:pt x="1488320" y="381691"/>
                  </a:lnTo>
                  <a:lnTo>
                    <a:pt x="1491065" y="378945"/>
                  </a:lnTo>
                  <a:lnTo>
                    <a:pt x="1491065" y="370707"/>
                  </a:lnTo>
                  <a:lnTo>
                    <a:pt x="1488320" y="370707"/>
                  </a:lnTo>
                  <a:lnTo>
                    <a:pt x="1482829" y="367961"/>
                  </a:lnTo>
                  <a:lnTo>
                    <a:pt x="1485574" y="367961"/>
                  </a:lnTo>
                  <a:lnTo>
                    <a:pt x="1485574" y="362469"/>
                  </a:lnTo>
                  <a:lnTo>
                    <a:pt x="1485574" y="359723"/>
                  </a:lnTo>
                  <a:lnTo>
                    <a:pt x="1480081" y="359723"/>
                  </a:lnTo>
                  <a:lnTo>
                    <a:pt x="1477335" y="359723"/>
                  </a:lnTo>
                  <a:lnTo>
                    <a:pt x="1477335" y="356977"/>
                  </a:lnTo>
                  <a:close/>
                  <a:moveTo>
                    <a:pt x="1422416" y="356977"/>
                  </a:moveTo>
                  <a:lnTo>
                    <a:pt x="1416924" y="359723"/>
                  </a:lnTo>
                  <a:lnTo>
                    <a:pt x="1416924" y="373453"/>
                  </a:lnTo>
                  <a:lnTo>
                    <a:pt x="1425162" y="376199"/>
                  </a:lnTo>
                  <a:lnTo>
                    <a:pt x="1430655" y="376199"/>
                  </a:lnTo>
                  <a:lnTo>
                    <a:pt x="1436146" y="376199"/>
                  </a:lnTo>
                  <a:lnTo>
                    <a:pt x="1436146" y="370707"/>
                  </a:lnTo>
                  <a:lnTo>
                    <a:pt x="1436146" y="367961"/>
                  </a:lnTo>
                  <a:lnTo>
                    <a:pt x="1433400" y="359723"/>
                  </a:lnTo>
                  <a:lnTo>
                    <a:pt x="1425162" y="356977"/>
                  </a:lnTo>
                  <a:close/>
                  <a:moveTo>
                    <a:pt x="1370242" y="356977"/>
                  </a:moveTo>
                  <a:lnTo>
                    <a:pt x="1372988" y="356977"/>
                  </a:lnTo>
                  <a:lnTo>
                    <a:pt x="1375736" y="359723"/>
                  </a:lnTo>
                  <a:lnTo>
                    <a:pt x="1372988" y="362469"/>
                  </a:lnTo>
                  <a:close/>
                  <a:moveTo>
                    <a:pt x="6573869" y="354231"/>
                  </a:moveTo>
                  <a:lnTo>
                    <a:pt x="6571123" y="356977"/>
                  </a:lnTo>
                  <a:lnTo>
                    <a:pt x="6565631" y="359723"/>
                  </a:lnTo>
                  <a:lnTo>
                    <a:pt x="6560139" y="362469"/>
                  </a:lnTo>
                  <a:lnTo>
                    <a:pt x="6549155" y="367961"/>
                  </a:lnTo>
                  <a:lnTo>
                    <a:pt x="6549155" y="376199"/>
                  </a:lnTo>
                  <a:lnTo>
                    <a:pt x="6549155" y="381691"/>
                  </a:lnTo>
                  <a:lnTo>
                    <a:pt x="6551901" y="384437"/>
                  </a:lnTo>
                  <a:lnTo>
                    <a:pt x="6554647" y="389929"/>
                  </a:lnTo>
                  <a:lnTo>
                    <a:pt x="6557393" y="398166"/>
                  </a:lnTo>
                  <a:lnTo>
                    <a:pt x="6565631" y="403658"/>
                  </a:lnTo>
                  <a:lnTo>
                    <a:pt x="6573869" y="406404"/>
                  </a:lnTo>
                  <a:lnTo>
                    <a:pt x="6582107" y="411896"/>
                  </a:lnTo>
                  <a:lnTo>
                    <a:pt x="6521695" y="486038"/>
                  </a:lnTo>
                  <a:lnTo>
                    <a:pt x="6516203" y="486038"/>
                  </a:lnTo>
                  <a:lnTo>
                    <a:pt x="6518949" y="488784"/>
                  </a:lnTo>
                  <a:lnTo>
                    <a:pt x="6370666" y="670018"/>
                  </a:lnTo>
                  <a:lnTo>
                    <a:pt x="6354190" y="670018"/>
                  </a:lnTo>
                  <a:lnTo>
                    <a:pt x="6337715" y="672764"/>
                  </a:lnTo>
                  <a:lnTo>
                    <a:pt x="6321239" y="678256"/>
                  </a:lnTo>
                  <a:lnTo>
                    <a:pt x="6304763" y="683748"/>
                  </a:lnTo>
                  <a:lnTo>
                    <a:pt x="6277303" y="697478"/>
                  </a:lnTo>
                  <a:lnTo>
                    <a:pt x="6255335" y="711208"/>
                  </a:lnTo>
                  <a:lnTo>
                    <a:pt x="6263573" y="713954"/>
                  </a:lnTo>
                  <a:lnTo>
                    <a:pt x="6274557" y="713954"/>
                  </a:lnTo>
                  <a:lnTo>
                    <a:pt x="6291033" y="711208"/>
                  </a:lnTo>
                  <a:lnTo>
                    <a:pt x="6307509" y="705716"/>
                  </a:lnTo>
                  <a:lnTo>
                    <a:pt x="6318493" y="702970"/>
                  </a:lnTo>
                  <a:lnTo>
                    <a:pt x="6326731" y="702970"/>
                  </a:lnTo>
                  <a:lnTo>
                    <a:pt x="6329477" y="708462"/>
                  </a:lnTo>
                  <a:lnTo>
                    <a:pt x="6334969" y="711208"/>
                  </a:lnTo>
                  <a:lnTo>
                    <a:pt x="6340461" y="708462"/>
                  </a:lnTo>
                  <a:lnTo>
                    <a:pt x="6345952" y="705716"/>
                  </a:lnTo>
                  <a:lnTo>
                    <a:pt x="6546409" y="906172"/>
                  </a:lnTo>
                  <a:lnTo>
                    <a:pt x="6521695" y="917156"/>
                  </a:lnTo>
                  <a:lnTo>
                    <a:pt x="6513457" y="922648"/>
                  </a:lnTo>
                  <a:lnTo>
                    <a:pt x="6505219" y="930886"/>
                  </a:lnTo>
                  <a:lnTo>
                    <a:pt x="6532679" y="936378"/>
                  </a:lnTo>
                  <a:lnTo>
                    <a:pt x="6543663" y="939124"/>
                  </a:lnTo>
                  <a:lnTo>
                    <a:pt x="6551901" y="936378"/>
                  </a:lnTo>
                  <a:lnTo>
                    <a:pt x="6560139" y="933632"/>
                  </a:lnTo>
                  <a:lnTo>
                    <a:pt x="6565631" y="928140"/>
                  </a:lnTo>
                  <a:lnTo>
                    <a:pt x="6571123" y="930886"/>
                  </a:lnTo>
                  <a:lnTo>
                    <a:pt x="6571123" y="933632"/>
                  </a:lnTo>
                  <a:lnTo>
                    <a:pt x="6571123" y="939124"/>
                  </a:lnTo>
                  <a:lnTo>
                    <a:pt x="6573869" y="941870"/>
                  </a:lnTo>
                  <a:lnTo>
                    <a:pt x="6576615" y="941870"/>
                  </a:lnTo>
                  <a:lnTo>
                    <a:pt x="6579361" y="941870"/>
                  </a:lnTo>
                  <a:lnTo>
                    <a:pt x="6587599" y="950108"/>
                  </a:lnTo>
                  <a:lnTo>
                    <a:pt x="6573869" y="950108"/>
                  </a:lnTo>
                  <a:lnTo>
                    <a:pt x="6562885" y="952854"/>
                  </a:lnTo>
                  <a:lnTo>
                    <a:pt x="6546409" y="963838"/>
                  </a:lnTo>
                  <a:lnTo>
                    <a:pt x="6538171" y="966584"/>
                  </a:lnTo>
                  <a:lnTo>
                    <a:pt x="6532679" y="969330"/>
                  </a:lnTo>
                  <a:lnTo>
                    <a:pt x="6524441" y="969330"/>
                  </a:lnTo>
                  <a:lnTo>
                    <a:pt x="6518949" y="966584"/>
                  </a:lnTo>
                  <a:lnTo>
                    <a:pt x="6516203" y="961092"/>
                  </a:lnTo>
                  <a:lnTo>
                    <a:pt x="6516203" y="955600"/>
                  </a:lnTo>
                  <a:lnTo>
                    <a:pt x="6516203" y="947362"/>
                  </a:lnTo>
                  <a:lnTo>
                    <a:pt x="6513457" y="944616"/>
                  </a:lnTo>
                  <a:lnTo>
                    <a:pt x="6510711" y="941870"/>
                  </a:lnTo>
                  <a:lnTo>
                    <a:pt x="6507965" y="944616"/>
                  </a:lnTo>
                  <a:lnTo>
                    <a:pt x="6505219" y="944616"/>
                  </a:lnTo>
                  <a:lnTo>
                    <a:pt x="6499727" y="944616"/>
                  </a:lnTo>
                  <a:lnTo>
                    <a:pt x="6496981" y="936378"/>
                  </a:lnTo>
                  <a:lnTo>
                    <a:pt x="6494235" y="928140"/>
                  </a:lnTo>
                  <a:lnTo>
                    <a:pt x="6491489" y="919902"/>
                  </a:lnTo>
                  <a:lnTo>
                    <a:pt x="6488743" y="917156"/>
                  </a:lnTo>
                  <a:lnTo>
                    <a:pt x="6483251" y="914410"/>
                  </a:lnTo>
                  <a:lnTo>
                    <a:pt x="6480505" y="919902"/>
                  </a:lnTo>
                  <a:lnTo>
                    <a:pt x="6477759" y="922648"/>
                  </a:lnTo>
                  <a:lnTo>
                    <a:pt x="6483251" y="930886"/>
                  </a:lnTo>
                  <a:lnTo>
                    <a:pt x="6483251" y="936378"/>
                  </a:lnTo>
                  <a:lnTo>
                    <a:pt x="6480505" y="941870"/>
                  </a:lnTo>
                  <a:lnTo>
                    <a:pt x="6477759" y="944616"/>
                  </a:lnTo>
                  <a:lnTo>
                    <a:pt x="6464030" y="950108"/>
                  </a:lnTo>
                  <a:lnTo>
                    <a:pt x="6458538" y="955600"/>
                  </a:lnTo>
                  <a:lnTo>
                    <a:pt x="6464030" y="958346"/>
                  </a:lnTo>
                  <a:lnTo>
                    <a:pt x="6466776" y="963838"/>
                  </a:lnTo>
                  <a:lnTo>
                    <a:pt x="6466776" y="966584"/>
                  </a:lnTo>
                  <a:lnTo>
                    <a:pt x="6461284" y="974822"/>
                  </a:lnTo>
                  <a:lnTo>
                    <a:pt x="6453046" y="980314"/>
                  </a:lnTo>
                  <a:lnTo>
                    <a:pt x="6439316" y="985806"/>
                  </a:lnTo>
                  <a:lnTo>
                    <a:pt x="6425586" y="991298"/>
                  </a:lnTo>
                  <a:lnTo>
                    <a:pt x="6414602" y="991298"/>
                  </a:lnTo>
                  <a:lnTo>
                    <a:pt x="6403618" y="988552"/>
                  </a:lnTo>
                  <a:lnTo>
                    <a:pt x="6398126" y="985806"/>
                  </a:lnTo>
                  <a:lnTo>
                    <a:pt x="6398126" y="980314"/>
                  </a:lnTo>
                  <a:lnTo>
                    <a:pt x="6395380" y="977568"/>
                  </a:lnTo>
                  <a:lnTo>
                    <a:pt x="6395380" y="969330"/>
                  </a:lnTo>
                  <a:lnTo>
                    <a:pt x="6395380" y="966584"/>
                  </a:lnTo>
                  <a:lnTo>
                    <a:pt x="6395380" y="963838"/>
                  </a:lnTo>
                  <a:lnTo>
                    <a:pt x="6384396" y="961092"/>
                  </a:lnTo>
                  <a:lnTo>
                    <a:pt x="6370666" y="961092"/>
                  </a:lnTo>
                  <a:lnTo>
                    <a:pt x="6356936" y="963838"/>
                  </a:lnTo>
                  <a:lnTo>
                    <a:pt x="6365174" y="977568"/>
                  </a:lnTo>
                  <a:lnTo>
                    <a:pt x="6367920" y="994044"/>
                  </a:lnTo>
                  <a:lnTo>
                    <a:pt x="6373412" y="1007774"/>
                  </a:lnTo>
                  <a:lnTo>
                    <a:pt x="6381650" y="1021504"/>
                  </a:lnTo>
                  <a:lnTo>
                    <a:pt x="6074986" y="1052594"/>
                  </a:lnTo>
                  <a:lnTo>
                    <a:pt x="6079593" y="1057201"/>
                  </a:lnTo>
                  <a:lnTo>
                    <a:pt x="6082339" y="1065439"/>
                  </a:lnTo>
                  <a:lnTo>
                    <a:pt x="6079593" y="1081915"/>
                  </a:lnTo>
                  <a:lnTo>
                    <a:pt x="6076847" y="1098391"/>
                  </a:lnTo>
                  <a:lnTo>
                    <a:pt x="6074101" y="1114867"/>
                  </a:lnTo>
                  <a:lnTo>
                    <a:pt x="6074101" y="1125850"/>
                  </a:lnTo>
                  <a:lnTo>
                    <a:pt x="6075474" y="1129969"/>
                  </a:lnTo>
                  <a:lnTo>
                    <a:pt x="6071355" y="1125850"/>
                  </a:lnTo>
                  <a:lnTo>
                    <a:pt x="6063117" y="1123104"/>
                  </a:lnTo>
                  <a:lnTo>
                    <a:pt x="6054879" y="1120359"/>
                  </a:lnTo>
                  <a:lnTo>
                    <a:pt x="6047557" y="1120359"/>
                  </a:lnTo>
                  <a:lnTo>
                    <a:pt x="6049387" y="1114867"/>
                  </a:lnTo>
                  <a:lnTo>
                    <a:pt x="6049387" y="1095645"/>
                  </a:lnTo>
                  <a:lnTo>
                    <a:pt x="6047204" y="1080360"/>
                  </a:lnTo>
                  <a:lnTo>
                    <a:pt x="6065863" y="1081915"/>
                  </a:lnTo>
                  <a:lnTo>
                    <a:pt x="6052133" y="1057201"/>
                  </a:lnTo>
                  <a:lnTo>
                    <a:pt x="6049387" y="1068185"/>
                  </a:lnTo>
                  <a:lnTo>
                    <a:pt x="6046642" y="1076423"/>
                  </a:lnTo>
                  <a:lnTo>
                    <a:pt x="6047204" y="1080360"/>
                  </a:lnTo>
                  <a:lnTo>
                    <a:pt x="6032912" y="1079169"/>
                  </a:lnTo>
                  <a:lnTo>
                    <a:pt x="5999960" y="1081915"/>
                  </a:lnTo>
                  <a:lnTo>
                    <a:pt x="5936802" y="1090153"/>
                  </a:lnTo>
                  <a:lnTo>
                    <a:pt x="5919059" y="1091631"/>
                  </a:lnTo>
                  <a:lnTo>
                    <a:pt x="5920326" y="1092899"/>
                  </a:lnTo>
                  <a:lnTo>
                    <a:pt x="5923072" y="1095645"/>
                  </a:lnTo>
                  <a:lnTo>
                    <a:pt x="5923072" y="1101137"/>
                  </a:lnTo>
                  <a:lnTo>
                    <a:pt x="5920326" y="1103883"/>
                  </a:lnTo>
                  <a:lnTo>
                    <a:pt x="5914834" y="1103883"/>
                  </a:lnTo>
                  <a:lnTo>
                    <a:pt x="5898359" y="1101137"/>
                  </a:lnTo>
                  <a:lnTo>
                    <a:pt x="5881883" y="1101137"/>
                  </a:lnTo>
                  <a:lnTo>
                    <a:pt x="5862661" y="1101137"/>
                  </a:lnTo>
                  <a:lnTo>
                    <a:pt x="5840693" y="1101137"/>
                  </a:lnTo>
                  <a:lnTo>
                    <a:pt x="5837947" y="1101137"/>
                  </a:lnTo>
                  <a:lnTo>
                    <a:pt x="5837947" y="1098391"/>
                  </a:lnTo>
                  <a:lnTo>
                    <a:pt x="5840693" y="1090153"/>
                  </a:lnTo>
                  <a:lnTo>
                    <a:pt x="5843211" y="1087636"/>
                  </a:lnTo>
                  <a:lnTo>
                    <a:pt x="5840693" y="1087407"/>
                  </a:lnTo>
                  <a:lnTo>
                    <a:pt x="5815252" y="1078926"/>
                  </a:lnTo>
                  <a:lnTo>
                    <a:pt x="5785773" y="1081915"/>
                  </a:lnTo>
                  <a:lnTo>
                    <a:pt x="5761059" y="1084661"/>
                  </a:lnTo>
                  <a:lnTo>
                    <a:pt x="5741837" y="1070931"/>
                  </a:lnTo>
                  <a:lnTo>
                    <a:pt x="5733600" y="1062693"/>
                  </a:lnTo>
                  <a:lnTo>
                    <a:pt x="5725362" y="1057201"/>
                  </a:lnTo>
                  <a:lnTo>
                    <a:pt x="5719870" y="1057201"/>
                  </a:lnTo>
                  <a:lnTo>
                    <a:pt x="5711632" y="1057201"/>
                  </a:lnTo>
                  <a:lnTo>
                    <a:pt x="5700648" y="1062693"/>
                  </a:lnTo>
                  <a:lnTo>
                    <a:pt x="5692410" y="1068185"/>
                  </a:lnTo>
                  <a:lnTo>
                    <a:pt x="5689664" y="1068185"/>
                  </a:lnTo>
                  <a:lnTo>
                    <a:pt x="5684172" y="1068185"/>
                  </a:lnTo>
                  <a:lnTo>
                    <a:pt x="5681426" y="1065439"/>
                  </a:lnTo>
                  <a:lnTo>
                    <a:pt x="5681426" y="1062693"/>
                  </a:lnTo>
                  <a:lnTo>
                    <a:pt x="5681426" y="1057201"/>
                  </a:lnTo>
                  <a:lnTo>
                    <a:pt x="5681426" y="1054455"/>
                  </a:lnTo>
                  <a:lnTo>
                    <a:pt x="5675934" y="1051709"/>
                  </a:lnTo>
                  <a:lnTo>
                    <a:pt x="5656712" y="1051709"/>
                  </a:lnTo>
                  <a:lnTo>
                    <a:pt x="5631998" y="1051709"/>
                  </a:lnTo>
                  <a:lnTo>
                    <a:pt x="5577079" y="1059947"/>
                  </a:lnTo>
                  <a:lnTo>
                    <a:pt x="5549619" y="1068185"/>
                  </a:lnTo>
                  <a:lnTo>
                    <a:pt x="5524905" y="1076423"/>
                  </a:lnTo>
                  <a:lnTo>
                    <a:pt x="5502937" y="1084661"/>
                  </a:lnTo>
                  <a:lnTo>
                    <a:pt x="5489208" y="1092899"/>
                  </a:lnTo>
                  <a:lnTo>
                    <a:pt x="5480970" y="1095645"/>
                  </a:lnTo>
                  <a:lnTo>
                    <a:pt x="5475478" y="1095645"/>
                  </a:lnTo>
                  <a:lnTo>
                    <a:pt x="5469986" y="1090153"/>
                  </a:lnTo>
                  <a:lnTo>
                    <a:pt x="5461748" y="1090153"/>
                  </a:lnTo>
                  <a:lnTo>
                    <a:pt x="5459002" y="1084661"/>
                  </a:lnTo>
                  <a:lnTo>
                    <a:pt x="5456256" y="1084661"/>
                  </a:lnTo>
                  <a:lnTo>
                    <a:pt x="5456256" y="1090153"/>
                  </a:lnTo>
                  <a:lnTo>
                    <a:pt x="5459002" y="1090153"/>
                  </a:lnTo>
                  <a:lnTo>
                    <a:pt x="5439780" y="1095645"/>
                  </a:lnTo>
                  <a:lnTo>
                    <a:pt x="5420558" y="1106629"/>
                  </a:lnTo>
                  <a:lnTo>
                    <a:pt x="5392376" y="1119636"/>
                  </a:lnTo>
                  <a:lnTo>
                    <a:pt x="5394625" y="1121884"/>
                  </a:lnTo>
                  <a:lnTo>
                    <a:pt x="5406828" y="1120359"/>
                  </a:lnTo>
                  <a:lnTo>
                    <a:pt x="5439780" y="1117613"/>
                  </a:lnTo>
                  <a:lnTo>
                    <a:pt x="5394987" y="1122246"/>
                  </a:lnTo>
                  <a:lnTo>
                    <a:pt x="5395844" y="1123104"/>
                  </a:lnTo>
                  <a:lnTo>
                    <a:pt x="5406828" y="1136834"/>
                  </a:lnTo>
                  <a:lnTo>
                    <a:pt x="5406828" y="1140495"/>
                  </a:lnTo>
                  <a:lnTo>
                    <a:pt x="5409574" y="1139580"/>
                  </a:lnTo>
                  <a:lnTo>
                    <a:pt x="5428796" y="1125850"/>
                  </a:lnTo>
                  <a:lnTo>
                    <a:pt x="5448018" y="1117612"/>
                  </a:lnTo>
                  <a:lnTo>
                    <a:pt x="5469986" y="1109374"/>
                  </a:lnTo>
                  <a:lnTo>
                    <a:pt x="5491954" y="1106628"/>
                  </a:lnTo>
                  <a:lnTo>
                    <a:pt x="5502388" y="1106628"/>
                  </a:lnTo>
                  <a:lnTo>
                    <a:pt x="5505683" y="1098391"/>
                  </a:lnTo>
                  <a:lnTo>
                    <a:pt x="5508429" y="1095645"/>
                  </a:lnTo>
                  <a:lnTo>
                    <a:pt x="5511175" y="1095645"/>
                  </a:lnTo>
                  <a:lnTo>
                    <a:pt x="5516667" y="1095645"/>
                  </a:lnTo>
                  <a:lnTo>
                    <a:pt x="5519413" y="1101137"/>
                  </a:lnTo>
                  <a:lnTo>
                    <a:pt x="5519413" y="1103883"/>
                  </a:lnTo>
                  <a:lnTo>
                    <a:pt x="5519413" y="1108688"/>
                  </a:lnTo>
                  <a:lnTo>
                    <a:pt x="5533143" y="1112120"/>
                  </a:lnTo>
                  <a:lnTo>
                    <a:pt x="5549619" y="1123104"/>
                  </a:lnTo>
                  <a:lnTo>
                    <a:pt x="5552365" y="1125850"/>
                  </a:lnTo>
                  <a:lnTo>
                    <a:pt x="5549619" y="1128596"/>
                  </a:lnTo>
                  <a:lnTo>
                    <a:pt x="5524905" y="1120358"/>
                  </a:lnTo>
                  <a:lnTo>
                    <a:pt x="5500192" y="1120358"/>
                  </a:lnTo>
                  <a:lnTo>
                    <a:pt x="5472732" y="1123104"/>
                  </a:lnTo>
                  <a:lnTo>
                    <a:pt x="5448018" y="1131342"/>
                  </a:lnTo>
                  <a:lnTo>
                    <a:pt x="5437034" y="1136834"/>
                  </a:lnTo>
                  <a:lnTo>
                    <a:pt x="5423304" y="1147818"/>
                  </a:lnTo>
                  <a:lnTo>
                    <a:pt x="5406828" y="1156056"/>
                  </a:lnTo>
                  <a:lnTo>
                    <a:pt x="5402709" y="1156056"/>
                  </a:lnTo>
                  <a:lnTo>
                    <a:pt x="5393099" y="1175277"/>
                  </a:lnTo>
                  <a:lnTo>
                    <a:pt x="5387607" y="1194499"/>
                  </a:lnTo>
                  <a:lnTo>
                    <a:pt x="5384861" y="1213721"/>
                  </a:lnTo>
                  <a:lnTo>
                    <a:pt x="5382548" y="1232220"/>
                  </a:lnTo>
                  <a:lnTo>
                    <a:pt x="5382115" y="1227451"/>
                  </a:lnTo>
                  <a:lnTo>
                    <a:pt x="5379369" y="1197245"/>
                  </a:lnTo>
                  <a:lnTo>
                    <a:pt x="5373877" y="1175277"/>
                  </a:lnTo>
                  <a:lnTo>
                    <a:pt x="5373877" y="1164294"/>
                  </a:lnTo>
                  <a:lnTo>
                    <a:pt x="5376623" y="1156056"/>
                  </a:lnTo>
                  <a:lnTo>
                    <a:pt x="5379369" y="1136834"/>
                  </a:lnTo>
                  <a:lnTo>
                    <a:pt x="5379369" y="1131342"/>
                  </a:lnTo>
                  <a:lnTo>
                    <a:pt x="5376959" y="1124111"/>
                  </a:lnTo>
                  <a:lnTo>
                    <a:pt x="5360147" y="1125851"/>
                  </a:lnTo>
                  <a:lnTo>
                    <a:pt x="5362893" y="1123105"/>
                  </a:lnTo>
                  <a:lnTo>
                    <a:pt x="5362893" y="1116697"/>
                  </a:lnTo>
                  <a:lnTo>
                    <a:pt x="5351909" y="1114866"/>
                  </a:lnTo>
                  <a:lnTo>
                    <a:pt x="5349163" y="1112120"/>
                  </a:lnTo>
                  <a:lnTo>
                    <a:pt x="5346417" y="1109374"/>
                  </a:lnTo>
                  <a:lnTo>
                    <a:pt x="5349163" y="1106629"/>
                  </a:lnTo>
                  <a:lnTo>
                    <a:pt x="5338179" y="1106629"/>
                  </a:lnTo>
                  <a:lnTo>
                    <a:pt x="5310719" y="1106629"/>
                  </a:lnTo>
                  <a:lnTo>
                    <a:pt x="5296989" y="1103883"/>
                  </a:lnTo>
                  <a:lnTo>
                    <a:pt x="5283259" y="1101137"/>
                  </a:lnTo>
                  <a:lnTo>
                    <a:pt x="5272275" y="1095645"/>
                  </a:lnTo>
                  <a:lnTo>
                    <a:pt x="5264037" y="1087407"/>
                  </a:lnTo>
                  <a:lnTo>
                    <a:pt x="5269529" y="1087407"/>
                  </a:lnTo>
                  <a:lnTo>
                    <a:pt x="5266783" y="1081915"/>
                  </a:lnTo>
                  <a:lnTo>
                    <a:pt x="5258545" y="1079169"/>
                  </a:lnTo>
                  <a:lnTo>
                    <a:pt x="5255799" y="1070931"/>
                  </a:lnTo>
                  <a:lnTo>
                    <a:pt x="5261291" y="1073677"/>
                  </a:lnTo>
                  <a:lnTo>
                    <a:pt x="5261291" y="1068185"/>
                  </a:lnTo>
                  <a:lnTo>
                    <a:pt x="5255799" y="1068185"/>
                  </a:lnTo>
                  <a:lnTo>
                    <a:pt x="5244816" y="1073677"/>
                  </a:lnTo>
                  <a:lnTo>
                    <a:pt x="5242070" y="1076423"/>
                  </a:lnTo>
                  <a:lnTo>
                    <a:pt x="5239324" y="1084661"/>
                  </a:lnTo>
                  <a:lnTo>
                    <a:pt x="5236578" y="1090153"/>
                  </a:lnTo>
                  <a:lnTo>
                    <a:pt x="5233832" y="1087407"/>
                  </a:lnTo>
                  <a:lnTo>
                    <a:pt x="5228340" y="1087407"/>
                  </a:lnTo>
                  <a:lnTo>
                    <a:pt x="5225594" y="1090153"/>
                  </a:lnTo>
                  <a:lnTo>
                    <a:pt x="5217356" y="1095645"/>
                  </a:lnTo>
                  <a:lnTo>
                    <a:pt x="5198134" y="1098391"/>
                  </a:lnTo>
                  <a:lnTo>
                    <a:pt x="5198134" y="1095645"/>
                  </a:lnTo>
                  <a:lnTo>
                    <a:pt x="5200880" y="1095645"/>
                  </a:lnTo>
                  <a:lnTo>
                    <a:pt x="5203626" y="1095645"/>
                  </a:lnTo>
                  <a:lnTo>
                    <a:pt x="5203626" y="1092899"/>
                  </a:lnTo>
                  <a:lnTo>
                    <a:pt x="5200880" y="1092899"/>
                  </a:lnTo>
                  <a:lnTo>
                    <a:pt x="5200880" y="1090153"/>
                  </a:lnTo>
                  <a:lnTo>
                    <a:pt x="5192642" y="1095645"/>
                  </a:lnTo>
                  <a:lnTo>
                    <a:pt x="5189896" y="1098391"/>
                  </a:lnTo>
                  <a:lnTo>
                    <a:pt x="5187150" y="1098391"/>
                  </a:lnTo>
                  <a:lnTo>
                    <a:pt x="5181658" y="1098391"/>
                  </a:lnTo>
                  <a:lnTo>
                    <a:pt x="5176166" y="1095645"/>
                  </a:lnTo>
                  <a:lnTo>
                    <a:pt x="5176166" y="1092899"/>
                  </a:lnTo>
                  <a:lnTo>
                    <a:pt x="5181658" y="1092899"/>
                  </a:lnTo>
                  <a:lnTo>
                    <a:pt x="5181658" y="1087407"/>
                  </a:lnTo>
                  <a:lnTo>
                    <a:pt x="5176166" y="1090153"/>
                  </a:lnTo>
                  <a:lnTo>
                    <a:pt x="5167928" y="1090153"/>
                  </a:lnTo>
                  <a:lnTo>
                    <a:pt x="5156944" y="1087407"/>
                  </a:lnTo>
                  <a:lnTo>
                    <a:pt x="5154198" y="1092899"/>
                  </a:lnTo>
                  <a:lnTo>
                    <a:pt x="5151452" y="1094272"/>
                  </a:lnTo>
                  <a:lnTo>
                    <a:pt x="5151452" y="1092899"/>
                  </a:lnTo>
                  <a:lnTo>
                    <a:pt x="5143214" y="1092899"/>
                  </a:lnTo>
                  <a:lnTo>
                    <a:pt x="5148706" y="1106629"/>
                  </a:lnTo>
                  <a:lnTo>
                    <a:pt x="5134976" y="1106629"/>
                  </a:lnTo>
                  <a:lnTo>
                    <a:pt x="5134976" y="1103883"/>
                  </a:lnTo>
                  <a:lnTo>
                    <a:pt x="5129485" y="1101137"/>
                  </a:lnTo>
                  <a:lnTo>
                    <a:pt x="5132230" y="1103883"/>
                  </a:lnTo>
                  <a:lnTo>
                    <a:pt x="5129485" y="1106629"/>
                  </a:lnTo>
                  <a:lnTo>
                    <a:pt x="5129485" y="1109375"/>
                  </a:lnTo>
                  <a:lnTo>
                    <a:pt x="5134976" y="1109375"/>
                  </a:lnTo>
                  <a:lnTo>
                    <a:pt x="5137722" y="1117613"/>
                  </a:lnTo>
                  <a:lnTo>
                    <a:pt x="5140468" y="1120359"/>
                  </a:lnTo>
                  <a:lnTo>
                    <a:pt x="5143214" y="1123105"/>
                  </a:lnTo>
                  <a:lnTo>
                    <a:pt x="5145960" y="1120359"/>
                  </a:lnTo>
                  <a:lnTo>
                    <a:pt x="5151452" y="1120359"/>
                  </a:lnTo>
                  <a:lnTo>
                    <a:pt x="5151452" y="1123105"/>
                  </a:lnTo>
                  <a:lnTo>
                    <a:pt x="5156944" y="1120359"/>
                  </a:lnTo>
                  <a:lnTo>
                    <a:pt x="5176166" y="1120359"/>
                  </a:lnTo>
                  <a:lnTo>
                    <a:pt x="5173420" y="1125851"/>
                  </a:lnTo>
                  <a:lnTo>
                    <a:pt x="5170674" y="1128597"/>
                  </a:lnTo>
                  <a:lnTo>
                    <a:pt x="5165182" y="1125851"/>
                  </a:lnTo>
                  <a:lnTo>
                    <a:pt x="5162436" y="1125851"/>
                  </a:lnTo>
                  <a:lnTo>
                    <a:pt x="5159690" y="1125851"/>
                  </a:lnTo>
                  <a:lnTo>
                    <a:pt x="5159690" y="1134089"/>
                  </a:lnTo>
                  <a:lnTo>
                    <a:pt x="5162436" y="1139581"/>
                  </a:lnTo>
                  <a:lnTo>
                    <a:pt x="5165182" y="1136835"/>
                  </a:lnTo>
                  <a:lnTo>
                    <a:pt x="5170674" y="1136835"/>
                  </a:lnTo>
                  <a:lnTo>
                    <a:pt x="5170674" y="1131343"/>
                  </a:lnTo>
                  <a:lnTo>
                    <a:pt x="5173420" y="1128597"/>
                  </a:lnTo>
                  <a:lnTo>
                    <a:pt x="5181658" y="1128597"/>
                  </a:lnTo>
                  <a:lnTo>
                    <a:pt x="5187150" y="1131343"/>
                  </a:lnTo>
                  <a:lnTo>
                    <a:pt x="5192642" y="1128597"/>
                  </a:lnTo>
                  <a:lnTo>
                    <a:pt x="5195388" y="1125851"/>
                  </a:lnTo>
                  <a:lnTo>
                    <a:pt x="5192642" y="1123105"/>
                  </a:lnTo>
                  <a:lnTo>
                    <a:pt x="5195388" y="1120359"/>
                  </a:lnTo>
                  <a:lnTo>
                    <a:pt x="5198134" y="1120359"/>
                  </a:lnTo>
                  <a:lnTo>
                    <a:pt x="5200880" y="1120359"/>
                  </a:lnTo>
                  <a:lnTo>
                    <a:pt x="5200880" y="1125851"/>
                  </a:lnTo>
                  <a:lnTo>
                    <a:pt x="5200880" y="1131343"/>
                  </a:lnTo>
                  <a:lnTo>
                    <a:pt x="5200880" y="1134088"/>
                  </a:lnTo>
                  <a:lnTo>
                    <a:pt x="5220102" y="1129282"/>
                  </a:lnTo>
                  <a:lnTo>
                    <a:pt x="5220102" y="1128597"/>
                  </a:lnTo>
                  <a:lnTo>
                    <a:pt x="5217356" y="1128597"/>
                  </a:lnTo>
                  <a:lnTo>
                    <a:pt x="5217356" y="1125851"/>
                  </a:lnTo>
                  <a:lnTo>
                    <a:pt x="5220102" y="1123105"/>
                  </a:lnTo>
                  <a:lnTo>
                    <a:pt x="5217356" y="1120359"/>
                  </a:lnTo>
                  <a:lnTo>
                    <a:pt x="5211864" y="1117613"/>
                  </a:lnTo>
                  <a:lnTo>
                    <a:pt x="5244816" y="1120359"/>
                  </a:lnTo>
                  <a:lnTo>
                    <a:pt x="5247561" y="1121274"/>
                  </a:lnTo>
                  <a:lnTo>
                    <a:pt x="5296989" y="1106628"/>
                  </a:lnTo>
                  <a:lnTo>
                    <a:pt x="5299735" y="1106628"/>
                  </a:lnTo>
                  <a:lnTo>
                    <a:pt x="5299735" y="1109374"/>
                  </a:lnTo>
                  <a:lnTo>
                    <a:pt x="5299735" y="1112120"/>
                  </a:lnTo>
                  <a:lnTo>
                    <a:pt x="5288751" y="1120358"/>
                  </a:lnTo>
                  <a:lnTo>
                    <a:pt x="5277767" y="1125850"/>
                  </a:lnTo>
                  <a:lnTo>
                    <a:pt x="5269921" y="1128792"/>
                  </a:lnTo>
                  <a:lnTo>
                    <a:pt x="5280513" y="1134089"/>
                  </a:lnTo>
                  <a:lnTo>
                    <a:pt x="5239324" y="1139581"/>
                  </a:lnTo>
                  <a:lnTo>
                    <a:pt x="5239324" y="1137556"/>
                  </a:lnTo>
                  <a:lnTo>
                    <a:pt x="5225993" y="1140363"/>
                  </a:lnTo>
                  <a:lnTo>
                    <a:pt x="5220102" y="1142327"/>
                  </a:lnTo>
                  <a:lnTo>
                    <a:pt x="5221019" y="1141410"/>
                  </a:lnTo>
                  <a:lnTo>
                    <a:pt x="5203626" y="1145072"/>
                  </a:lnTo>
                  <a:lnTo>
                    <a:pt x="5173420" y="1156056"/>
                  </a:lnTo>
                  <a:lnTo>
                    <a:pt x="5162436" y="1158802"/>
                  </a:lnTo>
                  <a:lnTo>
                    <a:pt x="5159690" y="1164294"/>
                  </a:lnTo>
                  <a:lnTo>
                    <a:pt x="5156944" y="1169785"/>
                  </a:lnTo>
                  <a:lnTo>
                    <a:pt x="5151452" y="1175277"/>
                  </a:lnTo>
                  <a:lnTo>
                    <a:pt x="5145961" y="1180769"/>
                  </a:lnTo>
                  <a:lnTo>
                    <a:pt x="5140469" y="1183515"/>
                  </a:lnTo>
                  <a:lnTo>
                    <a:pt x="5115755" y="1189007"/>
                  </a:lnTo>
                  <a:lnTo>
                    <a:pt x="5091041" y="1191753"/>
                  </a:lnTo>
                  <a:lnTo>
                    <a:pt x="5069989" y="1191753"/>
                  </a:lnTo>
                  <a:lnTo>
                    <a:pt x="5077311" y="1186261"/>
                  </a:lnTo>
                  <a:lnTo>
                    <a:pt x="5085549" y="1172531"/>
                  </a:lnTo>
                  <a:lnTo>
                    <a:pt x="5047105" y="1183515"/>
                  </a:lnTo>
                  <a:lnTo>
                    <a:pt x="5055343" y="1189007"/>
                  </a:lnTo>
                  <a:lnTo>
                    <a:pt x="5066327" y="1191753"/>
                  </a:lnTo>
                  <a:lnTo>
                    <a:pt x="5069989" y="1191753"/>
                  </a:lnTo>
                  <a:lnTo>
                    <a:pt x="5066327" y="1194499"/>
                  </a:lnTo>
                  <a:lnTo>
                    <a:pt x="5052597" y="1199991"/>
                  </a:lnTo>
                  <a:lnTo>
                    <a:pt x="5038867" y="1199991"/>
                  </a:lnTo>
                  <a:lnTo>
                    <a:pt x="5030630" y="1197245"/>
                  </a:lnTo>
                  <a:lnTo>
                    <a:pt x="5027884" y="1191753"/>
                  </a:lnTo>
                  <a:lnTo>
                    <a:pt x="5019646" y="1180769"/>
                  </a:lnTo>
                  <a:lnTo>
                    <a:pt x="5016900" y="1175277"/>
                  </a:lnTo>
                  <a:lnTo>
                    <a:pt x="5014154" y="1172531"/>
                  </a:lnTo>
                  <a:lnTo>
                    <a:pt x="5003170" y="1167039"/>
                  </a:lnTo>
                  <a:lnTo>
                    <a:pt x="4997999" y="1164454"/>
                  </a:lnTo>
                  <a:lnTo>
                    <a:pt x="4843903" y="1180770"/>
                  </a:lnTo>
                  <a:lnTo>
                    <a:pt x="4838411" y="1180770"/>
                  </a:lnTo>
                  <a:lnTo>
                    <a:pt x="4835665" y="1180770"/>
                  </a:lnTo>
                  <a:lnTo>
                    <a:pt x="4769761" y="1189008"/>
                  </a:lnTo>
                  <a:lnTo>
                    <a:pt x="4764270" y="1180770"/>
                  </a:lnTo>
                  <a:lnTo>
                    <a:pt x="4753286" y="1178024"/>
                  </a:lnTo>
                  <a:lnTo>
                    <a:pt x="4745048" y="1175278"/>
                  </a:lnTo>
                  <a:lnTo>
                    <a:pt x="4736810" y="1169786"/>
                  </a:lnTo>
                  <a:lnTo>
                    <a:pt x="4728572" y="1175278"/>
                  </a:lnTo>
                  <a:lnTo>
                    <a:pt x="4720334" y="1178024"/>
                  </a:lnTo>
                  <a:lnTo>
                    <a:pt x="4712096" y="1180770"/>
                  </a:lnTo>
                  <a:lnTo>
                    <a:pt x="4706604" y="1183516"/>
                  </a:lnTo>
                  <a:lnTo>
                    <a:pt x="4706604" y="1189008"/>
                  </a:lnTo>
                  <a:lnTo>
                    <a:pt x="4703858" y="1194500"/>
                  </a:lnTo>
                  <a:lnTo>
                    <a:pt x="4561067" y="1208230"/>
                  </a:lnTo>
                  <a:lnTo>
                    <a:pt x="4558321" y="1208230"/>
                  </a:lnTo>
                  <a:lnTo>
                    <a:pt x="4558321" y="1210976"/>
                  </a:lnTo>
                  <a:lnTo>
                    <a:pt x="4032232" y="1267167"/>
                  </a:lnTo>
                  <a:lnTo>
                    <a:pt x="4025601" y="1268640"/>
                  </a:lnTo>
                  <a:lnTo>
                    <a:pt x="4018437" y="1268640"/>
                  </a:lnTo>
                  <a:lnTo>
                    <a:pt x="3932144" y="1277857"/>
                  </a:lnTo>
                  <a:lnTo>
                    <a:pt x="3929493" y="1279625"/>
                  </a:lnTo>
                  <a:lnTo>
                    <a:pt x="3910271" y="1293355"/>
                  </a:lnTo>
                  <a:lnTo>
                    <a:pt x="3896541" y="1301593"/>
                  </a:lnTo>
                  <a:lnTo>
                    <a:pt x="3891049" y="1307085"/>
                  </a:lnTo>
                  <a:lnTo>
                    <a:pt x="3888303" y="1312577"/>
                  </a:lnTo>
                  <a:lnTo>
                    <a:pt x="3885557" y="1331798"/>
                  </a:lnTo>
                  <a:lnTo>
                    <a:pt x="3885557" y="1351020"/>
                  </a:lnTo>
                  <a:lnTo>
                    <a:pt x="3885557" y="1351020"/>
                  </a:lnTo>
                  <a:lnTo>
                    <a:pt x="3891049" y="1378480"/>
                  </a:lnTo>
                  <a:lnTo>
                    <a:pt x="3904779" y="1438891"/>
                  </a:lnTo>
                  <a:lnTo>
                    <a:pt x="3904779" y="1447129"/>
                  </a:lnTo>
                  <a:lnTo>
                    <a:pt x="3899287" y="1452621"/>
                  </a:lnTo>
                  <a:lnTo>
                    <a:pt x="3891049" y="1458113"/>
                  </a:lnTo>
                  <a:lnTo>
                    <a:pt x="3885557" y="1458113"/>
                  </a:lnTo>
                  <a:lnTo>
                    <a:pt x="3880065" y="1458113"/>
                  </a:lnTo>
                  <a:lnTo>
                    <a:pt x="3877319" y="1455367"/>
                  </a:lnTo>
                  <a:lnTo>
                    <a:pt x="3871827" y="1452621"/>
                  </a:lnTo>
                  <a:lnTo>
                    <a:pt x="3871827" y="1447129"/>
                  </a:lnTo>
                  <a:lnTo>
                    <a:pt x="3871827" y="1441637"/>
                  </a:lnTo>
                  <a:lnTo>
                    <a:pt x="3871827" y="1438891"/>
                  </a:lnTo>
                  <a:lnTo>
                    <a:pt x="3877319" y="1433399"/>
                  </a:lnTo>
                  <a:lnTo>
                    <a:pt x="3880065" y="1430653"/>
                  </a:lnTo>
                  <a:lnTo>
                    <a:pt x="3880065" y="1425161"/>
                  </a:lnTo>
                  <a:lnTo>
                    <a:pt x="3882811" y="1408686"/>
                  </a:lnTo>
                  <a:lnTo>
                    <a:pt x="3880065" y="1381226"/>
                  </a:lnTo>
                  <a:lnTo>
                    <a:pt x="3880065" y="1353766"/>
                  </a:lnTo>
                  <a:lnTo>
                    <a:pt x="3880065" y="1351020"/>
                  </a:lnTo>
                  <a:lnTo>
                    <a:pt x="3877319" y="1320815"/>
                  </a:lnTo>
                  <a:lnTo>
                    <a:pt x="3874573" y="1309831"/>
                  </a:lnTo>
                  <a:lnTo>
                    <a:pt x="3871827" y="1304339"/>
                  </a:lnTo>
                  <a:lnTo>
                    <a:pt x="3866335" y="1301593"/>
                  </a:lnTo>
                  <a:lnTo>
                    <a:pt x="3858098" y="1301593"/>
                  </a:lnTo>
                  <a:lnTo>
                    <a:pt x="3844368" y="1298847"/>
                  </a:lnTo>
                  <a:lnTo>
                    <a:pt x="3827892" y="1296101"/>
                  </a:lnTo>
                  <a:lnTo>
                    <a:pt x="3811416" y="1293355"/>
                  </a:lnTo>
                  <a:lnTo>
                    <a:pt x="3810500" y="1293355"/>
                  </a:lnTo>
                  <a:lnTo>
                    <a:pt x="3803178" y="1298847"/>
                  </a:lnTo>
                  <a:lnTo>
                    <a:pt x="3800432" y="1301593"/>
                  </a:lnTo>
                  <a:lnTo>
                    <a:pt x="3797686" y="1304339"/>
                  </a:lnTo>
                  <a:lnTo>
                    <a:pt x="3792194" y="1312577"/>
                  </a:lnTo>
                  <a:lnTo>
                    <a:pt x="3790197" y="1313076"/>
                  </a:lnTo>
                  <a:lnTo>
                    <a:pt x="3789448" y="1315323"/>
                  </a:lnTo>
                  <a:lnTo>
                    <a:pt x="3786702" y="1323561"/>
                  </a:lnTo>
                  <a:lnTo>
                    <a:pt x="3781654" y="1325244"/>
                  </a:lnTo>
                  <a:lnTo>
                    <a:pt x="3783956" y="1348275"/>
                  </a:lnTo>
                  <a:lnTo>
                    <a:pt x="3786702" y="1372988"/>
                  </a:lnTo>
                  <a:lnTo>
                    <a:pt x="3789448" y="1411432"/>
                  </a:lnTo>
                  <a:lnTo>
                    <a:pt x="3792194" y="1449876"/>
                  </a:lnTo>
                  <a:lnTo>
                    <a:pt x="3792194" y="1488319"/>
                  </a:lnTo>
                  <a:lnTo>
                    <a:pt x="3789448" y="1526763"/>
                  </a:lnTo>
                  <a:lnTo>
                    <a:pt x="3786702" y="1548731"/>
                  </a:lnTo>
                  <a:lnTo>
                    <a:pt x="3783956" y="1573445"/>
                  </a:lnTo>
                  <a:lnTo>
                    <a:pt x="3783956" y="1584429"/>
                  </a:lnTo>
                  <a:lnTo>
                    <a:pt x="3783956" y="1595412"/>
                  </a:lnTo>
                  <a:lnTo>
                    <a:pt x="3789448" y="1606396"/>
                  </a:lnTo>
                  <a:lnTo>
                    <a:pt x="3794940" y="1614634"/>
                  </a:lnTo>
                  <a:lnTo>
                    <a:pt x="3803178" y="1622872"/>
                  </a:lnTo>
                  <a:lnTo>
                    <a:pt x="3811416" y="1633856"/>
                  </a:lnTo>
                  <a:lnTo>
                    <a:pt x="3814162" y="1644840"/>
                  </a:lnTo>
                  <a:lnTo>
                    <a:pt x="3816908" y="1658570"/>
                  </a:lnTo>
                  <a:lnTo>
                    <a:pt x="3819654" y="1675046"/>
                  </a:lnTo>
                  <a:lnTo>
                    <a:pt x="3819654" y="1688776"/>
                  </a:lnTo>
                  <a:lnTo>
                    <a:pt x="3816908" y="1699760"/>
                  </a:lnTo>
                  <a:lnTo>
                    <a:pt x="3811416" y="1710743"/>
                  </a:lnTo>
                  <a:lnTo>
                    <a:pt x="3803178" y="1721727"/>
                  </a:lnTo>
                  <a:lnTo>
                    <a:pt x="3792194" y="1727219"/>
                  </a:lnTo>
                  <a:lnTo>
                    <a:pt x="3781211" y="1732711"/>
                  </a:lnTo>
                  <a:lnTo>
                    <a:pt x="3767481" y="1738203"/>
                  </a:lnTo>
                  <a:lnTo>
                    <a:pt x="3759243" y="1738203"/>
                  </a:lnTo>
                  <a:lnTo>
                    <a:pt x="3753751" y="1735457"/>
                  </a:lnTo>
                  <a:lnTo>
                    <a:pt x="3751005" y="1729965"/>
                  </a:lnTo>
                  <a:lnTo>
                    <a:pt x="3751005" y="1721727"/>
                  </a:lnTo>
                  <a:lnTo>
                    <a:pt x="3756497" y="1699760"/>
                  </a:lnTo>
                  <a:lnTo>
                    <a:pt x="3759243" y="1688776"/>
                  </a:lnTo>
                  <a:lnTo>
                    <a:pt x="3764735" y="1677792"/>
                  </a:lnTo>
                  <a:lnTo>
                    <a:pt x="3770227" y="1661316"/>
                  </a:lnTo>
                  <a:lnTo>
                    <a:pt x="3772973" y="1644840"/>
                  </a:lnTo>
                  <a:lnTo>
                    <a:pt x="3772973" y="1628364"/>
                  </a:lnTo>
                  <a:lnTo>
                    <a:pt x="3770227" y="1611888"/>
                  </a:lnTo>
                  <a:lnTo>
                    <a:pt x="3770227" y="1598158"/>
                  </a:lnTo>
                  <a:lnTo>
                    <a:pt x="3772973" y="1581683"/>
                  </a:lnTo>
                  <a:lnTo>
                    <a:pt x="3778465" y="1554223"/>
                  </a:lnTo>
                  <a:lnTo>
                    <a:pt x="3783956" y="1502049"/>
                  </a:lnTo>
                  <a:lnTo>
                    <a:pt x="3786702" y="1474589"/>
                  </a:lnTo>
                  <a:lnTo>
                    <a:pt x="3786702" y="1447130"/>
                  </a:lnTo>
                  <a:lnTo>
                    <a:pt x="3783956" y="1419670"/>
                  </a:lnTo>
                  <a:lnTo>
                    <a:pt x="3778465" y="1392210"/>
                  </a:lnTo>
                  <a:lnTo>
                    <a:pt x="3767481" y="1370242"/>
                  </a:lnTo>
                  <a:lnTo>
                    <a:pt x="3753751" y="1351021"/>
                  </a:lnTo>
                  <a:lnTo>
                    <a:pt x="3748259" y="1340037"/>
                  </a:lnTo>
                  <a:lnTo>
                    <a:pt x="3737275" y="1323561"/>
                  </a:lnTo>
                  <a:lnTo>
                    <a:pt x="3731783" y="1312577"/>
                  </a:lnTo>
                  <a:lnTo>
                    <a:pt x="3729037" y="1304339"/>
                  </a:lnTo>
                  <a:lnTo>
                    <a:pt x="3731566" y="1299281"/>
                  </a:lnTo>
                  <a:lnTo>
                    <a:pt x="3709696" y="1301617"/>
                  </a:lnTo>
                  <a:lnTo>
                    <a:pt x="3696085" y="1304339"/>
                  </a:lnTo>
                  <a:lnTo>
                    <a:pt x="3685101" y="1307085"/>
                  </a:lnTo>
                  <a:lnTo>
                    <a:pt x="3680578" y="1306762"/>
                  </a:lnTo>
                  <a:lnTo>
                    <a:pt x="3671370" y="1309831"/>
                  </a:lnTo>
                  <a:lnTo>
                    <a:pt x="3638419" y="1315323"/>
                  </a:lnTo>
                  <a:lnTo>
                    <a:pt x="3621943" y="1318069"/>
                  </a:lnTo>
                  <a:lnTo>
                    <a:pt x="3608213" y="1320815"/>
                  </a:lnTo>
                  <a:lnTo>
                    <a:pt x="3591737" y="1326307"/>
                  </a:lnTo>
                  <a:lnTo>
                    <a:pt x="3580753" y="1337290"/>
                  </a:lnTo>
                  <a:lnTo>
                    <a:pt x="3575261" y="1342782"/>
                  </a:lnTo>
                  <a:lnTo>
                    <a:pt x="3569769" y="1342782"/>
                  </a:lnTo>
                  <a:lnTo>
                    <a:pt x="3558785" y="1342782"/>
                  </a:lnTo>
                  <a:lnTo>
                    <a:pt x="3545055" y="1337290"/>
                  </a:lnTo>
                  <a:lnTo>
                    <a:pt x="3542071" y="1335500"/>
                  </a:lnTo>
                  <a:lnTo>
                    <a:pt x="3542309" y="1334544"/>
                  </a:lnTo>
                  <a:lnTo>
                    <a:pt x="3547801" y="1326307"/>
                  </a:lnTo>
                  <a:lnTo>
                    <a:pt x="3531326" y="1329053"/>
                  </a:lnTo>
                  <a:lnTo>
                    <a:pt x="3542071" y="1335500"/>
                  </a:lnTo>
                  <a:lnTo>
                    <a:pt x="3539564" y="1345528"/>
                  </a:lnTo>
                  <a:lnTo>
                    <a:pt x="3534072" y="1351020"/>
                  </a:lnTo>
                  <a:lnTo>
                    <a:pt x="3528580" y="1353766"/>
                  </a:lnTo>
                  <a:lnTo>
                    <a:pt x="3523088" y="1351020"/>
                  </a:lnTo>
                  <a:lnTo>
                    <a:pt x="3520342" y="1348274"/>
                  </a:lnTo>
                  <a:lnTo>
                    <a:pt x="3514850" y="1340036"/>
                  </a:lnTo>
                  <a:lnTo>
                    <a:pt x="3506612" y="1331798"/>
                  </a:lnTo>
                  <a:lnTo>
                    <a:pt x="3498374" y="1329053"/>
                  </a:lnTo>
                  <a:lnTo>
                    <a:pt x="3487390" y="1326307"/>
                  </a:lnTo>
                  <a:lnTo>
                    <a:pt x="3478538" y="1326307"/>
                  </a:lnTo>
                  <a:lnTo>
                    <a:pt x="3397870" y="1334923"/>
                  </a:lnTo>
                  <a:lnTo>
                    <a:pt x="3393378" y="1339414"/>
                  </a:lnTo>
                  <a:lnTo>
                    <a:pt x="3379648" y="1350398"/>
                  </a:lnTo>
                  <a:lnTo>
                    <a:pt x="3369763" y="1355341"/>
                  </a:lnTo>
                  <a:lnTo>
                    <a:pt x="3360426" y="1383350"/>
                  </a:lnTo>
                  <a:lnTo>
                    <a:pt x="3354934" y="1399826"/>
                  </a:lnTo>
                  <a:lnTo>
                    <a:pt x="3354934" y="1416302"/>
                  </a:lnTo>
                  <a:lnTo>
                    <a:pt x="3352188" y="1438270"/>
                  </a:lnTo>
                  <a:lnTo>
                    <a:pt x="3352188" y="1457491"/>
                  </a:lnTo>
                  <a:lnTo>
                    <a:pt x="3357680" y="1465729"/>
                  </a:lnTo>
                  <a:lnTo>
                    <a:pt x="3357680" y="1471221"/>
                  </a:lnTo>
                  <a:lnTo>
                    <a:pt x="3357680" y="1473967"/>
                  </a:lnTo>
                  <a:lnTo>
                    <a:pt x="3352188" y="1482205"/>
                  </a:lnTo>
                  <a:lnTo>
                    <a:pt x="3346696" y="1487697"/>
                  </a:lnTo>
                  <a:lnTo>
                    <a:pt x="3338458" y="1487697"/>
                  </a:lnTo>
                  <a:lnTo>
                    <a:pt x="3330221" y="1484951"/>
                  </a:lnTo>
                  <a:lnTo>
                    <a:pt x="3327475" y="1484951"/>
                  </a:lnTo>
                  <a:lnTo>
                    <a:pt x="3321983" y="1479459"/>
                  </a:lnTo>
                  <a:lnTo>
                    <a:pt x="3321983" y="1473967"/>
                  </a:lnTo>
                  <a:lnTo>
                    <a:pt x="3321983" y="1465729"/>
                  </a:lnTo>
                  <a:lnTo>
                    <a:pt x="3324729" y="1460237"/>
                  </a:lnTo>
                  <a:lnTo>
                    <a:pt x="3332967" y="1454745"/>
                  </a:lnTo>
                  <a:lnTo>
                    <a:pt x="3343950" y="1451999"/>
                  </a:lnTo>
                  <a:lnTo>
                    <a:pt x="3341204" y="1435524"/>
                  </a:lnTo>
                  <a:lnTo>
                    <a:pt x="3341204" y="1416302"/>
                  </a:lnTo>
                  <a:lnTo>
                    <a:pt x="3335713" y="1397080"/>
                  </a:lnTo>
                  <a:lnTo>
                    <a:pt x="3327475" y="1377858"/>
                  </a:lnTo>
                  <a:lnTo>
                    <a:pt x="3323915" y="1365400"/>
                  </a:lnTo>
                  <a:lnTo>
                    <a:pt x="3335713" y="1366874"/>
                  </a:lnTo>
                  <a:lnTo>
                    <a:pt x="3323698" y="1342845"/>
                  </a:lnTo>
                  <a:lnTo>
                    <a:pt x="3321983" y="1343028"/>
                  </a:lnTo>
                  <a:lnTo>
                    <a:pt x="3321983" y="1350398"/>
                  </a:lnTo>
                  <a:lnTo>
                    <a:pt x="3321983" y="1358636"/>
                  </a:lnTo>
                  <a:lnTo>
                    <a:pt x="3323915" y="1365400"/>
                  </a:lnTo>
                  <a:lnTo>
                    <a:pt x="3313745" y="1364128"/>
                  </a:lnTo>
                  <a:lnTo>
                    <a:pt x="3305507" y="1364128"/>
                  </a:lnTo>
                  <a:lnTo>
                    <a:pt x="3297269" y="1358636"/>
                  </a:lnTo>
                  <a:lnTo>
                    <a:pt x="3291777" y="1353144"/>
                  </a:lnTo>
                  <a:lnTo>
                    <a:pt x="3289559" y="1346491"/>
                  </a:lnTo>
                  <a:lnTo>
                    <a:pt x="2501585" y="1430654"/>
                  </a:lnTo>
                  <a:lnTo>
                    <a:pt x="3289031" y="1336820"/>
                  </a:lnTo>
                  <a:lnTo>
                    <a:pt x="3289031" y="1331177"/>
                  </a:lnTo>
                  <a:lnTo>
                    <a:pt x="3283539" y="1322939"/>
                  </a:lnTo>
                  <a:lnTo>
                    <a:pt x="3278047" y="1314701"/>
                  </a:lnTo>
                  <a:lnTo>
                    <a:pt x="3269809" y="1309209"/>
                  </a:lnTo>
                  <a:lnTo>
                    <a:pt x="3250587" y="1295479"/>
                  </a:lnTo>
                  <a:lnTo>
                    <a:pt x="3242349" y="1289987"/>
                  </a:lnTo>
                  <a:lnTo>
                    <a:pt x="3234111" y="1281749"/>
                  </a:lnTo>
                  <a:lnTo>
                    <a:pt x="3234111" y="1279003"/>
                  </a:lnTo>
                  <a:lnTo>
                    <a:pt x="3234111" y="1276257"/>
                  </a:lnTo>
                  <a:lnTo>
                    <a:pt x="3236857" y="1276257"/>
                  </a:lnTo>
                  <a:lnTo>
                    <a:pt x="3239603" y="1276257"/>
                  </a:lnTo>
                  <a:lnTo>
                    <a:pt x="3267063" y="1287241"/>
                  </a:lnTo>
                  <a:lnTo>
                    <a:pt x="3294523" y="1298225"/>
                  </a:lnTo>
                  <a:lnTo>
                    <a:pt x="3305507" y="1306463"/>
                  </a:lnTo>
                  <a:lnTo>
                    <a:pt x="3316491" y="1317447"/>
                  </a:lnTo>
                  <a:lnTo>
                    <a:pt x="3319420" y="1323305"/>
                  </a:lnTo>
                  <a:lnTo>
                    <a:pt x="3302761" y="1325685"/>
                  </a:lnTo>
                  <a:lnTo>
                    <a:pt x="3313352" y="1333922"/>
                  </a:lnTo>
                  <a:lnTo>
                    <a:pt x="3323414" y="1332723"/>
                  </a:lnTo>
                  <a:lnTo>
                    <a:pt x="3321983" y="1328431"/>
                  </a:lnTo>
                  <a:lnTo>
                    <a:pt x="3319420" y="1323305"/>
                  </a:lnTo>
                  <a:lnTo>
                    <a:pt x="3321983" y="1322939"/>
                  </a:lnTo>
                  <a:lnTo>
                    <a:pt x="3341204" y="1320193"/>
                  </a:lnTo>
                  <a:lnTo>
                    <a:pt x="3346696" y="1320193"/>
                  </a:lnTo>
                  <a:lnTo>
                    <a:pt x="3352188" y="1320193"/>
                  </a:lnTo>
                  <a:lnTo>
                    <a:pt x="3362660" y="1328046"/>
                  </a:lnTo>
                  <a:lnTo>
                    <a:pt x="3369249" y="1327261"/>
                  </a:lnTo>
                  <a:lnTo>
                    <a:pt x="3371410" y="1322938"/>
                  </a:lnTo>
                  <a:lnTo>
                    <a:pt x="3382394" y="1306463"/>
                  </a:lnTo>
                  <a:lnTo>
                    <a:pt x="3401616" y="1276257"/>
                  </a:lnTo>
                  <a:lnTo>
                    <a:pt x="3412600" y="1262527"/>
                  </a:lnTo>
                  <a:lnTo>
                    <a:pt x="3426329" y="1248797"/>
                  </a:lnTo>
                  <a:lnTo>
                    <a:pt x="3431821" y="1248797"/>
                  </a:lnTo>
                  <a:lnTo>
                    <a:pt x="3440059" y="1248797"/>
                  </a:lnTo>
                  <a:lnTo>
                    <a:pt x="3442805" y="1254289"/>
                  </a:lnTo>
                  <a:lnTo>
                    <a:pt x="3445551" y="1259781"/>
                  </a:lnTo>
                  <a:lnTo>
                    <a:pt x="3442805" y="1268019"/>
                  </a:lnTo>
                  <a:lnTo>
                    <a:pt x="3440059" y="1279003"/>
                  </a:lnTo>
                  <a:lnTo>
                    <a:pt x="3431821" y="1295479"/>
                  </a:lnTo>
                  <a:lnTo>
                    <a:pt x="3409768" y="1322433"/>
                  </a:lnTo>
                  <a:lnTo>
                    <a:pt x="3451987" y="1317402"/>
                  </a:lnTo>
                  <a:lnTo>
                    <a:pt x="3457184" y="1315323"/>
                  </a:lnTo>
                  <a:lnTo>
                    <a:pt x="3468168" y="1312577"/>
                  </a:lnTo>
                  <a:lnTo>
                    <a:pt x="3481898" y="1312577"/>
                  </a:lnTo>
                  <a:lnTo>
                    <a:pt x="3492477" y="1312577"/>
                  </a:lnTo>
                  <a:lnTo>
                    <a:pt x="3544394" y="1306390"/>
                  </a:lnTo>
                  <a:lnTo>
                    <a:pt x="3553295" y="1303423"/>
                  </a:lnTo>
                  <a:lnTo>
                    <a:pt x="3556040" y="1301593"/>
                  </a:lnTo>
                  <a:lnTo>
                    <a:pt x="3578008" y="1296101"/>
                  </a:lnTo>
                  <a:lnTo>
                    <a:pt x="3599976" y="1290609"/>
                  </a:lnTo>
                  <a:lnTo>
                    <a:pt x="3635674" y="1285117"/>
                  </a:lnTo>
                  <a:lnTo>
                    <a:pt x="3654895" y="1282371"/>
                  </a:lnTo>
                  <a:lnTo>
                    <a:pt x="3671371" y="1279625"/>
                  </a:lnTo>
                  <a:lnTo>
                    <a:pt x="3690593" y="1279625"/>
                  </a:lnTo>
                  <a:lnTo>
                    <a:pt x="3702574" y="1281622"/>
                  </a:lnTo>
                  <a:lnTo>
                    <a:pt x="3712560" y="1274132"/>
                  </a:lnTo>
                  <a:lnTo>
                    <a:pt x="3723544" y="1268640"/>
                  </a:lnTo>
                  <a:lnTo>
                    <a:pt x="3740020" y="1265895"/>
                  </a:lnTo>
                  <a:lnTo>
                    <a:pt x="3764734" y="1265895"/>
                  </a:lnTo>
                  <a:lnTo>
                    <a:pt x="3808669" y="1268640"/>
                  </a:lnTo>
                  <a:lnTo>
                    <a:pt x="3841505" y="1270986"/>
                  </a:lnTo>
                  <a:lnTo>
                    <a:pt x="3867773" y="1267856"/>
                  </a:lnTo>
                  <a:lnTo>
                    <a:pt x="3869081" y="1265895"/>
                  </a:lnTo>
                  <a:lnTo>
                    <a:pt x="3871827" y="1260403"/>
                  </a:lnTo>
                  <a:lnTo>
                    <a:pt x="3877319" y="1260403"/>
                  </a:lnTo>
                  <a:lnTo>
                    <a:pt x="3902033" y="1254911"/>
                  </a:lnTo>
                  <a:lnTo>
                    <a:pt x="3932238" y="1249419"/>
                  </a:lnTo>
                  <a:lnTo>
                    <a:pt x="3987158" y="1243927"/>
                  </a:lnTo>
                  <a:lnTo>
                    <a:pt x="4044823" y="1243927"/>
                  </a:lnTo>
                  <a:lnTo>
                    <a:pt x="4068580" y="1243927"/>
                  </a:lnTo>
                  <a:lnTo>
                    <a:pt x="4189063" y="1229570"/>
                  </a:lnTo>
                  <a:lnTo>
                    <a:pt x="4198598" y="1227451"/>
                  </a:lnTo>
                  <a:lnTo>
                    <a:pt x="4248026" y="1219213"/>
                  </a:lnTo>
                  <a:lnTo>
                    <a:pt x="4272739" y="1216467"/>
                  </a:lnTo>
                  <a:lnTo>
                    <a:pt x="4278349" y="1215844"/>
                  </a:lnTo>
                  <a:lnTo>
                    <a:pt x="4462212" y="1183516"/>
                  </a:lnTo>
                  <a:lnTo>
                    <a:pt x="4467704" y="1183516"/>
                  </a:lnTo>
                  <a:lnTo>
                    <a:pt x="4566559" y="1167040"/>
                  </a:lnTo>
                  <a:lnTo>
                    <a:pt x="4591273" y="1169786"/>
                  </a:lnTo>
                  <a:lnTo>
                    <a:pt x="4615987" y="1167040"/>
                  </a:lnTo>
                  <a:lnTo>
                    <a:pt x="4621479" y="1164294"/>
                  </a:lnTo>
                  <a:lnTo>
                    <a:pt x="4629717" y="1156056"/>
                  </a:lnTo>
                  <a:lnTo>
                    <a:pt x="4629717" y="1158802"/>
                  </a:lnTo>
                  <a:lnTo>
                    <a:pt x="4626971" y="1161548"/>
                  </a:lnTo>
                  <a:lnTo>
                    <a:pt x="4624225" y="1169786"/>
                  </a:lnTo>
                  <a:lnTo>
                    <a:pt x="4629717" y="1172532"/>
                  </a:lnTo>
                  <a:lnTo>
                    <a:pt x="4635209" y="1175278"/>
                  </a:lnTo>
                  <a:lnTo>
                    <a:pt x="4637955" y="1186262"/>
                  </a:lnTo>
                  <a:lnTo>
                    <a:pt x="4646192" y="1186262"/>
                  </a:lnTo>
                  <a:lnTo>
                    <a:pt x="4654430" y="1186262"/>
                  </a:lnTo>
                  <a:lnTo>
                    <a:pt x="4665414" y="1191754"/>
                  </a:lnTo>
                  <a:lnTo>
                    <a:pt x="4670906" y="1189008"/>
                  </a:lnTo>
                  <a:lnTo>
                    <a:pt x="4681890" y="1189008"/>
                  </a:lnTo>
                  <a:lnTo>
                    <a:pt x="4690128" y="1186262"/>
                  </a:lnTo>
                  <a:lnTo>
                    <a:pt x="4692874" y="1186262"/>
                  </a:lnTo>
                  <a:lnTo>
                    <a:pt x="4695620" y="1183516"/>
                  </a:lnTo>
                  <a:lnTo>
                    <a:pt x="4695620" y="1180770"/>
                  </a:lnTo>
                  <a:lnTo>
                    <a:pt x="4692874" y="1178024"/>
                  </a:lnTo>
                  <a:lnTo>
                    <a:pt x="4698366" y="1178024"/>
                  </a:lnTo>
                  <a:lnTo>
                    <a:pt x="4703858" y="1175278"/>
                  </a:lnTo>
                  <a:lnTo>
                    <a:pt x="4703858" y="1169786"/>
                  </a:lnTo>
                  <a:lnTo>
                    <a:pt x="4701112" y="1167040"/>
                  </a:lnTo>
                  <a:lnTo>
                    <a:pt x="4706604" y="1164294"/>
                  </a:lnTo>
                  <a:lnTo>
                    <a:pt x="4714842" y="1164294"/>
                  </a:lnTo>
                  <a:lnTo>
                    <a:pt x="4717588" y="1156056"/>
                  </a:lnTo>
                  <a:lnTo>
                    <a:pt x="4720334" y="1147819"/>
                  </a:lnTo>
                  <a:lnTo>
                    <a:pt x="4709350" y="1145073"/>
                  </a:lnTo>
                  <a:lnTo>
                    <a:pt x="4709350" y="1142327"/>
                  </a:lnTo>
                  <a:lnTo>
                    <a:pt x="4767015" y="1131343"/>
                  </a:lnTo>
                  <a:lnTo>
                    <a:pt x="4767015" y="1139581"/>
                  </a:lnTo>
                  <a:lnTo>
                    <a:pt x="4769761" y="1142327"/>
                  </a:lnTo>
                  <a:lnTo>
                    <a:pt x="4775253" y="1142327"/>
                  </a:lnTo>
                  <a:lnTo>
                    <a:pt x="4777999" y="1134089"/>
                  </a:lnTo>
                  <a:lnTo>
                    <a:pt x="4780745" y="1131343"/>
                  </a:lnTo>
                  <a:lnTo>
                    <a:pt x="4783491" y="1128597"/>
                  </a:lnTo>
                  <a:lnTo>
                    <a:pt x="4986694" y="1095645"/>
                  </a:lnTo>
                  <a:lnTo>
                    <a:pt x="4994932" y="1095645"/>
                  </a:lnTo>
                  <a:lnTo>
                    <a:pt x="4997678" y="1092899"/>
                  </a:lnTo>
                  <a:lnTo>
                    <a:pt x="5058089" y="1081915"/>
                  </a:lnTo>
                  <a:lnTo>
                    <a:pt x="5060835" y="1081915"/>
                  </a:lnTo>
                  <a:lnTo>
                    <a:pt x="5063581" y="1084661"/>
                  </a:lnTo>
                  <a:lnTo>
                    <a:pt x="5063581" y="1090153"/>
                  </a:lnTo>
                  <a:lnTo>
                    <a:pt x="5063581" y="1092899"/>
                  </a:lnTo>
                  <a:lnTo>
                    <a:pt x="5074565" y="1087407"/>
                  </a:lnTo>
                  <a:lnTo>
                    <a:pt x="5080057" y="1081915"/>
                  </a:lnTo>
                  <a:lnTo>
                    <a:pt x="5082803" y="1073677"/>
                  </a:lnTo>
                  <a:lnTo>
                    <a:pt x="5080057" y="1073677"/>
                  </a:lnTo>
                  <a:lnTo>
                    <a:pt x="5077311" y="1070931"/>
                  </a:lnTo>
                  <a:lnTo>
                    <a:pt x="5069073" y="1070931"/>
                  </a:lnTo>
                  <a:lnTo>
                    <a:pt x="5063581" y="1068185"/>
                  </a:lnTo>
                  <a:lnTo>
                    <a:pt x="5058089" y="1065439"/>
                  </a:lnTo>
                  <a:lnTo>
                    <a:pt x="5058089" y="1026996"/>
                  </a:lnTo>
                  <a:lnTo>
                    <a:pt x="5060835" y="1029741"/>
                  </a:lnTo>
                  <a:lnTo>
                    <a:pt x="5060835" y="1021504"/>
                  </a:lnTo>
                  <a:lnTo>
                    <a:pt x="5058089" y="1021504"/>
                  </a:lnTo>
                  <a:lnTo>
                    <a:pt x="5058089" y="985806"/>
                  </a:lnTo>
                  <a:lnTo>
                    <a:pt x="5063581" y="985806"/>
                  </a:lnTo>
                  <a:lnTo>
                    <a:pt x="5063581" y="980314"/>
                  </a:lnTo>
                  <a:lnTo>
                    <a:pt x="5063581" y="974822"/>
                  </a:lnTo>
                  <a:lnTo>
                    <a:pt x="5058089" y="974822"/>
                  </a:lnTo>
                  <a:lnTo>
                    <a:pt x="5058089" y="972076"/>
                  </a:lnTo>
                  <a:lnTo>
                    <a:pt x="5060835" y="972076"/>
                  </a:lnTo>
                  <a:lnTo>
                    <a:pt x="5060835" y="969330"/>
                  </a:lnTo>
                  <a:lnTo>
                    <a:pt x="5063581" y="966584"/>
                  </a:lnTo>
                  <a:lnTo>
                    <a:pt x="5071819" y="980314"/>
                  </a:lnTo>
                  <a:lnTo>
                    <a:pt x="5077311" y="983060"/>
                  </a:lnTo>
                  <a:lnTo>
                    <a:pt x="5085549" y="983060"/>
                  </a:lnTo>
                  <a:lnTo>
                    <a:pt x="5082803" y="980314"/>
                  </a:lnTo>
                  <a:lnTo>
                    <a:pt x="5082803" y="977568"/>
                  </a:lnTo>
                  <a:lnTo>
                    <a:pt x="5085549" y="977568"/>
                  </a:lnTo>
                  <a:lnTo>
                    <a:pt x="5088295" y="974822"/>
                  </a:lnTo>
                  <a:lnTo>
                    <a:pt x="5091041" y="974822"/>
                  </a:lnTo>
                  <a:lnTo>
                    <a:pt x="5091041" y="972076"/>
                  </a:lnTo>
                  <a:lnTo>
                    <a:pt x="5080057" y="966584"/>
                  </a:lnTo>
                  <a:lnTo>
                    <a:pt x="5074565" y="966584"/>
                  </a:lnTo>
                  <a:lnTo>
                    <a:pt x="5069073" y="966584"/>
                  </a:lnTo>
                  <a:lnTo>
                    <a:pt x="5063581" y="966584"/>
                  </a:lnTo>
                  <a:lnTo>
                    <a:pt x="5058089" y="966584"/>
                  </a:lnTo>
                  <a:lnTo>
                    <a:pt x="5058089" y="944616"/>
                  </a:lnTo>
                  <a:lnTo>
                    <a:pt x="5060835" y="944616"/>
                  </a:lnTo>
                  <a:lnTo>
                    <a:pt x="5063581" y="939124"/>
                  </a:lnTo>
                  <a:lnTo>
                    <a:pt x="5060835" y="939124"/>
                  </a:lnTo>
                  <a:lnTo>
                    <a:pt x="5060835" y="930886"/>
                  </a:lnTo>
                  <a:lnTo>
                    <a:pt x="5058089" y="930886"/>
                  </a:lnTo>
                  <a:lnTo>
                    <a:pt x="5060835" y="897934"/>
                  </a:lnTo>
                  <a:lnTo>
                    <a:pt x="5063581" y="897934"/>
                  </a:lnTo>
                  <a:lnTo>
                    <a:pt x="5063581" y="892442"/>
                  </a:lnTo>
                  <a:lnTo>
                    <a:pt x="5060835" y="892442"/>
                  </a:lnTo>
                  <a:lnTo>
                    <a:pt x="5060835" y="873220"/>
                  </a:lnTo>
                  <a:lnTo>
                    <a:pt x="5063581" y="873220"/>
                  </a:lnTo>
                  <a:lnTo>
                    <a:pt x="5063581" y="867729"/>
                  </a:lnTo>
                  <a:lnTo>
                    <a:pt x="5060835" y="864983"/>
                  </a:lnTo>
                  <a:lnTo>
                    <a:pt x="5060835" y="623337"/>
                  </a:lnTo>
                  <a:lnTo>
                    <a:pt x="5080057" y="626083"/>
                  </a:lnTo>
                  <a:lnTo>
                    <a:pt x="5096533" y="623337"/>
                  </a:lnTo>
                  <a:lnTo>
                    <a:pt x="5096533" y="620591"/>
                  </a:lnTo>
                  <a:lnTo>
                    <a:pt x="5096533" y="612353"/>
                  </a:lnTo>
                  <a:lnTo>
                    <a:pt x="5093787" y="612353"/>
                  </a:lnTo>
                  <a:lnTo>
                    <a:pt x="5093787" y="609607"/>
                  </a:lnTo>
                  <a:lnTo>
                    <a:pt x="5085549" y="609607"/>
                  </a:lnTo>
                  <a:lnTo>
                    <a:pt x="5082803" y="606861"/>
                  </a:lnTo>
                  <a:lnTo>
                    <a:pt x="5080057" y="604115"/>
                  </a:lnTo>
                  <a:lnTo>
                    <a:pt x="5074565" y="601369"/>
                  </a:lnTo>
                  <a:lnTo>
                    <a:pt x="5074565" y="590385"/>
                  </a:lnTo>
                  <a:lnTo>
                    <a:pt x="5066327" y="587639"/>
                  </a:lnTo>
                  <a:lnTo>
                    <a:pt x="5060835" y="587639"/>
                  </a:lnTo>
                  <a:lnTo>
                    <a:pt x="5060835" y="576655"/>
                  </a:lnTo>
                  <a:lnTo>
                    <a:pt x="5074565" y="576655"/>
                  </a:lnTo>
                  <a:lnTo>
                    <a:pt x="5077311" y="571163"/>
                  </a:lnTo>
                  <a:lnTo>
                    <a:pt x="5080057" y="568417"/>
                  </a:lnTo>
                  <a:lnTo>
                    <a:pt x="5080057" y="571163"/>
                  </a:lnTo>
                  <a:lnTo>
                    <a:pt x="5082803" y="571163"/>
                  </a:lnTo>
                  <a:lnTo>
                    <a:pt x="5085549" y="568417"/>
                  </a:lnTo>
                  <a:lnTo>
                    <a:pt x="5088295" y="562925"/>
                  </a:lnTo>
                  <a:lnTo>
                    <a:pt x="5082803" y="565671"/>
                  </a:lnTo>
                  <a:lnTo>
                    <a:pt x="5077311" y="565671"/>
                  </a:lnTo>
                  <a:lnTo>
                    <a:pt x="5080057" y="557433"/>
                  </a:lnTo>
                  <a:lnTo>
                    <a:pt x="5080057" y="551941"/>
                  </a:lnTo>
                  <a:lnTo>
                    <a:pt x="5077311" y="546449"/>
                  </a:lnTo>
                  <a:lnTo>
                    <a:pt x="5085549" y="543703"/>
                  </a:lnTo>
                  <a:lnTo>
                    <a:pt x="5088295" y="546449"/>
                  </a:lnTo>
                  <a:lnTo>
                    <a:pt x="5091041" y="549195"/>
                  </a:lnTo>
                  <a:lnTo>
                    <a:pt x="5091041" y="551941"/>
                  </a:lnTo>
                  <a:lnTo>
                    <a:pt x="5102025" y="554687"/>
                  </a:lnTo>
                  <a:lnTo>
                    <a:pt x="5113009" y="551941"/>
                  </a:lnTo>
                  <a:lnTo>
                    <a:pt x="5115755" y="543703"/>
                  </a:lnTo>
                  <a:lnTo>
                    <a:pt x="5115755" y="535465"/>
                  </a:lnTo>
                  <a:lnTo>
                    <a:pt x="5113009" y="532719"/>
                  </a:lnTo>
                  <a:lnTo>
                    <a:pt x="5110263" y="532719"/>
                  </a:lnTo>
                  <a:lnTo>
                    <a:pt x="5107517" y="524481"/>
                  </a:lnTo>
                  <a:lnTo>
                    <a:pt x="5181658" y="516243"/>
                  </a:lnTo>
                  <a:lnTo>
                    <a:pt x="5181658" y="518989"/>
                  </a:lnTo>
                  <a:lnTo>
                    <a:pt x="5184404" y="518989"/>
                  </a:lnTo>
                  <a:lnTo>
                    <a:pt x="5187150" y="518989"/>
                  </a:lnTo>
                  <a:lnTo>
                    <a:pt x="5187150" y="513497"/>
                  </a:lnTo>
                  <a:lnTo>
                    <a:pt x="5566095" y="472308"/>
                  </a:lnTo>
                  <a:lnTo>
                    <a:pt x="5571587" y="475054"/>
                  </a:lnTo>
                  <a:lnTo>
                    <a:pt x="5579825" y="475054"/>
                  </a:lnTo>
                  <a:lnTo>
                    <a:pt x="5579825" y="469562"/>
                  </a:lnTo>
                  <a:lnTo>
                    <a:pt x="5631998" y="464070"/>
                  </a:lnTo>
                  <a:lnTo>
                    <a:pt x="5634744" y="464070"/>
                  </a:lnTo>
                  <a:lnTo>
                    <a:pt x="5637490" y="466816"/>
                  </a:lnTo>
                  <a:lnTo>
                    <a:pt x="5640236" y="469562"/>
                  </a:lnTo>
                  <a:lnTo>
                    <a:pt x="5642982" y="469562"/>
                  </a:lnTo>
                  <a:lnTo>
                    <a:pt x="5642982" y="461324"/>
                  </a:lnTo>
                  <a:lnTo>
                    <a:pt x="5656712" y="461324"/>
                  </a:lnTo>
                  <a:lnTo>
                    <a:pt x="5659458" y="461324"/>
                  </a:lnTo>
                  <a:lnTo>
                    <a:pt x="5662204" y="461324"/>
                  </a:lnTo>
                  <a:lnTo>
                    <a:pt x="6087831" y="412526"/>
                  </a:lnTo>
                  <a:lnTo>
                    <a:pt x="6087831" y="417388"/>
                  </a:lnTo>
                  <a:lnTo>
                    <a:pt x="6090577" y="417388"/>
                  </a:lnTo>
                  <a:lnTo>
                    <a:pt x="6093323" y="417388"/>
                  </a:lnTo>
                  <a:lnTo>
                    <a:pt x="6096069" y="414642"/>
                  </a:lnTo>
                  <a:lnTo>
                    <a:pt x="6098815" y="414642"/>
                  </a:lnTo>
                  <a:lnTo>
                    <a:pt x="6098815" y="409150"/>
                  </a:lnTo>
                  <a:lnTo>
                    <a:pt x="6120782" y="406404"/>
                  </a:lnTo>
                  <a:lnTo>
                    <a:pt x="6120782" y="409150"/>
                  </a:lnTo>
                  <a:lnTo>
                    <a:pt x="6126274" y="409150"/>
                  </a:lnTo>
                  <a:lnTo>
                    <a:pt x="6131766" y="411896"/>
                  </a:lnTo>
                  <a:lnTo>
                    <a:pt x="6131766" y="409150"/>
                  </a:lnTo>
                  <a:lnTo>
                    <a:pt x="6131766" y="406404"/>
                  </a:lnTo>
                  <a:lnTo>
                    <a:pt x="6152361" y="404116"/>
                  </a:lnTo>
                  <a:lnTo>
                    <a:pt x="6145496" y="406404"/>
                  </a:lnTo>
                  <a:lnTo>
                    <a:pt x="6137258" y="409150"/>
                  </a:lnTo>
                  <a:lnTo>
                    <a:pt x="6137258" y="411896"/>
                  </a:lnTo>
                  <a:lnTo>
                    <a:pt x="6142750" y="411896"/>
                  </a:lnTo>
                  <a:lnTo>
                    <a:pt x="6142750" y="417388"/>
                  </a:lnTo>
                  <a:lnTo>
                    <a:pt x="6145496" y="417388"/>
                  </a:lnTo>
                  <a:lnTo>
                    <a:pt x="6145496" y="420134"/>
                  </a:lnTo>
                  <a:lnTo>
                    <a:pt x="6142750" y="420134"/>
                  </a:lnTo>
                  <a:lnTo>
                    <a:pt x="6142750" y="422880"/>
                  </a:lnTo>
                  <a:lnTo>
                    <a:pt x="6148242" y="422880"/>
                  </a:lnTo>
                  <a:lnTo>
                    <a:pt x="6148242" y="417388"/>
                  </a:lnTo>
                  <a:lnTo>
                    <a:pt x="6150988" y="414642"/>
                  </a:lnTo>
                  <a:lnTo>
                    <a:pt x="6153734" y="409150"/>
                  </a:lnTo>
                  <a:lnTo>
                    <a:pt x="6153734" y="403964"/>
                  </a:lnTo>
                  <a:lnTo>
                    <a:pt x="6156480" y="403658"/>
                  </a:lnTo>
                  <a:lnTo>
                    <a:pt x="6164718" y="403658"/>
                  </a:lnTo>
                  <a:lnTo>
                    <a:pt x="6172956" y="400912"/>
                  </a:lnTo>
                  <a:lnTo>
                    <a:pt x="6175702" y="403658"/>
                  </a:lnTo>
                  <a:lnTo>
                    <a:pt x="6175702" y="406404"/>
                  </a:lnTo>
                  <a:lnTo>
                    <a:pt x="6167464" y="406404"/>
                  </a:lnTo>
                  <a:lnTo>
                    <a:pt x="6167464" y="411896"/>
                  </a:lnTo>
                  <a:lnTo>
                    <a:pt x="6170210" y="411896"/>
                  </a:lnTo>
                  <a:lnTo>
                    <a:pt x="6172956" y="411896"/>
                  </a:lnTo>
                  <a:lnTo>
                    <a:pt x="6175702" y="411896"/>
                  </a:lnTo>
                  <a:lnTo>
                    <a:pt x="6181194" y="411896"/>
                  </a:lnTo>
                  <a:lnTo>
                    <a:pt x="6181194" y="406404"/>
                  </a:lnTo>
                  <a:lnTo>
                    <a:pt x="6186686" y="403658"/>
                  </a:lnTo>
                  <a:lnTo>
                    <a:pt x="6189432" y="400912"/>
                  </a:lnTo>
                  <a:lnTo>
                    <a:pt x="6194924" y="398166"/>
                  </a:lnTo>
                  <a:lnTo>
                    <a:pt x="6194924" y="403658"/>
                  </a:lnTo>
                  <a:lnTo>
                    <a:pt x="6200416" y="406404"/>
                  </a:lnTo>
                  <a:lnTo>
                    <a:pt x="6205908" y="406404"/>
                  </a:lnTo>
                  <a:lnTo>
                    <a:pt x="6211400" y="409150"/>
                  </a:lnTo>
                  <a:lnTo>
                    <a:pt x="6214146" y="403658"/>
                  </a:lnTo>
                  <a:lnTo>
                    <a:pt x="6214146" y="409150"/>
                  </a:lnTo>
                  <a:lnTo>
                    <a:pt x="6216892" y="411896"/>
                  </a:lnTo>
                  <a:lnTo>
                    <a:pt x="6222384" y="411896"/>
                  </a:lnTo>
                  <a:lnTo>
                    <a:pt x="6227875" y="414642"/>
                  </a:lnTo>
                  <a:lnTo>
                    <a:pt x="6233367" y="414642"/>
                  </a:lnTo>
                  <a:lnTo>
                    <a:pt x="6244351" y="409150"/>
                  </a:lnTo>
                  <a:lnTo>
                    <a:pt x="6249843" y="409150"/>
                  </a:lnTo>
                  <a:lnTo>
                    <a:pt x="6252589" y="411896"/>
                  </a:lnTo>
                  <a:lnTo>
                    <a:pt x="6252589" y="400912"/>
                  </a:lnTo>
                  <a:lnTo>
                    <a:pt x="6249843" y="403658"/>
                  </a:lnTo>
                  <a:lnTo>
                    <a:pt x="6249843" y="406404"/>
                  </a:lnTo>
                  <a:lnTo>
                    <a:pt x="6247097" y="406404"/>
                  </a:lnTo>
                  <a:lnTo>
                    <a:pt x="6244351" y="403658"/>
                  </a:lnTo>
                  <a:lnTo>
                    <a:pt x="6238859" y="406404"/>
                  </a:lnTo>
                  <a:lnTo>
                    <a:pt x="6238859" y="403658"/>
                  </a:lnTo>
                  <a:lnTo>
                    <a:pt x="6241605" y="400912"/>
                  </a:lnTo>
                  <a:lnTo>
                    <a:pt x="6244351" y="398166"/>
                  </a:lnTo>
                  <a:lnTo>
                    <a:pt x="6244351" y="392675"/>
                  </a:lnTo>
                  <a:lnTo>
                    <a:pt x="6249843" y="392675"/>
                  </a:lnTo>
                  <a:lnTo>
                    <a:pt x="6249843" y="395420"/>
                  </a:lnTo>
                  <a:lnTo>
                    <a:pt x="6252589" y="398166"/>
                  </a:lnTo>
                  <a:lnTo>
                    <a:pt x="6255335" y="395420"/>
                  </a:lnTo>
                  <a:lnTo>
                    <a:pt x="6258081" y="392675"/>
                  </a:lnTo>
                  <a:lnTo>
                    <a:pt x="6260827" y="392675"/>
                  </a:lnTo>
                  <a:lnTo>
                    <a:pt x="6266319" y="395420"/>
                  </a:lnTo>
                  <a:lnTo>
                    <a:pt x="6266319" y="389929"/>
                  </a:lnTo>
                  <a:close/>
                  <a:moveTo>
                    <a:pt x="1235691" y="354231"/>
                  </a:moveTo>
                  <a:lnTo>
                    <a:pt x="1219215" y="356977"/>
                  </a:lnTo>
                  <a:lnTo>
                    <a:pt x="1219215" y="367961"/>
                  </a:lnTo>
                  <a:lnTo>
                    <a:pt x="1224706" y="370707"/>
                  </a:lnTo>
                  <a:lnTo>
                    <a:pt x="1224706" y="373453"/>
                  </a:lnTo>
                  <a:lnTo>
                    <a:pt x="1224706" y="378945"/>
                  </a:lnTo>
                  <a:lnTo>
                    <a:pt x="1227452" y="381691"/>
                  </a:lnTo>
                  <a:lnTo>
                    <a:pt x="1230199" y="387183"/>
                  </a:lnTo>
                  <a:lnTo>
                    <a:pt x="1243927" y="387183"/>
                  </a:lnTo>
                  <a:lnTo>
                    <a:pt x="1254913" y="381691"/>
                  </a:lnTo>
                  <a:lnTo>
                    <a:pt x="1249421" y="370707"/>
                  </a:lnTo>
                  <a:lnTo>
                    <a:pt x="1249421" y="365215"/>
                  </a:lnTo>
                  <a:lnTo>
                    <a:pt x="1246673" y="359723"/>
                  </a:lnTo>
                  <a:close/>
                  <a:moveTo>
                    <a:pt x="1573445" y="351485"/>
                  </a:moveTo>
                  <a:lnTo>
                    <a:pt x="1559715" y="356977"/>
                  </a:lnTo>
                  <a:lnTo>
                    <a:pt x="1554223" y="362469"/>
                  </a:lnTo>
                  <a:lnTo>
                    <a:pt x="1554223" y="367961"/>
                  </a:lnTo>
                  <a:lnTo>
                    <a:pt x="1554223" y="370707"/>
                  </a:lnTo>
                  <a:lnTo>
                    <a:pt x="1556969" y="370707"/>
                  </a:lnTo>
                  <a:lnTo>
                    <a:pt x="1565206" y="370707"/>
                  </a:lnTo>
                  <a:lnTo>
                    <a:pt x="1570699" y="376199"/>
                  </a:lnTo>
                  <a:lnTo>
                    <a:pt x="1576191" y="378945"/>
                  </a:lnTo>
                  <a:lnTo>
                    <a:pt x="1576191" y="373453"/>
                  </a:lnTo>
                  <a:lnTo>
                    <a:pt x="1578936" y="365215"/>
                  </a:lnTo>
                  <a:lnTo>
                    <a:pt x="1590766" y="357822"/>
                  </a:lnTo>
                  <a:lnTo>
                    <a:pt x="1576191" y="359723"/>
                  </a:lnTo>
                  <a:lnTo>
                    <a:pt x="1576191" y="362469"/>
                  </a:lnTo>
                  <a:lnTo>
                    <a:pt x="1573445" y="359723"/>
                  </a:lnTo>
                  <a:lnTo>
                    <a:pt x="1570699" y="356977"/>
                  </a:lnTo>
                  <a:lnTo>
                    <a:pt x="1570699" y="354231"/>
                  </a:lnTo>
                  <a:close/>
                  <a:moveTo>
                    <a:pt x="1452622" y="351485"/>
                  </a:moveTo>
                  <a:lnTo>
                    <a:pt x="1452622" y="354231"/>
                  </a:lnTo>
                  <a:lnTo>
                    <a:pt x="1458113" y="351485"/>
                  </a:lnTo>
                  <a:close/>
                  <a:moveTo>
                    <a:pt x="944616" y="351485"/>
                  </a:moveTo>
                  <a:lnTo>
                    <a:pt x="939124" y="356977"/>
                  </a:lnTo>
                  <a:lnTo>
                    <a:pt x="930887" y="356977"/>
                  </a:lnTo>
                  <a:lnTo>
                    <a:pt x="922648" y="356977"/>
                  </a:lnTo>
                  <a:lnTo>
                    <a:pt x="914410" y="354231"/>
                  </a:lnTo>
                  <a:close/>
                  <a:moveTo>
                    <a:pt x="6634280" y="348739"/>
                  </a:moveTo>
                  <a:lnTo>
                    <a:pt x="6623296" y="351485"/>
                  </a:lnTo>
                  <a:lnTo>
                    <a:pt x="6612312" y="351485"/>
                  </a:lnTo>
                  <a:close/>
                  <a:moveTo>
                    <a:pt x="1507541" y="343247"/>
                  </a:moveTo>
                  <a:lnTo>
                    <a:pt x="1502050" y="345993"/>
                  </a:lnTo>
                  <a:lnTo>
                    <a:pt x="1499304" y="345993"/>
                  </a:lnTo>
                  <a:lnTo>
                    <a:pt x="1499304" y="351485"/>
                  </a:lnTo>
                  <a:lnTo>
                    <a:pt x="1504796" y="351485"/>
                  </a:lnTo>
                  <a:lnTo>
                    <a:pt x="1507541" y="354231"/>
                  </a:lnTo>
                  <a:lnTo>
                    <a:pt x="1499304" y="356977"/>
                  </a:lnTo>
                  <a:lnTo>
                    <a:pt x="1496557" y="356977"/>
                  </a:lnTo>
                  <a:lnTo>
                    <a:pt x="1493811" y="354231"/>
                  </a:lnTo>
                  <a:lnTo>
                    <a:pt x="1491065" y="356977"/>
                  </a:lnTo>
                  <a:lnTo>
                    <a:pt x="1491065" y="359723"/>
                  </a:lnTo>
                  <a:lnTo>
                    <a:pt x="1493811" y="362469"/>
                  </a:lnTo>
                  <a:lnTo>
                    <a:pt x="1491065" y="367961"/>
                  </a:lnTo>
                  <a:lnTo>
                    <a:pt x="1496557" y="370707"/>
                  </a:lnTo>
                  <a:lnTo>
                    <a:pt x="1502050" y="373453"/>
                  </a:lnTo>
                  <a:lnTo>
                    <a:pt x="1504796" y="373453"/>
                  </a:lnTo>
                  <a:lnTo>
                    <a:pt x="1507541" y="370707"/>
                  </a:lnTo>
                  <a:lnTo>
                    <a:pt x="1507541" y="365215"/>
                  </a:lnTo>
                  <a:lnTo>
                    <a:pt x="1510287" y="367961"/>
                  </a:lnTo>
                  <a:lnTo>
                    <a:pt x="1513033" y="367961"/>
                  </a:lnTo>
                  <a:lnTo>
                    <a:pt x="1513033" y="362469"/>
                  </a:lnTo>
                  <a:lnTo>
                    <a:pt x="1515779" y="362469"/>
                  </a:lnTo>
                  <a:lnTo>
                    <a:pt x="1518526" y="359723"/>
                  </a:lnTo>
                  <a:lnTo>
                    <a:pt x="1521272" y="359723"/>
                  </a:lnTo>
                  <a:lnTo>
                    <a:pt x="1524017" y="359723"/>
                  </a:lnTo>
                  <a:lnTo>
                    <a:pt x="1521272" y="356977"/>
                  </a:lnTo>
                  <a:lnTo>
                    <a:pt x="1521272" y="354231"/>
                  </a:lnTo>
                  <a:lnTo>
                    <a:pt x="1518526" y="348739"/>
                  </a:lnTo>
                  <a:lnTo>
                    <a:pt x="1510287" y="348739"/>
                  </a:lnTo>
                  <a:close/>
                  <a:moveTo>
                    <a:pt x="1230199" y="343247"/>
                  </a:moveTo>
                  <a:lnTo>
                    <a:pt x="1230199" y="345993"/>
                  </a:lnTo>
                  <a:lnTo>
                    <a:pt x="1232945" y="345993"/>
                  </a:lnTo>
                  <a:lnTo>
                    <a:pt x="1235691" y="348739"/>
                  </a:lnTo>
                  <a:lnTo>
                    <a:pt x="1235691" y="345993"/>
                  </a:lnTo>
                  <a:lnTo>
                    <a:pt x="1232945" y="345993"/>
                  </a:lnTo>
                  <a:lnTo>
                    <a:pt x="1232945" y="343247"/>
                  </a:lnTo>
                  <a:close/>
                  <a:moveTo>
                    <a:pt x="1576191" y="340501"/>
                  </a:moveTo>
                  <a:lnTo>
                    <a:pt x="1576191" y="343247"/>
                  </a:lnTo>
                  <a:lnTo>
                    <a:pt x="1573445" y="343247"/>
                  </a:lnTo>
                  <a:lnTo>
                    <a:pt x="1573445" y="345993"/>
                  </a:lnTo>
                  <a:lnTo>
                    <a:pt x="1576191" y="345993"/>
                  </a:lnTo>
                  <a:lnTo>
                    <a:pt x="1578937" y="345993"/>
                  </a:lnTo>
                  <a:lnTo>
                    <a:pt x="1581682" y="348739"/>
                  </a:lnTo>
                  <a:lnTo>
                    <a:pt x="1584428" y="345993"/>
                  </a:lnTo>
                  <a:lnTo>
                    <a:pt x="1584428" y="343247"/>
                  </a:lnTo>
                  <a:lnTo>
                    <a:pt x="1581682" y="343247"/>
                  </a:lnTo>
                  <a:close/>
                  <a:moveTo>
                    <a:pt x="1101137" y="335009"/>
                  </a:moveTo>
                  <a:lnTo>
                    <a:pt x="1087407" y="340501"/>
                  </a:lnTo>
                  <a:lnTo>
                    <a:pt x="1070932" y="345993"/>
                  </a:lnTo>
                  <a:lnTo>
                    <a:pt x="1051710" y="351485"/>
                  </a:lnTo>
                  <a:lnTo>
                    <a:pt x="1032487" y="351485"/>
                  </a:lnTo>
                  <a:lnTo>
                    <a:pt x="996790" y="351485"/>
                  </a:lnTo>
                  <a:lnTo>
                    <a:pt x="963838" y="348739"/>
                  </a:lnTo>
                  <a:close/>
                  <a:moveTo>
                    <a:pt x="1620127" y="332263"/>
                  </a:moveTo>
                  <a:lnTo>
                    <a:pt x="1617380" y="335009"/>
                  </a:lnTo>
                  <a:lnTo>
                    <a:pt x="1617380" y="337755"/>
                  </a:lnTo>
                  <a:lnTo>
                    <a:pt x="1620127" y="340501"/>
                  </a:lnTo>
                  <a:lnTo>
                    <a:pt x="1622873" y="337755"/>
                  </a:lnTo>
                  <a:lnTo>
                    <a:pt x="1625618" y="335009"/>
                  </a:lnTo>
                  <a:lnTo>
                    <a:pt x="1622873" y="332263"/>
                  </a:lnTo>
                  <a:close/>
                  <a:moveTo>
                    <a:pt x="1134089" y="329517"/>
                  </a:moveTo>
                  <a:lnTo>
                    <a:pt x="1128598" y="343247"/>
                  </a:lnTo>
                  <a:lnTo>
                    <a:pt x="1125851" y="348739"/>
                  </a:lnTo>
                  <a:lnTo>
                    <a:pt x="1123105" y="348739"/>
                  </a:lnTo>
                  <a:lnTo>
                    <a:pt x="1120359" y="345993"/>
                  </a:lnTo>
                  <a:lnTo>
                    <a:pt x="1114868" y="343247"/>
                  </a:lnTo>
                  <a:lnTo>
                    <a:pt x="1114868" y="340501"/>
                  </a:lnTo>
                  <a:lnTo>
                    <a:pt x="1117613" y="332263"/>
                  </a:lnTo>
                  <a:close/>
                  <a:moveTo>
                    <a:pt x="1553356" y="327060"/>
                  </a:moveTo>
                  <a:lnTo>
                    <a:pt x="1559715" y="328039"/>
                  </a:lnTo>
                  <a:lnTo>
                    <a:pt x="1559715" y="329517"/>
                  </a:lnTo>
                  <a:lnTo>
                    <a:pt x="1559715" y="335009"/>
                  </a:lnTo>
                  <a:lnTo>
                    <a:pt x="1551477" y="337755"/>
                  </a:lnTo>
                  <a:lnTo>
                    <a:pt x="1543239" y="337755"/>
                  </a:lnTo>
                  <a:lnTo>
                    <a:pt x="1543239" y="335009"/>
                  </a:lnTo>
                  <a:lnTo>
                    <a:pt x="1540493" y="332263"/>
                  </a:lnTo>
                  <a:lnTo>
                    <a:pt x="1545985" y="329517"/>
                  </a:lnTo>
                  <a:close/>
                  <a:moveTo>
                    <a:pt x="1559715" y="326771"/>
                  </a:moveTo>
                  <a:lnTo>
                    <a:pt x="1561213" y="328269"/>
                  </a:lnTo>
                  <a:lnTo>
                    <a:pt x="1559715" y="328039"/>
                  </a:lnTo>
                  <a:close/>
                  <a:moveTo>
                    <a:pt x="1551477" y="326771"/>
                  </a:moveTo>
                  <a:lnTo>
                    <a:pt x="1554223" y="326771"/>
                  </a:lnTo>
                  <a:lnTo>
                    <a:pt x="1553356" y="327060"/>
                  </a:lnTo>
                  <a:close/>
                  <a:moveTo>
                    <a:pt x="1419121" y="323751"/>
                  </a:moveTo>
                  <a:lnTo>
                    <a:pt x="1422416" y="324025"/>
                  </a:lnTo>
                  <a:lnTo>
                    <a:pt x="1419670" y="324025"/>
                  </a:lnTo>
                  <a:close/>
                  <a:moveTo>
                    <a:pt x="1248774" y="318695"/>
                  </a:moveTo>
                  <a:lnTo>
                    <a:pt x="1227452" y="324025"/>
                  </a:lnTo>
                  <a:lnTo>
                    <a:pt x="1197247" y="324025"/>
                  </a:lnTo>
                  <a:close/>
                  <a:moveTo>
                    <a:pt x="1249421" y="318533"/>
                  </a:moveTo>
                  <a:lnTo>
                    <a:pt x="1249202" y="318650"/>
                  </a:lnTo>
                  <a:lnTo>
                    <a:pt x="1248774" y="318695"/>
                  </a:lnTo>
                  <a:close/>
                  <a:moveTo>
                    <a:pt x="1850788" y="313042"/>
                  </a:moveTo>
                  <a:lnTo>
                    <a:pt x="1737229" y="333264"/>
                  </a:lnTo>
                  <a:lnTo>
                    <a:pt x="1754679" y="335009"/>
                  </a:lnTo>
                  <a:lnTo>
                    <a:pt x="1779393" y="335009"/>
                  </a:lnTo>
                  <a:lnTo>
                    <a:pt x="1806852" y="332263"/>
                  </a:lnTo>
                  <a:lnTo>
                    <a:pt x="1828821" y="326772"/>
                  </a:lnTo>
                  <a:lnTo>
                    <a:pt x="1839804" y="321280"/>
                  </a:lnTo>
                  <a:lnTo>
                    <a:pt x="1848043" y="315788"/>
                  </a:lnTo>
                  <a:close/>
                  <a:moveTo>
                    <a:pt x="1340038" y="310295"/>
                  </a:moveTo>
                  <a:lnTo>
                    <a:pt x="1318068" y="324025"/>
                  </a:lnTo>
                  <a:lnTo>
                    <a:pt x="1315322" y="324025"/>
                  </a:lnTo>
                  <a:lnTo>
                    <a:pt x="1312577" y="326771"/>
                  </a:lnTo>
                  <a:lnTo>
                    <a:pt x="1304341" y="324025"/>
                  </a:lnTo>
                  <a:lnTo>
                    <a:pt x="1298847" y="321279"/>
                  </a:lnTo>
                  <a:lnTo>
                    <a:pt x="1282371" y="315787"/>
                  </a:lnTo>
                  <a:close/>
                  <a:moveTo>
                    <a:pt x="1857837" y="305992"/>
                  </a:moveTo>
                  <a:lnTo>
                    <a:pt x="1856280" y="307549"/>
                  </a:lnTo>
                  <a:lnTo>
                    <a:pt x="1856280" y="307550"/>
                  </a:lnTo>
                  <a:close/>
                  <a:moveTo>
                    <a:pt x="1513033" y="304803"/>
                  </a:moveTo>
                  <a:lnTo>
                    <a:pt x="1507541" y="307549"/>
                  </a:lnTo>
                  <a:lnTo>
                    <a:pt x="1507541" y="315787"/>
                  </a:lnTo>
                  <a:lnTo>
                    <a:pt x="1510287" y="315787"/>
                  </a:lnTo>
                  <a:lnTo>
                    <a:pt x="1513033" y="318533"/>
                  </a:lnTo>
                  <a:lnTo>
                    <a:pt x="1513033" y="313041"/>
                  </a:lnTo>
                  <a:lnTo>
                    <a:pt x="1518526" y="313041"/>
                  </a:lnTo>
                  <a:lnTo>
                    <a:pt x="1524017" y="313041"/>
                  </a:lnTo>
                  <a:lnTo>
                    <a:pt x="1529509" y="313041"/>
                  </a:lnTo>
                  <a:lnTo>
                    <a:pt x="1529509" y="307549"/>
                  </a:lnTo>
                  <a:lnTo>
                    <a:pt x="1526763" y="304803"/>
                  </a:lnTo>
                  <a:lnTo>
                    <a:pt x="1524017" y="304803"/>
                  </a:lnTo>
                  <a:close/>
                  <a:moveTo>
                    <a:pt x="1408686" y="302057"/>
                  </a:moveTo>
                  <a:lnTo>
                    <a:pt x="1414179" y="302057"/>
                  </a:lnTo>
                  <a:lnTo>
                    <a:pt x="1411434" y="304803"/>
                  </a:lnTo>
                  <a:lnTo>
                    <a:pt x="1408686" y="304803"/>
                  </a:lnTo>
                  <a:lnTo>
                    <a:pt x="1408686" y="307549"/>
                  </a:lnTo>
                  <a:lnTo>
                    <a:pt x="1408686" y="310295"/>
                  </a:lnTo>
                  <a:lnTo>
                    <a:pt x="1405940" y="313041"/>
                  </a:lnTo>
                  <a:lnTo>
                    <a:pt x="1408686" y="313041"/>
                  </a:lnTo>
                  <a:lnTo>
                    <a:pt x="1411434" y="313041"/>
                  </a:lnTo>
                  <a:lnTo>
                    <a:pt x="1414179" y="313041"/>
                  </a:lnTo>
                  <a:lnTo>
                    <a:pt x="1416924" y="313041"/>
                  </a:lnTo>
                  <a:lnTo>
                    <a:pt x="1416924" y="315787"/>
                  </a:lnTo>
                  <a:lnTo>
                    <a:pt x="1416924" y="318533"/>
                  </a:lnTo>
                  <a:lnTo>
                    <a:pt x="1414179" y="318533"/>
                  </a:lnTo>
                  <a:lnTo>
                    <a:pt x="1414179" y="321279"/>
                  </a:lnTo>
                  <a:lnTo>
                    <a:pt x="1419121" y="323751"/>
                  </a:lnTo>
                  <a:lnTo>
                    <a:pt x="1389464" y="321279"/>
                  </a:lnTo>
                  <a:lnTo>
                    <a:pt x="1381227" y="321279"/>
                  </a:lnTo>
                  <a:lnTo>
                    <a:pt x="1386718" y="318533"/>
                  </a:lnTo>
                  <a:lnTo>
                    <a:pt x="1386718" y="315787"/>
                  </a:lnTo>
                  <a:lnTo>
                    <a:pt x="1381227" y="321279"/>
                  </a:lnTo>
                  <a:lnTo>
                    <a:pt x="1367496" y="313041"/>
                  </a:lnTo>
                  <a:lnTo>
                    <a:pt x="1353766" y="307549"/>
                  </a:lnTo>
                  <a:lnTo>
                    <a:pt x="1397703" y="304803"/>
                  </a:lnTo>
                  <a:lnTo>
                    <a:pt x="1394958" y="307549"/>
                  </a:lnTo>
                  <a:lnTo>
                    <a:pt x="1403194" y="304803"/>
                  </a:lnTo>
                  <a:close/>
                  <a:moveTo>
                    <a:pt x="1721728" y="299311"/>
                  </a:moveTo>
                  <a:lnTo>
                    <a:pt x="1721728" y="302057"/>
                  </a:lnTo>
                  <a:lnTo>
                    <a:pt x="1721728" y="304803"/>
                  </a:lnTo>
                  <a:lnTo>
                    <a:pt x="1721728" y="307549"/>
                  </a:lnTo>
                  <a:lnTo>
                    <a:pt x="1727220" y="307549"/>
                  </a:lnTo>
                  <a:lnTo>
                    <a:pt x="1727220" y="302057"/>
                  </a:lnTo>
                  <a:close/>
                  <a:moveTo>
                    <a:pt x="1600905" y="296565"/>
                  </a:moveTo>
                  <a:lnTo>
                    <a:pt x="1589921" y="304803"/>
                  </a:lnTo>
                  <a:lnTo>
                    <a:pt x="1581682" y="310295"/>
                  </a:lnTo>
                  <a:lnTo>
                    <a:pt x="1581682" y="307549"/>
                  </a:lnTo>
                  <a:lnTo>
                    <a:pt x="1573445" y="302057"/>
                  </a:lnTo>
                  <a:lnTo>
                    <a:pt x="1565206" y="302057"/>
                  </a:lnTo>
                  <a:lnTo>
                    <a:pt x="1562461" y="307549"/>
                  </a:lnTo>
                  <a:lnTo>
                    <a:pt x="1565206" y="313041"/>
                  </a:lnTo>
                  <a:lnTo>
                    <a:pt x="1548731" y="313041"/>
                  </a:lnTo>
                  <a:lnTo>
                    <a:pt x="1529509" y="315787"/>
                  </a:lnTo>
                  <a:lnTo>
                    <a:pt x="1524017" y="318533"/>
                  </a:lnTo>
                  <a:lnTo>
                    <a:pt x="1526763" y="318533"/>
                  </a:lnTo>
                  <a:lnTo>
                    <a:pt x="1518526" y="324025"/>
                  </a:lnTo>
                  <a:lnTo>
                    <a:pt x="1510287" y="332263"/>
                  </a:lnTo>
                  <a:lnTo>
                    <a:pt x="1526763" y="326771"/>
                  </a:lnTo>
                  <a:lnTo>
                    <a:pt x="1529509" y="332263"/>
                  </a:lnTo>
                  <a:lnTo>
                    <a:pt x="1515779" y="332263"/>
                  </a:lnTo>
                  <a:lnTo>
                    <a:pt x="1515779" y="337755"/>
                  </a:lnTo>
                  <a:lnTo>
                    <a:pt x="1518526" y="340501"/>
                  </a:lnTo>
                  <a:lnTo>
                    <a:pt x="1518526" y="345993"/>
                  </a:lnTo>
                  <a:lnTo>
                    <a:pt x="1526763" y="351485"/>
                  </a:lnTo>
                  <a:lnTo>
                    <a:pt x="1529509" y="351485"/>
                  </a:lnTo>
                  <a:lnTo>
                    <a:pt x="1535002" y="351485"/>
                  </a:lnTo>
                  <a:lnTo>
                    <a:pt x="1535002" y="340501"/>
                  </a:lnTo>
                  <a:lnTo>
                    <a:pt x="1532255" y="332263"/>
                  </a:lnTo>
                  <a:lnTo>
                    <a:pt x="1535002" y="329517"/>
                  </a:lnTo>
                  <a:lnTo>
                    <a:pt x="1537748" y="329517"/>
                  </a:lnTo>
                  <a:lnTo>
                    <a:pt x="1537748" y="337755"/>
                  </a:lnTo>
                  <a:lnTo>
                    <a:pt x="1537748" y="345993"/>
                  </a:lnTo>
                  <a:lnTo>
                    <a:pt x="1545985" y="348739"/>
                  </a:lnTo>
                  <a:lnTo>
                    <a:pt x="1554223" y="345993"/>
                  </a:lnTo>
                  <a:lnTo>
                    <a:pt x="1562461" y="343247"/>
                  </a:lnTo>
                  <a:lnTo>
                    <a:pt x="1570699" y="340501"/>
                  </a:lnTo>
                  <a:lnTo>
                    <a:pt x="1565206" y="332263"/>
                  </a:lnTo>
                  <a:lnTo>
                    <a:pt x="1561213" y="328269"/>
                  </a:lnTo>
                  <a:lnTo>
                    <a:pt x="1587175" y="332263"/>
                  </a:lnTo>
                  <a:lnTo>
                    <a:pt x="1603651" y="332263"/>
                  </a:lnTo>
                  <a:lnTo>
                    <a:pt x="1609143" y="326771"/>
                  </a:lnTo>
                  <a:lnTo>
                    <a:pt x="1617380" y="321279"/>
                  </a:lnTo>
                  <a:lnTo>
                    <a:pt x="1609143" y="321279"/>
                  </a:lnTo>
                  <a:lnTo>
                    <a:pt x="1603651" y="315787"/>
                  </a:lnTo>
                  <a:lnTo>
                    <a:pt x="1600905" y="307549"/>
                  </a:lnTo>
                  <a:close/>
                  <a:moveTo>
                    <a:pt x="1551477" y="296565"/>
                  </a:moveTo>
                  <a:lnTo>
                    <a:pt x="1543239" y="302057"/>
                  </a:lnTo>
                  <a:lnTo>
                    <a:pt x="1532255" y="302057"/>
                  </a:lnTo>
                  <a:lnTo>
                    <a:pt x="1535002" y="310295"/>
                  </a:lnTo>
                  <a:lnTo>
                    <a:pt x="1540493" y="313041"/>
                  </a:lnTo>
                  <a:lnTo>
                    <a:pt x="1545985" y="307549"/>
                  </a:lnTo>
                  <a:lnTo>
                    <a:pt x="1545985" y="304803"/>
                  </a:lnTo>
                  <a:lnTo>
                    <a:pt x="1551477" y="304803"/>
                  </a:lnTo>
                  <a:close/>
                  <a:moveTo>
                    <a:pt x="1688776" y="282836"/>
                  </a:moveTo>
                  <a:lnTo>
                    <a:pt x="1664062" y="291073"/>
                  </a:lnTo>
                  <a:lnTo>
                    <a:pt x="1639348" y="296565"/>
                  </a:lnTo>
                  <a:lnTo>
                    <a:pt x="1625618" y="291073"/>
                  </a:lnTo>
                  <a:lnTo>
                    <a:pt x="1617380" y="291073"/>
                  </a:lnTo>
                  <a:lnTo>
                    <a:pt x="1609143" y="291073"/>
                  </a:lnTo>
                  <a:lnTo>
                    <a:pt x="1609143" y="296565"/>
                  </a:lnTo>
                  <a:lnTo>
                    <a:pt x="1611889" y="302057"/>
                  </a:lnTo>
                  <a:lnTo>
                    <a:pt x="1617380" y="302057"/>
                  </a:lnTo>
                  <a:lnTo>
                    <a:pt x="1620127" y="302057"/>
                  </a:lnTo>
                  <a:lnTo>
                    <a:pt x="1631111" y="299311"/>
                  </a:lnTo>
                  <a:lnTo>
                    <a:pt x="1639348" y="296565"/>
                  </a:lnTo>
                  <a:lnTo>
                    <a:pt x="1661316" y="296565"/>
                  </a:lnTo>
                  <a:lnTo>
                    <a:pt x="1683284" y="293819"/>
                  </a:lnTo>
                  <a:lnTo>
                    <a:pt x="1705252" y="293819"/>
                  </a:lnTo>
                  <a:lnTo>
                    <a:pt x="1732711" y="291073"/>
                  </a:lnTo>
                  <a:lnTo>
                    <a:pt x="1721728" y="285582"/>
                  </a:lnTo>
                  <a:lnTo>
                    <a:pt x="1710744" y="282836"/>
                  </a:lnTo>
                  <a:lnTo>
                    <a:pt x="1699760" y="282836"/>
                  </a:lnTo>
                  <a:close/>
                  <a:moveTo>
                    <a:pt x="1817837" y="269106"/>
                  </a:moveTo>
                  <a:lnTo>
                    <a:pt x="1823329" y="277344"/>
                  </a:lnTo>
                  <a:lnTo>
                    <a:pt x="1826075" y="280090"/>
                  </a:lnTo>
                  <a:lnTo>
                    <a:pt x="1826075" y="285582"/>
                  </a:lnTo>
                  <a:lnTo>
                    <a:pt x="1809599" y="285582"/>
                  </a:lnTo>
                  <a:lnTo>
                    <a:pt x="1795869" y="288328"/>
                  </a:lnTo>
                  <a:lnTo>
                    <a:pt x="1782139" y="293819"/>
                  </a:lnTo>
                  <a:lnTo>
                    <a:pt x="1771156" y="293819"/>
                  </a:lnTo>
                  <a:lnTo>
                    <a:pt x="1768409" y="293819"/>
                  </a:lnTo>
                  <a:lnTo>
                    <a:pt x="1765663" y="293819"/>
                  </a:lnTo>
                  <a:lnTo>
                    <a:pt x="1757425" y="288328"/>
                  </a:lnTo>
                  <a:lnTo>
                    <a:pt x="1754679" y="285582"/>
                  </a:lnTo>
                  <a:lnTo>
                    <a:pt x="1749187" y="285582"/>
                  </a:lnTo>
                  <a:lnTo>
                    <a:pt x="1740950" y="293819"/>
                  </a:lnTo>
                  <a:lnTo>
                    <a:pt x="1732711" y="307549"/>
                  </a:lnTo>
                  <a:lnTo>
                    <a:pt x="1724474" y="313041"/>
                  </a:lnTo>
                  <a:lnTo>
                    <a:pt x="1718982" y="318533"/>
                  </a:lnTo>
                  <a:lnTo>
                    <a:pt x="1707998" y="321279"/>
                  </a:lnTo>
                  <a:lnTo>
                    <a:pt x="1716236" y="324025"/>
                  </a:lnTo>
                  <a:lnTo>
                    <a:pt x="1732711" y="326771"/>
                  </a:lnTo>
                  <a:lnTo>
                    <a:pt x="1751933" y="324025"/>
                  </a:lnTo>
                  <a:lnTo>
                    <a:pt x="1768409" y="318533"/>
                  </a:lnTo>
                  <a:lnTo>
                    <a:pt x="1801361" y="307549"/>
                  </a:lnTo>
                  <a:lnTo>
                    <a:pt x="1828821" y="291073"/>
                  </a:lnTo>
                  <a:lnTo>
                    <a:pt x="1837059" y="296565"/>
                  </a:lnTo>
                  <a:lnTo>
                    <a:pt x="1839805" y="296565"/>
                  </a:lnTo>
                  <a:lnTo>
                    <a:pt x="1845297" y="296565"/>
                  </a:lnTo>
                  <a:lnTo>
                    <a:pt x="1856280" y="288328"/>
                  </a:lnTo>
                  <a:lnTo>
                    <a:pt x="1859026" y="282836"/>
                  </a:lnTo>
                  <a:lnTo>
                    <a:pt x="1861773" y="274598"/>
                  </a:lnTo>
                  <a:lnTo>
                    <a:pt x="1856280" y="271852"/>
                  </a:lnTo>
                  <a:lnTo>
                    <a:pt x="1853535" y="269106"/>
                  </a:lnTo>
                  <a:lnTo>
                    <a:pt x="1842551" y="269106"/>
                  </a:lnTo>
                  <a:lnTo>
                    <a:pt x="1831567" y="269106"/>
                  </a:lnTo>
                  <a:close/>
                  <a:moveTo>
                    <a:pt x="2233515" y="247993"/>
                  </a:moveTo>
                  <a:lnTo>
                    <a:pt x="2229733" y="249884"/>
                  </a:lnTo>
                  <a:lnTo>
                    <a:pt x="2224241" y="249884"/>
                  </a:lnTo>
                  <a:lnTo>
                    <a:pt x="2224241" y="249522"/>
                  </a:lnTo>
                  <a:close/>
                  <a:moveTo>
                    <a:pt x="2202274" y="236154"/>
                  </a:moveTo>
                  <a:lnTo>
                    <a:pt x="2202274" y="241646"/>
                  </a:lnTo>
                  <a:lnTo>
                    <a:pt x="2205020" y="238900"/>
                  </a:lnTo>
                  <a:lnTo>
                    <a:pt x="2205020" y="236154"/>
                  </a:lnTo>
                  <a:close/>
                  <a:moveTo>
                    <a:pt x="2139116" y="227916"/>
                  </a:moveTo>
                  <a:lnTo>
                    <a:pt x="2139116" y="233408"/>
                  </a:lnTo>
                  <a:lnTo>
                    <a:pt x="2144609" y="233408"/>
                  </a:lnTo>
                  <a:lnTo>
                    <a:pt x="2144609" y="227916"/>
                  </a:lnTo>
                  <a:close/>
                  <a:moveTo>
                    <a:pt x="2292891" y="222424"/>
                  </a:moveTo>
                  <a:lnTo>
                    <a:pt x="2290144" y="227916"/>
                  </a:lnTo>
                  <a:lnTo>
                    <a:pt x="2298383" y="227916"/>
                  </a:lnTo>
                  <a:lnTo>
                    <a:pt x="2298383" y="225170"/>
                  </a:lnTo>
                  <a:lnTo>
                    <a:pt x="2295637" y="222424"/>
                  </a:lnTo>
                  <a:close/>
                  <a:moveTo>
                    <a:pt x="2328589" y="219678"/>
                  </a:moveTo>
                  <a:lnTo>
                    <a:pt x="2325843" y="222424"/>
                  </a:lnTo>
                  <a:lnTo>
                    <a:pt x="2328589" y="222424"/>
                  </a:lnTo>
                  <a:lnTo>
                    <a:pt x="2328589" y="227916"/>
                  </a:lnTo>
                  <a:lnTo>
                    <a:pt x="2331334" y="227916"/>
                  </a:lnTo>
                  <a:lnTo>
                    <a:pt x="2336826" y="227916"/>
                  </a:lnTo>
                  <a:lnTo>
                    <a:pt x="2339572" y="227916"/>
                  </a:lnTo>
                  <a:lnTo>
                    <a:pt x="2339572" y="222424"/>
                  </a:lnTo>
                  <a:lnTo>
                    <a:pt x="2334081" y="222424"/>
                  </a:lnTo>
                  <a:lnTo>
                    <a:pt x="2331334" y="222424"/>
                  </a:lnTo>
                  <a:close/>
                  <a:moveTo>
                    <a:pt x="3174349" y="123569"/>
                  </a:moveTo>
                  <a:lnTo>
                    <a:pt x="2430190" y="214186"/>
                  </a:lnTo>
                  <a:lnTo>
                    <a:pt x="2424698" y="214186"/>
                  </a:lnTo>
                  <a:lnTo>
                    <a:pt x="2421952" y="216932"/>
                  </a:lnTo>
                  <a:lnTo>
                    <a:pt x="2397238" y="221006"/>
                  </a:lnTo>
                  <a:lnTo>
                    <a:pt x="2397238" y="222424"/>
                  </a:lnTo>
                  <a:lnTo>
                    <a:pt x="2391745" y="230662"/>
                  </a:lnTo>
                  <a:lnTo>
                    <a:pt x="2386254" y="233408"/>
                  </a:lnTo>
                  <a:lnTo>
                    <a:pt x="2375269" y="233408"/>
                  </a:lnTo>
                  <a:lnTo>
                    <a:pt x="2369778" y="230662"/>
                  </a:lnTo>
                  <a:lnTo>
                    <a:pt x="2367408" y="225923"/>
                  </a:lnTo>
                  <a:lnTo>
                    <a:pt x="2233515" y="247993"/>
                  </a:lnTo>
                  <a:lnTo>
                    <a:pt x="2235225" y="247138"/>
                  </a:lnTo>
                  <a:lnTo>
                    <a:pt x="2232480" y="244392"/>
                  </a:lnTo>
                  <a:lnTo>
                    <a:pt x="2232480" y="241646"/>
                  </a:lnTo>
                  <a:lnTo>
                    <a:pt x="2224241" y="241646"/>
                  </a:lnTo>
                  <a:lnTo>
                    <a:pt x="2224241" y="249522"/>
                  </a:lnTo>
                  <a:lnTo>
                    <a:pt x="2172069" y="258122"/>
                  </a:lnTo>
                  <a:lnTo>
                    <a:pt x="2169322" y="260868"/>
                  </a:lnTo>
                  <a:lnTo>
                    <a:pt x="2158048" y="262747"/>
                  </a:lnTo>
                  <a:lnTo>
                    <a:pt x="2158338" y="263614"/>
                  </a:lnTo>
                  <a:lnTo>
                    <a:pt x="2158338" y="274598"/>
                  </a:lnTo>
                  <a:lnTo>
                    <a:pt x="2150099" y="280090"/>
                  </a:lnTo>
                  <a:lnTo>
                    <a:pt x="2141862" y="288328"/>
                  </a:lnTo>
                  <a:lnTo>
                    <a:pt x="2133624" y="296566"/>
                  </a:lnTo>
                  <a:lnTo>
                    <a:pt x="2122640" y="299312"/>
                  </a:lnTo>
                  <a:lnTo>
                    <a:pt x="2111656" y="296566"/>
                  </a:lnTo>
                  <a:lnTo>
                    <a:pt x="2103418" y="291074"/>
                  </a:lnTo>
                  <a:lnTo>
                    <a:pt x="2097926" y="282836"/>
                  </a:lnTo>
                  <a:lnTo>
                    <a:pt x="2097492" y="281102"/>
                  </a:lnTo>
                  <a:lnTo>
                    <a:pt x="2106164" y="282836"/>
                  </a:lnTo>
                  <a:lnTo>
                    <a:pt x="2096357" y="273029"/>
                  </a:lnTo>
                  <a:lnTo>
                    <a:pt x="2095510" y="273170"/>
                  </a:lnTo>
                  <a:lnTo>
                    <a:pt x="2097492" y="281102"/>
                  </a:lnTo>
                  <a:lnTo>
                    <a:pt x="2092434" y="280090"/>
                  </a:lnTo>
                  <a:lnTo>
                    <a:pt x="2078704" y="277344"/>
                  </a:lnTo>
                  <a:lnTo>
                    <a:pt x="2074960" y="276595"/>
                  </a:lnTo>
                  <a:lnTo>
                    <a:pt x="2070467" y="277344"/>
                  </a:lnTo>
                  <a:lnTo>
                    <a:pt x="2045753" y="274598"/>
                  </a:lnTo>
                  <a:lnTo>
                    <a:pt x="2021039" y="277344"/>
                  </a:lnTo>
                  <a:lnTo>
                    <a:pt x="2012801" y="280090"/>
                  </a:lnTo>
                  <a:lnTo>
                    <a:pt x="2007309" y="285582"/>
                  </a:lnTo>
                  <a:lnTo>
                    <a:pt x="2004563" y="285582"/>
                  </a:lnTo>
                  <a:lnTo>
                    <a:pt x="2010055" y="280090"/>
                  </a:lnTo>
                  <a:lnTo>
                    <a:pt x="2010055" y="271852"/>
                  </a:lnTo>
                  <a:lnTo>
                    <a:pt x="2004563" y="269106"/>
                  </a:lnTo>
                  <a:lnTo>
                    <a:pt x="2001817" y="266360"/>
                  </a:lnTo>
                  <a:lnTo>
                    <a:pt x="1996325" y="255376"/>
                  </a:lnTo>
                  <a:lnTo>
                    <a:pt x="1988087" y="258122"/>
                  </a:lnTo>
                  <a:lnTo>
                    <a:pt x="1982596" y="255376"/>
                  </a:lnTo>
                  <a:lnTo>
                    <a:pt x="1968866" y="249884"/>
                  </a:lnTo>
                  <a:lnTo>
                    <a:pt x="1963374" y="255376"/>
                  </a:lnTo>
                  <a:lnTo>
                    <a:pt x="1955136" y="255376"/>
                  </a:lnTo>
                  <a:lnTo>
                    <a:pt x="1944152" y="255376"/>
                  </a:lnTo>
                  <a:lnTo>
                    <a:pt x="1941406" y="255376"/>
                  </a:lnTo>
                  <a:lnTo>
                    <a:pt x="1938660" y="258122"/>
                  </a:lnTo>
                  <a:lnTo>
                    <a:pt x="1938660" y="260868"/>
                  </a:lnTo>
                  <a:lnTo>
                    <a:pt x="1938660" y="263614"/>
                  </a:lnTo>
                  <a:lnTo>
                    <a:pt x="1941406" y="266360"/>
                  </a:lnTo>
                  <a:lnTo>
                    <a:pt x="1935914" y="266360"/>
                  </a:lnTo>
                  <a:lnTo>
                    <a:pt x="1930422" y="269106"/>
                  </a:lnTo>
                  <a:lnTo>
                    <a:pt x="1930422" y="271852"/>
                  </a:lnTo>
                  <a:lnTo>
                    <a:pt x="1933168" y="277344"/>
                  </a:lnTo>
                  <a:lnTo>
                    <a:pt x="1927676" y="277344"/>
                  </a:lnTo>
                  <a:lnTo>
                    <a:pt x="1919438" y="280090"/>
                  </a:lnTo>
                  <a:lnTo>
                    <a:pt x="1916692" y="285582"/>
                  </a:lnTo>
                  <a:lnTo>
                    <a:pt x="1916692" y="296565"/>
                  </a:lnTo>
                  <a:lnTo>
                    <a:pt x="1924930" y="299311"/>
                  </a:lnTo>
                  <a:lnTo>
                    <a:pt x="1924930" y="302057"/>
                  </a:lnTo>
                  <a:lnTo>
                    <a:pt x="1900163" y="305596"/>
                  </a:lnTo>
                  <a:lnTo>
                    <a:pt x="1900776" y="307028"/>
                  </a:lnTo>
                  <a:lnTo>
                    <a:pt x="1949643" y="299312"/>
                  </a:lnTo>
                  <a:lnTo>
                    <a:pt x="1968865" y="293820"/>
                  </a:lnTo>
                  <a:lnTo>
                    <a:pt x="1990832" y="285582"/>
                  </a:lnTo>
                  <a:lnTo>
                    <a:pt x="1993578" y="288328"/>
                  </a:lnTo>
                  <a:lnTo>
                    <a:pt x="1990832" y="288328"/>
                  </a:lnTo>
                  <a:lnTo>
                    <a:pt x="1982595" y="296566"/>
                  </a:lnTo>
                  <a:lnTo>
                    <a:pt x="1971611" y="302058"/>
                  </a:lnTo>
                  <a:lnTo>
                    <a:pt x="1946897" y="307550"/>
                  </a:lnTo>
                  <a:lnTo>
                    <a:pt x="1903087" y="312418"/>
                  </a:lnTo>
                  <a:lnTo>
                    <a:pt x="1905708" y="318534"/>
                  </a:lnTo>
                  <a:lnTo>
                    <a:pt x="1905708" y="324026"/>
                  </a:lnTo>
                  <a:lnTo>
                    <a:pt x="1905708" y="329517"/>
                  </a:lnTo>
                  <a:lnTo>
                    <a:pt x="1900216" y="340501"/>
                  </a:lnTo>
                  <a:lnTo>
                    <a:pt x="1894723" y="348739"/>
                  </a:lnTo>
                  <a:lnTo>
                    <a:pt x="1891978" y="356977"/>
                  </a:lnTo>
                  <a:lnTo>
                    <a:pt x="1889232" y="373453"/>
                  </a:lnTo>
                  <a:lnTo>
                    <a:pt x="1889232" y="395421"/>
                  </a:lnTo>
                  <a:lnTo>
                    <a:pt x="1891978" y="414643"/>
                  </a:lnTo>
                  <a:lnTo>
                    <a:pt x="1902962" y="455832"/>
                  </a:lnTo>
                  <a:lnTo>
                    <a:pt x="1905708" y="475054"/>
                  </a:lnTo>
                  <a:lnTo>
                    <a:pt x="1908453" y="491530"/>
                  </a:lnTo>
                  <a:lnTo>
                    <a:pt x="1905708" y="497022"/>
                  </a:lnTo>
                  <a:lnTo>
                    <a:pt x="1902962" y="502514"/>
                  </a:lnTo>
                  <a:lnTo>
                    <a:pt x="1900216" y="505260"/>
                  </a:lnTo>
                  <a:lnTo>
                    <a:pt x="1894723" y="508006"/>
                  </a:lnTo>
                  <a:lnTo>
                    <a:pt x="1889232" y="508006"/>
                  </a:lnTo>
                  <a:lnTo>
                    <a:pt x="1883740" y="505260"/>
                  </a:lnTo>
                  <a:lnTo>
                    <a:pt x="1878248" y="502514"/>
                  </a:lnTo>
                  <a:lnTo>
                    <a:pt x="1875502" y="497022"/>
                  </a:lnTo>
                  <a:lnTo>
                    <a:pt x="1872756" y="477800"/>
                  </a:lnTo>
                  <a:lnTo>
                    <a:pt x="1867264" y="455832"/>
                  </a:lnTo>
                  <a:lnTo>
                    <a:pt x="1867264" y="444848"/>
                  </a:lnTo>
                  <a:lnTo>
                    <a:pt x="1867264" y="433865"/>
                  </a:lnTo>
                  <a:lnTo>
                    <a:pt x="1870010" y="425627"/>
                  </a:lnTo>
                  <a:lnTo>
                    <a:pt x="1872756" y="417389"/>
                  </a:lnTo>
                  <a:lnTo>
                    <a:pt x="1880994" y="409151"/>
                  </a:lnTo>
                  <a:lnTo>
                    <a:pt x="1883740" y="398167"/>
                  </a:lnTo>
                  <a:lnTo>
                    <a:pt x="1883740" y="387183"/>
                  </a:lnTo>
                  <a:lnTo>
                    <a:pt x="1880994" y="376199"/>
                  </a:lnTo>
                  <a:lnTo>
                    <a:pt x="1872756" y="354231"/>
                  </a:lnTo>
                  <a:lnTo>
                    <a:pt x="1864518" y="335009"/>
                  </a:lnTo>
                  <a:lnTo>
                    <a:pt x="1861772" y="326772"/>
                  </a:lnTo>
                  <a:lnTo>
                    <a:pt x="1861772" y="324483"/>
                  </a:lnTo>
                  <a:lnTo>
                    <a:pt x="1864518" y="324026"/>
                  </a:lnTo>
                  <a:lnTo>
                    <a:pt x="1880994" y="324026"/>
                  </a:lnTo>
                  <a:lnTo>
                    <a:pt x="1871443" y="309699"/>
                  </a:lnTo>
                  <a:lnTo>
                    <a:pt x="1867265" y="310295"/>
                  </a:lnTo>
                  <a:lnTo>
                    <a:pt x="1867265" y="303432"/>
                  </a:lnTo>
                  <a:lnTo>
                    <a:pt x="1866349" y="302057"/>
                  </a:lnTo>
                  <a:lnTo>
                    <a:pt x="1864519" y="302057"/>
                  </a:lnTo>
                  <a:lnTo>
                    <a:pt x="1864126" y="302057"/>
                  </a:lnTo>
                  <a:lnTo>
                    <a:pt x="1861772" y="318534"/>
                  </a:lnTo>
                  <a:lnTo>
                    <a:pt x="1861772" y="324483"/>
                  </a:lnTo>
                  <a:lnTo>
                    <a:pt x="1848043" y="326772"/>
                  </a:lnTo>
                  <a:lnTo>
                    <a:pt x="1815091" y="337755"/>
                  </a:lnTo>
                  <a:lnTo>
                    <a:pt x="1782139" y="351485"/>
                  </a:lnTo>
                  <a:lnTo>
                    <a:pt x="1751933" y="365215"/>
                  </a:lnTo>
                  <a:lnTo>
                    <a:pt x="1735457" y="367961"/>
                  </a:lnTo>
                  <a:lnTo>
                    <a:pt x="1716235" y="367961"/>
                  </a:lnTo>
                  <a:lnTo>
                    <a:pt x="1697014" y="367961"/>
                  </a:lnTo>
                  <a:lnTo>
                    <a:pt x="1677792" y="367961"/>
                  </a:lnTo>
                  <a:lnTo>
                    <a:pt x="1653078" y="370707"/>
                  </a:lnTo>
                  <a:lnTo>
                    <a:pt x="1631110" y="376199"/>
                  </a:lnTo>
                  <a:lnTo>
                    <a:pt x="1620126" y="378945"/>
                  </a:lnTo>
                  <a:lnTo>
                    <a:pt x="1609143" y="387183"/>
                  </a:lnTo>
                  <a:lnTo>
                    <a:pt x="1600904" y="395421"/>
                  </a:lnTo>
                  <a:lnTo>
                    <a:pt x="1595412" y="406405"/>
                  </a:lnTo>
                  <a:lnTo>
                    <a:pt x="1589921" y="417389"/>
                  </a:lnTo>
                  <a:lnTo>
                    <a:pt x="1584428" y="422881"/>
                  </a:lnTo>
                  <a:lnTo>
                    <a:pt x="1578936" y="425627"/>
                  </a:lnTo>
                  <a:lnTo>
                    <a:pt x="1576191" y="425627"/>
                  </a:lnTo>
                  <a:lnTo>
                    <a:pt x="1576191" y="431118"/>
                  </a:lnTo>
                  <a:lnTo>
                    <a:pt x="1573445" y="431118"/>
                  </a:lnTo>
                  <a:lnTo>
                    <a:pt x="1570699" y="431118"/>
                  </a:lnTo>
                  <a:lnTo>
                    <a:pt x="1567952" y="428372"/>
                  </a:lnTo>
                  <a:lnTo>
                    <a:pt x="1565206" y="428372"/>
                  </a:lnTo>
                  <a:lnTo>
                    <a:pt x="1565206" y="431118"/>
                  </a:lnTo>
                  <a:lnTo>
                    <a:pt x="1567952" y="433864"/>
                  </a:lnTo>
                  <a:lnTo>
                    <a:pt x="1567952" y="436610"/>
                  </a:lnTo>
                  <a:lnTo>
                    <a:pt x="1573445" y="433864"/>
                  </a:lnTo>
                  <a:lnTo>
                    <a:pt x="1576191" y="431118"/>
                  </a:lnTo>
                  <a:lnTo>
                    <a:pt x="1576191" y="458578"/>
                  </a:lnTo>
                  <a:lnTo>
                    <a:pt x="1573445" y="455832"/>
                  </a:lnTo>
                  <a:lnTo>
                    <a:pt x="1570699" y="461324"/>
                  </a:lnTo>
                  <a:lnTo>
                    <a:pt x="1573445" y="466816"/>
                  </a:lnTo>
                  <a:lnTo>
                    <a:pt x="1576191" y="466816"/>
                  </a:lnTo>
                  <a:lnTo>
                    <a:pt x="1576191" y="472308"/>
                  </a:lnTo>
                  <a:lnTo>
                    <a:pt x="1573445" y="475054"/>
                  </a:lnTo>
                  <a:lnTo>
                    <a:pt x="1570699" y="475054"/>
                  </a:lnTo>
                  <a:lnTo>
                    <a:pt x="1565206" y="464070"/>
                  </a:lnTo>
                  <a:lnTo>
                    <a:pt x="1559715" y="458578"/>
                  </a:lnTo>
                  <a:lnTo>
                    <a:pt x="1551477" y="458578"/>
                  </a:lnTo>
                  <a:lnTo>
                    <a:pt x="1551477" y="461324"/>
                  </a:lnTo>
                  <a:lnTo>
                    <a:pt x="1554223" y="464070"/>
                  </a:lnTo>
                  <a:lnTo>
                    <a:pt x="1551477" y="466816"/>
                  </a:lnTo>
                  <a:lnTo>
                    <a:pt x="1548731" y="466816"/>
                  </a:lnTo>
                  <a:lnTo>
                    <a:pt x="1545985" y="466816"/>
                  </a:lnTo>
                  <a:lnTo>
                    <a:pt x="1543239" y="469562"/>
                  </a:lnTo>
                  <a:lnTo>
                    <a:pt x="1554223" y="475054"/>
                  </a:lnTo>
                  <a:lnTo>
                    <a:pt x="1559715" y="477800"/>
                  </a:lnTo>
                  <a:lnTo>
                    <a:pt x="1567952" y="475054"/>
                  </a:lnTo>
                  <a:lnTo>
                    <a:pt x="1570699" y="477800"/>
                  </a:lnTo>
                  <a:lnTo>
                    <a:pt x="1576191" y="477800"/>
                  </a:lnTo>
                  <a:lnTo>
                    <a:pt x="1576191" y="497022"/>
                  </a:lnTo>
                  <a:lnTo>
                    <a:pt x="1573445" y="499768"/>
                  </a:lnTo>
                  <a:lnTo>
                    <a:pt x="1573445" y="502514"/>
                  </a:lnTo>
                  <a:lnTo>
                    <a:pt x="1576191" y="502514"/>
                  </a:lnTo>
                  <a:lnTo>
                    <a:pt x="1576191" y="505260"/>
                  </a:lnTo>
                  <a:lnTo>
                    <a:pt x="1576191" y="510752"/>
                  </a:lnTo>
                  <a:lnTo>
                    <a:pt x="1576191" y="546449"/>
                  </a:lnTo>
                  <a:lnTo>
                    <a:pt x="1570699" y="546449"/>
                  </a:lnTo>
                  <a:lnTo>
                    <a:pt x="1570699" y="549195"/>
                  </a:lnTo>
                  <a:lnTo>
                    <a:pt x="1576191" y="549195"/>
                  </a:lnTo>
                  <a:lnTo>
                    <a:pt x="1576191" y="568417"/>
                  </a:lnTo>
                  <a:lnTo>
                    <a:pt x="1570699" y="568417"/>
                  </a:lnTo>
                  <a:lnTo>
                    <a:pt x="1570699" y="573909"/>
                  </a:lnTo>
                  <a:lnTo>
                    <a:pt x="1576191" y="576655"/>
                  </a:lnTo>
                  <a:lnTo>
                    <a:pt x="1573445" y="818301"/>
                  </a:lnTo>
                  <a:lnTo>
                    <a:pt x="1556969" y="818301"/>
                  </a:lnTo>
                  <a:lnTo>
                    <a:pt x="1540493" y="818301"/>
                  </a:lnTo>
                  <a:lnTo>
                    <a:pt x="1537748" y="823793"/>
                  </a:lnTo>
                  <a:lnTo>
                    <a:pt x="1537748" y="829285"/>
                  </a:lnTo>
                  <a:lnTo>
                    <a:pt x="1540493" y="829285"/>
                  </a:lnTo>
                  <a:lnTo>
                    <a:pt x="1540493" y="834777"/>
                  </a:lnTo>
                  <a:lnTo>
                    <a:pt x="1548731" y="834777"/>
                  </a:lnTo>
                  <a:lnTo>
                    <a:pt x="1551477" y="837523"/>
                  </a:lnTo>
                  <a:lnTo>
                    <a:pt x="1556969" y="840269"/>
                  </a:lnTo>
                  <a:lnTo>
                    <a:pt x="1562461" y="840269"/>
                  </a:lnTo>
                  <a:lnTo>
                    <a:pt x="1562461" y="853999"/>
                  </a:lnTo>
                  <a:lnTo>
                    <a:pt x="1567952" y="853999"/>
                  </a:lnTo>
                  <a:lnTo>
                    <a:pt x="1573445" y="853999"/>
                  </a:lnTo>
                  <a:lnTo>
                    <a:pt x="1573445" y="867729"/>
                  </a:lnTo>
                  <a:lnTo>
                    <a:pt x="1562461" y="867729"/>
                  </a:lnTo>
                  <a:lnTo>
                    <a:pt x="1559715" y="870475"/>
                  </a:lnTo>
                  <a:lnTo>
                    <a:pt x="1556969" y="873221"/>
                  </a:lnTo>
                  <a:lnTo>
                    <a:pt x="1554223" y="873221"/>
                  </a:lnTo>
                  <a:lnTo>
                    <a:pt x="1551477" y="873221"/>
                  </a:lnTo>
                  <a:lnTo>
                    <a:pt x="1548731" y="875967"/>
                  </a:lnTo>
                  <a:lnTo>
                    <a:pt x="1545985" y="878713"/>
                  </a:lnTo>
                  <a:lnTo>
                    <a:pt x="1551477" y="878713"/>
                  </a:lnTo>
                  <a:lnTo>
                    <a:pt x="1556969" y="875967"/>
                  </a:lnTo>
                  <a:lnTo>
                    <a:pt x="1554223" y="886951"/>
                  </a:lnTo>
                  <a:lnTo>
                    <a:pt x="1554223" y="892443"/>
                  </a:lnTo>
                  <a:lnTo>
                    <a:pt x="1556969" y="895188"/>
                  </a:lnTo>
                  <a:lnTo>
                    <a:pt x="1548731" y="900680"/>
                  </a:lnTo>
                  <a:lnTo>
                    <a:pt x="1548731" y="897934"/>
                  </a:lnTo>
                  <a:lnTo>
                    <a:pt x="1545985" y="895188"/>
                  </a:lnTo>
                  <a:lnTo>
                    <a:pt x="1543239" y="895188"/>
                  </a:lnTo>
                  <a:lnTo>
                    <a:pt x="1543239" y="889697"/>
                  </a:lnTo>
                  <a:lnTo>
                    <a:pt x="1532255" y="889697"/>
                  </a:lnTo>
                  <a:lnTo>
                    <a:pt x="1524017" y="889697"/>
                  </a:lnTo>
                  <a:lnTo>
                    <a:pt x="1521272" y="897934"/>
                  </a:lnTo>
                  <a:lnTo>
                    <a:pt x="1518526" y="908918"/>
                  </a:lnTo>
                  <a:lnTo>
                    <a:pt x="1524017" y="908918"/>
                  </a:lnTo>
                  <a:lnTo>
                    <a:pt x="1524017" y="911664"/>
                  </a:lnTo>
                  <a:lnTo>
                    <a:pt x="1526763" y="919902"/>
                  </a:lnTo>
                  <a:lnTo>
                    <a:pt x="1455368" y="928140"/>
                  </a:lnTo>
                  <a:lnTo>
                    <a:pt x="1455368" y="925394"/>
                  </a:lnTo>
                  <a:lnTo>
                    <a:pt x="1452622" y="925394"/>
                  </a:lnTo>
                  <a:lnTo>
                    <a:pt x="1447130" y="925394"/>
                  </a:lnTo>
                  <a:lnTo>
                    <a:pt x="1447130" y="928140"/>
                  </a:lnTo>
                  <a:lnTo>
                    <a:pt x="1070932" y="972076"/>
                  </a:lnTo>
                  <a:lnTo>
                    <a:pt x="1062694" y="969330"/>
                  </a:lnTo>
                  <a:lnTo>
                    <a:pt x="1054456" y="969330"/>
                  </a:lnTo>
                  <a:lnTo>
                    <a:pt x="1054456" y="972076"/>
                  </a:lnTo>
                  <a:lnTo>
                    <a:pt x="1018756" y="978026"/>
                  </a:lnTo>
                  <a:lnTo>
                    <a:pt x="1018756" y="980314"/>
                  </a:lnTo>
                  <a:lnTo>
                    <a:pt x="1016010" y="985806"/>
                  </a:lnTo>
                  <a:lnTo>
                    <a:pt x="1010518" y="991298"/>
                  </a:lnTo>
                  <a:lnTo>
                    <a:pt x="1005026" y="996790"/>
                  </a:lnTo>
                  <a:lnTo>
                    <a:pt x="991296" y="1002282"/>
                  </a:lnTo>
                  <a:lnTo>
                    <a:pt x="974820" y="1002282"/>
                  </a:lnTo>
                  <a:lnTo>
                    <a:pt x="958344" y="999536"/>
                  </a:lnTo>
                  <a:lnTo>
                    <a:pt x="933631" y="994044"/>
                  </a:lnTo>
                  <a:lnTo>
                    <a:pt x="911663" y="991298"/>
                  </a:lnTo>
                  <a:lnTo>
                    <a:pt x="889695" y="994044"/>
                  </a:lnTo>
                  <a:lnTo>
                    <a:pt x="878712" y="996790"/>
                  </a:lnTo>
                  <a:lnTo>
                    <a:pt x="867728" y="1002282"/>
                  </a:lnTo>
                  <a:lnTo>
                    <a:pt x="843014" y="1016011"/>
                  </a:lnTo>
                  <a:lnTo>
                    <a:pt x="832030" y="1024249"/>
                  </a:lnTo>
                  <a:lnTo>
                    <a:pt x="818300" y="1026995"/>
                  </a:lnTo>
                  <a:lnTo>
                    <a:pt x="804570" y="1032487"/>
                  </a:lnTo>
                  <a:lnTo>
                    <a:pt x="788094" y="1032487"/>
                  </a:lnTo>
                  <a:lnTo>
                    <a:pt x="757889" y="1032487"/>
                  </a:lnTo>
                  <a:lnTo>
                    <a:pt x="727683" y="1026995"/>
                  </a:lnTo>
                  <a:lnTo>
                    <a:pt x="697477" y="1021503"/>
                  </a:lnTo>
                  <a:lnTo>
                    <a:pt x="680690" y="1016467"/>
                  </a:lnTo>
                  <a:lnTo>
                    <a:pt x="540957" y="1032488"/>
                  </a:lnTo>
                  <a:lnTo>
                    <a:pt x="543703" y="1029742"/>
                  </a:lnTo>
                  <a:lnTo>
                    <a:pt x="546450" y="1029742"/>
                  </a:lnTo>
                  <a:lnTo>
                    <a:pt x="546450" y="1024250"/>
                  </a:lnTo>
                  <a:lnTo>
                    <a:pt x="543703" y="1024250"/>
                  </a:lnTo>
                  <a:lnTo>
                    <a:pt x="540957" y="1026996"/>
                  </a:lnTo>
                  <a:lnTo>
                    <a:pt x="538212" y="1026996"/>
                  </a:lnTo>
                  <a:lnTo>
                    <a:pt x="538212" y="1032488"/>
                  </a:lnTo>
                  <a:lnTo>
                    <a:pt x="513498" y="1035234"/>
                  </a:lnTo>
                  <a:lnTo>
                    <a:pt x="508005" y="1035234"/>
                  </a:lnTo>
                  <a:lnTo>
                    <a:pt x="502514" y="1032488"/>
                  </a:lnTo>
                  <a:lnTo>
                    <a:pt x="502514" y="1035234"/>
                  </a:lnTo>
                  <a:lnTo>
                    <a:pt x="505260" y="1035234"/>
                  </a:lnTo>
                  <a:lnTo>
                    <a:pt x="477800" y="1040726"/>
                  </a:lnTo>
                  <a:lnTo>
                    <a:pt x="469562" y="1037980"/>
                  </a:lnTo>
                  <a:lnTo>
                    <a:pt x="461324" y="1040726"/>
                  </a:lnTo>
                  <a:lnTo>
                    <a:pt x="461324" y="1037980"/>
                  </a:lnTo>
                  <a:lnTo>
                    <a:pt x="458578" y="1035234"/>
                  </a:lnTo>
                  <a:lnTo>
                    <a:pt x="469562" y="1035234"/>
                  </a:lnTo>
                  <a:lnTo>
                    <a:pt x="469562" y="1029742"/>
                  </a:lnTo>
                  <a:lnTo>
                    <a:pt x="464070" y="1029742"/>
                  </a:lnTo>
                  <a:lnTo>
                    <a:pt x="461324" y="1029742"/>
                  </a:lnTo>
                  <a:lnTo>
                    <a:pt x="458578" y="1032488"/>
                  </a:lnTo>
                  <a:lnTo>
                    <a:pt x="455832" y="1032488"/>
                  </a:lnTo>
                  <a:lnTo>
                    <a:pt x="453086" y="1037980"/>
                  </a:lnTo>
                  <a:lnTo>
                    <a:pt x="447594" y="1037980"/>
                  </a:lnTo>
                  <a:lnTo>
                    <a:pt x="447594" y="1043472"/>
                  </a:lnTo>
                  <a:lnTo>
                    <a:pt x="439356" y="1043472"/>
                  </a:lnTo>
                  <a:lnTo>
                    <a:pt x="439356" y="1037980"/>
                  </a:lnTo>
                  <a:lnTo>
                    <a:pt x="433864" y="1037980"/>
                  </a:lnTo>
                  <a:lnTo>
                    <a:pt x="428372" y="1035234"/>
                  </a:lnTo>
                  <a:lnTo>
                    <a:pt x="422880" y="1035234"/>
                  </a:lnTo>
                  <a:lnTo>
                    <a:pt x="420134" y="1037980"/>
                  </a:lnTo>
                  <a:lnTo>
                    <a:pt x="420134" y="1035234"/>
                  </a:lnTo>
                  <a:lnTo>
                    <a:pt x="420134" y="1032488"/>
                  </a:lnTo>
                  <a:lnTo>
                    <a:pt x="414642" y="1029742"/>
                  </a:lnTo>
                  <a:lnTo>
                    <a:pt x="406404" y="1029742"/>
                  </a:lnTo>
                  <a:lnTo>
                    <a:pt x="400913" y="1026996"/>
                  </a:lnTo>
                  <a:lnTo>
                    <a:pt x="392675" y="1032488"/>
                  </a:lnTo>
                  <a:lnTo>
                    <a:pt x="387183" y="1032488"/>
                  </a:lnTo>
                  <a:lnTo>
                    <a:pt x="381691" y="1032488"/>
                  </a:lnTo>
                  <a:lnTo>
                    <a:pt x="381691" y="1043472"/>
                  </a:lnTo>
                  <a:lnTo>
                    <a:pt x="384437" y="1040726"/>
                  </a:lnTo>
                  <a:lnTo>
                    <a:pt x="384437" y="1037980"/>
                  </a:lnTo>
                  <a:lnTo>
                    <a:pt x="387183" y="1035234"/>
                  </a:lnTo>
                  <a:lnTo>
                    <a:pt x="389929" y="1037980"/>
                  </a:lnTo>
                  <a:lnTo>
                    <a:pt x="392675" y="1037980"/>
                  </a:lnTo>
                  <a:lnTo>
                    <a:pt x="398167" y="1035234"/>
                  </a:lnTo>
                  <a:lnTo>
                    <a:pt x="395421" y="1040726"/>
                  </a:lnTo>
                  <a:lnTo>
                    <a:pt x="395421" y="1043472"/>
                  </a:lnTo>
                  <a:lnTo>
                    <a:pt x="392675" y="1046218"/>
                  </a:lnTo>
                  <a:lnTo>
                    <a:pt x="389929" y="1048964"/>
                  </a:lnTo>
                  <a:lnTo>
                    <a:pt x="387183" y="1048964"/>
                  </a:lnTo>
                  <a:lnTo>
                    <a:pt x="384437" y="1046218"/>
                  </a:lnTo>
                  <a:lnTo>
                    <a:pt x="381691" y="1046218"/>
                  </a:lnTo>
                  <a:lnTo>
                    <a:pt x="381691" y="1048964"/>
                  </a:lnTo>
                  <a:lnTo>
                    <a:pt x="378945" y="1051710"/>
                  </a:lnTo>
                  <a:lnTo>
                    <a:pt x="376199" y="1051710"/>
                  </a:lnTo>
                  <a:lnTo>
                    <a:pt x="370707" y="1048964"/>
                  </a:lnTo>
                  <a:lnTo>
                    <a:pt x="370707" y="1051710"/>
                  </a:lnTo>
                  <a:lnTo>
                    <a:pt x="60411" y="1087407"/>
                  </a:lnTo>
                  <a:lnTo>
                    <a:pt x="63157" y="1084661"/>
                  </a:lnTo>
                  <a:lnTo>
                    <a:pt x="68650" y="1084661"/>
                  </a:lnTo>
                  <a:lnTo>
                    <a:pt x="74141" y="1081915"/>
                  </a:lnTo>
                  <a:lnTo>
                    <a:pt x="85125" y="1076423"/>
                  </a:lnTo>
                  <a:lnTo>
                    <a:pt x="85125" y="1068185"/>
                  </a:lnTo>
                  <a:lnTo>
                    <a:pt x="87871" y="1062693"/>
                  </a:lnTo>
                  <a:lnTo>
                    <a:pt x="85125" y="1057201"/>
                  </a:lnTo>
                  <a:lnTo>
                    <a:pt x="79633" y="1054455"/>
                  </a:lnTo>
                  <a:lnTo>
                    <a:pt x="76887" y="1046218"/>
                  </a:lnTo>
                  <a:lnTo>
                    <a:pt x="68650" y="1040726"/>
                  </a:lnTo>
                  <a:lnTo>
                    <a:pt x="60411" y="1035234"/>
                  </a:lnTo>
                  <a:lnTo>
                    <a:pt x="54920" y="1029742"/>
                  </a:lnTo>
                  <a:lnTo>
                    <a:pt x="112585" y="958346"/>
                  </a:lnTo>
                  <a:lnTo>
                    <a:pt x="118077" y="958346"/>
                  </a:lnTo>
                  <a:lnTo>
                    <a:pt x="115331" y="952854"/>
                  </a:lnTo>
                  <a:lnTo>
                    <a:pt x="266360" y="771620"/>
                  </a:lnTo>
                  <a:lnTo>
                    <a:pt x="282836" y="771620"/>
                  </a:lnTo>
                  <a:lnTo>
                    <a:pt x="296565" y="768874"/>
                  </a:lnTo>
                  <a:lnTo>
                    <a:pt x="313041" y="766128"/>
                  </a:lnTo>
                  <a:lnTo>
                    <a:pt x="329517" y="760636"/>
                  </a:lnTo>
                  <a:lnTo>
                    <a:pt x="356977" y="746906"/>
                  </a:lnTo>
                  <a:lnTo>
                    <a:pt x="381691" y="730430"/>
                  </a:lnTo>
                  <a:lnTo>
                    <a:pt x="370707" y="730430"/>
                  </a:lnTo>
                  <a:lnTo>
                    <a:pt x="362469" y="730430"/>
                  </a:lnTo>
                  <a:lnTo>
                    <a:pt x="343247" y="733176"/>
                  </a:lnTo>
                  <a:lnTo>
                    <a:pt x="329517" y="738668"/>
                  </a:lnTo>
                  <a:lnTo>
                    <a:pt x="315787" y="741414"/>
                  </a:lnTo>
                  <a:lnTo>
                    <a:pt x="307549" y="738668"/>
                  </a:lnTo>
                  <a:lnTo>
                    <a:pt x="304803" y="735922"/>
                  </a:lnTo>
                  <a:lnTo>
                    <a:pt x="299311" y="733176"/>
                  </a:lnTo>
                  <a:lnTo>
                    <a:pt x="293820" y="733176"/>
                  </a:lnTo>
                  <a:lnTo>
                    <a:pt x="291074" y="735922"/>
                  </a:lnTo>
                  <a:lnTo>
                    <a:pt x="90617" y="535465"/>
                  </a:lnTo>
                  <a:lnTo>
                    <a:pt x="112585" y="527228"/>
                  </a:lnTo>
                  <a:lnTo>
                    <a:pt x="123569" y="518990"/>
                  </a:lnTo>
                  <a:lnTo>
                    <a:pt x="131807" y="510752"/>
                  </a:lnTo>
                  <a:lnTo>
                    <a:pt x="101601" y="505260"/>
                  </a:lnTo>
                  <a:lnTo>
                    <a:pt x="93363" y="505260"/>
                  </a:lnTo>
                  <a:lnTo>
                    <a:pt x="85125" y="505260"/>
                  </a:lnTo>
                  <a:lnTo>
                    <a:pt x="76887" y="508006"/>
                  </a:lnTo>
                  <a:lnTo>
                    <a:pt x="68650" y="513498"/>
                  </a:lnTo>
                  <a:lnTo>
                    <a:pt x="68650" y="516244"/>
                  </a:lnTo>
                  <a:lnTo>
                    <a:pt x="63157" y="510752"/>
                  </a:lnTo>
                  <a:lnTo>
                    <a:pt x="65904" y="510752"/>
                  </a:lnTo>
                  <a:lnTo>
                    <a:pt x="63157" y="502514"/>
                  </a:lnTo>
                  <a:lnTo>
                    <a:pt x="60411" y="499768"/>
                  </a:lnTo>
                  <a:lnTo>
                    <a:pt x="57665" y="499768"/>
                  </a:lnTo>
                  <a:lnTo>
                    <a:pt x="54920" y="502514"/>
                  </a:lnTo>
                  <a:lnTo>
                    <a:pt x="46682" y="494276"/>
                  </a:lnTo>
                  <a:lnTo>
                    <a:pt x="60411" y="491530"/>
                  </a:lnTo>
                  <a:lnTo>
                    <a:pt x="71395" y="488784"/>
                  </a:lnTo>
                  <a:lnTo>
                    <a:pt x="87871" y="480546"/>
                  </a:lnTo>
                  <a:lnTo>
                    <a:pt x="96109" y="475054"/>
                  </a:lnTo>
                  <a:lnTo>
                    <a:pt x="104347" y="472308"/>
                  </a:lnTo>
                  <a:lnTo>
                    <a:pt x="109839" y="472308"/>
                  </a:lnTo>
                  <a:lnTo>
                    <a:pt x="115331" y="477800"/>
                  </a:lnTo>
                  <a:lnTo>
                    <a:pt x="118077" y="483292"/>
                  </a:lnTo>
                  <a:lnTo>
                    <a:pt x="118077" y="488784"/>
                  </a:lnTo>
                  <a:lnTo>
                    <a:pt x="118077" y="494276"/>
                  </a:lnTo>
                  <a:lnTo>
                    <a:pt x="120823" y="499768"/>
                  </a:lnTo>
                  <a:lnTo>
                    <a:pt x="123569" y="499768"/>
                  </a:lnTo>
                  <a:lnTo>
                    <a:pt x="129061" y="499768"/>
                  </a:lnTo>
                  <a:lnTo>
                    <a:pt x="131807" y="497022"/>
                  </a:lnTo>
                  <a:lnTo>
                    <a:pt x="134553" y="499768"/>
                  </a:lnTo>
                  <a:lnTo>
                    <a:pt x="137299" y="505260"/>
                  </a:lnTo>
                  <a:lnTo>
                    <a:pt x="140045" y="513498"/>
                  </a:lnTo>
                  <a:lnTo>
                    <a:pt x="142791" y="521736"/>
                  </a:lnTo>
                  <a:lnTo>
                    <a:pt x="148283" y="527228"/>
                  </a:lnTo>
                  <a:lnTo>
                    <a:pt x="153775" y="529974"/>
                  </a:lnTo>
                  <a:lnTo>
                    <a:pt x="153775" y="521736"/>
                  </a:lnTo>
                  <a:lnTo>
                    <a:pt x="156521" y="518990"/>
                  </a:lnTo>
                  <a:lnTo>
                    <a:pt x="151029" y="513498"/>
                  </a:lnTo>
                  <a:lnTo>
                    <a:pt x="151029" y="505260"/>
                  </a:lnTo>
                  <a:lnTo>
                    <a:pt x="153775" y="502514"/>
                  </a:lnTo>
                  <a:lnTo>
                    <a:pt x="159267" y="497022"/>
                  </a:lnTo>
                  <a:lnTo>
                    <a:pt x="170251" y="494276"/>
                  </a:lnTo>
                  <a:lnTo>
                    <a:pt x="178488" y="488784"/>
                  </a:lnTo>
                  <a:lnTo>
                    <a:pt x="175743" y="488784"/>
                  </a:lnTo>
                  <a:lnTo>
                    <a:pt x="172997" y="483292"/>
                  </a:lnTo>
                  <a:lnTo>
                    <a:pt x="170251" y="480546"/>
                  </a:lnTo>
                  <a:lnTo>
                    <a:pt x="167505" y="475054"/>
                  </a:lnTo>
                  <a:lnTo>
                    <a:pt x="172997" y="469562"/>
                  </a:lnTo>
                  <a:lnTo>
                    <a:pt x="181234" y="461324"/>
                  </a:lnTo>
                  <a:lnTo>
                    <a:pt x="194964" y="455832"/>
                  </a:lnTo>
                  <a:lnTo>
                    <a:pt x="208694" y="453086"/>
                  </a:lnTo>
                  <a:lnTo>
                    <a:pt x="222424" y="453086"/>
                  </a:lnTo>
                  <a:lnTo>
                    <a:pt x="230662" y="455832"/>
                  </a:lnTo>
                  <a:lnTo>
                    <a:pt x="236154" y="458578"/>
                  </a:lnTo>
                  <a:lnTo>
                    <a:pt x="238900" y="461324"/>
                  </a:lnTo>
                  <a:lnTo>
                    <a:pt x="238900" y="466816"/>
                  </a:lnTo>
                  <a:lnTo>
                    <a:pt x="238900" y="472308"/>
                  </a:lnTo>
                  <a:lnTo>
                    <a:pt x="238900" y="477800"/>
                  </a:lnTo>
                  <a:lnTo>
                    <a:pt x="241646" y="480546"/>
                  </a:lnTo>
                  <a:lnTo>
                    <a:pt x="249884" y="480546"/>
                  </a:lnTo>
                  <a:lnTo>
                    <a:pt x="263614" y="480546"/>
                  </a:lnTo>
                  <a:lnTo>
                    <a:pt x="277344" y="480546"/>
                  </a:lnTo>
                  <a:lnTo>
                    <a:pt x="271852" y="464070"/>
                  </a:lnTo>
                  <a:lnTo>
                    <a:pt x="266360" y="450340"/>
                  </a:lnTo>
                  <a:lnTo>
                    <a:pt x="260868" y="433864"/>
                  </a:lnTo>
                  <a:lnTo>
                    <a:pt x="255376" y="422880"/>
                  </a:lnTo>
                  <a:lnTo>
                    <a:pt x="848507" y="359723"/>
                  </a:lnTo>
                  <a:lnTo>
                    <a:pt x="873221" y="356977"/>
                  </a:lnTo>
                  <a:lnTo>
                    <a:pt x="892443" y="373453"/>
                  </a:lnTo>
                  <a:lnTo>
                    <a:pt x="903426" y="381691"/>
                  </a:lnTo>
                  <a:lnTo>
                    <a:pt x="911664" y="384437"/>
                  </a:lnTo>
                  <a:lnTo>
                    <a:pt x="917156" y="384437"/>
                  </a:lnTo>
                  <a:lnTo>
                    <a:pt x="922648" y="384437"/>
                  </a:lnTo>
                  <a:lnTo>
                    <a:pt x="933632" y="378945"/>
                  </a:lnTo>
                  <a:lnTo>
                    <a:pt x="941870" y="376199"/>
                  </a:lnTo>
                  <a:lnTo>
                    <a:pt x="947362" y="373453"/>
                  </a:lnTo>
                  <a:lnTo>
                    <a:pt x="950108" y="376199"/>
                  </a:lnTo>
                  <a:lnTo>
                    <a:pt x="952854" y="376199"/>
                  </a:lnTo>
                  <a:lnTo>
                    <a:pt x="952854" y="378945"/>
                  </a:lnTo>
                  <a:lnTo>
                    <a:pt x="952854" y="384437"/>
                  </a:lnTo>
                  <a:lnTo>
                    <a:pt x="952854" y="389929"/>
                  </a:lnTo>
                  <a:lnTo>
                    <a:pt x="958346" y="392675"/>
                  </a:lnTo>
                  <a:lnTo>
                    <a:pt x="980314" y="392675"/>
                  </a:lnTo>
                  <a:lnTo>
                    <a:pt x="1005028" y="389929"/>
                  </a:lnTo>
                  <a:lnTo>
                    <a:pt x="1059948" y="381691"/>
                  </a:lnTo>
                  <a:lnTo>
                    <a:pt x="1087407" y="376199"/>
                  </a:lnTo>
                  <a:lnTo>
                    <a:pt x="1112121" y="367961"/>
                  </a:lnTo>
                  <a:lnTo>
                    <a:pt x="1131343" y="359723"/>
                  </a:lnTo>
                  <a:lnTo>
                    <a:pt x="1145073" y="348739"/>
                  </a:lnTo>
                  <a:lnTo>
                    <a:pt x="1153311" y="345993"/>
                  </a:lnTo>
                  <a:lnTo>
                    <a:pt x="1158803" y="348739"/>
                  </a:lnTo>
                  <a:lnTo>
                    <a:pt x="1164296" y="351485"/>
                  </a:lnTo>
                  <a:lnTo>
                    <a:pt x="1172532" y="354231"/>
                  </a:lnTo>
                  <a:lnTo>
                    <a:pt x="1175278" y="356977"/>
                  </a:lnTo>
                  <a:lnTo>
                    <a:pt x="1180772" y="359723"/>
                  </a:lnTo>
                  <a:lnTo>
                    <a:pt x="1180772" y="351485"/>
                  </a:lnTo>
                  <a:lnTo>
                    <a:pt x="1178025" y="351485"/>
                  </a:lnTo>
                  <a:lnTo>
                    <a:pt x="1194500" y="345993"/>
                  </a:lnTo>
                  <a:lnTo>
                    <a:pt x="1213722" y="337755"/>
                  </a:lnTo>
                  <a:lnTo>
                    <a:pt x="1249202" y="318650"/>
                  </a:lnTo>
                  <a:lnTo>
                    <a:pt x="1276880" y="315787"/>
                  </a:lnTo>
                  <a:lnTo>
                    <a:pt x="1271389" y="321279"/>
                  </a:lnTo>
                  <a:lnTo>
                    <a:pt x="1271389" y="332263"/>
                  </a:lnTo>
                  <a:lnTo>
                    <a:pt x="1282371" y="335009"/>
                  </a:lnTo>
                  <a:lnTo>
                    <a:pt x="1296101" y="337755"/>
                  </a:lnTo>
                  <a:lnTo>
                    <a:pt x="1323562" y="337755"/>
                  </a:lnTo>
                  <a:lnTo>
                    <a:pt x="1337290" y="337755"/>
                  </a:lnTo>
                  <a:lnTo>
                    <a:pt x="1351020" y="340501"/>
                  </a:lnTo>
                  <a:lnTo>
                    <a:pt x="1362005" y="345993"/>
                  </a:lnTo>
                  <a:lnTo>
                    <a:pt x="1372988" y="354231"/>
                  </a:lnTo>
                  <a:lnTo>
                    <a:pt x="1367496" y="354231"/>
                  </a:lnTo>
                  <a:lnTo>
                    <a:pt x="1370242" y="362469"/>
                  </a:lnTo>
                  <a:lnTo>
                    <a:pt x="1375736" y="365215"/>
                  </a:lnTo>
                  <a:lnTo>
                    <a:pt x="1378481" y="370707"/>
                  </a:lnTo>
                  <a:lnTo>
                    <a:pt x="1372988" y="367961"/>
                  </a:lnTo>
                  <a:lnTo>
                    <a:pt x="1375736" y="373453"/>
                  </a:lnTo>
                  <a:lnTo>
                    <a:pt x="1378481" y="376199"/>
                  </a:lnTo>
                  <a:lnTo>
                    <a:pt x="1389464" y="370707"/>
                  </a:lnTo>
                  <a:lnTo>
                    <a:pt x="1392210" y="365215"/>
                  </a:lnTo>
                  <a:lnTo>
                    <a:pt x="1394958" y="359723"/>
                  </a:lnTo>
                  <a:lnTo>
                    <a:pt x="1400448" y="354231"/>
                  </a:lnTo>
                  <a:lnTo>
                    <a:pt x="1405940" y="354231"/>
                  </a:lnTo>
                  <a:lnTo>
                    <a:pt x="1408686" y="354231"/>
                  </a:lnTo>
                  <a:lnTo>
                    <a:pt x="1416924" y="345993"/>
                  </a:lnTo>
                  <a:lnTo>
                    <a:pt x="1436146" y="343247"/>
                  </a:lnTo>
                  <a:lnTo>
                    <a:pt x="1436146" y="345993"/>
                  </a:lnTo>
                  <a:lnTo>
                    <a:pt x="1433400" y="345993"/>
                  </a:lnTo>
                  <a:lnTo>
                    <a:pt x="1433400" y="348739"/>
                  </a:lnTo>
                  <a:lnTo>
                    <a:pt x="1433400" y="351485"/>
                  </a:lnTo>
                  <a:lnTo>
                    <a:pt x="1436146" y="351485"/>
                  </a:lnTo>
                  <a:lnTo>
                    <a:pt x="1441637" y="348739"/>
                  </a:lnTo>
                  <a:lnTo>
                    <a:pt x="1447130" y="343247"/>
                  </a:lnTo>
                  <a:lnTo>
                    <a:pt x="1449877" y="343247"/>
                  </a:lnTo>
                  <a:lnTo>
                    <a:pt x="1455368" y="345993"/>
                  </a:lnTo>
                  <a:lnTo>
                    <a:pt x="1460859" y="345993"/>
                  </a:lnTo>
                  <a:lnTo>
                    <a:pt x="1460859" y="351485"/>
                  </a:lnTo>
                  <a:lnTo>
                    <a:pt x="1466353" y="351485"/>
                  </a:lnTo>
                  <a:lnTo>
                    <a:pt x="1480081" y="354231"/>
                  </a:lnTo>
                  <a:lnTo>
                    <a:pt x="1480081" y="348739"/>
                  </a:lnTo>
                  <a:lnTo>
                    <a:pt x="1485574" y="345993"/>
                  </a:lnTo>
                  <a:lnTo>
                    <a:pt x="1485574" y="348739"/>
                  </a:lnTo>
                  <a:lnTo>
                    <a:pt x="1482829" y="348739"/>
                  </a:lnTo>
                  <a:lnTo>
                    <a:pt x="1482829" y="351485"/>
                  </a:lnTo>
                  <a:lnTo>
                    <a:pt x="1491065" y="351485"/>
                  </a:lnTo>
                  <a:lnTo>
                    <a:pt x="1485574" y="337755"/>
                  </a:lnTo>
                  <a:lnTo>
                    <a:pt x="1499304" y="337755"/>
                  </a:lnTo>
                  <a:lnTo>
                    <a:pt x="1502050" y="340501"/>
                  </a:lnTo>
                  <a:lnTo>
                    <a:pt x="1504796" y="340501"/>
                  </a:lnTo>
                  <a:lnTo>
                    <a:pt x="1504796" y="337755"/>
                  </a:lnTo>
                  <a:lnTo>
                    <a:pt x="1507541" y="335009"/>
                  </a:lnTo>
                  <a:lnTo>
                    <a:pt x="1502050" y="335009"/>
                  </a:lnTo>
                  <a:lnTo>
                    <a:pt x="1499304" y="324025"/>
                  </a:lnTo>
                  <a:lnTo>
                    <a:pt x="1496557" y="321279"/>
                  </a:lnTo>
                  <a:lnTo>
                    <a:pt x="1493811" y="321279"/>
                  </a:lnTo>
                  <a:lnTo>
                    <a:pt x="1499304" y="313041"/>
                  </a:lnTo>
                  <a:lnTo>
                    <a:pt x="1502050" y="307549"/>
                  </a:lnTo>
                  <a:lnTo>
                    <a:pt x="1499304" y="307549"/>
                  </a:lnTo>
                  <a:lnTo>
                    <a:pt x="1496557" y="307549"/>
                  </a:lnTo>
                  <a:lnTo>
                    <a:pt x="1496557" y="310295"/>
                  </a:lnTo>
                  <a:lnTo>
                    <a:pt x="1491065" y="310295"/>
                  </a:lnTo>
                  <a:lnTo>
                    <a:pt x="1493811" y="307549"/>
                  </a:lnTo>
                  <a:lnTo>
                    <a:pt x="1491065" y="304803"/>
                  </a:lnTo>
                  <a:lnTo>
                    <a:pt x="1491065" y="302057"/>
                  </a:lnTo>
                  <a:lnTo>
                    <a:pt x="1491065" y="299311"/>
                  </a:lnTo>
                  <a:lnTo>
                    <a:pt x="1485574" y="304803"/>
                  </a:lnTo>
                  <a:lnTo>
                    <a:pt x="1482829" y="313041"/>
                  </a:lnTo>
                  <a:lnTo>
                    <a:pt x="1488320" y="315787"/>
                  </a:lnTo>
                  <a:lnTo>
                    <a:pt x="1493811" y="321279"/>
                  </a:lnTo>
                  <a:lnTo>
                    <a:pt x="1491065" y="321279"/>
                  </a:lnTo>
                  <a:lnTo>
                    <a:pt x="1488320" y="324025"/>
                  </a:lnTo>
                  <a:lnTo>
                    <a:pt x="1482829" y="321279"/>
                  </a:lnTo>
                  <a:lnTo>
                    <a:pt x="1477335" y="321279"/>
                  </a:lnTo>
                  <a:lnTo>
                    <a:pt x="1460859" y="321279"/>
                  </a:lnTo>
                  <a:lnTo>
                    <a:pt x="1460859" y="318533"/>
                  </a:lnTo>
                  <a:lnTo>
                    <a:pt x="1463606" y="313041"/>
                  </a:lnTo>
                  <a:lnTo>
                    <a:pt x="1469098" y="318533"/>
                  </a:lnTo>
                  <a:lnTo>
                    <a:pt x="1474589" y="318533"/>
                  </a:lnTo>
                  <a:lnTo>
                    <a:pt x="1477335" y="315787"/>
                  </a:lnTo>
                  <a:lnTo>
                    <a:pt x="1474589" y="310295"/>
                  </a:lnTo>
                  <a:lnTo>
                    <a:pt x="1471844" y="304803"/>
                  </a:lnTo>
                  <a:lnTo>
                    <a:pt x="1469098" y="304803"/>
                  </a:lnTo>
                  <a:lnTo>
                    <a:pt x="1463606" y="307549"/>
                  </a:lnTo>
                  <a:lnTo>
                    <a:pt x="1463606" y="310295"/>
                  </a:lnTo>
                  <a:lnTo>
                    <a:pt x="1460859" y="313041"/>
                  </a:lnTo>
                  <a:lnTo>
                    <a:pt x="1460859" y="304803"/>
                  </a:lnTo>
                  <a:lnTo>
                    <a:pt x="1458113" y="302057"/>
                  </a:lnTo>
                  <a:lnTo>
                    <a:pt x="1452622" y="299311"/>
                  </a:lnTo>
                  <a:lnTo>
                    <a:pt x="1447130" y="299311"/>
                  </a:lnTo>
                  <a:lnTo>
                    <a:pt x="1447130" y="302057"/>
                  </a:lnTo>
                  <a:lnTo>
                    <a:pt x="1447130" y="304803"/>
                  </a:lnTo>
                  <a:lnTo>
                    <a:pt x="1444383" y="307549"/>
                  </a:lnTo>
                  <a:lnTo>
                    <a:pt x="1444383" y="310295"/>
                  </a:lnTo>
                  <a:lnTo>
                    <a:pt x="1449877" y="310295"/>
                  </a:lnTo>
                  <a:lnTo>
                    <a:pt x="1452622" y="310295"/>
                  </a:lnTo>
                  <a:lnTo>
                    <a:pt x="1455368" y="313041"/>
                  </a:lnTo>
                  <a:lnTo>
                    <a:pt x="1452622" y="313041"/>
                  </a:lnTo>
                  <a:lnTo>
                    <a:pt x="1447130" y="313041"/>
                  </a:lnTo>
                  <a:lnTo>
                    <a:pt x="1444383" y="313041"/>
                  </a:lnTo>
                  <a:lnTo>
                    <a:pt x="1441637" y="315787"/>
                  </a:lnTo>
                  <a:lnTo>
                    <a:pt x="1441637" y="318533"/>
                  </a:lnTo>
                  <a:lnTo>
                    <a:pt x="1444383" y="318533"/>
                  </a:lnTo>
                  <a:lnTo>
                    <a:pt x="1444383" y="321279"/>
                  </a:lnTo>
                  <a:lnTo>
                    <a:pt x="1441637" y="321279"/>
                  </a:lnTo>
                  <a:lnTo>
                    <a:pt x="1438891" y="321279"/>
                  </a:lnTo>
                  <a:lnTo>
                    <a:pt x="1438891" y="324025"/>
                  </a:lnTo>
                  <a:lnTo>
                    <a:pt x="1436146" y="324025"/>
                  </a:lnTo>
                  <a:lnTo>
                    <a:pt x="1433400" y="315787"/>
                  </a:lnTo>
                  <a:lnTo>
                    <a:pt x="1433400" y="313041"/>
                  </a:lnTo>
                  <a:lnTo>
                    <a:pt x="1436146" y="310295"/>
                  </a:lnTo>
                  <a:lnTo>
                    <a:pt x="1430655" y="307549"/>
                  </a:lnTo>
                  <a:lnTo>
                    <a:pt x="1427907" y="304803"/>
                  </a:lnTo>
                  <a:lnTo>
                    <a:pt x="1427907" y="299311"/>
                  </a:lnTo>
                  <a:lnTo>
                    <a:pt x="1496557" y="293819"/>
                  </a:lnTo>
                  <a:lnTo>
                    <a:pt x="1496557" y="299311"/>
                  </a:lnTo>
                  <a:lnTo>
                    <a:pt x="1507541" y="304803"/>
                  </a:lnTo>
                  <a:lnTo>
                    <a:pt x="1507541" y="299311"/>
                  </a:lnTo>
                  <a:lnTo>
                    <a:pt x="1510287" y="299311"/>
                  </a:lnTo>
                  <a:lnTo>
                    <a:pt x="1510287" y="293819"/>
                  </a:lnTo>
                  <a:lnTo>
                    <a:pt x="1507541" y="291073"/>
                  </a:lnTo>
                  <a:lnTo>
                    <a:pt x="1515779" y="291073"/>
                  </a:lnTo>
                  <a:lnTo>
                    <a:pt x="1513033" y="296565"/>
                  </a:lnTo>
                  <a:lnTo>
                    <a:pt x="1524017" y="296565"/>
                  </a:lnTo>
                  <a:lnTo>
                    <a:pt x="1521272" y="291073"/>
                  </a:lnTo>
                  <a:lnTo>
                    <a:pt x="1529509" y="291073"/>
                  </a:lnTo>
                  <a:lnTo>
                    <a:pt x="1535002" y="293819"/>
                  </a:lnTo>
                  <a:lnTo>
                    <a:pt x="1532255" y="288328"/>
                  </a:lnTo>
                  <a:lnTo>
                    <a:pt x="1548731" y="288328"/>
                  </a:lnTo>
                  <a:lnTo>
                    <a:pt x="1554223" y="291073"/>
                  </a:lnTo>
                  <a:lnTo>
                    <a:pt x="1556969" y="291073"/>
                  </a:lnTo>
                  <a:lnTo>
                    <a:pt x="1559715" y="288328"/>
                  </a:lnTo>
                  <a:lnTo>
                    <a:pt x="1559715" y="285582"/>
                  </a:lnTo>
                  <a:lnTo>
                    <a:pt x="1790377" y="263614"/>
                  </a:lnTo>
                  <a:lnTo>
                    <a:pt x="1795869" y="263614"/>
                  </a:lnTo>
                  <a:lnTo>
                    <a:pt x="1798615" y="260868"/>
                  </a:lnTo>
                  <a:lnTo>
                    <a:pt x="1867265" y="255376"/>
                  </a:lnTo>
                  <a:lnTo>
                    <a:pt x="1872756" y="260868"/>
                  </a:lnTo>
                  <a:lnTo>
                    <a:pt x="1880995" y="266360"/>
                  </a:lnTo>
                  <a:lnTo>
                    <a:pt x="1889232" y="269106"/>
                  </a:lnTo>
                  <a:lnTo>
                    <a:pt x="1900217" y="271852"/>
                  </a:lnTo>
                  <a:lnTo>
                    <a:pt x="1905708" y="269106"/>
                  </a:lnTo>
                  <a:lnTo>
                    <a:pt x="1913947" y="266360"/>
                  </a:lnTo>
                  <a:lnTo>
                    <a:pt x="1922184" y="263614"/>
                  </a:lnTo>
                  <a:lnTo>
                    <a:pt x="1930422" y="258122"/>
                  </a:lnTo>
                  <a:lnTo>
                    <a:pt x="1930422" y="252630"/>
                  </a:lnTo>
                  <a:lnTo>
                    <a:pt x="1930422" y="247138"/>
                  </a:lnTo>
                  <a:lnTo>
                    <a:pt x="2073213" y="233408"/>
                  </a:lnTo>
                  <a:lnTo>
                    <a:pt x="2075959" y="233408"/>
                  </a:lnTo>
                  <a:lnTo>
                    <a:pt x="2378014" y="203202"/>
                  </a:lnTo>
                  <a:lnTo>
                    <a:pt x="2378015" y="203202"/>
                  </a:lnTo>
                  <a:lnTo>
                    <a:pt x="2378019" y="203202"/>
                  </a:lnTo>
                  <a:close/>
                  <a:moveTo>
                    <a:pt x="3352837" y="98855"/>
                  </a:moveTo>
                  <a:lnTo>
                    <a:pt x="3358329" y="101601"/>
                  </a:lnTo>
                  <a:lnTo>
                    <a:pt x="3358329" y="98855"/>
                  </a:lnTo>
                  <a:lnTo>
                    <a:pt x="3361075" y="101601"/>
                  </a:lnTo>
                  <a:lnTo>
                    <a:pt x="3350091" y="107093"/>
                  </a:lnTo>
                  <a:lnTo>
                    <a:pt x="3355583" y="112585"/>
                  </a:lnTo>
                  <a:lnTo>
                    <a:pt x="3358329" y="118077"/>
                  </a:lnTo>
                  <a:lnTo>
                    <a:pt x="3355583" y="118077"/>
                  </a:lnTo>
                  <a:lnTo>
                    <a:pt x="3355583" y="120823"/>
                  </a:lnTo>
                  <a:lnTo>
                    <a:pt x="3352837" y="123569"/>
                  </a:lnTo>
                  <a:lnTo>
                    <a:pt x="3350091" y="115331"/>
                  </a:lnTo>
                  <a:lnTo>
                    <a:pt x="3347345" y="115331"/>
                  </a:lnTo>
                  <a:lnTo>
                    <a:pt x="3347345" y="118077"/>
                  </a:lnTo>
                  <a:lnTo>
                    <a:pt x="3347345" y="120823"/>
                  </a:lnTo>
                  <a:lnTo>
                    <a:pt x="3344599" y="120823"/>
                  </a:lnTo>
                  <a:lnTo>
                    <a:pt x="3339107" y="115331"/>
                  </a:lnTo>
                  <a:lnTo>
                    <a:pt x="3339107" y="109839"/>
                  </a:lnTo>
                  <a:lnTo>
                    <a:pt x="3341853" y="107093"/>
                  </a:lnTo>
                  <a:lnTo>
                    <a:pt x="3344599" y="112585"/>
                  </a:lnTo>
                  <a:lnTo>
                    <a:pt x="3347345" y="112585"/>
                  </a:lnTo>
                  <a:lnTo>
                    <a:pt x="3347345" y="107093"/>
                  </a:lnTo>
                  <a:lnTo>
                    <a:pt x="3350091" y="104347"/>
                  </a:lnTo>
                  <a:lnTo>
                    <a:pt x="3352837" y="104347"/>
                  </a:lnTo>
                  <a:close/>
                  <a:moveTo>
                    <a:pt x="3374805" y="93363"/>
                  </a:moveTo>
                  <a:lnTo>
                    <a:pt x="3377551" y="98855"/>
                  </a:lnTo>
                  <a:lnTo>
                    <a:pt x="3372059" y="101601"/>
                  </a:lnTo>
                  <a:lnTo>
                    <a:pt x="3372059" y="96109"/>
                  </a:lnTo>
                  <a:close/>
                  <a:moveTo>
                    <a:pt x="3372059" y="79633"/>
                  </a:moveTo>
                  <a:lnTo>
                    <a:pt x="3374805" y="87871"/>
                  </a:lnTo>
                  <a:lnTo>
                    <a:pt x="3369313" y="90617"/>
                  </a:lnTo>
                  <a:lnTo>
                    <a:pt x="3366567" y="82379"/>
                  </a:lnTo>
                  <a:close/>
                  <a:moveTo>
                    <a:pt x="3377551" y="76887"/>
                  </a:moveTo>
                  <a:lnTo>
                    <a:pt x="3380297" y="76887"/>
                  </a:lnTo>
                  <a:lnTo>
                    <a:pt x="3383043" y="76887"/>
                  </a:lnTo>
                  <a:lnTo>
                    <a:pt x="3388535" y="76887"/>
                  </a:lnTo>
                  <a:lnTo>
                    <a:pt x="3388535" y="79633"/>
                  </a:lnTo>
                  <a:lnTo>
                    <a:pt x="3391281" y="82379"/>
                  </a:lnTo>
                  <a:lnTo>
                    <a:pt x="3399519" y="79633"/>
                  </a:lnTo>
                  <a:lnTo>
                    <a:pt x="3402265" y="79633"/>
                  </a:lnTo>
                  <a:lnTo>
                    <a:pt x="3405011" y="85125"/>
                  </a:lnTo>
                  <a:lnTo>
                    <a:pt x="3396773" y="87871"/>
                  </a:lnTo>
                  <a:lnTo>
                    <a:pt x="3394027" y="90617"/>
                  </a:lnTo>
                  <a:lnTo>
                    <a:pt x="3391281" y="85125"/>
                  </a:lnTo>
                  <a:lnTo>
                    <a:pt x="3385789" y="82379"/>
                  </a:lnTo>
                  <a:close/>
                  <a:moveTo>
                    <a:pt x="3888303" y="54919"/>
                  </a:moveTo>
                  <a:lnTo>
                    <a:pt x="3888303" y="57665"/>
                  </a:lnTo>
                  <a:lnTo>
                    <a:pt x="3882811" y="57665"/>
                  </a:lnTo>
                  <a:close/>
                  <a:moveTo>
                    <a:pt x="3915763" y="52173"/>
                  </a:moveTo>
                  <a:lnTo>
                    <a:pt x="3918509" y="52173"/>
                  </a:lnTo>
                  <a:lnTo>
                    <a:pt x="3913017" y="54919"/>
                  </a:lnTo>
                  <a:close/>
                  <a:moveTo>
                    <a:pt x="3929492" y="43936"/>
                  </a:moveTo>
                  <a:lnTo>
                    <a:pt x="3934984" y="49427"/>
                  </a:lnTo>
                  <a:lnTo>
                    <a:pt x="3940476" y="49427"/>
                  </a:lnTo>
                  <a:lnTo>
                    <a:pt x="3934984" y="43936"/>
                  </a:lnTo>
                  <a:close/>
                  <a:moveTo>
                    <a:pt x="3805923" y="43936"/>
                  </a:moveTo>
                  <a:lnTo>
                    <a:pt x="3811415" y="49427"/>
                  </a:lnTo>
                  <a:lnTo>
                    <a:pt x="3805923" y="54919"/>
                  </a:lnTo>
                  <a:lnTo>
                    <a:pt x="3805923" y="63157"/>
                  </a:lnTo>
                  <a:lnTo>
                    <a:pt x="3811415" y="63157"/>
                  </a:lnTo>
                  <a:lnTo>
                    <a:pt x="3808669" y="65903"/>
                  </a:lnTo>
                  <a:lnTo>
                    <a:pt x="3808669" y="68649"/>
                  </a:lnTo>
                  <a:lnTo>
                    <a:pt x="3794940" y="68649"/>
                  </a:lnTo>
                  <a:lnTo>
                    <a:pt x="3792194" y="68649"/>
                  </a:lnTo>
                  <a:lnTo>
                    <a:pt x="3789448" y="71395"/>
                  </a:lnTo>
                  <a:lnTo>
                    <a:pt x="3767480" y="74141"/>
                  </a:lnTo>
                  <a:lnTo>
                    <a:pt x="3764734" y="65903"/>
                  </a:lnTo>
                  <a:lnTo>
                    <a:pt x="3753750" y="68649"/>
                  </a:lnTo>
                  <a:lnTo>
                    <a:pt x="3756496" y="74141"/>
                  </a:lnTo>
                  <a:lnTo>
                    <a:pt x="3753750" y="74141"/>
                  </a:lnTo>
                  <a:lnTo>
                    <a:pt x="3712560" y="79633"/>
                  </a:lnTo>
                  <a:lnTo>
                    <a:pt x="3734528" y="49427"/>
                  </a:lnTo>
                  <a:close/>
                  <a:moveTo>
                    <a:pt x="3907525" y="32952"/>
                  </a:moveTo>
                  <a:lnTo>
                    <a:pt x="3915763" y="32952"/>
                  </a:lnTo>
                  <a:lnTo>
                    <a:pt x="3907525" y="43936"/>
                  </a:lnTo>
                  <a:lnTo>
                    <a:pt x="3907525" y="49427"/>
                  </a:lnTo>
                  <a:lnTo>
                    <a:pt x="3910271" y="54919"/>
                  </a:lnTo>
                  <a:lnTo>
                    <a:pt x="3904779" y="54919"/>
                  </a:lnTo>
                  <a:lnTo>
                    <a:pt x="3899287" y="43936"/>
                  </a:lnTo>
                  <a:lnTo>
                    <a:pt x="3899287" y="38444"/>
                  </a:lnTo>
                  <a:lnTo>
                    <a:pt x="3888303" y="35698"/>
                  </a:lnTo>
                  <a:lnTo>
                    <a:pt x="3899287" y="35698"/>
                  </a:lnTo>
                  <a:close/>
                  <a:moveTo>
                    <a:pt x="4076085" y="31896"/>
                  </a:moveTo>
                  <a:lnTo>
                    <a:pt x="4075029" y="32952"/>
                  </a:lnTo>
                  <a:lnTo>
                    <a:pt x="4074222" y="32144"/>
                  </a:lnTo>
                  <a:close/>
                  <a:moveTo>
                    <a:pt x="3945968" y="30206"/>
                  </a:moveTo>
                  <a:lnTo>
                    <a:pt x="3948714" y="32952"/>
                  </a:lnTo>
                  <a:lnTo>
                    <a:pt x="3954206" y="32952"/>
                  </a:lnTo>
                  <a:lnTo>
                    <a:pt x="3956952" y="30206"/>
                  </a:lnTo>
                  <a:lnTo>
                    <a:pt x="3967936" y="30206"/>
                  </a:lnTo>
                  <a:lnTo>
                    <a:pt x="3962444" y="38444"/>
                  </a:lnTo>
                  <a:lnTo>
                    <a:pt x="3956952" y="46681"/>
                  </a:lnTo>
                  <a:lnTo>
                    <a:pt x="3954206" y="46681"/>
                  </a:lnTo>
                  <a:lnTo>
                    <a:pt x="3951460" y="46681"/>
                  </a:lnTo>
                  <a:lnTo>
                    <a:pt x="3948714" y="49427"/>
                  </a:lnTo>
                  <a:lnTo>
                    <a:pt x="3924000" y="52173"/>
                  </a:lnTo>
                  <a:lnTo>
                    <a:pt x="3924000" y="41190"/>
                  </a:lnTo>
                  <a:lnTo>
                    <a:pt x="3924000" y="38444"/>
                  </a:lnTo>
                  <a:lnTo>
                    <a:pt x="3918509" y="32952"/>
                  </a:lnTo>
                  <a:close/>
                  <a:moveTo>
                    <a:pt x="4146425" y="13730"/>
                  </a:moveTo>
                  <a:lnTo>
                    <a:pt x="4149171" y="21968"/>
                  </a:lnTo>
                  <a:lnTo>
                    <a:pt x="4094251" y="30206"/>
                  </a:lnTo>
                  <a:lnTo>
                    <a:pt x="4094251" y="27460"/>
                  </a:lnTo>
                  <a:lnTo>
                    <a:pt x="4088759" y="27460"/>
                  </a:lnTo>
                  <a:lnTo>
                    <a:pt x="4088759" y="30206"/>
                  </a:lnTo>
                  <a:lnTo>
                    <a:pt x="4076085" y="31896"/>
                  </a:lnTo>
                  <a:lnTo>
                    <a:pt x="4077775" y="30206"/>
                  </a:lnTo>
                  <a:lnTo>
                    <a:pt x="4075029" y="30206"/>
                  </a:lnTo>
                  <a:lnTo>
                    <a:pt x="4077775" y="27460"/>
                  </a:lnTo>
                  <a:lnTo>
                    <a:pt x="4075029" y="27460"/>
                  </a:lnTo>
                  <a:lnTo>
                    <a:pt x="4075029" y="24714"/>
                  </a:lnTo>
                  <a:lnTo>
                    <a:pt x="4072283" y="24714"/>
                  </a:lnTo>
                  <a:lnTo>
                    <a:pt x="4072283" y="27460"/>
                  </a:lnTo>
                  <a:lnTo>
                    <a:pt x="4069537" y="27460"/>
                  </a:lnTo>
                  <a:lnTo>
                    <a:pt x="4072283" y="30206"/>
                  </a:lnTo>
                  <a:lnTo>
                    <a:pt x="4074222" y="32144"/>
                  </a:lnTo>
                  <a:lnTo>
                    <a:pt x="4006380" y="41190"/>
                  </a:lnTo>
                  <a:lnTo>
                    <a:pt x="4003634" y="38444"/>
                  </a:lnTo>
                  <a:lnTo>
                    <a:pt x="4003634" y="41190"/>
                  </a:lnTo>
                  <a:lnTo>
                    <a:pt x="3989904" y="43936"/>
                  </a:lnTo>
                  <a:lnTo>
                    <a:pt x="3981666" y="38444"/>
                  </a:lnTo>
                  <a:lnTo>
                    <a:pt x="3976174" y="35698"/>
                  </a:lnTo>
                  <a:lnTo>
                    <a:pt x="3970682" y="35698"/>
                  </a:lnTo>
                  <a:lnTo>
                    <a:pt x="3970682" y="30206"/>
                  </a:lnTo>
                  <a:close/>
                  <a:moveTo>
                    <a:pt x="4228804" y="8369"/>
                  </a:moveTo>
                  <a:lnTo>
                    <a:pt x="4228804" y="10984"/>
                  </a:lnTo>
                  <a:lnTo>
                    <a:pt x="4231550" y="13730"/>
                  </a:lnTo>
                  <a:lnTo>
                    <a:pt x="4223312" y="13730"/>
                  </a:lnTo>
                  <a:lnTo>
                    <a:pt x="4217820" y="13730"/>
                  </a:lnTo>
                  <a:lnTo>
                    <a:pt x="4176630" y="19222"/>
                  </a:lnTo>
                  <a:lnTo>
                    <a:pt x="4173884" y="10984"/>
                  </a:lnTo>
                  <a:close/>
                  <a:moveTo>
                    <a:pt x="4228804" y="8238"/>
                  </a:moveTo>
                  <a:lnTo>
                    <a:pt x="4231550" y="8238"/>
                  </a:lnTo>
                  <a:lnTo>
                    <a:pt x="4228804" y="8369"/>
                  </a:lnTo>
                  <a:close/>
                  <a:moveTo>
                    <a:pt x="4278232" y="2746"/>
                  </a:moveTo>
                  <a:lnTo>
                    <a:pt x="4280978" y="2746"/>
                  </a:lnTo>
                  <a:lnTo>
                    <a:pt x="4280978" y="5492"/>
                  </a:lnTo>
                  <a:lnTo>
                    <a:pt x="4278232" y="5492"/>
                  </a:lnTo>
                  <a:close/>
                  <a:moveTo>
                    <a:pt x="4272740" y="2746"/>
                  </a:moveTo>
                  <a:lnTo>
                    <a:pt x="4267248" y="5492"/>
                  </a:lnTo>
                  <a:lnTo>
                    <a:pt x="4261756" y="8238"/>
                  </a:lnTo>
                  <a:lnTo>
                    <a:pt x="4264502" y="8238"/>
                  </a:lnTo>
                  <a:lnTo>
                    <a:pt x="4237042" y="10984"/>
                  </a:lnTo>
                  <a:lnTo>
                    <a:pt x="4237042" y="8238"/>
                  </a:lnTo>
                  <a:lnTo>
                    <a:pt x="4234296" y="8238"/>
                  </a:lnTo>
                  <a:lnTo>
                    <a:pt x="4253518" y="5492"/>
                  </a:lnTo>
                  <a:lnTo>
                    <a:pt x="4256264" y="8238"/>
                  </a:lnTo>
                  <a:lnTo>
                    <a:pt x="4256264" y="5492"/>
                  </a:lnTo>
                  <a:close/>
                  <a:moveTo>
                    <a:pt x="4330405" y="0"/>
                  </a:moveTo>
                  <a:lnTo>
                    <a:pt x="4286470" y="5492"/>
                  </a:lnTo>
                  <a:lnTo>
                    <a:pt x="4286470" y="2746"/>
                  </a:lnTo>
                  <a:lnTo>
                    <a:pt x="4291962" y="2746"/>
                  </a:lnTo>
                  <a:lnTo>
                    <a:pt x="4300199" y="2746"/>
                  </a:lnTo>
                  <a:close/>
                </a:path>
              </a:pathLst>
            </a:custGeom>
            <a:solidFill>
              <a:srgbClr val="ED7D31">
                <a:lumMod val="60000"/>
                <a:lumOff val="40000"/>
              </a:srgbClr>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noAutofit/>
            </a:bodyPr>
            <a:lstStyle/>
            <a:p>
              <a:pPr>
                <a:defRPr/>
              </a:pPr>
              <a:endParaRPr lang="zh-CN" altLang="en-US" sz="1100" kern="0">
                <a:solidFill>
                  <a:srgbClr val="FFC000"/>
                </a:solidFill>
              </a:endParaRPr>
            </a:p>
          </p:txBody>
        </p:sp>
        <p:sp>
          <p:nvSpPr>
            <p:cNvPr id="7" name="文本框 6"/>
            <p:cNvSpPr txBox="1"/>
            <p:nvPr>
              <p:custDataLst>
                <p:tags r:id="rId3"/>
              </p:custDataLst>
            </p:nvPr>
          </p:nvSpPr>
          <p:spPr>
            <a:xfrm rot="21263607">
              <a:off x="1338799" y="1706292"/>
              <a:ext cx="2405947" cy="1177245"/>
            </a:xfrm>
            <a:prstGeom prst="rect">
              <a:avLst/>
            </a:prstGeom>
            <a:noFill/>
          </p:spPr>
          <p:txBody>
            <a:bodyPr vert="horz" wrap="none" rtlCol="0">
              <a:noAutofit/>
            </a:bodyPr>
            <a:lstStyle/>
            <a:p>
              <a:r>
                <a:rPr lang="en-US" altLang="zh-CN" sz="2800" spc="300" dirty="0">
                  <a:solidFill>
                    <a:srgbClr val="FFC000"/>
                  </a:solidFill>
                  <a:latin typeface="Bernard MT Condensed" panose="02050806060905020404" pitchFamily="18" charset="0"/>
                  <a:ea typeface="华文隶书" panose="02010800040101010101" pitchFamily="2" charset="-122"/>
                </a:rPr>
                <a:t>Chapter</a:t>
              </a:r>
              <a:r>
                <a:rPr lang="en-US" altLang="zh-CN" sz="6000" spc="300" dirty="0" smtClean="0">
                  <a:solidFill>
                    <a:srgbClr val="FFC000"/>
                  </a:solidFill>
                  <a:latin typeface="Bernard MT Condensed" panose="02050806060905020404" pitchFamily="18" charset="0"/>
                  <a:ea typeface="华文隶书" panose="02010800040101010101" pitchFamily="2" charset="-122"/>
                </a:rPr>
                <a:t>2</a:t>
              </a:r>
              <a:endParaRPr lang="zh-CN" altLang="en-US" sz="2800" spc="300" dirty="0">
                <a:solidFill>
                  <a:srgbClr val="FFC000"/>
                </a:solidFill>
                <a:latin typeface="Bernard MT Condensed" panose="02050806060905020404" pitchFamily="18" charset="0"/>
                <a:ea typeface="华文隶书" panose="02010800040101010101" pitchFamily="2" charset="-122"/>
              </a:endParaRPr>
            </a:p>
          </p:txBody>
        </p:sp>
        <p:sp>
          <p:nvSpPr>
            <p:cNvPr id="8" name="文本框 7"/>
            <p:cNvSpPr txBox="1"/>
            <p:nvPr>
              <p:custDataLst>
                <p:tags r:id="rId4"/>
              </p:custDataLst>
            </p:nvPr>
          </p:nvSpPr>
          <p:spPr>
            <a:xfrm rot="21227110">
              <a:off x="3899673" y="1665506"/>
              <a:ext cx="1391194" cy="468878"/>
            </a:xfrm>
            <a:prstGeom prst="rect">
              <a:avLst/>
            </a:prstGeom>
            <a:noFill/>
          </p:spPr>
          <p:txBody>
            <a:bodyPr wrap="square" rtlCol="0">
              <a:noAutofit/>
            </a:bodyPr>
            <a:lstStyle/>
            <a:p>
              <a:pPr>
                <a:lnSpc>
                  <a:spcPct val="130000"/>
                </a:lnSpc>
              </a:pPr>
              <a:r>
                <a:rPr lang="zh-CN" altLang="en-US" sz="900" dirty="0">
                  <a:solidFill>
                    <a:srgbClr val="FFC000"/>
                  </a:solidFill>
                  <a:latin typeface="微软雅黑" panose="020B0503020204020204" pitchFamily="34" charset="-122"/>
                  <a:ea typeface="微软雅黑" panose="020B0503020204020204" pitchFamily="34" charset="-122"/>
                </a:rPr>
                <a:t>您的内容请写在这里您的内容请写在这里</a:t>
              </a:r>
              <a:endParaRPr lang="zh-CN" altLang="en-US" sz="900" dirty="0">
                <a:solidFill>
                  <a:srgbClr val="FFC000"/>
                </a:solidFill>
                <a:latin typeface="微软雅黑" panose="020B0503020204020204" pitchFamily="34" charset="-122"/>
                <a:ea typeface="微软雅黑" panose="020B0503020204020204" pitchFamily="34" charset="-122"/>
              </a:endParaRPr>
            </a:p>
          </p:txBody>
        </p:sp>
      </p:grpSp>
      <p:sp>
        <p:nvSpPr>
          <p:cNvPr id="9" name="文本框 8"/>
          <p:cNvSpPr txBox="1"/>
          <p:nvPr>
            <p:custDataLst>
              <p:tags r:id="rId5"/>
            </p:custDataLst>
          </p:nvPr>
        </p:nvSpPr>
        <p:spPr>
          <a:xfrm>
            <a:off x="1279399" y="2941447"/>
            <a:ext cx="3845870" cy="420113"/>
          </a:xfrm>
          <a:prstGeom prst="rect">
            <a:avLst/>
          </a:prstGeom>
          <a:noFill/>
        </p:spPr>
        <p:txBody>
          <a:bodyPr wrap="square" rtlCol="0">
            <a:noAutofit/>
          </a:bodyPr>
          <a:lstStyle/>
          <a:p>
            <a:pPr>
              <a:lnSpc>
                <a:spcPct val="130000"/>
              </a:lnSpc>
            </a:pPr>
            <a:r>
              <a:rPr lang="zh-CN" altLang="en-US" sz="3200" b="1" dirty="0" smtClean="0">
                <a:solidFill>
                  <a:srgbClr val="FFC000"/>
                </a:solidFill>
                <a:latin typeface="微软雅黑" panose="020B0503020204020204" pitchFamily="34" charset="-122"/>
                <a:ea typeface="微软雅黑" panose="020B0503020204020204" pitchFamily="34" charset="-122"/>
              </a:rPr>
              <a:t>单击添加文字标题</a:t>
            </a:r>
            <a:endParaRPr lang="zh-CN" altLang="en-US" sz="3200" b="1" dirty="0">
              <a:solidFill>
                <a:srgbClr val="FFC000"/>
              </a:solidFill>
              <a:latin typeface="微软雅黑" panose="020B0503020204020204" pitchFamily="34" charset="-122"/>
              <a:ea typeface="微软雅黑" panose="020B0503020204020204" pitchFamily="34" charset="-122"/>
            </a:endParaRPr>
          </a:p>
        </p:txBody>
      </p:sp>
    </p:spTree>
  </p:cSld>
  <p:clrMapOvr>
    <a:masterClrMapping/>
  </p:clrMapOvr>
  <p:transition spd="slow" advClick="0" advTm="3000">
    <p:comb/>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1000"/>
                            </p:stCondLst>
                            <p:childTnLst>
                              <p:par>
                                <p:cTn id="9" presetID="16" presetClass="entr" presetSubtype="21"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barn(inVertical)">
                                      <p:cBhvr>
                                        <p:cTn id="11" dur="75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tags/tag1.xml><?xml version="1.0" encoding="utf-8"?>
<p:tagLst xmlns:p="http://schemas.openxmlformats.org/presentationml/2006/main">
  <p:tag name="MH" val="20170524145544"/>
  <p:tag name="MH_LIBRARY" val="GRAPHIC"/>
  <p:tag name="MH_ORDER" val="Freeform 27"/>
</p:tagLst>
</file>

<file path=ppt/tags/tag10.xml><?xml version="1.0" encoding="utf-8"?>
<p:tagLst xmlns:p="http://schemas.openxmlformats.org/presentationml/2006/main">
  <p:tag name="MH" val="20170524145544"/>
  <p:tag name="MH_LIBRARY" val="GRAPHIC"/>
  <p:tag name="MH_ORDER" val="TextBox 100"/>
</p:tagLst>
</file>

<file path=ppt/tags/tag11.xml><?xml version="1.0" encoding="utf-8"?>
<p:tagLst xmlns:p="http://schemas.openxmlformats.org/presentationml/2006/main">
  <p:tag name="MH" val="20170524145544"/>
  <p:tag name="MH_LIBRARY" val="GRAPHIC"/>
  <p:tag name="MH_ORDER" val="TextBox 101"/>
</p:tagLst>
</file>

<file path=ppt/tags/tag12.xml><?xml version="1.0" encoding="utf-8"?>
<p:tagLst xmlns:p="http://schemas.openxmlformats.org/presentationml/2006/main">
  <p:tag name="MH" val="20170524145544"/>
  <p:tag name="MH_LIBRARY" val="GRAPHIC"/>
  <p:tag name="MH_ORDER" val="TextBox 101"/>
</p:tagLst>
</file>

<file path=ppt/tags/tag13.xml><?xml version="1.0" encoding="utf-8"?>
<p:tagLst xmlns:p="http://schemas.openxmlformats.org/presentationml/2006/main">
  <p:tag name="MH" val="20170524145544"/>
  <p:tag name="MH_LIBRARY" val="GRAPHIC"/>
  <p:tag name="MH_ORDER" val="Freeform 27"/>
</p:tagLst>
</file>

<file path=ppt/tags/tag14.xml><?xml version="1.0" encoding="utf-8"?>
<p:tagLst xmlns:p="http://schemas.openxmlformats.org/presentationml/2006/main">
  <p:tag name="MH" val="20170524145544"/>
  <p:tag name="MH_LIBRARY" val="GRAPHIC"/>
  <p:tag name="MH_ORDER" val="TextBox 100"/>
</p:tagLst>
</file>

<file path=ppt/tags/tag15.xml><?xml version="1.0" encoding="utf-8"?>
<p:tagLst xmlns:p="http://schemas.openxmlformats.org/presentationml/2006/main">
  <p:tag name="MH" val="20170524145544"/>
  <p:tag name="MH_LIBRARY" val="GRAPHIC"/>
  <p:tag name="MH_ORDER" val="TextBox 101"/>
</p:tagLst>
</file>

<file path=ppt/tags/tag16.xml><?xml version="1.0" encoding="utf-8"?>
<p:tagLst xmlns:p="http://schemas.openxmlformats.org/presentationml/2006/main">
  <p:tag name="MH" val="20170524145544"/>
  <p:tag name="MH_LIBRARY" val="GRAPHIC"/>
  <p:tag name="MH_ORDER" val="TextBox 101"/>
</p:tagLst>
</file>

<file path=ppt/tags/tag2.xml><?xml version="1.0" encoding="utf-8"?>
<p:tagLst xmlns:p="http://schemas.openxmlformats.org/presentationml/2006/main">
  <p:tag name="MH" val="20170524145544"/>
  <p:tag name="MH_LIBRARY" val="GRAPHIC"/>
  <p:tag name="MH_ORDER" val="TextBox 100"/>
</p:tagLst>
</file>

<file path=ppt/tags/tag3.xml><?xml version="1.0" encoding="utf-8"?>
<p:tagLst xmlns:p="http://schemas.openxmlformats.org/presentationml/2006/main">
  <p:tag name="MH" val="20170524145544"/>
  <p:tag name="MH_LIBRARY" val="GRAPHIC"/>
  <p:tag name="MH_ORDER" val="TextBox 101"/>
</p:tagLst>
</file>

<file path=ppt/tags/tag4.xml><?xml version="1.0" encoding="utf-8"?>
<p:tagLst xmlns:p="http://schemas.openxmlformats.org/presentationml/2006/main">
  <p:tag name="MH" val="20170524145544"/>
  <p:tag name="MH_LIBRARY" val="GRAPHIC"/>
  <p:tag name="MH_ORDER" val="TextBox 101"/>
</p:tagLst>
</file>

<file path=ppt/tags/tag5.xml><?xml version="1.0" encoding="utf-8"?>
<p:tagLst xmlns:p="http://schemas.openxmlformats.org/presentationml/2006/main">
  <p:tag name="MH" val="20170524145544"/>
  <p:tag name="MH_LIBRARY" val="GRAPHIC"/>
  <p:tag name="MH_ORDER" val="Freeform 27"/>
</p:tagLst>
</file>

<file path=ppt/tags/tag6.xml><?xml version="1.0" encoding="utf-8"?>
<p:tagLst xmlns:p="http://schemas.openxmlformats.org/presentationml/2006/main">
  <p:tag name="MH" val="20170524145544"/>
  <p:tag name="MH_LIBRARY" val="GRAPHIC"/>
  <p:tag name="MH_ORDER" val="TextBox 100"/>
</p:tagLst>
</file>

<file path=ppt/tags/tag7.xml><?xml version="1.0" encoding="utf-8"?>
<p:tagLst xmlns:p="http://schemas.openxmlformats.org/presentationml/2006/main">
  <p:tag name="MH" val="20170524145544"/>
  <p:tag name="MH_LIBRARY" val="GRAPHIC"/>
  <p:tag name="MH_ORDER" val="TextBox 101"/>
</p:tagLst>
</file>

<file path=ppt/tags/tag8.xml><?xml version="1.0" encoding="utf-8"?>
<p:tagLst xmlns:p="http://schemas.openxmlformats.org/presentationml/2006/main">
  <p:tag name="MH" val="20170524145544"/>
  <p:tag name="MH_LIBRARY" val="GRAPHIC"/>
  <p:tag name="MH_ORDER" val="TextBox 101"/>
</p:tagLst>
</file>

<file path=ppt/tags/tag9.xml><?xml version="1.0" encoding="utf-8"?>
<p:tagLst xmlns:p="http://schemas.openxmlformats.org/presentationml/2006/main">
  <p:tag name="MH" val="20170524145544"/>
  <p:tag name="MH_LIBRARY" val="GRAPHIC"/>
  <p:tag name="MH_ORDER" val="Freeform 27"/>
</p:tagLst>
</file>

<file path=ppt/theme/theme1.xml><?xml version="1.0" encoding="utf-8"?>
<a:theme xmlns:a="http://schemas.openxmlformats.org/drawingml/2006/main" name="Office 主题​​">
  <a:themeElements>
    <a:clrScheme name="Office 主题​​">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主题​​">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0</TotalTime>
  <Words>7355</Words>
  <Application>WPS 演示</Application>
  <PresentationFormat>全屏显示(16:9)</PresentationFormat>
  <Paragraphs>273</Paragraphs>
  <Slides>22</Slides>
  <Notes>6</Notes>
  <HiddenSlides>0</HiddenSlides>
  <MMClips>0</MMClips>
  <ScaleCrop>false</ScaleCrop>
  <HeadingPairs>
    <vt:vector size="8" baseType="variant">
      <vt:variant>
        <vt:lpstr>已用的字体</vt:lpstr>
      </vt:variant>
      <vt:variant>
        <vt:i4>21</vt:i4>
      </vt:variant>
      <vt:variant>
        <vt:lpstr>主题</vt:lpstr>
      </vt:variant>
      <vt:variant>
        <vt:i4>1</vt:i4>
      </vt:variant>
      <vt:variant>
        <vt:lpstr>嵌入 OLE 服务器</vt:lpstr>
      </vt:variant>
      <vt:variant>
        <vt:i4>3</vt:i4>
      </vt:variant>
      <vt:variant>
        <vt:lpstr>幻灯片标题</vt:lpstr>
      </vt:variant>
      <vt:variant>
        <vt:i4>22</vt:i4>
      </vt:variant>
    </vt:vector>
  </HeadingPairs>
  <TitlesOfParts>
    <vt:vector size="47" baseType="lpstr">
      <vt:lpstr>Arial</vt:lpstr>
      <vt:lpstr>宋体</vt:lpstr>
      <vt:lpstr>Wingdings</vt:lpstr>
      <vt:lpstr>微软雅黑</vt:lpstr>
      <vt:lpstr>方正正黑简体</vt:lpstr>
      <vt:lpstr>黑体</vt:lpstr>
      <vt:lpstr>Calibri</vt:lpstr>
      <vt:lpstr>Bernard MT Condensed</vt:lpstr>
      <vt:lpstr>Segoe Print</vt:lpstr>
      <vt:lpstr>华文隶书</vt:lpstr>
      <vt:lpstr>Aldhabi</vt:lpstr>
      <vt:lpstr>Arial Unicode MS</vt:lpstr>
      <vt:lpstr>Open Sans</vt:lpstr>
      <vt:lpstr>锐字工房洪荒之光中黑简1.0</vt:lpstr>
      <vt:lpstr>Arial Unicode MS</vt:lpstr>
      <vt:lpstr>等线 Light</vt:lpstr>
      <vt:lpstr>Calibri Light</vt:lpstr>
      <vt:lpstr>等线</vt:lpstr>
      <vt:lpstr>FontAwesome</vt:lpstr>
      <vt:lpstr>PT Sans</vt:lpstr>
      <vt:lpstr>Ebrima</vt:lpstr>
      <vt:lpstr>Office 主题​​</vt:lpstr>
      <vt:lpstr>Excel.Chart.8</vt:lpstr>
      <vt:lpstr>Excel.Chart.8</vt:lpstr>
      <vt:lpstr>Excel.Chart.8</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Company>User</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User</dc:creator>
  <cp:lastModifiedBy>一颗苹果</cp:lastModifiedBy>
  <cp:revision>35</cp:revision>
  <dcterms:created xsi:type="dcterms:W3CDTF">2017-03-04T06:55:00Z</dcterms:created>
  <dcterms:modified xsi:type="dcterms:W3CDTF">2021-09-15T06:20:49Z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2052-11.1.0.10700</vt:lpwstr>
  </property>
  <property fmtid="{D5CDD505-2E9C-101B-9397-08002B2CF9AE}" pid="3" name="ICV">
    <vt:lpwstr>DFC34EADFF61420181B53B0FBD8B0DE8</vt:lpwstr>
  </property>
</Properties>
</file>